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6"/>
  </p:notesMasterIdLst>
  <p:sldIdLst>
    <p:sldId id="694" r:id="rId4"/>
    <p:sldId id="695" r:id="rId5"/>
    <p:sldId id="696" r:id="rId7"/>
    <p:sldId id="697" r:id="rId8"/>
    <p:sldId id="698" r:id="rId9"/>
    <p:sldId id="699" r:id="rId10"/>
    <p:sldId id="700" r:id="rId11"/>
    <p:sldId id="701" r:id="rId12"/>
    <p:sldId id="347" r:id="rId13"/>
    <p:sldId id="702" r:id="rId14"/>
    <p:sldId id="703" r:id="rId15"/>
    <p:sldId id="704" r:id="rId16"/>
    <p:sldId id="385" r:id="rId17"/>
    <p:sldId id="411" r:id="rId18"/>
    <p:sldId id="380" r:id="rId19"/>
    <p:sldId id="381" r:id="rId20"/>
    <p:sldId id="383" r:id="rId21"/>
    <p:sldId id="427" r:id="rId22"/>
    <p:sldId id="428" r:id="rId23"/>
    <p:sldId id="705" r:id="rId24"/>
    <p:sldId id="430" r:id="rId25"/>
    <p:sldId id="706" r:id="rId26"/>
    <p:sldId id="707" r:id="rId27"/>
    <p:sldId id="708" r:id="rId28"/>
    <p:sldId id="435" r:id="rId29"/>
    <p:sldId id="709" r:id="rId30"/>
    <p:sldId id="710" r:id="rId31"/>
    <p:sldId id="438" r:id="rId32"/>
    <p:sldId id="439" r:id="rId33"/>
    <p:sldId id="440" r:id="rId34"/>
    <p:sldId id="711" r:id="rId35"/>
    <p:sldId id="479" r:id="rId36"/>
    <p:sldId id="481" r:id="rId37"/>
    <p:sldId id="712" r:id="rId38"/>
    <p:sldId id="487" r:id="rId39"/>
    <p:sldId id="490" r:id="rId40"/>
    <p:sldId id="491" r:id="rId41"/>
    <p:sldId id="494" r:id="rId42"/>
    <p:sldId id="713" r:id="rId43"/>
    <p:sldId id="496" r:id="rId44"/>
    <p:sldId id="497" r:id="rId45"/>
    <p:sldId id="498" r:id="rId46"/>
    <p:sldId id="499" r:id="rId47"/>
    <p:sldId id="500" r:id="rId48"/>
    <p:sldId id="714" r:id="rId49"/>
    <p:sldId id="532" r:id="rId50"/>
    <p:sldId id="715" r:id="rId51"/>
    <p:sldId id="716" r:id="rId52"/>
    <p:sldId id="536" r:id="rId53"/>
    <p:sldId id="537" r:id="rId54"/>
    <p:sldId id="717" r:id="rId55"/>
    <p:sldId id="718" r:id="rId56"/>
    <p:sldId id="569" r:id="rId57"/>
    <p:sldId id="719" r:id="rId58"/>
    <p:sldId id="720" r:id="rId59"/>
    <p:sldId id="721" r:id="rId60"/>
    <p:sldId id="722" r:id="rId61"/>
    <p:sldId id="723" r:id="rId62"/>
    <p:sldId id="724" r:id="rId63"/>
    <p:sldId id="725" r:id="rId64"/>
    <p:sldId id="726" r:id="rId65"/>
    <p:sldId id="727" r:id="rId66"/>
    <p:sldId id="728" r:id="rId67"/>
    <p:sldId id="729" r:id="rId68"/>
    <p:sldId id="730" r:id="rId69"/>
    <p:sldId id="731" r:id="rId70"/>
    <p:sldId id="732" r:id="rId71"/>
    <p:sldId id="733" r:id="rId72"/>
    <p:sldId id="734" r:id="rId73"/>
    <p:sldId id="735" r:id="rId74"/>
    <p:sldId id="736" r:id="rId75"/>
    <p:sldId id="737" r:id="rId76"/>
    <p:sldId id="738" r:id="rId77"/>
    <p:sldId id="739" r:id="rId78"/>
    <p:sldId id="740" r:id="rId79"/>
    <p:sldId id="741" r:id="rId80"/>
    <p:sldId id="742" r:id="rId81"/>
    <p:sldId id="743" r:id="rId82"/>
    <p:sldId id="744" r:id="rId83"/>
    <p:sldId id="745" r:id="rId84"/>
    <p:sldId id="746" r:id="rId85"/>
    <p:sldId id="747" r:id="rId86"/>
    <p:sldId id="748" r:id="rId87"/>
    <p:sldId id="749" r:id="rId88"/>
    <p:sldId id="750" r:id="rId89"/>
    <p:sldId id="751" r:id="rId90"/>
    <p:sldId id="752" r:id="rId9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618"/>
    <a:srgbClr val="294350"/>
    <a:srgbClr val="FF9F00"/>
    <a:srgbClr val="DE7D1D"/>
    <a:srgbClr val="8E795E"/>
    <a:srgbClr val="FFE8CC"/>
    <a:srgbClr val="242E40"/>
    <a:srgbClr val="AA9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8" autoAdjust="0"/>
    <p:restoredTop sz="94650" autoAdjust="0"/>
  </p:normalViewPr>
  <p:slideViewPr>
    <p:cSldViewPr snapToGrid="0" showGuides="1">
      <p:cViewPr varScale="1">
        <p:scale>
          <a:sx n="93" d="100"/>
          <a:sy n="93" d="100"/>
        </p:scale>
        <p:origin x="84" y="44"/>
      </p:cViewPr>
      <p:guideLst>
        <p:guide pos="393"/>
        <p:guide orient="horz" pos="43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70"/>
    </p:cViewPr>
  </p:sorter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B0C42-7943-4789-BF6B-E3C69ABA4E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694EB-4431-4F83-8645-2B895D3367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5694EB-4431-4F83-8645-2B895D33678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file:///C:\Program%20Files%20(x86)\Tencent\TIM\Bin\Lets_Create/pic_temp/1_pic_quater_left_down.png" TargetMode="External"/><Relationship Id="rId4" Type="http://schemas.openxmlformats.org/officeDocument/2006/relationships/image" Target="../media/image7.png"/><Relationship Id="rId3" Type="http://schemas.openxmlformats.org/officeDocument/2006/relationships/tags" Target="../tags/tag55.xml"/><Relationship Id="rId2" Type="http://schemas.openxmlformats.org/officeDocument/2006/relationships/tags" Target="../tags/tag54.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file:///C:\Program%20Files%20(x86)\Tencent\TIM\Bin\Lets_Create/pic_temp/1_pic_quater_left_down.png" TargetMode="External"/><Relationship Id="rId4" Type="http://schemas.openxmlformats.org/officeDocument/2006/relationships/image" Target="../media/image7.png"/><Relationship Id="rId3" Type="http://schemas.openxmlformats.org/officeDocument/2006/relationships/tags" Target="../tags/tag64.xml"/><Relationship Id="rId2" Type="http://schemas.openxmlformats.org/officeDocument/2006/relationships/tags" Target="../tags/tag63.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4.png"/><Relationship Id="rId6" Type="http://schemas.openxmlformats.org/officeDocument/2006/relationships/tags" Target="../tags/tag73.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3.png"/><Relationship Id="rId3" Type="http://schemas.openxmlformats.org/officeDocument/2006/relationships/tags" Target="../tags/tag72.xml"/><Relationship Id="rId2" Type="http://schemas.openxmlformats.org/officeDocument/2006/relationships/tags" Target="../tags/tag71.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image" Target="file:///C:\Program%20Files%20(x86)\Tencent\TIM\Bin\Lets_Create/pic_temp/1_pic_quater_left_down.png" TargetMode="External"/><Relationship Id="rId6" Type="http://schemas.openxmlformats.org/officeDocument/2006/relationships/image" Target="../media/image7.png"/><Relationship Id="rId5" Type="http://schemas.openxmlformats.org/officeDocument/2006/relationships/tags" Target="../tags/tag79.xml"/><Relationship Id="rId4" Type="http://schemas.openxmlformats.org/officeDocument/2006/relationships/image" Target="file:///D:\Users\Desktop\&#32032;&#26448;&#20998;&#31867;\&#21830;&#21153;&#32418;&#32032;&#26448;&#22270;\&#20027;&#39064;\&#22270;&#29255;103.png" TargetMode="External"/><Relationship Id="rId3" Type="http://schemas.openxmlformats.org/officeDocument/2006/relationships/image" Target="../media/image1.png"/><Relationship Id="rId2" Type="http://schemas.openxmlformats.org/officeDocument/2006/relationships/tags" Target="../tags/tag78.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file:///C:\Program%20Files%20(x86)\Tencent\TIM\Bin\Lets_Create/pic_temp/0_pic_quater_right_down.png" TargetMode="External"/><Relationship Id="rId3" Type="http://schemas.openxmlformats.org/officeDocument/2006/relationships/image" Target="../media/image10.png"/><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12.png"/><Relationship Id="rId6" Type="http://schemas.openxmlformats.org/officeDocument/2006/relationships/tags" Target="../tags/tag93.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11.png"/><Relationship Id="rId3" Type="http://schemas.openxmlformats.org/officeDocument/2006/relationships/tags" Target="../tags/tag92.xml"/><Relationship Id="rId2" Type="http://schemas.openxmlformats.org/officeDocument/2006/relationships/tags" Target="../tags/tag91.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4.png"/><Relationship Id="rId6" Type="http://schemas.openxmlformats.org/officeDocument/2006/relationships/tags" Target="../tags/tag101.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3.png"/><Relationship Id="rId3" Type="http://schemas.openxmlformats.org/officeDocument/2006/relationships/tags" Target="../tags/tag100.xml"/><Relationship Id="rId2" Type="http://schemas.openxmlformats.org/officeDocument/2006/relationships/tags" Target="../tags/tag99.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13.png"/><Relationship Id="rId3" Type="http://schemas.openxmlformats.org/officeDocument/2006/relationships/tags" Target="../tags/tag109.xml"/><Relationship Id="rId2" Type="http://schemas.openxmlformats.org/officeDocument/2006/relationships/tags" Target="../tags/tag108.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image" Target="file:///C:\Program%20Files%20(x86)\Tencent\TIM\Bin\Lets_Create/pic_temp/1_pic_quater_left_down.png" TargetMode="External"/><Relationship Id="rId3" Type="http://schemas.openxmlformats.org/officeDocument/2006/relationships/image" Target="../media/image7.png"/><Relationship Id="rId2" Type="http://schemas.openxmlformats.org/officeDocument/2006/relationships/tags" Target="../tags/tag117.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image" Target="file:///C:\Program%20Files%20(x86)\Tencent\TIM\Bin\Lets_Create/pic_temp/1_pic_quater_left_down.png" TargetMode="External"/><Relationship Id="rId3" Type="http://schemas.openxmlformats.org/officeDocument/2006/relationships/image" Target="../media/image7.png"/><Relationship Id="rId2" Type="http://schemas.openxmlformats.org/officeDocument/2006/relationships/tags" Target="../tags/tag126.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14.png"/><Relationship Id="rId3" Type="http://schemas.openxmlformats.org/officeDocument/2006/relationships/tags" Target="../tags/tag138.xml"/><Relationship Id="rId2" Type="http://schemas.openxmlformats.org/officeDocument/2006/relationships/tags" Target="../tags/tag137.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image" Target="file:///C:\Program%20Files%20(x86)\Tencent\TIM\Bin\Lets_Create/pic_temp/1_pic_quater_left_down.png" TargetMode="External"/><Relationship Id="rId6" Type="http://schemas.openxmlformats.org/officeDocument/2006/relationships/image" Target="../media/image2.png"/><Relationship Id="rId5" Type="http://schemas.openxmlformats.org/officeDocument/2006/relationships/tags" Target="../tags/tag2.xml"/><Relationship Id="rId4" Type="http://schemas.openxmlformats.org/officeDocument/2006/relationships/image" Target="file:///D:\Users\Desktop\&#32032;&#26448;&#20998;&#31867;\&#21830;&#21153;&#32418;&#32032;&#26448;&#22270;\&#20027;&#39064;\&#22270;&#29255;103.png" TargetMode="External"/><Relationship Id="rId3" Type="http://schemas.openxmlformats.org/officeDocument/2006/relationships/image" Target="../media/image1.png"/><Relationship Id="rId2" Type="http://schemas.openxmlformats.org/officeDocument/2006/relationships/tags" Target="../tags/tag1.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4.png"/><Relationship Id="rId6" Type="http://schemas.openxmlformats.org/officeDocument/2006/relationships/tags" Target="../tags/tag12.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image" Target="file:///C:\Program%20Files%20(x86)\Tencent\TIM\Bin\Lets_Create/pic_temp/pic_half_down.png" TargetMode="External"/><Relationship Id="rId6" Type="http://schemas.openxmlformats.org/officeDocument/2006/relationships/image" Target="../media/image6.png"/><Relationship Id="rId5" Type="http://schemas.openxmlformats.org/officeDocument/2006/relationships/tags" Target="../tags/tag19.xml"/><Relationship Id="rId4" Type="http://schemas.openxmlformats.org/officeDocument/2006/relationships/image" Target="file:///C:\Program%20Files%20(x86)\Tencent\TIM\Bin\Lets_Create/pic_temp/pic_half_top.png" TargetMode="External"/><Relationship Id="rId3" Type="http://schemas.openxmlformats.org/officeDocument/2006/relationships/image" Target="../media/image5.png"/><Relationship Id="rId2" Type="http://schemas.openxmlformats.org/officeDocument/2006/relationships/tags" Target="../tags/tag18.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4.png"/><Relationship Id="rId6" Type="http://schemas.openxmlformats.org/officeDocument/2006/relationships/tags" Target="../tags/tag27.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3.png"/><Relationship Id="rId3" Type="http://schemas.openxmlformats.org/officeDocument/2006/relationships/tags" Target="../tags/tag26.xml"/><Relationship Id="rId2" Type="http://schemas.openxmlformats.org/officeDocument/2006/relationships/tags" Target="../tags/tag25.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image" Target="file:///C:\Program%20Files%20(x86)\Tencent\TIM\Bin\Lets_Create/pic_temp/1_pic_quater_left_down.png" TargetMode="External"/><Relationship Id="rId4" Type="http://schemas.openxmlformats.org/officeDocument/2006/relationships/image" Target="../media/image7.png"/><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image" Target="file:///C:\Program%20Files%20(x86)\Tencent\TIM\Bin\Lets_Create/pic_temp/pic_half_right.png" TargetMode="External"/><Relationship Id="rId6" Type="http://schemas.openxmlformats.org/officeDocument/2006/relationships/image" Target="../media/image9.png"/><Relationship Id="rId5" Type="http://schemas.openxmlformats.org/officeDocument/2006/relationships/tags" Target="../tags/tag46.xml"/><Relationship Id="rId4" Type="http://schemas.openxmlformats.org/officeDocument/2006/relationships/image" Target="file:///C:\Program%20Files%20(x86)\Tencent\TIM\Bin\Lets_Create/pic_temp/pic_half_left.png" TargetMode="External"/><Relationship Id="rId3" Type="http://schemas.openxmlformats.org/officeDocument/2006/relationships/image" Target="../media/image8.png"/><Relationship Id="rId2" Type="http://schemas.openxmlformats.org/officeDocument/2006/relationships/tags" Target="../tags/tag45.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D4C0BEA-A093-4922-B0CE-E4D8477227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EFE3FA-7A3B-44DD-9A48-17A56A70914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87630" y="58420"/>
            <a:ext cx="12016740" cy="1267507"/>
            <a:chOff x="87630" y="58420"/>
            <a:chExt cx="12016740" cy="1267507"/>
          </a:xfrm>
        </p:grpSpPr>
        <p:pic>
          <p:nvPicPr>
            <p:cNvPr id="12" name="图片 11"/>
            <p:cNvPicPr/>
            <p:nvPr>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flipV="1">
              <a:off x="10961370" y="58420"/>
              <a:ext cx="1143000" cy="1267507"/>
            </a:xfrm>
            <a:prstGeom prst="rect">
              <a:avLst/>
            </a:prstGeom>
          </p:spPr>
        </p:pic>
        <p:pic>
          <p:nvPicPr>
            <p:cNvPr id="13" name="图片 12"/>
            <p:cNvPicPr/>
            <p:nvPr>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flipV="1">
              <a:off x="87630" y="58420"/>
              <a:ext cx="1143000" cy="1267507"/>
            </a:xfrm>
            <a:prstGeom prst="rect">
              <a:avLst/>
            </a:prstGeom>
          </p:spPr>
        </p:pic>
      </p:grpSp>
      <p:sp>
        <p:nvSpPr>
          <p:cNvPr id="2" name="标题 1"/>
          <p:cNvSpPr>
            <a:spLocks noGrp="1"/>
          </p:cNvSpPr>
          <p:nvPr>
            <p:ph type="title"/>
            <p:custDataLst>
              <p:tags r:id="rId7"/>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87630" y="58420"/>
            <a:ext cx="12016740" cy="1267507"/>
            <a:chOff x="87630" y="58420"/>
            <a:chExt cx="12016740" cy="1267507"/>
          </a:xfrm>
        </p:grpSpPr>
        <p:pic>
          <p:nvPicPr>
            <p:cNvPr id="12" name="图片 11"/>
            <p:cNvPicPr/>
            <p:nvPr>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flipV="1">
              <a:off x="10961370" y="58420"/>
              <a:ext cx="1143000" cy="1267507"/>
            </a:xfrm>
            <a:prstGeom prst="rect">
              <a:avLst/>
            </a:prstGeom>
          </p:spPr>
        </p:pic>
        <p:pic>
          <p:nvPicPr>
            <p:cNvPr id="13" name="图片 12"/>
            <p:cNvPicPr/>
            <p:nvPr>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flipV="1">
              <a:off x="87630" y="58420"/>
              <a:ext cx="1143000" cy="1267507"/>
            </a:xfrm>
            <a:prstGeom prst="rect">
              <a:avLst/>
            </a:prstGeom>
          </p:spPr>
        </p:pic>
      </p:grpSp>
      <p:sp>
        <p:nvSpPr>
          <p:cNvPr id="2" name="竖排标题 1"/>
          <p:cNvSpPr>
            <a:spLocks noGrp="1"/>
          </p:cNvSpPr>
          <p:nvPr>
            <p:ph type="title" orient="vert"/>
            <p:custDataLst>
              <p:tags r:id="rId7"/>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lIns="90170" tIns="46990" rIns="90170" bIns="46990">
            <a:normAutofit/>
          </a:bodyPr>
          <a:lstStyle>
            <a:lvl1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5415280"/>
            <a:ext cx="12133580" cy="1442720"/>
            <a:chOff x="0" y="5415280"/>
            <a:chExt cx="12133580" cy="1442720"/>
          </a:xfrm>
        </p:grpSpPr>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205210" y="5901690"/>
              <a:ext cx="928370" cy="899160"/>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flipH="1">
              <a:off x="0" y="5415280"/>
              <a:ext cx="1356995" cy="1442720"/>
            </a:xfrm>
            <a:prstGeom prst="rect">
              <a:avLst/>
            </a:prstGeom>
          </p:spPr>
        </p:pic>
      </p:gr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accent1"/>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6096000" y="955623"/>
            <a:ext cx="5486400" cy="4946754"/>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flipH="1">
            <a:off x="104140" y="78692"/>
            <a:ext cx="1143000" cy="1267507"/>
          </a:xfrm>
          <a:prstGeom prst="rect">
            <a:avLst/>
          </a:prstGeom>
        </p:spPr>
      </p:pic>
      <p:sp>
        <p:nvSpPr>
          <p:cNvPr id="2" name="标题 1"/>
          <p:cNvSpPr>
            <a:spLocks noGrp="1"/>
          </p:cNvSpPr>
          <p:nvPr>
            <p:ph type="title" hasCustomPrompt="1"/>
            <p:custDataLst>
              <p:tags r:id="rId8"/>
            </p:custDataLst>
          </p:nvPr>
        </p:nvSpPr>
        <p:spPr>
          <a:xfrm>
            <a:off x="2261054" y="1199028"/>
            <a:ext cx="1143000" cy="4157158"/>
          </a:xfrm>
        </p:spPr>
        <p:txBody>
          <a:bodyPr vert="eaVert" lIns="90000" tIns="46800" rIns="0" bIns="46800" rtlCol="0" anchor="t"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a:t>
            </a:r>
            <a:r>
              <a:rPr lang="zh-CN" altLang="en-US" dirty="0">
                <a:sym typeface="+mn-ea"/>
              </a:rPr>
              <a:t>辑标题</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9" name="竖排文字占位符 8"/>
          <p:cNvSpPr>
            <a:spLocks noGrp="1"/>
          </p:cNvSpPr>
          <p:nvPr>
            <p:ph type="body" orient="vert" sz="quarter" idx="13" hasCustomPrompt="1"/>
            <p:custDataLst>
              <p:tags r:id="rId12"/>
            </p:custDataLst>
          </p:nvPr>
        </p:nvSpPr>
        <p:spPr>
          <a:xfrm>
            <a:off x="3579742" y="1509485"/>
            <a:ext cx="625572" cy="3599089"/>
          </a:xfrm>
        </p:spPr>
        <p:txBody>
          <a:bodyPr vert="eaVert" anchor="b">
            <a:noAutofit/>
          </a:bodyPr>
          <a:lstStyle>
            <a:lvl1pPr marL="0" indent="0" algn="dist">
              <a:buNone/>
              <a:defRPr sz="2000">
                <a:gradFill>
                  <a:gsLst>
                    <a:gs pos="0">
                      <a:schemeClr val="accent6"/>
                    </a:gs>
                    <a:gs pos="100000">
                      <a:schemeClr val="accent6">
                        <a:lumMod val="75000"/>
                      </a:schemeClr>
                    </a:gs>
                  </a:gsLst>
                  <a:lin ang="5400000" scaled="0"/>
                </a:gradFill>
              </a:defRPr>
            </a:lvl1pPr>
          </a:lstStyle>
          <a:p>
            <a:pPr lvl="0"/>
            <a:r>
              <a:rPr lang="zh-CN" altLang="en-US" dirty="0"/>
              <a:t>单击此处添加副标题内容</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5"/>
            </p:custDataLst>
          </p:nvPr>
        </p:nvPicPr>
        <p:blipFill>
          <a:blip r:embed="rId3" r:link="rId4"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9"/>
            </p:custDataLst>
          </p:nvPr>
        </p:nvSpPr>
        <p:spPr/>
        <p:txBody>
          <a:bodyPr/>
          <a:lstStyle/>
          <a:p>
            <a:r>
              <a:rPr lang="zh-CN" altLang="en-US" dirty="0"/>
              <a:t>单击此处编辑母版标题样式</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382905" y="247015"/>
            <a:ext cx="11433810"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69850" y="57150"/>
            <a:ext cx="1289050" cy="1279525"/>
          </a:xfrm>
          <a:prstGeom prst="rect">
            <a:avLst/>
          </a:prstGeom>
        </p:spPr>
      </p:pic>
      <p:pic>
        <p:nvPicPr>
          <p:cNvPr id="11" name="图片 10"/>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0464800" y="5016500"/>
            <a:ext cx="1727200" cy="1841500"/>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anchor="ctr">
            <a:normAutofit/>
          </a:bodyPr>
          <a:lstStyle>
            <a:lvl1pPr>
              <a:defRPr sz="32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905" y="-4445"/>
            <a:ext cx="489902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205210" y="5901690"/>
            <a:ext cx="928370" cy="899160"/>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flipH="1">
            <a:off x="0" y="5415280"/>
            <a:ext cx="1356995" cy="1442720"/>
          </a:xfrm>
          <a:prstGeom prst="rect">
            <a:avLst/>
          </a:prstGeom>
        </p:spPr>
      </p:pic>
      <p:sp>
        <p:nvSpPr>
          <p:cNvPr id="2" name="标题 1"/>
          <p:cNvSpPr>
            <a:spLocks noGrp="1"/>
          </p:cNvSpPr>
          <p:nvPr>
            <p:ph type="title" hasCustomPrompt="1"/>
            <p:custDataLst>
              <p:tags r:id="rId9"/>
            </p:custDataLst>
          </p:nvPr>
        </p:nvSpPr>
        <p:spPr>
          <a:xfrm>
            <a:off x="378460" y="770255"/>
            <a:ext cx="4235450" cy="882015"/>
          </a:xfrm>
        </p:spPr>
        <p:txBody>
          <a:bodyPr anchor="ctr">
            <a:normAutofit/>
          </a:bodyPr>
          <a:lstStyle>
            <a:lvl1pPr>
              <a:defRPr sz="3600" baseline="0">
                <a:solidFill>
                  <a:schemeClr val="accent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382270" y="1764030"/>
            <a:ext cx="4232275" cy="409321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87630" y="78105"/>
            <a:ext cx="1143000" cy="1143000"/>
          </a:xfrm>
          <a:prstGeom prst="rect">
            <a:avLst/>
          </a:prstGeom>
        </p:spPr>
      </p:pic>
      <p:pic>
        <p:nvPicPr>
          <p:cNvPr id="13" name="图片 12"/>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a:off x="10965815" y="78105"/>
            <a:ext cx="1143000" cy="114300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normAutofit/>
          </a:bodyPr>
          <a:lstStyle>
            <a:lvl1pPr algn="ctr">
              <a:defRPr sz="36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2" name="图片 11"/>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flipV="1">
            <a:off x="10961370" y="58420"/>
            <a:ext cx="1143000" cy="1267460"/>
          </a:xfrm>
          <a:prstGeom prst="rect">
            <a:avLst/>
          </a:prstGeom>
        </p:spPr>
      </p:pic>
      <p:pic>
        <p:nvPicPr>
          <p:cNvPr id="13" name="图片 12"/>
          <p:cNvPicPr/>
          <p:nvPr userDrawn="1">
            <p:custDataLst>
              <p:tags r:id="rId5"/>
            </p:custDataLst>
          </p:nvPr>
        </p:nvPicPr>
        <p:blipFill>
          <a:blip r:embed="rId3" r:link="rId4" cstate="print">
            <a:extLst>
              <a:ext uri="{28A0092B-C50C-407E-A947-70E740481C1C}">
                <a14:useLocalDpi xmlns:a14="http://schemas.microsoft.com/office/drawing/2010/main" val="0"/>
              </a:ext>
            </a:extLst>
          </a:blip>
          <a:stretch>
            <a:fillRect/>
          </a:stretch>
        </p:blipFill>
        <p:spPr>
          <a:xfrm flipH="1" flipV="1">
            <a:off x="87630" y="58420"/>
            <a:ext cx="1143000" cy="1267460"/>
          </a:xfrm>
          <a:prstGeom prst="rect">
            <a:avLst/>
          </a:prstGeom>
        </p:spPr>
      </p:pic>
      <p:sp>
        <p:nvSpPr>
          <p:cNvPr id="8" name="矩形 7"/>
          <p:cNvSpPr/>
          <p:nvPr userDrawn="1">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normAutofit/>
          </a:bodyPr>
          <a:lstStyle>
            <a:lvl1pPr algn="ctr">
              <a:defRPr sz="32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normAutofit/>
          </a:bodyPr>
          <a:lstStyle>
            <a:lvl1pPr marL="0" indent="0">
              <a:buNone/>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4C0BEA-A093-4922-B0CE-E4D8477227B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EFE3FA-7A3B-44DD-9A48-17A56A70914F}" type="slidenum">
              <a:rPr lang="zh-CN" altLang="en-US" smtClean="0"/>
            </a:fld>
            <a:endParaRPr lang="zh-CN" altLang="en-US"/>
          </a:p>
        </p:txBody>
      </p:sp>
      <p:sp>
        <p:nvSpPr>
          <p:cNvPr id="5" name="椭圆 4"/>
          <p:cNvSpPr/>
          <p:nvPr userDrawn="1"/>
        </p:nvSpPr>
        <p:spPr>
          <a:xfrm>
            <a:off x="10686790" y="5066463"/>
            <a:ext cx="1205802" cy="1205802"/>
          </a:xfrm>
          <a:prstGeom prst="ellipse">
            <a:avLst/>
          </a:prstGeom>
          <a:solidFill>
            <a:srgbClr val="2943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userDrawn="1"/>
        </p:nvSpPr>
        <p:spPr>
          <a:xfrm>
            <a:off x="9782437" y="6000960"/>
            <a:ext cx="904352" cy="874535"/>
          </a:xfrm>
          <a:custGeom>
            <a:avLst/>
            <a:gdLst>
              <a:gd name="connsiteX0" fmla="*/ 452176 w 904352"/>
              <a:gd name="connsiteY0" fmla="*/ 0 h 874535"/>
              <a:gd name="connsiteX1" fmla="*/ 904352 w 904352"/>
              <a:gd name="connsiteY1" fmla="*/ 452176 h 874535"/>
              <a:gd name="connsiteX2" fmla="*/ 628183 w 904352"/>
              <a:gd name="connsiteY2" fmla="*/ 868818 h 874535"/>
              <a:gd name="connsiteX3" fmla="*/ 609765 w 904352"/>
              <a:gd name="connsiteY3" fmla="*/ 874535 h 874535"/>
              <a:gd name="connsiteX4" fmla="*/ 294587 w 904352"/>
              <a:gd name="connsiteY4" fmla="*/ 874535 h 874535"/>
              <a:gd name="connsiteX5" fmla="*/ 276169 w 904352"/>
              <a:gd name="connsiteY5" fmla="*/ 868818 h 874535"/>
              <a:gd name="connsiteX6" fmla="*/ 0 w 904352"/>
              <a:gd name="connsiteY6" fmla="*/ 452176 h 874535"/>
              <a:gd name="connsiteX7" fmla="*/ 452176 w 904352"/>
              <a:gd name="connsiteY7" fmla="*/ 0 h 8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352" h="874535">
                <a:moveTo>
                  <a:pt x="452176" y="0"/>
                </a:moveTo>
                <a:cubicBezTo>
                  <a:pt x="701906" y="0"/>
                  <a:pt x="904352" y="202446"/>
                  <a:pt x="904352" y="452176"/>
                </a:cubicBezTo>
                <a:cubicBezTo>
                  <a:pt x="904352" y="639474"/>
                  <a:pt x="790476" y="800174"/>
                  <a:pt x="628183" y="868818"/>
                </a:cubicBezTo>
                <a:lnTo>
                  <a:pt x="609765" y="874535"/>
                </a:lnTo>
                <a:lnTo>
                  <a:pt x="294587" y="874535"/>
                </a:lnTo>
                <a:lnTo>
                  <a:pt x="276169" y="868818"/>
                </a:lnTo>
                <a:cubicBezTo>
                  <a:pt x="113876" y="800174"/>
                  <a:pt x="0" y="639474"/>
                  <a:pt x="0" y="452176"/>
                </a:cubicBezTo>
                <a:cubicBezTo>
                  <a:pt x="0" y="202446"/>
                  <a:pt x="202446" y="0"/>
                  <a:pt x="452176" y="0"/>
                </a:cubicBezTo>
                <a:close/>
              </a:path>
            </a:pathLst>
          </a:custGeom>
          <a:solidFill>
            <a:srgbClr val="FC861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nvSpPr>
        <p:spPr>
          <a:xfrm>
            <a:off x="8292377" y="6453136"/>
            <a:ext cx="644110" cy="404865"/>
          </a:xfrm>
          <a:custGeom>
            <a:avLst/>
            <a:gdLst>
              <a:gd name="connsiteX0" fmla="*/ 322055 w 644110"/>
              <a:gd name="connsiteY0" fmla="*/ 0 h 404865"/>
              <a:gd name="connsiteX1" fmla="*/ 644110 w 644110"/>
              <a:gd name="connsiteY1" fmla="*/ 322055 h 404865"/>
              <a:gd name="connsiteX2" fmla="*/ 627392 w 644110"/>
              <a:gd name="connsiteY2" fmla="*/ 404865 h 404865"/>
              <a:gd name="connsiteX3" fmla="*/ 16719 w 644110"/>
              <a:gd name="connsiteY3" fmla="*/ 404865 h 404865"/>
              <a:gd name="connsiteX4" fmla="*/ 0 w 644110"/>
              <a:gd name="connsiteY4" fmla="*/ 322055 h 404865"/>
              <a:gd name="connsiteX5" fmla="*/ 322055 w 644110"/>
              <a:gd name="connsiteY5" fmla="*/ 0 h 40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110" h="404865">
                <a:moveTo>
                  <a:pt x="322055" y="0"/>
                </a:moveTo>
                <a:cubicBezTo>
                  <a:pt x="499921" y="0"/>
                  <a:pt x="644110" y="144189"/>
                  <a:pt x="644110" y="322055"/>
                </a:cubicBezTo>
                <a:lnTo>
                  <a:pt x="627392" y="404865"/>
                </a:lnTo>
                <a:lnTo>
                  <a:pt x="16719" y="404865"/>
                </a:lnTo>
                <a:lnTo>
                  <a:pt x="0" y="322055"/>
                </a:lnTo>
                <a:cubicBezTo>
                  <a:pt x="0" y="144189"/>
                  <a:pt x="144189" y="0"/>
                  <a:pt x="322055" y="0"/>
                </a:cubicBezTo>
                <a:close/>
              </a:path>
            </a:pathLst>
          </a:custGeom>
          <a:solidFill>
            <a:srgbClr val="2943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椭圆 7"/>
          <p:cNvSpPr/>
          <p:nvPr userDrawn="1"/>
        </p:nvSpPr>
        <p:spPr>
          <a:xfrm flipV="1">
            <a:off x="11656551" y="6403412"/>
            <a:ext cx="472082" cy="472082"/>
          </a:xfrm>
          <a:prstGeom prst="ellipse">
            <a:avLst/>
          </a:prstGeom>
          <a:solidFill>
            <a:srgbClr val="FC861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V="1">
            <a:off x="10108848" y="5437510"/>
            <a:ext cx="321550" cy="321550"/>
          </a:xfrm>
          <a:prstGeom prst="ellipse">
            <a:avLst/>
          </a:prstGeom>
          <a:solidFill>
            <a:srgbClr val="FC861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V="1">
            <a:off x="9378718" y="6312902"/>
            <a:ext cx="181020" cy="181020"/>
          </a:xfrm>
          <a:prstGeom prst="ellipse">
            <a:avLst/>
          </a:prstGeom>
          <a:solidFill>
            <a:srgbClr val="FC861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V="1">
            <a:off x="9361948" y="6767513"/>
            <a:ext cx="94576" cy="94576"/>
          </a:xfrm>
          <a:prstGeom prst="ellipse">
            <a:avLst/>
          </a:prstGeom>
          <a:solidFill>
            <a:srgbClr val="2943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5" name="图片 14"/>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11049000" y="5598160"/>
            <a:ext cx="1143000" cy="1267460"/>
          </a:xfrm>
          <a:prstGeom prst="rect">
            <a:avLst/>
          </a:prstGeom>
        </p:spPr>
      </p:pic>
      <p:pic>
        <p:nvPicPr>
          <p:cNvPr id="16" name="图片 15"/>
          <p:cNvPicPr/>
          <p:nvPr userDrawn="1">
            <p:custDataLst>
              <p:tags r:id="rId5"/>
            </p:custDataLst>
          </p:nvPr>
        </p:nvPicPr>
        <p:blipFill>
          <a:blip r:embed="rId3" r:link="rId4" cstate="print">
            <a:extLst>
              <a:ext uri="{28A0092B-C50C-407E-A947-70E740481C1C}">
                <a14:useLocalDpi xmlns:a14="http://schemas.microsoft.com/office/drawing/2010/main" val="0"/>
              </a:ext>
            </a:extLst>
          </a:blip>
          <a:stretch>
            <a:fillRect/>
          </a:stretch>
        </p:blipFill>
        <p:spPr>
          <a:xfrm flipH="1">
            <a:off x="0" y="5594350"/>
            <a:ext cx="1143000" cy="1267460"/>
          </a:xfrm>
          <a:prstGeom prst="rect">
            <a:avLst/>
          </a:prstGeom>
        </p:spPr>
      </p:pic>
      <p:sp>
        <p:nvSpPr>
          <p:cNvPr id="10" name="矩形 9"/>
          <p:cNvSpPr/>
          <p:nvPr userDrawn="1">
            <p:custDataLst>
              <p:tags r:id="rId6"/>
            </p:custDataLst>
          </p:nvPr>
        </p:nvSpPr>
        <p:spPr>
          <a:xfrm>
            <a:off x="0" y="127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7"/>
            </p:custDataLst>
          </p:nvPr>
        </p:nvSpPr>
        <p:spPr>
          <a:xfrm>
            <a:off x="579600" y="237600"/>
            <a:ext cx="11037600" cy="441964"/>
          </a:xfrm>
        </p:spPr>
        <p:txBody>
          <a:bodyPr>
            <a:normAutofit/>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85090" y="48895"/>
            <a:ext cx="1437005" cy="1322070"/>
          </a:xfrm>
          <a:prstGeom prst="rect">
            <a:avLst/>
          </a:prstGeom>
        </p:spPr>
      </p:pic>
      <p:pic>
        <p:nvPicPr>
          <p:cNvPr id="11" name="图片 10"/>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a:off x="10666730" y="5486400"/>
            <a:ext cx="1437005" cy="1322070"/>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4C0BEA-A093-4922-B0CE-E4D8477227B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EFE3FA-7A3B-44DD-9A48-17A56A70914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1"/>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599440" y="721943"/>
            <a:ext cx="5486400" cy="4946754"/>
          </a:xfrm>
          <a:prstGeom prst="rect">
            <a:avLst/>
          </a:prstGeom>
        </p:spPr>
      </p:pic>
      <p:pic>
        <p:nvPicPr>
          <p:cNvPr id="10" name="图片 9"/>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0598150" y="5094605"/>
            <a:ext cx="1444625" cy="1656080"/>
          </a:xfrm>
          <a:prstGeom prst="rect">
            <a:avLst/>
          </a:prstGeom>
        </p:spPr>
      </p:pic>
      <p:sp>
        <p:nvSpPr>
          <p:cNvPr id="2" name="标题 1"/>
          <p:cNvSpPr>
            <a:spLocks noGrp="1"/>
          </p:cNvSpPr>
          <p:nvPr>
            <p:ph type="ctrTitle" hasCustomPrompt="1"/>
            <p:custDataLst>
              <p:tags r:id="rId8"/>
            </p:custDataLst>
          </p:nvPr>
        </p:nvSpPr>
        <p:spPr>
          <a:xfrm>
            <a:off x="9266400" y="528877"/>
            <a:ext cx="1107642" cy="5823988"/>
          </a:xfrm>
        </p:spPr>
        <p:txBody>
          <a:bodyPr vert="eaVert" lIns="90000" tIns="46800" rIns="90000" bIns="46800" anchor="b" anchorCtr="0">
            <a:normAutofit/>
          </a:bodyPr>
          <a:lstStyle>
            <a:lvl1pPr algn="l">
              <a:defRPr sz="5400" spc="600" baseline="0">
                <a:gradFill>
                  <a:gsLst>
                    <a:gs pos="0">
                      <a:schemeClr val="accent6"/>
                    </a:gs>
                    <a:gs pos="100000">
                      <a:schemeClr val="accent6">
                        <a:lumMod val="75000"/>
                      </a:schemeClr>
                    </a:gs>
                  </a:gsLst>
                  <a:lin ang="54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9"/>
            </p:custDataLst>
          </p:nvPr>
        </p:nvSpPr>
        <p:spPr>
          <a:xfrm>
            <a:off x="8553600" y="659503"/>
            <a:ext cx="651861" cy="5104765"/>
          </a:xfrm>
        </p:spPr>
        <p:txBody>
          <a:bodyPr vert="eaVert" lIns="90000" tIns="46800" rIns="90000" bIns="46800" anchor="t" anchorCtr="0">
            <a:normAutofit/>
          </a:bodyPr>
          <a:lstStyle>
            <a:lvl1pPr marL="0" indent="0" algn="l" eaLnBrk="1" fontAlgn="auto" latinLnBrk="0" hangingPunct="1">
              <a:lnSpc>
                <a:spcPct val="100000"/>
              </a:lnSpc>
              <a:buNone/>
              <a:defRPr sz="2800" u="none" strike="noStrike" kern="1200" cap="none" spc="200" normalizeH="0" baseline="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6" name="竖排文字占位符 5"/>
          <p:cNvSpPr>
            <a:spLocks noGrp="1"/>
          </p:cNvSpPr>
          <p:nvPr>
            <p:ph type="body" orient="vert" sz="quarter" idx="13"/>
            <p:custDataLst>
              <p:tags r:id="rId13"/>
            </p:custDataLst>
          </p:nvPr>
        </p:nvSpPr>
        <p:spPr>
          <a:xfrm>
            <a:off x="7120800" y="658800"/>
            <a:ext cx="446400" cy="4770000"/>
          </a:xfrm>
        </p:spPr>
        <p:txBody>
          <a:bodyPr vert="eaVert" lIns="90000" tIns="46800" rIns="0" bIns="46800">
            <a:normAutofit/>
          </a:bodyPr>
          <a:lstStyle>
            <a:lvl1pPr marL="0" indent="0" algn="l" eaLnBrk="1" fontAlgn="auto" latinLnBrk="0" hangingPunct="1">
              <a:lnSpc>
                <a:spcPct val="120000"/>
              </a:lnSpc>
              <a:buNone/>
              <a:defRPr sz="1800" baseline="0">
                <a:gradFill>
                  <a:gsLst>
                    <a:gs pos="0">
                      <a:schemeClr val="accent6"/>
                    </a:gs>
                    <a:gs pos="100000">
                      <a:schemeClr val="accent6">
                        <a:lumMod val="75000"/>
                      </a:schemeClr>
                    </a:gs>
                  </a:gsLst>
                  <a:lin ang="5400000" scaled="0"/>
                </a:gradFill>
                <a:latin typeface="Arial" panose="020B0604020202020204" pitchFamily="34" charset="0"/>
                <a:ea typeface="隶书" panose="02010509060101010101" pitchFamily="49"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p:txBody>
      </p:sp>
      <p:sp>
        <p:nvSpPr>
          <p:cNvPr id="23" name="竖排文字占位符 22"/>
          <p:cNvSpPr>
            <a:spLocks noGrp="1"/>
          </p:cNvSpPr>
          <p:nvPr>
            <p:ph type="body" orient="vert" sz="quarter" idx="15" hasCustomPrompt="1"/>
            <p:custDataLst>
              <p:tags r:id="rId14"/>
            </p:custDataLst>
          </p:nvPr>
        </p:nvSpPr>
        <p:spPr>
          <a:xfrm>
            <a:off x="6624000" y="658812"/>
            <a:ext cx="432000" cy="3070800"/>
          </a:xfrm>
        </p:spPr>
        <p:txBody>
          <a:bodyPr vert="eaVert"/>
          <a:lstStyle>
            <a:lvl1pPr marL="0" indent="0" eaLnBrk="1" fontAlgn="auto" latinLnBrk="0" hangingPunct="1">
              <a:lnSpc>
                <a:spcPct val="120000"/>
              </a:lnSpc>
              <a:buNone/>
              <a:defRPr kumimoji="0" lang="zh-CN" altLang="en-US" sz="18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5415280"/>
            <a:ext cx="12133580" cy="1442720"/>
            <a:chOff x="0" y="5415280"/>
            <a:chExt cx="12133580" cy="1442720"/>
          </a:xfrm>
        </p:grpSpPr>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205210" y="5901690"/>
              <a:ext cx="928370" cy="899160"/>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flipH="1">
              <a:off x="0" y="5415280"/>
              <a:ext cx="1356995" cy="144272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p>
            <a:endParaRPr lang="zh-CN" altLang="en-US"/>
          </a:p>
        </p:txBody>
      </p:sp>
      <p:sp>
        <p:nvSpPr>
          <p:cNvPr id="6" name="灯片编号占位符 5"/>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4064000" y="5025869"/>
            <a:ext cx="4064000" cy="1832131"/>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4064000" y="0"/>
            <a:ext cx="4064000" cy="1832131"/>
          </a:xfrm>
          <a:prstGeom prst="rect">
            <a:avLst/>
          </a:prstGeom>
        </p:spPr>
      </p:pic>
      <p:sp>
        <p:nvSpPr>
          <p:cNvPr id="2" name="标题 1"/>
          <p:cNvSpPr>
            <a:spLocks noGrp="1"/>
          </p:cNvSpPr>
          <p:nvPr>
            <p:ph type="title" hasCustomPrompt="1"/>
            <p:custDataLst>
              <p:tags r:id="rId8"/>
            </p:custDataLst>
          </p:nvPr>
        </p:nvSpPr>
        <p:spPr>
          <a:xfrm>
            <a:off x="3338286" y="3243600"/>
            <a:ext cx="5515526" cy="914400"/>
          </a:xfrm>
        </p:spPr>
        <p:txBody>
          <a:bodyPr lIns="90000" tIns="46800" rIns="90000" bIns="46800" anchor="ctr" anchorCtr="0">
            <a:normAutofit/>
          </a:bodyPr>
          <a:lstStyle>
            <a:lvl1pPr algn="ctr">
              <a:defRPr sz="4400"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1" name="文本占位符 10"/>
          <p:cNvSpPr>
            <a:spLocks noGrp="1"/>
          </p:cNvSpPr>
          <p:nvPr>
            <p:ph type="body" sz="quarter" idx="13" hasCustomPrompt="1"/>
            <p:custDataLst>
              <p:tags r:id="rId12"/>
            </p:custDataLst>
          </p:nvPr>
        </p:nvSpPr>
        <p:spPr>
          <a:xfrm>
            <a:off x="3466800" y="4212000"/>
            <a:ext cx="5515200" cy="464400"/>
          </a:xfrm>
        </p:spPr>
        <p:txBody>
          <a:bodyPr/>
          <a:lstStyle>
            <a:lvl1pPr marL="0" indent="0" algn="ctr">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编辑副标题</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5415280"/>
            <a:ext cx="12133580" cy="1442720"/>
            <a:chOff x="0" y="5415280"/>
            <a:chExt cx="12133580" cy="1442720"/>
          </a:xfrm>
        </p:grpSpPr>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205210" y="5901690"/>
              <a:ext cx="928370" cy="899160"/>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flipH="1">
              <a:off x="0" y="5415280"/>
              <a:ext cx="1356995" cy="144272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lIns="90170" tIns="46990" rIns="90170" bIns="46990">
            <a:normAutofit/>
          </a:bodyPr>
          <a:lstStyle>
            <a:lvl1pP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p>
            <a:endParaRPr lang="zh-CN" altLang="en-US"/>
          </a:p>
        </p:txBody>
      </p:sp>
      <p:sp>
        <p:nvSpPr>
          <p:cNvPr id="7" name="灯片编号占位符 6"/>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87630" y="58420"/>
            <a:ext cx="12016740" cy="1267507"/>
            <a:chOff x="87630" y="58420"/>
            <a:chExt cx="12016740" cy="1267507"/>
          </a:xfrm>
        </p:grpSpPr>
        <p:pic>
          <p:nvPicPr>
            <p:cNvPr id="12" name="图片 11"/>
            <p:cNvPicPr/>
            <p:nvPr>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flipV="1">
              <a:off x="10961370" y="58420"/>
              <a:ext cx="1143000" cy="1267507"/>
            </a:xfrm>
            <a:prstGeom prst="rect">
              <a:avLst/>
            </a:prstGeom>
          </p:spPr>
        </p:pic>
        <p:pic>
          <p:nvPicPr>
            <p:cNvPr id="13" name="图片 12"/>
            <p:cNvPicPr/>
            <p:nvPr>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flipV="1">
              <a:off x="87630" y="58420"/>
              <a:ext cx="1143000" cy="1267507"/>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p>
            <a:endParaRPr lang="zh-CN" altLang="en-US"/>
          </a:p>
        </p:txBody>
      </p:sp>
      <p:sp>
        <p:nvSpPr>
          <p:cNvPr id="9" name="灯片编号占位符 8"/>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accent1"/>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1397000"/>
            <a:ext cx="2253673" cy="406400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9938327" y="1397000"/>
            <a:ext cx="2253673" cy="4064000"/>
          </a:xfrm>
          <a:prstGeom prst="rect">
            <a:avLst/>
          </a:prstGeom>
        </p:spPr>
      </p:pic>
      <p:sp>
        <p:nvSpPr>
          <p:cNvPr id="2" name="标题 1"/>
          <p:cNvSpPr>
            <a:spLocks noGrp="1"/>
          </p:cNvSpPr>
          <p:nvPr>
            <p:ph type="title"/>
            <p:custDataLst>
              <p:tags r:id="rId8"/>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5" Type="http://schemas.openxmlformats.org/officeDocument/2006/relationships/theme" Target="../theme/theme2.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slideLayout" Target="../slideLayouts/slideLayout5.xml"/><Relationship Id="rId19" Type="http://schemas.openxmlformats.org/officeDocument/2006/relationships/tags" Target="../tags/tag145.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DD4C0BEA-A093-4922-B0CE-E4D8477227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34EFE3FA-7A3B-44DD-9A48-17A56A70914F}" type="slidenum">
              <a:rPr lang="zh-CN" altLang="en-US" smtClean="0"/>
            </a:fld>
            <a:endParaRPr lang="zh-CN" altLang="en-US"/>
          </a:p>
        </p:txBody>
      </p:sp>
      <p:sp>
        <p:nvSpPr>
          <p:cNvPr id="19" name="矩形 18"/>
          <p:cNvSpPr/>
          <p:nvPr userDrawn="1"/>
        </p:nvSpPr>
        <p:spPr>
          <a:xfrm>
            <a:off x="-25399" y="7022465"/>
            <a:ext cx="431799" cy="444500"/>
          </a:xfrm>
          <a:prstGeom prst="rect">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97510" y="7022465"/>
            <a:ext cx="431165" cy="444500"/>
          </a:xfrm>
          <a:prstGeom prst="rect">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819785" y="7022465"/>
            <a:ext cx="431165" cy="444500"/>
          </a:xfrm>
          <a:prstGeom prst="rect">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42060" y="7022465"/>
            <a:ext cx="431165" cy="444500"/>
          </a:xfrm>
          <a:prstGeom prst="rect">
            <a:avLst/>
          </a:prstGeom>
          <a:solidFill>
            <a:srgbClr val="DE7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664335" y="7022465"/>
            <a:ext cx="431165" cy="444500"/>
          </a:xfrm>
          <a:prstGeom prst="rect">
            <a:avLst/>
          </a:prstGeom>
          <a:solidFill>
            <a:srgbClr val="AA9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2093595" y="7022465"/>
            <a:ext cx="431165" cy="444500"/>
          </a:xfrm>
          <a:prstGeom prst="rect">
            <a:avLst/>
          </a:prstGeom>
          <a:solidFill>
            <a:srgbClr val="8E7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10.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3" Type="http://schemas.openxmlformats.org/officeDocument/2006/relationships/notesSlide" Target="../notesSlides/notesSlide9.xml"/><Relationship Id="rId42" Type="http://schemas.openxmlformats.org/officeDocument/2006/relationships/slideLayout" Target="../slideLayouts/slideLayout10.xml"/><Relationship Id="rId41" Type="http://schemas.openxmlformats.org/officeDocument/2006/relationships/tags" Target="../tags/tag366.xml"/><Relationship Id="rId40" Type="http://schemas.openxmlformats.org/officeDocument/2006/relationships/tags" Target="../tags/tag365.xml"/><Relationship Id="rId4" Type="http://schemas.openxmlformats.org/officeDocument/2006/relationships/tags" Target="../tags/tag329.xml"/><Relationship Id="rId39" Type="http://schemas.openxmlformats.org/officeDocument/2006/relationships/tags" Target="../tags/tag364.xml"/><Relationship Id="rId38" Type="http://schemas.openxmlformats.org/officeDocument/2006/relationships/tags" Target="../tags/tag363.xml"/><Relationship Id="rId37" Type="http://schemas.openxmlformats.org/officeDocument/2006/relationships/tags" Target="../tags/tag362.xml"/><Relationship Id="rId36" Type="http://schemas.openxmlformats.org/officeDocument/2006/relationships/tags" Target="../tags/tag361.xml"/><Relationship Id="rId35" Type="http://schemas.openxmlformats.org/officeDocument/2006/relationships/tags" Target="../tags/tag360.xml"/><Relationship Id="rId34" Type="http://schemas.openxmlformats.org/officeDocument/2006/relationships/tags" Target="../tags/tag359.xml"/><Relationship Id="rId33" Type="http://schemas.openxmlformats.org/officeDocument/2006/relationships/tags" Target="../tags/tag358.xml"/><Relationship Id="rId32" Type="http://schemas.openxmlformats.org/officeDocument/2006/relationships/tags" Target="../tags/tag357.xml"/><Relationship Id="rId31" Type="http://schemas.openxmlformats.org/officeDocument/2006/relationships/tags" Target="../tags/tag356.xml"/><Relationship Id="rId30" Type="http://schemas.openxmlformats.org/officeDocument/2006/relationships/tags" Target="../tags/tag355.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354.xml"/><Relationship Id="rId28" Type="http://schemas.openxmlformats.org/officeDocument/2006/relationships/tags" Target="../tags/tag353.xml"/><Relationship Id="rId27" Type="http://schemas.openxmlformats.org/officeDocument/2006/relationships/tags" Target="../tags/tag352.xml"/><Relationship Id="rId26" Type="http://schemas.openxmlformats.org/officeDocument/2006/relationships/tags" Target="../tags/tag351.xml"/><Relationship Id="rId25" Type="http://schemas.openxmlformats.org/officeDocument/2006/relationships/tags" Target="../tags/tag350.xml"/><Relationship Id="rId24" Type="http://schemas.openxmlformats.org/officeDocument/2006/relationships/tags" Target="../tags/tag349.xml"/><Relationship Id="rId23" Type="http://schemas.openxmlformats.org/officeDocument/2006/relationships/tags" Target="../tags/tag348.xml"/><Relationship Id="rId22" Type="http://schemas.openxmlformats.org/officeDocument/2006/relationships/tags" Target="../tags/tag347.xml"/><Relationship Id="rId21" Type="http://schemas.openxmlformats.org/officeDocument/2006/relationships/tags" Target="../tags/tag346.xml"/><Relationship Id="rId20" Type="http://schemas.openxmlformats.org/officeDocument/2006/relationships/tags" Target="../tags/tag345.xml"/><Relationship Id="rId2" Type="http://schemas.openxmlformats.org/officeDocument/2006/relationships/image" Target="../media/image10.png"/><Relationship Id="rId19" Type="http://schemas.openxmlformats.org/officeDocument/2006/relationships/tags" Target="../tags/tag344.xml"/><Relationship Id="rId18" Type="http://schemas.openxmlformats.org/officeDocument/2006/relationships/tags" Target="../tags/tag343.xml"/><Relationship Id="rId17" Type="http://schemas.openxmlformats.org/officeDocument/2006/relationships/tags" Target="../tags/tag342.xml"/><Relationship Id="rId16" Type="http://schemas.openxmlformats.org/officeDocument/2006/relationships/tags" Target="../tags/tag341.xml"/><Relationship Id="rId15" Type="http://schemas.openxmlformats.org/officeDocument/2006/relationships/tags" Target="../tags/tag340.xml"/><Relationship Id="rId14" Type="http://schemas.openxmlformats.org/officeDocument/2006/relationships/tags" Target="../tags/tag339.xml"/><Relationship Id="rId13" Type="http://schemas.openxmlformats.org/officeDocument/2006/relationships/tags" Target="../tags/tag338.xml"/><Relationship Id="rId12" Type="http://schemas.openxmlformats.org/officeDocument/2006/relationships/tags" Target="../tags/tag337.xml"/><Relationship Id="rId11" Type="http://schemas.openxmlformats.org/officeDocument/2006/relationships/tags" Target="../tags/tag336.xml"/><Relationship Id="rId10" Type="http://schemas.openxmlformats.org/officeDocument/2006/relationships/tags" Target="../tags/tag335.xml"/><Relationship Id="rId1" Type="http://schemas.openxmlformats.org/officeDocument/2006/relationships/tags" Target="../tags/tag328.xml"/></Relationships>
</file>

<file path=ppt/slides/_rels/slide11.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9" Type="http://schemas.openxmlformats.org/officeDocument/2006/relationships/notesSlide" Target="../notesSlides/notesSlide10.xml"/><Relationship Id="rId38" Type="http://schemas.openxmlformats.org/officeDocument/2006/relationships/slideLayout" Target="../slideLayouts/slideLayout10.xml"/><Relationship Id="rId37" Type="http://schemas.openxmlformats.org/officeDocument/2006/relationships/tags" Target="../tags/tag401.xml"/><Relationship Id="rId36" Type="http://schemas.openxmlformats.org/officeDocument/2006/relationships/tags" Target="../tags/tag400.xml"/><Relationship Id="rId35" Type="http://schemas.openxmlformats.org/officeDocument/2006/relationships/tags" Target="../tags/tag399.xml"/><Relationship Id="rId34" Type="http://schemas.openxmlformats.org/officeDocument/2006/relationships/tags" Target="../tags/tag398.xml"/><Relationship Id="rId33" Type="http://schemas.openxmlformats.org/officeDocument/2006/relationships/tags" Target="../tags/tag397.xml"/><Relationship Id="rId32" Type="http://schemas.openxmlformats.org/officeDocument/2006/relationships/tags" Target="../tags/tag396.xml"/><Relationship Id="rId31" Type="http://schemas.openxmlformats.org/officeDocument/2006/relationships/tags" Target="../tags/tag395.xml"/><Relationship Id="rId30" Type="http://schemas.openxmlformats.org/officeDocument/2006/relationships/tags" Target="../tags/tag394.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393.xml"/><Relationship Id="rId28" Type="http://schemas.openxmlformats.org/officeDocument/2006/relationships/tags" Target="../tags/tag392.xml"/><Relationship Id="rId27" Type="http://schemas.openxmlformats.org/officeDocument/2006/relationships/tags" Target="../tags/tag391.xml"/><Relationship Id="rId26" Type="http://schemas.openxmlformats.org/officeDocument/2006/relationships/tags" Target="../tags/tag390.xml"/><Relationship Id="rId25" Type="http://schemas.openxmlformats.org/officeDocument/2006/relationships/tags" Target="../tags/tag389.xml"/><Relationship Id="rId24" Type="http://schemas.openxmlformats.org/officeDocument/2006/relationships/tags" Target="../tags/tag388.xml"/><Relationship Id="rId23" Type="http://schemas.openxmlformats.org/officeDocument/2006/relationships/tags" Target="../tags/tag387.xml"/><Relationship Id="rId22" Type="http://schemas.openxmlformats.org/officeDocument/2006/relationships/tags" Target="../tags/tag386.xml"/><Relationship Id="rId21" Type="http://schemas.openxmlformats.org/officeDocument/2006/relationships/tags" Target="../tags/tag385.xml"/><Relationship Id="rId20" Type="http://schemas.openxmlformats.org/officeDocument/2006/relationships/tags" Target="../tags/tag384.xml"/><Relationship Id="rId2" Type="http://schemas.openxmlformats.org/officeDocument/2006/relationships/image" Target="../media/image10.png"/><Relationship Id="rId19" Type="http://schemas.openxmlformats.org/officeDocument/2006/relationships/tags" Target="../tags/tag383.xml"/><Relationship Id="rId18" Type="http://schemas.openxmlformats.org/officeDocument/2006/relationships/tags" Target="../tags/tag382.xml"/><Relationship Id="rId17" Type="http://schemas.openxmlformats.org/officeDocument/2006/relationships/tags" Target="../tags/tag381.xml"/><Relationship Id="rId16" Type="http://schemas.openxmlformats.org/officeDocument/2006/relationships/tags" Target="../tags/tag380.xml"/><Relationship Id="rId15" Type="http://schemas.openxmlformats.org/officeDocument/2006/relationships/tags" Target="../tags/tag379.xml"/><Relationship Id="rId14" Type="http://schemas.openxmlformats.org/officeDocument/2006/relationships/tags" Target="../tags/tag378.xml"/><Relationship Id="rId13" Type="http://schemas.openxmlformats.org/officeDocument/2006/relationships/tags" Target="../tags/tag377.xml"/><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tags" Target="../tags/tag367.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409.xml"/><Relationship Id="rId7" Type="http://schemas.openxmlformats.org/officeDocument/2006/relationships/tags" Target="../tags/tag408.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 Id="rId3" Type="http://schemas.openxmlformats.org/officeDocument/2006/relationships/tags" Target="../tags/tag404.xml"/><Relationship Id="rId2" Type="http://schemas.openxmlformats.org/officeDocument/2006/relationships/tags" Target="../tags/tag403.xml"/><Relationship Id="rId10" Type="http://schemas.openxmlformats.org/officeDocument/2006/relationships/notesSlide" Target="../notesSlides/notesSlide11.xml"/><Relationship Id="rId1" Type="http://schemas.openxmlformats.org/officeDocument/2006/relationships/tags" Target="../tags/tag402.xml"/></Relationships>
</file>

<file path=ppt/slides/_rels/slide13.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9" Type="http://schemas.openxmlformats.org/officeDocument/2006/relationships/notesSlide" Target="../notesSlides/notesSlide12.xml"/><Relationship Id="rId58" Type="http://schemas.openxmlformats.org/officeDocument/2006/relationships/slideLayout" Target="../slideLayouts/slideLayout2.xml"/><Relationship Id="rId57" Type="http://schemas.openxmlformats.org/officeDocument/2006/relationships/tags" Target="../tags/tag466.xml"/><Relationship Id="rId56" Type="http://schemas.openxmlformats.org/officeDocument/2006/relationships/tags" Target="../tags/tag465.xml"/><Relationship Id="rId55" Type="http://schemas.openxmlformats.org/officeDocument/2006/relationships/tags" Target="../tags/tag464.xml"/><Relationship Id="rId54" Type="http://schemas.openxmlformats.org/officeDocument/2006/relationships/tags" Target="../tags/tag463.xml"/><Relationship Id="rId53" Type="http://schemas.openxmlformats.org/officeDocument/2006/relationships/tags" Target="../tags/tag462.xml"/><Relationship Id="rId52" Type="http://schemas.openxmlformats.org/officeDocument/2006/relationships/tags" Target="../tags/tag461.xml"/><Relationship Id="rId51" Type="http://schemas.openxmlformats.org/officeDocument/2006/relationships/tags" Target="../tags/tag460.xml"/><Relationship Id="rId50" Type="http://schemas.openxmlformats.org/officeDocument/2006/relationships/tags" Target="../tags/tag459.xml"/><Relationship Id="rId5" Type="http://schemas.openxmlformats.org/officeDocument/2006/relationships/tags" Target="../tags/tag414.xml"/><Relationship Id="rId49" Type="http://schemas.openxmlformats.org/officeDocument/2006/relationships/tags" Target="../tags/tag458.xml"/><Relationship Id="rId48" Type="http://schemas.openxmlformats.org/officeDocument/2006/relationships/tags" Target="../tags/tag457.xml"/><Relationship Id="rId47" Type="http://schemas.openxmlformats.org/officeDocument/2006/relationships/tags" Target="../tags/tag456.xml"/><Relationship Id="rId46" Type="http://schemas.openxmlformats.org/officeDocument/2006/relationships/tags" Target="../tags/tag455.xml"/><Relationship Id="rId45" Type="http://schemas.openxmlformats.org/officeDocument/2006/relationships/tags" Target="../tags/tag454.xml"/><Relationship Id="rId44" Type="http://schemas.openxmlformats.org/officeDocument/2006/relationships/tags" Target="../tags/tag453.xml"/><Relationship Id="rId43" Type="http://schemas.openxmlformats.org/officeDocument/2006/relationships/tags" Target="../tags/tag452.xml"/><Relationship Id="rId42" Type="http://schemas.openxmlformats.org/officeDocument/2006/relationships/tags" Target="../tags/tag451.xml"/><Relationship Id="rId41" Type="http://schemas.openxmlformats.org/officeDocument/2006/relationships/tags" Target="../tags/tag450.xml"/><Relationship Id="rId40" Type="http://schemas.openxmlformats.org/officeDocument/2006/relationships/tags" Target="../tags/tag449.xml"/><Relationship Id="rId4" Type="http://schemas.openxmlformats.org/officeDocument/2006/relationships/tags" Target="../tags/tag413.xml"/><Relationship Id="rId39" Type="http://schemas.openxmlformats.org/officeDocument/2006/relationships/tags" Target="../tags/tag448.xml"/><Relationship Id="rId38" Type="http://schemas.openxmlformats.org/officeDocument/2006/relationships/tags" Target="../tags/tag447.xml"/><Relationship Id="rId37" Type="http://schemas.openxmlformats.org/officeDocument/2006/relationships/tags" Target="../tags/tag446.xml"/><Relationship Id="rId36" Type="http://schemas.openxmlformats.org/officeDocument/2006/relationships/tags" Target="../tags/tag445.xml"/><Relationship Id="rId35" Type="http://schemas.openxmlformats.org/officeDocument/2006/relationships/tags" Target="../tags/tag444.xml"/><Relationship Id="rId34" Type="http://schemas.openxmlformats.org/officeDocument/2006/relationships/tags" Target="../tags/tag443.xml"/><Relationship Id="rId33" Type="http://schemas.openxmlformats.org/officeDocument/2006/relationships/tags" Target="../tags/tag442.xml"/><Relationship Id="rId32" Type="http://schemas.openxmlformats.org/officeDocument/2006/relationships/tags" Target="../tags/tag441.xml"/><Relationship Id="rId31" Type="http://schemas.openxmlformats.org/officeDocument/2006/relationships/tags" Target="../tags/tag440.xml"/><Relationship Id="rId30" Type="http://schemas.openxmlformats.org/officeDocument/2006/relationships/tags" Target="../tags/tag439.xml"/><Relationship Id="rId3" Type="http://schemas.openxmlformats.org/officeDocument/2006/relationships/tags" Target="../tags/tag412.xml"/><Relationship Id="rId29" Type="http://schemas.openxmlformats.org/officeDocument/2006/relationships/tags" Target="../tags/tag438.xml"/><Relationship Id="rId28" Type="http://schemas.openxmlformats.org/officeDocument/2006/relationships/tags" Target="../tags/tag437.xml"/><Relationship Id="rId27" Type="http://schemas.openxmlformats.org/officeDocument/2006/relationships/tags" Target="../tags/tag436.xml"/><Relationship Id="rId26" Type="http://schemas.openxmlformats.org/officeDocument/2006/relationships/tags" Target="../tags/tag435.xml"/><Relationship Id="rId25" Type="http://schemas.openxmlformats.org/officeDocument/2006/relationships/tags" Target="../tags/tag434.xml"/><Relationship Id="rId24" Type="http://schemas.openxmlformats.org/officeDocument/2006/relationships/tags" Target="../tags/tag433.xml"/><Relationship Id="rId23" Type="http://schemas.openxmlformats.org/officeDocument/2006/relationships/tags" Target="../tags/tag432.xml"/><Relationship Id="rId22" Type="http://schemas.openxmlformats.org/officeDocument/2006/relationships/tags" Target="../tags/tag431.xml"/><Relationship Id="rId21" Type="http://schemas.openxmlformats.org/officeDocument/2006/relationships/tags" Target="../tags/tag430.xml"/><Relationship Id="rId20" Type="http://schemas.openxmlformats.org/officeDocument/2006/relationships/tags" Target="../tags/tag429.xml"/><Relationship Id="rId2" Type="http://schemas.openxmlformats.org/officeDocument/2006/relationships/tags" Target="../tags/tag411.xml"/><Relationship Id="rId19" Type="http://schemas.openxmlformats.org/officeDocument/2006/relationships/tags" Target="../tags/tag428.xml"/><Relationship Id="rId18" Type="http://schemas.openxmlformats.org/officeDocument/2006/relationships/tags" Target="../tags/tag427.xml"/><Relationship Id="rId17" Type="http://schemas.openxmlformats.org/officeDocument/2006/relationships/tags" Target="../tags/tag426.xml"/><Relationship Id="rId16" Type="http://schemas.openxmlformats.org/officeDocument/2006/relationships/tags" Target="../tags/tag425.xml"/><Relationship Id="rId15" Type="http://schemas.openxmlformats.org/officeDocument/2006/relationships/tags" Target="../tags/tag424.xml"/><Relationship Id="rId14" Type="http://schemas.openxmlformats.org/officeDocument/2006/relationships/tags" Target="../tags/tag423.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tags" Target="../tags/tag410.xml"/></Relationships>
</file>

<file path=ppt/slides/_rels/slide14.xml.rels><?xml version="1.0" encoding="UTF-8" standalone="yes"?>
<Relationships xmlns="http://schemas.openxmlformats.org/package/2006/relationships"><Relationship Id="rId9" Type="http://schemas.openxmlformats.org/officeDocument/2006/relationships/tags" Target="../tags/tag475.xml"/><Relationship Id="rId8" Type="http://schemas.openxmlformats.org/officeDocument/2006/relationships/tags" Target="../tags/tag474.xml"/><Relationship Id="rId7" Type="http://schemas.openxmlformats.org/officeDocument/2006/relationships/tags" Target="../tags/tag473.xml"/><Relationship Id="rId6" Type="http://schemas.openxmlformats.org/officeDocument/2006/relationships/tags" Target="../tags/tag472.xml"/><Relationship Id="rId56" Type="http://schemas.openxmlformats.org/officeDocument/2006/relationships/notesSlide" Target="../notesSlides/notesSlide13.xml"/><Relationship Id="rId55" Type="http://schemas.openxmlformats.org/officeDocument/2006/relationships/slideLayout" Target="../slideLayouts/slideLayout2.xml"/><Relationship Id="rId54" Type="http://schemas.openxmlformats.org/officeDocument/2006/relationships/tags" Target="../tags/tag520.xml"/><Relationship Id="rId53" Type="http://schemas.openxmlformats.org/officeDocument/2006/relationships/tags" Target="../tags/tag519.xml"/><Relationship Id="rId52" Type="http://schemas.openxmlformats.org/officeDocument/2006/relationships/tags" Target="../tags/tag518.xml"/><Relationship Id="rId51" Type="http://schemas.openxmlformats.org/officeDocument/2006/relationships/tags" Target="../tags/tag517.xml"/><Relationship Id="rId50" Type="http://schemas.openxmlformats.org/officeDocument/2006/relationships/tags" Target="../tags/tag516.xml"/><Relationship Id="rId5" Type="http://schemas.openxmlformats.org/officeDocument/2006/relationships/tags" Target="../tags/tag471.xml"/><Relationship Id="rId49" Type="http://schemas.openxmlformats.org/officeDocument/2006/relationships/tags" Target="../tags/tag515.xml"/><Relationship Id="rId48" Type="http://schemas.openxmlformats.org/officeDocument/2006/relationships/tags" Target="../tags/tag514.xml"/><Relationship Id="rId47" Type="http://schemas.openxmlformats.org/officeDocument/2006/relationships/tags" Target="../tags/tag513.xml"/><Relationship Id="rId46" Type="http://schemas.openxmlformats.org/officeDocument/2006/relationships/tags" Target="../tags/tag512.xml"/><Relationship Id="rId45" Type="http://schemas.openxmlformats.org/officeDocument/2006/relationships/tags" Target="../tags/tag511.xml"/><Relationship Id="rId44" Type="http://schemas.openxmlformats.org/officeDocument/2006/relationships/tags" Target="../tags/tag510.xml"/><Relationship Id="rId43" Type="http://schemas.openxmlformats.org/officeDocument/2006/relationships/tags" Target="../tags/tag509.xml"/><Relationship Id="rId42" Type="http://schemas.openxmlformats.org/officeDocument/2006/relationships/tags" Target="../tags/tag508.xml"/><Relationship Id="rId41" Type="http://schemas.openxmlformats.org/officeDocument/2006/relationships/tags" Target="../tags/tag507.xml"/><Relationship Id="rId40" Type="http://schemas.openxmlformats.org/officeDocument/2006/relationships/tags" Target="../tags/tag506.xml"/><Relationship Id="rId4" Type="http://schemas.openxmlformats.org/officeDocument/2006/relationships/tags" Target="../tags/tag470.xml"/><Relationship Id="rId39" Type="http://schemas.openxmlformats.org/officeDocument/2006/relationships/tags" Target="../tags/tag505.xml"/><Relationship Id="rId38" Type="http://schemas.openxmlformats.org/officeDocument/2006/relationships/tags" Target="../tags/tag504.xml"/><Relationship Id="rId37" Type="http://schemas.openxmlformats.org/officeDocument/2006/relationships/tags" Target="../tags/tag503.xml"/><Relationship Id="rId36" Type="http://schemas.openxmlformats.org/officeDocument/2006/relationships/tags" Target="../tags/tag502.xml"/><Relationship Id="rId35" Type="http://schemas.openxmlformats.org/officeDocument/2006/relationships/tags" Target="../tags/tag501.xml"/><Relationship Id="rId34" Type="http://schemas.openxmlformats.org/officeDocument/2006/relationships/tags" Target="../tags/tag500.xml"/><Relationship Id="rId33" Type="http://schemas.openxmlformats.org/officeDocument/2006/relationships/tags" Target="../tags/tag499.xml"/><Relationship Id="rId32" Type="http://schemas.openxmlformats.org/officeDocument/2006/relationships/tags" Target="../tags/tag498.xml"/><Relationship Id="rId31" Type="http://schemas.openxmlformats.org/officeDocument/2006/relationships/tags" Target="../tags/tag497.xml"/><Relationship Id="rId30" Type="http://schemas.openxmlformats.org/officeDocument/2006/relationships/tags" Target="../tags/tag496.xml"/><Relationship Id="rId3" Type="http://schemas.openxmlformats.org/officeDocument/2006/relationships/tags" Target="../tags/tag469.xml"/><Relationship Id="rId29" Type="http://schemas.openxmlformats.org/officeDocument/2006/relationships/tags" Target="../tags/tag495.xml"/><Relationship Id="rId28" Type="http://schemas.openxmlformats.org/officeDocument/2006/relationships/tags" Target="../tags/tag494.xml"/><Relationship Id="rId27" Type="http://schemas.openxmlformats.org/officeDocument/2006/relationships/tags" Target="../tags/tag493.xml"/><Relationship Id="rId26" Type="http://schemas.openxmlformats.org/officeDocument/2006/relationships/tags" Target="../tags/tag492.xml"/><Relationship Id="rId25" Type="http://schemas.openxmlformats.org/officeDocument/2006/relationships/tags" Target="../tags/tag491.xml"/><Relationship Id="rId24" Type="http://schemas.openxmlformats.org/officeDocument/2006/relationships/tags" Target="../tags/tag490.xml"/><Relationship Id="rId23" Type="http://schemas.openxmlformats.org/officeDocument/2006/relationships/tags" Target="../tags/tag489.xml"/><Relationship Id="rId22" Type="http://schemas.openxmlformats.org/officeDocument/2006/relationships/tags" Target="../tags/tag488.xml"/><Relationship Id="rId21" Type="http://schemas.openxmlformats.org/officeDocument/2006/relationships/tags" Target="../tags/tag487.xml"/><Relationship Id="rId20" Type="http://schemas.openxmlformats.org/officeDocument/2006/relationships/tags" Target="../tags/tag486.xml"/><Relationship Id="rId2" Type="http://schemas.openxmlformats.org/officeDocument/2006/relationships/tags" Target="../tags/tag468.xml"/><Relationship Id="rId19" Type="http://schemas.openxmlformats.org/officeDocument/2006/relationships/tags" Target="../tags/tag485.xml"/><Relationship Id="rId18" Type="http://schemas.openxmlformats.org/officeDocument/2006/relationships/tags" Target="../tags/tag484.xml"/><Relationship Id="rId17" Type="http://schemas.openxmlformats.org/officeDocument/2006/relationships/tags" Target="../tags/tag483.xml"/><Relationship Id="rId16" Type="http://schemas.openxmlformats.org/officeDocument/2006/relationships/tags" Target="../tags/tag482.xml"/><Relationship Id="rId15" Type="http://schemas.openxmlformats.org/officeDocument/2006/relationships/tags" Target="../tags/tag481.xml"/><Relationship Id="rId14" Type="http://schemas.openxmlformats.org/officeDocument/2006/relationships/tags" Target="../tags/tag480.xml"/><Relationship Id="rId13" Type="http://schemas.openxmlformats.org/officeDocument/2006/relationships/tags" Target="../tags/tag479.xml"/><Relationship Id="rId12" Type="http://schemas.openxmlformats.org/officeDocument/2006/relationships/tags" Target="../tags/tag478.xml"/><Relationship Id="rId11" Type="http://schemas.openxmlformats.org/officeDocument/2006/relationships/tags" Target="../tags/tag477.xml"/><Relationship Id="rId10" Type="http://schemas.openxmlformats.org/officeDocument/2006/relationships/tags" Target="../tags/tag476.xml"/><Relationship Id="rId1" Type="http://schemas.openxmlformats.org/officeDocument/2006/relationships/tags" Target="../tags/tag467.xml"/></Relationships>
</file>

<file path=ppt/slides/_rels/slide15.xml.rels><?xml version="1.0" encoding="UTF-8" standalone="yes"?>
<Relationships xmlns="http://schemas.openxmlformats.org/package/2006/relationships"><Relationship Id="rId9" Type="http://schemas.openxmlformats.org/officeDocument/2006/relationships/tags" Target="../tags/tag529.xml"/><Relationship Id="rId8" Type="http://schemas.openxmlformats.org/officeDocument/2006/relationships/tags" Target="../tags/tag528.xml"/><Relationship Id="rId7" Type="http://schemas.openxmlformats.org/officeDocument/2006/relationships/tags" Target="../tags/tag527.xml"/><Relationship Id="rId6" Type="http://schemas.openxmlformats.org/officeDocument/2006/relationships/tags" Target="../tags/tag526.xml"/><Relationship Id="rId53" Type="http://schemas.openxmlformats.org/officeDocument/2006/relationships/notesSlide" Target="../notesSlides/notesSlide14.xml"/><Relationship Id="rId52" Type="http://schemas.openxmlformats.org/officeDocument/2006/relationships/slideLayout" Target="../slideLayouts/slideLayout2.xml"/><Relationship Id="rId51" Type="http://schemas.openxmlformats.org/officeDocument/2006/relationships/tags" Target="../tags/tag571.xml"/><Relationship Id="rId50" Type="http://schemas.openxmlformats.org/officeDocument/2006/relationships/tags" Target="../tags/tag570.xml"/><Relationship Id="rId5" Type="http://schemas.openxmlformats.org/officeDocument/2006/relationships/tags" Target="../tags/tag525.xml"/><Relationship Id="rId49" Type="http://schemas.openxmlformats.org/officeDocument/2006/relationships/tags" Target="../tags/tag569.xml"/><Relationship Id="rId48" Type="http://schemas.openxmlformats.org/officeDocument/2006/relationships/tags" Target="../tags/tag568.xml"/><Relationship Id="rId47" Type="http://schemas.openxmlformats.org/officeDocument/2006/relationships/tags" Target="../tags/tag567.xml"/><Relationship Id="rId46" Type="http://schemas.openxmlformats.org/officeDocument/2006/relationships/tags" Target="../tags/tag566.xml"/><Relationship Id="rId45" Type="http://schemas.openxmlformats.org/officeDocument/2006/relationships/tags" Target="../tags/tag565.xml"/><Relationship Id="rId44" Type="http://schemas.openxmlformats.org/officeDocument/2006/relationships/tags" Target="../tags/tag564.xml"/><Relationship Id="rId43" Type="http://schemas.openxmlformats.org/officeDocument/2006/relationships/tags" Target="../tags/tag563.xml"/><Relationship Id="rId42" Type="http://schemas.openxmlformats.org/officeDocument/2006/relationships/tags" Target="../tags/tag562.xml"/><Relationship Id="rId41" Type="http://schemas.openxmlformats.org/officeDocument/2006/relationships/tags" Target="../tags/tag561.xml"/><Relationship Id="rId40" Type="http://schemas.openxmlformats.org/officeDocument/2006/relationships/tags" Target="../tags/tag560.xml"/><Relationship Id="rId4" Type="http://schemas.openxmlformats.org/officeDocument/2006/relationships/tags" Target="../tags/tag524.xml"/><Relationship Id="rId39" Type="http://schemas.openxmlformats.org/officeDocument/2006/relationships/tags" Target="../tags/tag559.xml"/><Relationship Id="rId38" Type="http://schemas.openxmlformats.org/officeDocument/2006/relationships/tags" Target="../tags/tag558.xml"/><Relationship Id="rId37" Type="http://schemas.openxmlformats.org/officeDocument/2006/relationships/tags" Target="../tags/tag557.xml"/><Relationship Id="rId36" Type="http://schemas.openxmlformats.org/officeDocument/2006/relationships/tags" Target="../tags/tag556.xml"/><Relationship Id="rId35" Type="http://schemas.openxmlformats.org/officeDocument/2006/relationships/tags" Target="../tags/tag555.xml"/><Relationship Id="rId34" Type="http://schemas.openxmlformats.org/officeDocument/2006/relationships/tags" Target="../tags/tag554.xml"/><Relationship Id="rId33" Type="http://schemas.openxmlformats.org/officeDocument/2006/relationships/tags" Target="../tags/tag553.xml"/><Relationship Id="rId32" Type="http://schemas.openxmlformats.org/officeDocument/2006/relationships/tags" Target="../tags/tag552.xml"/><Relationship Id="rId31" Type="http://schemas.openxmlformats.org/officeDocument/2006/relationships/tags" Target="../tags/tag551.xml"/><Relationship Id="rId30" Type="http://schemas.openxmlformats.org/officeDocument/2006/relationships/tags" Target="../tags/tag550.xml"/><Relationship Id="rId3" Type="http://schemas.openxmlformats.org/officeDocument/2006/relationships/tags" Target="../tags/tag523.xml"/><Relationship Id="rId29" Type="http://schemas.openxmlformats.org/officeDocument/2006/relationships/tags" Target="../tags/tag549.xml"/><Relationship Id="rId28" Type="http://schemas.openxmlformats.org/officeDocument/2006/relationships/tags" Target="../tags/tag548.xml"/><Relationship Id="rId27" Type="http://schemas.openxmlformats.org/officeDocument/2006/relationships/tags" Target="../tags/tag547.xml"/><Relationship Id="rId26" Type="http://schemas.openxmlformats.org/officeDocument/2006/relationships/tags" Target="../tags/tag546.xml"/><Relationship Id="rId25" Type="http://schemas.openxmlformats.org/officeDocument/2006/relationships/tags" Target="../tags/tag545.xml"/><Relationship Id="rId24" Type="http://schemas.openxmlformats.org/officeDocument/2006/relationships/tags" Target="../tags/tag544.xml"/><Relationship Id="rId23" Type="http://schemas.openxmlformats.org/officeDocument/2006/relationships/tags" Target="../tags/tag543.xml"/><Relationship Id="rId22" Type="http://schemas.openxmlformats.org/officeDocument/2006/relationships/tags" Target="../tags/tag542.xml"/><Relationship Id="rId21" Type="http://schemas.openxmlformats.org/officeDocument/2006/relationships/tags" Target="../tags/tag541.xml"/><Relationship Id="rId20" Type="http://schemas.openxmlformats.org/officeDocument/2006/relationships/tags" Target="../tags/tag540.xml"/><Relationship Id="rId2" Type="http://schemas.openxmlformats.org/officeDocument/2006/relationships/tags" Target="../tags/tag522.xml"/><Relationship Id="rId19" Type="http://schemas.openxmlformats.org/officeDocument/2006/relationships/tags" Target="../tags/tag539.xml"/><Relationship Id="rId18" Type="http://schemas.openxmlformats.org/officeDocument/2006/relationships/tags" Target="../tags/tag538.xml"/><Relationship Id="rId17" Type="http://schemas.openxmlformats.org/officeDocument/2006/relationships/tags" Target="../tags/tag537.xml"/><Relationship Id="rId16" Type="http://schemas.openxmlformats.org/officeDocument/2006/relationships/tags" Target="../tags/tag536.xml"/><Relationship Id="rId15" Type="http://schemas.openxmlformats.org/officeDocument/2006/relationships/tags" Target="../tags/tag535.xml"/><Relationship Id="rId14" Type="http://schemas.openxmlformats.org/officeDocument/2006/relationships/tags" Target="../tags/tag534.xml"/><Relationship Id="rId13" Type="http://schemas.openxmlformats.org/officeDocument/2006/relationships/tags" Target="../tags/tag533.xml"/><Relationship Id="rId12" Type="http://schemas.openxmlformats.org/officeDocument/2006/relationships/tags" Target="../tags/tag532.xml"/><Relationship Id="rId11" Type="http://schemas.openxmlformats.org/officeDocument/2006/relationships/tags" Target="../tags/tag531.xml"/><Relationship Id="rId10" Type="http://schemas.openxmlformats.org/officeDocument/2006/relationships/tags" Target="../tags/tag530.xml"/><Relationship Id="rId1" Type="http://schemas.openxmlformats.org/officeDocument/2006/relationships/tags" Target="../tags/tag521.xml"/></Relationships>
</file>

<file path=ppt/slides/_rels/slide16.xml.rels><?xml version="1.0" encoding="UTF-8" standalone="yes"?>
<Relationships xmlns="http://schemas.openxmlformats.org/package/2006/relationships"><Relationship Id="rId9" Type="http://schemas.openxmlformats.org/officeDocument/2006/relationships/tags" Target="../tags/tag580.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tags" Target="../tags/tag577.xml"/><Relationship Id="rId53" Type="http://schemas.openxmlformats.org/officeDocument/2006/relationships/notesSlide" Target="../notesSlides/notesSlide15.xml"/><Relationship Id="rId52" Type="http://schemas.openxmlformats.org/officeDocument/2006/relationships/slideLayout" Target="../slideLayouts/slideLayout2.xml"/><Relationship Id="rId51" Type="http://schemas.openxmlformats.org/officeDocument/2006/relationships/tags" Target="../tags/tag622.xml"/><Relationship Id="rId50" Type="http://schemas.openxmlformats.org/officeDocument/2006/relationships/tags" Target="../tags/tag621.xml"/><Relationship Id="rId5" Type="http://schemas.openxmlformats.org/officeDocument/2006/relationships/tags" Target="../tags/tag576.xml"/><Relationship Id="rId49" Type="http://schemas.openxmlformats.org/officeDocument/2006/relationships/tags" Target="../tags/tag620.xml"/><Relationship Id="rId48" Type="http://schemas.openxmlformats.org/officeDocument/2006/relationships/tags" Target="../tags/tag619.xml"/><Relationship Id="rId47" Type="http://schemas.openxmlformats.org/officeDocument/2006/relationships/tags" Target="../tags/tag618.xml"/><Relationship Id="rId46" Type="http://schemas.openxmlformats.org/officeDocument/2006/relationships/tags" Target="../tags/tag617.xml"/><Relationship Id="rId45" Type="http://schemas.openxmlformats.org/officeDocument/2006/relationships/tags" Target="../tags/tag616.xml"/><Relationship Id="rId44" Type="http://schemas.openxmlformats.org/officeDocument/2006/relationships/tags" Target="../tags/tag615.xml"/><Relationship Id="rId43" Type="http://schemas.openxmlformats.org/officeDocument/2006/relationships/tags" Target="../tags/tag614.xml"/><Relationship Id="rId42" Type="http://schemas.openxmlformats.org/officeDocument/2006/relationships/tags" Target="../tags/tag613.xml"/><Relationship Id="rId41" Type="http://schemas.openxmlformats.org/officeDocument/2006/relationships/tags" Target="../tags/tag612.xml"/><Relationship Id="rId40" Type="http://schemas.openxmlformats.org/officeDocument/2006/relationships/tags" Target="../tags/tag611.xml"/><Relationship Id="rId4" Type="http://schemas.openxmlformats.org/officeDocument/2006/relationships/tags" Target="../tags/tag575.xml"/><Relationship Id="rId39" Type="http://schemas.openxmlformats.org/officeDocument/2006/relationships/tags" Target="../tags/tag610.xml"/><Relationship Id="rId38" Type="http://schemas.openxmlformats.org/officeDocument/2006/relationships/tags" Target="../tags/tag609.xml"/><Relationship Id="rId37" Type="http://schemas.openxmlformats.org/officeDocument/2006/relationships/tags" Target="../tags/tag608.xml"/><Relationship Id="rId36" Type="http://schemas.openxmlformats.org/officeDocument/2006/relationships/tags" Target="../tags/tag607.xml"/><Relationship Id="rId35" Type="http://schemas.openxmlformats.org/officeDocument/2006/relationships/tags" Target="../tags/tag606.xml"/><Relationship Id="rId34" Type="http://schemas.openxmlformats.org/officeDocument/2006/relationships/tags" Target="../tags/tag605.xml"/><Relationship Id="rId33" Type="http://schemas.openxmlformats.org/officeDocument/2006/relationships/tags" Target="../tags/tag604.xml"/><Relationship Id="rId32" Type="http://schemas.openxmlformats.org/officeDocument/2006/relationships/tags" Target="../tags/tag603.xml"/><Relationship Id="rId31" Type="http://schemas.openxmlformats.org/officeDocument/2006/relationships/tags" Target="../tags/tag602.xml"/><Relationship Id="rId30" Type="http://schemas.openxmlformats.org/officeDocument/2006/relationships/tags" Target="../tags/tag601.xml"/><Relationship Id="rId3" Type="http://schemas.openxmlformats.org/officeDocument/2006/relationships/tags" Target="../tags/tag574.xml"/><Relationship Id="rId29" Type="http://schemas.openxmlformats.org/officeDocument/2006/relationships/tags" Target="../tags/tag600.xml"/><Relationship Id="rId28" Type="http://schemas.openxmlformats.org/officeDocument/2006/relationships/tags" Target="../tags/tag599.xml"/><Relationship Id="rId27" Type="http://schemas.openxmlformats.org/officeDocument/2006/relationships/tags" Target="../tags/tag598.xml"/><Relationship Id="rId26" Type="http://schemas.openxmlformats.org/officeDocument/2006/relationships/tags" Target="../tags/tag597.xml"/><Relationship Id="rId25" Type="http://schemas.openxmlformats.org/officeDocument/2006/relationships/tags" Target="../tags/tag596.xml"/><Relationship Id="rId24" Type="http://schemas.openxmlformats.org/officeDocument/2006/relationships/tags" Target="../tags/tag595.xml"/><Relationship Id="rId23" Type="http://schemas.openxmlformats.org/officeDocument/2006/relationships/tags" Target="../tags/tag594.xml"/><Relationship Id="rId22" Type="http://schemas.openxmlformats.org/officeDocument/2006/relationships/tags" Target="../tags/tag593.xml"/><Relationship Id="rId21" Type="http://schemas.openxmlformats.org/officeDocument/2006/relationships/tags" Target="../tags/tag592.xml"/><Relationship Id="rId20" Type="http://schemas.openxmlformats.org/officeDocument/2006/relationships/tags" Target="../tags/tag591.xml"/><Relationship Id="rId2" Type="http://schemas.openxmlformats.org/officeDocument/2006/relationships/tags" Target="../tags/tag573.xml"/><Relationship Id="rId19" Type="http://schemas.openxmlformats.org/officeDocument/2006/relationships/tags" Target="../tags/tag590.xml"/><Relationship Id="rId18" Type="http://schemas.openxmlformats.org/officeDocument/2006/relationships/tags" Target="../tags/tag589.xml"/><Relationship Id="rId17" Type="http://schemas.openxmlformats.org/officeDocument/2006/relationships/tags" Target="../tags/tag588.xml"/><Relationship Id="rId16" Type="http://schemas.openxmlformats.org/officeDocument/2006/relationships/tags" Target="../tags/tag587.xml"/><Relationship Id="rId15" Type="http://schemas.openxmlformats.org/officeDocument/2006/relationships/tags" Target="../tags/tag586.xml"/><Relationship Id="rId14" Type="http://schemas.openxmlformats.org/officeDocument/2006/relationships/tags" Target="../tags/tag585.xml"/><Relationship Id="rId13" Type="http://schemas.openxmlformats.org/officeDocument/2006/relationships/tags" Target="../tags/tag584.xml"/><Relationship Id="rId12" Type="http://schemas.openxmlformats.org/officeDocument/2006/relationships/tags" Target="../tags/tag583.xml"/><Relationship Id="rId11" Type="http://schemas.openxmlformats.org/officeDocument/2006/relationships/tags" Target="../tags/tag582.xml"/><Relationship Id="rId10" Type="http://schemas.openxmlformats.org/officeDocument/2006/relationships/tags" Target="../tags/tag581.xml"/><Relationship Id="rId1" Type="http://schemas.openxmlformats.org/officeDocument/2006/relationships/tags" Target="../tags/tag572.xml"/></Relationships>
</file>

<file path=ppt/slides/_rels/slide17.xml.rels><?xml version="1.0" encoding="UTF-8" standalone="yes"?>
<Relationships xmlns="http://schemas.openxmlformats.org/package/2006/relationships"><Relationship Id="rId9" Type="http://schemas.openxmlformats.org/officeDocument/2006/relationships/tags" Target="../tags/tag631.xml"/><Relationship Id="rId8" Type="http://schemas.openxmlformats.org/officeDocument/2006/relationships/tags" Target="../tags/tag630.xml"/><Relationship Id="rId7" Type="http://schemas.openxmlformats.org/officeDocument/2006/relationships/tags" Target="../tags/tag629.xml"/><Relationship Id="rId6" Type="http://schemas.openxmlformats.org/officeDocument/2006/relationships/tags" Target="../tags/tag628.xml"/><Relationship Id="rId53" Type="http://schemas.openxmlformats.org/officeDocument/2006/relationships/notesSlide" Target="../notesSlides/notesSlide16.xml"/><Relationship Id="rId52" Type="http://schemas.openxmlformats.org/officeDocument/2006/relationships/slideLayout" Target="../slideLayouts/slideLayout2.xml"/><Relationship Id="rId51" Type="http://schemas.openxmlformats.org/officeDocument/2006/relationships/tags" Target="../tags/tag673.xml"/><Relationship Id="rId50" Type="http://schemas.openxmlformats.org/officeDocument/2006/relationships/tags" Target="../tags/tag672.xml"/><Relationship Id="rId5" Type="http://schemas.openxmlformats.org/officeDocument/2006/relationships/tags" Target="../tags/tag627.xml"/><Relationship Id="rId49" Type="http://schemas.openxmlformats.org/officeDocument/2006/relationships/tags" Target="../tags/tag671.xml"/><Relationship Id="rId48" Type="http://schemas.openxmlformats.org/officeDocument/2006/relationships/tags" Target="../tags/tag670.xml"/><Relationship Id="rId47" Type="http://schemas.openxmlformats.org/officeDocument/2006/relationships/tags" Target="../tags/tag669.xml"/><Relationship Id="rId46" Type="http://schemas.openxmlformats.org/officeDocument/2006/relationships/tags" Target="../tags/tag668.xml"/><Relationship Id="rId45" Type="http://schemas.openxmlformats.org/officeDocument/2006/relationships/tags" Target="../tags/tag667.xml"/><Relationship Id="rId44" Type="http://schemas.openxmlformats.org/officeDocument/2006/relationships/tags" Target="../tags/tag666.xml"/><Relationship Id="rId43" Type="http://schemas.openxmlformats.org/officeDocument/2006/relationships/tags" Target="../tags/tag665.xml"/><Relationship Id="rId42" Type="http://schemas.openxmlformats.org/officeDocument/2006/relationships/tags" Target="../tags/tag664.xml"/><Relationship Id="rId41" Type="http://schemas.openxmlformats.org/officeDocument/2006/relationships/tags" Target="../tags/tag663.xml"/><Relationship Id="rId40" Type="http://schemas.openxmlformats.org/officeDocument/2006/relationships/tags" Target="../tags/tag662.xml"/><Relationship Id="rId4" Type="http://schemas.openxmlformats.org/officeDocument/2006/relationships/tags" Target="../tags/tag626.xml"/><Relationship Id="rId39" Type="http://schemas.openxmlformats.org/officeDocument/2006/relationships/tags" Target="../tags/tag661.xml"/><Relationship Id="rId38" Type="http://schemas.openxmlformats.org/officeDocument/2006/relationships/tags" Target="../tags/tag660.xml"/><Relationship Id="rId37" Type="http://schemas.openxmlformats.org/officeDocument/2006/relationships/tags" Target="../tags/tag659.xml"/><Relationship Id="rId36" Type="http://schemas.openxmlformats.org/officeDocument/2006/relationships/tags" Target="../tags/tag658.xml"/><Relationship Id="rId35" Type="http://schemas.openxmlformats.org/officeDocument/2006/relationships/tags" Target="../tags/tag657.xml"/><Relationship Id="rId34" Type="http://schemas.openxmlformats.org/officeDocument/2006/relationships/tags" Target="../tags/tag656.xml"/><Relationship Id="rId33" Type="http://schemas.openxmlformats.org/officeDocument/2006/relationships/tags" Target="../tags/tag655.xml"/><Relationship Id="rId32" Type="http://schemas.openxmlformats.org/officeDocument/2006/relationships/tags" Target="../tags/tag654.xml"/><Relationship Id="rId31" Type="http://schemas.openxmlformats.org/officeDocument/2006/relationships/tags" Target="../tags/tag653.xml"/><Relationship Id="rId30" Type="http://schemas.openxmlformats.org/officeDocument/2006/relationships/tags" Target="../tags/tag652.xml"/><Relationship Id="rId3" Type="http://schemas.openxmlformats.org/officeDocument/2006/relationships/tags" Target="../tags/tag625.xml"/><Relationship Id="rId29" Type="http://schemas.openxmlformats.org/officeDocument/2006/relationships/tags" Target="../tags/tag651.xml"/><Relationship Id="rId28" Type="http://schemas.openxmlformats.org/officeDocument/2006/relationships/tags" Target="../tags/tag650.xml"/><Relationship Id="rId27" Type="http://schemas.openxmlformats.org/officeDocument/2006/relationships/tags" Target="../tags/tag649.xml"/><Relationship Id="rId26" Type="http://schemas.openxmlformats.org/officeDocument/2006/relationships/tags" Target="../tags/tag648.xml"/><Relationship Id="rId25" Type="http://schemas.openxmlformats.org/officeDocument/2006/relationships/tags" Target="../tags/tag647.xml"/><Relationship Id="rId24" Type="http://schemas.openxmlformats.org/officeDocument/2006/relationships/tags" Target="../tags/tag646.xml"/><Relationship Id="rId23" Type="http://schemas.openxmlformats.org/officeDocument/2006/relationships/tags" Target="../tags/tag645.xml"/><Relationship Id="rId22" Type="http://schemas.openxmlformats.org/officeDocument/2006/relationships/tags" Target="../tags/tag644.xml"/><Relationship Id="rId21" Type="http://schemas.openxmlformats.org/officeDocument/2006/relationships/tags" Target="../tags/tag643.xml"/><Relationship Id="rId20" Type="http://schemas.openxmlformats.org/officeDocument/2006/relationships/tags" Target="../tags/tag642.xml"/><Relationship Id="rId2" Type="http://schemas.openxmlformats.org/officeDocument/2006/relationships/tags" Target="../tags/tag624.xml"/><Relationship Id="rId19" Type="http://schemas.openxmlformats.org/officeDocument/2006/relationships/tags" Target="../tags/tag641.xml"/><Relationship Id="rId18" Type="http://schemas.openxmlformats.org/officeDocument/2006/relationships/tags" Target="../tags/tag640.xml"/><Relationship Id="rId17" Type="http://schemas.openxmlformats.org/officeDocument/2006/relationships/tags" Target="../tags/tag639.xml"/><Relationship Id="rId16" Type="http://schemas.openxmlformats.org/officeDocument/2006/relationships/tags" Target="../tags/tag638.xml"/><Relationship Id="rId15" Type="http://schemas.openxmlformats.org/officeDocument/2006/relationships/tags" Target="../tags/tag637.xml"/><Relationship Id="rId14" Type="http://schemas.openxmlformats.org/officeDocument/2006/relationships/tags" Target="../tags/tag636.xml"/><Relationship Id="rId13" Type="http://schemas.openxmlformats.org/officeDocument/2006/relationships/tags" Target="../tags/tag635.xml"/><Relationship Id="rId12" Type="http://schemas.openxmlformats.org/officeDocument/2006/relationships/tags" Target="../tags/tag634.xml"/><Relationship Id="rId11" Type="http://schemas.openxmlformats.org/officeDocument/2006/relationships/tags" Target="../tags/tag633.xml"/><Relationship Id="rId10" Type="http://schemas.openxmlformats.org/officeDocument/2006/relationships/tags" Target="../tags/tag632.xml"/><Relationship Id="rId1" Type="http://schemas.openxmlformats.org/officeDocument/2006/relationships/tags" Target="../tags/tag623.xml"/></Relationships>
</file>

<file path=ppt/slides/_rels/slide18.xml.rels><?xml version="1.0" encoding="UTF-8" standalone="yes"?>
<Relationships xmlns="http://schemas.openxmlformats.org/package/2006/relationships"><Relationship Id="rId9" Type="http://schemas.openxmlformats.org/officeDocument/2006/relationships/tags" Target="../tags/tag680.xml"/><Relationship Id="rId8" Type="http://schemas.openxmlformats.org/officeDocument/2006/relationships/tags" Target="../tags/tag679.xml"/><Relationship Id="rId7" Type="http://schemas.openxmlformats.org/officeDocument/2006/relationships/tags" Target="../tags/tag678.xml"/><Relationship Id="rId6" Type="http://schemas.openxmlformats.org/officeDocument/2006/relationships/tags" Target="../tags/tag677.xml"/><Relationship Id="rId5" Type="http://schemas.openxmlformats.org/officeDocument/2006/relationships/tags" Target="../tags/tag676.xml"/><Relationship Id="rId4" Type="http://schemas.openxmlformats.org/officeDocument/2006/relationships/image" Target="../media/image16.png"/><Relationship Id="rId3" Type="http://schemas.openxmlformats.org/officeDocument/2006/relationships/tags" Target="../tags/tag675.xml"/><Relationship Id="rId2" Type="http://schemas.openxmlformats.org/officeDocument/2006/relationships/image" Target="../media/image15.png"/><Relationship Id="rId15" Type="http://schemas.openxmlformats.org/officeDocument/2006/relationships/notesSlide" Target="../notesSlides/notesSlide17.xml"/><Relationship Id="rId14" Type="http://schemas.openxmlformats.org/officeDocument/2006/relationships/slideLayout" Target="../slideLayouts/slideLayout3.xml"/><Relationship Id="rId13" Type="http://schemas.openxmlformats.org/officeDocument/2006/relationships/tags" Target="../tags/tag684.xml"/><Relationship Id="rId12" Type="http://schemas.openxmlformats.org/officeDocument/2006/relationships/tags" Target="../tags/tag683.xml"/><Relationship Id="rId11" Type="http://schemas.openxmlformats.org/officeDocument/2006/relationships/tags" Target="../tags/tag682.xml"/><Relationship Id="rId10" Type="http://schemas.openxmlformats.org/officeDocument/2006/relationships/tags" Target="../tags/tag681.xml"/><Relationship Id="rId1" Type="http://schemas.openxmlformats.org/officeDocument/2006/relationships/tags" Target="../tags/tag674.xml"/></Relationships>
</file>

<file path=ppt/slides/_rels/slide19.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tags" Target="../tags/tag692.xml"/><Relationship Id="rId7" Type="http://schemas.openxmlformats.org/officeDocument/2006/relationships/tags" Target="../tags/tag691.xml"/><Relationship Id="rId6" Type="http://schemas.openxmlformats.org/officeDocument/2006/relationships/tags" Target="../tags/tag690.xml"/><Relationship Id="rId5" Type="http://schemas.openxmlformats.org/officeDocument/2006/relationships/tags" Target="../tags/tag689.xml"/><Relationship Id="rId4" Type="http://schemas.openxmlformats.org/officeDocument/2006/relationships/tags" Target="../tags/tag688.xml"/><Relationship Id="rId3" Type="http://schemas.openxmlformats.org/officeDocument/2006/relationships/tags" Target="../tags/tag687.xml"/><Relationship Id="rId26" Type="http://schemas.openxmlformats.org/officeDocument/2006/relationships/notesSlide" Target="../notesSlides/notesSlide18.xml"/><Relationship Id="rId25" Type="http://schemas.openxmlformats.org/officeDocument/2006/relationships/slideLayout" Target="../slideLayouts/slideLayout2.xml"/><Relationship Id="rId24" Type="http://schemas.openxmlformats.org/officeDocument/2006/relationships/tags" Target="../tags/tag707.xml"/><Relationship Id="rId23" Type="http://schemas.openxmlformats.org/officeDocument/2006/relationships/tags" Target="../tags/tag706.xml"/><Relationship Id="rId22" Type="http://schemas.openxmlformats.org/officeDocument/2006/relationships/tags" Target="../tags/tag705.xml"/><Relationship Id="rId21" Type="http://schemas.openxmlformats.org/officeDocument/2006/relationships/tags" Target="../tags/tag704.xml"/><Relationship Id="rId20" Type="http://schemas.openxmlformats.org/officeDocument/2006/relationships/tags" Target="../tags/tag703.xml"/><Relationship Id="rId2" Type="http://schemas.openxmlformats.org/officeDocument/2006/relationships/tags" Target="../tags/tag686.xml"/><Relationship Id="rId19" Type="http://schemas.openxmlformats.org/officeDocument/2006/relationships/tags" Target="../tags/tag702.xml"/><Relationship Id="rId18" Type="http://schemas.openxmlformats.org/officeDocument/2006/relationships/tags" Target="../tags/tag701.xml"/><Relationship Id="rId17" Type="http://schemas.openxmlformats.org/officeDocument/2006/relationships/tags" Target="../tags/tag700.xml"/><Relationship Id="rId16" Type="http://schemas.openxmlformats.org/officeDocument/2006/relationships/tags" Target="../tags/tag699.xml"/><Relationship Id="rId15" Type="http://schemas.openxmlformats.org/officeDocument/2006/relationships/tags" Target="../tags/tag698.xml"/><Relationship Id="rId14" Type="http://schemas.openxmlformats.org/officeDocument/2006/relationships/tags" Target="../tags/tag697.xml"/><Relationship Id="rId13" Type="http://schemas.openxmlformats.org/officeDocument/2006/relationships/tags" Target="../tags/tag696.xml"/><Relationship Id="rId12" Type="http://schemas.openxmlformats.org/officeDocument/2006/relationships/tags" Target="../tags/tag695.xml"/><Relationship Id="rId11" Type="http://schemas.openxmlformats.org/officeDocument/2006/relationships/tags" Target="../tags/tag694.xml"/><Relationship Id="rId10" Type="http://schemas.openxmlformats.org/officeDocument/2006/relationships/tags" Target="../tags/tag693.xml"/><Relationship Id="rId1" Type="http://schemas.openxmlformats.org/officeDocument/2006/relationships/tags" Target="../tags/tag685.xml"/></Relationships>
</file>

<file path=ppt/slides/_rels/slide2.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3" Type="http://schemas.openxmlformats.org/officeDocument/2006/relationships/notesSlide" Target="../notesSlides/notesSlide1.xml"/><Relationship Id="rId72" Type="http://schemas.openxmlformats.org/officeDocument/2006/relationships/slideLayout" Target="../slideLayouts/slideLayout10.xml"/><Relationship Id="rId71" Type="http://schemas.openxmlformats.org/officeDocument/2006/relationships/tags" Target="../tags/tag223.xml"/><Relationship Id="rId70" Type="http://schemas.openxmlformats.org/officeDocument/2006/relationships/tags" Target="../tags/tag222.xml"/><Relationship Id="rId7" Type="http://schemas.openxmlformats.org/officeDocument/2006/relationships/tags" Target="../tags/tag159.xml"/><Relationship Id="rId69" Type="http://schemas.openxmlformats.org/officeDocument/2006/relationships/tags" Target="../tags/tag221.xml"/><Relationship Id="rId68" Type="http://schemas.openxmlformats.org/officeDocument/2006/relationships/tags" Target="../tags/tag220.xml"/><Relationship Id="rId67" Type="http://schemas.openxmlformats.org/officeDocument/2006/relationships/tags" Target="../tags/tag219.xml"/><Relationship Id="rId66" Type="http://schemas.openxmlformats.org/officeDocument/2006/relationships/tags" Target="../tags/tag218.xml"/><Relationship Id="rId65" Type="http://schemas.openxmlformats.org/officeDocument/2006/relationships/tags" Target="../tags/tag217.xml"/><Relationship Id="rId64" Type="http://schemas.openxmlformats.org/officeDocument/2006/relationships/tags" Target="../tags/tag216.xml"/><Relationship Id="rId63" Type="http://schemas.openxmlformats.org/officeDocument/2006/relationships/tags" Target="../tags/tag215.xml"/><Relationship Id="rId62" Type="http://schemas.openxmlformats.org/officeDocument/2006/relationships/tags" Target="../tags/tag214.xml"/><Relationship Id="rId61" Type="http://schemas.openxmlformats.org/officeDocument/2006/relationships/tags" Target="../tags/tag213.xml"/><Relationship Id="rId60" Type="http://schemas.openxmlformats.org/officeDocument/2006/relationships/tags" Target="../tags/tag212.xml"/><Relationship Id="rId6" Type="http://schemas.openxmlformats.org/officeDocument/2006/relationships/tags" Target="../tags/tag158.xml"/><Relationship Id="rId59" Type="http://schemas.openxmlformats.org/officeDocument/2006/relationships/tags" Target="../tags/tag211.xml"/><Relationship Id="rId58" Type="http://schemas.openxmlformats.org/officeDocument/2006/relationships/tags" Target="../tags/tag210.xml"/><Relationship Id="rId57" Type="http://schemas.openxmlformats.org/officeDocument/2006/relationships/tags" Target="../tags/tag209.xml"/><Relationship Id="rId56" Type="http://schemas.openxmlformats.org/officeDocument/2006/relationships/tags" Target="../tags/tag208.xml"/><Relationship Id="rId55" Type="http://schemas.openxmlformats.org/officeDocument/2006/relationships/tags" Target="../tags/tag207.xml"/><Relationship Id="rId54" Type="http://schemas.openxmlformats.org/officeDocument/2006/relationships/tags" Target="../tags/tag206.xml"/><Relationship Id="rId53" Type="http://schemas.openxmlformats.org/officeDocument/2006/relationships/tags" Target="../tags/tag205.xml"/><Relationship Id="rId52" Type="http://schemas.openxmlformats.org/officeDocument/2006/relationships/tags" Target="../tags/tag204.xml"/><Relationship Id="rId51" Type="http://schemas.openxmlformats.org/officeDocument/2006/relationships/tags" Target="../tags/tag203.xml"/><Relationship Id="rId50" Type="http://schemas.openxmlformats.org/officeDocument/2006/relationships/tags" Target="../tags/tag202.xml"/><Relationship Id="rId5" Type="http://schemas.openxmlformats.org/officeDocument/2006/relationships/tags" Target="../tags/tag157.xml"/><Relationship Id="rId49" Type="http://schemas.openxmlformats.org/officeDocument/2006/relationships/tags" Target="../tags/tag201.xml"/><Relationship Id="rId48" Type="http://schemas.openxmlformats.org/officeDocument/2006/relationships/tags" Target="../tags/tag200.xml"/><Relationship Id="rId47" Type="http://schemas.openxmlformats.org/officeDocument/2006/relationships/tags" Target="../tags/tag199.xml"/><Relationship Id="rId46" Type="http://schemas.openxmlformats.org/officeDocument/2006/relationships/tags" Target="../tags/tag198.xml"/><Relationship Id="rId45" Type="http://schemas.openxmlformats.org/officeDocument/2006/relationships/tags" Target="../tags/tag197.xml"/><Relationship Id="rId44" Type="http://schemas.openxmlformats.org/officeDocument/2006/relationships/tags" Target="../tags/tag196.xml"/><Relationship Id="rId43" Type="http://schemas.openxmlformats.org/officeDocument/2006/relationships/tags" Target="../tags/tag195.xml"/><Relationship Id="rId42" Type="http://schemas.openxmlformats.org/officeDocument/2006/relationships/tags" Target="../tags/tag194.xml"/><Relationship Id="rId41" Type="http://schemas.openxmlformats.org/officeDocument/2006/relationships/tags" Target="../tags/tag193.xml"/><Relationship Id="rId40" Type="http://schemas.openxmlformats.org/officeDocument/2006/relationships/tags" Target="../tags/tag192.xml"/><Relationship Id="rId4" Type="http://schemas.openxmlformats.org/officeDocument/2006/relationships/tags" Target="../tags/tag156.xml"/><Relationship Id="rId39" Type="http://schemas.openxmlformats.org/officeDocument/2006/relationships/tags" Target="../tags/tag191.xml"/><Relationship Id="rId38" Type="http://schemas.openxmlformats.org/officeDocument/2006/relationships/tags" Target="../tags/tag190.xml"/><Relationship Id="rId37" Type="http://schemas.openxmlformats.org/officeDocument/2006/relationships/tags" Target="../tags/tag189.xml"/><Relationship Id="rId36" Type="http://schemas.openxmlformats.org/officeDocument/2006/relationships/tags" Target="../tags/tag188.xml"/><Relationship Id="rId35" Type="http://schemas.openxmlformats.org/officeDocument/2006/relationships/tags" Target="../tags/tag187.xml"/><Relationship Id="rId34" Type="http://schemas.openxmlformats.org/officeDocument/2006/relationships/tags" Target="../tags/tag186.xml"/><Relationship Id="rId33" Type="http://schemas.openxmlformats.org/officeDocument/2006/relationships/tags" Target="../tags/tag185.xml"/><Relationship Id="rId32" Type="http://schemas.openxmlformats.org/officeDocument/2006/relationships/tags" Target="../tags/tag184.xml"/><Relationship Id="rId31" Type="http://schemas.openxmlformats.org/officeDocument/2006/relationships/tags" Target="../tags/tag183.xml"/><Relationship Id="rId30" Type="http://schemas.openxmlformats.org/officeDocument/2006/relationships/tags" Target="../tags/tag182.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81.xml"/><Relationship Id="rId28" Type="http://schemas.openxmlformats.org/officeDocument/2006/relationships/tags" Target="../tags/tag180.xml"/><Relationship Id="rId27" Type="http://schemas.openxmlformats.org/officeDocument/2006/relationships/tags" Target="../tags/tag179.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image" Target="../media/image10.png"/><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5.xml"/></Relationships>
</file>

<file path=ppt/slides/_rels/slide20.xml.rels><?xml version="1.0" encoding="UTF-8" standalone="yes"?>
<Relationships xmlns="http://schemas.openxmlformats.org/package/2006/relationships"><Relationship Id="rId9" Type="http://schemas.openxmlformats.org/officeDocument/2006/relationships/tags" Target="../tags/tag714.xml"/><Relationship Id="rId8" Type="http://schemas.openxmlformats.org/officeDocument/2006/relationships/tags" Target="../tags/tag713.xml"/><Relationship Id="rId7" Type="http://schemas.openxmlformats.org/officeDocument/2006/relationships/tags" Target="../tags/tag712.xml"/><Relationship Id="rId6" Type="http://schemas.openxmlformats.org/officeDocument/2006/relationships/tags" Target="../tags/tag711.xml"/><Relationship Id="rId5" Type="http://schemas.openxmlformats.org/officeDocument/2006/relationships/tags" Target="../tags/tag710.xml"/><Relationship Id="rId4" Type="http://schemas.openxmlformats.org/officeDocument/2006/relationships/tags" Target="../tags/tag709.xml"/><Relationship Id="rId3" Type="http://schemas.openxmlformats.org/officeDocument/2006/relationships/image" Target="file:///C:\Program%20Files%20(x86)\Tencent\TIM\Bin\Lets_Create/pic_temp/0_pic_quater_right_down.png" TargetMode="External"/><Relationship Id="rId22" Type="http://schemas.openxmlformats.org/officeDocument/2006/relationships/notesSlide" Target="../notesSlides/notesSlide19.xml"/><Relationship Id="rId21" Type="http://schemas.openxmlformats.org/officeDocument/2006/relationships/slideLayout" Target="../slideLayouts/slideLayout10.xml"/><Relationship Id="rId20" Type="http://schemas.openxmlformats.org/officeDocument/2006/relationships/tags" Target="../tags/tag725.xml"/><Relationship Id="rId2" Type="http://schemas.openxmlformats.org/officeDocument/2006/relationships/image" Target="../media/image10.png"/><Relationship Id="rId19" Type="http://schemas.openxmlformats.org/officeDocument/2006/relationships/tags" Target="../tags/tag724.xml"/><Relationship Id="rId18" Type="http://schemas.openxmlformats.org/officeDocument/2006/relationships/tags" Target="../tags/tag723.xml"/><Relationship Id="rId17" Type="http://schemas.openxmlformats.org/officeDocument/2006/relationships/tags" Target="../tags/tag722.xml"/><Relationship Id="rId16" Type="http://schemas.openxmlformats.org/officeDocument/2006/relationships/tags" Target="../tags/tag721.xml"/><Relationship Id="rId15" Type="http://schemas.openxmlformats.org/officeDocument/2006/relationships/tags" Target="../tags/tag720.xml"/><Relationship Id="rId14" Type="http://schemas.openxmlformats.org/officeDocument/2006/relationships/tags" Target="../tags/tag719.xml"/><Relationship Id="rId13" Type="http://schemas.openxmlformats.org/officeDocument/2006/relationships/tags" Target="../tags/tag718.xml"/><Relationship Id="rId12" Type="http://schemas.openxmlformats.org/officeDocument/2006/relationships/tags" Target="../tags/tag717.xml"/><Relationship Id="rId11" Type="http://schemas.openxmlformats.org/officeDocument/2006/relationships/tags" Target="../tags/tag716.xml"/><Relationship Id="rId10" Type="http://schemas.openxmlformats.org/officeDocument/2006/relationships/tags" Target="../tags/tag715.xml"/><Relationship Id="rId1" Type="http://schemas.openxmlformats.org/officeDocument/2006/relationships/tags" Target="../tags/tag708.xml"/></Relationships>
</file>

<file path=ppt/slides/_rels/slide21.xml.rels><?xml version="1.0" encoding="UTF-8" standalone="yes"?>
<Relationships xmlns="http://schemas.openxmlformats.org/package/2006/relationships"><Relationship Id="rId9" Type="http://schemas.openxmlformats.org/officeDocument/2006/relationships/tags" Target="../tags/tag734.xml"/><Relationship Id="rId8" Type="http://schemas.openxmlformats.org/officeDocument/2006/relationships/tags" Target="../tags/tag733.xml"/><Relationship Id="rId7" Type="http://schemas.openxmlformats.org/officeDocument/2006/relationships/tags" Target="../tags/tag732.xml"/><Relationship Id="rId6" Type="http://schemas.openxmlformats.org/officeDocument/2006/relationships/tags" Target="../tags/tag731.xml"/><Relationship Id="rId5" Type="http://schemas.openxmlformats.org/officeDocument/2006/relationships/tags" Target="../tags/tag730.xml"/><Relationship Id="rId4" Type="http://schemas.openxmlformats.org/officeDocument/2006/relationships/tags" Target="../tags/tag729.xml"/><Relationship Id="rId3" Type="http://schemas.openxmlformats.org/officeDocument/2006/relationships/tags" Target="../tags/tag728.xml"/><Relationship Id="rId25" Type="http://schemas.openxmlformats.org/officeDocument/2006/relationships/notesSlide" Target="../notesSlides/notesSlide20.xml"/><Relationship Id="rId24" Type="http://schemas.openxmlformats.org/officeDocument/2006/relationships/slideLayout" Target="../slideLayouts/slideLayout2.xml"/><Relationship Id="rId23" Type="http://schemas.openxmlformats.org/officeDocument/2006/relationships/tags" Target="../tags/tag748.xml"/><Relationship Id="rId22" Type="http://schemas.openxmlformats.org/officeDocument/2006/relationships/tags" Target="../tags/tag747.xml"/><Relationship Id="rId21" Type="http://schemas.openxmlformats.org/officeDocument/2006/relationships/tags" Target="../tags/tag746.xml"/><Relationship Id="rId20" Type="http://schemas.openxmlformats.org/officeDocument/2006/relationships/tags" Target="../tags/tag745.xml"/><Relationship Id="rId2" Type="http://schemas.openxmlformats.org/officeDocument/2006/relationships/tags" Target="../tags/tag727.xml"/><Relationship Id="rId19" Type="http://schemas.openxmlformats.org/officeDocument/2006/relationships/tags" Target="../tags/tag744.xml"/><Relationship Id="rId18" Type="http://schemas.openxmlformats.org/officeDocument/2006/relationships/tags" Target="../tags/tag743.xml"/><Relationship Id="rId17" Type="http://schemas.openxmlformats.org/officeDocument/2006/relationships/tags" Target="../tags/tag742.xml"/><Relationship Id="rId16" Type="http://schemas.openxmlformats.org/officeDocument/2006/relationships/tags" Target="../tags/tag741.xml"/><Relationship Id="rId15" Type="http://schemas.openxmlformats.org/officeDocument/2006/relationships/tags" Target="../tags/tag740.xml"/><Relationship Id="rId14" Type="http://schemas.openxmlformats.org/officeDocument/2006/relationships/tags" Target="../tags/tag739.xml"/><Relationship Id="rId13" Type="http://schemas.openxmlformats.org/officeDocument/2006/relationships/tags" Target="../tags/tag738.xml"/><Relationship Id="rId12" Type="http://schemas.openxmlformats.org/officeDocument/2006/relationships/tags" Target="../tags/tag737.xml"/><Relationship Id="rId11" Type="http://schemas.openxmlformats.org/officeDocument/2006/relationships/tags" Target="../tags/tag736.xml"/><Relationship Id="rId10" Type="http://schemas.openxmlformats.org/officeDocument/2006/relationships/tags" Target="../tags/tag735.xml"/><Relationship Id="rId1" Type="http://schemas.openxmlformats.org/officeDocument/2006/relationships/tags" Target="../tags/tag726.xml"/></Relationships>
</file>

<file path=ppt/slides/_rels/slide22.xml.rels><?xml version="1.0" encoding="UTF-8" standalone="yes"?>
<Relationships xmlns="http://schemas.openxmlformats.org/package/2006/relationships"><Relationship Id="rId9" Type="http://schemas.openxmlformats.org/officeDocument/2006/relationships/tags" Target="../tags/tag755.xml"/><Relationship Id="rId8" Type="http://schemas.openxmlformats.org/officeDocument/2006/relationships/tags" Target="../tags/tag754.xml"/><Relationship Id="rId7" Type="http://schemas.openxmlformats.org/officeDocument/2006/relationships/tags" Target="../tags/tag753.xml"/><Relationship Id="rId6" Type="http://schemas.openxmlformats.org/officeDocument/2006/relationships/tags" Target="../tags/tag752.xml"/><Relationship Id="rId5" Type="http://schemas.openxmlformats.org/officeDocument/2006/relationships/tags" Target="../tags/tag751.xml"/><Relationship Id="rId4" Type="http://schemas.openxmlformats.org/officeDocument/2006/relationships/tags" Target="../tags/tag750.xml"/><Relationship Id="rId32" Type="http://schemas.openxmlformats.org/officeDocument/2006/relationships/notesSlide" Target="../notesSlides/notesSlide21.xml"/><Relationship Id="rId31" Type="http://schemas.openxmlformats.org/officeDocument/2006/relationships/slideLayout" Target="../slideLayouts/slideLayout10.xml"/><Relationship Id="rId30" Type="http://schemas.openxmlformats.org/officeDocument/2006/relationships/tags" Target="../tags/tag776.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775.xml"/><Relationship Id="rId28" Type="http://schemas.openxmlformats.org/officeDocument/2006/relationships/tags" Target="../tags/tag774.xml"/><Relationship Id="rId27" Type="http://schemas.openxmlformats.org/officeDocument/2006/relationships/tags" Target="../tags/tag773.xml"/><Relationship Id="rId26" Type="http://schemas.openxmlformats.org/officeDocument/2006/relationships/tags" Target="../tags/tag772.xml"/><Relationship Id="rId25" Type="http://schemas.openxmlformats.org/officeDocument/2006/relationships/tags" Target="../tags/tag771.xml"/><Relationship Id="rId24" Type="http://schemas.openxmlformats.org/officeDocument/2006/relationships/tags" Target="../tags/tag770.xml"/><Relationship Id="rId23" Type="http://schemas.openxmlformats.org/officeDocument/2006/relationships/tags" Target="../tags/tag769.xml"/><Relationship Id="rId22" Type="http://schemas.openxmlformats.org/officeDocument/2006/relationships/tags" Target="../tags/tag768.xml"/><Relationship Id="rId21" Type="http://schemas.openxmlformats.org/officeDocument/2006/relationships/tags" Target="../tags/tag767.xml"/><Relationship Id="rId20" Type="http://schemas.openxmlformats.org/officeDocument/2006/relationships/tags" Target="../tags/tag766.xml"/><Relationship Id="rId2" Type="http://schemas.openxmlformats.org/officeDocument/2006/relationships/image" Target="../media/image10.png"/><Relationship Id="rId19" Type="http://schemas.openxmlformats.org/officeDocument/2006/relationships/tags" Target="../tags/tag765.xml"/><Relationship Id="rId18" Type="http://schemas.openxmlformats.org/officeDocument/2006/relationships/tags" Target="../tags/tag764.xml"/><Relationship Id="rId17" Type="http://schemas.openxmlformats.org/officeDocument/2006/relationships/tags" Target="../tags/tag763.xml"/><Relationship Id="rId16" Type="http://schemas.openxmlformats.org/officeDocument/2006/relationships/tags" Target="../tags/tag762.xml"/><Relationship Id="rId15" Type="http://schemas.openxmlformats.org/officeDocument/2006/relationships/tags" Target="../tags/tag761.xml"/><Relationship Id="rId14" Type="http://schemas.openxmlformats.org/officeDocument/2006/relationships/tags" Target="../tags/tag760.xml"/><Relationship Id="rId13" Type="http://schemas.openxmlformats.org/officeDocument/2006/relationships/tags" Target="../tags/tag759.xml"/><Relationship Id="rId12" Type="http://schemas.openxmlformats.org/officeDocument/2006/relationships/tags" Target="../tags/tag758.xml"/><Relationship Id="rId11" Type="http://schemas.openxmlformats.org/officeDocument/2006/relationships/tags" Target="../tags/tag757.xml"/><Relationship Id="rId10" Type="http://schemas.openxmlformats.org/officeDocument/2006/relationships/tags" Target="../tags/tag756.xml"/><Relationship Id="rId1" Type="http://schemas.openxmlformats.org/officeDocument/2006/relationships/tags" Target="../tags/tag749.xml"/></Relationships>
</file>

<file path=ppt/slides/_rels/slide23.xml.rels><?xml version="1.0" encoding="UTF-8" standalone="yes"?>
<Relationships xmlns="http://schemas.openxmlformats.org/package/2006/relationships"><Relationship Id="rId9" Type="http://schemas.openxmlformats.org/officeDocument/2006/relationships/tags" Target="../tags/tag783.xml"/><Relationship Id="rId8" Type="http://schemas.openxmlformats.org/officeDocument/2006/relationships/tags" Target="../tags/tag782.xml"/><Relationship Id="rId7" Type="http://schemas.openxmlformats.org/officeDocument/2006/relationships/tags" Target="../tags/tag781.xml"/><Relationship Id="rId6" Type="http://schemas.openxmlformats.org/officeDocument/2006/relationships/tags" Target="../tags/tag780.xml"/><Relationship Id="rId5" Type="http://schemas.openxmlformats.org/officeDocument/2006/relationships/tags" Target="../tags/tag779.xml"/><Relationship Id="rId4" Type="http://schemas.openxmlformats.org/officeDocument/2006/relationships/tags" Target="../tags/tag778.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notesSlide" Target="../notesSlides/notesSlide22.xml"/><Relationship Id="rId28" Type="http://schemas.openxmlformats.org/officeDocument/2006/relationships/slideLayout" Target="../slideLayouts/slideLayout10.xml"/><Relationship Id="rId27" Type="http://schemas.openxmlformats.org/officeDocument/2006/relationships/tags" Target="../tags/tag801.xml"/><Relationship Id="rId26" Type="http://schemas.openxmlformats.org/officeDocument/2006/relationships/tags" Target="../tags/tag800.xml"/><Relationship Id="rId25" Type="http://schemas.openxmlformats.org/officeDocument/2006/relationships/tags" Target="../tags/tag799.xml"/><Relationship Id="rId24" Type="http://schemas.openxmlformats.org/officeDocument/2006/relationships/tags" Target="../tags/tag798.xml"/><Relationship Id="rId23" Type="http://schemas.openxmlformats.org/officeDocument/2006/relationships/tags" Target="../tags/tag797.xml"/><Relationship Id="rId22" Type="http://schemas.openxmlformats.org/officeDocument/2006/relationships/tags" Target="../tags/tag796.xml"/><Relationship Id="rId21" Type="http://schemas.openxmlformats.org/officeDocument/2006/relationships/tags" Target="../tags/tag795.xml"/><Relationship Id="rId20" Type="http://schemas.openxmlformats.org/officeDocument/2006/relationships/tags" Target="../tags/tag794.xml"/><Relationship Id="rId2" Type="http://schemas.openxmlformats.org/officeDocument/2006/relationships/image" Target="../media/image10.png"/><Relationship Id="rId19" Type="http://schemas.openxmlformats.org/officeDocument/2006/relationships/tags" Target="../tags/tag793.xml"/><Relationship Id="rId18" Type="http://schemas.openxmlformats.org/officeDocument/2006/relationships/tags" Target="../tags/tag792.xml"/><Relationship Id="rId17" Type="http://schemas.openxmlformats.org/officeDocument/2006/relationships/tags" Target="../tags/tag791.xml"/><Relationship Id="rId16" Type="http://schemas.openxmlformats.org/officeDocument/2006/relationships/tags" Target="../tags/tag790.xml"/><Relationship Id="rId15" Type="http://schemas.openxmlformats.org/officeDocument/2006/relationships/tags" Target="../tags/tag789.xml"/><Relationship Id="rId14" Type="http://schemas.openxmlformats.org/officeDocument/2006/relationships/tags" Target="../tags/tag788.xml"/><Relationship Id="rId13" Type="http://schemas.openxmlformats.org/officeDocument/2006/relationships/tags" Target="../tags/tag787.xml"/><Relationship Id="rId12" Type="http://schemas.openxmlformats.org/officeDocument/2006/relationships/tags" Target="../tags/tag786.xml"/><Relationship Id="rId11" Type="http://schemas.openxmlformats.org/officeDocument/2006/relationships/tags" Target="../tags/tag785.xml"/><Relationship Id="rId10" Type="http://schemas.openxmlformats.org/officeDocument/2006/relationships/tags" Target="../tags/tag784.xml"/><Relationship Id="rId1" Type="http://schemas.openxmlformats.org/officeDocument/2006/relationships/tags" Target="../tags/tag777.xml"/></Relationships>
</file>

<file path=ppt/slides/_rels/slide24.xml.rels><?xml version="1.0" encoding="UTF-8" standalone="yes"?>
<Relationships xmlns="http://schemas.openxmlformats.org/package/2006/relationships"><Relationship Id="rId9" Type="http://schemas.openxmlformats.org/officeDocument/2006/relationships/tags" Target="../tags/tag808.xml"/><Relationship Id="rId8" Type="http://schemas.openxmlformats.org/officeDocument/2006/relationships/tags" Target="../tags/tag807.xml"/><Relationship Id="rId7" Type="http://schemas.openxmlformats.org/officeDocument/2006/relationships/tags" Target="../tags/tag806.xml"/><Relationship Id="rId6" Type="http://schemas.openxmlformats.org/officeDocument/2006/relationships/tags" Target="../tags/tag805.xml"/><Relationship Id="rId5" Type="http://schemas.openxmlformats.org/officeDocument/2006/relationships/tags" Target="../tags/tag804.xml"/><Relationship Id="rId4" Type="http://schemas.openxmlformats.org/officeDocument/2006/relationships/tags" Target="../tags/tag80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notesSlide" Target="../notesSlides/notesSlide23.xml"/><Relationship Id="rId28" Type="http://schemas.openxmlformats.org/officeDocument/2006/relationships/slideLayout" Target="../slideLayouts/slideLayout10.xml"/><Relationship Id="rId27" Type="http://schemas.openxmlformats.org/officeDocument/2006/relationships/tags" Target="../tags/tag826.xml"/><Relationship Id="rId26" Type="http://schemas.openxmlformats.org/officeDocument/2006/relationships/tags" Target="../tags/tag825.xml"/><Relationship Id="rId25" Type="http://schemas.openxmlformats.org/officeDocument/2006/relationships/tags" Target="../tags/tag824.xml"/><Relationship Id="rId24" Type="http://schemas.openxmlformats.org/officeDocument/2006/relationships/tags" Target="../tags/tag823.xml"/><Relationship Id="rId23" Type="http://schemas.openxmlformats.org/officeDocument/2006/relationships/tags" Target="../tags/tag822.xml"/><Relationship Id="rId22" Type="http://schemas.openxmlformats.org/officeDocument/2006/relationships/tags" Target="../tags/tag821.xml"/><Relationship Id="rId21" Type="http://schemas.openxmlformats.org/officeDocument/2006/relationships/tags" Target="../tags/tag820.xml"/><Relationship Id="rId20" Type="http://schemas.openxmlformats.org/officeDocument/2006/relationships/tags" Target="../tags/tag819.xml"/><Relationship Id="rId2" Type="http://schemas.openxmlformats.org/officeDocument/2006/relationships/image" Target="../media/image10.png"/><Relationship Id="rId19" Type="http://schemas.openxmlformats.org/officeDocument/2006/relationships/tags" Target="../tags/tag818.xml"/><Relationship Id="rId18" Type="http://schemas.openxmlformats.org/officeDocument/2006/relationships/tags" Target="../tags/tag817.xml"/><Relationship Id="rId17" Type="http://schemas.openxmlformats.org/officeDocument/2006/relationships/tags" Target="../tags/tag816.xml"/><Relationship Id="rId16" Type="http://schemas.openxmlformats.org/officeDocument/2006/relationships/tags" Target="../tags/tag815.xml"/><Relationship Id="rId15" Type="http://schemas.openxmlformats.org/officeDocument/2006/relationships/tags" Target="../tags/tag814.xml"/><Relationship Id="rId14" Type="http://schemas.openxmlformats.org/officeDocument/2006/relationships/tags" Target="../tags/tag813.xml"/><Relationship Id="rId13" Type="http://schemas.openxmlformats.org/officeDocument/2006/relationships/tags" Target="../tags/tag812.xml"/><Relationship Id="rId12" Type="http://schemas.openxmlformats.org/officeDocument/2006/relationships/tags" Target="../tags/tag811.xml"/><Relationship Id="rId11" Type="http://schemas.openxmlformats.org/officeDocument/2006/relationships/tags" Target="../tags/tag810.xml"/><Relationship Id="rId10" Type="http://schemas.openxmlformats.org/officeDocument/2006/relationships/tags" Target="../tags/tag809.xml"/><Relationship Id="rId1" Type="http://schemas.openxmlformats.org/officeDocument/2006/relationships/tags" Target="../tags/tag802.xml"/></Relationships>
</file>

<file path=ppt/slides/_rels/slide25.xml.rels><?xml version="1.0" encoding="UTF-8" standalone="yes"?>
<Relationships xmlns="http://schemas.openxmlformats.org/package/2006/relationships"><Relationship Id="rId9" Type="http://schemas.openxmlformats.org/officeDocument/2006/relationships/tags" Target="../tags/tag835.xml"/><Relationship Id="rId8" Type="http://schemas.openxmlformats.org/officeDocument/2006/relationships/tags" Target="../tags/tag834.xml"/><Relationship Id="rId7" Type="http://schemas.openxmlformats.org/officeDocument/2006/relationships/tags" Target="../tags/tag833.xml"/><Relationship Id="rId6" Type="http://schemas.openxmlformats.org/officeDocument/2006/relationships/tags" Target="../tags/tag832.xml"/><Relationship Id="rId5" Type="http://schemas.openxmlformats.org/officeDocument/2006/relationships/tags" Target="../tags/tag831.xml"/><Relationship Id="rId4" Type="http://schemas.openxmlformats.org/officeDocument/2006/relationships/tags" Target="../tags/tag830.xml"/><Relationship Id="rId3" Type="http://schemas.openxmlformats.org/officeDocument/2006/relationships/tags" Target="../tags/tag829.xml"/><Relationship Id="rId2" Type="http://schemas.openxmlformats.org/officeDocument/2006/relationships/tags" Target="../tags/tag828.xml"/><Relationship Id="rId17" Type="http://schemas.openxmlformats.org/officeDocument/2006/relationships/notesSlide" Target="../notesSlides/notesSlide24.xml"/><Relationship Id="rId16" Type="http://schemas.openxmlformats.org/officeDocument/2006/relationships/slideLayout" Target="../slideLayouts/slideLayout2.xml"/><Relationship Id="rId15" Type="http://schemas.openxmlformats.org/officeDocument/2006/relationships/image" Target="../media/image18.png"/><Relationship Id="rId14" Type="http://schemas.openxmlformats.org/officeDocument/2006/relationships/tags" Target="../tags/tag840.xml"/><Relationship Id="rId13" Type="http://schemas.openxmlformats.org/officeDocument/2006/relationships/tags" Target="../tags/tag839.xml"/><Relationship Id="rId12" Type="http://schemas.openxmlformats.org/officeDocument/2006/relationships/tags" Target="../tags/tag838.xml"/><Relationship Id="rId11" Type="http://schemas.openxmlformats.org/officeDocument/2006/relationships/tags" Target="../tags/tag837.xml"/><Relationship Id="rId10" Type="http://schemas.openxmlformats.org/officeDocument/2006/relationships/tags" Target="../tags/tag836.xml"/><Relationship Id="rId1" Type="http://schemas.openxmlformats.org/officeDocument/2006/relationships/tags" Target="../tags/tag827.xml"/></Relationships>
</file>

<file path=ppt/slides/_rels/slide26.xml.rels><?xml version="1.0" encoding="UTF-8" standalone="yes"?>
<Relationships xmlns="http://schemas.openxmlformats.org/package/2006/relationships"><Relationship Id="rId9" Type="http://schemas.openxmlformats.org/officeDocument/2006/relationships/tags" Target="../tags/tag847.xml"/><Relationship Id="rId8" Type="http://schemas.openxmlformats.org/officeDocument/2006/relationships/tags" Target="../tags/tag846.xml"/><Relationship Id="rId7" Type="http://schemas.openxmlformats.org/officeDocument/2006/relationships/tags" Target="../tags/tag845.xml"/><Relationship Id="rId6" Type="http://schemas.openxmlformats.org/officeDocument/2006/relationships/tags" Target="../tags/tag844.xml"/><Relationship Id="rId5" Type="http://schemas.openxmlformats.org/officeDocument/2006/relationships/tags" Target="../tags/tag843.xml"/><Relationship Id="rId4" Type="http://schemas.openxmlformats.org/officeDocument/2006/relationships/tags" Target="../tags/tag842.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notesSlide" Target="../notesSlides/notesSlide25.xml"/><Relationship Id="rId23" Type="http://schemas.openxmlformats.org/officeDocument/2006/relationships/slideLayout" Target="../slideLayouts/slideLayout10.xml"/><Relationship Id="rId22" Type="http://schemas.openxmlformats.org/officeDocument/2006/relationships/tags" Target="../tags/tag859.xml"/><Relationship Id="rId21" Type="http://schemas.openxmlformats.org/officeDocument/2006/relationships/image" Target="../media/image18.png"/><Relationship Id="rId20" Type="http://schemas.openxmlformats.org/officeDocument/2006/relationships/tags" Target="../tags/tag858.xml"/><Relationship Id="rId2" Type="http://schemas.openxmlformats.org/officeDocument/2006/relationships/image" Target="../media/image10.png"/><Relationship Id="rId19" Type="http://schemas.openxmlformats.org/officeDocument/2006/relationships/tags" Target="../tags/tag857.xml"/><Relationship Id="rId18" Type="http://schemas.openxmlformats.org/officeDocument/2006/relationships/tags" Target="../tags/tag856.xml"/><Relationship Id="rId17" Type="http://schemas.openxmlformats.org/officeDocument/2006/relationships/tags" Target="../tags/tag855.xml"/><Relationship Id="rId16" Type="http://schemas.openxmlformats.org/officeDocument/2006/relationships/tags" Target="../tags/tag854.xml"/><Relationship Id="rId15" Type="http://schemas.openxmlformats.org/officeDocument/2006/relationships/tags" Target="../tags/tag853.xml"/><Relationship Id="rId14" Type="http://schemas.openxmlformats.org/officeDocument/2006/relationships/tags" Target="../tags/tag852.xml"/><Relationship Id="rId13" Type="http://schemas.openxmlformats.org/officeDocument/2006/relationships/tags" Target="../tags/tag851.xml"/><Relationship Id="rId12" Type="http://schemas.openxmlformats.org/officeDocument/2006/relationships/tags" Target="../tags/tag850.xml"/><Relationship Id="rId11" Type="http://schemas.openxmlformats.org/officeDocument/2006/relationships/tags" Target="../tags/tag849.xml"/><Relationship Id="rId10" Type="http://schemas.openxmlformats.org/officeDocument/2006/relationships/tags" Target="../tags/tag848.xml"/><Relationship Id="rId1" Type="http://schemas.openxmlformats.org/officeDocument/2006/relationships/tags" Target="../tags/tag841.xml"/></Relationships>
</file>

<file path=ppt/slides/_rels/slide27.xml.rels><?xml version="1.0" encoding="UTF-8" standalone="yes"?>
<Relationships xmlns="http://schemas.openxmlformats.org/package/2006/relationships"><Relationship Id="rId9" Type="http://schemas.openxmlformats.org/officeDocument/2006/relationships/tags" Target="../tags/tag866.xml"/><Relationship Id="rId8" Type="http://schemas.openxmlformats.org/officeDocument/2006/relationships/tags" Target="../tags/tag865.xml"/><Relationship Id="rId7" Type="http://schemas.openxmlformats.org/officeDocument/2006/relationships/tags" Target="../tags/tag864.xml"/><Relationship Id="rId6" Type="http://schemas.openxmlformats.org/officeDocument/2006/relationships/tags" Target="../tags/tag863.xml"/><Relationship Id="rId5" Type="http://schemas.openxmlformats.org/officeDocument/2006/relationships/tags" Target="../tags/tag862.xml"/><Relationship Id="rId4" Type="http://schemas.openxmlformats.org/officeDocument/2006/relationships/tags" Target="../tags/tag861.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notesSlide" Target="../notesSlides/notesSlide26.xml"/><Relationship Id="rId23" Type="http://schemas.openxmlformats.org/officeDocument/2006/relationships/slideLayout" Target="../slideLayouts/slideLayout10.xml"/><Relationship Id="rId22" Type="http://schemas.openxmlformats.org/officeDocument/2006/relationships/tags" Target="../tags/tag878.xml"/><Relationship Id="rId21" Type="http://schemas.openxmlformats.org/officeDocument/2006/relationships/image" Target="../media/image18.png"/><Relationship Id="rId20" Type="http://schemas.openxmlformats.org/officeDocument/2006/relationships/tags" Target="../tags/tag877.xml"/><Relationship Id="rId2" Type="http://schemas.openxmlformats.org/officeDocument/2006/relationships/image" Target="../media/image10.png"/><Relationship Id="rId19" Type="http://schemas.openxmlformats.org/officeDocument/2006/relationships/tags" Target="../tags/tag876.xml"/><Relationship Id="rId18" Type="http://schemas.openxmlformats.org/officeDocument/2006/relationships/tags" Target="../tags/tag875.xml"/><Relationship Id="rId17" Type="http://schemas.openxmlformats.org/officeDocument/2006/relationships/tags" Target="../tags/tag874.xml"/><Relationship Id="rId16" Type="http://schemas.openxmlformats.org/officeDocument/2006/relationships/tags" Target="../tags/tag873.xml"/><Relationship Id="rId15" Type="http://schemas.openxmlformats.org/officeDocument/2006/relationships/tags" Target="../tags/tag872.xml"/><Relationship Id="rId14" Type="http://schemas.openxmlformats.org/officeDocument/2006/relationships/tags" Target="../tags/tag871.xml"/><Relationship Id="rId13" Type="http://schemas.openxmlformats.org/officeDocument/2006/relationships/tags" Target="../tags/tag870.xml"/><Relationship Id="rId12" Type="http://schemas.openxmlformats.org/officeDocument/2006/relationships/tags" Target="../tags/tag869.xml"/><Relationship Id="rId11" Type="http://schemas.openxmlformats.org/officeDocument/2006/relationships/tags" Target="../tags/tag868.xml"/><Relationship Id="rId10" Type="http://schemas.openxmlformats.org/officeDocument/2006/relationships/tags" Target="../tags/tag867.xml"/><Relationship Id="rId1" Type="http://schemas.openxmlformats.org/officeDocument/2006/relationships/tags" Target="../tags/tag860.xml"/></Relationships>
</file>

<file path=ppt/slides/_rels/slide28.xml.rels><?xml version="1.0" encoding="UTF-8" standalone="yes"?>
<Relationships xmlns="http://schemas.openxmlformats.org/package/2006/relationships"><Relationship Id="rId9" Type="http://schemas.openxmlformats.org/officeDocument/2006/relationships/tags" Target="../tags/tag887.xml"/><Relationship Id="rId8" Type="http://schemas.openxmlformats.org/officeDocument/2006/relationships/tags" Target="../tags/tag886.xml"/><Relationship Id="rId7" Type="http://schemas.openxmlformats.org/officeDocument/2006/relationships/tags" Target="../tags/tag885.xml"/><Relationship Id="rId6" Type="http://schemas.openxmlformats.org/officeDocument/2006/relationships/tags" Target="../tags/tag884.xml"/><Relationship Id="rId5" Type="http://schemas.openxmlformats.org/officeDocument/2006/relationships/tags" Target="../tags/tag883.xml"/><Relationship Id="rId4" Type="http://schemas.openxmlformats.org/officeDocument/2006/relationships/tags" Target="../tags/tag882.xml"/><Relationship Id="rId3" Type="http://schemas.openxmlformats.org/officeDocument/2006/relationships/tags" Target="../tags/tag881.xml"/><Relationship Id="rId2" Type="http://schemas.openxmlformats.org/officeDocument/2006/relationships/tags" Target="../tags/tag880.xml"/><Relationship Id="rId19" Type="http://schemas.openxmlformats.org/officeDocument/2006/relationships/notesSlide" Target="../notesSlides/notesSlide27.xml"/><Relationship Id="rId18" Type="http://schemas.openxmlformats.org/officeDocument/2006/relationships/slideLayout" Target="../slideLayouts/slideLayout2.xml"/><Relationship Id="rId17" Type="http://schemas.openxmlformats.org/officeDocument/2006/relationships/image" Target="../media/image18.png"/><Relationship Id="rId16" Type="http://schemas.openxmlformats.org/officeDocument/2006/relationships/tags" Target="../tags/tag894.xml"/><Relationship Id="rId15" Type="http://schemas.openxmlformats.org/officeDocument/2006/relationships/tags" Target="../tags/tag893.xml"/><Relationship Id="rId14" Type="http://schemas.openxmlformats.org/officeDocument/2006/relationships/tags" Target="../tags/tag892.xml"/><Relationship Id="rId13" Type="http://schemas.openxmlformats.org/officeDocument/2006/relationships/tags" Target="../tags/tag891.xml"/><Relationship Id="rId12" Type="http://schemas.openxmlformats.org/officeDocument/2006/relationships/tags" Target="../tags/tag890.xml"/><Relationship Id="rId11" Type="http://schemas.openxmlformats.org/officeDocument/2006/relationships/tags" Target="../tags/tag889.xml"/><Relationship Id="rId10" Type="http://schemas.openxmlformats.org/officeDocument/2006/relationships/tags" Target="../tags/tag888.xml"/><Relationship Id="rId1" Type="http://schemas.openxmlformats.org/officeDocument/2006/relationships/tags" Target="../tags/tag879.xml"/></Relationships>
</file>

<file path=ppt/slides/_rels/slide29.xml.rels><?xml version="1.0" encoding="UTF-8" standalone="yes"?>
<Relationships xmlns="http://schemas.openxmlformats.org/package/2006/relationships"><Relationship Id="rId9" Type="http://schemas.openxmlformats.org/officeDocument/2006/relationships/tags" Target="../tags/tag903.xml"/><Relationship Id="rId8" Type="http://schemas.openxmlformats.org/officeDocument/2006/relationships/tags" Target="../tags/tag902.xml"/><Relationship Id="rId7" Type="http://schemas.openxmlformats.org/officeDocument/2006/relationships/tags" Target="../tags/tag901.xml"/><Relationship Id="rId6" Type="http://schemas.openxmlformats.org/officeDocument/2006/relationships/tags" Target="../tags/tag900.xml"/><Relationship Id="rId5" Type="http://schemas.openxmlformats.org/officeDocument/2006/relationships/tags" Target="../tags/tag899.xml"/><Relationship Id="rId4" Type="http://schemas.openxmlformats.org/officeDocument/2006/relationships/tags" Target="../tags/tag898.xml"/><Relationship Id="rId3" Type="http://schemas.openxmlformats.org/officeDocument/2006/relationships/tags" Target="../tags/tag897.xml"/><Relationship Id="rId24" Type="http://schemas.openxmlformats.org/officeDocument/2006/relationships/notesSlide" Target="../notesSlides/notesSlide28.xml"/><Relationship Id="rId23" Type="http://schemas.openxmlformats.org/officeDocument/2006/relationships/slideLayout" Target="../slideLayouts/slideLayout2.xml"/><Relationship Id="rId22" Type="http://schemas.openxmlformats.org/officeDocument/2006/relationships/tags" Target="../tags/tag916.xml"/><Relationship Id="rId21" Type="http://schemas.openxmlformats.org/officeDocument/2006/relationships/tags" Target="../tags/tag915.xml"/><Relationship Id="rId20" Type="http://schemas.openxmlformats.org/officeDocument/2006/relationships/tags" Target="../tags/tag914.xml"/><Relationship Id="rId2" Type="http://schemas.openxmlformats.org/officeDocument/2006/relationships/tags" Target="../tags/tag896.xml"/><Relationship Id="rId19" Type="http://schemas.openxmlformats.org/officeDocument/2006/relationships/tags" Target="../tags/tag913.xml"/><Relationship Id="rId18" Type="http://schemas.openxmlformats.org/officeDocument/2006/relationships/tags" Target="../tags/tag912.xml"/><Relationship Id="rId17" Type="http://schemas.openxmlformats.org/officeDocument/2006/relationships/tags" Target="../tags/tag911.xml"/><Relationship Id="rId16" Type="http://schemas.openxmlformats.org/officeDocument/2006/relationships/tags" Target="../tags/tag910.xml"/><Relationship Id="rId15" Type="http://schemas.openxmlformats.org/officeDocument/2006/relationships/tags" Target="../tags/tag909.xml"/><Relationship Id="rId14" Type="http://schemas.openxmlformats.org/officeDocument/2006/relationships/tags" Target="../tags/tag908.xml"/><Relationship Id="rId13" Type="http://schemas.openxmlformats.org/officeDocument/2006/relationships/tags" Target="../tags/tag907.xml"/><Relationship Id="rId12" Type="http://schemas.openxmlformats.org/officeDocument/2006/relationships/tags" Target="../tags/tag906.xml"/><Relationship Id="rId11" Type="http://schemas.openxmlformats.org/officeDocument/2006/relationships/tags" Target="../tags/tag905.xml"/><Relationship Id="rId10" Type="http://schemas.openxmlformats.org/officeDocument/2006/relationships/tags" Target="../tags/tag904.xml"/><Relationship Id="rId1" Type="http://schemas.openxmlformats.org/officeDocument/2006/relationships/tags" Target="../tags/tag895.xml"/></Relationships>
</file>

<file path=ppt/slides/_rels/slide3.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3" Type="http://schemas.openxmlformats.org/officeDocument/2006/relationships/notesSlide" Target="../notesSlides/notesSlide2.xml"/><Relationship Id="rId52" Type="http://schemas.openxmlformats.org/officeDocument/2006/relationships/slideLayout" Target="../slideLayouts/slideLayout9.xml"/><Relationship Id="rId51" Type="http://schemas.openxmlformats.org/officeDocument/2006/relationships/tags" Target="../tags/tag274.xml"/><Relationship Id="rId50" Type="http://schemas.openxmlformats.org/officeDocument/2006/relationships/tags" Target="../tags/tag273.xml"/><Relationship Id="rId5" Type="http://schemas.openxmlformats.org/officeDocument/2006/relationships/tags" Target="../tags/tag228.xml"/><Relationship Id="rId49" Type="http://schemas.openxmlformats.org/officeDocument/2006/relationships/tags" Target="../tags/tag272.xml"/><Relationship Id="rId48" Type="http://schemas.openxmlformats.org/officeDocument/2006/relationships/tags" Target="../tags/tag271.xml"/><Relationship Id="rId47" Type="http://schemas.openxmlformats.org/officeDocument/2006/relationships/tags" Target="../tags/tag270.xml"/><Relationship Id="rId46" Type="http://schemas.openxmlformats.org/officeDocument/2006/relationships/tags" Target="../tags/tag269.xml"/><Relationship Id="rId45" Type="http://schemas.openxmlformats.org/officeDocument/2006/relationships/tags" Target="../tags/tag268.xml"/><Relationship Id="rId44" Type="http://schemas.openxmlformats.org/officeDocument/2006/relationships/tags" Target="../tags/tag267.xml"/><Relationship Id="rId43" Type="http://schemas.openxmlformats.org/officeDocument/2006/relationships/tags" Target="../tags/tag266.xml"/><Relationship Id="rId42" Type="http://schemas.openxmlformats.org/officeDocument/2006/relationships/tags" Target="../tags/tag265.xml"/><Relationship Id="rId41" Type="http://schemas.openxmlformats.org/officeDocument/2006/relationships/tags" Target="../tags/tag264.xml"/><Relationship Id="rId40" Type="http://schemas.openxmlformats.org/officeDocument/2006/relationships/tags" Target="../tags/tag263.xml"/><Relationship Id="rId4" Type="http://schemas.openxmlformats.org/officeDocument/2006/relationships/tags" Target="../tags/tag227.xml"/><Relationship Id="rId39" Type="http://schemas.openxmlformats.org/officeDocument/2006/relationships/tags" Target="../tags/tag262.xml"/><Relationship Id="rId38" Type="http://schemas.openxmlformats.org/officeDocument/2006/relationships/tags" Target="../tags/tag261.xml"/><Relationship Id="rId37" Type="http://schemas.openxmlformats.org/officeDocument/2006/relationships/tags" Target="../tags/tag260.xml"/><Relationship Id="rId36" Type="http://schemas.openxmlformats.org/officeDocument/2006/relationships/tags" Target="../tags/tag259.xml"/><Relationship Id="rId35" Type="http://schemas.openxmlformats.org/officeDocument/2006/relationships/tags" Target="../tags/tag258.xml"/><Relationship Id="rId34" Type="http://schemas.openxmlformats.org/officeDocument/2006/relationships/tags" Target="../tags/tag257.xml"/><Relationship Id="rId33" Type="http://schemas.openxmlformats.org/officeDocument/2006/relationships/tags" Target="../tags/tag256.xml"/><Relationship Id="rId32" Type="http://schemas.openxmlformats.org/officeDocument/2006/relationships/tags" Target="../tags/tag255.xml"/><Relationship Id="rId31" Type="http://schemas.openxmlformats.org/officeDocument/2006/relationships/tags" Target="../tags/tag254.xml"/><Relationship Id="rId30" Type="http://schemas.openxmlformats.org/officeDocument/2006/relationships/tags" Target="../tags/tag253.xml"/><Relationship Id="rId3" Type="http://schemas.openxmlformats.org/officeDocument/2006/relationships/tags" Target="../tags/tag226.xml"/><Relationship Id="rId29" Type="http://schemas.openxmlformats.org/officeDocument/2006/relationships/tags" Target="../tags/tag252.xml"/><Relationship Id="rId28" Type="http://schemas.openxmlformats.org/officeDocument/2006/relationships/tags" Target="../tags/tag251.xml"/><Relationship Id="rId27" Type="http://schemas.openxmlformats.org/officeDocument/2006/relationships/tags" Target="../tags/tag250.xml"/><Relationship Id="rId26" Type="http://schemas.openxmlformats.org/officeDocument/2006/relationships/tags" Target="../tags/tag249.xml"/><Relationship Id="rId25" Type="http://schemas.openxmlformats.org/officeDocument/2006/relationships/tags" Target="../tags/tag248.xml"/><Relationship Id="rId24" Type="http://schemas.openxmlformats.org/officeDocument/2006/relationships/tags" Target="../tags/tag247.xml"/><Relationship Id="rId23" Type="http://schemas.openxmlformats.org/officeDocument/2006/relationships/tags" Target="../tags/tag246.xml"/><Relationship Id="rId22" Type="http://schemas.openxmlformats.org/officeDocument/2006/relationships/tags" Target="../tags/tag245.xml"/><Relationship Id="rId21" Type="http://schemas.openxmlformats.org/officeDocument/2006/relationships/tags" Target="../tags/tag244.xml"/><Relationship Id="rId20" Type="http://schemas.openxmlformats.org/officeDocument/2006/relationships/tags" Target="../tags/tag243.xml"/><Relationship Id="rId2" Type="http://schemas.openxmlformats.org/officeDocument/2006/relationships/tags" Target="../tags/tag225.xml"/><Relationship Id="rId19" Type="http://schemas.openxmlformats.org/officeDocument/2006/relationships/tags" Target="../tags/tag242.xml"/><Relationship Id="rId18" Type="http://schemas.openxmlformats.org/officeDocument/2006/relationships/tags" Target="../tags/tag241.xml"/><Relationship Id="rId17" Type="http://schemas.openxmlformats.org/officeDocument/2006/relationships/tags" Target="../tags/tag240.xml"/><Relationship Id="rId16" Type="http://schemas.openxmlformats.org/officeDocument/2006/relationships/tags" Target="../tags/tag239.xml"/><Relationship Id="rId15" Type="http://schemas.openxmlformats.org/officeDocument/2006/relationships/tags" Target="../tags/tag238.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4.xml"/></Relationships>
</file>

<file path=ppt/slides/_rels/slide30.xml.rels><?xml version="1.0" encoding="UTF-8" standalone="yes"?>
<Relationships xmlns="http://schemas.openxmlformats.org/package/2006/relationships"><Relationship Id="rId9" Type="http://schemas.openxmlformats.org/officeDocument/2006/relationships/tags" Target="../tags/tag925.xml"/><Relationship Id="rId8" Type="http://schemas.openxmlformats.org/officeDocument/2006/relationships/tags" Target="../tags/tag924.xml"/><Relationship Id="rId7" Type="http://schemas.openxmlformats.org/officeDocument/2006/relationships/tags" Target="../tags/tag923.xml"/><Relationship Id="rId6" Type="http://schemas.openxmlformats.org/officeDocument/2006/relationships/tags" Target="../tags/tag922.xml"/><Relationship Id="rId5" Type="http://schemas.openxmlformats.org/officeDocument/2006/relationships/tags" Target="../tags/tag921.xml"/><Relationship Id="rId4" Type="http://schemas.openxmlformats.org/officeDocument/2006/relationships/tags" Target="../tags/tag920.xml"/><Relationship Id="rId32" Type="http://schemas.openxmlformats.org/officeDocument/2006/relationships/notesSlide" Target="../notesSlides/notesSlide29.xml"/><Relationship Id="rId31" Type="http://schemas.openxmlformats.org/officeDocument/2006/relationships/slideLayout" Target="../slideLayouts/slideLayout2.xml"/><Relationship Id="rId30" Type="http://schemas.openxmlformats.org/officeDocument/2006/relationships/tags" Target="../tags/tag946.xml"/><Relationship Id="rId3" Type="http://schemas.openxmlformats.org/officeDocument/2006/relationships/tags" Target="../tags/tag919.xml"/><Relationship Id="rId29" Type="http://schemas.openxmlformats.org/officeDocument/2006/relationships/tags" Target="../tags/tag945.xml"/><Relationship Id="rId28" Type="http://schemas.openxmlformats.org/officeDocument/2006/relationships/tags" Target="../tags/tag944.xml"/><Relationship Id="rId27" Type="http://schemas.openxmlformats.org/officeDocument/2006/relationships/tags" Target="../tags/tag943.xml"/><Relationship Id="rId26" Type="http://schemas.openxmlformats.org/officeDocument/2006/relationships/tags" Target="../tags/tag942.xml"/><Relationship Id="rId25" Type="http://schemas.openxmlformats.org/officeDocument/2006/relationships/tags" Target="../tags/tag941.xml"/><Relationship Id="rId24" Type="http://schemas.openxmlformats.org/officeDocument/2006/relationships/tags" Target="../tags/tag940.xml"/><Relationship Id="rId23" Type="http://schemas.openxmlformats.org/officeDocument/2006/relationships/tags" Target="../tags/tag939.xml"/><Relationship Id="rId22" Type="http://schemas.openxmlformats.org/officeDocument/2006/relationships/tags" Target="../tags/tag938.xml"/><Relationship Id="rId21" Type="http://schemas.openxmlformats.org/officeDocument/2006/relationships/tags" Target="../tags/tag937.xml"/><Relationship Id="rId20" Type="http://schemas.openxmlformats.org/officeDocument/2006/relationships/tags" Target="../tags/tag936.xml"/><Relationship Id="rId2" Type="http://schemas.openxmlformats.org/officeDocument/2006/relationships/tags" Target="../tags/tag918.xml"/><Relationship Id="rId19" Type="http://schemas.openxmlformats.org/officeDocument/2006/relationships/tags" Target="../tags/tag935.xml"/><Relationship Id="rId18" Type="http://schemas.openxmlformats.org/officeDocument/2006/relationships/tags" Target="../tags/tag934.xml"/><Relationship Id="rId17" Type="http://schemas.openxmlformats.org/officeDocument/2006/relationships/tags" Target="../tags/tag933.xml"/><Relationship Id="rId16" Type="http://schemas.openxmlformats.org/officeDocument/2006/relationships/tags" Target="../tags/tag932.xml"/><Relationship Id="rId15" Type="http://schemas.openxmlformats.org/officeDocument/2006/relationships/tags" Target="../tags/tag931.xml"/><Relationship Id="rId14" Type="http://schemas.openxmlformats.org/officeDocument/2006/relationships/tags" Target="../tags/tag930.xml"/><Relationship Id="rId13" Type="http://schemas.openxmlformats.org/officeDocument/2006/relationships/tags" Target="../tags/tag929.xml"/><Relationship Id="rId12" Type="http://schemas.openxmlformats.org/officeDocument/2006/relationships/tags" Target="../tags/tag928.xml"/><Relationship Id="rId11" Type="http://schemas.openxmlformats.org/officeDocument/2006/relationships/tags" Target="../tags/tag927.xml"/><Relationship Id="rId10" Type="http://schemas.openxmlformats.org/officeDocument/2006/relationships/tags" Target="../tags/tag926.xml"/><Relationship Id="rId1" Type="http://schemas.openxmlformats.org/officeDocument/2006/relationships/tags" Target="../tags/tag917.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952.xml"/><Relationship Id="rId7" Type="http://schemas.openxmlformats.org/officeDocument/2006/relationships/tags" Target="../tags/tag951.xml"/><Relationship Id="rId6" Type="http://schemas.openxmlformats.org/officeDocument/2006/relationships/tags" Target="../tags/tag950.xml"/><Relationship Id="rId5" Type="http://schemas.openxmlformats.org/officeDocument/2006/relationships/tags" Target="../tags/tag949.xml"/><Relationship Id="rId4" Type="http://schemas.openxmlformats.org/officeDocument/2006/relationships/image" Target="../media/image16.png"/><Relationship Id="rId3" Type="http://schemas.openxmlformats.org/officeDocument/2006/relationships/tags" Target="../tags/tag948.xml"/><Relationship Id="rId2" Type="http://schemas.openxmlformats.org/officeDocument/2006/relationships/image" Target="../media/image15.png"/><Relationship Id="rId10" Type="http://schemas.openxmlformats.org/officeDocument/2006/relationships/notesSlide" Target="../notesSlides/notesSlide30.xml"/><Relationship Id="rId1" Type="http://schemas.openxmlformats.org/officeDocument/2006/relationships/tags" Target="../tags/tag947.xml"/></Relationships>
</file>

<file path=ppt/slides/_rels/slide32.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tags" Target="../tags/tag960.xml"/><Relationship Id="rId7" Type="http://schemas.openxmlformats.org/officeDocument/2006/relationships/tags" Target="../tags/tag959.xml"/><Relationship Id="rId6" Type="http://schemas.openxmlformats.org/officeDocument/2006/relationships/tags" Target="../tags/tag958.xml"/><Relationship Id="rId5" Type="http://schemas.openxmlformats.org/officeDocument/2006/relationships/tags" Target="../tags/tag957.xml"/><Relationship Id="rId4" Type="http://schemas.openxmlformats.org/officeDocument/2006/relationships/tags" Target="../tags/tag956.xml"/><Relationship Id="rId3" Type="http://schemas.openxmlformats.org/officeDocument/2006/relationships/tags" Target="../tags/tag955.xml"/><Relationship Id="rId2" Type="http://schemas.openxmlformats.org/officeDocument/2006/relationships/tags" Target="../tags/tag954.xml"/><Relationship Id="rId17" Type="http://schemas.openxmlformats.org/officeDocument/2006/relationships/notesSlide" Target="../notesSlides/notesSlide31.xml"/><Relationship Id="rId16" Type="http://schemas.openxmlformats.org/officeDocument/2006/relationships/slideLayout" Target="../slideLayouts/slideLayout2.xml"/><Relationship Id="rId15" Type="http://schemas.openxmlformats.org/officeDocument/2006/relationships/tags" Target="../tags/tag966.xml"/><Relationship Id="rId14" Type="http://schemas.openxmlformats.org/officeDocument/2006/relationships/tags" Target="../tags/tag965.xml"/><Relationship Id="rId13" Type="http://schemas.openxmlformats.org/officeDocument/2006/relationships/tags" Target="../tags/tag964.xml"/><Relationship Id="rId12" Type="http://schemas.openxmlformats.org/officeDocument/2006/relationships/tags" Target="../tags/tag963.xml"/><Relationship Id="rId11" Type="http://schemas.openxmlformats.org/officeDocument/2006/relationships/tags" Target="../tags/tag962.xml"/><Relationship Id="rId10" Type="http://schemas.openxmlformats.org/officeDocument/2006/relationships/tags" Target="../tags/tag961.xml"/><Relationship Id="rId1" Type="http://schemas.openxmlformats.org/officeDocument/2006/relationships/tags" Target="../tags/tag953.xml"/></Relationships>
</file>

<file path=ppt/slides/_rels/slide33.xml.rels><?xml version="1.0" encoding="UTF-8" standalone="yes"?>
<Relationships xmlns="http://schemas.openxmlformats.org/package/2006/relationships"><Relationship Id="rId9" Type="http://schemas.openxmlformats.org/officeDocument/2006/relationships/tags" Target="../tags/tag975.xml"/><Relationship Id="rId8" Type="http://schemas.openxmlformats.org/officeDocument/2006/relationships/tags" Target="../tags/tag974.xml"/><Relationship Id="rId7" Type="http://schemas.openxmlformats.org/officeDocument/2006/relationships/tags" Target="../tags/tag973.xml"/><Relationship Id="rId6" Type="http://schemas.openxmlformats.org/officeDocument/2006/relationships/tags" Target="../tags/tag972.xml"/><Relationship Id="rId53" Type="http://schemas.openxmlformats.org/officeDocument/2006/relationships/notesSlide" Target="../notesSlides/notesSlide32.xml"/><Relationship Id="rId52" Type="http://schemas.openxmlformats.org/officeDocument/2006/relationships/slideLayout" Target="../slideLayouts/slideLayout2.xml"/><Relationship Id="rId51" Type="http://schemas.openxmlformats.org/officeDocument/2006/relationships/tags" Target="../tags/tag1017.xml"/><Relationship Id="rId50" Type="http://schemas.openxmlformats.org/officeDocument/2006/relationships/tags" Target="../tags/tag1016.xml"/><Relationship Id="rId5" Type="http://schemas.openxmlformats.org/officeDocument/2006/relationships/tags" Target="../tags/tag971.xml"/><Relationship Id="rId49" Type="http://schemas.openxmlformats.org/officeDocument/2006/relationships/tags" Target="../tags/tag1015.xml"/><Relationship Id="rId48" Type="http://schemas.openxmlformats.org/officeDocument/2006/relationships/tags" Target="../tags/tag1014.xml"/><Relationship Id="rId47" Type="http://schemas.openxmlformats.org/officeDocument/2006/relationships/tags" Target="../tags/tag1013.xml"/><Relationship Id="rId46" Type="http://schemas.openxmlformats.org/officeDocument/2006/relationships/tags" Target="../tags/tag1012.xml"/><Relationship Id="rId45" Type="http://schemas.openxmlformats.org/officeDocument/2006/relationships/tags" Target="../tags/tag1011.xml"/><Relationship Id="rId44" Type="http://schemas.openxmlformats.org/officeDocument/2006/relationships/tags" Target="../tags/tag1010.xml"/><Relationship Id="rId43" Type="http://schemas.openxmlformats.org/officeDocument/2006/relationships/tags" Target="../tags/tag1009.xml"/><Relationship Id="rId42" Type="http://schemas.openxmlformats.org/officeDocument/2006/relationships/tags" Target="../tags/tag1008.xml"/><Relationship Id="rId41" Type="http://schemas.openxmlformats.org/officeDocument/2006/relationships/tags" Target="../tags/tag1007.xml"/><Relationship Id="rId40" Type="http://schemas.openxmlformats.org/officeDocument/2006/relationships/tags" Target="../tags/tag1006.xml"/><Relationship Id="rId4" Type="http://schemas.openxmlformats.org/officeDocument/2006/relationships/tags" Target="../tags/tag970.xml"/><Relationship Id="rId39" Type="http://schemas.openxmlformats.org/officeDocument/2006/relationships/tags" Target="../tags/tag1005.xml"/><Relationship Id="rId38" Type="http://schemas.openxmlformats.org/officeDocument/2006/relationships/tags" Target="../tags/tag1004.xml"/><Relationship Id="rId37" Type="http://schemas.openxmlformats.org/officeDocument/2006/relationships/tags" Target="../tags/tag1003.xml"/><Relationship Id="rId36" Type="http://schemas.openxmlformats.org/officeDocument/2006/relationships/tags" Target="../tags/tag1002.xml"/><Relationship Id="rId35" Type="http://schemas.openxmlformats.org/officeDocument/2006/relationships/tags" Target="../tags/tag1001.xml"/><Relationship Id="rId34" Type="http://schemas.openxmlformats.org/officeDocument/2006/relationships/tags" Target="../tags/tag1000.xml"/><Relationship Id="rId33" Type="http://schemas.openxmlformats.org/officeDocument/2006/relationships/tags" Target="../tags/tag999.xml"/><Relationship Id="rId32" Type="http://schemas.openxmlformats.org/officeDocument/2006/relationships/tags" Target="../tags/tag998.xml"/><Relationship Id="rId31" Type="http://schemas.openxmlformats.org/officeDocument/2006/relationships/tags" Target="../tags/tag997.xml"/><Relationship Id="rId30" Type="http://schemas.openxmlformats.org/officeDocument/2006/relationships/tags" Target="../tags/tag996.xml"/><Relationship Id="rId3" Type="http://schemas.openxmlformats.org/officeDocument/2006/relationships/tags" Target="../tags/tag969.xml"/><Relationship Id="rId29" Type="http://schemas.openxmlformats.org/officeDocument/2006/relationships/tags" Target="../tags/tag995.xml"/><Relationship Id="rId28" Type="http://schemas.openxmlformats.org/officeDocument/2006/relationships/tags" Target="../tags/tag994.xml"/><Relationship Id="rId27" Type="http://schemas.openxmlformats.org/officeDocument/2006/relationships/tags" Target="../tags/tag993.xml"/><Relationship Id="rId26" Type="http://schemas.openxmlformats.org/officeDocument/2006/relationships/tags" Target="../tags/tag992.xml"/><Relationship Id="rId25" Type="http://schemas.openxmlformats.org/officeDocument/2006/relationships/tags" Target="../tags/tag991.xml"/><Relationship Id="rId24" Type="http://schemas.openxmlformats.org/officeDocument/2006/relationships/tags" Target="../tags/tag990.xml"/><Relationship Id="rId23" Type="http://schemas.openxmlformats.org/officeDocument/2006/relationships/tags" Target="../tags/tag989.xml"/><Relationship Id="rId22" Type="http://schemas.openxmlformats.org/officeDocument/2006/relationships/tags" Target="../tags/tag988.xml"/><Relationship Id="rId21" Type="http://schemas.openxmlformats.org/officeDocument/2006/relationships/tags" Target="../tags/tag987.xml"/><Relationship Id="rId20" Type="http://schemas.openxmlformats.org/officeDocument/2006/relationships/tags" Target="../tags/tag986.xml"/><Relationship Id="rId2" Type="http://schemas.openxmlformats.org/officeDocument/2006/relationships/tags" Target="../tags/tag968.xml"/><Relationship Id="rId19" Type="http://schemas.openxmlformats.org/officeDocument/2006/relationships/tags" Target="../tags/tag985.xml"/><Relationship Id="rId18" Type="http://schemas.openxmlformats.org/officeDocument/2006/relationships/tags" Target="../tags/tag984.xml"/><Relationship Id="rId17" Type="http://schemas.openxmlformats.org/officeDocument/2006/relationships/tags" Target="../tags/tag983.xml"/><Relationship Id="rId16" Type="http://schemas.openxmlformats.org/officeDocument/2006/relationships/tags" Target="../tags/tag982.xml"/><Relationship Id="rId15" Type="http://schemas.openxmlformats.org/officeDocument/2006/relationships/tags" Target="../tags/tag981.xml"/><Relationship Id="rId14" Type="http://schemas.openxmlformats.org/officeDocument/2006/relationships/tags" Target="../tags/tag980.xml"/><Relationship Id="rId13" Type="http://schemas.openxmlformats.org/officeDocument/2006/relationships/tags" Target="../tags/tag979.xml"/><Relationship Id="rId12" Type="http://schemas.openxmlformats.org/officeDocument/2006/relationships/tags" Target="../tags/tag978.xml"/><Relationship Id="rId11" Type="http://schemas.openxmlformats.org/officeDocument/2006/relationships/tags" Target="../tags/tag977.xml"/><Relationship Id="rId10" Type="http://schemas.openxmlformats.org/officeDocument/2006/relationships/tags" Target="../tags/tag976.xml"/><Relationship Id="rId1" Type="http://schemas.openxmlformats.org/officeDocument/2006/relationships/tags" Target="../tags/tag967.xml"/></Relationships>
</file>

<file path=ppt/slides/_rels/slide34.xml.rels><?xml version="1.0" encoding="UTF-8" standalone="yes"?>
<Relationships xmlns="http://schemas.openxmlformats.org/package/2006/relationships"><Relationship Id="rId9" Type="http://schemas.openxmlformats.org/officeDocument/2006/relationships/tags" Target="../tags/tag1024.xml"/><Relationship Id="rId8" Type="http://schemas.openxmlformats.org/officeDocument/2006/relationships/tags" Target="../tags/tag1023.xml"/><Relationship Id="rId7" Type="http://schemas.openxmlformats.org/officeDocument/2006/relationships/tags" Target="../tags/tag1022.xml"/><Relationship Id="rId6" Type="http://schemas.openxmlformats.org/officeDocument/2006/relationships/tags" Target="../tags/tag1021.xml"/><Relationship Id="rId5" Type="http://schemas.openxmlformats.org/officeDocument/2006/relationships/tags" Target="../tags/tag1020.xml"/><Relationship Id="rId4" Type="http://schemas.openxmlformats.org/officeDocument/2006/relationships/tags" Target="../tags/tag1019.xml"/><Relationship Id="rId3" Type="http://schemas.openxmlformats.org/officeDocument/2006/relationships/image" Target="file:///C:\Program%20Files%20(x86)\Tencent\TIM\Bin\Lets_Create/pic_temp/0_pic_quater_right_down.png" TargetMode="External"/><Relationship Id="rId27" Type="http://schemas.openxmlformats.org/officeDocument/2006/relationships/notesSlide" Target="../notesSlides/notesSlide33.xml"/><Relationship Id="rId26" Type="http://schemas.openxmlformats.org/officeDocument/2006/relationships/slideLayout" Target="../slideLayouts/slideLayout10.xml"/><Relationship Id="rId25" Type="http://schemas.openxmlformats.org/officeDocument/2006/relationships/tags" Target="../tags/tag1040.xml"/><Relationship Id="rId24" Type="http://schemas.openxmlformats.org/officeDocument/2006/relationships/tags" Target="../tags/tag1039.xml"/><Relationship Id="rId23" Type="http://schemas.openxmlformats.org/officeDocument/2006/relationships/tags" Target="../tags/tag1038.xml"/><Relationship Id="rId22" Type="http://schemas.openxmlformats.org/officeDocument/2006/relationships/tags" Target="../tags/tag1037.xml"/><Relationship Id="rId21" Type="http://schemas.openxmlformats.org/officeDocument/2006/relationships/tags" Target="../tags/tag1036.xml"/><Relationship Id="rId20" Type="http://schemas.openxmlformats.org/officeDocument/2006/relationships/tags" Target="../tags/tag1035.xml"/><Relationship Id="rId2" Type="http://schemas.openxmlformats.org/officeDocument/2006/relationships/image" Target="../media/image10.png"/><Relationship Id="rId19" Type="http://schemas.openxmlformats.org/officeDocument/2006/relationships/tags" Target="../tags/tag1034.xml"/><Relationship Id="rId18" Type="http://schemas.openxmlformats.org/officeDocument/2006/relationships/tags" Target="../tags/tag1033.xml"/><Relationship Id="rId17" Type="http://schemas.openxmlformats.org/officeDocument/2006/relationships/tags" Target="../tags/tag1032.xml"/><Relationship Id="rId16" Type="http://schemas.openxmlformats.org/officeDocument/2006/relationships/tags" Target="../tags/tag1031.xml"/><Relationship Id="rId15" Type="http://schemas.openxmlformats.org/officeDocument/2006/relationships/tags" Target="../tags/tag1030.xml"/><Relationship Id="rId14" Type="http://schemas.openxmlformats.org/officeDocument/2006/relationships/tags" Target="../tags/tag1029.xml"/><Relationship Id="rId13" Type="http://schemas.openxmlformats.org/officeDocument/2006/relationships/tags" Target="../tags/tag1028.xml"/><Relationship Id="rId12" Type="http://schemas.openxmlformats.org/officeDocument/2006/relationships/tags" Target="../tags/tag1027.xml"/><Relationship Id="rId11" Type="http://schemas.openxmlformats.org/officeDocument/2006/relationships/tags" Target="../tags/tag1026.xml"/><Relationship Id="rId10" Type="http://schemas.openxmlformats.org/officeDocument/2006/relationships/tags" Target="../tags/tag1025.xml"/><Relationship Id="rId1" Type="http://schemas.openxmlformats.org/officeDocument/2006/relationships/tags" Target="../tags/tag1018.xml"/></Relationships>
</file>

<file path=ppt/slides/_rels/slide35.xml.rels><?xml version="1.0" encoding="UTF-8" standalone="yes"?>
<Relationships xmlns="http://schemas.openxmlformats.org/package/2006/relationships"><Relationship Id="rId9" Type="http://schemas.openxmlformats.org/officeDocument/2006/relationships/tags" Target="../tags/tag1049.xml"/><Relationship Id="rId8" Type="http://schemas.openxmlformats.org/officeDocument/2006/relationships/tags" Target="../tags/tag1048.xml"/><Relationship Id="rId7" Type="http://schemas.openxmlformats.org/officeDocument/2006/relationships/tags" Target="../tags/tag1047.xml"/><Relationship Id="rId6" Type="http://schemas.openxmlformats.org/officeDocument/2006/relationships/tags" Target="../tags/tag1046.xml"/><Relationship Id="rId5" Type="http://schemas.openxmlformats.org/officeDocument/2006/relationships/tags" Target="../tags/tag1045.xml"/><Relationship Id="rId43" Type="http://schemas.openxmlformats.org/officeDocument/2006/relationships/notesSlide" Target="../notesSlides/notesSlide34.xml"/><Relationship Id="rId42" Type="http://schemas.openxmlformats.org/officeDocument/2006/relationships/slideLayout" Target="../slideLayouts/slideLayout2.xml"/><Relationship Id="rId41" Type="http://schemas.openxmlformats.org/officeDocument/2006/relationships/tags" Target="../tags/tag1081.xml"/><Relationship Id="rId40" Type="http://schemas.openxmlformats.org/officeDocument/2006/relationships/tags" Target="../tags/tag1080.xml"/><Relationship Id="rId4" Type="http://schemas.openxmlformats.org/officeDocument/2006/relationships/tags" Target="../tags/tag1044.xml"/><Relationship Id="rId39" Type="http://schemas.openxmlformats.org/officeDocument/2006/relationships/tags" Target="../tags/tag1079.xml"/><Relationship Id="rId38" Type="http://schemas.openxmlformats.org/officeDocument/2006/relationships/tags" Target="../tags/tag1078.xml"/><Relationship Id="rId37" Type="http://schemas.openxmlformats.org/officeDocument/2006/relationships/tags" Target="../tags/tag1077.xml"/><Relationship Id="rId36" Type="http://schemas.openxmlformats.org/officeDocument/2006/relationships/tags" Target="../tags/tag1076.xml"/><Relationship Id="rId35" Type="http://schemas.openxmlformats.org/officeDocument/2006/relationships/tags" Target="../tags/tag1075.xml"/><Relationship Id="rId34" Type="http://schemas.openxmlformats.org/officeDocument/2006/relationships/tags" Target="../tags/tag1074.xml"/><Relationship Id="rId33" Type="http://schemas.openxmlformats.org/officeDocument/2006/relationships/tags" Target="../tags/tag1073.xml"/><Relationship Id="rId32" Type="http://schemas.openxmlformats.org/officeDocument/2006/relationships/tags" Target="../tags/tag1072.xml"/><Relationship Id="rId31" Type="http://schemas.openxmlformats.org/officeDocument/2006/relationships/tags" Target="../tags/tag1071.xml"/><Relationship Id="rId30" Type="http://schemas.openxmlformats.org/officeDocument/2006/relationships/tags" Target="../tags/tag1070.xml"/><Relationship Id="rId3" Type="http://schemas.openxmlformats.org/officeDocument/2006/relationships/tags" Target="../tags/tag1043.xml"/><Relationship Id="rId29" Type="http://schemas.openxmlformats.org/officeDocument/2006/relationships/tags" Target="../tags/tag1069.xml"/><Relationship Id="rId28" Type="http://schemas.openxmlformats.org/officeDocument/2006/relationships/tags" Target="../tags/tag1068.xml"/><Relationship Id="rId27" Type="http://schemas.openxmlformats.org/officeDocument/2006/relationships/tags" Target="../tags/tag1067.xml"/><Relationship Id="rId26" Type="http://schemas.openxmlformats.org/officeDocument/2006/relationships/tags" Target="../tags/tag1066.xml"/><Relationship Id="rId25" Type="http://schemas.openxmlformats.org/officeDocument/2006/relationships/tags" Target="../tags/tag1065.xml"/><Relationship Id="rId24" Type="http://schemas.openxmlformats.org/officeDocument/2006/relationships/tags" Target="../tags/tag1064.xml"/><Relationship Id="rId23" Type="http://schemas.openxmlformats.org/officeDocument/2006/relationships/tags" Target="../tags/tag1063.xml"/><Relationship Id="rId22" Type="http://schemas.openxmlformats.org/officeDocument/2006/relationships/tags" Target="../tags/tag1062.xml"/><Relationship Id="rId21" Type="http://schemas.openxmlformats.org/officeDocument/2006/relationships/tags" Target="../tags/tag1061.xml"/><Relationship Id="rId20" Type="http://schemas.openxmlformats.org/officeDocument/2006/relationships/tags" Target="../tags/tag1060.xml"/><Relationship Id="rId2" Type="http://schemas.openxmlformats.org/officeDocument/2006/relationships/tags" Target="../tags/tag1042.xml"/><Relationship Id="rId19" Type="http://schemas.openxmlformats.org/officeDocument/2006/relationships/tags" Target="../tags/tag1059.xml"/><Relationship Id="rId18" Type="http://schemas.openxmlformats.org/officeDocument/2006/relationships/tags" Target="../tags/tag1058.xml"/><Relationship Id="rId17" Type="http://schemas.openxmlformats.org/officeDocument/2006/relationships/tags" Target="../tags/tag1057.xml"/><Relationship Id="rId16" Type="http://schemas.openxmlformats.org/officeDocument/2006/relationships/tags" Target="../tags/tag1056.xml"/><Relationship Id="rId15" Type="http://schemas.openxmlformats.org/officeDocument/2006/relationships/tags" Target="../tags/tag1055.xml"/><Relationship Id="rId14" Type="http://schemas.openxmlformats.org/officeDocument/2006/relationships/tags" Target="../tags/tag1054.xml"/><Relationship Id="rId13" Type="http://schemas.openxmlformats.org/officeDocument/2006/relationships/tags" Target="../tags/tag1053.xml"/><Relationship Id="rId12" Type="http://schemas.openxmlformats.org/officeDocument/2006/relationships/tags" Target="../tags/tag1052.xml"/><Relationship Id="rId11" Type="http://schemas.openxmlformats.org/officeDocument/2006/relationships/tags" Target="../tags/tag1051.xml"/><Relationship Id="rId10" Type="http://schemas.openxmlformats.org/officeDocument/2006/relationships/tags" Target="../tags/tag1050.xml"/><Relationship Id="rId1" Type="http://schemas.openxmlformats.org/officeDocument/2006/relationships/tags" Target="../tags/tag1041.xml"/></Relationships>
</file>

<file path=ppt/slides/_rels/slide36.xml.rels><?xml version="1.0" encoding="UTF-8" standalone="yes"?>
<Relationships xmlns="http://schemas.openxmlformats.org/package/2006/relationships"><Relationship Id="rId9" Type="http://schemas.openxmlformats.org/officeDocument/2006/relationships/tags" Target="../tags/tag1090.xml"/><Relationship Id="rId8" Type="http://schemas.openxmlformats.org/officeDocument/2006/relationships/tags" Target="../tags/tag1089.xml"/><Relationship Id="rId7" Type="http://schemas.openxmlformats.org/officeDocument/2006/relationships/tags" Target="../tags/tag1088.xml"/><Relationship Id="rId6" Type="http://schemas.openxmlformats.org/officeDocument/2006/relationships/tags" Target="../tags/tag1087.xml"/><Relationship Id="rId5" Type="http://schemas.openxmlformats.org/officeDocument/2006/relationships/tags" Target="../tags/tag1086.xml"/><Relationship Id="rId4" Type="http://schemas.openxmlformats.org/officeDocument/2006/relationships/tags" Target="../tags/tag1085.xml"/><Relationship Id="rId34" Type="http://schemas.openxmlformats.org/officeDocument/2006/relationships/notesSlide" Target="../notesSlides/notesSlide35.xml"/><Relationship Id="rId33" Type="http://schemas.openxmlformats.org/officeDocument/2006/relationships/slideLayout" Target="../slideLayouts/slideLayout2.xml"/><Relationship Id="rId32" Type="http://schemas.openxmlformats.org/officeDocument/2006/relationships/tags" Target="../tags/tag1113.xml"/><Relationship Id="rId31" Type="http://schemas.openxmlformats.org/officeDocument/2006/relationships/tags" Target="../tags/tag1112.xml"/><Relationship Id="rId30" Type="http://schemas.openxmlformats.org/officeDocument/2006/relationships/tags" Target="../tags/tag1111.xml"/><Relationship Id="rId3" Type="http://schemas.openxmlformats.org/officeDocument/2006/relationships/tags" Target="../tags/tag1084.xml"/><Relationship Id="rId29" Type="http://schemas.openxmlformats.org/officeDocument/2006/relationships/tags" Target="../tags/tag1110.xml"/><Relationship Id="rId28" Type="http://schemas.openxmlformats.org/officeDocument/2006/relationships/tags" Target="../tags/tag1109.xml"/><Relationship Id="rId27" Type="http://schemas.openxmlformats.org/officeDocument/2006/relationships/tags" Target="../tags/tag1108.xml"/><Relationship Id="rId26" Type="http://schemas.openxmlformats.org/officeDocument/2006/relationships/tags" Target="../tags/tag1107.xml"/><Relationship Id="rId25" Type="http://schemas.openxmlformats.org/officeDocument/2006/relationships/tags" Target="../tags/tag1106.xml"/><Relationship Id="rId24" Type="http://schemas.openxmlformats.org/officeDocument/2006/relationships/tags" Target="../tags/tag1105.xml"/><Relationship Id="rId23" Type="http://schemas.openxmlformats.org/officeDocument/2006/relationships/tags" Target="../tags/tag1104.xml"/><Relationship Id="rId22" Type="http://schemas.openxmlformats.org/officeDocument/2006/relationships/tags" Target="../tags/tag1103.xml"/><Relationship Id="rId21" Type="http://schemas.openxmlformats.org/officeDocument/2006/relationships/tags" Target="../tags/tag1102.xml"/><Relationship Id="rId20" Type="http://schemas.openxmlformats.org/officeDocument/2006/relationships/tags" Target="../tags/tag1101.xml"/><Relationship Id="rId2" Type="http://schemas.openxmlformats.org/officeDocument/2006/relationships/tags" Target="../tags/tag1083.xml"/><Relationship Id="rId19" Type="http://schemas.openxmlformats.org/officeDocument/2006/relationships/tags" Target="../tags/tag1100.xml"/><Relationship Id="rId18" Type="http://schemas.openxmlformats.org/officeDocument/2006/relationships/tags" Target="../tags/tag1099.xml"/><Relationship Id="rId17" Type="http://schemas.openxmlformats.org/officeDocument/2006/relationships/tags" Target="../tags/tag1098.xml"/><Relationship Id="rId16" Type="http://schemas.openxmlformats.org/officeDocument/2006/relationships/tags" Target="../tags/tag1097.xml"/><Relationship Id="rId15" Type="http://schemas.openxmlformats.org/officeDocument/2006/relationships/tags" Target="../tags/tag1096.xml"/><Relationship Id="rId14" Type="http://schemas.openxmlformats.org/officeDocument/2006/relationships/tags" Target="../tags/tag1095.xml"/><Relationship Id="rId13" Type="http://schemas.openxmlformats.org/officeDocument/2006/relationships/tags" Target="../tags/tag1094.xml"/><Relationship Id="rId12" Type="http://schemas.openxmlformats.org/officeDocument/2006/relationships/tags" Target="../tags/tag1093.xml"/><Relationship Id="rId11" Type="http://schemas.openxmlformats.org/officeDocument/2006/relationships/tags" Target="../tags/tag1092.xml"/><Relationship Id="rId10" Type="http://schemas.openxmlformats.org/officeDocument/2006/relationships/tags" Target="../tags/tag1091.xml"/><Relationship Id="rId1" Type="http://schemas.openxmlformats.org/officeDocument/2006/relationships/tags" Target="../tags/tag1082.xml"/></Relationships>
</file>

<file path=ppt/slides/_rels/slide37.xml.rels><?xml version="1.0" encoding="UTF-8" standalone="yes"?>
<Relationships xmlns="http://schemas.openxmlformats.org/package/2006/relationships"><Relationship Id="rId9" Type="http://schemas.openxmlformats.org/officeDocument/2006/relationships/tags" Target="../tags/tag1122.xml"/><Relationship Id="rId8" Type="http://schemas.openxmlformats.org/officeDocument/2006/relationships/tags" Target="../tags/tag1121.xml"/><Relationship Id="rId7" Type="http://schemas.openxmlformats.org/officeDocument/2006/relationships/tags" Target="../tags/tag1120.xml"/><Relationship Id="rId6" Type="http://schemas.openxmlformats.org/officeDocument/2006/relationships/tags" Target="../tags/tag1119.xml"/><Relationship Id="rId5" Type="http://schemas.openxmlformats.org/officeDocument/2006/relationships/tags" Target="../tags/tag1118.xml"/><Relationship Id="rId41" Type="http://schemas.openxmlformats.org/officeDocument/2006/relationships/notesSlide" Target="../notesSlides/notesSlide36.xml"/><Relationship Id="rId40" Type="http://schemas.openxmlformats.org/officeDocument/2006/relationships/slideLayout" Target="../slideLayouts/slideLayout2.xml"/><Relationship Id="rId4" Type="http://schemas.openxmlformats.org/officeDocument/2006/relationships/tags" Target="../tags/tag1117.xml"/><Relationship Id="rId39" Type="http://schemas.openxmlformats.org/officeDocument/2006/relationships/tags" Target="../tags/tag1152.xml"/><Relationship Id="rId38" Type="http://schemas.openxmlformats.org/officeDocument/2006/relationships/tags" Target="../tags/tag1151.xml"/><Relationship Id="rId37" Type="http://schemas.openxmlformats.org/officeDocument/2006/relationships/tags" Target="../tags/tag1150.xml"/><Relationship Id="rId36" Type="http://schemas.openxmlformats.org/officeDocument/2006/relationships/tags" Target="../tags/tag1149.xml"/><Relationship Id="rId35" Type="http://schemas.openxmlformats.org/officeDocument/2006/relationships/tags" Target="../tags/tag1148.xml"/><Relationship Id="rId34" Type="http://schemas.openxmlformats.org/officeDocument/2006/relationships/tags" Target="../tags/tag1147.xml"/><Relationship Id="rId33" Type="http://schemas.openxmlformats.org/officeDocument/2006/relationships/tags" Target="../tags/tag1146.xml"/><Relationship Id="rId32" Type="http://schemas.openxmlformats.org/officeDocument/2006/relationships/tags" Target="../tags/tag1145.xml"/><Relationship Id="rId31" Type="http://schemas.openxmlformats.org/officeDocument/2006/relationships/tags" Target="../tags/tag1144.xml"/><Relationship Id="rId30" Type="http://schemas.openxmlformats.org/officeDocument/2006/relationships/tags" Target="../tags/tag1143.xml"/><Relationship Id="rId3" Type="http://schemas.openxmlformats.org/officeDocument/2006/relationships/tags" Target="../tags/tag1116.xml"/><Relationship Id="rId29" Type="http://schemas.openxmlformats.org/officeDocument/2006/relationships/tags" Target="../tags/tag1142.xml"/><Relationship Id="rId28" Type="http://schemas.openxmlformats.org/officeDocument/2006/relationships/tags" Target="../tags/tag1141.xml"/><Relationship Id="rId27" Type="http://schemas.openxmlformats.org/officeDocument/2006/relationships/tags" Target="../tags/tag1140.xml"/><Relationship Id="rId26" Type="http://schemas.openxmlformats.org/officeDocument/2006/relationships/tags" Target="../tags/tag1139.xml"/><Relationship Id="rId25" Type="http://schemas.openxmlformats.org/officeDocument/2006/relationships/tags" Target="../tags/tag1138.xml"/><Relationship Id="rId24" Type="http://schemas.openxmlformats.org/officeDocument/2006/relationships/tags" Target="../tags/tag1137.xml"/><Relationship Id="rId23" Type="http://schemas.openxmlformats.org/officeDocument/2006/relationships/tags" Target="../tags/tag1136.xml"/><Relationship Id="rId22" Type="http://schemas.openxmlformats.org/officeDocument/2006/relationships/tags" Target="../tags/tag1135.xml"/><Relationship Id="rId21" Type="http://schemas.openxmlformats.org/officeDocument/2006/relationships/tags" Target="../tags/tag1134.xml"/><Relationship Id="rId20" Type="http://schemas.openxmlformats.org/officeDocument/2006/relationships/tags" Target="../tags/tag1133.xml"/><Relationship Id="rId2" Type="http://schemas.openxmlformats.org/officeDocument/2006/relationships/tags" Target="../tags/tag1115.xml"/><Relationship Id="rId19" Type="http://schemas.openxmlformats.org/officeDocument/2006/relationships/tags" Target="../tags/tag1132.xml"/><Relationship Id="rId18" Type="http://schemas.openxmlformats.org/officeDocument/2006/relationships/tags" Target="../tags/tag1131.xml"/><Relationship Id="rId17" Type="http://schemas.openxmlformats.org/officeDocument/2006/relationships/tags" Target="../tags/tag1130.xml"/><Relationship Id="rId16" Type="http://schemas.openxmlformats.org/officeDocument/2006/relationships/tags" Target="../tags/tag1129.xml"/><Relationship Id="rId15" Type="http://schemas.openxmlformats.org/officeDocument/2006/relationships/tags" Target="../tags/tag1128.xml"/><Relationship Id="rId14" Type="http://schemas.openxmlformats.org/officeDocument/2006/relationships/tags" Target="../tags/tag1127.xml"/><Relationship Id="rId13" Type="http://schemas.openxmlformats.org/officeDocument/2006/relationships/tags" Target="../tags/tag1126.xml"/><Relationship Id="rId12" Type="http://schemas.openxmlformats.org/officeDocument/2006/relationships/tags" Target="../tags/tag1125.xml"/><Relationship Id="rId11" Type="http://schemas.openxmlformats.org/officeDocument/2006/relationships/tags" Target="../tags/tag1124.xml"/><Relationship Id="rId10" Type="http://schemas.openxmlformats.org/officeDocument/2006/relationships/tags" Target="../tags/tag1123.xml"/><Relationship Id="rId1" Type="http://schemas.openxmlformats.org/officeDocument/2006/relationships/tags" Target="../tags/tag1114.xml"/></Relationships>
</file>

<file path=ppt/slides/_rels/slide38.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160.xml"/><Relationship Id="rId7" Type="http://schemas.openxmlformats.org/officeDocument/2006/relationships/tags" Target="../tags/tag1159.xml"/><Relationship Id="rId6" Type="http://schemas.openxmlformats.org/officeDocument/2006/relationships/tags" Target="../tags/tag1158.xml"/><Relationship Id="rId5" Type="http://schemas.openxmlformats.org/officeDocument/2006/relationships/tags" Target="../tags/tag1157.xml"/><Relationship Id="rId4" Type="http://schemas.openxmlformats.org/officeDocument/2006/relationships/tags" Target="../tags/tag1156.xml"/><Relationship Id="rId3" Type="http://schemas.openxmlformats.org/officeDocument/2006/relationships/tags" Target="../tags/tag1155.xml"/><Relationship Id="rId2" Type="http://schemas.openxmlformats.org/officeDocument/2006/relationships/tags" Target="../tags/tag1154.xml"/><Relationship Id="rId19" Type="http://schemas.openxmlformats.org/officeDocument/2006/relationships/notesSlide" Target="../notesSlides/notesSlide37.xml"/><Relationship Id="rId18" Type="http://schemas.openxmlformats.org/officeDocument/2006/relationships/slideLayout" Target="../slideLayouts/slideLayout2.xml"/><Relationship Id="rId17" Type="http://schemas.openxmlformats.org/officeDocument/2006/relationships/tags" Target="../tags/tag1168.xml"/><Relationship Id="rId16" Type="http://schemas.openxmlformats.org/officeDocument/2006/relationships/tags" Target="../tags/tag1167.xml"/><Relationship Id="rId15" Type="http://schemas.openxmlformats.org/officeDocument/2006/relationships/tags" Target="../tags/tag1166.xml"/><Relationship Id="rId14" Type="http://schemas.openxmlformats.org/officeDocument/2006/relationships/tags" Target="../tags/tag1165.xml"/><Relationship Id="rId13" Type="http://schemas.openxmlformats.org/officeDocument/2006/relationships/tags" Target="../tags/tag1164.xml"/><Relationship Id="rId12" Type="http://schemas.openxmlformats.org/officeDocument/2006/relationships/tags" Target="../tags/tag1163.xml"/><Relationship Id="rId11" Type="http://schemas.openxmlformats.org/officeDocument/2006/relationships/tags" Target="../tags/tag1162.xml"/><Relationship Id="rId10" Type="http://schemas.openxmlformats.org/officeDocument/2006/relationships/tags" Target="../tags/tag1161.xml"/><Relationship Id="rId1" Type="http://schemas.openxmlformats.org/officeDocument/2006/relationships/tags" Target="../tags/tag1153.xml"/></Relationships>
</file>

<file path=ppt/slides/_rels/slide39.xml.rels><?xml version="1.0" encoding="UTF-8" standalone="yes"?>
<Relationships xmlns="http://schemas.openxmlformats.org/package/2006/relationships"><Relationship Id="rId9" Type="http://schemas.openxmlformats.org/officeDocument/2006/relationships/tags" Target="../tags/tag1175.xml"/><Relationship Id="rId8" Type="http://schemas.openxmlformats.org/officeDocument/2006/relationships/tags" Target="../tags/tag1174.xml"/><Relationship Id="rId7" Type="http://schemas.openxmlformats.org/officeDocument/2006/relationships/tags" Target="../tags/tag1173.xml"/><Relationship Id="rId6" Type="http://schemas.openxmlformats.org/officeDocument/2006/relationships/tags" Target="../tags/tag1172.xml"/><Relationship Id="rId55" Type="http://schemas.openxmlformats.org/officeDocument/2006/relationships/notesSlide" Target="../notesSlides/notesSlide38.xml"/><Relationship Id="rId54" Type="http://schemas.openxmlformats.org/officeDocument/2006/relationships/slideLayout" Target="../slideLayouts/slideLayout10.xml"/><Relationship Id="rId53" Type="http://schemas.openxmlformats.org/officeDocument/2006/relationships/tags" Target="../tags/tag1215.xml"/><Relationship Id="rId52" Type="http://schemas.openxmlformats.org/officeDocument/2006/relationships/tags" Target="../tags/tag1214.xml"/><Relationship Id="rId51" Type="http://schemas.openxmlformats.org/officeDocument/2006/relationships/tags" Target="../tags/tag1213.xml"/><Relationship Id="rId50" Type="http://schemas.openxmlformats.org/officeDocument/2006/relationships/tags" Target="../tags/tag1212.xml"/><Relationship Id="rId5" Type="http://schemas.openxmlformats.org/officeDocument/2006/relationships/tags" Target="../tags/tag1171.xml"/><Relationship Id="rId49" Type="http://schemas.openxmlformats.org/officeDocument/2006/relationships/tags" Target="../tags/tag1211.xml"/><Relationship Id="rId48" Type="http://schemas.openxmlformats.org/officeDocument/2006/relationships/tags" Target="../tags/tag1210.xml"/><Relationship Id="rId47" Type="http://schemas.openxmlformats.org/officeDocument/2006/relationships/tags" Target="../tags/tag1209.xml"/><Relationship Id="rId46" Type="http://schemas.openxmlformats.org/officeDocument/2006/relationships/tags" Target="../tags/tag1208.xml"/><Relationship Id="rId45" Type="http://schemas.openxmlformats.org/officeDocument/2006/relationships/tags" Target="../tags/tag1207.xml"/><Relationship Id="rId44" Type="http://schemas.openxmlformats.org/officeDocument/2006/relationships/tags" Target="../tags/tag1206.xml"/><Relationship Id="rId43" Type="http://schemas.openxmlformats.org/officeDocument/2006/relationships/tags" Target="../tags/tag1205.xml"/><Relationship Id="rId42" Type="http://schemas.openxmlformats.org/officeDocument/2006/relationships/tags" Target="../tags/tag1204.xml"/><Relationship Id="rId41" Type="http://schemas.openxmlformats.org/officeDocument/2006/relationships/tags" Target="../tags/tag1203.xml"/><Relationship Id="rId40" Type="http://schemas.openxmlformats.org/officeDocument/2006/relationships/tags" Target="../tags/tag1202.xml"/><Relationship Id="rId4" Type="http://schemas.openxmlformats.org/officeDocument/2006/relationships/tags" Target="../tags/tag1170.xml"/><Relationship Id="rId39" Type="http://schemas.openxmlformats.org/officeDocument/2006/relationships/tags" Target="../tags/tag1201.xml"/><Relationship Id="rId38" Type="http://schemas.openxmlformats.org/officeDocument/2006/relationships/tags" Target="../tags/tag1200.xml"/><Relationship Id="rId37" Type="http://schemas.openxmlformats.org/officeDocument/2006/relationships/tags" Target="../tags/tag1199.xml"/><Relationship Id="rId36" Type="http://schemas.openxmlformats.org/officeDocument/2006/relationships/tags" Target="../tags/tag1198.xml"/><Relationship Id="rId35" Type="http://schemas.openxmlformats.org/officeDocument/2006/relationships/tags" Target="../tags/tag1197.xml"/><Relationship Id="rId34" Type="http://schemas.openxmlformats.org/officeDocument/2006/relationships/tags" Target="../tags/tag1196.xml"/><Relationship Id="rId33" Type="http://schemas.openxmlformats.org/officeDocument/2006/relationships/tags" Target="../tags/tag1195.xml"/><Relationship Id="rId32" Type="http://schemas.openxmlformats.org/officeDocument/2006/relationships/tags" Target="../tags/tag1194.xml"/><Relationship Id="rId31" Type="http://schemas.openxmlformats.org/officeDocument/2006/relationships/tags" Target="../tags/tag1193.xml"/><Relationship Id="rId30" Type="http://schemas.openxmlformats.org/officeDocument/2006/relationships/tags" Target="../tags/tag1192.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191.xml"/><Relationship Id="rId28" Type="http://schemas.openxmlformats.org/officeDocument/2006/relationships/tags" Target="../tags/tag1190.xml"/><Relationship Id="rId27" Type="http://schemas.openxmlformats.org/officeDocument/2006/relationships/tags" Target="../tags/tag1189.xml"/><Relationship Id="rId26" Type="http://schemas.openxmlformats.org/officeDocument/2006/relationships/tags" Target="../tags/tag1188.xml"/><Relationship Id="rId25" Type="http://schemas.openxmlformats.org/officeDocument/2006/relationships/tags" Target="../tags/tag1187.xml"/><Relationship Id="rId24" Type="http://schemas.openxmlformats.org/officeDocument/2006/relationships/tags" Target="../tags/tag1186.xml"/><Relationship Id="rId23" Type="http://schemas.openxmlformats.org/officeDocument/2006/relationships/tags" Target="../tags/tag1185.xml"/><Relationship Id="rId22" Type="http://schemas.openxmlformats.org/officeDocument/2006/relationships/tags" Target="../tags/tag1184.xml"/><Relationship Id="rId21" Type="http://schemas.openxmlformats.org/officeDocument/2006/relationships/tags" Target="../tags/tag1183.xml"/><Relationship Id="rId20" Type="http://schemas.openxmlformats.org/officeDocument/2006/relationships/tags" Target="../tags/tag1182.xml"/><Relationship Id="rId2" Type="http://schemas.openxmlformats.org/officeDocument/2006/relationships/image" Target="../media/image10.png"/><Relationship Id="rId19" Type="http://schemas.openxmlformats.org/officeDocument/2006/relationships/image" Target="../media/image24.png"/><Relationship Id="rId18" Type="http://schemas.openxmlformats.org/officeDocument/2006/relationships/tags" Target="../tags/tag1181.xml"/><Relationship Id="rId17" Type="http://schemas.openxmlformats.org/officeDocument/2006/relationships/image" Target="../media/image23.png"/><Relationship Id="rId16" Type="http://schemas.openxmlformats.org/officeDocument/2006/relationships/tags" Target="../tags/tag1180.xml"/><Relationship Id="rId15" Type="http://schemas.openxmlformats.org/officeDocument/2006/relationships/image" Target="../media/image22.png"/><Relationship Id="rId14" Type="http://schemas.openxmlformats.org/officeDocument/2006/relationships/tags" Target="../tags/tag1179.xml"/><Relationship Id="rId13" Type="http://schemas.openxmlformats.org/officeDocument/2006/relationships/image" Target="../media/image21.png"/><Relationship Id="rId12" Type="http://schemas.openxmlformats.org/officeDocument/2006/relationships/tags" Target="../tags/tag1178.xml"/><Relationship Id="rId11" Type="http://schemas.openxmlformats.org/officeDocument/2006/relationships/tags" Target="../tags/tag1177.xml"/><Relationship Id="rId10" Type="http://schemas.openxmlformats.org/officeDocument/2006/relationships/tags" Target="../tags/tag1176.xml"/><Relationship Id="rId1" Type="http://schemas.openxmlformats.org/officeDocument/2006/relationships/tags" Target="../tags/tag1169.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image" Target="../media/image16.png"/><Relationship Id="rId3" Type="http://schemas.openxmlformats.org/officeDocument/2006/relationships/tags" Target="../tags/tag276.xml"/><Relationship Id="rId2" Type="http://schemas.openxmlformats.org/officeDocument/2006/relationships/image" Target="../media/image15.png"/><Relationship Id="rId10" Type="http://schemas.openxmlformats.org/officeDocument/2006/relationships/notesSlide" Target="../notesSlides/notesSlide3.xml"/><Relationship Id="rId1" Type="http://schemas.openxmlformats.org/officeDocument/2006/relationships/tags" Target="../tags/tag275.xml"/></Relationships>
</file>

<file path=ppt/slides/_rels/slide40.xml.rels><?xml version="1.0" encoding="UTF-8" standalone="yes"?>
<Relationships xmlns="http://schemas.openxmlformats.org/package/2006/relationships"><Relationship Id="rId9" Type="http://schemas.openxmlformats.org/officeDocument/2006/relationships/tags" Target="../tags/tag1224.xml"/><Relationship Id="rId8" Type="http://schemas.openxmlformats.org/officeDocument/2006/relationships/tags" Target="../tags/tag1223.xml"/><Relationship Id="rId7" Type="http://schemas.openxmlformats.org/officeDocument/2006/relationships/tags" Target="../tags/tag1222.xml"/><Relationship Id="rId6" Type="http://schemas.openxmlformats.org/officeDocument/2006/relationships/tags" Target="../tags/tag1221.xml"/><Relationship Id="rId5" Type="http://schemas.openxmlformats.org/officeDocument/2006/relationships/tags" Target="../tags/tag1220.xml"/><Relationship Id="rId4" Type="http://schemas.openxmlformats.org/officeDocument/2006/relationships/tags" Target="../tags/tag1219.xml"/><Relationship Id="rId37" Type="http://schemas.openxmlformats.org/officeDocument/2006/relationships/notesSlide" Target="../notesSlides/notesSlide39.xml"/><Relationship Id="rId36" Type="http://schemas.openxmlformats.org/officeDocument/2006/relationships/slideLayout" Target="../slideLayouts/slideLayout2.xml"/><Relationship Id="rId35" Type="http://schemas.openxmlformats.org/officeDocument/2006/relationships/tags" Target="../tags/tag1250.xml"/><Relationship Id="rId34" Type="http://schemas.openxmlformats.org/officeDocument/2006/relationships/tags" Target="../tags/tag1249.xml"/><Relationship Id="rId33" Type="http://schemas.openxmlformats.org/officeDocument/2006/relationships/tags" Target="../tags/tag1248.xml"/><Relationship Id="rId32" Type="http://schemas.openxmlformats.org/officeDocument/2006/relationships/tags" Target="../tags/tag1247.xml"/><Relationship Id="rId31" Type="http://schemas.openxmlformats.org/officeDocument/2006/relationships/tags" Target="../tags/tag1246.xml"/><Relationship Id="rId30" Type="http://schemas.openxmlformats.org/officeDocument/2006/relationships/tags" Target="../tags/tag1245.xml"/><Relationship Id="rId3" Type="http://schemas.openxmlformats.org/officeDocument/2006/relationships/tags" Target="../tags/tag1218.xml"/><Relationship Id="rId29" Type="http://schemas.openxmlformats.org/officeDocument/2006/relationships/tags" Target="../tags/tag1244.xml"/><Relationship Id="rId28" Type="http://schemas.openxmlformats.org/officeDocument/2006/relationships/tags" Target="../tags/tag1243.xml"/><Relationship Id="rId27" Type="http://schemas.openxmlformats.org/officeDocument/2006/relationships/tags" Target="../tags/tag1242.xml"/><Relationship Id="rId26" Type="http://schemas.openxmlformats.org/officeDocument/2006/relationships/tags" Target="../tags/tag1241.xml"/><Relationship Id="rId25" Type="http://schemas.openxmlformats.org/officeDocument/2006/relationships/tags" Target="../tags/tag1240.xml"/><Relationship Id="rId24" Type="http://schemas.openxmlformats.org/officeDocument/2006/relationships/tags" Target="../tags/tag1239.xml"/><Relationship Id="rId23" Type="http://schemas.openxmlformats.org/officeDocument/2006/relationships/tags" Target="../tags/tag1238.xml"/><Relationship Id="rId22" Type="http://schemas.openxmlformats.org/officeDocument/2006/relationships/tags" Target="../tags/tag1237.xml"/><Relationship Id="rId21" Type="http://schemas.openxmlformats.org/officeDocument/2006/relationships/tags" Target="../tags/tag1236.xml"/><Relationship Id="rId20" Type="http://schemas.openxmlformats.org/officeDocument/2006/relationships/tags" Target="../tags/tag1235.xml"/><Relationship Id="rId2" Type="http://schemas.openxmlformats.org/officeDocument/2006/relationships/tags" Target="../tags/tag1217.xml"/><Relationship Id="rId19" Type="http://schemas.openxmlformats.org/officeDocument/2006/relationships/tags" Target="../tags/tag1234.xml"/><Relationship Id="rId18" Type="http://schemas.openxmlformats.org/officeDocument/2006/relationships/tags" Target="../tags/tag1233.xml"/><Relationship Id="rId17" Type="http://schemas.openxmlformats.org/officeDocument/2006/relationships/tags" Target="../tags/tag1232.xml"/><Relationship Id="rId16" Type="http://schemas.openxmlformats.org/officeDocument/2006/relationships/tags" Target="../tags/tag1231.xml"/><Relationship Id="rId15" Type="http://schemas.openxmlformats.org/officeDocument/2006/relationships/tags" Target="../tags/tag1230.xml"/><Relationship Id="rId14" Type="http://schemas.openxmlformats.org/officeDocument/2006/relationships/tags" Target="../tags/tag1229.xml"/><Relationship Id="rId13" Type="http://schemas.openxmlformats.org/officeDocument/2006/relationships/tags" Target="../tags/tag1228.xml"/><Relationship Id="rId12" Type="http://schemas.openxmlformats.org/officeDocument/2006/relationships/tags" Target="../tags/tag1227.xml"/><Relationship Id="rId11" Type="http://schemas.openxmlformats.org/officeDocument/2006/relationships/tags" Target="../tags/tag1226.xml"/><Relationship Id="rId10" Type="http://schemas.openxmlformats.org/officeDocument/2006/relationships/tags" Target="../tags/tag1225.xml"/><Relationship Id="rId1" Type="http://schemas.openxmlformats.org/officeDocument/2006/relationships/tags" Target="../tags/tag1216.xml"/></Relationships>
</file>

<file path=ppt/slides/_rels/slide41.xml.rels><?xml version="1.0" encoding="UTF-8" standalone="yes"?>
<Relationships xmlns="http://schemas.openxmlformats.org/package/2006/relationships"><Relationship Id="rId9" Type="http://schemas.openxmlformats.org/officeDocument/2006/relationships/tags" Target="../tags/tag1259.xml"/><Relationship Id="rId8" Type="http://schemas.openxmlformats.org/officeDocument/2006/relationships/tags" Target="../tags/tag1258.xml"/><Relationship Id="rId7" Type="http://schemas.openxmlformats.org/officeDocument/2006/relationships/tags" Target="../tags/tag1257.xml"/><Relationship Id="rId6" Type="http://schemas.openxmlformats.org/officeDocument/2006/relationships/tags" Target="../tags/tag1256.xml"/><Relationship Id="rId5" Type="http://schemas.openxmlformats.org/officeDocument/2006/relationships/tags" Target="../tags/tag1255.xml"/><Relationship Id="rId4" Type="http://schemas.openxmlformats.org/officeDocument/2006/relationships/tags" Target="../tags/tag1254.xml"/><Relationship Id="rId33" Type="http://schemas.openxmlformats.org/officeDocument/2006/relationships/notesSlide" Target="../notesSlides/notesSlide40.xml"/><Relationship Id="rId32" Type="http://schemas.openxmlformats.org/officeDocument/2006/relationships/slideLayout" Target="../slideLayouts/slideLayout2.xml"/><Relationship Id="rId31" Type="http://schemas.openxmlformats.org/officeDocument/2006/relationships/tags" Target="../tags/tag1281.xml"/><Relationship Id="rId30" Type="http://schemas.openxmlformats.org/officeDocument/2006/relationships/tags" Target="../tags/tag1280.xml"/><Relationship Id="rId3" Type="http://schemas.openxmlformats.org/officeDocument/2006/relationships/tags" Target="../tags/tag1253.xml"/><Relationship Id="rId29" Type="http://schemas.openxmlformats.org/officeDocument/2006/relationships/tags" Target="../tags/tag1279.xml"/><Relationship Id="rId28" Type="http://schemas.openxmlformats.org/officeDocument/2006/relationships/tags" Target="../tags/tag1278.xml"/><Relationship Id="rId27" Type="http://schemas.openxmlformats.org/officeDocument/2006/relationships/tags" Target="../tags/tag1277.xml"/><Relationship Id="rId26" Type="http://schemas.openxmlformats.org/officeDocument/2006/relationships/tags" Target="../tags/tag1276.xml"/><Relationship Id="rId25" Type="http://schemas.openxmlformats.org/officeDocument/2006/relationships/tags" Target="../tags/tag1275.xml"/><Relationship Id="rId24" Type="http://schemas.openxmlformats.org/officeDocument/2006/relationships/tags" Target="../tags/tag1274.xml"/><Relationship Id="rId23" Type="http://schemas.openxmlformats.org/officeDocument/2006/relationships/tags" Target="../tags/tag1273.xml"/><Relationship Id="rId22" Type="http://schemas.openxmlformats.org/officeDocument/2006/relationships/tags" Target="../tags/tag1272.xml"/><Relationship Id="rId21" Type="http://schemas.openxmlformats.org/officeDocument/2006/relationships/tags" Target="../tags/tag1271.xml"/><Relationship Id="rId20" Type="http://schemas.openxmlformats.org/officeDocument/2006/relationships/tags" Target="../tags/tag1270.xml"/><Relationship Id="rId2" Type="http://schemas.openxmlformats.org/officeDocument/2006/relationships/tags" Target="../tags/tag1252.xml"/><Relationship Id="rId19" Type="http://schemas.openxmlformats.org/officeDocument/2006/relationships/tags" Target="../tags/tag1269.xml"/><Relationship Id="rId18" Type="http://schemas.openxmlformats.org/officeDocument/2006/relationships/tags" Target="../tags/tag1268.xml"/><Relationship Id="rId17" Type="http://schemas.openxmlformats.org/officeDocument/2006/relationships/tags" Target="../tags/tag1267.xml"/><Relationship Id="rId16" Type="http://schemas.openxmlformats.org/officeDocument/2006/relationships/tags" Target="../tags/tag1266.xml"/><Relationship Id="rId15" Type="http://schemas.openxmlformats.org/officeDocument/2006/relationships/tags" Target="../tags/tag1265.xml"/><Relationship Id="rId14" Type="http://schemas.openxmlformats.org/officeDocument/2006/relationships/tags" Target="../tags/tag1264.xml"/><Relationship Id="rId13" Type="http://schemas.openxmlformats.org/officeDocument/2006/relationships/tags" Target="../tags/tag1263.xml"/><Relationship Id="rId12" Type="http://schemas.openxmlformats.org/officeDocument/2006/relationships/tags" Target="../tags/tag1262.xml"/><Relationship Id="rId11" Type="http://schemas.openxmlformats.org/officeDocument/2006/relationships/tags" Target="../tags/tag1261.xml"/><Relationship Id="rId10" Type="http://schemas.openxmlformats.org/officeDocument/2006/relationships/tags" Target="../tags/tag1260.xml"/><Relationship Id="rId1" Type="http://schemas.openxmlformats.org/officeDocument/2006/relationships/tags" Target="../tags/tag1251.xml"/></Relationships>
</file>

<file path=ppt/slides/_rels/slide42.xml.rels><?xml version="1.0" encoding="UTF-8" standalone="yes"?>
<Relationships xmlns="http://schemas.openxmlformats.org/package/2006/relationships"><Relationship Id="rId9" Type="http://schemas.openxmlformats.org/officeDocument/2006/relationships/tags" Target="../tags/tag1290.xml"/><Relationship Id="rId8" Type="http://schemas.openxmlformats.org/officeDocument/2006/relationships/tags" Target="../tags/tag1289.xml"/><Relationship Id="rId7" Type="http://schemas.openxmlformats.org/officeDocument/2006/relationships/tags" Target="../tags/tag1288.xml"/><Relationship Id="rId6" Type="http://schemas.openxmlformats.org/officeDocument/2006/relationships/tags" Target="../tags/tag1287.xml"/><Relationship Id="rId5" Type="http://schemas.openxmlformats.org/officeDocument/2006/relationships/tags" Target="../tags/tag1286.xml"/><Relationship Id="rId4" Type="http://schemas.openxmlformats.org/officeDocument/2006/relationships/tags" Target="../tags/tag1285.xml"/><Relationship Id="rId3" Type="http://schemas.openxmlformats.org/officeDocument/2006/relationships/tags" Target="../tags/tag1284.xml"/><Relationship Id="rId29" Type="http://schemas.openxmlformats.org/officeDocument/2006/relationships/notesSlide" Target="../notesSlides/notesSlide41.xml"/><Relationship Id="rId28" Type="http://schemas.openxmlformats.org/officeDocument/2006/relationships/slideLayout" Target="../slideLayouts/slideLayout2.xml"/><Relationship Id="rId27" Type="http://schemas.openxmlformats.org/officeDocument/2006/relationships/tags" Target="../tags/tag1308.xml"/><Relationship Id="rId26" Type="http://schemas.openxmlformats.org/officeDocument/2006/relationships/tags" Target="../tags/tag1307.xml"/><Relationship Id="rId25" Type="http://schemas.openxmlformats.org/officeDocument/2006/relationships/tags" Target="../tags/tag1306.xml"/><Relationship Id="rId24" Type="http://schemas.openxmlformats.org/officeDocument/2006/relationships/tags" Target="../tags/tag1305.xml"/><Relationship Id="rId23" Type="http://schemas.openxmlformats.org/officeDocument/2006/relationships/tags" Target="../tags/tag1304.xml"/><Relationship Id="rId22" Type="http://schemas.openxmlformats.org/officeDocument/2006/relationships/tags" Target="../tags/tag1303.xml"/><Relationship Id="rId21" Type="http://schemas.openxmlformats.org/officeDocument/2006/relationships/tags" Target="../tags/tag1302.xml"/><Relationship Id="rId20" Type="http://schemas.openxmlformats.org/officeDocument/2006/relationships/tags" Target="../tags/tag1301.xml"/><Relationship Id="rId2" Type="http://schemas.openxmlformats.org/officeDocument/2006/relationships/tags" Target="../tags/tag1283.xml"/><Relationship Id="rId19" Type="http://schemas.openxmlformats.org/officeDocument/2006/relationships/tags" Target="../tags/tag1300.xml"/><Relationship Id="rId18" Type="http://schemas.openxmlformats.org/officeDocument/2006/relationships/tags" Target="../tags/tag1299.xml"/><Relationship Id="rId17" Type="http://schemas.openxmlformats.org/officeDocument/2006/relationships/tags" Target="../tags/tag1298.xml"/><Relationship Id="rId16" Type="http://schemas.openxmlformats.org/officeDocument/2006/relationships/tags" Target="../tags/tag1297.xml"/><Relationship Id="rId15" Type="http://schemas.openxmlformats.org/officeDocument/2006/relationships/tags" Target="../tags/tag1296.xml"/><Relationship Id="rId14" Type="http://schemas.openxmlformats.org/officeDocument/2006/relationships/tags" Target="../tags/tag1295.xml"/><Relationship Id="rId13" Type="http://schemas.openxmlformats.org/officeDocument/2006/relationships/tags" Target="../tags/tag1294.xml"/><Relationship Id="rId12" Type="http://schemas.openxmlformats.org/officeDocument/2006/relationships/tags" Target="../tags/tag1293.xml"/><Relationship Id="rId11" Type="http://schemas.openxmlformats.org/officeDocument/2006/relationships/tags" Target="../tags/tag1292.xml"/><Relationship Id="rId10" Type="http://schemas.openxmlformats.org/officeDocument/2006/relationships/tags" Target="../tags/tag1291.xml"/><Relationship Id="rId1" Type="http://schemas.openxmlformats.org/officeDocument/2006/relationships/tags" Target="../tags/tag1282.xml"/></Relationships>
</file>

<file path=ppt/slides/_rels/slide43.xml.rels><?xml version="1.0" encoding="UTF-8" standalone="yes"?>
<Relationships xmlns="http://schemas.openxmlformats.org/package/2006/relationships"><Relationship Id="rId9" Type="http://schemas.openxmlformats.org/officeDocument/2006/relationships/tags" Target="../tags/tag1317.xml"/><Relationship Id="rId8" Type="http://schemas.openxmlformats.org/officeDocument/2006/relationships/tags" Target="../tags/tag1316.xml"/><Relationship Id="rId7" Type="http://schemas.openxmlformats.org/officeDocument/2006/relationships/tags" Target="../tags/tag1315.xml"/><Relationship Id="rId6" Type="http://schemas.openxmlformats.org/officeDocument/2006/relationships/tags" Target="../tags/tag1314.xml"/><Relationship Id="rId5" Type="http://schemas.openxmlformats.org/officeDocument/2006/relationships/tags" Target="../tags/tag1313.xml"/><Relationship Id="rId4" Type="http://schemas.openxmlformats.org/officeDocument/2006/relationships/tags" Target="../tags/tag1312.xml"/><Relationship Id="rId3" Type="http://schemas.openxmlformats.org/officeDocument/2006/relationships/tags" Target="../tags/tag1311.xml"/><Relationship Id="rId25" Type="http://schemas.openxmlformats.org/officeDocument/2006/relationships/notesSlide" Target="../notesSlides/notesSlide42.xml"/><Relationship Id="rId24" Type="http://schemas.openxmlformats.org/officeDocument/2006/relationships/slideLayout" Target="../slideLayouts/slideLayout2.xml"/><Relationship Id="rId23" Type="http://schemas.openxmlformats.org/officeDocument/2006/relationships/tags" Target="../tags/tag1331.xml"/><Relationship Id="rId22" Type="http://schemas.openxmlformats.org/officeDocument/2006/relationships/tags" Target="../tags/tag1330.xml"/><Relationship Id="rId21" Type="http://schemas.openxmlformats.org/officeDocument/2006/relationships/tags" Target="../tags/tag1329.xml"/><Relationship Id="rId20" Type="http://schemas.openxmlformats.org/officeDocument/2006/relationships/tags" Target="../tags/tag1328.xml"/><Relationship Id="rId2" Type="http://schemas.openxmlformats.org/officeDocument/2006/relationships/tags" Target="../tags/tag1310.xml"/><Relationship Id="rId19" Type="http://schemas.openxmlformats.org/officeDocument/2006/relationships/tags" Target="../tags/tag1327.xml"/><Relationship Id="rId18" Type="http://schemas.openxmlformats.org/officeDocument/2006/relationships/tags" Target="../tags/tag1326.xml"/><Relationship Id="rId17" Type="http://schemas.openxmlformats.org/officeDocument/2006/relationships/tags" Target="../tags/tag1325.xml"/><Relationship Id="rId16" Type="http://schemas.openxmlformats.org/officeDocument/2006/relationships/tags" Target="../tags/tag1324.xml"/><Relationship Id="rId15" Type="http://schemas.openxmlformats.org/officeDocument/2006/relationships/tags" Target="../tags/tag1323.xml"/><Relationship Id="rId14" Type="http://schemas.openxmlformats.org/officeDocument/2006/relationships/tags" Target="../tags/tag1322.xml"/><Relationship Id="rId13" Type="http://schemas.openxmlformats.org/officeDocument/2006/relationships/tags" Target="../tags/tag1321.xml"/><Relationship Id="rId12" Type="http://schemas.openxmlformats.org/officeDocument/2006/relationships/tags" Target="../tags/tag1320.xml"/><Relationship Id="rId11" Type="http://schemas.openxmlformats.org/officeDocument/2006/relationships/tags" Target="../tags/tag1319.xml"/><Relationship Id="rId10" Type="http://schemas.openxmlformats.org/officeDocument/2006/relationships/tags" Target="../tags/tag1318.xml"/><Relationship Id="rId1" Type="http://schemas.openxmlformats.org/officeDocument/2006/relationships/tags" Target="../tags/tag1309.xml"/></Relationships>
</file>

<file path=ppt/slides/_rels/slide44.xml.rels><?xml version="1.0" encoding="UTF-8" standalone="yes"?>
<Relationships xmlns="http://schemas.openxmlformats.org/package/2006/relationships"><Relationship Id="rId9" Type="http://schemas.openxmlformats.org/officeDocument/2006/relationships/tags" Target="../tags/tag1340.xml"/><Relationship Id="rId8" Type="http://schemas.openxmlformats.org/officeDocument/2006/relationships/tags" Target="../tags/tag1339.xml"/><Relationship Id="rId7" Type="http://schemas.openxmlformats.org/officeDocument/2006/relationships/tags" Target="../tags/tag1338.xml"/><Relationship Id="rId6" Type="http://schemas.openxmlformats.org/officeDocument/2006/relationships/tags" Target="../tags/tag1337.xml"/><Relationship Id="rId5" Type="http://schemas.openxmlformats.org/officeDocument/2006/relationships/tags" Target="../tags/tag1336.xml"/><Relationship Id="rId4" Type="http://schemas.openxmlformats.org/officeDocument/2006/relationships/tags" Target="../tags/tag1335.xml"/><Relationship Id="rId33" Type="http://schemas.openxmlformats.org/officeDocument/2006/relationships/notesSlide" Target="../notesSlides/notesSlide43.xml"/><Relationship Id="rId32" Type="http://schemas.openxmlformats.org/officeDocument/2006/relationships/slideLayout" Target="../slideLayouts/slideLayout2.xml"/><Relationship Id="rId31" Type="http://schemas.openxmlformats.org/officeDocument/2006/relationships/tags" Target="../tags/tag1362.xml"/><Relationship Id="rId30" Type="http://schemas.openxmlformats.org/officeDocument/2006/relationships/tags" Target="../tags/tag1361.xml"/><Relationship Id="rId3" Type="http://schemas.openxmlformats.org/officeDocument/2006/relationships/tags" Target="../tags/tag1334.xml"/><Relationship Id="rId29" Type="http://schemas.openxmlformats.org/officeDocument/2006/relationships/tags" Target="../tags/tag1360.xml"/><Relationship Id="rId28" Type="http://schemas.openxmlformats.org/officeDocument/2006/relationships/tags" Target="../tags/tag1359.xml"/><Relationship Id="rId27" Type="http://schemas.openxmlformats.org/officeDocument/2006/relationships/tags" Target="../tags/tag1358.xml"/><Relationship Id="rId26" Type="http://schemas.openxmlformats.org/officeDocument/2006/relationships/tags" Target="../tags/tag1357.xml"/><Relationship Id="rId25" Type="http://schemas.openxmlformats.org/officeDocument/2006/relationships/tags" Target="../tags/tag1356.xml"/><Relationship Id="rId24" Type="http://schemas.openxmlformats.org/officeDocument/2006/relationships/tags" Target="../tags/tag1355.xml"/><Relationship Id="rId23" Type="http://schemas.openxmlformats.org/officeDocument/2006/relationships/tags" Target="../tags/tag1354.xml"/><Relationship Id="rId22" Type="http://schemas.openxmlformats.org/officeDocument/2006/relationships/tags" Target="../tags/tag1353.xml"/><Relationship Id="rId21" Type="http://schemas.openxmlformats.org/officeDocument/2006/relationships/tags" Target="../tags/tag1352.xml"/><Relationship Id="rId20" Type="http://schemas.openxmlformats.org/officeDocument/2006/relationships/tags" Target="../tags/tag1351.xml"/><Relationship Id="rId2" Type="http://schemas.openxmlformats.org/officeDocument/2006/relationships/tags" Target="../tags/tag1333.xml"/><Relationship Id="rId19" Type="http://schemas.openxmlformats.org/officeDocument/2006/relationships/tags" Target="../tags/tag1350.xml"/><Relationship Id="rId18" Type="http://schemas.openxmlformats.org/officeDocument/2006/relationships/tags" Target="../tags/tag1349.xml"/><Relationship Id="rId17" Type="http://schemas.openxmlformats.org/officeDocument/2006/relationships/tags" Target="../tags/tag1348.xml"/><Relationship Id="rId16" Type="http://schemas.openxmlformats.org/officeDocument/2006/relationships/tags" Target="../tags/tag1347.xml"/><Relationship Id="rId15" Type="http://schemas.openxmlformats.org/officeDocument/2006/relationships/tags" Target="../tags/tag1346.xml"/><Relationship Id="rId14" Type="http://schemas.openxmlformats.org/officeDocument/2006/relationships/tags" Target="../tags/tag1345.xml"/><Relationship Id="rId13" Type="http://schemas.openxmlformats.org/officeDocument/2006/relationships/tags" Target="../tags/tag1344.xml"/><Relationship Id="rId12" Type="http://schemas.openxmlformats.org/officeDocument/2006/relationships/tags" Target="../tags/tag1343.xml"/><Relationship Id="rId11" Type="http://schemas.openxmlformats.org/officeDocument/2006/relationships/tags" Target="../tags/tag1342.xml"/><Relationship Id="rId10" Type="http://schemas.openxmlformats.org/officeDocument/2006/relationships/tags" Target="../tags/tag1341.xml"/><Relationship Id="rId1" Type="http://schemas.openxmlformats.org/officeDocument/2006/relationships/tags" Target="../tags/tag1332.xml"/></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368.xml"/><Relationship Id="rId7" Type="http://schemas.openxmlformats.org/officeDocument/2006/relationships/tags" Target="../tags/tag1367.xml"/><Relationship Id="rId6" Type="http://schemas.openxmlformats.org/officeDocument/2006/relationships/tags" Target="../tags/tag1366.xml"/><Relationship Id="rId5" Type="http://schemas.openxmlformats.org/officeDocument/2006/relationships/tags" Target="../tags/tag1365.xml"/><Relationship Id="rId4" Type="http://schemas.openxmlformats.org/officeDocument/2006/relationships/image" Target="../media/image16.png"/><Relationship Id="rId3" Type="http://schemas.openxmlformats.org/officeDocument/2006/relationships/tags" Target="../tags/tag1364.xml"/><Relationship Id="rId2" Type="http://schemas.openxmlformats.org/officeDocument/2006/relationships/image" Target="../media/image15.png"/><Relationship Id="rId10" Type="http://schemas.openxmlformats.org/officeDocument/2006/relationships/notesSlide" Target="../notesSlides/notesSlide44.xml"/><Relationship Id="rId1" Type="http://schemas.openxmlformats.org/officeDocument/2006/relationships/tags" Target="../tags/tag1363.xml"/></Relationships>
</file>

<file path=ppt/slides/_rels/slide46.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tags" Target="../tags/tag1376.xml"/><Relationship Id="rId7" Type="http://schemas.openxmlformats.org/officeDocument/2006/relationships/tags" Target="../tags/tag1375.xml"/><Relationship Id="rId6" Type="http://schemas.openxmlformats.org/officeDocument/2006/relationships/tags" Target="../tags/tag1374.xml"/><Relationship Id="rId5" Type="http://schemas.openxmlformats.org/officeDocument/2006/relationships/tags" Target="../tags/tag1373.xml"/><Relationship Id="rId4" Type="http://schemas.openxmlformats.org/officeDocument/2006/relationships/tags" Target="../tags/tag1372.xml"/><Relationship Id="rId3" Type="http://schemas.openxmlformats.org/officeDocument/2006/relationships/tags" Target="../tags/tag1371.xml"/><Relationship Id="rId2" Type="http://schemas.openxmlformats.org/officeDocument/2006/relationships/tags" Target="../tags/tag1370.xml"/><Relationship Id="rId13" Type="http://schemas.openxmlformats.org/officeDocument/2006/relationships/notesSlide" Target="../notesSlides/notesSlide45.xml"/><Relationship Id="rId12" Type="http://schemas.openxmlformats.org/officeDocument/2006/relationships/slideLayout" Target="../slideLayouts/slideLayout2.xml"/><Relationship Id="rId11" Type="http://schemas.openxmlformats.org/officeDocument/2006/relationships/image" Target="../media/image26.jpeg"/><Relationship Id="rId10" Type="http://schemas.openxmlformats.org/officeDocument/2006/relationships/tags" Target="../tags/tag1377.xml"/><Relationship Id="rId1" Type="http://schemas.openxmlformats.org/officeDocument/2006/relationships/tags" Target="../tags/tag1369.xml"/></Relationships>
</file>

<file path=ppt/slides/_rels/slide47.xml.rels><?xml version="1.0" encoding="UTF-8" standalone="yes"?>
<Relationships xmlns="http://schemas.openxmlformats.org/package/2006/relationships"><Relationship Id="rId9" Type="http://schemas.openxmlformats.org/officeDocument/2006/relationships/tags" Target="../tags/tag1384.xml"/><Relationship Id="rId8" Type="http://schemas.openxmlformats.org/officeDocument/2006/relationships/tags" Target="../tags/tag1383.xml"/><Relationship Id="rId7" Type="http://schemas.openxmlformats.org/officeDocument/2006/relationships/tags" Target="../tags/tag1382.xml"/><Relationship Id="rId6" Type="http://schemas.openxmlformats.org/officeDocument/2006/relationships/tags" Target="../tags/tag1381.xml"/><Relationship Id="rId5" Type="http://schemas.openxmlformats.org/officeDocument/2006/relationships/tags" Target="../tags/tag1380.xml"/><Relationship Id="rId47" Type="http://schemas.openxmlformats.org/officeDocument/2006/relationships/notesSlide" Target="../notesSlides/notesSlide46.xml"/><Relationship Id="rId46" Type="http://schemas.openxmlformats.org/officeDocument/2006/relationships/slideLayout" Target="../slideLayouts/slideLayout10.xml"/><Relationship Id="rId45" Type="http://schemas.openxmlformats.org/officeDocument/2006/relationships/tags" Target="../tags/tag1416.xml"/><Relationship Id="rId44" Type="http://schemas.openxmlformats.org/officeDocument/2006/relationships/tags" Target="../tags/tag1415.xml"/><Relationship Id="rId43" Type="http://schemas.openxmlformats.org/officeDocument/2006/relationships/tags" Target="../tags/tag1414.xml"/><Relationship Id="rId42" Type="http://schemas.openxmlformats.org/officeDocument/2006/relationships/tags" Target="../tags/tag1413.xml"/><Relationship Id="rId41" Type="http://schemas.openxmlformats.org/officeDocument/2006/relationships/tags" Target="../tags/tag1412.xml"/><Relationship Id="rId40" Type="http://schemas.openxmlformats.org/officeDocument/2006/relationships/tags" Target="../tags/tag1411.xml"/><Relationship Id="rId4" Type="http://schemas.openxmlformats.org/officeDocument/2006/relationships/tags" Target="../tags/tag1379.xml"/><Relationship Id="rId39" Type="http://schemas.openxmlformats.org/officeDocument/2006/relationships/tags" Target="../tags/tag1410.xml"/><Relationship Id="rId38" Type="http://schemas.openxmlformats.org/officeDocument/2006/relationships/tags" Target="../tags/tag1409.xml"/><Relationship Id="rId37" Type="http://schemas.openxmlformats.org/officeDocument/2006/relationships/tags" Target="../tags/tag1408.xml"/><Relationship Id="rId36" Type="http://schemas.openxmlformats.org/officeDocument/2006/relationships/tags" Target="../tags/tag1407.xml"/><Relationship Id="rId35" Type="http://schemas.openxmlformats.org/officeDocument/2006/relationships/tags" Target="../tags/tag1406.xml"/><Relationship Id="rId34" Type="http://schemas.openxmlformats.org/officeDocument/2006/relationships/tags" Target="../tags/tag1405.xml"/><Relationship Id="rId33" Type="http://schemas.openxmlformats.org/officeDocument/2006/relationships/tags" Target="../tags/tag1404.xml"/><Relationship Id="rId32" Type="http://schemas.openxmlformats.org/officeDocument/2006/relationships/tags" Target="../tags/tag1403.xml"/><Relationship Id="rId31" Type="http://schemas.openxmlformats.org/officeDocument/2006/relationships/tags" Target="../tags/tag1402.xml"/><Relationship Id="rId30" Type="http://schemas.openxmlformats.org/officeDocument/2006/relationships/image" Target="../media/image30.png"/><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401.xml"/><Relationship Id="rId28" Type="http://schemas.openxmlformats.org/officeDocument/2006/relationships/tags" Target="../tags/tag1400.xml"/><Relationship Id="rId27" Type="http://schemas.openxmlformats.org/officeDocument/2006/relationships/tags" Target="../tags/tag1399.xml"/><Relationship Id="rId26" Type="http://schemas.openxmlformats.org/officeDocument/2006/relationships/tags" Target="../tags/tag1398.xml"/><Relationship Id="rId25" Type="http://schemas.openxmlformats.org/officeDocument/2006/relationships/tags" Target="../tags/tag1397.xml"/><Relationship Id="rId24" Type="http://schemas.openxmlformats.org/officeDocument/2006/relationships/image" Target="../media/image29.png"/><Relationship Id="rId23" Type="http://schemas.openxmlformats.org/officeDocument/2006/relationships/tags" Target="../tags/tag1396.xml"/><Relationship Id="rId22" Type="http://schemas.openxmlformats.org/officeDocument/2006/relationships/tags" Target="../tags/tag1395.xml"/><Relationship Id="rId21" Type="http://schemas.openxmlformats.org/officeDocument/2006/relationships/tags" Target="../tags/tag1394.xml"/><Relationship Id="rId20" Type="http://schemas.openxmlformats.org/officeDocument/2006/relationships/tags" Target="../tags/tag1393.xml"/><Relationship Id="rId2" Type="http://schemas.openxmlformats.org/officeDocument/2006/relationships/image" Target="../media/image10.png"/><Relationship Id="rId19" Type="http://schemas.openxmlformats.org/officeDocument/2006/relationships/image" Target="../media/image28.png"/><Relationship Id="rId18" Type="http://schemas.openxmlformats.org/officeDocument/2006/relationships/tags" Target="../tags/tag1392.xml"/><Relationship Id="rId17" Type="http://schemas.openxmlformats.org/officeDocument/2006/relationships/tags" Target="../tags/tag1391.xml"/><Relationship Id="rId16" Type="http://schemas.openxmlformats.org/officeDocument/2006/relationships/tags" Target="../tags/tag1390.xml"/><Relationship Id="rId15" Type="http://schemas.openxmlformats.org/officeDocument/2006/relationships/tags" Target="../tags/tag1389.xml"/><Relationship Id="rId14" Type="http://schemas.openxmlformats.org/officeDocument/2006/relationships/tags" Target="../tags/tag1388.xml"/><Relationship Id="rId13" Type="http://schemas.openxmlformats.org/officeDocument/2006/relationships/image" Target="../media/image27.png"/><Relationship Id="rId12" Type="http://schemas.openxmlformats.org/officeDocument/2006/relationships/tags" Target="../tags/tag1387.xml"/><Relationship Id="rId11" Type="http://schemas.openxmlformats.org/officeDocument/2006/relationships/tags" Target="../tags/tag1386.xml"/><Relationship Id="rId10" Type="http://schemas.openxmlformats.org/officeDocument/2006/relationships/tags" Target="../tags/tag1385.xml"/><Relationship Id="rId1" Type="http://schemas.openxmlformats.org/officeDocument/2006/relationships/tags" Target="../tags/tag1378.xml"/></Relationships>
</file>

<file path=ppt/slides/_rels/slide48.xml.rels><?xml version="1.0" encoding="UTF-8" standalone="yes"?>
<Relationships xmlns="http://schemas.openxmlformats.org/package/2006/relationships"><Relationship Id="rId9" Type="http://schemas.openxmlformats.org/officeDocument/2006/relationships/tags" Target="../tags/tag1423.xml"/><Relationship Id="rId8" Type="http://schemas.openxmlformats.org/officeDocument/2006/relationships/tags" Target="../tags/tag1422.xml"/><Relationship Id="rId7" Type="http://schemas.openxmlformats.org/officeDocument/2006/relationships/tags" Target="../tags/tag1421.xml"/><Relationship Id="rId6" Type="http://schemas.openxmlformats.org/officeDocument/2006/relationships/tags" Target="../tags/tag1420.xml"/><Relationship Id="rId5" Type="http://schemas.openxmlformats.org/officeDocument/2006/relationships/tags" Target="../tags/tag1419.xml"/><Relationship Id="rId47" Type="http://schemas.openxmlformats.org/officeDocument/2006/relationships/notesSlide" Target="../notesSlides/notesSlide47.xml"/><Relationship Id="rId46" Type="http://schemas.openxmlformats.org/officeDocument/2006/relationships/slideLayout" Target="../slideLayouts/slideLayout10.xml"/><Relationship Id="rId45" Type="http://schemas.openxmlformats.org/officeDocument/2006/relationships/tags" Target="../tags/tag1455.xml"/><Relationship Id="rId44" Type="http://schemas.openxmlformats.org/officeDocument/2006/relationships/tags" Target="../tags/tag1454.xml"/><Relationship Id="rId43" Type="http://schemas.openxmlformats.org/officeDocument/2006/relationships/tags" Target="../tags/tag1453.xml"/><Relationship Id="rId42" Type="http://schemas.openxmlformats.org/officeDocument/2006/relationships/tags" Target="../tags/tag1452.xml"/><Relationship Id="rId41" Type="http://schemas.openxmlformats.org/officeDocument/2006/relationships/tags" Target="../tags/tag1451.xml"/><Relationship Id="rId40" Type="http://schemas.openxmlformats.org/officeDocument/2006/relationships/tags" Target="../tags/tag1450.xml"/><Relationship Id="rId4" Type="http://schemas.openxmlformats.org/officeDocument/2006/relationships/tags" Target="../tags/tag1418.xml"/><Relationship Id="rId39" Type="http://schemas.openxmlformats.org/officeDocument/2006/relationships/tags" Target="../tags/tag1449.xml"/><Relationship Id="rId38" Type="http://schemas.openxmlformats.org/officeDocument/2006/relationships/tags" Target="../tags/tag1448.xml"/><Relationship Id="rId37" Type="http://schemas.openxmlformats.org/officeDocument/2006/relationships/tags" Target="../tags/tag1447.xml"/><Relationship Id="rId36" Type="http://schemas.openxmlformats.org/officeDocument/2006/relationships/tags" Target="../tags/tag1446.xml"/><Relationship Id="rId35" Type="http://schemas.openxmlformats.org/officeDocument/2006/relationships/tags" Target="../tags/tag1445.xml"/><Relationship Id="rId34" Type="http://schemas.openxmlformats.org/officeDocument/2006/relationships/tags" Target="../tags/tag1444.xml"/><Relationship Id="rId33" Type="http://schemas.openxmlformats.org/officeDocument/2006/relationships/tags" Target="../tags/tag1443.xml"/><Relationship Id="rId32" Type="http://schemas.openxmlformats.org/officeDocument/2006/relationships/tags" Target="../tags/tag1442.xml"/><Relationship Id="rId31" Type="http://schemas.openxmlformats.org/officeDocument/2006/relationships/tags" Target="../tags/tag1441.xml"/><Relationship Id="rId30" Type="http://schemas.openxmlformats.org/officeDocument/2006/relationships/image" Target="../media/image30.png"/><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440.xml"/><Relationship Id="rId28" Type="http://schemas.openxmlformats.org/officeDocument/2006/relationships/tags" Target="../tags/tag1439.xml"/><Relationship Id="rId27" Type="http://schemas.openxmlformats.org/officeDocument/2006/relationships/tags" Target="../tags/tag1438.xml"/><Relationship Id="rId26" Type="http://schemas.openxmlformats.org/officeDocument/2006/relationships/tags" Target="../tags/tag1437.xml"/><Relationship Id="rId25" Type="http://schemas.openxmlformats.org/officeDocument/2006/relationships/tags" Target="../tags/tag1436.xml"/><Relationship Id="rId24" Type="http://schemas.openxmlformats.org/officeDocument/2006/relationships/image" Target="../media/image29.png"/><Relationship Id="rId23" Type="http://schemas.openxmlformats.org/officeDocument/2006/relationships/tags" Target="../tags/tag1435.xml"/><Relationship Id="rId22" Type="http://schemas.openxmlformats.org/officeDocument/2006/relationships/tags" Target="../tags/tag1434.xml"/><Relationship Id="rId21" Type="http://schemas.openxmlformats.org/officeDocument/2006/relationships/tags" Target="../tags/tag1433.xml"/><Relationship Id="rId20" Type="http://schemas.openxmlformats.org/officeDocument/2006/relationships/tags" Target="../tags/tag1432.xml"/><Relationship Id="rId2" Type="http://schemas.openxmlformats.org/officeDocument/2006/relationships/image" Target="../media/image10.png"/><Relationship Id="rId19" Type="http://schemas.openxmlformats.org/officeDocument/2006/relationships/image" Target="../media/image28.png"/><Relationship Id="rId18" Type="http://schemas.openxmlformats.org/officeDocument/2006/relationships/tags" Target="../tags/tag1431.xml"/><Relationship Id="rId17" Type="http://schemas.openxmlformats.org/officeDocument/2006/relationships/tags" Target="../tags/tag1430.xml"/><Relationship Id="rId16" Type="http://schemas.openxmlformats.org/officeDocument/2006/relationships/tags" Target="../tags/tag1429.xml"/><Relationship Id="rId15" Type="http://schemas.openxmlformats.org/officeDocument/2006/relationships/tags" Target="../tags/tag1428.xml"/><Relationship Id="rId14" Type="http://schemas.openxmlformats.org/officeDocument/2006/relationships/tags" Target="../tags/tag1427.xml"/><Relationship Id="rId13" Type="http://schemas.openxmlformats.org/officeDocument/2006/relationships/image" Target="../media/image27.png"/><Relationship Id="rId12" Type="http://schemas.openxmlformats.org/officeDocument/2006/relationships/tags" Target="../tags/tag1426.xml"/><Relationship Id="rId11" Type="http://schemas.openxmlformats.org/officeDocument/2006/relationships/tags" Target="../tags/tag1425.xml"/><Relationship Id="rId10" Type="http://schemas.openxmlformats.org/officeDocument/2006/relationships/tags" Target="../tags/tag1424.xml"/><Relationship Id="rId1" Type="http://schemas.openxmlformats.org/officeDocument/2006/relationships/tags" Target="../tags/tag1417.xml"/></Relationships>
</file>

<file path=ppt/slides/_rels/slide49.xml.rels><?xml version="1.0" encoding="UTF-8" standalone="yes"?>
<Relationships xmlns="http://schemas.openxmlformats.org/package/2006/relationships"><Relationship Id="rId9" Type="http://schemas.openxmlformats.org/officeDocument/2006/relationships/tags" Target="../tags/tag1464.xml"/><Relationship Id="rId8" Type="http://schemas.openxmlformats.org/officeDocument/2006/relationships/tags" Target="../tags/tag1463.xml"/><Relationship Id="rId7" Type="http://schemas.openxmlformats.org/officeDocument/2006/relationships/tags" Target="../tags/tag1462.xml"/><Relationship Id="rId6" Type="http://schemas.openxmlformats.org/officeDocument/2006/relationships/tags" Target="../tags/tag1461.xml"/><Relationship Id="rId5" Type="http://schemas.openxmlformats.org/officeDocument/2006/relationships/tags" Target="../tags/tag1460.xml"/><Relationship Id="rId4" Type="http://schemas.openxmlformats.org/officeDocument/2006/relationships/tags" Target="../tags/tag1459.xml"/><Relationship Id="rId3" Type="http://schemas.openxmlformats.org/officeDocument/2006/relationships/tags" Target="../tags/tag1458.xml"/><Relationship Id="rId2" Type="http://schemas.openxmlformats.org/officeDocument/2006/relationships/tags" Target="../tags/tag1457.xml"/><Relationship Id="rId12" Type="http://schemas.openxmlformats.org/officeDocument/2006/relationships/notesSlide" Target="../notesSlides/notesSlide48.xml"/><Relationship Id="rId11" Type="http://schemas.openxmlformats.org/officeDocument/2006/relationships/slideLayout" Target="../slideLayouts/slideLayout2.xml"/><Relationship Id="rId10" Type="http://schemas.openxmlformats.org/officeDocument/2006/relationships/tags" Target="../tags/tag1465.xml"/><Relationship Id="rId1" Type="http://schemas.openxmlformats.org/officeDocument/2006/relationships/tags" Target="../tags/tag1456.xml"/></Relationships>
</file>

<file path=ppt/slides/_rels/slide5.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2" Type="http://schemas.openxmlformats.org/officeDocument/2006/relationships/notesSlide" Target="../notesSlides/notesSlide4.xml"/><Relationship Id="rId31" Type="http://schemas.openxmlformats.org/officeDocument/2006/relationships/slideLayout" Target="../slideLayouts/slideLayout10.xml"/><Relationship Id="rId30" Type="http://schemas.openxmlformats.org/officeDocument/2006/relationships/tags" Target="../tags/tag308.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307.xml"/><Relationship Id="rId28" Type="http://schemas.openxmlformats.org/officeDocument/2006/relationships/tags" Target="../tags/tag306.xml"/><Relationship Id="rId27" Type="http://schemas.openxmlformats.org/officeDocument/2006/relationships/tags" Target="../tags/tag305.xml"/><Relationship Id="rId26" Type="http://schemas.openxmlformats.org/officeDocument/2006/relationships/tags" Target="../tags/tag304.xml"/><Relationship Id="rId25" Type="http://schemas.openxmlformats.org/officeDocument/2006/relationships/tags" Target="../tags/tag303.xml"/><Relationship Id="rId24" Type="http://schemas.openxmlformats.org/officeDocument/2006/relationships/tags" Target="../tags/tag302.xml"/><Relationship Id="rId23" Type="http://schemas.openxmlformats.org/officeDocument/2006/relationships/tags" Target="../tags/tag301.xml"/><Relationship Id="rId22" Type="http://schemas.openxmlformats.org/officeDocument/2006/relationships/tags" Target="../tags/tag300.xml"/><Relationship Id="rId21" Type="http://schemas.openxmlformats.org/officeDocument/2006/relationships/tags" Target="../tags/tag299.xml"/><Relationship Id="rId20" Type="http://schemas.openxmlformats.org/officeDocument/2006/relationships/tags" Target="../tags/tag298.xml"/><Relationship Id="rId2" Type="http://schemas.openxmlformats.org/officeDocument/2006/relationships/image" Target="../media/image10.png"/><Relationship Id="rId19" Type="http://schemas.openxmlformats.org/officeDocument/2006/relationships/tags" Target="../tags/tag297.xml"/><Relationship Id="rId18" Type="http://schemas.openxmlformats.org/officeDocument/2006/relationships/tags" Target="../tags/tag296.xml"/><Relationship Id="rId17" Type="http://schemas.openxmlformats.org/officeDocument/2006/relationships/tags" Target="../tags/tag295.xml"/><Relationship Id="rId16" Type="http://schemas.openxmlformats.org/officeDocument/2006/relationships/tags" Target="../tags/tag294.xml"/><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81.xml"/></Relationships>
</file>

<file path=ppt/slides/_rels/slide50.xml.rels><?xml version="1.0" encoding="UTF-8" standalone="yes"?>
<Relationships xmlns="http://schemas.openxmlformats.org/package/2006/relationships"><Relationship Id="rId9" Type="http://schemas.openxmlformats.org/officeDocument/2006/relationships/tags" Target="../tags/tag1474.xml"/><Relationship Id="rId8" Type="http://schemas.openxmlformats.org/officeDocument/2006/relationships/tags" Target="../tags/tag1473.xml"/><Relationship Id="rId7" Type="http://schemas.openxmlformats.org/officeDocument/2006/relationships/tags" Target="../tags/tag1472.xml"/><Relationship Id="rId6" Type="http://schemas.openxmlformats.org/officeDocument/2006/relationships/tags" Target="../tags/tag1471.xml"/><Relationship Id="rId5" Type="http://schemas.openxmlformats.org/officeDocument/2006/relationships/tags" Target="../tags/tag1470.xml"/><Relationship Id="rId4" Type="http://schemas.openxmlformats.org/officeDocument/2006/relationships/tags" Target="../tags/tag1469.xml"/><Relationship Id="rId3" Type="http://schemas.openxmlformats.org/officeDocument/2006/relationships/tags" Target="../tags/tag1468.xml"/><Relationship Id="rId2" Type="http://schemas.openxmlformats.org/officeDocument/2006/relationships/tags" Target="../tags/tag1467.xml"/><Relationship Id="rId12" Type="http://schemas.openxmlformats.org/officeDocument/2006/relationships/notesSlide" Target="../notesSlides/notesSlide49.xml"/><Relationship Id="rId11" Type="http://schemas.openxmlformats.org/officeDocument/2006/relationships/slideLayout" Target="../slideLayouts/slideLayout2.xml"/><Relationship Id="rId10" Type="http://schemas.openxmlformats.org/officeDocument/2006/relationships/tags" Target="../tags/tag1475.xml"/><Relationship Id="rId1" Type="http://schemas.openxmlformats.org/officeDocument/2006/relationships/tags" Target="../tags/tag1466.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481.xml"/><Relationship Id="rId7" Type="http://schemas.openxmlformats.org/officeDocument/2006/relationships/tags" Target="../tags/tag1480.xml"/><Relationship Id="rId6" Type="http://schemas.openxmlformats.org/officeDocument/2006/relationships/tags" Target="../tags/tag1479.xml"/><Relationship Id="rId5" Type="http://schemas.openxmlformats.org/officeDocument/2006/relationships/tags" Target="../tags/tag1478.xml"/><Relationship Id="rId4" Type="http://schemas.openxmlformats.org/officeDocument/2006/relationships/image" Target="../media/image16.png"/><Relationship Id="rId3" Type="http://schemas.openxmlformats.org/officeDocument/2006/relationships/tags" Target="../tags/tag1477.xml"/><Relationship Id="rId2" Type="http://schemas.openxmlformats.org/officeDocument/2006/relationships/image" Target="../media/image15.png"/><Relationship Id="rId10" Type="http://schemas.openxmlformats.org/officeDocument/2006/relationships/notesSlide" Target="../notesSlides/notesSlide50.xml"/><Relationship Id="rId1" Type="http://schemas.openxmlformats.org/officeDocument/2006/relationships/tags" Target="../tags/tag1476.xml"/></Relationships>
</file>

<file path=ppt/slides/_rels/slide52.xml.rels><?xml version="1.0" encoding="UTF-8" standalone="yes"?>
<Relationships xmlns="http://schemas.openxmlformats.org/package/2006/relationships"><Relationship Id="rId9" Type="http://schemas.openxmlformats.org/officeDocument/2006/relationships/tags" Target="../tags/tag1488.xml"/><Relationship Id="rId8" Type="http://schemas.openxmlformats.org/officeDocument/2006/relationships/tags" Target="../tags/tag1487.xml"/><Relationship Id="rId7" Type="http://schemas.openxmlformats.org/officeDocument/2006/relationships/tags" Target="../tags/tag1486.xml"/><Relationship Id="rId6" Type="http://schemas.openxmlformats.org/officeDocument/2006/relationships/tags" Target="../tags/tag1485.xml"/><Relationship Id="rId5" Type="http://schemas.openxmlformats.org/officeDocument/2006/relationships/tags" Target="../tags/tag1484.xml"/><Relationship Id="rId4" Type="http://schemas.openxmlformats.org/officeDocument/2006/relationships/tags" Target="../tags/tag1483.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notesSlide" Target="../notesSlides/notesSlide51.xml"/><Relationship Id="rId23" Type="http://schemas.openxmlformats.org/officeDocument/2006/relationships/slideLayout" Target="../slideLayouts/slideLayout10.xml"/><Relationship Id="rId22" Type="http://schemas.openxmlformats.org/officeDocument/2006/relationships/tags" Target="../tags/tag1501.xml"/><Relationship Id="rId21" Type="http://schemas.openxmlformats.org/officeDocument/2006/relationships/tags" Target="../tags/tag1500.xml"/><Relationship Id="rId20" Type="http://schemas.openxmlformats.org/officeDocument/2006/relationships/tags" Target="../tags/tag1499.xml"/><Relationship Id="rId2" Type="http://schemas.openxmlformats.org/officeDocument/2006/relationships/image" Target="../media/image10.png"/><Relationship Id="rId19" Type="http://schemas.openxmlformats.org/officeDocument/2006/relationships/tags" Target="../tags/tag1498.xml"/><Relationship Id="rId18" Type="http://schemas.openxmlformats.org/officeDocument/2006/relationships/tags" Target="../tags/tag1497.xml"/><Relationship Id="rId17" Type="http://schemas.openxmlformats.org/officeDocument/2006/relationships/tags" Target="../tags/tag1496.xml"/><Relationship Id="rId16" Type="http://schemas.openxmlformats.org/officeDocument/2006/relationships/tags" Target="../tags/tag1495.xml"/><Relationship Id="rId15" Type="http://schemas.openxmlformats.org/officeDocument/2006/relationships/tags" Target="../tags/tag1494.xml"/><Relationship Id="rId14" Type="http://schemas.openxmlformats.org/officeDocument/2006/relationships/tags" Target="../tags/tag1493.xml"/><Relationship Id="rId13" Type="http://schemas.openxmlformats.org/officeDocument/2006/relationships/tags" Target="../tags/tag1492.xml"/><Relationship Id="rId12" Type="http://schemas.openxmlformats.org/officeDocument/2006/relationships/tags" Target="../tags/tag1491.xml"/><Relationship Id="rId11" Type="http://schemas.openxmlformats.org/officeDocument/2006/relationships/tags" Target="../tags/tag1490.xml"/><Relationship Id="rId10" Type="http://schemas.openxmlformats.org/officeDocument/2006/relationships/tags" Target="../tags/tag1489.xml"/><Relationship Id="rId1" Type="http://schemas.openxmlformats.org/officeDocument/2006/relationships/tags" Target="../tags/tag1482.xml"/></Relationships>
</file>

<file path=ppt/slides/_rels/slide53.xml.rels><?xml version="1.0" encoding="UTF-8" standalone="yes"?>
<Relationships xmlns="http://schemas.openxmlformats.org/package/2006/relationships"><Relationship Id="rId9" Type="http://schemas.openxmlformats.org/officeDocument/2006/relationships/tags" Target="../tags/tag1510.xml"/><Relationship Id="rId8" Type="http://schemas.openxmlformats.org/officeDocument/2006/relationships/tags" Target="../tags/tag1509.xml"/><Relationship Id="rId7" Type="http://schemas.openxmlformats.org/officeDocument/2006/relationships/tags" Target="../tags/tag1508.xml"/><Relationship Id="rId6" Type="http://schemas.openxmlformats.org/officeDocument/2006/relationships/tags" Target="../tags/tag1507.xml"/><Relationship Id="rId5" Type="http://schemas.openxmlformats.org/officeDocument/2006/relationships/tags" Target="../tags/tag1506.xml"/><Relationship Id="rId4" Type="http://schemas.openxmlformats.org/officeDocument/2006/relationships/tags" Target="../tags/tag1505.xml"/><Relationship Id="rId3" Type="http://schemas.openxmlformats.org/officeDocument/2006/relationships/tags" Target="../tags/tag1504.xml"/><Relationship Id="rId29" Type="http://schemas.openxmlformats.org/officeDocument/2006/relationships/notesSlide" Target="../notesSlides/notesSlide52.xml"/><Relationship Id="rId28" Type="http://schemas.openxmlformats.org/officeDocument/2006/relationships/slideLayout" Target="../slideLayouts/slideLayout2.xml"/><Relationship Id="rId27" Type="http://schemas.openxmlformats.org/officeDocument/2006/relationships/tags" Target="../tags/tag1528.xml"/><Relationship Id="rId26" Type="http://schemas.openxmlformats.org/officeDocument/2006/relationships/tags" Target="../tags/tag1527.xml"/><Relationship Id="rId25" Type="http://schemas.openxmlformats.org/officeDocument/2006/relationships/tags" Target="../tags/tag1526.xml"/><Relationship Id="rId24" Type="http://schemas.openxmlformats.org/officeDocument/2006/relationships/tags" Target="../tags/tag1525.xml"/><Relationship Id="rId23" Type="http://schemas.openxmlformats.org/officeDocument/2006/relationships/tags" Target="../tags/tag1524.xml"/><Relationship Id="rId22" Type="http://schemas.openxmlformats.org/officeDocument/2006/relationships/tags" Target="../tags/tag1523.xml"/><Relationship Id="rId21" Type="http://schemas.openxmlformats.org/officeDocument/2006/relationships/tags" Target="../tags/tag1522.xml"/><Relationship Id="rId20" Type="http://schemas.openxmlformats.org/officeDocument/2006/relationships/tags" Target="../tags/tag1521.xml"/><Relationship Id="rId2" Type="http://schemas.openxmlformats.org/officeDocument/2006/relationships/tags" Target="../tags/tag1503.xml"/><Relationship Id="rId19" Type="http://schemas.openxmlformats.org/officeDocument/2006/relationships/tags" Target="../tags/tag1520.xml"/><Relationship Id="rId18" Type="http://schemas.openxmlformats.org/officeDocument/2006/relationships/tags" Target="../tags/tag1519.xml"/><Relationship Id="rId17" Type="http://schemas.openxmlformats.org/officeDocument/2006/relationships/tags" Target="../tags/tag1518.xml"/><Relationship Id="rId16" Type="http://schemas.openxmlformats.org/officeDocument/2006/relationships/tags" Target="../tags/tag1517.xml"/><Relationship Id="rId15" Type="http://schemas.openxmlformats.org/officeDocument/2006/relationships/tags" Target="../tags/tag1516.xml"/><Relationship Id="rId14" Type="http://schemas.openxmlformats.org/officeDocument/2006/relationships/tags" Target="../tags/tag1515.xml"/><Relationship Id="rId13" Type="http://schemas.openxmlformats.org/officeDocument/2006/relationships/tags" Target="../tags/tag1514.xml"/><Relationship Id="rId12" Type="http://schemas.openxmlformats.org/officeDocument/2006/relationships/tags" Target="../tags/tag1513.xml"/><Relationship Id="rId11" Type="http://schemas.openxmlformats.org/officeDocument/2006/relationships/tags" Target="../tags/tag1512.xml"/><Relationship Id="rId10" Type="http://schemas.openxmlformats.org/officeDocument/2006/relationships/tags" Target="../tags/tag1511.xml"/><Relationship Id="rId1" Type="http://schemas.openxmlformats.org/officeDocument/2006/relationships/tags" Target="../tags/tag1502.xml"/></Relationships>
</file>

<file path=ppt/slides/_rels/slide54.xml.rels><?xml version="1.0" encoding="UTF-8" standalone="yes"?>
<Relationships xmlns="http://schemas.openxmlformats.org/package/2006/relationships"><Relationship Id="rId9" Type="http://schemas.openxmlformats.org/officeDocument/2006/relationships/tags" Target="../tags/tag1535.xml"/><Relationship Id="rId8" Type="http://schemas.openxmlformats.org/officeDocument/2006/relationships/tags" Target="../tags/tag1534.xml"/><Relationship Id="rId7" Type="http://schemas.openxmlformats.org/officeDocument/2006/relationships/tags" Target="../tags/tag1533.xml"/><Relationship Id="rId6" Type="http://schemas.openxmlformats.org/officeDocument/2006/relationships/tags" Target="../tags/tag1532.xml"/><Relationship Id="rId5" Type="http://schemas.openxmlformats.org/officeDocument/2006/relationships/tags" Target="../tags/tag1531.xml"/><Relationship Id="rId46" Type="http://schemas.openxmlformats.org/officeDocument/2006/relationships/notesSlide" Target="../notesSlides/notesSlide53.xml"/><Relationship Id="rId45" Type="http://schemas.openxmlformats.org/officeDocument/2006/relationships/slideLayout" Target="../slideLayouts/slideLayout10.xml"/><Relationship Id="rId44" Type="http://schemas.openxmlformats.org/officeDocument/2006/relationships/tags" Target="../tags/tag1570.xml"/><Relationship Id="rId43" Type="http://schemas.openxmlformats.org/officeDocument/2006/relationships/tags" Target="../tags/tag1569.xml"/><Relationship Id="rId42" Type="http://schemas.openxmlformats.org/officeDocument/2006/relationships/tags" Target="../tags/tag1568.xml"/><Relationship Id="rId41" Type="http://schemas.openxmlformats.org/officeDocument/2006/relationships/tags" Target="../tags/tag1567.xml"/><Relationship Id="rId40" Type="http://schemas.openxmlformats.org/officeDocument/2006/relationships/tags" Target="../tags/tag1566.xml"/><Relationship Id="rId4" Type="http://schemas.openxmlformats.org/officeDocument/2006/relationships/tags" Target="../tags/tag1530.xml"/><Relationship Id="rId39" Type="http://schemas.openxmlformats.org/officeDocument/2006/relationships/tags" Target="../tags/tag1565.xml"/><Relationship Id="rId38" Type="http://schemas.openxmlformats.org/officeDocument/2006/relationships/tags" Target="../tags/tag1564.xml"/><Relationship Id="rId37" Type="http://schemas.openxmlformats.org/officeDocument/2006/relationships/tags" Target="../tags/tag1563.xml"/><Relationship Id="rId36" Type="http://schemas.openxmlformats.org/officeDocument/2006/relationships/tags" Target="../tags/tag1562.xml"/><Relationship Id="rId35" Type="http://schemas.openxmlformats.org/officeDocument/2006/relationships/tags" Target="../tags/tag1561.xml"/><Relationship Id="rId34" Type="http://schemas.openxmlformats.org/officeDocument/2006/relationships/tags" Target="../tags/tag1560.xml"/><Relationship Id="rId33" Type="http://schemas.openxmlformats.org/officeDocument/2006/relationships/tags" Target="../tags/tag1559.xml"/><Relationship Id="rId32" Type="http://schemas.openxmlformats.org/officeDocument/2006/relationships/tags" Target="../tags/tag1558.xml"/><Relationship Id="rId31" Type="http://schemas.openxmlformats.org/officeDocument/2006/relationships/tags" Target="../tags/tag1557.xml"/><Relationship Id="rId30" Type="http://schemas.openxmlformats.org/officeDocument/2006/relationships/tags" Target="../tags/tag1556.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555.xml"/><Relationship Id="rId28" Type="http://schemas.openxmlformats.org/officeDocument/2006/relationships/tags" Target="../tags/tag1554.xml"/><Relationship Id="rId27" Type="http://schemas.openxmlformats.org/officeDocument/2006/relationships/tags" Target="../tags/tag1553.xml"/><Relationship Id="rId26" Type="http://schemas.openxmlformats.org/officeDocument/2006/relationships/tags" Target="../tags/tag1552.xml"/><Relationship Id="rId25" Type="http://schemas.openxmlformats.org/officeDocument/2006/relationships/tags" Target="../tags/tag1551.xml"/><Relationship Id="rId24" Type="http://schemas.openxmlformats.org/officeDocument/2006/relationships/tags" Target="../tags/tag1550.xml"/><Relationship Id="rId23" Type="http://schemas.openxmlformats.org/officeDocument/2006/relationships/tags" Target="../tags/tag1549.xml"/><Relationship Id="rId22" Type="http://schemas.openxmlformats.org/officeDocument/2006/relationships/tags" Target="../tags/tag1548.xml"/><Relationship Id="rId21" Type="http://schemas.openxmlformats.org/officeDocument/2006/relationships/tags" Target="../tags/tag1547.xml"/><Relationship Id="rId20" Type="http://schemas.openxmlformats.org/officeDocument/2006/relationships/tags" Target="../tags/tag1546.xml"/><Relationship Id="rId2" Type="http://schemas.openxmlformats.org/officeDocument/2006/relationships/image" Target="../media/image10.png"/><Relationship Id="rId19" Type="http://schemas.openxmlformats.org/officeDocument/2006/relationships/tags" Target="../tags/tag1545.xml"/><Relationship Id="rId18" Type="http://schemas.openxmlformats.org/officeDocument/2006/relationships/tags" Target="../tags/tag1544.xml"/><Relationship Id="rId17" Type="http://schemas.openxmlformats.org/officeDocument/2006/relationships/tags" Target="../tags/tag1543.xml"/><Relationship Id="rId16" Type="http://schemas.openxmlformats.org/officeDocument/2006/relationships/tags" Target="../tags/tag1542.xml"/><Relationship Id="rId15" Type="http://schemas.openxmlformats.org/officeDocument/2006/relationships/tags" Target="../tags/tag1541.xml"/><Relationship Id="rId14" Type="http://schemas.openxmlformats.org/officeDocument/2006/relationships/tags" Target="../tags/tag1540.xml"/><Relationship Id="rId13" Type="http://schemas.openxmlformats.org/officeDocument/2006/relationships/tags" Target="../tags/tag1539.xml"/><Relationship Id="rId12" Type="http://schemas.openxmlformats.org/officeDocument/2006/relationships/tags" Target="../tags/tag1538.xml"/><Relationship Id="rId11" Type="http://schemas.openxmlformats.org/officeDocument/2006/relationships/tags" Target="../tags/tag1537.xml"/><Relationship Id="rId10" Type="http://schemas.openxmlformats.org/officeDocument/2006/relationships/tags" Target="../tags/tag1536.xml"/><Relationship Id="rId1" Type="http://schemas.openxmlformats.org/officeDocument/2006/relationships/tags" Target="../tags/tag1529.xml"/></Relationships>
</file>

<file path=ppt/slides/_rels/slide55.xml.rels><?xml version="1.0" encoding="UTF-8" standalone="yes"?>
<Relationships xmlns="http://schemas.openxmlformats.org/package/2006/relationships"><Relationship Id="rId9" Type="http://schemas.openxmlformats.org/officeDocument/2006/relationships/tags" Target="../tags/tag1577.xml"/><Relationship Id="rId8" Type="http://schemas.openxmlformats.org/officeDocument/2006/relationships/tags" Target="../tags/tag1576.xml"/><Relationship Id="rId7" Type="http://schemas.openxmlformats.org/officeDocument/2006/relationships/tags" Target="../tags/tag1575.xml"/><Relationship Id="rId65" Type="http://schemas.openxmlformats.org/officeDocument/2006/relationships/notesSlide" Target="../notesSlides/notesSlide54.xml"/><Relationship Id="rId64" Type="http://schemas.openxmlformats.org/officeDocument/2006/relationships/slideLayout" Target="../slideLayouts/slideLayout10.xml"/><Relationship Id="rId63" Type="http://schemas.openxmlformats.org/officeDocument/2006/relationships/tags" Target="../tags/tag1631.xml"/><Relationship Id="rId62" Type="http://schemas.openxmlformats.org/officeDocument/2006/relationships/tags" Target="../tags/tag1630.xml"/><Relationship Id="rId61" Type="http://schemas.openxmlformats.org/officeDocument/2006/relationships/tags" Target="../tags/tag1629.xml"/><Relationship Id="rId60" Type="http://schemas.openxmlformats.org/officeDocument/2006/relationships/tags" Target="../tags/tag1628.xml"/><Relationship Id="rId6" Type="http://schemas.openxmlformats.org/officeDocument/2006/relationships/tags" Target="../tags/tag1574.xml"/><Relationship Id="rId59" Type="http://schemas.openxmlformats.org/officeDocument/2006/relationships/tags" Target="../tags/tag1627.xml"/><Relationship Id="rId58" Type="http://schemas.openxmlformats.org/officeDocument/2006/relationships/tags" Target="../tags/tag1626.xml"/><Relationship Id="rId57" Type="http://schemas.openxmlformats.org/officeDocument/2006/relationships/tags" Target="../tags/tag1625.xml"/><Relationship Id="rId56" Type="http://schemas.openxmlformats.org/officeDocument/2006/relationships/tags" Target="../tags/tag1624.xml"/><Relationship Id="rId55" Type="http://schemas.openxmlformats.org/officeDocument/2006/relationships/tags" Target="../tags/tag1623.xml"/><Relationship Id="rId54" Type="http://schemas.openxmlformats.org/officeDocument/2006/relationships/tags" Target="../tags/tag1622.xml"/><Relationship Id="rId53" Type="http://schemas.openxmlformats.org/officeDocument/2006/relationships/tags" Target="../tags/tag1621.xml"/><Relationship Id="rId52" Type="http://schemas.openxmlformats.org/officeDocument/2006/relationships/tags" Target="../tags/tag1620.xml"/><Relationship Id="rId51" Type="http://schemas.openxmlformats.org/officeDocument/2006/relationships/tags" Target="../tags/tag1619.xml"/><Relationship Id="rId50" Type="http://schemas.openxmlformats.org/officeDocument/2006/relationships/tags" Target="../tags/tag1618.xml"/><Relationship Id="rId5" Type="http://schemas.openxmlformats.org/officeDocument/2006/relationships/tags" Target="../tags/tag1573.xml"/><Relationship Id="rId49" Type="http://schemas.openxmlformats.org/officeDocument/2006/relationships/tags" Target="../tags/tag1617.xml"/><Relationship Id="rId48" Type="http://schemas.openxmlformats.org/officeDocument/2006/relationships/tags" Target="../tags/tag1616.xml"/><Relationship Id="rId47" Type="http://schemas.openxmlformats.org/officeDocument/2006/relationships/tags" Target="../tags/tag1615.xml"/><Relationship Id="rId46" Type="http://schemas.openxmlformats.org/officeDocument/2006/relationships/tags" Target="../tags/tag1614.xml"/><Relationship Id="rId45" Type="http://schemas.openxmlformats.org/officeDocument/2006/relationships/tags" Target="../tags/tag1613.xml"/><Relationship Id="rId44" Type="http://schemas.openxmlformats.org/officeDocument/2006/relationships/tags" Target="../tags/tag1612.xml"/><Relationship Id="rId43" Type="http://schemas.openxmlformats.org/officeDocument/2006/relationships/tags" Target="../tags/tag1611.xml"/><Relationship Id="rId42" Type="http://schemas.openxmlformats.org/officeDocument/2006/relationships/tags" Target="../tags/tag1610.xml"/><Relationship Id="rId41" Type="http://schemas.openxmlformats.org/officeDocument/2006/relationships/tags" Target="../tags/tag1609.xml"/><Relationship Id="rId40" Type="http://schemas.openxmlformats.org/officeDocument/2006/relationships/tags" Target="../tags/tag1608.xml"/><Relationship Id="rId4" Type="http://schemas.openxmlformats.org/officeDocument/2006/relationships/tags" Target="../tags/tag1572.xml"/><Relationship Id="rId39" Type="http://schemas.openxmlformats.org/officeDocument/2006/relationships/tags" Target="../tags/tag1607.xml"/><Relationship Id="rId38" Type="http://schemas.openxmlformats.org/officeDocument/2006/relationships/tags" Target="../tags/tag1606.xml"/><Relationship Id="rId37" Type="http://schemas.openxmlformats.org/officeDocument/2006/relationships/tags" Target="../tags/tag1605.xml"/><Relationship Id="rId36" Type="http://schemas.openxmlformats.org/officeDocument/2006/relationships/tags" Target="../tags/tag1604.xml"/><Relationship Id="rId35" Type="http://schemas.openxmlformats.org/officeDocument/2006/relationships/tags" Target="../tags/tag1603.xml"/><Relationship Id="rId34" Type="http://schemas.openxmlformats.org/officeDocument/2006/relationships/tags" Target="../tags/tag1602.xml"/><Relationship Id="rId33" Type="http://schemas.openxmlformats.org/officeDocument/2006/relationships/tags" Target="../tags/tag1601.xml"/><Relationship Id="rId32" Type="http://schemas.openxmlformats.org/officeDocument/2006/relationships/tags" Target="../tags/tag1600.xml"/><Relationship Id="rId31" Type="http://schemas.openxmlformats.org/officeDocument/2006/relationships/tags" Target="../tags/tag1599.xml"/><Relationship Id="rId30" Type="http://schemas.openxmlformats.org/officeDocument/2006/relationships/tags" Target="../tags/tag1598.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597.xml"/><Relationship Id="rId28" Type="http://schemas.openxmlformats.org/officeDocument/2006/relationships/tags" Target="../tags/tag1596.xml"/><Relationship Id="rId27" Type="http://schemas.openxmlformats.org/officeDocument/2006/relationships/tags" Target="../tags/tag1595.xml"/><Relationship Id="rId26" Type="http://schemas.openxmlformats.org/officeDocument/2006/relationships/tags" Target="../tags/tag1594.xml"/><Relationship Id="rId25" Type="http://schemas.openxmlformats.org/officeDocument/2006/relationships/tags" Target="../tags/tag1593.xml"/><Relationship Id="rId24" Type="http://schemas.openxmlformats.org/officeDocument/2006/relationships/tags" Target="../tags/tag1592.xml"/><Relationship Id="rId23" Type="http://schemas.openxmlformats.org/officeDocument/2006/relationships/tags" Target="../tags/tag1591.xml"/><Relationship Id="rId22" Type="http://schemas.openxmlformats.org/officeDocument/2006/relationships/tags" Target="../tags/tag1590.xml"/><Relationship Id="rId21" Type="http://schemas.openxmlformats.org/officeDocument/2006/relationships/tags" Target="../tags/tag1589.xml"/><Relationship Id="rId20" Type="http://schemas.openxmlformats.org/officeDocument/2006/relationships/tags" Target="../tags/tag1588.xml"/><Relationship Id="rId2" Type="http://schemas.openxmlformats.org/officeDocument/2006/relationships/image" Target="../media/image10.png"/><Relationship Id="rId19" Type="http://schemas.openxmlformats.org/officeDocument/2006/relationships/tags" Target="../tags/tag1587.xml"/><Relationship Id="rId18" Type="http://schemas.openxmlformats.org/officeDocument/2006/relationships/tags" Target="../tags/tag1586.xml"/><Relationship Id="rId17" Type="http://schemas.openxmlformats.org/officeDocument/2006/relationships/tags" Target="../tags/tag1585.xml"/><Relationship Id="rId16" Type="http://schemas.openxmlformats.org/officeDocument/2006/relationships/tags" Target="../tags/tag1584.xml"/><Relationship Id="rId15" Type="http://schemas.openxmlformats.org/officeDocument/2006/relationships/tags" Target="../tags/tag1583.xml"/><Relationship Id="rId14" Type="http://schemas.openxmlformats.org/officeDocument/2006/relationships/tags" Target="../tags/tag1582.xml"/><Relationship Id="rId13" Type="http://schemas.openxmlformats.org/officeDocument/2006/relationships/tags" Target="../tags/tag1581.xml"/><Relationship Id="rId12" Type="http://schemas.openxmlformats.org/officeDocument/2006/relationships/tags" Target="../tags/tag1580.xml"/><Relationship Id="rId11" Type="http://schemas.openxmlformats.org/officeDocument/2006/relationships/tags" Target="../tags/tag1579.xml"/><Relationship Id="rId10" Type="http://schemas.openxmlformats.org/officeDocument/2006/relationships/tags" Target="../tags/tag1578.xml"/><Relationship Id="rId1" Type="http://schemas.openxmlformats.org/officeDocument/2006/relationships/tags" Target="../tags/tag1571.xml"/></Relationships>
</file>

<file path=ppt/slides/_rels/slide56.xml.rels><?xml version="1.0" encoding="UTF-8" standalone="yes"?>
<Relationships xmlns="http://schemas.openxmlformats.org/package/2006/relationships"><Relationship Id="rId9" Type="http://schemas.openxmlformats.org/officeDocument/2006/relationships/tags" Target="../tags/tag1638.xml"/><Relationship Id="rId8" Type="http://schemas.openxmlformats.org/officeDocument/2006/relationships/tags" Target="../tags/tag1637.xml"/><Relationship Id="rId7" Type="http://schemas.openxmlformats.org/officeDocument/2006/relationships/tags" Target="../tags/tag1636.xml"/><Relationship Id="rId6" Type="http://schemas.openxmlformats.org/officeDocument/2006/relationships/tags" Target="../tags/tag1635.xml"/><Relationship Id="rId5" Type="http://schemas.openxmlformats.org/officeDocument/2006/relationships/tags" Target="../tags/tag1634.xml"/><Relationship Id="rId4" Type="http://schemas.openxmlformats.org/officeDocument/2006/relationships/tags" Target="../tags/tag1633.xml"/><Relationship Id="rId34" Type="http://schemas.openxmlformats.org/officeDocument/2006/relationships/notesSlide" Target="../notesSlides/notesSlide55.xml"/><Relationship Id="rId33" Type="http://schemas.openxmlformats.org/officeDocument/2006/relationships/slideLayout" Target="../slideLayouts/slideLayout10.xml"/><Relationship Id="rId32" Type="http://schemas.openxmlformats.org/officeDocument/2006/relationships/tags" Target="../tags/tag1661.xml"/><Relationship Id="rId31" Type="http://schemas.openxmlformats.org/officeDocument/2006/relationships/tags" Target="../tags/tag1660.xml"/><Relationship Id="rId30" Type="http://schemas.openxmlformats.org/officeDocument/2006/relationships/tags" Target="../tags/tag1659.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658.xml"/><Relationship Id="rId28" Type="http://schemas.openxmlformats.org/officeDocument/2006/relationships/tags" Target="../tags/tag1657.xml"/><Relationship Id="rId27" Type="http://schemas.openxmlformats.org/officeDocument/2006/relationships/tags" Target="../tags/tag1656.xml"/><Relationship Id="rId26" Type="http://schemas.openxmlformats.org/officeDocument/2006/relationships/tags" Target="../tags/tag1655.xml"/><Relationship Id="rId25" Type="http://schemas.openxmlformats.org/officeDocument/2006/relationships/tags" Target="../tags/tag1654.xml"/><Relationship Id="rId24" Type="http://schemas.openxmlformats.org/officeDocument/2006/relationships/tags" Target="../tags/tag1653.xml"/><Relationship Id="rId23" Type="http://schemas.openxmlformats.org/officeDocument/2006/relationships/tags" Target="../tags/tag1652.xml"/><Relationship Id="rId22" Type="http://schemas.openxmlformats.org/officeDocument/2006/relationships/tags" Target="../tags/tag1651.xml"/><Relationship Id="rId21" Type="http://schemas.openxmlformats.org/officeDocument/2006/relationships/tags" Target="../tags/tag1650.xml"/><Relationship Id="rId20" Type="http://schemas.openxmlformats.org/officeDocument/2006/relationships/tags" Target="../tags/tag1649.xml"/><Relationship Id="rId2" Type="http://schemas.openxmlformats.org/officeDocument/2006/relationships/image" Target="../media/image10.png"/><Relationship Id="rId19" Type="http://schemas.openxmlformats.org/officeDocument/2006/relationships/tags" Target="../tags/tag1648.xml"/><Relationship Id="rId18" Type="http://schemas.openxmlformats.org/officeDocument/2006/relationships/tags" Target="../tags/tag1647.xml"/><Relationship Id="rId17" Type="http://schemas.openxmlformats.org/officeDocument/2006/relationships/tags" Target="../tags/tag1646.xml"/><Relationship Id="rId16" Type="http://schemas.openxmlformats.org/officeDocument/2006/relationships/tags" Target="../tags/tag1645.xml"/><Relationship Id="rId15" Type="http://schemas.openxmlformats.org/officeDocument/2006/relationships/tags" Target="../tags/tag1644.xml"/><Relationship Id="rId14" Type="http://schemas.openxmlformats.org/officeDocument/2006/relationships/tags" Target="../tags/tag1643.xml"/><Relationship Id="rId13" Type="http://schemas.openxmlformats.org/officeDocument/2006/relationships/tags" Target="../tags/tag1642.xml"/><Relationship Id="rId12" Type="http://schemas.openxmlformats.org/officeDocument/2006/relationships/tags" Target="../tags/tag1641.xml"/><Relationship Id="rId11" Type="http://schemas.openxmlformats.org/officeDocument/2006/relationships/tags" Target="../tags/tag1640.xml"/><Relationship Id="rId10" Type="http://schemas.openxmlformats.org/officeDocument/2006/relationships/tags" Target="../tags/tag1639.xml"/><Relationship Id="rId1" Type="http://schemas.openxmlformats.org/officeDocument/2006/relationships/tags" Target="../tags/tag1632.xml"/></Relationships>
</file>

<file path=ppt/slides/_rels/slide57.xml.rels><?xml version="1.0" encoding="UTF-8" standalone="yes"?>
<Relationships xmlns="http://schemas.openxmlformats.org/package/2006/relationships"><Relationship Id="rId9" Type="http://schemas.openxmlformats.org/officeDocument/2006/relationships/tags" Target="../tags/tag1668.xml"/><Relationship Id="rId8" Type="http://schemas.openxmlformats.org/officeDocument/2006/relationships/tags" Target="../tags/tag1667.xml"/><Relationship Id="rId7" Type="http://schemas.openxmlformats.org/officeDocument/2006/relationships/tags" Target="../tags/tag1666.xml"/><Relationship Id="rId6" Type="http://schemas.openxmlformats.org/officeDocument/2006/relationships/tags" Target="../tags/tag1665.xml"/><Relationship Id="rId5" Type="http://schemas.openxmlformats.org/officeDocument/2006/relationships/tags" Target="../tags/tag1664.xml"/><Relationship Id="rId4" Type="http://schemas.openxmlformats.org/officeDocument/2006/relationships/tags" Target="../tags/tag1663.xml"/><Relationship Id="rId3" Type="http://schemas.openxmlformats.org/officeDocument/2006/relationships/image" Target="file:///C:\Program%20Files%20(x86)\Tencent\TIM\Bin\Lets_Create/pic_temp/0_pic_quater_right_down.png" TargetMode="External"/><Relationship Id="rId28" Type="http://schemas.openxmlformats.org/officeDocument/2006/relationships/notesSlide" Target="../notesSlides/notesSlide56.xml"/><Relationship Id="rId27" Type="http://schemas.openxmlformats.org/officeDocument/2006/relationships/slideLayout" Target="../slideLayouts/slideLayout10.xml"/><Relationship Id="rId26" Type="http://schemas.openxmlformats.org/officeDocument/2006/relationships/tags" Target="../tags/tag1685.xml"/><Relationship Id="rId25" Type="http://schemas.openxmlformats.org/officeDocument/2006/relationships/tags" Target="../tags/tag1684.xml"/><Relationship Id="rId24" Type="http://schemas.openxmlformats.org/officeDocument/2006/relationships/tags" Target="../tags/tag1683.xml"/><Relationship Id="rId23" Type="http://schemas.openxmlformats.org/officeDocument/2006/relationships/tags" Target="../tags/tag1682.xml"/><Relationship Id="rId22" Type="http://schemas.openxmlformats.org/officeDocument/2006/relationships/tags" Target="../tags/tag1681.xml"/><Relationship Id="rId21" Type="http://schemas.openxmlformats.org/officeDocument/2006/relationships/tags" Target="../tags/tag1680.xml"/><Relationship Id="rId20" Type="http://schemas.openxmlformats.org/officeDocument/2006/relationships/tags" Target="../tags/tag1679.xml"/><Relationship Id="rId2" Type="http://schemas.openxmlformats.org/officeDocument/2006/relationships/image" Target="../media/image10.png"/><Relationship Id="rId19" Type="http://schemas.openxmlformats.org/officeDocument/2006/relationships/tags" Target="../tags/tag1678.xml"/><Relationship Id="rId18" Type="http://schemas.openxmlformats.org/officeDocument/2006/relationships/tags" Target="../tags/tag1677.xml"/><Relationship Id="rId17" Type="http://schemas.openxmlformats.org/officeDocument/2006/relationships/tags" Target="../tags/tag1676.xml"/><Relationship Id="rId16" Type="http://schemas.openxmlformats.org/officeDocument/2006/relationships/tags" Target="../tags/tag1675.xml"/><Relationship Id="rId15" Type="http://schemas.openxmlformats.org/officeDocument/2006/relationships/tags" Target="../tags/tag1674.xml"/><Relationship Id="rId14" Type="http://schemas.openxmlformats.org/officeDocument/2006/relationships/tags" Target="../tags/tag1673.xml"/><Relationship Id="rId13" Type="http://schemas.openxmlformats.org/officeDocument/2006/relationships/tags" Target="../tags/tag1672.xml"/><Relationship Id="rId12" Type="http://schemas.openxmlformats.org/officeDocument/2006/relationships/tags" Target="../tags/tag1671.xml"/><Relationship Id="rId11" Type="http://schemas.openxmlformats.org/officeDocument/2006/relationships/tags" Target="../tags/tag1670.xml"/><Relationship Id="rId10" Type="http://schemas.openxmlformats.org/officeDocument/2006/relationships/tags" Target="../tags/tag1669.xml"/><Relationship Id="rId1" Type="http://schemas.openxmlformats.org/officeDocument/2006/relationships/tags" Target="../tags/tag1662.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691.xml"/><Relationship Id="rId7" Type="http://schemas.openxmlformats.org/officeDocument/2006/relationships/tags" Target="../tags/tag1690.xml"/><Relationship Id="rId6" Type="http://schemas.openxmlformats.org/officeDocument/2006/relationships/tags" Target="../tags/tag1689.xml"/><Relationship Id="rId5" Type="http://schemas.openxmlformats.org/officeDocument/2006/relationships/tags" Target="../tags/tag1688.xml"/><Relationship Id="rId4" Type="http://schemas.openxmlformats.org/officeDocument/2006/relationships/image" Target="../media/image16.png"/><Relationship Id="rId3" Type="http://schemas.openxmlformats.org/officeDocument/2006/relationships/tags" Target="../tags/tag1687.xml"/><Relationship Id="rId2" Type="http://schemas.openxmlformats.org/officeDocument/2006/relationships/image" Target="../media/image15.png"/><Relationship Id="rId10" Type="http://schemas.openxmlformats.org/officeDocument/2006/relationships/notesSlide" Target="../notesSlides/notesSlide57.xml"/><Relationship Id="rId1" Type="http://schemas.openxmlformats.org/officeDocument/2006/relationships/tags" Target="../tags/tag1686.xml"/></Relationships>
</file>

<file path=ppt/slides/_rels/slide59.xml.rels><?xml version="1.0" encoding="UTF-8" standalone="yes"?>
<Relationships xmlns="http://schemas.openxmlformats.org/package/2006/relationships"><Relationship Id="rId9" Type="http://schemas.openxmlformats.org/officeDocument/2006/relationships/tags" Target="../tags/tag1698.xml"/><Relationship Id="rId8" Type="http://schemas.openxmlformats.org/officeDocument/2006/relationships/tags" Target="../tags/tag1697.xml"/><Relationship Id="rId7" Type="http://schemas.openxmlformats.org/officeDocument/2006/relationships/tags" Target="../tags/tag1696.xml"/><Relationship Id="rId62" Type="http://schemas.openxmlformats.org/officeDocument/2006/relationships/notesSlide" Target="../notesSlides/notesSlide58.xml"/><Relationship Id="rId61" Type="http://schemas.openxmlformats.org/officeDocument/2006/relationships/slideLayout" Target="../slideLayouts/slideLayout10.xml"/><Relationship Id="rId60" Type="http://schemas.openxmlformats.org/officeDocument/2006/relationships/tags" Target="../tags/tag1749.xml"/><Relationship Id="rId6" Type="http://schemas.openxmlformats.org/officeDocument/2006/relationships/tags" Target="../tags/tag1695.xml"/><Relationship Id="rId59" Type="http://schemas.openxmlformats.org/officeDocument/2006/relationships/tags" Target="../tags/tag1748.xml"/><Relationship Id="rId58" Type="http://schemas.openxmlformats.org/officeDocument/2006/relationships/tags" Target="../tags/tag1747.xml"/><Relationship Id="rId57" Type="http://schemas.openxmlformats.org/officeDocument/2006/relationships/tags" Target="../tags/tag1746.xml"/><Relationship Id="rId56" Type="http://schemas.openxmlformats.org/officeDocument/2006/relationships/tags" Target="../tags/tag1745.xml"/><Relationship Id="rId55" Type="http://schemas.openxmlformats.org/officeDocument/2006/relationships/tags" Target="../tags/tag1744.xml"/><Relationship Id="rId54" Type="http://schemas.openxmlformats.org/officeDocument/2006/relationships/tags" Target="../tags/tag1743.xml"/><Relationship Id="rId53" Type="http://schemas.openxmlformats.org/officeDocument/2006/relationships/tags" Target="../tags/tag1742.xml"/><Relationship Id="rId52" Type="http://schemas.openxmlformats.org/officeDocument/2006/relationships/tags" Target="../tags/tag1741.xml"/><Relationship Id="rId51" Type="http://schemas.openxmlformats.org/officeDocument/2006/relationships/tags" Target="../tags/tag1740.xml"/><Relationship Id="rId50" Type="http://schemas.openxmlformats.org/officeDocument/2006/relationships/tags" Target="../tags/tag1739.xml"/><Relationship Id="rId5" Type="http://schemas.openxmlformats.org/officeDocument/2006/relationships/tags" Target="../tags/tag1694.xml"/><Relationship Id="rId49" Type="http://schemas.openxmlformats.org/officeDocument/2006/relationships/tags" Target="../tags/tag1738.xml"/><Relationship Id="rId48" Type="http://schemas.openxmlformats.org/officeDocument/2006/relationships/tags" Target="../tags/tag1737.xml"/><Relationship Id="rId47" Type="http://schemas.openxmlformats.org/officeDocument/2006/relationships/tags" Target="../tags/tag1736.xml"/><Relationship Id="rId46" Type="http://schemas.openxmlformats.org/officeDocument/2006/relationships/tags" Target="../tags/tag1735.xml"/><Relationship Id="rId45" Type="http://schemas.openxmlformats.org/officeDocument/2006/relationships/tags" Target="../tags/tag1734.xml"/><Relationship Id="rId44" Type="http://schemas.openxmlformats.org/officeDocument/2006/relationships/tags" Target="../tags/tag1733.xml"/><Relationship Id="rId43" Type="http://schemas.openxmlformats.org/officeDocument/2006/relationships/tags" Target="../tags/tag1732.xml"/><Relationship Id="rId42" Type="http://schemas.openxmlformats.org/officeDocument/2006/relationships/tags" Target="../tags/tag1731.xml"/><Relationship Id="rId41" Type="http://schemas.openxmlformats.org/officeDocument/2006/relationships/tags" Target="../tags/tag1730.xml"/><Relationship Id="rId40" Type="http://schemas.openxmlformats.org/officeDocument/2006/relationships/tags" Target="../tags/tag1729.xml"/><Relationship Id="rId4" Type="http://schemas.openxmlformats.org/officeDocument/2006/relationships/tags" Target="../tags/tag1693.xml"/><Relationship Id="rId39" Type="http://schemas.openxmlformats.org/officeDocument/2006/relationships/tags" Target="../tags/tag1728.xml"/><Relationship Id="rId38" Type="http://schemas.openxmlformats.org/officeDocument/2006/relationships/tags" Target="../tags/tag1727.xml"/><Relationship Id="rId37" Type="http://schemas.openxmlformats.org/officeDocument/2006/relationships/tags" Target="../tags/tag1726.xml"/><Relationship Id="rId36" Type="http://schemas.openxmlformats.org/officeDocument/2006/relationships/tags" Target="../tags/tag1725.xml"/><Relationship Id="rId35" Type="http://schemas.openxmlformats.org/officeDocument/2006/relationships/tags" Target="../tags/tag1724.xml"/><Relationship Id="rId34" Type="http://schemas.openxmlformats.org/officeDocument/2006/relationships/tags" Target="../tags/tag1723.xml"/><Relationship Id="rId33" Type="http://schemas.openxmlformats.org/officeDocument/2006/relationships/tags" Target="../tags/tag1722.xml"/><Relationship Id="rId32" Type="http://schemas.openxmlformats.org/officeDocument/2006/relationships/tags" Target="../tags/tag1721.xml"/><Relationship Id="rId31" Type="http://schemas.openxmlformats.org/officeDocument/2006/relationships/tags" Target="../tags/tag1720.xml"/><Relationship Id="rId30" Type="http://schemas.openxmlformats.org/officeDocument/2006/relationships/tags" Target="../tags/tag1719.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718.xml"/><Relationship Id="rId28" Type="http://schemas.openxmlformats.org/officeDocument/2006/relationships/tags" Target="../tags/tag1717.xml"/><Relationship Id="rId27" Type="http://schemas.openxmlformats.org/officeDocument/2006/relationships/tags" Target="../tags/tag1716.xml"/><Relationship Id="rId26" Type="http://schemas.openxmlformats.org/officeDocument/2006/relationships/tags" Target="../tags/tag1715.xml"/><Relationship Id="rId25" Type="http://schemas.openxmlformats.org/officeDocument/2006/relationships/tags" Target="../tags/tag1714.xml"/><Relationship Id="rId24" Type="http://schemas.openxmlformats.org/officeDocument/2006/relationships/tags" Target="../tags/tag1713.xml"/><Relationship Id="rId23" Type="http://schemas.openxmlformats.org/officeDocument/2006/relationships/tags" Target="../tags/tag1712.xml"/><Relationship Id="rId22" Type="http://schemas.openxmlformats.org/officeDocument/2006/relationships/tags" Target="../tags/tag1711.xml"/><Relationship Id="rId21" Type="http://schemas.openxmlformats.org/officeDocument/2006/relationships/tags" Target="../tags/tag1710.xml"/><Relationship Id="rId20" Type="http://schemas.openxmlformats.org/officeDocument/2006/relationships/tags" Target="../tags/tag1709.xml"/><Relationship Id="rId2" Type="http://schemas.openxmlformats.org/officeDocument/2006/relationships/image" Target="../media/image10.png"/><Relationship Id="rId19" Type="http://schemas.openxmlformats.org/officeDocument/2006/relationships/tags" Target="../tags/tag1708.xml"/><Relationship Id="rId18" Type="http://schemas.openxmlformats.org/officeDocument/2006/relationships/tags" Target="../tags/tag1707.xml"/><Relationship Id="rId17" Type="http://schemas.openxmlformats.org/officeDocument/2006/relationships/tags" Target="../tags/tag1706.xml"/><Relationship Id="rId16" Type="http://schemas.openxmlformats.org/officeDocument/2006/relationships/tags" Target="../tags/tag1705.xml"/><Relationship Id="rId15" Type="http://schemas.openxmlformats.org/officeDocument/2006/relationships/tags" Target="../tags/tag1704.xml"/><Relationship Id="rId14" Type="http://schemas.openxmlformats.org/officeDocument/2006/relationships/tags" Target="../tags/tag1703.xml"/><Relationship Id="rId13" Type="http://schemas.openxmlformats.org/officeDocument/2006/relationships/tags" Target="../tags/tag1702.xml"/><Relationship Id="rId12" Type="http://schemas.openxmlformats.org/officeDocument/2006/relationships/tags" Target="../tags/tag1701.xml"/><Relationship Id="rId11" Type="http://schemas.openxmlformats.org/officeDocument/2006/relationships/tags" Target="../tags/tag1700.xml"/><Relationship Id="rId10" Type="http://schemas.openxmlformats.org/officeDocument/2006/relationships/tags" Target="../tags/tag1699.xml"/><Relationship Id="rId1" Type="http://schemas.openxmlformats.org/officeDocument/2006/relationships/tags" Target="../tags/tag169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s>
</file>

<file path=ppt/slides/_rels/slide60.xml.rels><?xml version="1.0" encoding="UTF-8" standalone="yes"?>
<Relationships xmlns="http://schemas.openxmlformats.org/package/2006/relationships"><Relationship Id="rId9" Type="http://schemas.openxmlformats.org/officeDocument/2006/relationships/tags" Target="../tags/tag1756.xml"/><Relationship Id="rId8" Type="http://schemas.openxmlformats.org/officeDocument/2006/relationships/tags" Target="../tags/tag1755.xml"/><Relationship Id="rId7" Type="http://schemas.openxmlformats.org/officeDocument/2006/relationships/tags" Target="../tags/tag1754.xml"/><Relationship Id="rId6" Type="http://schemas.openxmlformats.org/officeDocument/2006/relationships/tags" Target="../tags/tag1753.xml"/><Relationship Id="rId5" Type="http://schemas.openxmlformats.org/officeDocument/2006/relationships/tags" Target="../tags/tag1752.xml"/><Relationship Id="rId47" Type="http://schemas.openxmlformats.org/officeDocument/2006/relationships/notesSlide" Target="../notesSlides/notesSlide59.xml"/><Relationship Id="rId46" Type="http://schemas.openxmlformats.org/officeDocument/2006/relationships/slideLayout" Target="../slideLayouts/slideLayout10.xml"/><Relationship Id="rId45" Type="http://schemas.openxmlformats.org/officeDocument/2006/relationships/tags" Target="../tags/tag1792.xml"/><Relationship Id="rId44" Type="http://schemas.openxmlformats.org/officeDocument/2006/relationships/tags" Target="../tags/tag1791.xml"/><Relationship Id="rId43" Type="http://schemas.openxmlformats.org/officeDocument/2006/relationships/tags" Target="../tags/tag1790.xml"/><Relationship Id="rId42" Type="http://schemas.openxmlformats.org/officeDocument/2006/relationships/tags" Target="../tags/tag1789.xml"/><Relationship Id="rId41" Type="http://schemas.openxmlformats.org/officeDocument/2006/relationships/tags" Target="../tags/tag1788.xml"/><Relationship Id="rId40" Type="http://schemas.openxmlformats.org/officeDocument/2006/relationships/tags" Target="../tags/tag1787.xml"/><Relationship Id="rId4" Type="http://schemas.openxmlformats.org/officeDocument/2006/relationships/tags" Target="../tags/tag1751.xml"/><Relationship Id="rId39" Type="http://schemas.openxmlformats.org/officeDocument/2006/relationships/tags" Target="../tags/tag1786.xml"/><Relationship Id="rId38" Type="http://schemas.openxmlformats.org/officeDocument/2006/relationships/tags" Target="../tags/tag1785.xml"/><Relationship Id="rId37" Type="http://schemas.openxmlformats.org/officeDocument/2006/relationships/tags" Target="../tags/tag1784.xml"/><Relationship Id="rId36" Type="http://schemas.openxmlformats.org/officeDocument/2006/relationships/tags" Target="../tags/tag1783.xml"/><Relationship Id="rId35" Type="http://schemas.openxmlformats.org/officeDocument/2006/relationships/tags" Target="../tags/tag1782.xml"/><Relationship Id="rId34" Type="http://schemas.openxmlformats.org/officeDocument/2006/relationships/tags" Target="../tags/tag1781.xml"/><Relationship Id="rId33" Type="http://schemas.openxmlformats.org/officeDocument/2006/relationships/tags" Target="../tags/tag1780.xml"/><Relationship Id="rId32" Type="http://schemas.openxmlformats.org/officeDocument/2006/relationships/tags" Target="../tags/tag1779.xml"/><Relationship Id="rId31" Type="http://schemas.openxmlformats.org/officeDocument/2006/relationships/tags" Target="../tags/tag1778.xml"/><Relationship Id="rId30" Type="http://schemas.openxmlformats.org/officeDocument/2006/relationships/tags" Target="../tags/tag1777.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776.xml"/><Relationship Id="rId28" Type="http://schemas.openxmlformats.org/officeDocument/2006/relationships/tags" Target="../tags/tag1775.xml"/><Relationship Id="rId27" Type="http://schemas.openxmlformats.org/officeDocument/2006/relationships/tags" Target="../tags/tag1774.xml"/><Relationship Id="rId26" Type="http://schemas.openxmlformats.org/officeDocument/2006/relationships/tags" Target="../tags/tag1773.xml"/><Relationship Id="rId25" Type="http://schemas.openxmlformats.org/officeDocument/2006/relationships/tags" Target="../tags/tag1772.xml"/><Relationship Id="rId24" Type="http://schemas.openxmlformats.org/officeDocument/2006/relationships/tags" Target="../tags/tag1771.xml"/><Relationship Id="rId23" Type="http://schemas.openxmlformats.org/officeDocument/2006/relationships/tags" Target="../tags/tag1770.xml"/><Relationship Id="rId22" Type="http://schemas.openxmlformats.org/officeDocument/2006/relationships/tags" Target="../tags/tag1769.xml"/><Relationship Id="rId21" Type="http://schemas.openxmlformats.org/officeDocument/2006/relationships/tags" Target="../tags/tag1768.xml"/><Relationship Id="rId20" Type="http://schemas.openxmlformats.org/officeDocument/2006/relationships/tags" Target="../tags/tag1767.xml"/><Relationship Id="rId2" Type="http://schemas.openxmlformats.org/officeDocument/2006/relationships/image" Target="../media/image10.png"/><Relationship Id="rId19" Type="http://schemas.openxmlformats.org/officeDocument/2006/relationships/tags" Target="../tags/tag1766.xml"/><Relationship Id="rId18" Type="http://schemas.openxmlformats.org/officeDocument/2006/relationships/tags" Target="../tags/tag1765.xml"/><Relationship Id="rId17" Type="http://schemas.openxmlformats.org/officeDocument/2006/relationships/tags" Target="../tags/tag1764.xml"/><Relationship Id="rId16" Type="http://schemas.openxmlformats.org/officeDocument/2006/relationships/tags" Target="../tags/tag1763.xml"/><Relationship Id="rId15" Type="http://schemas.openxmlformats.org/officeDocument/2006/relationships/tags" Target="../tags/tag1762.xml"/><Relationship Id="rId14" Type="http://schemas.openxmlformats.org/officeDocument/2006/relationships/tags" Target="../tags/tag1761.xml"/><Relationship Id="rId13" Type="http://schemas.openxmlformats.org/officeDocument/2006/relationships/tags" Target="../tags/tag1760.xml"/><Relationship Id="rId12" Type="http://schemas.openxmlformats.org/officeDocument/2006/relationships/tags" Target="../tags/tag1759.xml"/><Relationship Id="rId11" Type="http://schemas.openxmlformats.org/officeDocument/2006/relationships/tags" Target="../tags/tag1758.xml"/><Relationship Id="rId10" Type="http://schemas.openxmlformats.org/officeDocument/2006/relationships/tags" Target="../tags/tag1757.xml"/><Relationship Id="rId1" Type="http://schemas.openxmlformats.org/officeDocument/2006/relationships/tags" Target="../tags/tag1750.xml"/></Relationships>
</file>

<file path=ppt/slides/_rels/slide61.xml.rels><?xml version="1.0" encoding="UTF-8" standalone="yes"?>
<Relationships xmlns="http://schemas.openxmlformats.org/package/2006/relationships"><Relationship Id="rId9" Type="http://schemas.openxmlformats.org/officeDocument/2006/relationships/tags" Target="../tags/tag1799.xml"/><Relationship Id="rId8" Type="http://schemas.openxmlformats.org/officeDocument/2006/relationships/tags" Target="../tags/tag1798.xml"/><Relationship Id="rId7" Type="http://schemas.openxmlformats.org/officeDocument/2006/relationships/tags" Target="../tags/tag1797.xml"/><Relationship Id="rId6" Type="http://schemas.openxmlformats.org/officeDocument/2006/relationships/tags" Target="../tags/tag1796.xml"/><Relationship Id="rId5" Type="http://schemas.openxmlformats.org/officeDocument/2006/relationships/tags" Target="../tags/tag1795.xml"/><Relationship Id="rId47" Type="http://schemas.openxmlformats.org/officeDocument/2006/relationships/notesSlide" Target="../notesSlides/notesSlide60.xml"/><Relationship Id="rId46" Type="http://schemas.openxmlformats.org/officeDocument/2006/relationships/slideLayout" Target="../slideLayouts/slideLayout10.xml"/><Relationship Id="rId45" Type="http://schemas.openxmlformats.org/officeDocument/2006/relationships/tags" Target="../tags/tag1835.xml"/><Relationship Id="rId44" Type="http://schemas.openxmlformats.org/officeDocument/2006/relationships/tags" Target="../tags/tag1834.xml"/><Relationship Id="rId43" Type="http://schemas.openxmlformats.org/officeDocument/2006/relationships/tags" Target="../tags/tag1833.xml"/><Relationship Id="rId42" Type="http://schemas.openxmlformats.org/officeDocument/2006/relationships/tags" Target="../tags/tag1832.xml"/><Relationship Id="rId41" Type="http://schemas.openxmlformats.org/officeDocument/2006/relationships/tags" Target="../tags/tag1831.xml"/><Relationship Id="rId40" Type="http://schemas.openxmlformats.org/officeDocument/2006/relationships/tags" Target="../tags/tag1830.xml"/><Relationship Id="rId4" Type="http://schemas.openxmlformats.org/officeDocument/2006/relationships/tags" Target="../tags/tag1794.xml"/><Relationship Id="rId39" Type="http://schemas.openxmlformats.org/officeDocument/2006/relationships/tags" Target="../tags/tag1829.xml"/><Relationship Id="rId38" Type="http://schemas.openxmlformats.org/officeDocument/2006/relationships/tags" Target="../tags/tag1828.xml"/><Relationship Id="rId37" Type="http://schemas.openxmlformats.org/officeDocument/2006/relationships/tags" Target="../tags/tag1827.xml"/><Relationship Id="rId36" Type="http://schemas.openxmlformats.org/officeDocument/2006/relationships/tags" Target="../tags/tag1826.xml"/><Relationship Id="rId35" Type="http://schemas.openxmlformats.org/officeDocument/2006/relationships/tags" Target="../tags/tag1825.xml"/><Relationship Id="rId34" Type="http://schemas.openxmlformats.org/officeDocument/2006/relationships/tags" Target="../tags/tag1824.xml"/><Relationship Id="rId33" Type="http://schemas.openxmlformats.org/officeDocument/2006/relationships/tags" Target="../tags/tag1823.xml"/><Relationship Id="rId32" Type="http://schemas.openxmlformats.org/officeDocument/2006/relationships/tags" Target="../tags/tag1822.xml"/><Relationship Id="rId31" Type="http://schemas.openxmlformats.org/officeDocument/2006/relationships/tags" Target="../tags/tag1821.xml"/><Relationship Id="rId30" Type="http://schemas.openxmlformats.org/officeDocument/2006/relationships/tags" Target="../tags/tag1820.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819.xml"/><Relationship Id="rId28" Type="http://schemas.openxmlformats.org/officeDocument/2006/relationships/tags" Target="../tags/tag1818.xml"/><Relationship Id="rId27" Type="http://schemas.openxmlformats.org/officeDocument/2006/relationships/tags" Target="../tags/tag1817.xml"/><Relationship Id="rId26" Type="http://schemas.openxmlformats.org/officeDocument/2006/relationships/tags" Target="../tags/tag1816.xml"/><Relationship Id="rId25" Type="http://schemas.openxmlformats.org/officeDocument/2006/relationships/tags" Target="../tags/tag1815.xml"/><Relationship Id="rId24" Type="http://schemas.openxmlformats.org/officeDocument/2006/relationships/tags" Target="../tags/tag1814.xml"/><Relationship Id="rId23" Type="http://schemas.openxmlformats.org/officeDocument/2006/relationships/tags" Target="../tags/tag1813.xml"/><Relationship Id="rId22" Type="http://schemas.openxmlformats.org/officeDocument/2006/relationships/tags" Target="../tags/tag1812.xml"/><Relationship Id="rId21" Type="http://schemas.openxmlformats.org/officeDocument/2006/relationships/tags" Target="../tags/tag1811.xml"/><Relationship Id="rId20" Type="http://schemas.openxmlformats.org/officeDocument/2006/relationships/tags" Target="../tags/tag1810.xml"/><Relationship Id="rId2" Type="http://schemas.openxmlformats.org/officeDocument/2006/relationships/image" Target="../media/image10.png"/><Relationship Id="rId19" Type="http://schemas.openxmlformats.org/officeDocument/2006/relationships/tags" Target="../tags/tag1809.xml"/><Relationship Id="rId18" Type="http://schemas.openxmlformats.org/officeDocument/2006/relationships/tags" Target="../tags/tag1808.xml"/><Relationship Id="rId17" Type="http://schemas.openxmlformats.org/officeDocument/2006/relationships/tags" Target="../tags/tag1807.xml"/><Relationship Id="rId16" Type="http://schemas.openxmlformats.org/officeDocument/2006/relationships/tags" Target="../tags/tag1806.xml"/><Relationship Id="rId15" Type="http://schemas.openxmlformats.org/officeDocument/2006/relationships/tags" Target="../tags/tag1805.xml"/><Relationship Id="rId14" Type="http://schemas.openxmlformats.org/officeDocument/2006/relationships/tags" Target="../tags/tag1804.xml"/><Relationship Id="rId13" Type="http://schemas.openxmlformats.org/officeDocument/2006/relationships/tags" Target="../tags/tag1803.xml"/><Relationship Id="rId12" Type="http://schemas.openxmlformats.org/officeDocument/2006/relationships/tags" Target="../tags/tag1802.xml"/><Relationship Id="rId11" Type="http://schemas.openxmlformats.org/officeDocument/2006/relationships/tags" Target="../tags/tag1801.xml"/><Relationship Id="rId10" Type="http://schemas.openxmlformats.org/officeDocument/2006/relationships/tags" Target="../tags/tag1800.xml"/><Relationship Id="rId1" Type="http://schemas.openxmlformats.org/officeDocument/2006/relationships/tags" Target="../tags/tag1793.xml"/></Relationships>
</file>

<file path=ppt/slides/_rels/slide62.xml.rels><?xml version="1.0" encoding="UTF-8" standalone="yes"?>
<Relationships xmlns="http://schemas.openxmlformats.org/package/2006/relationships"><Relationship Id="rId9" Type="http://schemas.openxmlformats.org/officeDocument/2006/relationships/tags" Target="../tags/tag1842.xml"/><Relationship Id="rId8" Type="http://schemas.openxmlformats.org/officeDocument/2006/relationships/tags" Target="../tags/tag1841.xml"/><Relationship Id="rId7" Type="http://schemas.openxmlformats.org/officeDocument/2006/relationships/tags" Target="../tags/tag1840.xml"/><Relationship Id="rId6" Type="http://schemas.openxmlformats.org/officeDocument/2006/relationships/tags" Target="../tags/tag1839.xml"/><Relationship Id="rId50" Type="http://schemas.openxmlformats.org/officeDocument/2006/relationships/notesSlide" Target="../notesSlides/notesSlide61.xml"/><Relationship Id="rId5" Type="http://schemas.openxmlformats.org/officeDocument/2006/relationships/tags" Target="../tags/tag1838.xml"/><Relationship Id="rId49" Type="http://schemas.openxmlformats.org/officeDocument/2006/relationships/slideLayout" Target="../slideLayouts/slideLayout10.xml"/><Relationship Id="rId48" Type="http://schemas.openxmlformats.org/officeDocument/2006/relationships/tags" Target="../tags/tag1881.xml"/><Relationship Id="rId47" Type="http://schemas.openxmlformats.org/officeDocument/2006/relationships/tags" Target="../tags/tag1880.xml"/><Relationship Id="rId46" Type="http://schemas.openxmlformats.org/officeDocument/2006/relationships/tags" Target="../tags/tag1879.xml"/><Relationship Id="rId45" Type="http://schemas.openxmlformats.org/officeDocument/2006/relationships/tags" Target="../tags/tag1878.xml"/><Relationship Id="rId44" Type="http://schemas.openxmlformats.org/officeDocument/2006/relationships/tags" Target="../tags/tag1877.xml"/><Relationship Id="rId43" Type="http://schemas.openxmlformats.org/officeDocument/2006/relationships/tags" Target="../tags/tag1876.xml"/><Relationship Id="rId42" Type="http://schemas.openxmlformats.org/officeDocument/2006/relationships/tags" Target="../tags/tag1875.xml"/><Relationship Id="rId41" Type="http://schemas.openxmlformats.org/officeDocument/2006/relationships/tags" Target="../tags/tag1874.xml"/><Relationship Id="rId40" Type="http://schemas.openxmlformats.org/officeDocument/2006/relationships/tags" Target="../tags/tag1873.xml"/><Relationship Id="rId4" Type="http://schemas.openxmlformats.org/officeDocument/2006/relationships/tags" Target="../tags/tag1837.xml"/><Relationship Id="rId39" Type="http://schemas.openxmlformats.org/officeDocument/2006/relationships/tags" Target="../tags/tag1872.xml"/><Relationship Id="rId38" Type="http://schemas.openxmlformats.org/officeDocument/2006/relationships/tags" Target="../tags/tag1871.xml"/><Relationship Id="rId37" Type="http://schemas.openxmlformats.org/officeDocument/2006/relationships/tags" Target="../tags/tag1870.xml"/><Relationship Id="rId36" Type="http://schemas.openxmlformats.org/officeDocument/2006/relationships/tags" Target="../tags/tag1869.xml"/><Relationship Id="rId35" Type="http://schemas.openxmlformats.org/officeDocument/2006/relationships/tags" Target="../tags/tag1868.xml"/><Relationship Id="rId34" Type="http://schemas.openxmlformats.org/officeDocument/2006/relationships/tags" Target="../tags/tag1867.xml"/><Relationship Id="rId33" Type="http://schemas.openxmlformats.org/officeDocument/2006/relationships/tags" Target="../tags/tag1866.xml"/><Relationship Id="rId32" Type="http://schemas.openxmlformats.org/officeDocument/2006/relationships/tags" Target="../tags/tag1865.xml"/><Relationship Id="rId31" Type="http://schemas.openxmlformats.org/officeDocument/2006/relationships/tags" Target="../tags/tag1864.xml"/><Relationship Id="rId30" Type="http://schemas.openxmlformats.org/officeDocument/2006/relationships/tags" Target="../tags/tag186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862.xml"/><Relationship Id="rId28" Type="http://schemas.openxmlformats.org/officeDocument/2006/relationships/tags" Target="../tags/tag1861.xml"/><Relationship Id="rId27" Type="http://schemas.openxmlformats.org/officeDocument/2006/relationships/tags" Target="../tags/tag1860.xml"/><Relationship Id="rId26" Type="http://schemas.openxmlformats.org/officeDocument/2006/relationships/tags" Target="../tags/tag1859.xml"/><Relationship Id="rId25" Type="http://schemas.openxmlformats.org/officeDocument/2006/relationships/tags" Target="../tags/tag1858.xml"/><Relationship Id="rId24" Type="http://schemas.openxmlformats.org/officeDocument/2006/relationships/tags" Target="../tags/tag1857.xml"/><Relationship Id="rId23" Type="http://schemas.openxmlformats.org/officeDocument/2006/relationships/tags" Target="../tags/tag1856.xml"/><Relationship Id="rId22" Type="http://schemas.openxmlformats.org/officeDocument/2006/relationships/tags" Target="../tags/tag1855.xml"/><Relationship Id="rId21" Type="http://schemas.openxmlformats.org/officeDocument/2006/relationships/tags" Target="../tags/tag1854.xml"/><Relationship Id="rId20" Type="http://schemas.openxmlformats.org/officeDocument/2006/relationships/tags" Target="../tags/tag1853.xml"/><Relationship Id="rId2" Type="http://schemas.openxmlformats.org/officeDocument/2006/relationships/image" Target="../media/image10.png"/><Relationship Id="rId19" Type="http://schemas.openxmlformats.org/officeDocument/2006/relationships/tags" Target="../tags/tag1852.xml"/><Relationship Id="rId18" Type="http://schemas.openxmlformats.org/officeDocument/2006/relationships/tags" Target="../tags/tag1851.xml"/><Relationship Id="rId17" Type="http://schemas.openxmlformats.org/officeDocument/2006/relationships/tags" Target="../tags/tag1850.xml"/><Relationship Id="rId16" Type="http://schemas.openxmlformats.org/officeDocument/2006/relationships/tags" Target="../tags/tag1849.xml"/><Relationship Id="rId15" Type="http://schemas.openxmlformats.org/officeDocument/2006/relationships/tags" Target="../tags/tag1848.xml"/><Relationship Id="rId14" Type="http://schemas.openxmlformats.org/officeDocument/2006/relationships/tags" Target="../tags/tag1847.xml"/><Relationship Id="rId13" Type="http://schemas.openxmlformats.org/officeDocument/2006/relationships/tags" Target="../tags/tag1846.xml"/><Relationship Id="rId12" Type="http://schemas.openxmlformats.org/officeDocument/2006/relationships/tags" Target="../tags/tag1845.xml"/><Relationship Id="rId11" Type="http://schemas.openxmlformats.org/officeDocument/2006/relationships/tags" Target="../tags/tag1844.xml"/><Relationship Id="rId10" Type="http://schemas.openxmlformats.org/officeDocument/2006/relationships/tags" Target="../tags/tag1843.xml"/><Relationship Id="rId1" Type="http://schemas.openxmlformats.org/officeDocument/2006/relationships/tags" Target="../tags/tag1836.xml"/></Relationships>
</file>

<file path=ppt/slides/_rels/slide63.xml.rels><?xml version="1.0" encoding="UTF-8" standalone="yes"?>
<Relationships xmlns="http://schemas.openxmlformats.org/package/2006/relationships"><Relationship Id="rId9" Type="http://schemas.openxmlformats.org/officeDocument/2006/relationships/tags" Target="../tags/tag1888.xml"/><Relationship Id="rId8" Type="http://schemas.openxmlformats.org/officeDocument/2006/relationships/tags" Target="../tags/tag1887.xml"/><Relationship Id="rId7" Type="http://schemas.openxmlformats.org/officeDocument/2006/relationships/tags" Target="../tags/tag1886.xml"/><Relationship Id="rId6" Type="http://schemas.openxmlformats.org/officeDocument/2006/relationships/tags" Target="../tags/tag1885.xml"/><Relationship Id="rId5" Type="http://schemas.openxmlformats.org/officeDocument/2006/relationships/tags" Target="../tags/tag1884.xml"/><Relationship Id="rId48" Type="http://schemas.openxmlformats.org/officeDocument/2006/relationships/notesSlide" Target="../notesSlides/notesSlide62.xml"/><Relationship Id="rId47" Type="http://schemas.openxmlformats.org/officeDocument/2006/relationships/slideLayout" Target="../slideLayouts/slideLayout10.xml"/><Relationship Id="rId46" Type="http://schemas.openxmlformats.org/officeDocument/2006/relationships/tags" Target="../tags/tag1925.xml"/><Relationship Id="rId45" Type="http://schemas.openxmlformats.org/officeDocument/2006/relationships/tags" Target="../tags/tag1924.xml"/><Relationship Id="rId44" Type="http://schemas.openxmlformats.org/officeDocument/2006/relationships/tags" Target="../tags/tag1923.xml"/><Relationship Id="rId43" Type="http://schemas.openxmlformats.org/officeDocument/2006/relationships/tags" Target="../tags/tag1922.xml"/><Relationship Id="rId42" Type="http://schemas.openxmlformats.org/officeDocument/2006/relationships/tags" Target="../tags/tag1921.xml"/><Relationship Id="rId41" Type="http://schemas.openxmlformats.org/officeDocument/2006/relationships/tags" Target="../tags/tag1920.xml"/><Relationship Id="rId40" Type="http://schemas.openxmlformats.org/officeDocument/2006/relationships/tags" Target="../tags/tag1919.xml"/><Relationship Id="rId4" Type="http://schemas.openxmlformats.org/officeDocument/2006/relationships/tags" Target="../tags/tag1883.xml"/><Relationship Id="rId39" Type="http://schemas.openxmlformats.org/officeDocument/2006/relationships/tags" Target="../tags/tag1918.xml"/><Relationship Id="rId38" Type="http://schemas.openxmlformats.org/officeDocument/2006/relationships/tags" Target="../tags/tag1917.xml"/><Relationship Id="rId37" Type="http://schemas.openxmlformats.org/officeDocument/2006/relationships/tags" Target="../tags/tag1916.xml"/><Relationship Id="rId36" Type="http://schemas.openxmlformats.org/officeDocument/2006/relationships/tags" Target="../tags/tag1915.xml"/><Relationship Id="rId35" Type="http://schemas.openxmlformats.org/officeDocument/2006/relationships/tags" Target="../tags/tag1914.xml"/><Relationship Id="rId34" Type="http://schemas.openxmlformats.org/officeDocument/2006/relationships/tags" Target="../tags/tag1913.xml"/><Relationship Id="rId33" Type="http://schemas.openxmlformats.org/officeDocument/2006/relationships/tags" Target="../tags/tag1912.xml"/><Relationship Id="rId32" Type="http://schemas.openxmlformats.org/officeDocument/2006/relationships/tags" Target="../tags/tag1911.xml"/><Relationship Id="rId31" Type="http://schemas.openxmlformats.org/officeDocument/2006/relationships/tags" Target="../tags/tag1910.xml"/><Relationship Id="rId30" Type="http://schemas.openxmlformats.org/officeDocument/2006/relationships/tags" Target="../tags/tag1909.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908.xml"/><Relationship Id="rId28" Type="http://schemas.openxmlformats.org/officeDocument/2006/relationships/tags" Target="../tags/tag1907.xml"/><Relationship Id="rId27" Type="http://schemas.openxmlformats.org/officeDocument/2006/relationships/tags" Target="../tags/tag1906.xml"/><Relationship Id="rId26" Type="http://schemas.openxmlformats.org/officeDocument/2006/relationships/tags" Target="../tags/tag1905.xml"/><Relationship Id="rId25" Type="http://schemas.openxmlformats.org/officeDocument/2006/relationships/tags" Target="../tags/tag1904.xml"/><Relationship Id="rId24" Type="http://schemas.openxmlformats.org/officeDocument/2006/relationships/tags" Target="../tags/tag1903.xml"/><Relationship Id="rId23" Type="http://schemas.openxmlformats.org/officeDocument/2006/relationships/tags" Target="../tags/tag1902.xml"/><Relationship Id="rId22" Type="http://schemas.openxmlformats.org/officeDocument/2006/relationships/tags" Target="../tags/tag1901.xml"/><Relationship Id="rId21" Type="http://schemas.openxmlformats.org/officeDocument/2006/relationships/tags" Target="../tags/tag1900.xml"/><Relationship Id="rId20" Type="http://schemas.openxmlformats.org/officeDocument/2006/relationships/tags" Target="../tags/tag1899.xml"/><Relationship Id="rId2" Type="http://schemas.openxmlformats.org/officeDocument/2006/relationships/image" Target="../media/image10.png"/><Relationship Id="rId19" Type="http://schemas.openxmlformats.org/officeDocument/2006/relationships/tags" Target="../tags/tag1898.xml"/><Relationship Id="rId18" Type="http://schemas.openxmlformats.org/officeDocument/2006/relationships/tags" Target="../tags/tag1897.xml"/><Relationship Id="rId17" Type="http://schemas.openxmlformats.org/officeDocument/2006/relationships/tags" Target="../tags/tag1896.xml"/><Relationship Id="rId16" Type="http://schemas.openxmlformats.org/officeDocument/2006/relationships/tags" Target="../tags/tag1895.xml"/><Relationship Id="rId15" Type="http://schemas.openxmlformats.org/officeDocument/2006/relationships/tags" Target="../tags/tag1894.xml"/><Relationship Id="rId14" Type="http://schemas.openxmlformats.org/officeDocument/2006/relationships/tags" Target="../tags/tag1893.xml"/><Relationship Id="rId13" Type="http://schemas.openxmlformats.org/officeDocument/2006/relationships/tags" Target="../tags/tag1892.xml"/><Relationship Id="rId12" Type="http://schemas.openxmlformats.org/officeDocument/2006/relationships/tags" Target="../tags/tag1891.xml"/><Relationship Id="rId11" Type="http://schemas.openxmlformats.org/officeDocument/2006/relationships/tags" Target="../tags/tag1890.xml"/><Relationship Id="rId10" Type="http://schemas.openxmlformats.org/officeDocument/2006/relationships/tags" Target="../tags/tag1889.xml"/><Relationship Id="rId1" Type="http://schemas.openxmlformats.org/officeDocument/2006/relationships/tags" Target="../tags/tag1882.xml"/></Relationships>
</file>

<file path=ppt/slides/_rels/slide64.xml.rels><?xml version="1.0" encoding="UTF-8" standalone="yes"?>
<Relationships xmlns="http://schemas.openxmlformats.org/package/2006/relationships"><Relationship Id="rId9" Type="http://schemas.openxmlformats.org/officeDocument/2006/relationships/tags" Target="../tags/tag1932.xml"/><Relationship Id="rId8" Type="http://schemas.openxmlformats.org/officeDocument/2006/relationships/tags" Target="../tags/tag1931.xml"/><Relationship Id="rId7" Type="http://schemas.openxmlformats.org/officeDocument/2006/relationships/tags" Target="../tags/tag1930.xml"/><Relationship Id="rId6" Type="http://schemas.openxmlformats.org/officeDocument/2006/relationships/tags" Target="../tags/tag1929.xml"/><Relationship Id="rId5" Type="http://schemas.openxmlformats.org/officeDocument/2006/relationships/tags" Target="../tags/tag1928.xml"/><Relationship Id="rId4" Type="http://schemas.openxmlformats.org/officeDocument/2006/relationships/tags" Target="../tags/tag1927.xml"/><Relationship Id="rId3" Type="http://schemas.openxmlformats.org/officeDocument/2006/relationships/image" Target="file:///C:\Program%20Files%20(x86)\Tencent\TIM\Bin\Lets_Create/pic_temp/0_pic_quater_right_down.png" TargetMode="External"/><Relationship Id="rId22" Type="http://schemas.openxmlformats.org/officeDocument/2006/relationships/notesSlide" Target="../notesSlides/notesSlide63.xml"/><Relationship Id="rId21" Type="http://schemas.openxmlformats.org/officeDocument/2006/relationships/slideLayout" Target="../slideLayouts/slideLayout10.xml"/><Relationship Id="rId20" Type="http://schemas.openxmlformats.org/officeDocument/2006/relationships/tags" Target="../tags/tag1943.xml"/><Relationship Id="rId2" Type="http://schemas.openxmlformats.org/officeDocument/2006/relationships/image" Target="../media/image10.png"/><Relationship Id="rId19" Type="http://schemas.openxmlformats.org/officeDocument/2006/relationships/tags" Target="../tags/tag1942.xml"/><Relationship Id="rId18" Type="http://schemas.openxmlformats.org/officeDocument/2006/relationships/tags" Target="../tags/tag1941.xml"/><Relationship Id="rId17" Type="http://schemas.openxmlformats.org/officeDocument/2006/relationships/tags" Target="../tags/tag1940.xml"/><Relationship Id="rId16" Type="http://schemas.openxmlformats.org/officeDocument/2006/relationships/tags" Target="../tags/tag1939.xml"/><Relationship Id="rId15" Type="http://schemas.openxmlformats.org/officeDocument/2006/relationships/tags" Target="../tags/tag1938.xml"/><Relationship Id="rId14" Type="http://schemas.openxmlformats.org/officeDocument/2006/relationships/tags" Target="../tags/tag1937.xml"/><Relationship Id="rId13" Type="http://schemas.openxmlformats.org/officeDocument/2006/relationships/tags" Target="../tags/tag1936.xml"/><Relationship Id="rId12" Type="http://schemas.openxmlformats.org/officeDocument/2006/relationships/tags" Target="../tags/tag1935.xml"/><Relationship Id="rId11" Type="http://schemas.openxmlformats.org/officeDocument/2006/relationships/tags" Target="../tags/tag1934.xml"/><Relationship Id="rId10" Type="http://schemas.openxmlformats.org/officeDocument/2006/relationships/tags" Target="../tags/tag1933.xml"/><Relationship Id="rId1" Type="http://schemas.openxmlformats.org/officeDocument/2006/relationships/tags" Target="../tags/tag1926.xml"/></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949.xml"/><Relationship Id="rId7" Type="http://schemas.openxmlformats.org/officeDocument/2006/relationships/tags" Target="../tags/tag1948.xml"/><Relationship Id="rId6" Type="http://schemas.openxmlformats.org/officeDocument/2006/relationships/tags" Target="../tags/tag1947.xml"/><Relationship Id="rId5" Type="http://schemas.openxmlformats.org/officeDocument/2006/relationships/tags" Target="../tags/tag1946.xml"/><Relationship Id="rId4" Type="http://schemas.openxmlformats.org/officeDocument/2006/relationships/image" Target="../media/image16.png"/><Relationship Id="rId3" Type="http://schemas.openxmlformats.org/officeDocument/2006/relationships/tags" Target="../tags/tag1945.xml"/><Relationship Id="rId2" Type="http://schemas.openxmlformats.org/officeDocument/2006/relationships/image" Target="../media/image15.png"/><Relationship Id="rId10" Type="http://schemas.openxmlformats.org/officeDocument/2006/relationships/notesSlide" Target="../notesSlides/notesSlide64.xml"/><Relationship Id="rId1" Type="http://schemas.openxmlformats.org/officeDocument/2006/relationships/tags" Target="../tags/tag1944.xml"/></Relationships>
</file>

<file path=ppt/slides/_rels/slide66.xml.rels><?xml version="1.0" encoding="UTF-8" standalone="yes"?>
<Relationships xmlns="http://schemas.openxmlformats.org/package/2006/relationships"><Relationship Id="rId9" Type="http://schemas.openxmlformats.org/officeDocument/2006/relationships/tags" Target="../tags/tag1956.xml"/><Relationship Id="rId8" Type="http://schemas.openxmlformats.org/officeDocument/2006/relationships/tags" Target="../tags/tag1955.xml"/><Relationship Id="rId7" Type="http://schemas.openxmlformats.org/officeDocument/2006/relationships/tags" Target="../tags/tag1954.xml"/><Relationship Id="rId6" Type="http://schemas.openxmlformats.org/officeDocument/2006/relationships/tags" Target="../tags/tag1953.xml"/><Relationship Id="rId5" Type="http://schemas.openxmlformats.org/officeDocument/2006/relationships/tags" Target="../tags/tag1952.xml"/><Relationship Id="rId4" Type="http://schemas.openxmlformats.org/officeDocument/2006/relationships/tags" Target="../tags/tag1951.xml"/><Relationship Id="rId33" Type="http://schemas.openxmlformats.org/officeDocument/2006/relationships/notesSlide" Target="../notesSlides/notesSlide65.xml"/><Relationship Id="rId32" Type="http://schemas.openxmlformats.org/officeDocument/2006/relationships/slideLayout" Target="../slideLayouts/slideLayout10.xml"/><Relationship Id="rId31" Type="http://schemas.openxmlformats.org/officeDocument/2006/relationships/tags" Target="../tags/tag1978.xml"/><Relationship Id="rId30" Type="http://schemas.openxmlformats.org/officeDocument/2006/relationships/tags" Target="../tags/tag1977.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1976.xml"/><Relationship Id="rId28" Type="http://schemas.openxmlformats.org/officeDocument/2006/relationships/tags" Target="../tags/tag1975.xml"/><Relationship Id="rId27" Type="http://schemas.openxmlformats.org/officeDocument/2006/relationships/tags" Target="../tags/tag1974.xml"/><Relationship Id="rId26" Type="http://schemas.openxmlformats.org/officeDocument/2006/relationships/tags" Target="../tags/tag1973.xml"/><Relationship Id="rId25" Type="http://schemas.openxmlformats.org/officeDocument/2006/relationships/tags" Target="../tags/tag1972.xml"/><Relationship Id="rId24" Type="http://schemas.openxmlformats.org/officeDocument/2006/relationships/tags" Target="../tags/tag1971.xml"/><Relationship Id="rId23" Type="http://schemas.openxmlformats.org/officeDocument/2006/relationships/tags" Target="../tags/tag1970.xml"/><Relationship Id="rId22" Type="http://schemas.openxmlformats.org/officeDocument/2006/relationships/tags" Target="../tags/tag1969.xml"/><Relationship Id="rId21" Type="http://schemas.openxmlformats.org/officeDocument/2006/relationships/tags" Target="../tags/tag1968.xml"/><Relationship Id="rId20" Type="http://schemas.openxmlformats.org/officeDocument/2006/relationships/tags" Target="../tags/tag1967.xml"/><Relationship Id="rId2" Type="http://schemas.openxmlformats.org/officeDocument/2006/relationships/image" Target="../media/image10.png"/><Relationship Id="rId19" Type="http://schemas.openxmlformats.org/officeDocument/2006/relationships/tags" Target="../tags/tag1966.xml"/><Relationship Id="rId18" Type="http://schemas.openxmlformats.org/officeDocument/2006/relationships/tags" Target="../tags/tag1965.xml"/><Relationship Id="rId17" Type="http://schemas.openxmlformats.org/officeDocument/2006/relationships/tags" Target="../tags/tag1964.xml"/><Relationship Id="rId16" Type="http://schemas.openxmlformats.org/officeDocument/2006/relationships/tags" Target="../tags/tag1963.xml"/><Relationship Id="rId15" Type="http://schemas.openxmlformats.org/officeDocument/2006/relationships/tags" Target="../tags/tag1962.xml"/><Relationship Id="rId14" Type="http://schemas.openxmlformats.org/officeDocument/2006/relationships/tags" Target="../tags/tag1961.xml"/><Relationship Id="rId13" Type="http://schemas.openxmlformats.org/officeDocument/2006/relationships/tags" Target="../tags/tag1960.xml"/><Relationship Id="rId12" Type="http://schemas.openxmlformats.org/officeDocument/2006/relationships/tags" Target="../tags/tag1959.xml"/><Relationship Id="rId11" Type="http://schemas.openxmlformats.org/officeDocument/2006/relationships/tags" Target="../tags/tag1958.xml"/><Relationship Id="rId10" Type="http://schemas.openxmlformats.org/officeDocument/2006/relationships/tags" Target="../tags/tag1957.xml"/><Relationship Id="rId1" Type="http://schemas.openxmlformats.org/officeDocument/2006/relationships/tags" Target="../tags/tag1950.xml"/></Relationships>
</file>

<file path=ppt/slides/_rels/slide67.xml.rels><?xml version="1.0" encoding="UTF-8" standalone="yes"?>
<Relationships xmlns="http://schemas.openxmlformats.org/package/2006/relationships"><Relationship Id="rId9" Type="http://schemas.openxmlformats.org/officeDocument/2006/relationships/tags" Target="../tags/tag1985.xml"/><Relationship Id="rId8" Type="http://schemas.openxmlformats.org/officeDocument/2006/relationships/tags" Target="../tags/tag1984.xml"/><Relationship Id="rId7" Type="http://schemas.openxmlformats.org/officeDocument/2006/relationships/tags" Target="../tags/tag1983.xml"/><Relationship Id="rId6" Type="http://schemas.openxmlformats.org/officeDocument/2006/relationships/tags" Target="../tags/tag1982.xml"/><Relationship Id="rId5" Type="http://schemas.openxmlformats.org/officeDocument/2006/relationships/tags" Target="../tags/tag1981.xml"/><Relationship Id="rId4" Type="http://schemas.openxmlformats.org/officeDocument/2006/relationships/tags" Target="../tags/tag1980.xml"/><Relationship Id="rId39" Type="http://schemas.openxmlformats.org/officeDocument/2006/relationships/notesSlide" Target="../notesSlides/notesSlide66.xml"/><Relationship Id="rId38" Type="http://schemas.openxmlformats.org/officeDocument/2006/relationships/slideLayout" Target="../slideLayouts/slideLayout10.xml"/><Relationship Id="rId37" Type="http://schemas.openxmlformats.org/officeDocument/2006/relationships/tags" Target="../tags/tag2008.xml"/><Relationship Id="rId36" Type="http://schemas.openxmlformats.org/officeDocument/2006/relationships/tags" Target="../tags/tag2007.xml"/><Relationship Id="rId35" Type="http://schemas.openxmlformats.org/officeDocument/2006/relationships/tags" Target="../tags/tag2006.xml"/><Relationship Id="rId34" Type="http://schemas.openxmlformats.org/officeDocument/2006/relationships/tags" Target="../tags/tag2005.xml"/><Relationship Id="rId33" Type="http://schemas.openxmlformats.org/officeDocument/2006/relationships/tags" Target="../tags/tag2004.xml"/><Relationship Id="rId32" Type="http://schemas.openxmlformats.org/officeDocument/2006/relationships/tags" Target="../tags/tag2003.xml"/><Relationship Id="rId31" Type="http://schemas.openxmlformats.org/officeDocument/2006/relationships/image" Target="../media/image35.png"/><Relationship Id="rId30" Type="http://schemas.openxmlformats.org/officeDocument/2006/relationships/tags" Target="../tags/tag2002.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image" Target="../media/image34.png"/><Relationship Id="rId28" Type="http://schemas.openxmlformats.org/officeDocument/2006/relationships/tags" Target="../tags/tag2001.xml"/><Relationship Id="rId27" Type="http://schemas.openxmlformats.org/officeDocument/2006/relationships/image" Target="../media/image33.png"/><Relationship Id="rId26" Type="http://schemas.openxmlformats.org/officeDocument/2006/relationships/tags" Target="../tags/tag2000.xml"/><Relationship Id="rId25" Type="http://schemas.openxmlformats.org/officeDocument/2006/relationships/image" Target="../media/image32.png"/><Relationship Id="rId24" Type="http://schemas.openxmlformats.org/officeDocument/2006/relationships/tags" Target="../tags/tag1999.xml"/><Relationship Id="rId23" Type="http://schemas.openxmlformats.org/officeDocument/2006/relationships/image" Target="../media/image31.png"/><Relationship Id="rId22" Type="http://schemas.openxmlformats.org/officeDocument/2006/relationships/tags" Target="../tags/tag1998.xml"/><Relationship Id="rId21" Type="http://schemas.openxmlformats.org/officeDocument/2006/relationships/tags" Target="../tags/tag1997.xml"/><Relationship Id="rId20" Type="http://schemas.openxmlformats.org/officeDocument/2006/relationships/tags" Target="../tags/tag1996.xml"/><Relationship Id="rId2" Type="http://schemas.openxmlformats.org/officeDocument/2006/relationships/image" Target="../media/image10.png"/><Relationship Id="rId19" Type="http://schemas.openxmlformats.org/officeDocument/2006/relationships/tags" Target="../tags/tag1995.xml"/><Relationship Id="rId18" Type="http://schemas.openxmlformats.org/officeDocument/2006/relationships/tags" Target="../tags/tag1994.xml"/><Relationship Id="rId17" Type="http://schemas.openxmlformats.org/officeDocument/2006/relationships/tags" Target="../tags/tag1993.xml"/><Relationship Id="rId16" Type="http://schemas.openxmlformats.org/officeDocument/2006/relationships/tags" Target="../tags/tag1992.xml"/><Relationship Id="rId15" Type="http://schemas.openxmlformats.org/officeDocument/2006/relationships/tags" Target="../tags/tag1991.xml"/><Relationship Id="rId14" Type="http://schemas.openxmlformats.org/officeDocument/2006/relationships/tags" Target="../tags/tag1990.xml"/><Relationship Id="rId13" Type="http://schemas.openxmlformats.org/officeDocument/2006/relationships/tags" Target="../tags/tag1989.xml"/><Relationship Id="rId12" Type="http://schemas.openxmlformats.org/officeDocument/2006/relationships/tags" Target="../tags/tag1988.xml"/><Relationship Id="rId11" Type="http://schemas.openxmlformats.org/officeDocument/2006/relationships/tags" Target="../tags/tag1987.xml"/><Relationship Id="rId10" Type="http://schemas.openxmlformats.org/officeDocument/2006/relationships/tags" Target="../tags/tag1986.xml"/><Relationship Id="rId1" Type="http://schemas.openxmlformats.org/officeDocument/2006/relationships/tags" Target="../tags/tag1979.xml"/></Relationships>
</file>

<file path=ppt/slides/_rels/slide68.xml.rels><?xml version="1.0" encoding="UTF-8" standalone="yes"?>
<Relationships xmlns="http://schemas.openxmlformats.org/package/2006/relationships"><Relationship Id="rId9" Type="http://schemas.openxmlformats.org/officeDocument/2006/relationships/tags" Target="../tags/tag2015.xml"/><Relationship Id="rId8" Type="http://schemas.openxmlformats.org/officeDocument/2006/relationships/tags" Target="../tags/tag2014.xml"/><Relationship Id="rId7" Type="http://schemas.openxmlformats.org/officeDocument/2006/relationships/tags" Target="../tags/tag2013.xml"/><Relationship Id="rId6" Type="http://schemas.openxmlformats.org/officeDocument/2006/relationships/tags" Target="../tags/tag2012.xml"/><Relationship Id="rId5" Type="http://schemas.openxmlformats.org/officeDocument/2006/relationships/tags" Target="../tags/tag2011.xml"/><Relationship Id="rId4" Type="http://schemas.openxmlformats.org/officeDocument/2006/relationships/tags" Target="../tags/tag2010.xml"/><Relationship Id="rId32" Type="http://schemas.openxmlformats.org/officeDocument/2006/relationships/notesSlide" Target="../notesSlides/notesSlide67.xml"/><Relationship Id="rId31" Type="http://schemas.openxmlformats.org/officeDocument/2006/relationships/slideLayout" Target="../slideLayouts/slideLayout10.xml"/><Relationship Id="rId30" Type="http://schemas.openxmlformats.org/officeDocument/2006/relationships/tags" Target="../tags/tag2036.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035.xml"/><Relationship Id="rId28" Type="http://schemas.openxmlformats.org/officeDocument/2006/relationships/tags" Target="../tags/tag2034.xml"/><Relationship Id="rId27" Type="http://schemas.openxmlformats.org/officeDocument/2006/relationships/tags" Target="../tags/tag2033.xml"/><Relationship Id="rId26" Type="http://schemas.openxmlformats.org/officeDocument/2006/relationships/tags" Target="../tags/tag2032.xml"/><Relationship Id="rId25" Type="http://schemas.openxmlformats.org/officeDocument/2006/relationships/tags" Target="../tags/tag2031.xml"/><Relationship Id="rId24" Type="http://schemas.openxmlformats.org/officeDocument/2006/relationships/tags" Target="../tags/tag2030.xml"/><Relationship Id="rId23" Type="http://schemas.openxmlformats.org/officeDocument/2006/relationships/tags" Target="../tags/tag2029.xml"/><Relationship Id="rId22" Type="http://schemas.openxmlformats.org/officeDocument/2006/relationships/tags" Target="../tags/tag2028.xml"/><Relationship Id="rId21" Type="http://schemas.openxmlformats.org/officeDocument/2006/relationships/tags" Target="../tags/tag2027.xml"/><Relationship Id="rId20" Type="http://schemas.openxmlformats.org/officeDocument/2006/relationships/tags" Target="../tags/tag2026.xml"/><Relationship Id="rId2" Type="http://schemas.openxmlformats.org/officeDocument/2006/relationships/image" Target="../media/image10.png"/><Relationship Id="rId19" Type="http://schemas.openxmlformats.org/officeDocument/2006/relationships/tags" Target="../tags/tag2025.xml"/><Relationship Id="rId18" Type="http://schemas.openxmlformats.org/officeDocument/2006/relationships/tags" Target="../tags/tag2024.xml"/><Relationship Id="rId17" Type="http://schemas.openxmlformats.org/officeDocument/2006/relationships/tags" Target="../tags/tag2023.xml"/><Relationship Id="rId16" Type="http://schemas.openxmlformats.org/officeDocument/2006/relationships/tags" Target="../tags/tag2022.xml"/><Relationship Id="rId15" Type="http://schemas.openxmlformats.org/officeDocument/2006/relationships/tags" Target="../tags/tag2021.xml"/><Relationship Id="rId14" Type="http://schemas.openxmlformats.org/officeDocument/2006/relationships/tags" Target="../tags/tag2020.xml"/><Relationship Id="rId13" Type="http://schemas.openxmlformats.org/officeDocument/2006/relationships/tags" Target="../tags/tag2019.xml"/><Relationship Id="rId12" Type="http://schemas.openxmlformats.org/officeDocument/2006/relationships/tags" Target="../tags/tag2018.xml"/><Relationship Id="rId11" Type="http://schemas.openxmlformats.org/officeDocument/2006/relationships/tags" Target="../tags/tag2017.xml"/><Relationship Id="rId10" Type="http://schemas.openxmlformats.org/officeDocument/2006/relationships/tags" Target="../tags/tag2016.xml"/><Relationship Id="rId1" Type="http://schemas.openxmlformats.org/officeDocument/2006/relationships/tags" Target="../tags/tag2009.xml"/></Relationships>
</file>

<file path=ppt/slides/_rels/slide69.xml.rels><?xml version="1.0" encoding="UTF-8" standalone="yes"?>
<Relationships xmlns="http://schemas.openxmlformats.org/package/2006/relationships"><Relationship Id="rId9" Type="http://schemas.openxmlformats.org/officeDocument/2006/relationships/tags" Target="../tags/tag2043.xml"/><Relationship Id="rId8" Type="http://schemas.openxmlformats.org/officeDocument/2006/relationships/tags" Target="../tags/tag2042.xml"/><Relationship Id="rId7" Type="http://schemas.openxmlformats.org/officeDocument/2006/relationships/tags" Target="../tags/tag2041.xml"/><Relationship Id="rId6" Type="http://schemas.openxmlformats.org/officeDocument/2006/relationships/tags" Target="../tags/tag2040.xml"/><Relationship Id="rId5" Type="http://schemas.openxmlformats.org/officeDocument/2006/relationships/tags" Target="../tags/tag2039.xml"/><Relationship Id="rId4" Type="http://schemas.openxmlformats.org/officeDocument/2006/relationships/tags" Target="../tags/tag2038.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notesSlide" Target="../notesSlides/notesSlide68.xml"/><Relationship Id="rId23" Type="http://schemas.openxmlformats.org/officeDocument/2006/relationships/slideLayout" Target="../slideLayouts/slideLayout10.xml"/><Relationship Id="rId22" Type="http://schemas.openxmlformats.org/officeDocument/2006/relationships/tags" Target="../tags/tag2055.xml"/><Relationship Id="rId21" Type="http://schemas.openxmlformats.org/officeDocument/2006/relationships/image" Target="../media/image18.png"/><Relationship Id="rId20" Type="http://schemas.openxmlformats.org/officeDocument/2006/relationships/tags" Target="../tags/tag2054.xml"/><Relationship Id="rId2" Type="http://schemas.openxmlformats.org/officeDocument/2006/relationships/image" Target="../media/image10.png"/><Relationship Id="rId19" Type="http://schemas.openxmlformats.org/officeDocument/2006/relationships/tags" Target="../tags/tag2053.xml"/><Relationship Id="rId18" Type="http://schemas.openxmlformats.org/officeDocument/2006/relationships/tags" Target="../tags/tag2052.xml"/><Relationship Id="rId17" Type="http://schemas.openxmlformats.org/officeDocument/2006/relationships/tags" Target="../tags/tag2051.xml"/><Relationship Id="rId16" Type="http://schemas.openxmlformats.org/officeDocument/2006/relationships/tags" Target="../tags/tag2050.xml"/><Relationship Id="rId15" Type="http://schemas.openxmlformats.org/officeDocument/2006/relationships/tags" Target="../tags/tag2049.xml"/><Relationship Id="rId14" Type="http://schemas.openxmlformats.org/officeDocument/2006/relationships/tags" Target="../tags/tag2048.xml"/><Relationship Id="rId13" Type="http://schemas.openxmlformats.org/officeDocument/2006/relationships/tags" Target="../tags/tag2047.xml"/><Relationship Id="rId12" Type="http://schemas.openxmlformats.org/officeDocument/2006/relationships/tags" Target="../tags/tag2046.xml"/><Relationship Id="rId11" Type="http://schemas.openxmlformats.org/officeDocument/2006/relationships/tags" Target="../tags/tag2045.xml"/><Relationship Id="rId10" Type="http://schemas.openxmlformats.org/officeDocument/2006/relationships/tags" Target="../tags/tag2044.xml"/><Relationship Id="rId1" Type="http://schemas.openxmlformats.org/officeDocument/2006/relationships/tags" Target="../tags/tag203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70.xml.rels><?xml version="1.0" encoding="UTF-8" standalone="yes"?>
<Relationships xmlns="http://schemas.openxmlformats.org/package/2006/relationships"><Relationship Id="rId9" Type="http://schemas.openxmlformats.org/officeDocument/2006/relationships/tags" Target="../tags/tag2062.xml"/><Relationship Id="rId8" Type="http://schemas.openxmlformats.org/officeDocument/2006/relationships/tags" Target="../tags/tag2061.xml"/><Relationship Id="rId7" Type="http://schemas.openxmlformats.org/officeDocument/2006/relationships/tags" Target="../tags/tag2060.xml"/><Relationship Id="rId6" Type="http://schemas.openxmlformats.org/officeDocument/2006/relationships/tags" Target="../tags/tag2059.xml"/><Relationship Id="rId5" Type="http://schemas.openxmlformats.org/officeDocument/2006/relationships/tags" Target="../tags/tag2058.xml"/><Relationship Id="rId4" Type="http://schemas.openxmlformats.org/officeDocument/2006/relationships/tags" Target="../tags/tag2057.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notesSlide" Target="../notesSlides/notesSlide69.xml"/><Relationship Id="rId23" Type="http://schemas.openxmlformats.org/officeDocument/2006/relationships/slideLayout" Target="../slideLayouts/slideLayout10.xml"/><Relationship Id="rId22" Type="http://schemas.openxmlformats.org/officeDocument/2006/relationships/tags" Target="../tags/tag2074.xml"/><Relationship Id="rId21" Type="http://schemas.openxmlformats.org/officeDocument/2006/relationships/image" Target="../media/image18.png"/><Relationship Id="rId20" Type="http://schemas.openxmlformats.org/officeDocument/2006/relationships/tags" Target="../tags/tag2073.xml"/><Relationship Id="rId2" Type="http://schemas.openxmlformats.org/officeDocument/2006/relationships/image" Target="../media/image10.png"/><Relationship Id="rId19" Type="http://schemas.openxmlformats.org/officeDocument/2006/relationships/tags" Target="../tags/tag2072.xml"/><Relationship Id="rId18" Type="http://schemas.openxmlformats.org/officeDocument/2006/relationships/tags" Target="../tags/tag2071.xml"/><Relationship Id="rId17" Type="http://schemas.openxmlformats.org/officeDocument/2006/relationships/tags" Target="../tags/tag2070.xml"/><Relationship Id="rId16" Type="http://schemas.openxmlformats.org/officeDocument/2006/relationships/tags" Target="../tags/tag2069.xml"/><Relationship Id="rId15" Type="http://schemas.openxmlformats.org/officeDocument/2006/relationships/tags" Target="../tags/tag2068.xml"/><Relationship Id="rId14" Type="http://schemas.openxmlformats.org/officeDocument/2006/relationships/tags" Target="../tags/tag2067.xml"/><Relationship Id="rId13" Type="http://schemas.openxmlformats.org/officeDocument/2006/relationships/tags" Target="../tags/tag2066.xml"/><Relationship Id="rId12" Type="http://schemas.openxmlformats.org/officeDocument/2006/relationships/tags" Target="../tags/tag2065.xml"/><Relationship Id="rId11" Type="http://schemas.openxmlformats.org/officeDocument/2006/relationships/tags" Target="../tags/tag2064.xml"/><Relationship Id="rId10" Type="http://schemas.openxmlformats.org/officeDocument/2006/relationships/tags" Target="../tags/tag2063.xml"/><Relationship Id="rId1" Type="http://schemas.openxmlformats.org/officeDocument/2006/relationships/tags" Target="../tags/tag2056.xml"/></Relationships>
</file>

<file path=ppt/slides/_rels/slide71.xml.rels><?xml version="1.0" encoding="UTF-8" standalone="yes"?>
<Relationships xmlns="http://schemas.openxmlformats.org/package/2006/relationships"><Relationship Id="rId9" Type="http://schemas.openxmlformats.org/officeDocument/2006/relationships/tags" Target="../tags/tag2081.xml"/><Relationship Id="rId8" Type="http://schemas.openxmlformats.org/officeDocument/2006/relationships/tags" Target="../tags/tag2080.xml"/><Relationship Id="rId7" Type="http://schemas.openxmlformats.org/officeDocument/2006/relationships/tags" Target="../tags/tag2079.xml"/><Relationship Id="rId6" Type="http://schemas.openxmlformats.org/officeDocument/2006/relationships/tags" Target="../tags/tag2078.xml"/><Relationship Id="rId5" Type="http://schemas.openxmlformats.org/officeDocument/2006/relationships/tags" Target="../tags/tag2077.xml"/><Relationship Id="rId4" Type="http://schemas.openxmlformats.org/officeDocument/2006/relationships/tags" Target="../tags/tag2076.xml"/><Relationship Id="rId37" Type="http://schemas.openxmlformats.org/officeDocument/2006/relationships/notesSlide" Target="../notesSlides/notesSlide70.xml"/><Relationship Id="rId36" Type="http://schemas.openxmlformats.org/officeDocument/2006/relationships/slideLayout" Target="../slideLayouts/slideLayout10.xml"/><Relationship Id="rId35" Type="http://schemas.openxmlformats.org/officeDocument/2006/relationships/tags" Target="../tags/tag2107.xml"/><Relationship Id="rId34" Type="http://schemas.openxmlformats.org/officeDocument/2006/relationships/tags" Target="../tags/tag2106.xml"/><Relationship Id="rId33" Type="http://schemas.openxmlformats.org/officeDocument/2006/relationships/tags" Target="../tags/tag2105.xml"/><Relationship Id="rId32" Type="http://schemas.openxmlformats.org/officeDocument/2006/relationships/tags" Target="../tags/tag2104.xml"/><Relationship Id="rId31" Type="http://schemas.openxmlformats.org/officeDocument/2006/relationships/tags" Target="../tags/tag2103.xml"/><Relationship Id="rId30" Type="http://schemas.openxmlformats.org/officeDocument/2006/relationships/tags" Target="../tags/tag2102.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101.xml"/><Relationship Id="rId28" Type="http://schemas.openxmlformats.org/officeDocument/2006/relationships/tags" Target="../tags/tag2100.xml"/><Relationship Id="rId27" Type="http://schemas.openxmlformats.org/officeDocument/2006/relationships/tags" Target="../tags/tag2099.xml"/><Relationship Id="rId26" Type="http://schemas.openxmlformats.org/officeDocument/2006/relationships/tags" Target="../tags/tag2098.xml"/><Relationship Id="rId25" Type="http://schemas.openxmlformats.org/officeDocument/2006/relationships/tags" Target="../tags/tag2097.xml"/><Relationship Id="rId24" Type="http://schemas.openxmlformats.org/officeDocument/2006/relationships/tags" Target="../tags/tag2096.xml"/><Relationship Id="rId23" Type="http://schemas.openxmlformats.org/officeDocument/2006/relationships/tags" Target="../tags/tag2095.xml"/><Relationship Id="rId22" Type="http://schemas.openxmlformats.org/officeDocument/2006/relationships/tags" Target="../tags/tag2094.xml"/><Relationship Id="rId21" Type="http://schemas.openxmlformats.org/officeDocument/2006/relationships/tags" Target="../tags/tag2093.xml"/><Relationship Id="rId20" Type="http://schemas.openxmlformats.org/officeDocument/2006/relationships/tags" Target="../tags/tag2092.xml"/><Relationship Id="rId2" Type="http://schemas.openxmlformats.org/officeDocument/2006/relationships/image" Target="../media/image10.png"/><Relationship Id="rId19" Type="http://schemas.openxmlformats.org/officeDocument/2006/relationships/tags" Target="../tags/tag2091.xml"/><Relationship Id="rId18" Type="http://schemas.openxmlformats.org/officeDocument/2006/relationships/tags" Target="../tags/tag2090.xml"/><Relationship Id="rId17" Type="http://schemas.openxmlformats.org/officeDocument/2006/relationships/tags" Target="../tags/tag2089.xml"/><Relationship Id="rId16" Type="http://schemas.openxmlformats.org/officeDocument/2006/relationships/tags" Target="../tags/tag2088.xml"/><Relationship Id="rId15" Type="http://schemas.openxmlformats.org/officeDocument/2006/relationships/tags" Target="../tags/tag2087.xml"/><Relationship Id="rId14" Type="http://schemas.openxmlformats.org/officeDocument/2006/relationships/tags" Target="../tags/tag2086.xml"/><Relationship Id="rId13" Type="http://schemas.openxmlformats.org/officeDocument/2006/relationships/tags" Target="../tags/tag2085.xml"/><Relationship Id="rId12" Type="http://schemas.openxmlformats.org/officeDocument/2006/relationships/tags" Target="../tags/tag2084.xml"/><Relationship Id="rId11" Type="http://schemas.openxmlformats.org/officeDocument/2006/relationships/tags" Target="../tags/tag2083.xml"/><Relationship Id="rId10" Type="http://schemas.openxmlformats.org/officeDocument/2006/relationships/tags" Target="../tags/tag2082.xml"/><Relationship Id="rId1" Type="http://schemas.openxmlformats.org/officeDocument/2006/relationships/tags" Target="../tags/tag2075.xml"/></Relationships>
</file>

<file path=ppt/slides/_rels/slide72.xml.rels><?xml version="1.0" encoding="UTF-8" standalone="yes"?>
<Relationships xmlns="http://schemas.openxmlformats.org/package/2006/relationships"><Relationship Id="rId9" Type="http://schemas.openxmlformats.org/officeDocument/2006/relationships/tags" Target="../tags/tag2114.xml"/><Relationship Id="rId8" Type="http://schemas.openxmlformats.org/officeDocument/2006/relationships/tags" Target="../tags/tag2113.xml"/><Relationship Id="rId7" Type="http://schemas.openxmlformats.org/officeDocument/2006/relationships/tags" Target="../tags/tag2112.xml"/><Relationship Id="rId6" Type="http://schemas.openxmlformats.org/officeDocument/2006/relationships/tags" Target="../tags/tag2111.xml"/><Relationship Id="rId5" Type="http://schemas.openxmlformats.org/officeDocument/2006/relationships/tags" Target="../tags/tag2110.xml"/><Relationship Id="rId42" Type="http://schemas.openxmlformats.org/officeDocument/2006/relationships/notesSlide" Target="../notesSlides/notesSlide71.xml"/><Relationship Id="rId41" Type="http://schemas.openxmlformats.org/officeDocument/2006/relationships/slideLayout" Target="../slideLayouts/slideLayout10.xml"/><Relationship Id="rId40" Type="http://schemas.openxmlformats.org/officeDocument/2006/relationships/tags" Target="../tags/tag2145.xml"/><Relationship Id="rId4" Type="http://schemas.openxmlformats.org/officeDocument/2006/relationships/tags" Target="../tags/tag2109.xml"/><Relationship Id="rId39" Type="http://schemas.openxmlformats.org/officeDocument/2006/relationships/tags" Target="../tags/tag2144.xml"/><Relationship Id="rId38" Type="http://schemas.openxmlformats.org/officeDocument/2006/relationships/tags" Target="../tags/tag2143.xml"/><Relationship Id="rId37" Type="http://schemas.openxmlformats.org/officeDocument/2006/relationships/tags" Target="../tags/tag2142.xml"/><Relationship Id="rId36" Type="http://schemas.openxmlformats.org/officeDocument/2006/relationships/tags" Target="../tags/tag2141.xml"/><Relationship Id="rId35" Type="http://schemas.openxmlformats.org/officeDocument/2006/relationships/tags" Target="../tags/tag2140.xml"/><Relationship Id="rId34" Type="http://schemas.openxmlformats.org/officeDocument/2006/relationships/tags" Target="../tags/tag2139.xml"/><Relationship Id="rId33" Type="http://schemas.openxmlformats.org/officeDocument/2006/relationships/tags" Target="../tags/tag2138.xml"/><Relationship Id="rId32" Type="http://schemas.openxmlformats.org/officeDocument/2006/relationships/tags" Target="../tags/tag2137.xml"/><Relationship Id="rId31" Type="http://schemas.openxmlformats.org/officeDocument/2006/relationships/tags" Target="../tags/tag2136.xml"/><Relationship Id="rId30" Type="http://schemas.openxmlformats.org/officeDocument/2006/relationships/tags" Target="../tags/tag2135.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134.xml"/><Relationship Id="rId28" Type="http://schemas.openxmlformats.org/officeDocument/2006/relationships/tags" Target="../tags/tag2133.xml"/><Relationship Id="rId27" Type="http://schemas.openxmlformats.org/officeDocument/2006/relationships/tags" Target="../tags/tag2132.xml"/><Relationship Id="rId26" Type="http://schemas.openxmlformats.org/officeDocument/2006/relationships/tags" Target="../tags/tag2131.xml"/><Relationship Id="rId25" Type="http://schemas.openxmlformats.org/officeDocument/2006/relationships/tags" Target="../tags/tag2130.xml"/><Relationship Id="rId24" Type="http://schemas.openxmlformats.org/officeDocument/2006/relationships/tags" Target="../tags/tag2129.xml"/><Relationship Id="rId23" Type="http://schemas.openxmlformats.org/officeDocument/2006/relationships/tags" Target="../tags/tag2128.xml"/><Relationship Id="rId22" Type="http://schemas.openxmlformats.org/officeDocument/2006/relationships/tags" Target="../tags/tag2127.xml"/><Relationship Id="rId21" Type="http://schemas.openxmlformats.org/officeDocument/2006/relationships/tags" Target="../tags/tag2126.xml"/><Relationship Id="rId20" Type="http://schemas.openxmlformats.org/officeDocument/2006/relationships/tags" Target="../tags/tag2125.xml"/><Relationship Id="rId2" Type="http://schemas.openxmlformats.org/officeDocument/2006/relationships/image" Target="../media/image10.png"/><Relationship Id="rId19" Type="http://schemas.openxmlformats.org/officeDocument/2006/relationships/tags" Target="../tags/tag2124.xml"/><Relationship Id="rId18" Type="http://schemas.openxmlformats.org/officeDocument/2006/relationships/tags" Target="../tags/tag2123.xml"/><Relationship Id="rId17" Type="http://schemas.openxmlformats.org/officeDocument/2006/relationships/tags" Target="../tags/tag2122.xml"/><Relationship Id="rId16" Type="http://schemas.openxmlformats.org/officeDocument/2006/relationships/tags" Target="../tags/tag2121.xml"/><Relationship Id="rId15" Type="http://schemas.openxmlformats.org/officeDocument/2006/relationships/tags" Target="../tags/tag2120.xml"/><Relationship Id="rId14" Type="http://schemas.openxmlformats.org/officeDocument/2006/relationships/tags" Target="../tags/tag2119.xml"/><Relationship Id="rId13" Type="http://schemas.openxmlformats.org/officeDocument/2006/relationships/tags" Target="../tags/tag2118.xml"/><Relationship Id="rId12" Type="http://schemas.openxmlformats.org/officeDocument/2006/relationships/tags" Target="../tags/tag2117.xml"/><Relationship Id="rId11" Type="http://schemas.openxmlformats.org/officeDocument/2006/relationships/tags" Target="../tags/tag2116.xml"/><Relationship Id="rId10" Type="http://schemas.openxmlformats.org/officeDocument/2006/relationships/tags" Target="../tags/tag2115.xml"/><Relationship Id="rId1" Type="http://schemas.openxmlformats.org/officeDocument/2006/relationships/tags" Target="../tags/tag2108.xml"/></Relationships>
</file>

<file path=ppt/slides/_rels/slide73.xml.rels><?xml version="1.0" encoding="UTF-8" standalone="yes"?>
<Relationships xmlns="http://schemas.openxmlformats.org/package/2006/relationships"><Relationship Id="rId9" Type="http://schemas.openxmlformats.org/officeDocument/2006/relationships/tags" Target="../tags/tag2152.xml"/><Relationship Id="rId8" Type="http://schemas.openxmlformats.org/officeDocument/2006/relationships/tags" Target="../tags/tag2151.xml"/><Relationship Id="rId7" Type="http://schemas.openxmlformats.org/officeDocument/2006/relationships/tags" Target="../tags/tag2150.xml"/><Relationship Id="rId6" Type="http://schemas.openxmlformats.org/officeDocument/2006/relationships/tags" Target="../tags/tag2149.xml"/><Relationship Id="rId5" Type="http://schemas.openxmlformats.org/officeDocument/2006/relationships/tags" Target="../tags/tag2148.xml"/><Relationship Id="rId42" Type="http://schemas.openxmlformats.org/officeDocument/2006/relationships/notesSlide" Target="../notesSlides/notesSlide72.xml"/><Relationship Id="rId41" Type="http://schemas.openxmlformats.org/officeDocument/2006/relationships/slideLayout" Target="../slideLayouts/slideLayout10.xml"/><Relationship Id="rId40" Type="http://schemas.openxmlformats.org/officeDocument/2006/relationships/tags" Target="../tags/tag2183.xml"/><Relationship Id="rId4" Type="http://schemas.openxmlformats.org/officeDocument/2006/relationships/tags" Target="../tags/tag2147.xml"/><Relationship Id="rId39" Type="http://schemas.openxmlformats.org/officeDocument/2006/relationships/tags" Target="../tags/tag2182.xml"/><Relationship Id="rId38" Type="http://schemas.openxmlformats.org/officeDocument/2006/relationships/tags" Target="../tags/tag2181.xml"/><Relationship Id="rId37" Type="http://schemas.openxmlformats.org/officeDocument/2006/relationships/tags" Target="../tags/tag2180.xml"/><Relationship Id="rId36" Type="http://schemas.openxmlformats.org/officeDocument/2006/relationships/tags" Target="../tags/tag2179.xml"/><Relationship Id="rId35" Type="http://schemas.openxmlformats.org/officeDocument/2006/relationships/tags" Target="../tags/tag2178.xml"/><Relationship Id="rId34" Type="http://schemas.openxmlformats.org/officeDocument/2006/relationships/tags" Target="../tags/tag2177.xml"/><Relationship Id="rId33" Type="http://schemas.openxmlformats.org/officeDocument/2006/relationships/tags" Target="../tags/tag2176.xml"/><Relationship Id="rId32" Type="http://schemas.openxmlformats.org/officeDocument/2006/relationships/tags" Target="../tags/tag2175.xml"/><Relationship Id="rId31" Type="http://schemas.openxmlformats.org/officeDocument/2006/relationships/tags" Target="../tags/tag2174.xml"/><Relationship Id="rId30" Type="http://schemas.openxmlformats.org/officeDocument/2006/relationships/tags" Target="../tags/tag217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172.xml"/><Relationship Id="rId28" Type="http://schemas.openxmlformats.org/officeDocument/2006/relationships/tags" Target="../tags/tag2171.xml"/><Relationship Id="rId27" Type="http://schemas.openxmlformats.org/officeDocument/2006/relationships/tags" Target="../tags/tag2170.xml"/><Relationship Id="rId26" Type="http://schemas.openxmlformats.org/officeDocument/2006/relationships/tags" Target="../tags/tag2169.xml"/><Relationship Id="rId25" Type="http://schemas.openxmlformats.org/officeDocument/2006/relationships/tags" Target="../tags/tag2168.xml"/><Relationship Id="rId24" Type="http://schemas.openxmlformats.org/officeDocument/2006/relationships/tags" Target="../tags/tag2167.xml"/><Relationship Id="rId23" Type="http://schemas.openxmlformats.org/officeDocument/2006/relationships/tags" Target="../tags/tag2166.xml"/><Relationship Id="rId22" Type="http://schemas.openxmlformats.org/officeDocument/2006/relationships/tags" Target="../tags/tag2165.xml"/><Relationship Id="rId21" Type="http://schemas.openxmlformats.org/officeDocument/2006/relationships/tags" Target="../tags/tag2164.xml"/><Relationship Id="rId20" Type="http://schemas.openxmlformats.org/officeDocument/2006/relationships/tags" Target="../tags/tag2163.xml"/><Relationship Id="rId2" Type="http://schemas.openxmlformats.org/officeDocument/2006/relationships/image" Target="../media/image10.png"/><Relationship Id="rId19" Type="http://schemas.openxmlformats.org/officeDocument/2006/relationships/tags" Target="../tags/tag2162.xml"/><Relationship Id="rId18" Type="http://schemas.openxmlformats.org/officeDocument/2006/relationships/tags" Target="../tags/tag2161.xml"/><Relationship Id="rId17" Type="http://schemas.openxmlformats.org/officeDocument/2006/relationships/tags" Target="../tags/tag2160.xml"/><Relationship Id="rId16" Type="http://schemas.openxmlformats.org/officeDocument/2006/relationships/tags" Target="../tags/tag2159.xml"/><Relationship Id="rId15" Type="http://schemas.openxmlformats.org/officeDocument/2006/relationships/tags" Target="../tags/tag2158.xml"/><Relationship Id="rId14" Type="http://schemas.openxmlformats.org/officeDocument/2006/relationships/tags" Target="../tags/tag2157.xml"/><Relationship Id="rId13" Type="http://schemas.openxmlformats.org/officeDocument/2006/relationships/tags" Target="../tags/tag2156.xml"/><Relationship Id="rId12" Type="http://schemas.openxmlformats.org/officeDocument/2006/relationships/tags" Target="../tags/tag2155.xml"/><Relationship Id="rId11" Type="http://schemas.openxmlformats.org/officeDocument/2006/relationships/tags" Target="../tags/tag2154.xml"/><Relationship Id="rId10" Type="http://schemas.openxmlformats.org/officeDocument/2006/relationships/tags" Target="../tags/tag2153.xml"/><Relationship Id="rId1" Type="http://schemas.openxmlformats.org/officeDocument/2006/relationships/tags" Target="../tags/tag2146.xml"/></Relationships>
</file>

<file path=ppt/slides/_rels/slide74.xml.rels><?xml version="1.0" encoding="UTF-8" standalone="yes"?>
<Relationships xmlns="http://schemas.openxmlformats.org/package/2006/relationships"><Relationship Id="rId9" Type="http://schemas.openxmlformats.org/officeDocument/2006/relationships/tags" Target="../tags/tag2190.xml"/><Relationship Id="rId8" Type="http://schemas.openxmlformats.org/officeDocument/2006/relationships/tags" Target="../tags/tag2189.xml"/><Relationship Id="rId7" Type="http://schemas.openxmlformats.org/officeDocument/2006/relationships/tags" Target="../tags/tag2188.xml"/><Relationship Id="rId6" Type="http://schemas.openxmlformats.org/officeDocument/2006/relationships/tags" Target="../tags/tag2187.xml"/><Relationship Id="rId5" Type="http://schemas.openxmlformats.org/officeDocument/2006/relationships/tags" Target="../tags/tag2186.xml"/><Relationship Id="rId42" Type="http://schemas.openxmlformats.org/officeDocument/2006/relationships/notesSlide" Target="../notesSlides/notesSlide73.xml"/><Relationship Id="rId41" Type="http://schemas.openxmlformats.org/officeDocument/2006/relationships/slideLayout" Target="../slideLayouts/slideLayout10.xml"/><Relationship Id="rId40" Type="http://schemas.openxmlformats.org/officeDocument/2006/relationships/tags" Target="../tags/tag2221.xml"/><Relationship Id="rId4" Type="http://schemas.openxmlformats.org/officeDocument/2006/relationships/tags" Target="../tags/tag2185.xml"/><Relationship Id="rId39" Type="http://schemas.openxmlformats.org/officeDocument/2006/relationships/tags" Target="../tags/tag2220.xml"/><Relationship Id="rId38" Type="http://schemas.openxmlformats.org/officeDocument/2006/relationships/tags" Target="../tags/tag2219.xml"/><Relationship Id="rId37" Type="http://schemas.openxmlformats.org/officeDocument/2006/relationships/tags" Target="../tags/tag2218.xml"/><Relationship Id="rId36" Type="http://schemas.openxmlformats.org/officeDocument/2006/relationships/tags" Target="../tags/tag2217.xml"/><Relationship Id="rId35" Type="http://schemas.openxmlformats.org/officeDocument/2006/relationships/tags" Target="../tags/tag2216.xml"/><Relationship Id="rId34" Type="http://schemas.openxmlformats.org/officeDocument/2006/relationships/tags" Target="../tags/tag2215.xml"/><Relationship Id="rId33" Type="http://schemas.openxmlformats.org/officeDocument/2006/relationships/tags" Target="../tags/tag2214.xml"/><Relationship Id="rId32" Type="http://schemas.openxmlformats.org/officeDocument/2006/relationships/tags" Target="../tags/tag2213.xml"/><Relationship Id="rId31" Type="http://schemas.openxmlformats.org/officeDocument/2006/relationships/tags" Target="../tags/tag2212.xml"/><Relationship Id="rId30" Type="http://schemas.openxmlformats.org/officeDocument/2006/relationships/tags" Target="../tags/tag2211.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210.xml"/><Relationship Id="rId28" Type="http://schemas.openxmlformats.org/officeDocument/2006/relationships/tags" Target="../tags/tag2209.xml"/><Relationship Id="rId27" Type="http://schemas.openxmlformats.org/officeDocument/2006/relationships/tags" Target="../tags/tag2208.xml"/><Relationship Id="rId26" Type="http://schemas.openxmlformats.org/officeDocument/2006/relationships/tags" Target="../tags/tag2207.xml"/><Relationship Id="rId25" Type="http://schemas.openxmlformats.org/officeDocument/2006/relationships/tags" Target="../tags/tag2206.xml"/><Relationship Id="rId24" Type="http://schemas.openxmlformats.org/officeDocument/2006/relationships/tags" Target="../tags/tag2205.xml"/><Relationship Id="rId23" Type="http://schemas.openxmlformats.org/officeDocument/2006/relationships/tags" Target="../tags/tag2204.xml"/><Relationship Id="rId22" Type="http://schemas.openxmlformats.org/officeDocument/2006/relationships/tags" Target="../tags/tag2203.xml"/><Relationship Id="rId21" Type="http://schemas.openxmlformats.org/officeDocument/2006/relationships/tags" Target="../tags/tag2202.xml"/><Relationship Id="rId20" Type="http://schemas.openxmlformats.org/officeDocument/2006/relationships/tags" Target="../tags/tag2201.xml"/><Relationship Id="rId2" Type="http://schemas.openxmlformats.org/officeDocument/2006/relationships/image" Target="../media/image10.png"/><Relationship Id="rId19" Type="http://schemas.openxmlformats.org/officeDocument/2006/relationships/tags" Target="../tags/tag2200.xml"/><Relationship Id="rId18" Type="http://schemas.openxmlformats.org/officeDocument/2006/relationships/tags" Target="../tags/tag2199.xml"/><Relationship Id="rId17" Type="http://schemas.openxmlformats.org/officeDocument/2006/relationships/tags" Target="../tags/tag2198.xml"/><Relationship Id="rId16" Type="http://schemas.openxmlformats.org/officeDocument/2006/relationships/tags" Target="../tags/tag2197.xml"/><Relationship Id="rId15" Type="http://schemas.openxmlformats.org/officeDocument/2006/relationships/tags" Target="../tags/tag2196.xml"/><Relationship Id="rId14" Type="http://schemas.openxmlformats.org/officeDocument/2006/relationships/tags" Target="../tags/tag2195.xml"/><Relationship Id="rId13" Type="http://schemas.openxmlformats.org/officeDocument/2006/relationships/tags" Target="../tags/tag2194.xml"/><Relationship Id="rId12" Type="http://schemas.openxmlformats.org/officeDocument/2006/relationships/tags" Target="../tags/tag2193.xml"/><Relationship Id="rId11" Type="http://schemas.openxmlformats.org/officeDocument/2006/relationships/tags" Target="../tags/tag2192.xml"/><Relationship Id="rId10" Type="http://schemas.openxmlformats.org/officeDocument/2006/relationships/tags" Target="../tags/tag2191.xml"/><Relationship Id="rId1" Type="http://schemas.openxmlformats.org/officeDocument/2006/relationships/tags" Target="../tags/tag2184.xml"/></Relationships>
</file>

<file path=ppt/slides/_rels/slide75.xml.rels><?xml version="1.0" encoding="UTF-8" standalone="yes"?>
<Relationships xmlns="http://schemas.openxmlformats.org/package/2006/relationships"><Relationship Id="rId9" Type="http://schemas.openxmlformats.org/officeDocument/2006/relationships/tags" Target="../tags/tag2228.xml"/><Relationship Id="rId8" Type="http://schemas.openxmlformats.org/officeDocument/2006/relationships/tags" Target="../tags/tag2227.xml"/><Relationship Id="rId7" Type="http://schemas.openxmlformats.org/officeDocument/2006/relationships/tags" Target="../tags/tag2226.xml"/><Relationship Id="rId6" Type="http://schemas.openxmlformats.org/officeDocument/2006/relationships/tags" Target="../tags/tag2225.xml"/><Relationship Id="rId5" Type="http://schemas.openxmlformats.org/officeDocument/2006/relationships/tags" Target="../tags/tag2224.xml"/><Relationship Id="rId42" Type="http://schemas.openxmlformats.org/officeDocument/2006/relationships/notesSlide" Target="../notesSlides/notesSlide74.xml"/><Relationship Id="rId41" Type="http://schemas.openxmlformats.org/officeDocument/2006/relationships/slideLayout" Target="../slideLayouts/slideLayout10.xml"/><Relationship Id="rId40" Type="http://schemas.openxmlformats.org/officeDocument/2006/relationships/tags" Target="../tags/tag2259.xml"/><Relationship Id="rId4" Type="http://schemas.openxmlformats.org/officeDocument/2006/relationships/tags" Target="../tags/tag2223.xml"/><Relationship Id="rId39" Type="http://schemas.openxmlformats.org/officeDocument/2006/relationships/tags" Target="../tags/tag2258.xml"/><Relationship Id="rId38" Type="http://schemas.openxmlformats.org/officeDocument/2006/relationships/tags" Target="../tags/tag2257.xml"/><Relationship Id="rId37" Type="http://schemas.openxmlformats.org/officeDocument/2006/relationships/tags" Target="../tags/tag2256.xml"/><Relationship Id="rId36" Type="http://schemas.openxmlformats.org/officeDocument/2006/relationships/tags" Target="../tags/tag2255.xml"/><Relationship Id="rId35" Type="http://schemas.openxmlformats.org/officeDocument/2006/relationships/tags" Target="../tags/tag2254.xml"/><Relationship Id="rId34" Type="http://schemas.openxmlformats.org/officeDocument/2006/relationships/tags" Target="../tags/tag2253.xml"/><Relationship Id="rId33" Type="http://schemas.openxmlformats.org/officeDocument/2006/relationships/tags" Target="../tags/tag2252.xml"/><Relationship Id="rId32" Type="http://schemas.openxmlformats.org/officeDocument/2006/relationships/tags" Target="../tags/tag2251.xml"/><Relationship Id="rId31" Type="http://schemas.openxmlformats.org/officeDocument/2006/relationships/tags" Target="../tags/tag2250.xml"/><Relationship Id="rId30" Type="http://schemas.openxmlformats.org/officeDocument/2006/relationships/tags" Target="../tags/tag2249.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248.xml"/><Relationship Id="rId28" Type="http://schemas.openxmlformats.org/officeDocument/2006/relationships/tags" Target="../tags/tag2247.xml"/><Relationship Id="rId27" Type="http://schemas.openxmlformats.org/officeDocument/2006/relationships/tags" Target="../tags/tag2246.xml"/><Relationship Id="rId26" Type="http://schemas.openxmlformats.org/officeDocument/2006/relationships/tags" Target="../tags/tag2245.xml"/><Relationship Id="rId25" Type="http://schemas.openxmlformats.org/officeDocument/2006/relationships/tags" Target="../tags/tag2244.xml"/><Relationship Id="rId24" Type="http://schemas.openxmlformats.org/officeDocument/2006/relationships/tags" Target="../tags/tag2243.xml"/><Relationship Id="rId23" Type="http://schemas.openxmlformats.org/officeDocument/2006/relationships/tags" Target="../tags/tag2242.xml"/><Relationship Id="rId22" Type="http://schemas.openxmlformats.org/officeDocument/2006/relationships/tags" Target="../tags/tag2241.xml"/><Relationship Id="rId21" Type="http://schemas.openxmlformats.org/officeDocument/2006/relationships/tags" Target="../tags/tag2240.xml"/><Relationship Id="rId20" Type="http://schemas.openxmlformats.org/officeDocument/2006/relationships/tags" Target="../tags/tag2239.xml"/><Relationship Id="rId2" Type="http://schemas.openxmlformats.org/officeDocument/2006/relationships/image" Target="../media/image10.png"/><Relationship Id="rId19" Type="http://schemas.openxmlformats.org/officeDocument/2006/relationships/tags" Target="../tags/tag2238.xml"/><Relationship Id="rId18" Type="http://schemas.openxmlformats.org/officeDocument/2006/relationships/tags" Target="../tags/tag2237.xml"/><Relationship Id="rId17" Type="http://schemas.openxmlformats.org/officeDocument/2006/relationships/tags" Target="../tags/tag2236.xml"/><Relationship Id="rId16" Type="http://schemas.openxmlformats.org/officeDocument/2006/relationships/tags" Target="../tags/tag2235.xml"/><Relationship Id="rId15" Type="http://schemas.openxmlformats.org/officeDocument/2006/relationships/tags" Target="../tags/tag2234.xml"/><Relationship Id="rId14" Type="http://schemas.openxmlformats.org/officeDocument/2006/relationships/tags" Target="../tags/tag2233.xml"/><Relationship Id="rId13" Type="http://schemas.openxmlformats.org/officeDocument/2006/relationships/tags" Target="../tags/tag2232.xml"/><Relationship Id="rId12" Type="http://schemas.openxmlformats.org/officeDocument/2006/relationships/tags" Target="../tags/tag2231.xml"/><Relationship Id="rId11" Type="http://schemas.openxmlformats.org/officeDocument/2006/relationships/tags" Target="../tags/tag2230.xml"/><Relationship Id="rId10" Type="http://schemas.openxmlformats.org/officeDocument/2006/relationships/tags" Target="../tags/tag2229.xml"/><Relationship Id="rId1" Type="http://schemas.openxmlformats.org/officeDocument/2006/relationships/tags" Target="../tags/tag2222.xml"/></Relationships>
</file>

<file path=ppt/slides/_rels/slide76.xml.rels><?xml version="1.0" encoding="UTF-8" standalone="yes"?>
<Relationships xmlns="http://schemas.openxmlformats.org/package/2006/relationships"><Relationship Id="rId9" Type="http://schemas.openxmlformats.org/officeDocument/2006/relationships/tags" Target="../tags/tag2266.xml"/><Relationship Id="rId8" Type="http://schemas.openxmlformats.org/officeDocument/2006/relationships/tags" Target="../tags/tag2265.xml"/><Relationship Id="rId7" Type="http://schemas.openxmlformats.org/officeDocument/2006/relationships/tags" Target="../tags/tag2264.xml"/><Relationship Id="rId6" Type="http://schemas.openxmlformats.org/officeDocument/2006/relationships/tags" Target="../tags/tag2263.xml"/><Relationship Id="rId5" Type="http://schemas.openxmlformats.org/officeDocument/2006/relationships/tags" Target="../tags/tag2262.xml"/><Relationship Id="rId41" Type="http://schemas.openxmlformats.org/officeDocument/2006/relationships/notesSlide" Target="../notesSlides/notesSlide75.xml"/><Relationship Id="rId40" Type="http://schemas.openxmlformats.org/officeDocument/2006/relationships/slideLayout" Target="../slideLayouts/slideLayout10.xml"/><Relationship Id="rId4" Type="http://schemas.openxmlformats.org/officeDocument/2006/relationships/tags" Target="../tags/tag2261.xml"/><Relationship Id="rId39" Type="http://schemas.openxmlformats.org/officeDocument/2006/relationships/tags" Target="../tags/tag2296.xml"/><Relationship Id="rId38" Type="http://schemas.openxmlformats.org/officeDocument/2006/relationships/tags" Target="../tags/tag2295.xml"/><Relationship Id="rId37" Type="http://schemas.openxmlformats.org/officeDocument/2006/relationships/tags" Target="../tags/tag2294.xml"/><Relationship Id="rId36" Type="http://schemas.openxmlformats.org/officeDocument/2006/relationships/tags" Target="../tags/tag2293.xml"/><Relationship Id="rId35" Type="http://schemas.openxmlformats.org/officeDocument/2006/relationships/tags" Target="../tags/tag2292.xml"/><Relationship Id="rId34" Type="http://schemas.openxmlformats.org/officeDocument/2006/relationships/tags" Target="../tags/tag2291.xml"/><Relationship Id="rId33" Type="http://schemas.openxmlformats.org/officeDocument/2006/relationships/tags" Target="../tags/tag2290.xml"/><Relationship Id="rId32" Type="http://schemas.openxmlformats.org/officeDocument/2006/relationships/tags" Target="../tags/tag2289.xml"/><Relationship Id="rId31" Type="http://schemas.openxmlformats.org/officeDocument/2006/relationships/tags" Target="../tags/tag2288.xml"/><Relationship Id="rId30" Type="http://schemas.openxmlformats.org/officeDocument/2006/relationships/tags" Target="../tags/tag2287.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286.xml"/><Relationship Id="rId28" Type="http://schemas.openxmlformats.org/officeDocument/2006/relationships/tags" Target="../tags/tag2285.xml"/><Relationship Id="rId27" Type="http://schemas.openxmlformats.org/officeDocument/2006/relationships/tags" Target="../tags/tag2284.xml"/><Relationship Id="rId26" Type="http://schemas.openxmlformats.org/officeDocument/2006/relationships/tags" Target="../tags/tag2283.xml"/><Relationship Id="rId25" Type="http://schemas.openxmlformats.org/officeDocument/2006/relationships/tags" Target="../tags/tag2282.xml"/><Relationship Id="rId24" Type="http://schemas.openxmlformats.org/officeDocument/2006/relationships/tags" Target="../tags/tag2281.xml"/><Relationship Id="rId23" Type="http://schemas.openxmlformats.org/officeDocument/2006/relationships/tags" Target="../tags/tag2280.xml"/><Relationship Id="rId22" Type="http://schemas.openxmlformats.org/officeDocument/2006/relationships/tags" Target="../tags/tag2279.xml"/><Relationship Id="rId21" Type="http://schemas.openxmlformats.org/officeDocument/2006/relationships/tags" Target="../tags/tag2278.xml"/><Relationship Id="rId20" Type="http://schemas.openxmlformats.org/officeDocument/2006/relationships/tags" Target="../tags/tag2277.xml"/><Relationship Id="rId2" Type="http://schemas.openxmlformats.org/officeDocument/2006/relationships/image" Target="../media/image10.png"/><Relationship Id="rId19" Type="http://schemas.openxmlformats.org/officeDocument/2006/relationships/tags" Target="../tags/tag2276.xml"/><Relationship Id="rId18" Type="http://schemas.openxmlformats.org/officeDocument/2006/relationships/tags" Target="../tags/tag2275.xml"/><Relationship Id="rId17" Type="http://schemas.openxmlformats.org/officeDocument/2006/relationships/tags" Target="../tags/tag2274.xml"/><Relationship Id="rId16" Type="http://schemas.openxmlformats.org/officeDocument/2006/relationships/tags" Target="../tags/tag2273.xml"/><Relationship Id="rId15" Type="http://schemas.openxmlformats.org/officeDocument/2006/relationships/tags" Target="../tags/tag2272.xml"/><Relationship Id="rId14" Type="http://schemas.openxmlformats.org/officeDocument/2006/relationships/tags" Target="../tags/tag2271.xml"/><Relationship Id="rId13" Type="http://schemas.openxmlformats.org/officeDocument/2006/relationships/tags" Target="../tags/tag2270.xml"/><Relationship Id="rId12" Type="http://schemas.openxmlformats.org/officeDocument/2006/relationships/tags" Target="../tags/tag2269.xml"/><Relationship Id="rId11" Type="http://schemas.openxmlformats.org/officeDocument/2006/relationships/tags" Target="../tags/tag2268.xml"/><Relationship Id="rId10" Type="http://schemas.openxmlformats.org/officeDocument/2006/relationships/tags" Target="../tags/tag2267.xml"/><Relationship Id="rId1" Type="http://schemas.openxmlformats.org/officeDocument/2006/relationships/tags" Target="../tags/tag2260.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2302.xml"/><Relationship Id="rId7" Type="http://schemas.openxmlformats.org/officeDocument/2006/relationships/tags" Target="../tags/tag2301.xml"/><Relationship Id="rId6" Type="http://schemas.openxmlformats.org/officeDocument/2006/relationships/tags" Target="../tags/tag2300.xml"/><Relationship Id="rId5" Type="http://schemas.openxmlformats.org/officeDocument/2006/relationships/tags" Target="../tags/tag2299.xml"/><Relationship Id="rId4" Type="http://schemas.openxmlformats.org/officeDocument/2006/relationships/image" Target="../media/image16.png"/><Relationship Id="rId3" Type="http://schemas.openxmlformats.org/officeDocument/2006/relationships/tags" Target="../tags/tag2298.xml"/><Relationship Id="rId2" Type="http://schemas.openxmlformats.org/officeDocument/2006/relationships/image" Target="../media/image15.png"/><Relationship Id="rId10" Type="http://schemas.openxmlformats.org/officeDocument/2006/relationships/notesSlide" Target="../notesSlides/notesSlide76.xml"/><Relationship Id="rId1" Type="http://schemas.openxmlformats.org/officeDocument/2006/relationships/tags" Target="../tags/tag2297.xml"/></Relationships>
</file>

<file path=ppt/slides/_rels/slide78.xml.rels><?xml version="1.0" encoding="UTF-8" standalone="yes"?>
<Relationships xmlns="http://schemas.openxmlformats.org/package/2006/relationships"><Relationship Id="rId9" Type="http://schemas.openxmlformats.org/officeDocument/2006/relationships/tags" Target="../tags/tag2309.xml"/><Relationship Id="rId8" Type="http://schemas.openxmlformats.org/officeDocument/2006/relationships/tags" Target="../tags/tag2308.xml"/><Relationship Id="rId7" Type="http://schemas.openxmlformats.org/officeDocument/2006/relationships/tags" Target="../tags/tag2307.xml"/><Relationship Id="rId6" Type="http://schemas.openxmlformats.org/officeDocument/2006/relationships/tags" Target="../tags/tag2306.xml"/><Relationship Id="rId51" Type="http://schemas.openxmlformats.org/officeDocument/2006/relationships/notesSlide" Target="../notesSlides/notesSlide77.xml"/><Relationship Id="rId50" Type="http://schemas.openxmlformats.org/officeDocument/2006/relationships/slideLayout" Target="../slideLayouts/slideLayout10.xml"/><Relationship Id="rId5" Type="http://schemas.openxmlformats.org/officeDocument/2006/relationships/tags" Target="../tags/tag2305.xml"/><Relationship Id="rId49" Type="http://schemas.openxmlformats.org/officeDocument/2006/relationships/tags" Target="../tags/tag2349.xml"/><Relationship Id="rId48" Type="http://schemas.openxmlformats.org/officeDocument/2006/relationships/tags" Target="../tags/tag2348.xml"/><Relationship Id="rId47" Type="http://schemas.openxmlformats.org/officeDocument/2006/relationships/tags" Target="../tags/tag2347.xml"/><Relationship Id="rId46" Type="http://schemas.openxmlformats.org/officeDocument/2006/relationships/tags" Target="../tags/tag2346.xml"/><Relationship Id="rId45" Type="http://schemas.openxmlformats.org/officeDocument/2006/relationships/tags" Target="../tags/tag2345.xml"/><Relationship Id="rId44" Type="http://schemas.openxmlformats.org/officeDocument/2006/relationships/tags" Target="../tags/tag2344.xml"/><Relationship Id="rId43" Type="http://schemas.openxmlformats.org/officeDocument/2006/relationships/tags" Target="../tags/tag2343.xml"/><Relationship Id="rId42" Type="http://schemas.openxmlformats.org/officeDocument/2006/relationships/tags" Target="../tags/tag2342.xml"/><Relationship Id="rId41" Type="http://schemas.openxmlformats.org/officeDocument/2006/relationships/tags" Target="../tags/tag2341.xml"/><Relationship Id="rId40" Type="http://schemas.openxmlformats.org/officeDocument/2006/relationships/tags" Target="../tags/tag2340.xml"/><Relationship Id="rId4" Type="http://schemas.openxmlformats.org/officeDocument/2006/relationships/tags" Target="../tags/tag2304.xml"/><Relationship Id="rId39" Type="http://schemas.openxmlformats.org/officeDocument/2006/relationships/tags" Target="../tags/tag2339.xml"/><Relationship Id="rId38" Type="http://schemas.openxmlformats.org/officeDocument/2006/relationships/tags" Target="../tags/tag2338.xml"/><Relationship Id="rId37" Type="http://schemas.openxmlformats.org/officeDocument/2006/relationships/tags" Target="../tags/tag2337.xml"/><Relationship Id="rId36" Type="http://schemas.openxmlformats.org/officeDocument/2006/relationships/tags" Target="../tags/tag2336.xml"/><Relationship Id="rId35" Type="http://schemas.openxmlformats.org/officeDocument/2006/relationships/tags" Target="../tags/tag2335.xml"/><Relationship Id="rId34" Type="http://schemas.openxmlformats.org/officeDocument/2006/relationships/tags" Target="../tags/tag2334.xml"/><Relationship Id="rId33" Type="http://schemas.openxmlformats.org/officeDocument/2006/relationships/tags" Target="../tags/tag2333.xml"/><Relationship Id="rId32" Type="http://schemas.openxmlformats.org/officeDocument/2006/relationships/tags" Target="../tags/tag2332.xml"/><Relationship Id="rId31" Type="http://schemas.openxmlformats.org/officeDocument/2006/relationships/tags" Target="../tags/tag2331.xml"/><Relationship Id="rId30" Type="http://schemas.openxmlformats.org/officeDocument/2006/relationships/tags" Target="../tags/tag2330.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329.xml"/><Relationship Id="rId28" Type="http://schemas.openxmlformats.org/officeDocument/2006/relationships/tags" Target="../tags/tag2328.xml"/><Relationship Id="rId27" Type="http://schemas.openxmlformats.org/officeDocument/2006/relationships/tags" Target="../tags/tag2327.xml"/><Relationship Id="rId26" Type="http://schemas.openxmlformats.org/officeDocument/2006/relationships/tags" Target="../tags/tag2326.xml"/><Relationship Id="rId25" Type="http://schemas.openxmlformats.org/officeDocument/2006/relationships/tags" Target="../tags/tag2325.xml"/><Relationship Id="rId24" Type="http://schemas.openxmlformats.org/officeDocument/2006/relationships/tags" Target="../tags/tag2324.xml"/><Relationship Id="rId23" Type="http://schemas.openxmlformats.org/officeDocument/2006/relationships/tags" Target="../tags/tag2323.xml"/><Relationship Id="rId22" Type="http://schemas.openxmlformats.org/officeDocument/2006/relationships/tags" Target="../tags/tag2322.xml"/><Relationship Id="rId21" Type="http://schemas.openxmlformats.org/officeDocument/2006/relationships/tags" Target="../tags/tag2321.xml"/><Relationship Id="rId20" Type="http://schemas.openxmlformats.org/officeDocument/2006/relationships/tags" Target="../tags/tag2320.xml"/><Relationship Id="rId2" Type="http://schemas.openxmlformats.org/officeDocument/2006/relationships/image" Target="../media/image10.png"/><Relationship Id="rId19" Type="http://schemas.openxmlformats.org/officeDocument/2006/relationships/tags" Target="../tags/tag2319.xml"/><Relationship Id="rId18" Type="http://schemas.openxmlformats.org/officeDocument/2006/relationships/tags" Target="../tags/tag2318.xml"/><Relationship Id="rId17" Type="http://schemas.openxmlformats.org/officeDocument/2006/relationships/tags" Target="../tags/tag2317.xml"/><Relationship Id="rId16" Type="http://schemas.openxmlformats.org/officeDocument/2006/relationships/tags" Target="../tags/tag2316.xml"/><Relationship Id="rId15" Type="http://schemas.openxmlformats.org/officeDocument/2006/relationships/tags" Target="../tags/tag2315.xml"/><Relationship Id="rId14" Type="http://schemas.openxmlformats.org/officeDocument/2006/relationships/tags" Target="../tags/tag2314.xml"/><Relationship Id="rId13" Type="http://schemas.openxmlformats.org/officeDocument/2006/relationships/tags" Target="../tags/tag2313.xml"/><Relationship Id="rId12" Type="http://schemas.openxmlformats.org/officeDocument/2006/relationships/tags" Target="../tags/tag2312.xml"/><Relationship Id="rId11" Type="http://schemas.openxmlformats.org/officeDocument/2006/relationships/tags" Target="../tags/tag2311.xml"/><Relationship Id="rId10" Type="http://schemas.openxmlformats.org/officeDocument/2006/relationships/tags" Target="../tags/tag2310.xml"/><Relationship Id="rId1" Type="http://schemas.openxmlformats.org/officeDocument/2006/relationships/tags" Target="../tags/tag2303.xml"/></Relationships>
</file>

<file path=ppt/slides/_rels/slide79.xml.rels><?xml version="1.0" encoding="UTF-8" standalone="yes"?>
<Relationships xmlns="http://schemas.openxmlformats.org/package/2006/relationships"><Relationship Id="rId99" Type="http://schemas.openxmlformats.org/officeDocument/2006/relationships/tags" Target="../tags/tag2446.xml"/><Relationship Id="rId98" Type="http://schemas.openxmlformats.org/officeDocument/2006/relationships/tags" Target="../tags/tag2445.xml"/><Relationship Id="rId97" Type="http://schemas.openxmlformats.org/officeDocument/2006/relationships/tags" Target="../tags/tag2444.xml"/><Relationship Id="rId96" Type="http://schemas.openxmlformats.org/officeDocument/2006/relationships/tags" Target="../tags/tag2443.xml"/><Relationship Id="rId95" Type="http://schemas.openxmlformats.org/officeDocument/2006/relationships/tags" Target="../tags/tag2442.xml"/><Relationship Id="rId94" Type="http://schemas.openxmlformats.org/officeDocument/2006/relationships/tags" Target="../tags/tag2441.xml"/><Relationship Id="rId93" Type="http://schemas.openxmlformats.org/officeDocument/2006/relationships/tags" Target="../tags/tag2440.xml"/><Relationship Id="rId92" Type="http://schemas.openxmlformats.org/officeDocument/2006/relationships/tags" Target="../tags/tag2439.xml"/><Relationship Id="rId91" Type="http://schemas.openxmlformats.org/officeDocument/2006/relationships/tags" Target="../tags/tag2438.xml"/><Relationship Id="rId90" Type="http://schemas.openxmlformats.org/officeDocument/2006/relationships/tags" Target="../tags/tag2437.xml"/><Relationship Id="rId9" Type="http://schemas.openxmlformats.org/officeDocument/2006/relationships/tags" Target="../tags/tag2356.xml"/><Relationship Id="rId89" Type="http://schemas.openxmlformats.org/officeDocument/2006/relationships/tags" Target="../tags/tag2436.xml"/><Relationship Id="rId88" Type="http://schemas.openxmlformats.org/officeDocument/2006/relationships/tags" Target="../tags/tag2435.xml"/><Relationship Id="rId87" Type="http://schemas.openxmlformats.org/officeDocument/2006/relationships/tags" Target="../tags/tag2434.xml"/><Relationship Id="rId86" Type="http://schemas.openxmlformats.org/officeDocument/2006/relationships/tags" Target="../tags/tag2433.xml"/><Relationship Id="rId85" Type="http://schemas.openxmlformats.org/officeDocument/2006/relationships/tags" Target="../tags/tag2432.xml"/><Relationship Id="rId84" Type="http://schemas.openxmlformats.org/officeDocument/2006/relationships/tags" Target="../tags/tag2431.xml"/><Relationship Id="rId83" Type="http://schemas.openxmlformats.org/officeDocument/2006/relationships/tags" Target="../tags/tag2430.xml"/><Relationship Id="rId82" Type="http://schemas.openxmlformats.org/officeDocument/2006/relationships/tags" Target="../tags/tag2429.xml"/><Relationship Id="rId81" Type="http://schemas.openxmlformats.org/officeDocument/2006/relationships/tags" Target="../tags/tag2428.xml"/><Relationship Id="rId80" Type="http://schemas.openxmlformats.org/officeDocument/2006/relationships/tags" Target="../tags/tag2427.xml"/><Relationship Id="rId8" Type="http://schemas.openxmlformats.org/officeDocument/2006/relationships/tags" Target="../tags/tag2355.xml"/><Relationship Id="rId79" Type="http://schemas.openxmlformats.org/officeDocument/2006/relationships/tags" Target="../tags/tag2426.xml"/><Relationship Id="rId78" Type="http://schemas.openxmlformats.org/officeDocument/2006/relationships/tags" Target="../tags/tag2425.xml"/><Relationship Id="rId77" Type="http://schemas.openxmlformats.org/officeDocument/2006/relationships/tags" Target="../tags/tag2424.xml"/><Relationship Id="rId76" Type="http://schemas.openxmlformats.org/officeDocument/2006/relationships/tags" Target="../tags/tag2423.xml"/><Relationship Id="rId75" Type="http://schemas.openxmlformats.org/officeDocument/2006/relationships/tags" Target="../tags/tag2422.xml"/><Relationship Id="rId74" Type="http://schemas.openxmlformats.org/officeDocument/2006/relationships/tags" Target="../tags/tag2421.xml"/><Relationship Id="rId73" Type="http://schemas.openxmlformats.org/officeDocument/2006/relationships/tags" Target="../tags/tag2420.xml"/><Relationship Id="rId72" Type="http://schemas.openxmlformats.org/officeDocument/2006/relationships/tags" Target="../tags/tag2419.xml"/><Relationship Id="rId71" Type="http://schemas.openxmlformats.org/officeDocument/2006/relationships/tags" Target="../tags/tag2418.xml"/><Relationship Id="rId70" Type="http://schemas.openxmlformats.org/officeDocument/2006/relationships/tags" Target="../tags/tag2417.xml"/><Relationship Id="rId7" Type="http://schemas.openxmlformats.org/officeDocument/2006/relationships/tags" Target="../tags/tag2354.xml"/><Relationship Id="rId69" Type="http://schemas.openxmlformats.org/officeDocument/2006/relationships/tags" Target="../tags/tag2416.xml"/><Relationship Id="rId68" Type="http://schemas.openxmlformats.org/officeDocument/2006/relationships/tags" Target="../tags/tag2415.xml"/><Relationship Id="rId67" Type="http://schemas.openxmlformats.org/officeDocument/2006/relationships/tags" Target="../tags/tag2414.xml"/><Relationship Id="rId66" Type="http://schemas.openxmlformats.org/officeDocument/2006/relationships/tags" Target="../tags/tag2413.xml"/><Relationship Id="rId65" Type="http://schemas.openxmlformats.org/officeDocument/2006/relationships/tags" Target="../tags/tag2412.xml"/><Relationship Id="rId64" Type="http://schemas.openxmlformats.org/officeDocument/2006/relationships/tags" Target="../tags/tag2411.xml"/><Relationship Id="rId63" Type="http://schemas.openxmlformats.org/officeDocument/2006/relationships/tags" Target="../tags/tag2410.xml"/><Relationship Id="rId62" Type="http://schemas.openxmlformats.org/officeDocument/2006/relationships/tags" Target="../tags/tag2409.xml"/><Relationship Id="rId61" Type="http://schemas.openxmlformats.org/officeDocument/2006/relationships/tags" Target="../tags/tag2408.xml"/><Relationship Id="rId60" Type="http://schemas.openxmlformats.org/officeDocument/2006/relationships/tags" Target="../tags/tag2407.xml"/><Relationship Id="rId6" Type="http://schemas.openxmlformats.org/officeDocument/2006/relationships/tags" Target="../tags/tag2353.xml"/><Relationship Id="rId59" Type="http://schemas.openxmlformats.org/officeDocument/2006/relationships/tags" Target="../tags/tag2406.xml"/><Relationship Id="rId58" Type="http://schemas.openxmlformats.org/officeDocument/2006/relationships/tags" Target="../tags/tag2405.xml"/><Relationship Id="rId57" Type="http://schemas.openxmlformats.org/officeDocument/2006/relationships/tags" Target="../tags/tag2404.xml"/><Relationship Id="rId56" Type="http://schemas.openxmlformats.org/officeDocument/2006/relationships/tags" Target="../tags/tag2403.xml"/><Relationship Id="rId55" Type="http://schemas.openxmlformats.org/officeDocument/2006/relationships/tags" Target="../tags/tag2402.xml"/><Relationship Id="rId54" Type="http://schemas.openxmlformats.org/officeDocument/2006/relationships/tags" Target="../tags/tag2401.xml"/><Relationship Id="rId53" Type="http://schemas.openxmlformats.org/officeDocument/2006/relationships/tags" Target="../tags/tag2400.xml"/><Relationship Id="rId52" Type="http://schemas.openxmlformats.org/officeDocument/2006/relationships/tags" Target="../tags/tag2399.xml"/><Relationship Id="rId51" Type="http://schemas.openxmlformats.org/officeDocument/2006/relationships/tags" Target="../tags/tag2398.xml"/><Relationship Id="rId50" Type="http://schemas.openxmlformats.org/officeDocument/2006/relationships/tags" Target="../tags/tag2397.xml"/><Relationship Id="rId5" Type="http://schemas.openxmlformats.org/officeDocument/2006/relationships/tags" Target="../tags/tag2352.xml"/><Relationship Id="rId49" Type="http://schemas.openxmlformats.org/officeDocument/2006/relationships/tags" Target="../tags/tag2396.xml"/><Relationship Id="rId48" Type="http://schemas.openxmlformats.org/officeDocument/2006/relationships/tags" Target="../tags/tag2395.xml"/><Relationship Id="rId47" Type="http://schemas.openxmlformats.org/officeDocument/2006/relationships/tags" Target="../tags/tag2394.xml"/><Relationship Id="rId46" Type="http://schemas.openxmlformats.org/officeDocument/2006/relationships/tags" Target="../tags/tag2393.xml"/><Relationship Id="rId45" Type="http://schemas.openxmlformats.org/officeDocument/2006/relationships/tags" Target="../tags/tag2392.xml"/><Relationship Id="rId44" Type="http://schemas.openxmlformats.org/officeDocument/2006/relationships/tags" Target="../tags/tag2391.xml"/><Relationship Id="rId43" Type="http://schemas.openxmlformats.org/officeDocument/2006/relationships/tags" Target="../tags/tag2390.xml"/><Relationship Id="rId42" Type="http://schemas.openxmlformats.org/officeDocument/2006/relationships/tags" Target="../tags/tag2389.xml"/><Relationship Id="rId41" Type="http://schemas.openxmlformats.org/officeDocument/2006/relationships/tags" Target="../tags/tag2388.xml"/><Relationship Id="rId40" Type="http://schemas.openxmlformats.org/officeDocument/2006/relationships/tags" Target="../tags/tag2387.xml"/><Relationship Id="rId4" Type="http://schemas.openxmlformats.org/officeDocument/2006/relationships/tags" Target="../tags/tag2351.xml"/><Relationship Id="rId39" Type="http://schemas.openxmlformats.org/officeDocument/2006/relationships/tags" Target="../tags/tag2386.xml"/><Relationship Id="rId38" Type="http://schemas.openxmlformats.org/officeDocument/2006/relationships/tags" Target="../tags/tag2385.xml"/><Relationship Id="rId37" Type="http://schemas.openxmlformats.org/officeDocument/2006/relationships/tags" Target="../tags/tag2384.xml"/><Relationship Id="rId36" Type="http://schemas.openxmlformats.org/officeDocument/2006/relationships/tags" Target="../tags/tag2383.xml"/><Relationship Id="rId35" Type="http://schemas.openxmlformats.org/officeDocument/2006/relationships/tags" Target="../tags/tag2382.xml"/><Relationship Id="rId34" Type="http://schemas.openxmlformats.org/officeDocument/2006/relationships/tags" Target="../tags/tag2381.xml"/><Relationship Id="rId33" Type="http://schemas.openxmlformats.org/officeDocument/2006/relationships/tags" Target="../tags/tag2380.xml"/><Relationship Id="rId32" Type="http://schemas.openxmlformats.org/officeDocument/2006/relationships/tags" Target="../tags/tag2379.xml"/><Relationship Id="rId31" Type="http://schemas.openxmlformats.org/officeDocument/2006/relationships/tags" Target="../tags/tag2378.xml"/><Relationship Id="rId30" Type="http://schemas.openxmlformats.org/officeDocument/2006/relationships/tags" Target="../tags/tag2377.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376.xml"/><Relationship Id="rId28" Type="http://schemas.openxmlformats.org/officeDocument/2006/relationships/tags" Target="../tags/tag2375.xml"/><Relationship Id="rId27" Type="http://schemas.openxmlformats.org/officeDocument/2006/relationships/tags" Target="../tags/tag2374.xml"/><Relationship Id="rId26" Type="http://schemas.openxmlformats.org/officeDocument/2006/relationships/tags" Target="../tags/tag2373.xml"/><Relationship Id="rId25" Type="http://schemas.openxmlformats.org/officeDocument/2006/relationships/tags" Target="../tags/tag2372.xml"/><Relationship Id="rId24" Type="http://schemas.openxmlformats.org/officeDocument/2006/relationships/tags" Target="../tags/tag2371.xml"/><Relationship Id="rId23" Type="http://schemas.openxmlformats.org/officeDocument/2006/relationships/tags" Target="../tags/tag2370.xml"/><Relationship Id="rId22" Type="http://schemas.openxmlformats.org/officeDocument/2006/relationships/tags" Target="../tags/tag2369.xml"/><Relationship Id="rId21" Type="http://schemas.openxmlformats.org/officeDocument/2006/relationships/tags" Target="../tags/tag2368.xml"/><Relationship Id="rId20" Type="http://schemas.openxmlformats.org/officeDocument/2006/relationships/tags" Target="../tags/tag2367.xml"/><Relationship Id="rId2" Type="http://schemas.openxmlformats.org/officeDocument/2006/relationships/image" Target="../media/image10.png"/><Relationship Id="rId19" Type="http://schemas.openxmlformats.org/officeDocument/2006/relationships/tags" Target="../tags/tag2366.xml"/><Relationship Id="rId18" Type="http://schemas.openxmlformats.org/officeDocument/2006/relationships/tags" Target="../tags/tag2365.xml"/><Relationship Id="rId170" Type="http://schemas.openxmlformats.org/officeDocument/2006/relationships/notesSlide" Target="../notesSlides/notesSlide78.xml"/><Relationship Id="rId17" Type="http://schemas.openxmlformats.org/officeDocument/2006/relationships/tags" Target="../tags/tag2364.xml"/><Relationship Id="rId169" Type="http://schemas.openxmlformats.org/officeDocument/2006/relationships/slideLayout" Target="../slideLayouts/slideLayout10.xml"/><Relationship Id="rId168" Type="http://schemas.openxmlformats.org/officeDocument/2006/relationships/tags" Target="../tags/tag2515.xml"/><Relationship Id="rId167" Type="http://schemas.openxmlformats.org/officeDocument/2006/relationships/tags" Target="../tags/tag2514.xml"/><Relationship Id="rId166" Type="http://schemas.openxmlformats.org/officeDocument/2006/relationships/tags" Target="../tags/tag2513.xml"/><Relationship Id="rId165" Type="http://schemas.openxmlformats.org/officeDocument/2006/relationships/tags" Target="../tags/tag2512.xml"/><Relationship Id="rId164" Type="http://schemas.openxmlformats.org/officeDocument/2006/relationships/tags" Target="../tags/tag2511.xml"/><Relationship Id="rId163" Type="http://schemas.openxmlformats.org/officeDocument/2006/relationships/tags" Target="../tags/tag2510.xml"/><Relationship Id="rId162" Type="http://schemas.openxmlformats.org/officeDocument/2006/relationships/tags" Target="../tags/tag2509.xml"/><Relationship Id="rId161" Type="http://schemas.openxmlformats.org/officeDocument/2006/relationships/tags" Target="../tags/tag2508.xml"/><Relationship Id="rId160" Type="http://schemas.openxmlformats.org/officeDocument/2006/relationships/tags" Target="../tags/tag2507.xml"/><Relationship Id="rId16" Type="http://schemas.openxmlformats.org/officeDocument/2006/relationships/tags" Target="../tags/tag2363.xml"/><Relationship Id="rId159" Type="http://schemas.openxmlformats.org/officeDocument/2006/relationships/tags" Target="../tags/tag2506.xml"/><Relationship Id="rId158" Type="http://schemas.openxmlformats.org/officeDocument/2006/relationships/tags" Target="../tags/tag2505.xml"/><Relationship Id="rId157" Type="http://schemas.openxmlformats.org/officeDocument/2006/relationships/tags" Target="../tags/tag2504.xml"/><Relationship Id="rId156" Type="http://schemas.openxmlformats.org/officeDocument/2006/relationships/tags" Target="../tags/tag2503.xml"/><Relationship Id="rId155" Type="http://schemas.openxmlformats.org/officeDocument/2006/relationships/tags" Target="../tags/tag2502.xml"/><Relationship Id="rId154" Type="http://schemas.openxmlformats.org/officeDocument/2006/relationships/tags" Target="../tags/tag2501.xml"/><Relationship Id="rId153" Type="http://schemas.openxmlformats.org/officeDocument/2006/relationships/tags" Target="../tags/tag2500.xml"/><Relationship Id="rId152" Type="http://schemas.openxmlformats.org/officeDocument/2006/relationships/tags" Target="../tags/tag2499.xml"/><Relationship Id="rId151" Type="http://schemas.openxmlformats.org/officeDocument/2006/relationships/tags" Target="../tags/tag2498.xml"/><Relationship Id="rId150" Type="http://schemas.openxmlformats.org/officeDocument/2006/relationships/tags" Target="../tags/tag2497.xml"/><Relationship Id="rId15" Type="http://schemas.openxmlformats.org/officeDocument/2006/relationships/tags" Target="../tags/tag2362.xml"/><Relationship Id="rId149" Type="http://schemas.openxmlformats.org/officeDocument/2006/relationships/tags" Target="../tags/tag2496.xml"/><Relationship Id="rId148" Type="http://schemas.openxmlformats.org/officeDocument/2006/relationships/tags" Target="../tags/tag2495.xml"/><Relationship Id="rId147" Type="http://schemas.openxmlformats.org/officeDocument/2006/relationships/tags" Target="../tags/tag2494.xml"/><Relationship Id="rId146" Type="http://schemas.openxmlformats.org/officeDocument/2006/relationships/tags" Target="../tags/tag2493.xml"/><Relationship Id="rId145" Type="http://schemas.openxmlformats.org/officeDocument/2006/relationships/tags" Target="../tags/tag2492.xml"/><Relationship Id="rId144" Type="http://schemas.openxmlformats.org/officeDocument/2006/relationships/tags" Target="../tags/tag2491.xml"/><Relationship Id="rId143" Type="http://schemas.openxmlformats.org/officeDocument/2006/relationships/tags" Target="../tags/tag2490.xml"/><Relationship Id="rId142" Type="http://schemas.openxmlformats.org/officeDocument/2006/relationships/tags" Target="../tags/tag2489.xml"/><Relationship Id="rId141" Type="http://schemas.openxmlformats.org/officeDocument/2006/relationships/tags" Target="../tags/tag2488.xml"/><Relationship Id="rId140" Type="http://schemas.openxmlformats.org/officeDocument/2006/relationships/tags" Target="../tags/tag2487.xml"/><Relationship Id="rId14" Type="http://schemas.openxmlformats.org/officeDocument/2006/relationships/tags" Target="../tags/tag2361.xml"/><Relationship Id="rId139" Type="http://schemas.openxmlformats.org/officeDocument/2006/relationships/tags" Target="../tags/tag2486.xml"/><Relationship Id="rId138" Type="http://schemas.openxmlformats.org/officeDocument/2006/relationships/tags" Target="../tags/tag2485.xml"/><Relationship Id="rId137" Type="http://schemas.openxmlformats.org/officeDocument/2006/relationships/tags" Target="../tags/tag2484.xml"/><Relationship Id="rId136" Type="http://schemas.openxmlformats.org/officeDocument/2006/relationships/tags" Target="../tags/tag2483.xml"/><Relationship Id="rId135" Type="http://schemas.openxmlformats.org/officeDocument/2006/relationships/tags" Target="../tags/tag2482.xml"/><Relationship Id="rId134" Type="http://schemas.openxmlformats.org/officeDocument/2006/relationships/tags" Target="../tags/tag2481.xml"/><Relationship Id="rId133" Type="http://schemas.openxmlformats.org/officeDocument/2006/relationships/tags" Target="../tags/tag2480.xml"/><Relationship Id="rId132" Type="http://schemas.openxmlformats.org/officeDocument/2006/relationships/tags" Target="../tags/tag2479.xml"/><Relationship Id="rId131" Type="http://schemas.openxmlformats.org/officeDocument/2006/relationships/tags" Target="../tags/tag2478.xml"/><Relationship Id="rId130" Type="http://schemas.openxmlformats.org/officeDocument/2006/relationships/tags" Target="../tags/tag2477.xml"/><Relationship Id="rId13" Type="http://schemas.openxmlformats.org/officeDocument/2006/relationships/tags" Target="../tags/tag2360.xml"/><Relationship Id="rId129" Type="http://schemas.openxmlformats.org/officeDocument/2006/relationships/tags" Target="../tags/tag2476.xml"/><Relationship Id="rId128" Type="http://schemas.openxmlformats.org/officeDocument/2006/relationships/tags" Target="../tags/tag2475.xml"/><Relationship Id="rId127" Type="http://schemas.openxmlformats.org/officeDocument/2006/relationships/tags" Target="../tags/tag2474.xml"/><Relationship Id="rId126" Type="http://schemas.openxmlformats.org/officeDocument/2006/relationships/tags" Target="../tags/tag2473.xml"/><Relationship Id="rId125" Type="http://schemas.openxmlformats.org/officeDocument/2006/relationships/tags" Target="../tags/tag2472.xml"/><Relationship Id="rId124" Type="http://schemas.openxmlformats.org/officeDocument/2006/relationships/tags" Target="../tags/tag2471.xml"/><Relationship Id="rId123" Type="http://schemas.openxmlformats.org/officeDocument/2006/relationships/tags" Target="../tags/tag2470.xml"/><Relationship Id="rId122" Type="http://schemas.openxmlformats.org/officeDocument/2006/relationships/tags" Target="../tags/tag2469.xml"/><Relationship Id="rId121" Type="http://schemas.openxmlformats.org/officeDocument/2006/relationships/tags" Target="../tags/tag2468.xml"/><Relationship Id="rId120" Type="http://schemas.openxmlformats.org/officeDocument/2006/relationships/tags" Target="../tags/tag2467.xml"/><Relationship Id="rId12" Type="http://schemas.openxmlformats.org/officeDocument/2006/relationships/tags" Target="../tags/tag2359.xml"/><Relationship Id="rId119" Type="http://schemas.openxmlformats.org/officeDocument/2006/relationships/tags" Target="../tags/tag2466.xml"/><Relationship Id="rId118" Type="http://schemas.openxmlformats.org/officeDocument/2006/relationships/tags" Target="../tags/tag2465.xml"/><Relationship Id="rId117" Type="http://schemas.openxmlformats.org/officeDocument/2006/relationships/tags" Target="../tags/tag2464.xml"/><Relationship Id="rId116" Type="http://schemas.openxmlformats.org/officeDocument/2006/relationships/tags" Target="../tags/tag2463.xml"/><Relationship Id="rId115" Type="http://schemas.openxmlformats.org/officeDocument/2006/relationships/tags" Target="../tags/tag2462.xml"/><Relationship Id="rId114" Type="http://schemas.openxmlformats.org/officeDocument/2006/relationships/tags" Target="../tags/tag2461.xml"/><Relationship Id="rId113" Type="http://schemas.openxmlformats.org/officeDocument/2006/relationships/tags" Target="../tags/tag2460.xml"/><Relationship Id="rId112" Type="http://schemas.openxmlformats.org/officeDocument/2006/relationships/tags" Target="../tags/tag2459.xml"/><Relationship Id="rId111" Type="http://schemas.openxmlformats.org/officeDocument/2006/relationships/tags" Target="../tags/tag2458.xml"/><Relationship Id="rId110" Type="http://schemas.openxmlformats.org/officeDocument/2006/relationships/tags" Target="../tags/tag2457.xml"/><Relationship Id="rId11" Type="http://schemas.openxmlformats.org/officeDocument/2006/relationships/tags" Target="../tags/tag2358.xml"/><Relationship Id="rId109" Type="http://schemas.openxmlformats.org/officeDocument/2006/relationships/tags" Target="../tags/tag2456.xml"/><Relationship Id="rId108" Type="http://schemas.openxmlformats.org/officeDocument/2006/relationships/tags" Target="../tags/tag2455.xml"/><Relationship Id="rId107" Type="http://schemas.openxmlformats.org/officeDocument/2006/relationships/tags" Target="../tags/tag2454.xml"/><Relationship Id="rId106" Type="http://schemas.openxmlformats.org/officeDocument/2006/relationships/tags" Target="../tags/tag2453.xml"/><Relationship Id="rId105" Type="http://schemas.openxmlformats.org/officeDocument/2006/relationships/tags" Target="../tags/tag2452.xml"/><Relationship Id="rId104" Type="http://schemas.openxmlformats.org/officeDocument/2006/relationships/tags" Target="../tags/tag2451.xml"/><Relationship Id="rId103" Type="http://schemas.openxmlformats.org/officeDocument/2006/relationships/tags" Target="../tags/tag2450.xml"/><Relationship Id="rId102" Type="http://schemas.openxmlformats.org/officeDocument/2006/relationships/tags" Target="../tags/tag2449.xml"/><Relationship Id="rId101" Type="http://schemas.openxmlformats.org/officeDocument/2006/relationships/tags" Target="../tags/tag2448.xml"/><Relationship Id="rId100" Type="http://schemas.openxmlformats.org/officeDocument/2006/relationships/tags" Target="../tags/tag2447.xml"/><Relationship Id="rId10" Type="http://schemas.openxmlformats.org/officeDocument/2006/relationships/tags" Target="../tags/tag2357.xml"/><Relationship Id="rId1" Type="http://schemas.openxmlformats.org/officeDocument/2006/relationships/tags" Target="../tags/tag2350.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80.xml.rels><?xml version="1.0" encoding="UTF-8" standalone="yes"?>
<Relationships xmlns="http://schemas.openxmlformats.org/package/2006/relationships"><Relationship Id="rId99" Type="http://schemas.openxmlformats.org/officeDocument/2006/relationships/tags" Target="../tags/tag2612.xml"/><Relationship Id="rId98" Type="http://schemas.openxmlformats.org/officeDocument/2006/relationships/tags" Target="../tags/tag2611.xml"/><Relationship Id="rId97" Type="http://schemas.openxmlformats.org/officeDocument/2006/relationships/tags" Target="../tags/tag2610.xml"/><Relationship Id="rId96" Type="http://schemas.openxmlformats.org/officeDocument/2006/relationships/tags" Target="../tags/tag2609.xml"/><Relationship Id="rId95" Type="http://schemas.openxmlformats.org/officeDocument/2006/relationships/tags" Target="../tags/tag2608.xml"/><Relationship Id="rId94" Type="http://schemas.openxmlformats.org/officeDocument/2006/relationships/tags" Target="../tags/tag2607.xml"/><Relationship Id="rId93" Type="http://schemas.openxmlformats.org/officeDocument/2006/relationships/tags" Target="../tags/tag2606.xml"/><Relationship Id="rId92" Type="http://schemas.openxmlformats.org/officeDocument/2006/relationships/tags" Target="../tags/tag2605.xml"/><Relationship Id="rId91" Type="http://schemas.openxmlformats.org/officeDocument/2006/relationships/tags" Target="../tags/tag2604.xml"/><Relationship Id="rId90" Type="http://schemas.openxmlformats.org/officeDocument/2006/relationships/tags" Target="../tags/tag2603.xml"/><Relationship Id="rId9" Type="http://schemas.openxmlformats.org/officeDocument/2006/relationships/tags" Target="../tags/tag2522.xml"/><Relationship Id="rId89" Type="http://schemas.openxmlformats.org/officeDocument/2006/relationships/tags" Target="../tags/tag2602.xml"/><Relationship Id="rId88" Type="http://schemas.openxmlformats.org/officeDocument/2006/relationships/tags" Target="../tags/tag2601.xml"/><Relationship Id="rId87" Type="http://schemas.openxmlformats.org/officeDocument/2006/relationships/tags" Target="../tags/tag2600.xml"/><Relationship Id="rId86" Type="http://schemas.openxmlformats.org/officeDocument/2006/relationships/tags" Target="../tags/tag2599.xml"/><Relationship Id="rId85" Type="http://schemas.openxmlformats.org/officeDocument/2006/relationships/tags" Target="../tags/tag2598.xml"/><Relationship Id="rId84" Type="http://schemas.openxmlformats.org/officeDocument/2006/relationships/tags" Target="../tags/tag2597.xml"/><Relationship Id="rId83" Type="http://schemas.openxmlformats.org/officeDocument/2006/relationships/tags" Target="../tags/tag2596.xml"/><Relationship Id="rId82" Type="http://schemas.openxmlformats.org/officeDocument/2006/relationships/tags" Target="../tags/tag2595.xml"/><Relationship Id="rId81" Type="http://schemas.openxmlformats.org/officeDocument/2006/relationships/tags" Target="../tags/tag2594.xml"/><Relationship Id="rId80" Type="http://schemas.openxmlformats.org/officeDocument/2006/relationships/tags" Target="../tags/tag2593.xml"/><Relationship Id="rId8" Type="http://schemas.openxmlformats.org/officeDocument/2006/relationships/tags" Target="../tags/tag2521.xml"/><Relationship Id="rId79" Type="http://schemas.openxmlformats.org/officeDocument/2006/relationships/tags" Target="../tags/tag2592.xml"/><Relationship Id="rId78" Type="http://schemas.openxmlformats.org/officeDocument/2006/relationships/tags" Target="../tags/tag2591.xml"/><Relationship Id="rId77" Type="http://schemas.openxmlformats.org/officeDocument/2006/relationships/tags" Target="../tags/tag2590.xml"/><Relationship Id="rId76" Type="http://schemas.openxmlformats.org/officeDocument/2006/relationships/tags" Target="../tags/tag2589.xml"/><Relationship Id="rId75" Type="http://schemas.openxmlformats.org/officeDocument/2006/relationships/tags" Target="../tags/tag2588.xml"/><Relationship Id="rId74" Type="http://schemas.openxmlformats.org/officeDocument/2006/relationships/tags" Target="../tags/tag2587.xml"/><Relationship Id="rId73" Type="http://schemas.openxmlformats.org/officeDocument/2006/relationships/tags" Target="../tags/tag2586.xml"/><Relationship Id="rId72" Type="http://schemas.openxmlformats.org/officeDocument/2006/relationships/tags" Target="../tags/tag2585.xml"/><Relationship Id="rId71" Type="http://schemas.openxmlformats.org/officeDocument/2006/relationships/tags" Target="../tags/tag2584.xml"/><Relationship Id="rId70" Type="http://schemas.openxmlformats.org/officeDocument/2006/relationships/tags" Target="../tags/tag2583.xml"/><Relationship Id="rId7" Type="http://schemas.openxmlformats.org/officeDocument/2006/relationships/tags" Target="../tags/tag2520.xml"/><Relationship Id="rId69" Type="http://schemas.openxmlformats.org/officeDocument/2006/relationships/tags" Target="../tags/tag2582.xml"/><Relationship Id="rId68" Type="http://schemas.openxmlformats.org/officeDocument/2006/relationships/tags" Target="../tags/tag2581.xml"/><Relationship Id="rId67" Type="http://schemas.openxmlformats.org/officeDocument/2006/relationships/tags" Target="../tags/tag2580.xml"/><Relationship Id="rId66" Type="http://schemas.openxmlformats.org/officeDocument/2006/relationships/tags" Target="../tags/tag2579.xml"/><Relationship Id="rId65" Type="http://schemas.openxmlformats.org/officeDocument/2006/relationships/tags" Target="../tags/tag2578.xml"/><Relationship Id="rId64" Type="http://schemas.openxmlformats.org/officeDocument/2006/relationships/tags" Target="../tags/tag2577.xml"/><Relationship Id="rId63" Type="http://schemas.openxmlformats.org/officeDocument/2006/relationships/tags" Target="../tags/tag2576.xml"/><Relationship Id="rId62" Type="http://schemas.openxmlformats.org/officeDocument/2006/relationships/tags" Target="../tags/tag2575.xml"/><Relationship Id="rId61" Type="http://schemas.openxmlformats.org/officeDocument/2006/relationships/tags" Target="../tags/tag2574.xml"/><Relationship Id="rId60" Type="http://schemas.openxmlformats.org/officeDocument/2006/relationships/tags" Target="../tags/tag2573.xml"/><Relationship Id="rId6" Type="http://schemas.openxmlformats.org/officeDocument/2006/relationships/tags" Target="../tags/tag2519.xml"/><Relationship Id="rId59" Type="http://schemas.openxmlformats.org/officeDocument/2006/relationships/tags" Target="../tags/tag2572.xml"/><Relationship Id="rId58" Type="http://schemas.openxmlformats.org/officeDocument/2006/relationships/tags" Target="../tags/tag2571.xml"/><Relationship Id="rId57" Type="http://schemas.openxmlformats.org/officeDocument/2006/relationships/tags" Target="../tags/tag2570.xml"/><Relationship Id="rId56" Type="http://schemas.openxmlformats.org/officeDocument/2006/relationships/tags" Target="../tags/tag2569.xml"/><Relationship Id="rId55" Type="http://schemas.openxmlformats.org/officeDocument/2006/relationships/tags" Target="../tags/tag2568.xml"/><Relationship Id="rId54" Type="http://schemas.openxmlformats.org/officeDocument/2006/relationships/tags" Target="../tags/tag2567.xml"/><Relationship Id="rId53" Type="http://schemas.openxmlformats.org/officeDocument/2006/relationships/tags" Target="../tags/tag2566.xml"/><Relationship Id="rId52" Type="http://schemas.openxmlformats.org/officeDocument/2006/relationships/tags" Target="../tags/tag2565.xml"/><Relationship Id="rId51" Type="http://schemas.openxmlformats.org/officeDocument/2006/relationships/tags" Target="../tags/tag2564.xml"/><Relationship Id="rId50" Type="http://schemas.openxmlformats.org/officeDocument/2006/relationships/tags" Target="../tags/tag2563.xml"/><Relationship Id="rId5" Type="http://schemas.openxmlformats.org/officeDocument/2006/relationships/tags" Target="../tags/tag2518.xml"/><Relationship Id="rId49" Type="http://schemas.openxmlformats.org/officeDocument/2006/relationships/tags" Target="../tags/tag2562.xml"/><Relationship Id="rId48" Type="http://schemas.openxmlformats.org/officeDocument/2006/relationships/tags" Target="../tags/tag2561.xml"/><Relationship Id="rId47" Type="http://schemas.openxmlformats.org/officeDocument/2006/relationships/tags" Target="../tags/tag2560.xml"/><Relationship Id="rId46" Type="http://schemas.openxmlformats.org/officeDocument/2006/relationships/tags" Target="../tags/tag2559.xml"/><Relationship Id="rId45" Type="http://schemas.openxmlformats.org/officeDocument/2006/relationships/tags" Target="../tags/tag2558.xml"/><Relationship Id="rId44" Type="http://schemas.openxmlformats.org/officeDocument/2006/relationships/tags" Target="../tags/tag2557.xml"/><Relationship Id="rId43" Type="http://schemas.openxmlformats.org/officeDocument/2006/relationships/tags" Target="../tags/tag2556.xml"/><Relationship Id="rId42" Type="http://schemas.openxmlformats.org/officeDocument/2006/relationships/tags" Target="../tags/tag2555.xml"/><Relationship Id="rId41" Type="http://schemas.openxmlformats.org/officeDocument/2006/relationships/tags" Target="../tags/tag2554.xml"/><Relationship Id="rId40" Type="http://schemas.openxmlformats.org/officeDocument/2006/relationships/tags" Target="../tags/tag2553.xml"/><Relationship Id="rId4" Type="http://schemas.openxmlformats.org/officeDocument/2006/relationships/tags" Target="../tags/tag2517.xml"/><Relationship Id="rId39" Type="http://schemas.openxmlformats.org/officeDocument/2006/relationships/tags" Target="../tags/tag2552.xml"/><Relationship Id="rId38" Type="http://schemas.openxmlformats.org/officeDocument/2006/relationships/tags" Target="../tags/tag2551.xml"/><Relationship Id="rId37" Type="http://schemas.openxmlformats.org/officeDocument/2006/relationships/tags" Target="../tags/tag2550.xml"/><Relationship Id="rId36" Type="http://schemas.openxmlformats.org/officeDocument/2006/relationships/tags" Target="../tags/tag2549.xml"/><Relationship Id="rId35" Type="http://schemas.openxmlformats.org/officeDocument/2006/relationships/tags" Target="../tags/tag2548.xml"/><Relationship Id="rId34" Type="http://schemas.openxmlformats.org/officeDocument/2006/relationships/tags" Target="../tags/tag2547.xml"/><Relationship Id="rId33" Type="http://schemas.openxmlformats.org/officeDocument/2006/relationships/tags" Target="../tags/tag2546.xml"/><Relationship Id="rId32" Type="http://schemas.openxmlformats.org/officeDocument/2006/relationships/tags" Target="../tags/tag2545.xml"/><Relationship Id="rId31" Type="http://schemas.openxmlformats.org/officeDocument/2006/relationships/tags" Target="../tags/tag2544.xml"/><Relationship Id="rId30" Type="http://schemas.openxmlformats.org/officeDocument/2006/relationships/tags" Target="../tags/tag254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542.xml"/><Relationship Id="rId28" Type="http://schemas.openxmlformats.org/officeDocument/2006/relationships/tags" Target="../tags/tag2541.xml"/><Relationship Id="rId27" Type="http://schemas.openxmlformats.org/officeDocument/2006/relationships/tags" Target="../tags/tag2540.xml"/><Relationship Id="rId26" Type="http://schemas.openxmlformats.org/officeDocument/2006/relationships/tags" Target="../tags/tag2539.xml"/><Relationship Id="rId25" Type="http://schemas.openxmlformats.org/officeDocument/2006/relationships/tags" Target="../tags/tag2538.xml"/><Relationship Id="rId24" Type="http://schemas.openxmlformats.org/officeDocument/2006/relationships/tags" Target="../tags/tag2537.xml"/><Relationship Id="rId23" Type="http://schemas.openxmlformats.org/officeDocument/2006/relationships/tags" Target="../tags/tag2536.xml"/><Relationship Id="rId22" Type="http://schemas.openxmlformats.org/officeDocument/2006/relationships/tags" Target="../tags/tag2535.xml"/><Relationship Id="rId21" Type="http://schemas.openxmlformats.org/officeDocument/2006/relationships/tags" Target="../tags/tag2534.xml"/><Relationship Id="rId20" Type="http://schemas.openxmlformats.org/officeDocument/2006/relationships/tags" Target="../tags/tag2533.xml"/><Relationship Id="rId2" Type="http://schemas.openxmlformats.org/officeDocument/2006/relationships/image" Target="../media/image10.png"/><Relationship Id="rId19" Type="http://schemas.openxmlformats.org/officeDocument/2006/relationships/tags" Target="../tags/tag2532.xml"/><Relationship Id="rId18" Type="http://schemas.openxmlformats.org/officeDocument/2006/relationships/tags" Target="../tags/tag2531.xml"/><Relationship Id="rId173" Type="http://schemas.openxmlformats.org/officeDocument/2006/relationships/notesSlide" Target="../notesSlides/notesSlide79.xml"/><Relationship Id="rId172" Type="http://schemas.openxmlformats.org/officeDocument/2006/relationships/slideLayout" Target="../slideLayouts/slideLayout10.xml"/><Relationship Id="rId171" Type="http://schemas.openxmlformats.org/officeDocument/2006/relationships/tags" Target="../tags/tag2682.xml"/><Relationship Id="rId170" Type="http://schemas.openxmlformats.org/officeDocument/2006/relationships/image" Target="../media/image36.png"/><Relationship Id="rId17" Type="http://schemas.openxmlformats.org/officeDocument/2006/relationships/tags" Target="../tags/tag2530.xml"/><Relationship Id="rId169" Type="http://schemas.openxmlformats.org/officeDocument/2006/relationships/tags" Target="../tags/tag2681.xml"/><Relationship Id="rId168" Type="http://schemas.openxmlformats.org/officeDocument/2006/relationships/slide" Target="slide1.xml"/><Relationship Id="rId167" Type="http://schemas.openxmlformats.org/officeDocument/2006/relationships/tags" Target="../tags/tag2680.xml"/><Relationship Id="rId166" Type="http://schemas.openxmlformats.org/officeDocument/2006/relationships/tags" Target="../tags/tag2679.xml"/><Relationship Id="rId165" Type="http://schemas.openxmlformats.org/officeDocument/2006/relationships/tags" Target="../tags/tag2678.xml"/><Relationship Id="rId164" Type="http://schemas.openxmlformats.org/officeDocument/2006/relationships/tags" Target="../tags/tag2677.xml"/><Relationship Id="rId163" Type="http://schemas.openxmlformats.org/officeDocument/2006/relationships/tags" Target="../tags/tag2676.xml"/><Relationship Id="rId162" Type="http://schemas.openxmlformats.org/officeDocument/2006/relationships/tags" Target="../tags/tag2675.xml"/><Relationship Id="rId161" Type="http://schemas.openxmlformats.org/officeDocument/2006/relationships/tags" Target="../tags/tag2674.xml"/><Relationship Id="rId160" Type="http://schemas.openxmlformats.org/officeDocument/2006/relationships/tags" Target="../tags/tag2673.xml"/><Relationship Id="rId16" Type="http://schemas.openxmlformats.org/officeDocument/2006/relationships/tags" Target="../tags/tag2529.xml"/><Relationship Id="rId159" Type="http://schemas.openxmlformats.org/officeDocument/2006/relationships/tags" Target="../tags/tag2672.xml"/><Relationship Id="rId158" Type="http://schemas.openxmlformats.org/officeDocument/2006/relationships/tags" Target="../tags/tag2671.xml"/><Relationship Id="rId157" Type="http://schemas.openxmlformats.org/officeDocument/2006/relationships/tags" Target="../tags/tag2670.xml"/><Relationship Id="rId156" Type="http://schemas.openxmlformats.org/officeDocument/2006/relationships/tags" Target="../tags/tag2669.xml"/><Relationship Id="rId155" Type="http://schemas.openxmlformats.org/officeDocument/2006/relationships/tags" Target="../tags/tag2668.xml"/><Relationship Id="rId154" Type="http://schemas.openxmlformats.org/officeDocument/2006/relationships/tags" Target="../tags/tag2667.xml"/><Relationship Id="rId153" Type="http://schemas.openxmlformats.org/officeDocument/2006/relationships/tags" Target="../tags/tag2666.xml"/><Relationship Id="rId152" Type="http://schemas.openxmlformats.org/officeDocument/2006/relationships/tags" Target="../tags/tag2665.xml"/><Relationship Id="rId151" Type="http://schemas.openxmlformats.org/officeDocument/2006/relationships/tags" Target="../tags/tag2664.xml"/><Relationship Id="rId150" Type="http://schemas.openxmlformats.org/officeDocument/2006/relationships/tags" Target="../tags/tag2663.xml"/><Relationship Id="rId15" Type="http://schemas.openxmlformats.org/officeDocument/2006/relationships/tags" Target="../tags/tag2528.xml"/><Relationship Id="rId149" Type="http://schemas.openxmlformats.org/officeDocument/2006/relationships/tags" Target="../tags/tag2662.xml"/><Relationship Id="rId148" Type="http://schemas.openxmlformats.org/officeDocument/2006/relationships/tags" Target="../tags/tag2661.xml"/><Relationship Id="rId147" Type="http://schemas.openxmlformats.org/officeDocument/2006/relationships/tags" Target="../tags/tag2660.xml"/><Relationship Id="rId146" Type="http://schemas.openxmlformats.org/officeDocument/2006/relationships/tags" Target="../tags/tag2659.xml"/><Relationship Id="rId145" Type="http://schemas.openxmlformats.org/officeDocument/2006/relationships/tags" Target="../tags/tag2658.xml"/><Relationship Id="rId144" Type="http://schemas.openxmlformats.org/officeDocument/2006/relationships/tags" Target="../tags/tag2657.xml"/><Relationship Id="rId143" Type="http://schemas.openxmlformats.org/officeDocument/2006/relationships/tags" Target="../tags/tag2656.xml"/><Relationship Id="rId142" Type="http://schemas.openxmlformats.org/officeDocument/2006/relationships/tags" Target="../tags/tag2655.xml"/><Relationship Id="rId141" Type="http://schemas.openxmlformats.org/officeDocument/2006/relationships/tags" Target="../tags/tag2654.xml"/><Relationship Id="rId140" Type="http://schemas.openxmlformats.org/officeDocument/2006/relationships/tags" Target="../tags/tag2653.xml"/><Relationship Id="rId14" Type="http://schemas.openxmlformats.org/officeDocument/2006/relationships/tags" Target="../tags/tag2527.xml"/><Relationship Id="rId139" Type="http://schemas.openxmlformats.org/officeDocument/2006/relationships/tags" Target="../tags/tag2652.xml"/><Relationship Id="rId138" Type="http://schemas.openxmlformats.org/officeDocument/2006/relationships/tags" Target="../tags/tag2651.xml"/><Relationship Id="rId137" Type="http://schemas.openxmlformats.org/officeDocument/2006/relationships/tags" Target="../tags/tag2650.xml"/><Relationship Id="rId136" Type="http://schemas.openxmlformats.org/officeDocument/2006/relationships/tags" Target="../tags/tag2649.xml"/><Relationship Id="rId135" Type="http://schemas.openxmlformats.org/officeDocument/2006/relationships/tags" Target="../tags/tag2648.xml"/><Relationship Id="rId134" Type="http://schemas.openxmlformats.org/officeDocument/2006/relationships/tags" Target="../tags/tag2647.xml"/><Relationship Id="rId133" Type="http://schemas.openxmlformats.org/officeDocument/2006/relationships/tags" Target="../tags/tag2646.xml"/><Relationship Id="rId132" Type="http://schemas.openxmlformats.org/officeDocument/2006/relationships/tags" Target="../tags/tag2645.xml"/><Relationship Id="rId131" Type="http://schemas.openxmlformats.org/officeDocument/2006/relationships/tags" Target="../tags/tag2644.xml"/><Relationship Id="rId130" Type="http://schemas.openxmlformats.org/officeDocument/2006/relationships/tags" Target="../tags/tag2643.xml"/><Relationship Id="rId13" Type="http://schemas.openxmlformats.org/officeDocument/2006/relationships/tags" Target="../tags/tag2526.xml"/><Relationship Id="rId129" Type="http://schemas.openxmlformats.org/officeDocument/2006/relationships/tags" Target="../tags/tag2642.xml"/><Relationship Id="rId128" Type="http://schemas.openxmlformats.org/officeDocument/2006/relationships/tags" Target="../tags/tag2641.xml"/><Relationship Id="rId127" Type="http://schemas.openxmlformats.org/officeDocument/2006/relationships/tags" Target="../tags/tag2640.xml"/><Relationship Id="rId126" Type="http://schemas.openxmlformats.org/officeDocument/2006/relationships/tags" Target="../tags/tag2639.xml"/><Relationship Id="rId125" Type="http://schemas.openxmlformats.org/officeDocument/2006/relationships/tags" Target="../tags/tag2638.xml"/><Relationship Id="rId124" Type="http://schemas.openxmlformats.org/officeDocument/2006/relationships/tags" Target="../tags/tag2637.xml"/><Relationship Id="rId123" Type="http://schemas.openxmlformats.org/officeDocument/2006/relationships/tags" Target="../tags/tag2636.xml"/><Relationship Id="rId122" Type="http://schemas.openxmlformats.org/officeDocument/2006/relationships/tags" Target="../tags/tag2635.xml"/><Relationship Id="rId121" Type="http://schemas.openxmlformats.org/officeDocument/2006/relationships/tags" Target="../tags/tag2634.xml"/><Relationship Id="rId120" Type="http://schemas.openxmlformats.org/officeDocument/2006/relationships/tags" Target="../tags/tag2633.xml"/><Relationship Id="rId12" Type="http://schemas.openxmlformats.org/officeDocument/2006/relationships/tags" Target="../tags/tag2525.xml"/><Relationship Id="rId119" Type="http://schemas.openxmlformats.org/officeDocument/2006/relationships/tags" Target="../tags/tag2632.xml"/><Relationship Id="rId118" Type="http://schemas.openxmlformats.org/officeDocument/2006/relationships/tags" Target="../tags/tag2631.xml"/><Relationship Id="rId117" Type="http://schemas.openxmlformats.org/officeDocument/2006/relationships/tags" Target="../tags/tag2630.xml"/><Relationship Id="rId116" Type="http://schemas.openxmlformats.org/officeDocument/2006/relationships/tags" Target="../tags/tag2629.xml"/><Relationship Id="rId115" Type="http://schemas.openxmlformats.org/officeDocument/2006/relationships/tags" Target="../tags/tag2628.xml"/><Relationship Id="rId114" Type="http://schemas.openxmlformats.org/officeDocument/2006/relationships/tags" Target="../tags/tag2627.xml"/><Relationship Id="rId113" Type="http://schemas.openxmlformats.org/officeDocument/2006/relationships/tags" Target="../tags/tag2626.xml"/><Relationship Id="rId112" Type="http://schemas.openxmlformats.org/officeDocument/2006/relationships/tags" Target="../tags/tag2625.xml"/><Relationship Id="rId111" Type="http://schemas.openxmlformats.org/officeDocument/2006/relationships/tags" Target="../tags/tag2624.xml"/><Relationship Id="rId110" Type="http://schemas.openxmlformats.org/officeDocument/2006/relationships/tags" Target="../tags/tag2623.xml"/><Relationship Id="rId11" Type="http://schemas.openxmlformats.org/officeDocument/2006/relationships/tags" Target="../tags/tag2524.xml"/><Relationship Id="rId109" Type="http://schemas.openxmlformats.org/officeDocument/2006/relationships/tags" Target="../tags/tag2622.xml"/><Relationship Id="rId108" Type="http://schemas.openxmlformats.org/officeDocument/2006/relationships/tags" Target="../tags/tag2621.xml"/><Relationship Id="rId107" Type="http://schemas.openxmlformats.org/officeDocument/2006/relationships/tags" Target="../tags/tag2620.xml"/><Relationship Id="rId106" Type="http://schemas.openxmlformats.org/officeDocument/2006/relationships/tags" Target="../tags/tag2619.xml"/><Relationship Id="rId105" Type="http://schemas.openxmlformats.org/officeDocument/2006/relationships/tags" Target="../tags/tag2618.xml"/><Relationship Id="rId104" Type="http://schemas.openxmlformats.org/officeDocument/2006/relationships/tags" Target="../tags/tag2617.xml"/><Relationship Id="rId103" Type="http://schemas.openxmlformats.org/officeDocument/2006/relationships/tags" Target="../tags/tag2616.xml"/><Relationship Id="rId102" Type="http://schemas.openxmlformats.org/officeDocument/2006/relationships/tags" Target="../tags/tag2615.xml"/><Relationship Id="rId101" Type="http://schemas.openxmlformats.org/officeDocument/2006/relationships/tags" Target="../tags/tag2614.xml"/><Relationship Id="rId100" Type="http://schemas.openxmlformats.org/officeDocument/2006/relationships/tags" Target="../tags/tag2613.xml"/><Relationship Id="rId10" Type="http://schemas.openxmlformats.org/officeDocument/2006/relationships/tags" Target="../tags/tag2523.xml"/><Relationship Id="rId1" Type="http://schemas.openxmlformats.org/officeDocument/2006/relationships/tags" Target="../tags/tag2516.xml"/></Relationships>
</file>

<file path=ppt/slides/_rels/slide81.xml.rels><?xml version="1.0" encoding="UTF-8" standalone="yes"?>
<Relationships xmlns="http://schemas.openxmlformats.org/package/2006/relationships"><Relationship Id="rId99" Type="http://schemas.openxmlformats.org/officeDocument/2006/relationships/tags" Target="../tags/tag2779.xml"/><Relationship Id="rId98" Type="http://schemas.openxmlformats.org/officeDocument/2006/relationships/tags" Target="../tags/tag2778.xml"/><Relationship Id="rId97" Type="http://schemas.openxmlformats.org/officeDocument/2006/relationships/tags" Target="../tags/tag2777.xml"/><Relationship Id="rId96" Type="http://schemas.openxmlformats.org/officeDocument/2006/relationships/tags" Target="../tags/tag2776.xml"/><Relationship Id="rId95" Type="http://schemas.openxmlformats.org/officeDocument/2006/relationships/tags" Target="../tags/tag2775.xml"/><Relationship Id="rId94" Type="http://schemas.openxmlformats.org/officeDocument/2006/relationships/tags" Target="../tags/tag2774.xml"/><Relationship Id="rId93" Type="http://schemas.openxmlformats.org/officeDocument/2006/relationships/tags" Target="../tags/tag2773.xml"/><Relationship Id="rId92" Type="http://schemas.openxmlformats.org/officeDocument/2006/relationships/tags" Target="../tags/tag2772.xml"/><Relationship Id="rId91" Type="http://schemas.openxmlformats.org/officeDocument/2006/relationships/tags" Target="../tags/tag2771.xml"/><Relationship Id="rId90" Type="http://schemas.openxmlformats.org/officeDocument/2006/relationships/tags" Target="../tags/tag2770.xml"/><Relationship Id="rId9" Type="http://schemas.openxmlformats.org/officeDocument/2006/relationships/tags" Target="../tags/tag2689.xml"/><Relationship Id="rId89" Type="http://schemas.openxmlformats.org/officeDocument/2006/relationships/tags" Target="../tags/tag2769.xml"/><Relationship Id="rId88" Type="http://schemas.openxmlformats.org/officeDocument/2006/relationships/tags" Target="../tags/tag2768.xml"/><Relationship Id="rId87" Type="http://schemas.openxmlformats.org/officeDocument/2006/relationships/tags" Target="../tags/tag2767.xml"/><Relationship Id="rId86" Type="http://schemas.openxmlformats.org/officeDocument/2006/relationships/tags" Target="../tags/tag2766.xml"/><Relationship Id="rId85" Type="http://schemas.openxmlformats.org/officeDocument/2006/relationships/tags" Target="../tags/tag2765.xml"/><Relationship Id="rId84" Type="http://schemas.openxmlformats.org/officeDocument/2006/relationships/tags" Target="../tags/tag2764.xml"/><Relationship Id="rId83" Type="http://schemas.openxmlformats.org/officeDocument/2006/relationships/tags" Target="../tags/tag2763.xml"/><Relationship Id="rId82" Type="http://schemas.openxmlformats.org/officeDocument/2006/relationships/tags" Target="../tags/tag2762.xml"/><Relationship Id="rId81" Type="http://schemas.openxmlformats.org/officeDocument/2006/relationships/tags" Target="../tags/tag2761.xml"/><Relationship Id="rId80" Type="http://schemas.openxmlformats.org/officeDocument/2006/relationships/tags" Target="../tags/tag2760.xml"/><Relationship Id="rId8" Type="http://schemas.openxmlformats.org/officeDocument/2006/relationships/tags" Target="../tags/tag2688.xml"/><Relationship Id="rId79" Type="http://schemas.openxmlformats.org/officeDocument/2006/relationships/tags" Target="../tags/tag2759.xml"/><Relationship Id="rId78" Type="http://schemas.openxmlformats.org/officeDocument/2006/relationships/tags" Target="../tags/tag2758.xml"/><Relationship Id="rId77" Type="http://schemas.openxmlformats.org/officeDocument/2006/relationships/tags" Target="../tags/tag2757.xml"/><Relationship Id="rId76" Type="http://schemas.openxmlformats.org/officeDocument/2006/relationships/tags" Target="../tags/tag2756.xml"/><Relationship Id="rId75" Type="http://schemas.openxmlformats.org/officeDocument/2006/relationships/tags" Target="../tags/tag2755.xml"/><Relationship Id="rId74" Type="http://schemas.openxmlformats.org/officeDocument/2006/relationships/tags" Target="../tags/tag2754.xml"/><Relationship Id="rId73" Type="http://schemas.openxmlformats.org/officeDocument/2006/relationships/tags" Target="../tags/tag2753.xml"/><Relationship Id="rId72" Type="http://schemas.openxmlformats.org/officeDocument/2006/relationships/tags" Target="../tags/tag2752.xml"/><Relationship Id="rId71" Type="http://schemas.openxmlformats.org/officeDocument/2006/relationships/tags" Target="../tags/tag2751.xml"/><Relationship Id="rId70" Type="http://schemas.openxmlformats.org/officeDocument/2006/relationships/tags" Target="../tags/tag2750.xml"/><Relationship Id="rId7" Type="http://schemas.openxmlformats.org/officeDocument/2006/relationships/tags" Target="../tags/tag2687.xml"/><Relationship Id="rId69" Type="http://schemas.openxmlformats.org/officeDocument/2006/relationships/tags" Target="../tags/tag2749.xml"/><Relationship Id="rId68" Type="http://schemas.openxmlformats.org/officeDocument/2006/relationships/tags" Target="../tags/tag2748.xml"/><Relationship Id="rId67" Type="http://schemas.openxmlformats.org/officeDocument/2006/relationships/tags" Target="../tags/tag2747.xml"/><Relationship Id="rId66" Type="http://schemas.openxmlformats.org/officeDocument/2006/relationships/tags" Target="../tags/tag2746.xml"/><Relationship Id="rId65" Type="http://schemas.openxmlformats.org/officeDocument/2006/relationships/tags" Target="../tags/tag2745.xml"/><Relationship Id="rId64" Type="http://schemas.openxmlformats.org/officeDocument/2006/relationships/tags" Target="../tags/tag2744.xml"/><Relationship Id="rId63" Type="http://schemas.openxmlformats.org/officeDocument/2006/relationships/tags" Target="../tags/tag2743.xml"/><Relationship Id="rId62" Type="http://schemas.openxmlformats.org/officeDocument/2006/relationships/tags" Target="../tags/tag2742.xml"/><Relationship Id="rId61" Type="http://schemas.openxmlformats.org/officeDocument/2006/relationships/tags" Target="../tags/tag2741.xml"/><Relationship Id="rId60" Type="http://schemas.openxmlformats.org/officeDocument/2006/relationships/tags" Target="../tags/tag2740.xml"/><Relationship Id="rId6" Type="http://schemas.openxmlformats.org/officeDocument/2006/relationships/tags" Target="../tags/tag2686.xml"/><Relationship Id="rId59" Type="http://schemas.openxmlformats.org/officeDocument/2006/relationships/tags" Target="../tags/tag2739.xml"/><Relationship Id="rId58" Type="http://schemas.openxmlformats.org/officeDocument/2006/relationships/tags" Target="../tags/tag2738.xml"/><Relationship Id="rId57" Type="http://schemas.openxmlformats.org/officeDocument/2006/relationships/tags" Target="../tags/tag2737.xml"/><Relationship Id="rId56" Type="http://schemas.openxmlformats.org/officeDocument/2006/relationships/tags" Target="../tags/tag2736.xml"/><Relationship Id="rId55" Type="http://schemas.openxmlformats.org/officeDocument/2006/relationships/tags" Target="../tags/tag2735.xml"/><Relationship Id="rId54" Type="http://schemas.openxmlformats.org/officeDocument/2006/relationships/tags" Target="../tags/tag2734.xml"/><Relationship Id="rId53" Type="http://schemas.openxmlformats.org/officeDocument/2006/relationships/tags" Target="../tags/tag2733.xml"/><Relationship Id="rId52" Type="http://schemas.openxmlformats.org/officeDocument/2006/relationships/tags" Target="../tags/tag2732.xml"/><Relationship Id="rId51" Type="http://schemas.openxmlformats.org/officeDocument/2006/relationships/tags" Target="../tags/tag2731.xml"/><Relationship Id="rId50" Type="http://schemas.openxmlformats.org/officeDocument/2006/relationships/tags" Target="../tags/tag2730.xml"/><Relationship Id="rId5" Type="http://schemas.openxmlformats.org/officeDocument/2006/relationships/tags" Target="../tags/tag2685.xml"/><Relationship Id="rId49" Type="http://schemas.openxmlformats.org/officeDocument/2006/relationships/tags" Target="../tags/tag2729.xml"/><Relationship Id="rId48" Type="http://schemas.openxmlformats.org/officeDocument/2006/relationships/tags" Target="../tags/tag2728.xml"/><Relationship Id="rId47" Type="http://schemas.openxmlformats.org/officeDocument/2006/relationships/tags" Target="../tags/tag2727.xml"/><Relationship Id="rId46" Type="http://schemas.openxmlformats.org/officeDocument/2006/relationships/tags" Target="../tags/tag2726.xml"/><Relationship Id="rId45" Type="http://schemas.openxmlformats.org/officeDocument/2006/relationships/tags" Target="../tags/tag2725.xml"/><Relationship Id="rId44" Type="http://schemas.openxmlformats.org/officeDocument/2006/relationships/tags" Target="../tags/tag2724.xml"/><Relationship Id="rId43" Type="http://schemas.openxmlformats.org/officeDocument/2006/relationships/tags" Target="../tags/tag2723.xml"/><Relationship Id="rId42" Type="http://schemas.openxmlformats.org/officeDocument/2006/relationships/tags" Target="../tags/tag2722.xml"/><Relationship Id="rId41" Type="http://schemas.openxmlformats.org/officeDocument/2006/relationships/tags" Target="../tags/tag2721.xml"/><Relationship Id="rId40" Type="http://schemas.openxmlformats.org/officeDocument/2006/relationships/tags" Target="../tags/tag2720.xml"/><Relationship Id="rId4" Type="http://schemas.openxmlformats.org/officeDocument/2006/relationships/tags" Target="../tags/tag2684.xml"/><Relationship Id="rId39" Type="http://schemas.openxmlformats.org/officeDocument/2006/relationships/tags" Target="../tags/tag2719.xml"/><Relationship Id="rId38" Type="http://schemas.openxmlformats.org/officeDocument/2006/relationships/tags" Target="../tags/tag2718.xml"/><Relationship Id="rId37" Type="http://schemas.openxmlformats.org/officeDocument/2006/relationships/tags" Target="../tags/tag2717.xml"/><Relationship Id="rId36" Type="http://schemas.openxmlformats.org/officeDocument/2006/relationships/tags" Target="../tags/tag2716.xml"/><Relationship Id="rId35" Type="http://schemas.openxmlformats.org/officeDocument/2006/relationships/tags" Target="../tags/tag2715.xml"/><Relationship Id="rId34" Type="http://schemas.openxmlformats.org/officeDocument/2006/relationships/tags" Target="../tags/tag2714.xml"/><Relationship Id="rId33" Type="http://schemas.openxmlformats.org/officeDocument/2006/relationships/tags" Target="../tags/tag2713.xml"/><Relationship Id="rId32" Type="http://schemas.openxmlformats.org/officeDocument/2006/relationships/tags" Target="../tags/tag2712.xml"/><Relationship Id="rId31" Type="http://schemas.openxmlformats.org/officeDocument/2006/relationships/tags" Target="../tags/tag2711.xml"/><Relationship Id="rId30" Type="http://schemas.openxmlformats.org/officeDocument/2006/relationships/tags" Target="../tags/tag2710.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709.xml"/><Relationship Id="rId28" Type="http://schemas.openxmlformats.org/officeDocument/2006/relationships/tags" Target="../tags/tag2708.xml"/><Relationship Id="rId27" Type="http://schemas.openxmlformats.org/officeDocument/2006/relationships/tags" Target="../tags/tag2707.xml"/><Relationship Id="rId26" Type="http://schemas.openxmlformats.org/officeDocument/2006/relationships/tags" Target="../tags/tag2706.xml"/><Relationship Id="rId25" Type="http://schemas.openxmlformats.org/officeDocument/2006/relationships/tags" Target="../tags/tag2705.xml"/><Relationship Id="rId24" Type="http://schemas.openxmlformats.org/officeDocument/2006/relationships/tags" Target="../tags/tag2704.xml"/><Relationship Id="rId23" Type="http://schemas.openxmlformats.org/officeDocument/2006/relationships/tags" Target="../tags/tag2703.xml"/><Relationship Id="rId22" Type="http://schemas.openxmlformats.org/officeDocument/2006/relationships/tags" Target="../tags/tag2702.xml"/><Relationship Id="rId21" Type="http://schemas.openxmlformats.org/officeDocument/2006/relationships/tags" Target="../tags/tag2701.xml"/><Relationship Id="rId20" Type="http://schemas.openxmlformats.org/officeDocument/2006/relationships/tags" Target="../tags/tag2700.xml"/><Relationship Id="rId2" Type="http://schemas.openxmlformats.org/officeDocument/2006/relationships/image" Target="../media/image10.png"/><Relationship Id="rId19" Type="http://schemas.openxmlformats.org/officeDocument/2006/relationships/tags" Target="../tags/tag2699.xml"/><Relationship Id="rId18" Type="http://schemas.openxmlformats.org/officeDocument/2006/relationships/tags" Target="../tags/tag2698.xml"/><Relationship Id="rId17" Type="http://schemas.openxmlformats.org/officeDocument/2006/relationships/tags" Target="../tags/tag2697.xml"/><Relationship Id="rId162" Type="http://schemas.openxmlformats.org/officeDocument/2006/relationships/notesSlide" Target="../notesSlides/notesSlide80.xml"/><Relationship Id="rId161" Type="http://schemas.openxmlformats.org/officeDocument/2006/relationships/slideLayout" Target="../slideLayouts/slideLayout10.xml"/><Relationship Id="rId160" Type="http://schemas.openxmlformats.org/officeDocument/2006/relationships/tags" Target="../tags/tag2840.xml"/><Relationship Id="rId16" Type="http://schemas.openxmlformats.org/officeDocument/2006/relationships/tags" Target="../tags/tag2696.xml"/><Relationship Id="rId159" Type="http://schemas.openxmlformats.org/officeDocument/2006/relationships/tags" Target="../tags/tag2839.xml"/><Relationship Id="rId158" Type="http://schemas.openxmlformats.org/officeDocument/2006/relationships/tags" Target="../tags/tag2838.xml"/><Relationship Id="rId157" Type="http://schemas.openxmlformats.org/officeDocument/2006/relationships/tags" Target="../tags/tag2837.xml"/><Relationship Id="rId156" Type="http://schemas.openxmlformats.org/officeDocument/2006/relationships/tags" Target="../tags/tag2836.xml"/><Relationship Id="rId155" Type="http://schemas.openxmlformats.org/officeDocument/2006/relationships/tags" Target="../tags/tag2835.xml"/><Relationship Id="rId154" Type="http://schemas.openxmlformats.org/officeDocument/2006/relationships/tags" Target="../tags/tag2834.xml"/><Relationship Id="rId153" Type="http://schemas.openxmlformats.org/officeDocument/2006/relationships/tags" Target="../tags/tag2833.xml"/><Relationship Id="rId152" Type="http://schemas.openxmlformats.org/officeDocument/2006/relationships/tags" Target="../tags/tag2832.xml"/><Relationship Id="rId151" Type="http://schemas.openxmlformats.org/officeDocument/2006/relationships/tags" Target="../tags/tag2831.xml"/><Relationship Id="rId150" Type="http://schemas.openxmlformats.org/officeDocument/2006/relationships/tags" Target="../tags/tag2830.xml"/><Relationship Id="rId15" Type="http://schemas.openxmlformats.org/officeDocument/2006/relationships/tags" Target="../tags/tag2695.xml"/><Relationship Id="rId149" Type="http://schemas.openxmlformats.org/officeDocument/2006/relationships/tags" Target="../tags/tag2829.xml"/><Relationship Id="rId148" Type="http://schemas.openxmlformats.org/officeDocument/2006/relationships/tags" Target="../tags/tag2828.xml"/><Relationship Id="rId147" Type="http://schemas.openxmlformats.org/officeDocument/2006/relationships/tags" Target="../tags/tag2827.xml"/><Relationship Id="rId146" Type="http://schemas.openxmlformats.org/officeDocument/2006/relationships/tags" Target="../tags/tag2826.xml"/><Relationship Id="rId145" Type="http://schemas.openxmlformats.org/officeDocument/2006/relationships/tags" Target="../tags/tag2825.xml"/><Relationship Id="rId144" Type="http://schemas.openxmlformats.org/officeDocument/2006/relationships/tags" Target="../tags/tag2824.xml"/><Relationship Id="rId143" Type="http://schemas.openxmlformats.org/officeDocument/2006/relationships/tags" Target="../tags/tag2823.xml"/><Relationship Id="rId142" Type="http://schemas.openxmlformats.org/officeDocument/2006/relationships/tags" Target="../tags/tag2822.xml"/><Relationship Id="rId141" Type="http://schemas.openxmlformats.org/officeDocument/2006/relationships/tags" Target="../tags/tag2821.xml"/><Relationship Id="rId140" Type="http://schemas.openxmlformats.org/officeDocument/2006/relationships/tags" Target="../tags/tag2820.xml"/><Relationship Id="rId14" Type="http://schemas.openxmlformats.org/officeDocument/2006/relationships/tags" Target="../tags/tag2694.xml"/><Relationship Id="rId139" Type="http://schemas.openxmlformats.org/officeDocument/2006/relationships/tags" Target="../tags/tag2819.xml"/><Relationship Id="rId138" Type="http://schemas.openxmlformats.org/officeDocument/2006/relationships/tags" Target="../tags/tag2818.xml"/><Relationship Id="rId137" Type="http://schemas.openxmlformats.org/officeDocument/2006/relationships/tags" Target="../tags/tag2817.xml"/><Relationship Id="rId136" Type="http://schemas.openxmlformats.org/officeDocument/2006/relationships/tags" Target="../tags/tag2816.xml"/><Relationship Id="rId135" Type="http://schemas.openxmlformats.org/officeDocument/2006/relationships/tags" Target="../tags/tag2815.xml"/><Relationship Id="rId134" Type="http://schemas.openxmlformats.org/officeDocument/2006/relationships/tags" Target="../tags/tag2814.xml"/><Relationship Id="rId133" Type="http://schemas.openxmlformats.org/officeDocument/2006/relationships/tags" Target="../tags/tag2813.xml"/><Relationship Id="rId132" Type="http://schemas.openxmlformats.org/officeDocument/2006/relationships/tags" Target="../tags/tag2812.xml"/><Relationship Id="rId131" Type="http://schemas.openxmlformats.org/officeDocument/2006/relationships/tags" Target="../tags/tag2811.xml"/><Relationship Id="rId130" Type="http://schemas.openxmlformats.org/officeDocument/2006/relationships/tags" Target="../tags/tag2810.xml"/><Relationship Id="rId13" Type="http://schemas.openxmlformats.org/officeDocument/2006/relationships/tags" Target="../tags/tag2693.xml"/><Relationship Id="rId129" Type="http://schemas.openxmlformats.org/officeDocument/2006/relationships/tags" Target="../tags/tag2809.xml"/><Relationship Id="rId128" Type="http://schemas.openxmlformats.org/officeDocument/2006/relationships/tags" Target="../tags/tag2808.xml"/><Relationship Id="rId127" Type="http://schemas.openxmlformats.org/officeDocument/2006/relationships/tags" Target="../tags/tag2807.xml"/><Relationship Id="rId126" Type="http://schemas.openxmlformats.org/officeDocument/2006/relationships/tags" Target="../tags/tag2806.xml"/><Relationship Id="rId125" Type="http://schemas.openxmlformats.org/officeDocument/2006/relationships/tags" Target="../tags/tag2805.xml"/><Relationship Id="rId124" Type="http://schemas.openxmlformats.org/officeDocument/2006/relationships/tags" Target="../tags/tag2804.xml"/><Relationship Id="rId123" Type="http://schemas.openxmlformats.org/officeDocument/2006/relationships/tags" Target="../tags/tag2803.xml"/><Relationship Id="rId122" Type="http://schemas.openxmlformats.org/officeDocument/2006/relationships/tags" Target="../tags/tag2802.xml"/><Relationship Id="rId121" Type="http://schemas.openxmlformats.org/officeDocument/2006/relationships/tags" Target="../tags/tag2801.xml"/><Relationship Id="rId120" Type="http://schemas.openxmlformats.org/officeDocument/2006/relationships/tags" Target="../tags/tag2800.xml"/><Relationship Id="rId12" Type="http://schemas.openxmlformats.org/officeDocument/2006/relationships/tags" Target="../tags/tag2692.xml"/><Relationship Id="rId119" Type="http://schemas.openxmlformats.org/officeDocument/2006/relationships/tags" Target="../tags/tag2799.xml"/><Relationship Id="rId118" Type="http://schemas.openxmlformats.org/officeDocument/2006/relationships/tags" Target="../tags/tag2798.xml"/><Relationship Id="rId117" Type="http://schemas.openxmlformats.org/officeDocument/2006/relationships/tags" Target="../tags/tag2797.xml"/><Relationship Id="rId116" Type="http://schemas.openxmlformats.org/officeDocument/2006/relationships/tags" Target="../tags/tag2796.xml"/><Relationship Id="rId115" Type="http://schemas.openxmlformats.org/officeDocument/2006/relationships/tags" Target="../tags/tag2795.xml"/><Relationship Id="rId114" Type="http://schemas.openxmlformats.org/officeDocument/2006/relationships/tags" Target="../tags/tag2794.xml"/><Relationship Id="rId113" Type="http://schemas.openxmlformats.org/officeDocument/2006/relationships/tags" Target="../tags/tag2793.xml"/><Relationship Id="rId112" Type="http://schemas.openxmlformats.org/officeDocument/2006/relationships/tags" Target="../tags/tag2792.xml"/><Relationship Id="rId111" Type="http://schemas.openxmlformats.org/officeDocument/2006/relationships/tags" Target="../tags/tag2791.xml"/><Relationship Id="rId110" Type="http://schemas.openxmlformats.org/officeDocument/2006/relationships/tags" Target="../tags/tag2790.xml"/><Relationship Id="rId11" Type="http://schemas.openxmlformats.org/officeDocument/2006/relationships/tags" Target="../tags/tag2691.xml"/><Relationship Id="rId109" Type="http://schemas.openxmlformats.org/officeDocument/2006/relationships/tags" Target="../tags/tag2789.xml"/><Relationship Id="rId108" Type="http://schemas.openxmlformats.org/officeDocument/2006/relationships/tags" Target="../tags/tag2788.xml"/><Relationship Id="rId107" Type="http://schemas.openxmlformats.org/officeDocument/2006/relationships/tags" Target="../tags/tag2787.xml"/><Relationship Id="rId106" Type="http://schemas.openxmlformats.org/officeDocument/2006/relationships/tags" Target="../tags/tag2786.xml"/><Relationship Id="rId105" Type="http://schemas.openxmlformats.org/officeDocument/2006/relationships/tags" Target="../tags/tag2785.xml"/><Relationship Id="rId104" Type="http://schemas.openxmlformats.org/officeDocument/2006/relationships/tags" Target="../tags/tag2784.xml"/><Relationship Id="rId103" Type="http://schemas.openxmlformats.org/officeDocument/2006/relationships/tags" Target="../tags/tag2783.xml"/><Relationship Id="rId102" Type="http://schemas.openxmlformats.org/officeDocument/2006/relationships/tags" Target="../tags/tag2782.xml"/><Relationship Id="rId101" Type="http://schemas.openxmlformats.org/officeDocument/2006/relationships/tags" Target="../tags/tag2781.xml"/><Relationship Id="rId100" Type="http://schemas.openxmlformats.org/officeDocument/2006/relationships/tags" Target="../tags/tag2780.xml"/><Relationship Id="rId10" Type="http://schemas.openxmlformats.org/officeDocument/2006/relationships/tags" Target="../tags/tag2690.xml"/><Relationship Id="rId1" Type="http://schemas.openxmlformats.org/officeDocument/2006/relationships/tags" Target="../tags/tag2683.xml"/></Relationships>
</file>

<file path=ppt/slides/_rels/slide82.xml.rels><?xml version="1.0" encoding="UTF-8" standalone="yes"?>
<Relationships xmlns="http://schemas.openxmlformats.org/package/2006/relationships"><Relationship Id="rId9" Type="http://schemas.openxmlformats.org/officeDocument/2006/relationships/tags" Target="../tags/tag2847.xml"/><Relationship Id="rId8" Type="http://schemas.openxmlformats.org/officeDocument/2006/relationships/tags" Target="../tags/tag2846.xml"/><Relationship Id="rId7" Type="http://schemas.openxmlformats.org/officeDocument/2006/relationships/tags" Target="../tags/tag2845.xml"/><Relationship Id="rId6" Type="http://schemas.openxmlformats.org/officeDocument/2006/relationships/tags" Target="../tags/tag2844.xml"/><Relationship Id="rId5" Type="http://schemas.openxmlformats.org/officeDocument/2006/relationships/tags" Target="../tags/tag2843.xml"/><Relationship Id="rId4" Type="http://schemas.openxmlformats.org/officeDocument/2006/relationships/tags" Target="../tags/tag2842.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notesSlide" Target="../notesSlides/notesSlide81.xml"/><Relationship Id="rId28" Type="http://schemas.openxmlformats.org/officeDocument/2006/relationships/slideLayout" Target="../slideLayouts/slideLayout10.xml"/><Relationship Id="rId27" Type="http://schemas.openxmlformats.org/officeDocument/2006/relationships/tags" Target="../tags/tag2865.xml"/><Relationship Id="rId26" Type="http://schemas.openxmlformats.org/officeDocument/2006/relationships/tags" Target="../tags/tag2864.xml"/><Relationship Id="rId25" Type="http://schemas.openxmlformats.org/officeDocument/2006/relationships/tags" Target="../tags/tag2863.xml"/><Relationship Id="rId24" Type="http://schemas.openxmlformats.org/officeDocument/2006/relationships/tags" Target="../tags/tag2862.xml"/><Relationship Id="rId23" Type="http://schemas.openxmlformats.org/officeDocument/2006/relationships/tags" Target="../tags/tag2861.xml"/><Relationship Id="rId22" Type="http://schemas.openxmlformats.org/officeDocument/2006/relationships/tags" Target="../tags/tag2860.xml"/><Relationship Id="rId21" Type="http://schemas.openxmlformats.org/officeDocument/2006/relationships/tags" Target="../tags/tag2859.xml"/><Relationship Id="rId20" Type="http://schemas.openxmlformats.org/officeDocument/2006/relationships/tags" Target="../tags/tag2858.xml"/><Relationship Id="rId2" Type="http://schemas.openxmlformats.org/officeDocument/2006/relationships/image" Target="../media/image10.png"/><Relationship Id="rId19" Type="http://schemas.openxmlformats.org/officeDocument/2006/relationships/tags" Target="../tags/tag2857.xml"/><Relationship Id="rId18" Type="http://schemas.openxmlformats.org/officeDocument/2006/relationships/tags" Target="../tags/tag2856.xml"/><Relationship Id="rId17" Type="http://schemas.openxmlformats.org/officeDocument/2006/relationships/tags" Target="../tags/tag2855.xml"/><Relationship Id="rId16" Type="http://schemas.openxmlformats.org/officeDocument/2006/relationships/tags" Target="../tags/tag2854.xml"/><Relationship Id="rId15" Type="http://schemas.openxmlformats.org/officeDocument/2006/relationships/tags" Target="../tags/tag2853.xml"/><Relationship Id="rId14" Type="http://schemas.openxmlformats.org/officeDocument/2006/relationships/tags" Target="../tags/tag2852.xml"/><Relationship Id="rId13" Type="http://schemas.openxmlformats.org/officeDocument/2006/relationships/tags" Target="../tags/tag2851.xml"/><Relationship Id="rId12" Type="http://schemas.openxmlformats.org/officeDocument/2006/relationships/tags" Target="../tags/tag2850.xml"/><Relationship Id="rId11" Type="http://schemas.openxmlformats.org/officeDocument/2006/relationships/tags" Target="../tags/tag2849.xml"/><Relationship Id="rId10" Type="http://schemas.openxmlformats.org/officeDocument/2006/relationships/tags" Target="../tags/tag2848.xml"/><Relationship Id="rId1" Type="http://schemas.openxmlformats.org/officeDocument/2006/relationships/tags" Target="../tags/tag2841.xml"/></Relationships>
</file>

<file path=ppt/slides/_rels/slide83.xml.rels><?xml version="1.0" encoding="UTF-8" standalone="yes"?>
<Relationships xmlns="http://schemas.openxmlformats.org/package/2006/relationships"><Relationship Id="rId9" Type="http://schemas.openxmlformats.org/officeDocument/2006/relationships/tags" Target="../tags/tag2872.xml"/><Relationship Id="rId8" Type="http://schemas.openxmlformats.org/officeDocument/2006/relationships/tags" Target="../tags/tag2871.xml"/><Relationship Id="rId7" Type="http://schemas.openxmlformats.org/officeDocument/2006/relationships/tags" Target="../tags/tag2870.xml"/><Relationship Id="rId6" Type="http://schemas.openxmlformats.org/officeDocument/2006/relationships/tags" Target="../tags/tag2869.xml"/><Relationship Id="rId5" Type="http://schemas.openxmlformats.org/officeDocument/2006/relationships/tags" Target="../tags/tag2868.xml"/><Relationship Id="rId4" Type="http://schemas.openxmlformats.org/officeDocument/2006/relationships/tags" Target="../tags/tag2867.xml"/><Relationship Id="rId32" Type="http://schemas.openxmlformats.org/officeDocument/2006/relationships/notesSlide" Target="../notesSlides/notesSlide82.xml"/><Relationship Id="rId31" Type="http://schemas.openxmlformats.org/officeDocument/2006/relationships/slideLayout" Target="../slideLayouts/slideLayout10.xml"/><Relationship Id="rId30" Type="http://schemas.openxmlformats.org/officeDocument/2006/relationships/tags" Target="../tags/tag289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892.xml"/><Relationship Id="rId28" Type="http://schemas.openxmlformats.org/officeDocument/2006/relationships/tags" Target="../tags/tag2891.xml"/><Relationship Id="rId27" Type="http://schemas.openxmlformats.org/officeDocument/2006/relationships/tags" Target="../tags/tag2890.xml"/><Relationship Id="rId26" Type="http://schemas.openxmlformats.org/officeDocument/2006/relationships/tags" Target="../tags/tag2889.xml"/><Relationship Id="rId25" Type="http://schemas.openxmlformats.org/officeDocument/2006/relationships/tags" Target="../tags/tag2888.xml"/><Relationship Id="rId24" Type="http://schemas.openxmlformats.org/officeDocument/2006/relationships/tags" Target="../tags/tag2887.xml"/><Relationship Id="rId23" Type="http://schemas.openxmlformats.org/officeDocument/2006/relationships/tags" Target="../tags/tag2886.xml"/><Relationship Id="rId22" Type="http://schemas.openxmlformats.org/officeDocument/2006/relationships/tags" Target="../tags/tag2885.xml"/><Relationship Id="rId21" Type="http://schemas.openxmlformats.org/officeDocument/2006/relationships/tags" Target="../tags/tag2884.xml"/><Relationship Id="rId20" Type="http://schemas.openxmlformats.org/officeDocument/2006/relationships/tags" Target="../tags/tag2883.xml"/><Relationship Id="rId2" Type="http://schemas.openxmlformats.org/officeDocument/2006/relationships/image" Target="../media/image10.png"/><Relationship Id="rId19" Type="http://schemas.openxmlformats.org/officeDocument/2006/relationships/tags" Target="../tags/tag2882.xml"/><Relationship Id="rId18" Type="http://schemas.openxmlformats.org/officeDocument/2006/relationships/tags" Target="../tags/tag2881.xml"/><Relationship Id="rId17" Type="http://schemas.openxmlformats.org/officeDocument/2006/relationships/tags" Target="../tags/tag2880.xml"/><Relationship Id="rId16" Type="http://schemas.openxmlformats.org/officeDocument/2006/relationships/tags" Target="../tags/tag2879.xml"/><Relationship Id="rId15" Type="http://schemas.openxmlformats.org/officeDocument/2006/relationships/tags" Target="../tags/tag2878.xml"/><Relationship Id="rId14" Type="http://schemas.openxmlformats.org/officeDocument/2006/relationships/tags" Target="../tags/tag2877.xml"/><Relationship Id="rId13" Type="http://schemas.openxmlformats.org/officeDocument/2006/relationships/tags" Target="../tags/tag2876.xml"/><Relationship Id="rId12" Type="http://schemas.openxmlformats.org/officeDocument/2006/relationships/tags" Target="../tags/tag2875.xml"/><Relationship Id="rId11" Type="http://schemas.openxmlformats.org/officeDocument/2006/relationships/tags" Target="../tags/tag2874.xml"/><Relationship Id="rId10" Type="http://schemas.openxmlformats.org/officeDocument/2006/relationships/tags" Target="../tags/tag2873.xml"/><Relationship Id="rId1" Type="http://schemas.openxmlformats.org/officeDocument/2006/relationships/tags" Target="../tags/tag2866.xml"/></Relationships>
</file>

<file path=ppt/slides/_rels/slide84.xml.rels><?xml version="1.0" encoding="UTF-8" standalone="yes"?>
<Relationships xmlns="http://schemas.openxmlformats.org/package/2006/relationships"><Relationship Id="rId9" Type="http://schemas.openxmlformats.org/officeDocument/2006/relationships/tags" Target="../tags/tag2900.xml"/><Relationship Id="rId8" Type="http://schemas.openxmlformats.org/officeDocument/2006/relationships/tags" Target="../tags/tag2899.xml"/><Relationship Id="rId7" Type="http://schemas.openxmlformats.org/officeDocument/2006/relationships/tags" Target="../tags/tag2898.xml"/><Relationship Id="rId6" Type="http://schemas.openxmlformats.org/officeDocument/2006/relationships/tags" Target="../tags/tag2897.xml"/><Relationship Id="rId5" Type="http://schemas.openxmlformats.org/officeDocument/2006/relationships/tags" Target="../tags/tag2896.xml"/><Relationship Id="rId4" Type="http://schemas.openxmlformats.org/officeDocument/2006/relationships/tags" Target="../tags/tag2895.xml"/><Relationship Id="rId3" Type="http://schemas.openxmlformats.org/officeDocument/2006/relationships/image" Target="file:///C:\Program%20Files%20(x86)\Tencent\TIM\Bin\Lets_Create/pic_temp/0_pic_quater_right_down.png" TargetMode="External"/><Relationship Id="rId26" Type="http://schemas.openxmlformats.org/officeDocument/2006/relationships/notesSlide" Target="../notesSlides/notesSlide83.xml"/><Relationship Id="rId25" Type="http://schemas.openxmlformats.org/officeDocument/2006/relationships/slideLayout" Target="../slideLayouts/slideLayout10.xml"/><Relationship Id="rId24" Type="http://schemas.openxmlformats.org/officeDocument/2006/relationships/tags" Target="../tags/tag2915.xml"/><Relationship Id="rId23" Type="http://schemas.openxmlformats.org/officeDocument/2006/relationships/tags" Target="../tags/tag2914.xml"/><Relationship Id="rId22" Type="http://schemas.openxmlformats.org/officeDocument/2006/relationships/tags" Target="../tags/tag2913.xml"/><Relationship Id="rId21" Type="http://schemas.openxmlformats.org/officeDocument/2006/relationships/tags" Target="../tags/tag2912.xml"/><Relationship Id="rId20" Type="http://schemas.openxmlformats.org/officeDocument/2006/relationships/tags" Target="../tags/tag2911.xml"/><Relationship Id="rId2" Type="http://schemas.openxmlformats.org/officeDocument/2006/relationships/image" Target="../media/image10.png"/><Relationship Id="rId19" Type="http://schemas.openxmlformats.org/officeDocument/2006/relationships/tags" Target="../tags/tag2910.xml"/><Relationship Id="rId18" Type="http://schemas.openxmlformats.org/officeDocument/2006/relationships/tags" Target="../tags/tag2909.xml"/><Relationship Id="rId17" Type="http://schemas.openxmlformats.org/officeDocument/2006/relationships/tags" Target="../tags/tag2908.xml"/><Relationship Id="rId16" Type="http://schemas.openxmlformats.org/officeDocument/2006/relationships/tags" Target="../tags/tag2907.xml"/><Relationship Id="rId15" Type="http://schemas.openxmlformats.org/officeDocument/2006/relationships/tags" Target="../tags/tag2906.xml"/><Relationship Id="rId14" Type="http://schemas.openxmlformats.org/officeDocument/2006/relationships/tags" Target="../tags/tag2905.xml"/><Relationship Id="rId13" Type="http://schemas.openxmlformats.org/officeDocument/2006/relationships/tags" Target="../tags/tag2904.xml"/><Relationship Id="rId12" Type="http://schemas.openxmlformats.org/officeDocument/2006/relationships/tags" Target="../tags/tag2903.xml"/><Relationship Id="rId11" Type="http://schemas.openxmlformats.org/officeDocument/2006/relationships/tags" Target="../tags/tag2902.xml"/><Relationship Id="rId10" Type="http://schemas.openxmlformats.org/officeDocument/2006/relationships/tags" Target="../tags/tag2901.xml"/><Relationship Id="rId1" Type="http://schemas.openxmlformats.org/officeDocument/2006/relationships/tags" Target="../tags/tag2894.xml"/></Relationships>
</file>

<file path=ppt/slides/_rels/slide85.xml.rels><?xml version="1.0" encoding="UTF-8" standalone="yes"?>
<Relationships xmlns="http://schemas.openxmlformats.org/package/2006/relationships"><Relationship Id="rId9" Type="http://schemas.openxmlformats.org/officeDocument/2006/relationships/tags" Target="../tags/tag2922.xml"/><Relationship Id="rId8" Type="http://schemas.openxmlformats.org/officeDocument/2006/relationships/tags" Target="../tags/tag2921.xml"/><Relationship Id="rId7" Type="http://schemas.openxmlformats.org/officeDocument/2006/relationships/tags" Target="../tags/tag2920.xml"/><Relationship Id="rId6" Type="http://schemas.openxmlformats.org/officeDocument/2006/relationships/tags" Target="../tags/tag2919.xml"/><Relationship Id="rId5" Type="http://schemas.openxmlformats.org/officeDocument/2006/relationships/tags" Target="../tags/tag2918.xml"/><Relationship Id="rId4" Type="http://schemas.openxmlformats.org/officeDocument/2006/relationships/tags" Target="../tags/tag2917.xml"/><Relationship Id="rId32" Type="http://schemas.openxmlformats.org/officeDocument/2006/relationships/notesSlide" Target="../notesSlides/notesSlide84.xml"/><Relationship Id="rId31" Type="http://schemas.openxmlformats.org/officeDocument/2006/relationships/slideLayout" Target="../slideLayouts/slideLayout10.xml"/><Relationship Id="rId30" Type="http://schemas.openxmlformats.org/officeDocument/2006/relationships/tags" Target="../tags/tag2943.xml"/><Relationship Id="rId3" Type="http://schemas.openxmlformats.org/officeDocument/2006/relationships/image" Target="file:///C:\Program%20Files%20(x86)\Tencent\TIM\Bin\Lets_Create/pic_temp/0_pic_quater_right_down.png" TargetMode="External"/><Relationship Id="rId29" Type="http://schemas.openxmlformats.org/officeDocument/2006/relationships/tags" Target="../tags/tag2942.xml"/><Relationship Id="rId28" Type="http://schemas.openxmlformats.org/officeDocument/2006/relationships/tags" Target="../tags/tag2941.xml"/><Relationship Id="rId27" Type="http://schemas.openxmlformats.org/officeDocument/2006/relationships/tags" Target="../tags/tag2940.xml"/><Relationship Id="rId26" Type="http://schemas.openxmlformats.org/officeDocument/2006/relationships/tags" Target="../tags/tag2939.xml"/><Relationship Id="rId25" Type="http://schemas.openxmlformats.org/officeDocument/2006/relationships/tags" Target="../tags/tag2938.xml"/><Relationship Id="rId24" Type="http://schemas.openxmlformats.org/officeDocument/2006/relationships/tags" Target="../tags/tag2937.xml"/><Relationship Id="rId23" Type="http://schemas.openxmlformats.org/officeDocument/2006/relationships/tags" Target="../tags/tag2936.xml"/><Relationship Id="rId22" Type="http://schemas.openxmlformats.org/officeDocument/2006/relationships/tags" Target="../tags/tag2935.xml"/><Relationship Id="rId21" Type="http://schemas.openxmlformats.org/officeDocument/2006/relationships/tags" Target="../tags/tag2934.xml"/><Relationship Id="rId20" Type="http://schemas.openxmlformats.org/officeDocument/2006/relationships/tags" Target="../tags/tag2933.xml"/><Relationship Id="rId2" Type="http://schemas.openxmlformats.org/officeDocument/2006/relationships/image" Target="../media/image10.png"/><Relationship Id="rId19" Type="http://schemas.openxmlformats.org/officeDocument/2006/relationships/tags" Target="../tags/tag2932.xml"/><Relationship Id="rId18" Type="http://schemas.openxmlformats.org/officeDocument/2006/relationships/tags" Target="../tags/tag2931.xml"/><Relationship Id="rId17" Type="http://schemas.openxmlformats.org/officeDocument/2006/relationships/tags" Target="../tags/tag2930.xml"/><Relationship Id="rId16" Type="http://schemas.openxmlformats.org/officeDocument/2006/relationships/tags" Target="../tags/tag2929.xml"/><Relationship Id="rId15" Type="http://schemas.openxmlformats.org/officeDocument/2006/relationships/tags" Target="../tags/tag2928.xml"/><Relationship Id="rId14" Type="http://schemas.openxmlformats.org/officeDocument/2006/relationships/tags" Target="../tags/tag2927.xml"/><Relationship Id="rId13" Type="http://schemas.openxmlformats.org/officeDocument/2006/relationships/tags" Target="../tags/tag2926.xml"/><Relationship Id="rId12" Type="http://schemas.openxmlformats.org/officeDocument/2006/relationships/tags" Target="../tags/tag2925.xml"/><Relationship Id="rId11" Type="http://schemas.openxmlformats.org/officeDocument/2006/relationships/tags" Target="../tags/tag2924.xml"/><Relationship Id="rId10" Type="http://schemas.openxmlformats.org/officeDocument/2006/relationships/tags" Target="../tags/tag2923.xml"/><Relationship Id="rId1" Type="http://schemas.openxmlformats.org/officeDocument/2006/relationships/tags" Target="../tags/tag2916.xml"/></Relationships>
</file>

<file path=ppt/slides/_rels/slide86.xml.rels><?xml version="1.0" encoding="UTF-8" standalone="yes"?>
<Relationships xmlns="http://schemas.openxmlformats.org/package/2006/relationships"><Relationship Id="rId9" Type="http://schemas.openxmlformats.org/officeDocument/2006/relationships/tags" Target="../tags/tag2950.xml"/><Relationship Id="rId8" Type="http://schemas.openxmlformats.org/officeDocument/2006/relationships/tags" Target="../tags/tag2949.xml"/><Relationship Id="rId7" Type="http://schemas.openxmlformats.org/officeDocument/2006/relationships/tags" Target="../tags/tag2948.xml"/><Relationship Id="rId6" Type="http://schemas.openxmlformats.org/officeDocument/2006/relationships/tags" Target="../tags/tag2947.xml"/><Relationship Id="rId5" Type="http://schemas.openxmlformats.org/officeDocument/2006/relationships/tags" Target="../tags/tag2946.xml"/><Relationship Id="rId4" Type="http://schemas.openxmlformats.org/officeDocument/2006/relationships/tags" Target="../tags/tag2945.xml"/><Relationship Id="rId3" Type="http://schemas.openxmlformats.org/officeDocument/2006/relationships/image" Target="file:///C:\Program%20Files%20(x86)\Tencent\TIM\Bin\Lets_Create/pic_temp/0_pic_quater_right_down.png" TargetMode="External"/><Relationship Id="rId26" Type="http://schemas.openxmlformats.org/officeDocument/2006/relationships/notesSlide" Target="../notesSlides/notesSlide85.xml"/><Relationship Id="rId25" Type="http://schemas.openxmlformats.org/officeDocument/2006/relationships/slideLayout" Target="../slideLayouts/slideLayout10.xml"/><Relationship Id="rId24" Type="http://schemas.openxmlformats.org/officeDocument/2006/relationships/tags" Target="../tags/tag2965.xml"/><Relationship Id="rId23" Type="http://schemas.openxmlformats.org/officeDocument/2006/relationships/tags" Target="../tags/tag2964.xml"/><Relationship Id="rId22" Type="http://schemas.openxmlformats.org/officeDocument/2006/relationships/tags" Target="../tags/tag2963.xml"/><Relationship Id="rId21" Type="http://schemas.openxmlformats.org/officeDocument/2006/relationships/tags" Target="../tags/tag2962.xml"/><Relationship Id="rId20" Type="http://schemas.openxmlformats.org/officeDocument/2006/relationships/tags" Target="../tags/tag2961.xml"/><Relationship Id="rId2" Type="http://schemas.openxmlformats.org/officeDocument/2006/relationships/image" Target="../media/image10.png"/><Relationship Id="rId19" Type="http://schemas.openxmlformats.org/officeDocument/2006/relationships/tags" Target="../tags/tag2960.xml"/><Relationship Id="rId18" Type="http://schemas.openxmlformats.org/officeDocument/2006/relationships/tags" Target="../tags/tag2959.xml"/><Relationship Id="rId17" Type="http://schemas.openxmlformats.org/officeDocument/2006/relationships/tags" Target="../tags/tag2958.xml"/><Relationship Id="rId16" Type="http://schemas.openxmlformats.org/officeDocument/2006/relationships/tags" Target="../tags/tag2957.xml"/><Relationship Id="rId15" Type="http://schemas.openxmlformats.org/officeDocument/2006/relationships/tags" Target="../tags/tag2956.xml"/><Relationship Id="rId14" Type="http://schemas.openxmlformats.org/officeDocument/2006/relationships/tags" Target="../tags/tag2955.xml"/><Relationship Id="rId13" Type="http://schemas.openxmlformats.org/officeDocument/2006/relationships/tags" Target="../tags/tag2954.xml"/><Relationship Id="rId12" Type="http://schemas.openxmlformats.org/officeDocument/2006/relationships/tags" Target="../tags/tag2953.xml"/><Relationship Id="rId11" Type="http://schemas.openxmlformats.org/officeDocument/2006/relationships/tags" Target="../tags/tag2952.xml"/><Relationship Id="rId10" Type="http://schemas.openxmlformats.org/officeDocument/2006/relationships/tags" Target="../tags/tag2951.xml"/><Relationship Id="rId1" Type="http://schemas.openxmlformats.org/officeDocument/2006/relationships/tags" Target="../tags/tag2944.xml"/></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968.xml"/><Relationship Id="rId2" Type="http://schemas.openxmlformats.org/officeDocument/2006/relationships/tags" Target="../tags/tag2967.xml"/><Relationship Id="rId1" Type="http://schemas.openxmlformats.org/officeDocument/2006/relationships/tags" Target="../tags/tag2966.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custDataLst>
              <p:tags r:id="rId1"/>
            </p:custDataLst>
          </p:nvPr>
        </p:nvSpPr>
        <p:spPr>
          <a:xfrm>
            <a:off x="8794750" y="516890"/>
            <a:ext cx="3014345" cy="5824220"/>
          </a:xfrm>
          <a:noFill/>
        </p:spPr>
        <p:txBody>
          <a:bodyPr>
            <a:normAutofit/>
          </a:bodyPr>
          <a:p>
            <a:pPr marL="0" indent="0" algn="l">
              <a:lnSpc>
                <a:spcPct val="100000"/>
              </a:lnSpc>
              <a:spcBef>
                <a:spcPts val="0"/>
              </a:spcBef>
              <a:spcAft>
                <a:spcPts val="0"/>
              </a:spcAft>
              <a:buSzPct val="100000"/>
              <a:buNone/>
            </a:pPr>
            <a:r>
              <a:rPr lang="zh-CN" altLang="en-US" sz="5400" spc="0" dirty="0">
                <a:gradFill>
                  <a:gsLst>
                    <a:gs pos="0">
                      <a:schemeClr val="accent6"/>
                    </a:gs>
                    <a:gs pos="100000">
                      <a:schemeClr val="accent6">
                        <a:lumMod val="75000"/>
                      </a:schemeClr>
                    </a:gs>
                  </a:gsLst>
                  <a:lin ang="5400000" scaled="0"/>
                </a:gradFill>
              </a:rPr>
              <a:t>八大特殊作业安全要求</a:t>
            </a:r>
            <a:endParaRPr lang="zh-CN" altLang="en-US" sz="5400" spc="0" dirty="0">
              <a:gradFill>
                <a:gsLst>
                  <a:gs pos="0">
                    <a:schemeClr val="accent6"/>
                  </a:gs>
                  <a:gs pos="100000">
                    <a:schemeClr val="accent6">
                      <a:lumMod val="75000"/>
                    </a:schemeClr>
                  </a:gs>
                </a:gsLst>
                <a:lin ang="5400000" scaled="0"/>
              </a:gradFill>
            </a:endParaRPr>
          </a:p>
          <a:p>
            <a:pPr marL="0" indent="0" algn="l">
              <a:lnSpc>
                <a:spcPct val="100000"/>
              </a:lnSpc>
              <a:spcBef>
                <a:spcPts val="0"/>
              </a:spcBef>
              <a:spcAft>
                <a:spcPts val="0"/>
              </a:spcAft>
              <a:buSzPct val="100000"/>
              <a:buNone/>
            </a:pPr>
            <a:r>
              <a:rPr lang="zh-CN" altLang="en-US" sz="5400" spc="0" dirty="0">
                <a:gradFill>
                  <a:gsLst>
                    <a:gs pos="0">
                      <a:schemeClr val="accent6"/>
                    </a:gs>
                    <a:gs pos="100000">
                      <a:schemeClr val="accent6">
                        <a:lumMod val="75000"/>
                      </a:schemeClr>
                    </a:gs>
                  </a:gsLst>
                  <a:lin ang="5400000" scaled="0"/>
                </a:gradFill>
              </a:rPr>
              <a:t>及相关人员职责</a:t>
            </a:r>
            <a:endParaRPr lang="zh-CN" altLang="en-US" sz="5400" spc="0" dirty="0">
              <a:gradFill>
                <a:gsLst>
                  <a:gs pos="0">
                    <a:schemeClr val="accent6"/>
                  </a:gs>
                  <a:gs pos="100000">
                    <a:schemeClr val="accent6">
                      <a:lumMod val="75000"/>
                    </a:schemeClr>
                  </a:gs>
                </a:gsLst>
                <a:lin ang="5400000" scaled="0"/>
              </a:gradFill>
            </a:endParaRPr>
          </a:p>
        </p:txBody>
      </p:sp>
      <p:sp>
        <p:nvSpPr>
          <p:cNvPr id="19" name="文本占位符 18"/>
          <p:cNvSpPr>
            <a:spLocks noGrp="1"/>
          </p:cNvSpPr>
          <p:nvPr>
            <p:ph type="body" orient="vert" sz="quarter" idx="13"/>
            <p:custDataLst>
              <p:tags r:id="rId2"/>
            </p:custDataLst>
          </p:nvPr>
        </p:nvSpPr>
        <p:spPr>
          <a:noFill/>
        </p:spPr>
        <p:txBody>
          <a:bodyPr>
            <a:normAutofit/>
          </a:bodyPr>
          <a:p>
            <a:r>
              <a:rPr lang="zh-CN" altLang="en-US" sz="1600" spc="0" dirty="0"/>
              <a:t>汇报人姓名</a:t>
            </a:r>
            <a:endParaRPr lang="zh-CN" altLang="en-US" sz="1600" spc="0" dirty="0"/>
          </a:p>
        </p:txBody>
      </p:sp>
      <p:sp>
        <p:nvSpPr>
          <p:cNvPr id="20" name="文本占位符 1"/>
          <p:cNvSpPr>
            <a:spLocks noGrp="1"/>
          </p:cNvSpPr>
          <p:nvPr>
            <p:custDataLst>
              <p:tags r:id="rId3"/>
            </p:custDataLst>
          </p:nvPr>
        </p:nvSpPr>
        <p:spPr>
          <a:xfrm>
            <a:off x="6624000" y="658812"/>
            <a:ext cx="432000" cy="3070800"/>
          </a:xfrm>
          <a:prstGeom prst="rect">
            <a:avLst/>
          </a:prstGeom>
        </p:spPr>
        <p:txBody>
          <a:bodyPr vert="eaVert" lIns="90170" tIns="46990" rIns="90170" bIns="46990" rtlCol="0">
            <a:normAutofit fontScale="90000" lnSpcReduction="20000"/>
          </a:bodyPr>
          <a:lstStyle>
            <a:lvl1pPr mar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8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汇报日期</a:t>
            </a: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383159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特殊动火作业的安全防火要求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52" name="组合 151"/>
          <p:cNvGrpSpPr>
            <a:grpSpLocks noChangeAspect="1"/>
          </p:cNvGrpSpPr>
          <p:nvPr/>
        </p:nvGrpSpPr>
        <p:grpSpPr>
          <a:xfrm>
            <a:off x="1483096" y="1624965"/>
            <a:ext cx="9225808" cy="4099894"/>
            <a:chOff x="2379" y="3310"/>
            <a:chExt cx="16177" cy="7189"/>
          </a:xfrm>
        </p:grpSpPr>
        <p:sp>
          <p:nvSpPr>
            <p:cNvPr id="118" name="Rectangle 10"/>
            <p:cNvSpPr>
              <a:spLocks noChangeArrowheads="1"/>
            </p:cNvSpPr>
            <p:nvPr>
              <p:custDataLst>
                <p:tags r:id="rId12"/>
              </p:custDataLst>
            </p:nvPr>
          </p:nvSpPr>
          <p:spPr bwMode="auto">
            <a:xfrm>
              <a:off x="2916" y="3394"/>
              <a:ext cx="879" cy="2871"/>
            </a:xfrm>
            <a:prstGeom prst="rect">
              <a:avLst/>
            </a:prstGeom>
            <a:solidFill>
              <a:schemeClr val="accent6"/>
            </a:solidFill>
            <a:ln>
              <a:noFill/>
            </a:ln>
          </p:spPr>
          <p:txBody>
            <a:bodyPr vert="horz" wrap="square" lIns="91440" tIns="45720" rIns="91440" bIns="45720" numCol="1" anchor="t" anchorCtr="0" compatLnSpc="1"/>
            <a:lstStyle/>
            <a:p>
              <a:endParaRPr lang="zh-CN" altLang="en-US" dirty="0">
                <a:solidFill>
                  <a:schemeClr val="dk1"/>
                </a:solidFill>
                <a:latin typeface="隶书" panose="02010509060101010101" pitchFamily="49" charset="-122"/>
                <a:ea typeface="隶书" panose="02010509060101010101" pitchFamily="49" charset="-122"/>
              </a:endParaRPr>
            </a:p>
          </p:txBody>
        </p:sp>
        <p:sp>
          <p:nvSpPr>
            <p:cNvPr id="119" name="Freeform 11"/>
            <p:cNvSpPr/>
            <p:nvPr>
              <p:custDataLst>
                <p:tags r:id="rId13"/>
              </p:custDataLst>
            </p:nvPr>
          </p:nvSpPr>
          <p:spPr bwMode="auto">
            <a:xfrm>
              <a:off x="2911" y="4842"/>
              <a:ext cx="2287" cy="1425"/>
            </a:xfrm>
            <a:custGeom>
              <a:avLst/>
              <a:gdLst>
                <a:gd name="T0" fmla="*/ 1204 w 1204"/>
                <a:gd name="T1" fmla="*/ 0 h 769"/>
                <a:gd name="T2" fmla="*/ 1204 w 1204"/>
                <a:gd name="T3" fmla="*/ 0 h 769"/>
                <a:gd name="T4" fmla="*/ 761 w 1204"/>
                <a:gd name="T5" fmla="*/ 0 h 769"/>
                <a:gd name="T6" fmla="*/ 761 w 1204"/>
                <a:gd name="T7" fmla="*/ 0 h 769"/>
                <a:gd name="T8" fmla="*/ 0 w 1204"/>
                <a:gd name="T9" fmla="*/ 769 h 769"/>
                <a:gd name="T10" fmla="*/ 0 w 1204"/>
                <a:gd name="T11" fmla="*/ 769 h 769"/>
                <a:gd name="T12" fmla="*/ 463 w 1204"/>
                <a:gd name="T13" fmla="*/ 769 h 769"/>
                <a:gd name="T14" fmla="*/ 463 w 1204"/>
                <a:gd name="T15" fmla="*/ 769 h 769"/>
                <a:gd name="T16" fmla="*/ 1204 w 1204"/>
                <a:gd name="T17" fmla="*/ 0 h 769"/>
                <a:gd name="T18" fmla="*/ 1204 w 1204"/>
                <a:gd name="T1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4" h="769">
                  <a:moveTo>
                    <a:pt x="1204" y="0"/>
                  </a:moveTo>
                  <a:lnTo>
                    <a:pt x="1204" y="0"/>
                  </a:lnTo>
                  <a:lnTo>
                    <a:pt x="761" y="0"/>
                  </a:lnTo>
                  <a:lnTo>
                    <a:pt x="761" y="0"/>
                  </a:lnTo>
                  <a:lnTo>
                    <a:pt x="0" y="769"/>
                  </a:lnTo>
                  <a:lnTo>
                    <a:pt x="0" y="769"/>
                  </a:lnTo>
                  <a:lnTo>
                    <a:pt x="463" y="769"/>
                  </a:lnTo>
                  <a:lnTo>
                    <a:pt x="463" y="769"/>
                  </a:lnTo>
                  <a:lnTo>
                    <a:pt x="1204" y="0"/>
                  </a:lnTo>
                  <a:lnTo>
                    <a:pt x="1204" y="0"/>
                  </a:ln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0" name="Freeform 12"/>
            <p:cNvSpPr/>
            <p:nvPr>
              <p:custDataLst>
                <p:tags r:id="rId14"/>
              </p:custDataLst>
            </p:nvPr>
          </p:nvSpPr>
          <p:spPr bwMode="auto">
            <a:xfrm>
              <a:off x="2916" y="3394"/>
              <a:ext cx="2276" cy="1450"/>
            </a:xfrm>
            <a:custGeom>
              <a:avLst/>
              <a:gdLst>
                <a:gd name="T0" fmla="*/ 1198 w 1198"/>
                <a:gd name="T1" fmla="*/ 785 h 785"/>
                <a:gd name="T2" fmla="*/ 1198 w 1198"/>
                <a:gd name="T3" fmla="*/ 785 h 785"/>
                <a:gd name="T4" fmla="*/ 761 w 1198"/>
                <a:gd name="T5" fmla="*/ 785 h 785"/>
                <a:gd name="T6" fmla="*/ 761 w 1198"/>
                <a:gd name="T7" fmla="*/ 785 h 785"/>
                <a:gd name="T8" fmla="*/ 0 w 1198"/>
                <a:gd name="T9" fmla="*/ 0 h 785"/>
                <a:gd name="T10" fmla="*/ 0 w 1198"/>
                <a:gd name="T11" fmla="*/ 0 h 785"/>
                <a:gd name="T12" fmla="*/ 463 w 1198"/>
                <a:gd name="T13" fmla="*/ 0 h 785"/>
                <a:gd name="T14" fmla="*/ 463 w 1198"/>
                <a:gd name="T15" fmla="*/ 0 h 785"/>
                <a:gd name="T16" fmla="*/ 1198 w 1198"/>
                <a:gd name="T17" fmla="*/ 785 h 785"/>
                <a:gd name="T18" fmla="*/ 1198 w 1198"/>
                <a:gd name="T19"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8" h="785">
                  <a:moveTo>
                    <a:pt x="1198" y="785"/>
                  </a:moveTo>
                  <a:lnTo>
                    <a:pt x="1198" y="785"/>
                  </a:lnTo>
                  <a:lnTo>
                    <a:pt x="761" y="785"/>
                  </a:lnTo>
                  <a:lnTo>
                    <a:pt x="761" y="785"/>
                  </a:lnTo>
                  <a:lnTo>
                    <a:pt x="0" y="0"/>
                  </a:lnTo>
                  <a:lnTo>
                    <a:pt x="0" y="0"/>
                  </a:lnTo>
                  <a:lnTo>
                    <a:pt x="463" y="0"/>
                  </a:lnTo>
                  <a:lnTo>
                    <a:pt x="463" y="0"/>
                  </a:lnTo>
                  <a:lnTo>
                    <a:pt x="1198" y="785"/>
                  </a:lnTo>
                  <a:lnTo>
                    <a:pt x="1198" y="785"/>
                  </a:ln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1" name="Rectangle 10"/>
            <p:cNvSpPr>
              <a:spLocks noChangeArrowheads="1"/>
            </p:cNvSpPr>
            <p:nvPr>
              <p:custDataLst>
                <p:tags r:id="rId15"/>
              </p:custDataLst>
            </p:nvPr>
          </p:nvSpPr>
          <p:spPr bwMode="auto">
            <a:xfrm>
              <a:off x="6193" y="3468"/>
              <a:ext cx="879" cy="2871"/>
            </a:xfrm>
            <a:prstGeom prst="rect">
              <a:avLst/>
            </a:prstGeom>
            <a:solidFill>
              <a:schemeClr val="accent2"/>
            </a:solidFill>
            <a:ln>
              <a:noFill/>
            </a:ln>
          </p:spPr>
          <p:txBody>
            <a:bodyPr vert="horz" wrap="square" lIns="91440" tIns="45720" rIns="91440" bIns="45720" numCol="1" anchor="t" anchorCtr="0" compatLnSpc="1"/>
            <a:lstStyle/>
            <a:p>
              <a:endParaRPr lang="zh-CN" altLang="en-US" dirty="0">
                <a:solidFill>
                  <a:schemeClr val="dk1"/>
                </a:solidFill>
                <a:latin typeface="隶书" panose="02010509060101010101" pitchFamily="49" charset="-122"/>
                <a:ea typeface="隶书" panose="02010509060101010101" pitchFamily="49" charset="-122"/>
              </a:endParaRPr>
            </a:p>
          </p:txBody>
        </p:sp>
        <p:sp>
          <p:nvSpPr>
            <p:cNvPr id="122" name="Freeform 11"/>
            <p:cNvSpPr/>
            <p:nvPr>
              <p:custDataLst>
                <p:tags r:id="rId16"/>
              </p:custDataLst>
            </p:nvPr>
          </p:nvSpPr>
          <p:spPr bwMode="auto">
            <a:xfrm>
              <a:off x="6187" y="4916"/>
              <a:ext cx="2287" cy="1425"/>
            </a:xfrm>
            <a:custGeom>
              <a:avLst/>
              <a:gdLst>
                <a:gd name="T0" fmla="*/ 1204 w 1204"/>
                <a:gd name="T1" fmla="*/ 0 h 769"/>
                <a:gd name="T2" fmla="*/ 1204 w 1204"/>
                <a:gd name="T3" fmla="*/ 0 h 769"/>
                <a:gd name="T4" fmla="*/ 761 w 1204"/>
                <a:gd name="T5" fmla="*/ 0 h 769"/>
                <a:gd name="T6" fmla="*/ 761 w 1204"/>
                <a:gd name="T7" fmla="*/ 0 h 769"/>
                <a:gd name="T8" fmla="*/ 0 w 1204"/>
                <a:gd name="T9" fmla="*/ 769 h 769"/>
                <a:gd name="T10" fmla="*/ 0 w 1204"/>
                <a:gd name="T11" fmla="*/ 769 h 769"/>
                <a:gd name="T12" fmla="*/ 463 w 1204"/>
                <a:gd name="T13" fmla="*/ 769 h 769"/>
                <a:gd name="T14" fmla="*/ 463 w 1204"/>
                <a:gd name="T15" fmla="*/ 769 h 769"/>
                <a:gd name="T16" fmla="*/ 1204 w 1204"/>
                <a:gd name="T17" fmla="*/ 0 h 769"/>
                <a:gd name="T18" fmla="*/ 1204 w 1204"/>
                <a:gd name="T1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4" h="769">
                  <a:moveTo>
                    <a:pt x="1204" y="0"/>
                  </a:moveTo>
                  <a:lnTo>
                    <a:pt x="1204" y="0"/>
                  </a:lnTo>
                  <a:lnTo>
                    <a:pt x="761" y="0"/>
                  </a:lnTo>
                  <a:lnTo>
                    <a:pt x="761" y="0"/>
                  </a:lnTo>
                  <a:lnTo>
                    <a:pt x="0" y="769"/>
                  </a:lnTo>
                  <a:lnTo>
                    <a:pt x="0" y="769"/>
                  </a:lnTo>
                  <a:lnTo>
                    <a:pt x="463" y="769"/>
                  </a:lnTo>
                  <a:lnTo>
                    <a:pt x="463" y="769"/>
                  </a:lnTo>
                  <a:lnTo>
                    <a:pt x="1204" y="0"/>
                  </a:lnTo>
                  <a:lnTo>
                    <a:pt x="1204" y="0"/>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3" name="Freeform 12"/>
            <p:cNvSpPr/>
            <p:nvPr>
              <p:custDataLst>
                <p:tags r:id="rId17"/>
              </p:custDataLst>
            </p:nvPr>
          </p:nvSpPr>
          <p:spPr bwMode="auto">
            <a:xfrm>
              <a:off x="6193" y="3468"/>
              <a:ext cx="2276" cy="1450"/>
            </a:xfrm>
            <a:custGeom>
              <a:avLst/>
              <a:gdLst>
                <a:gd name="T0" fmla="*/ 1198 w 1198"/>
                <a:gd name="T1" fmla="*/ 785 h 785"/>
                <a:gd name="T2" fmla="*/ 1198 w 1198"/>
                <a:gd name="T3" fmla="*/ 785 h 785"/>
                <a:gd name="T4" fmla="*/ 761 w 1198"/>
                <a:gd name="T5" fmla="*/ 785 h 785"/>
                <a:gd name="T6" fmla="*/ 761 w 1198"/>
                <a:gd name="T7" fmla="*/ 785 h 785"/>
                <a:gd name="T8" fmla="*/ 0 w 1198"/>
                <a:gd name="T9" fmla="*/ 0 h 785"/>
                <a:gd name="T10" fmla="*/ 0 w 1198"/>
                <a:gd name="T11" fmla="*/ 0 h 785"/>
                <a:gd name="T12" fmla="*/ 463 w 1198"/>
                <a:gd name="T13" fmla="*/ 0 h 785"/>
                <a:gd name="T14" fmla="*/ 463 w 1198"/>
                <a:gd name="T15" fmla="*/ 0 h 785"/>
                <a:gd name="T16" fmla="*/ 1198 w 1198"/>
                <a:gd name="T17" fmla="*/ 785 h 785"/>
                <a:gd name="T18" fmla="*/ 1198 w 1198"/>
                <a:gd name="T19"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8" h="785">
                  <a:moveTo>
                    <a:pt x="1198" y="785"/>
                  </a:moveTo>
                  <a:lnTo>
                    <a:pt x="1198" y="785"/>
                  </a:lnTo>
                  <a:lnTo>
                    <a:pt x="761" y="785"/>
                  </a:lnTo>
                  <a:lnTo>
                    <a:pt x="761" y="785"/>
                  </a:lnTo>
                  <a:lnTo>
                    <a:pt x="0" y="0"/>
                  </a:lnTo>
                  <a:lnTo>
                    <a:pt x="0" y="0"/>
                  </a:lnTo>
                  <a:lnTo>
                    <a:pt x="463" y="0"/>
                  </a:lnTo>
                  <a:lnTo>
                    <a:pt x="463" y="0"/>
                  </a:lnTo>
                  <a:lnTo>
                    <a:pt x="1198" y="785"/>
                  </a:lnTo>
                  <a:lnTo>
                    <a:pt x="1198" y="785"/>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4" name="Rectangle 10"/>
            <p:cNvSpPr>
              <a:spLocks noChangeArrowheads="1"/>
            </p:cNvSpPr>
            <p:nvPr>
              <p:custDataLst>
                <p:tags r:id="rId18"/>
              </p:custDataLst>
            </p:nvPr>
          </p:nvSpPr>
          <p:spPr bwMode="auto">
            <a:xfrm>
              <a:off x="9404" y="3310"/>
              <a:ext cx="930" cy="3035"/>
            </a:xfrm>
            <a:prstGeom prst="rect">
              <a:avLst/>
            </a:prstGeom>
            <a:solidFill>
              <a:schemeClr val="accent3"/>
            </a:solidFill>
            <a:ln>
              <a:noFill/>
            </a:ln>
          </p:spPr>
          <p:txBody>
            <a:bodyPr vert="horz" wrap="square" lIns="91440" tIns="45720" rIns="91440" bIns="45720" numCol="1" anchor="t" anchorCtr="0" compatLnSpc="1"/>
            <a:lstStyle/>
            <a:p>
              <a:endParaRPr lang="zh-CN" altLang="en-US" dirty="0">
                <a:solidFill>
                  <a:schemeClr val="dk1"/>
                </a:solidFill>
                <a:latin typeface="隶书" panose="02010509060101010101" pitchFamily="49" charset="-122"/>
                <a:ea typeface="隶书" panose="02010509060101010101" pitchFamily="49" charset="-122"/>
              </a:endParaRPr>
            </a:p>
          </p:txBody>
        </p:sp>
        <p:sp>
          <p:nvSpPr>
            <p:cNvPr id="125" name="Freeform 11"/>
            <p:cNvSpPr/>
            <p:nvPr>
              <p:custDataLst>
                <p:tags r:id="rId19"/>
              </p:custDataLst>
            </p:nvPr>
          </p:nvSpPr>
          <p:spPr bwMode="auto">
            <a:xfrm>
              <a:off x="9399" y="4841"/>
              <a:ext cx="2418" cy="1505"/>
            </a:xfrm>
            <a:custGeom>
              <a:avLst/>
              <a:gdLst>
                <a:gd name="T0" fmla="*/ 1204 w 1204"/>
                <a:gd name="T1" fmla="*/ 0 h 769"/>
                <a:gd name="T2" fmla="*/ 1204 w 1204"/>
                <a:gd name="T3" fmla="*/ 0 h 769"/>
                <a:gd name="T4" fmla="*/ 761 w 1204"/>
                <a:gd name="T5" fmla="*/ 0 h 769"/>
                <a:gd name="T6" fmla="*/ 761 w 1204"/>
                <a:gd name="T7" fmla="*/ 0 h 769"/>
                <a:gd name="T8" fmla="*/ 0 w 1204"/>
                <a:gd name="T9" fmla="*/ 769 h 769"/>
                <a:gd name="T10" fmla="*/ 0 w 1204"/>
                <a:gd name="T11" fmla="*/ 769 h 769"/>
                <a:gd name="T12" fmla="*/ 463 w 1204"/>
                <a:gd name="T13" fmla="*/ 769 h 769"/>
                <a:gd name="T14" fmla="*/ 463 w 1204"/>
                <a:gd name="T15" fmla="*/ 769 h 769"/>
                <a:gd name="T16" fmla="*/ 1204 w 1204"/>
                <a:gd name="T17" fmla="*/ 0 h 769"/>
                <a:gd name="T18" fmla="*/ 1204 w 1204"/>
                <a:gd name="T1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4" h="769">
                  <a:moveTo>
                    <a:pt x="1204" y="0"/>
                  </a:moveTo>
                  <a:lnTo>
                    <a:pt x="1204" y="0"/>
                  </a:lnTo>
                  <a:lnTo>
                    <a:pt x="761" y="0"/>
                  </a:lnTo>
                  <a:lnTo>
                    <a:pt x="761" y="0"/>
                  </a:lnTo>
                  <a:lnTo>
                    <a:pt x="0" y="769"/>
                  </a:lnTo>
                  <a:lnTo>
                    <a:pt x="0" y="769"/>
                  </a:lnTo>
                  <a:lnTo>
                    <a:pt x="463" y="769"/>
                  </a:lnTo>
                  <a:lnTo>
                    <a:pt x="463" y="769"/>
                  </a:lnTo>
                  <a:lnTo>
                    <a:pt x="1204" y="0"/>
                  </a:lnTo>
                  <a:lnTo>
                    <a:pt x="1204" y="0"/>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6" name="Freeform 12"/>
            <p:cNvSpPr/>
            <p:nvPr>
              <p:custDataLst>
                <p:tags r:id="rId20"/>
              </p:custDataLst>
            </p:nvPr>
          </p:nvSpPr>
          <p:spPr bwMode="auto">
            <a:xfrm>
              <a:off x="9404" y="3310"/>
              <a:ext cx="2406" cy="1533"/>
            </a:xfrm>
            <a:custGeom>
              <a:avLst/>
              <a:gdLst>
                <a:gd name="T0" fmla="*/ 1198 w 1198"/>
                <a:gd name="T1" fmla="*/ 785 h 785"/>
                <a:gd name="T2" fmla="*/ 1198 w 1198"/>
                <a:gd name="T3" fmla="*/ 785 h 785"/>
                <a:gd name="T4" fmla="*/ 761 w 1198"/>
                <a:gd name="T5" fmla="*/ 785 h 785"/>
                <a:gd name="T6" fmla="*/ 761 w 1198"/>
                <a:gd name="T7" fmla="*/ 785 h 785"/>
                <a:gd name="T8" fmla="*/ 0 w 1198"/>
                <a:gd name="T9" fmla="*/ 0 h 785"/>
                <a:gd name="T10" fmla="*/ 0 w 1198"/>
                <a:gd name="T11" fmla="*/ 0 h 785"/>
                <a:gd name="T12" fmla="*/ 463 w 1198"/>
                <a:gd name="T13" fmla="*/ 0 h 785"/>
                <a:gd name="T14" fmla="*/ 463 w 1198"/>
                <a:gd name="T15" fmla="*/ 0 h 785"/>
                <a:gd name="T16" fmla="*/ 1198 w 1198"/>
                <a:gd name="T17" fmla="*/ 785 h 785"/>
                <a:gd name="T18" fmla="*/ 1198 w 1198"/>
                <a:gd name="T19"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8" h="785">
                  <a:moveTo>
                    <a:pt x="1198" y="785"/>
                  </a:moveTo>
                  <a:lnTo>
                    <a:pt x="1198" y="785"/>
                  </a:lnTo>
                  <a:lnTo>
                    <a:pt x="761" y="785"/>
                  </a:lnTo>
                  <a:lnTo>
                    <a:pt x="761" y="785"/>
                  </a:lnTo>
                  <a:lnTo>
                    <a:pt x="0" y="0"/>
                  </a:lnTo>
                  <a:lnTo>
                    <a:pt x="0" y="0"/>
                  </a:lnTo>
                  <a:lnTo>
                    <a:pt x="463" y="0"/>
                  </a:lnTo>
                  <a:lnTo>
                    <a:pt x="463" y="0"/>
                  </a:lnTo>
                  <a:lnTo>
                    <a:pt x="1198" y="785"/>
                  </a:lnTo>
                  <a:lnTo>
                    <a:pt x="1198" y="785"/>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7" name="Rectangle 10"/>
            <p:cNvSpPr>
              <a:spLocks noChangeArrowheads="1"/>
            </p:cNvSpPr>
            <p:nvPr>
              <p:custDataLst>
                <p:tags r:id="rId21"/>
              </p:custDataLst>
            </p:nvPr>
          </p:nvSpPr>
          <p:spPr bwMode="auto">
            <a:xfrm>
              <a:off x="12746" y="3392"/>
              <a:ext cx="879" cy="2871"/>
            </a:xfrm>
            <a:prstGeom prst="rect">
              <a:avLst/>
            </a:prstGeom>
            <a:solidFill>
              <a:schemeClr val="accent4"/>
            </a:solidFill>
            <a:ln>
              <a:noFill/>
            </a:ln>
          </p:spPr>
          <p:txBody>
            <a:bodyPr vert="horz" wrap="square" lIns="91440" tIns="45720" rIns="91440" bIns="45720" numCol="1" anchor="t" anchorCtr="0" compatLnSpc="1"/>
            <a:lstStyle/>
            <a:p>
              <a:endParaRPr lang="zh-CN" altLang="en-US" dirty="0">
                <a:solidFill>
                  <a:schemeClr val="dk1"/>
                </a:solidFill>
                <a:latin typeface="隶书" panose="02010509060101010101" pitchFamily="49" charset="-122"/>
                <a:ea typeface="隶书" panose="02010509060101010101" pitchFamily="49" charset="-122"/>
              </a:endParaRPr>
            </a:p>
          </p:txBody>
        </p:sp>
        <p:sp>
          <p:nvSpPr>
            <p:cNvPr id="128" name="Freeform 11"/>
            <p:cNvSpPr/>
            <p:nvPr>
              <p:custDataLst>
                <p:tags r:id="rId22"/>
              </p:custDataLst>
            </p:nvPr>
          </p:nvSpPr>
          <p:spPr bwMode="auto">
            <a:xfrm>
              <a:off x="12742" y="4840"/>
              <a:ext cx="2287" cy="1425"/>
            </a:xfrm>
            <a:custGeom>
              <a:avLst/>
              <a:gdLst>
                <a:gd name="T0" fmla="*/ 1204 w 1204"/>
                <a:gd name="T1" fmla="*/ 0 h 769"/>
                <a:gd name="T2" fmla="*/ 1204 w 1204"/>
                <a:gd name="T3" fmla="*/ 0 h 769"/>
                <a:gd name="T4" fmla="*/ 761 w 1204"/>
                <a:gd name="T5" fmla="*/ 0 h 769"/>
                <a:gd name="T6" fmla="*/ 761 w 1204"/>
                <a:gd name="T7" fmla="*/ 0 h 769"/>
                <a:gd name="T8" fmla="*/ 0 w 1204"/>
                <a:gd name="T9" fmla="*/ 769 h 769"/>
                <a:gd name="T10" fmla="*/ 0 w 1204"/>
                <a:gd name="T11" fmla="*/ 769 h 769"/>
                <a:gd name="T12" fmla="*/ 463 w 1204"/>
                <a:gd name="T13" fmla="*/ 769 h 769"/>
                <a:gd name="T14" fmla="*/ 463 w 1204"/>
                <a:gd name="T15" fmla="*/ 769 h 769"/>
                <a:gd name="T16" fmla="*/ 1204 w 1204"/>
                <a:gd name="T17" fmla="*/ 0 h 769"/>
                <a:gd name="T18" fmla="*/ 1204 w 1204"/>
                <a:gd name="T1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4" h="769">
                  <a:moveTo>
                    <a:pt x="1204" y="0"/>
                  </a:moveTo>
                  <a:lnTo>
                    <a:pt x="1204" y="0"/>
                  </a:lnTo>
                  <a:lnTo>
                    <a:pt x="761" y="0"/>
                  </a:lnTo>
                  <a:lnTo>
                    <a:pt x="761" y="0"/>
                  </a:lnTo>
                  <a:lnTo>
                    <a:pt x="0" y="769"/>
                  </a:lnTo>
                  <a:lnTo>
                    <a:pt x="0" y="769"/>
                  </a:lnTo>
                  <a:lnTo>
                    <a:pt x="463" y="769"/>
                  </a:lnTo>
                  <a:lnTo>
                    <a:pt x="463" y="769"/>
                  </a:lnTo>
                  <a:lnTo>
                    <a:pt x="1204" y="0"/>
                  </a:lnTo>
                  <a:lnTo>
                    <a:pt x="1204" y="0"/>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29" name="Freeform 12"/>
            <p:cNvSpPr/>
            <p:nvPr>
              <p:custDataLst>
                <p:tags r:id="rId23"/>
              </p:custDataLst>
            </p:nvPr>
          </p:nvSpPr>
          <p:spPr bwMode="auto">
            <a:xfrm>
              <a:off x="12746" y="3392"/>
              <a:ext cx="2276" cy="1450"/>
            </a:xfrm>
            <a:custGeom>
              <a:avLst/>
              <a:gdLst>
                <a:gd name="T0" fmla="*/ 1198 w 1198"/>
                <a:gd name="T1" fmla="*/ 785 h 785"/>
                <a:gd name="T2" fmla="*/ 1198 w 1198"/>
                <a:gd name="T3" fmla="*/ 785 h 785"/>
                <a:gd name="T4" fmla="*/ 761 w 1198"/>
                <a:gd name="T5" fmla="*/ 785 h 785"/>
                <a:gd name="T6" fmla="*/ 761 w 1198"/>
                <a:gd name="T7" fmla="*/ 785 h 785"/>
                <a:gd name="T8" fmla="*/ 0 w 1198"/>
                <a:gd name="T9" fmla="*/ 0 h 785"/>
                <a:gd name="T10" fmla="*/ 0 w 1198"/>
                <a:gd name="T11" fmla="*/ 0 h 785"/>
                <a:gd name="T12" fmla="*/ 463 w 1198"/>
                <a:gd name="T13" fmla="*/ 0 h 785"/>
                <a:gd name="T14" fmla="*/ 463 w 1198"/>
                <a:gd name="T15" fmla="*/ 0 h 785"/>
                <a:gd name="T16" fmla="*/ 1198 w 1198"/>
                <a:gd name="T17" fmla="*/ 785 h 785"/>
                <a:gd name="T18" fmla="*/ 1198 w 1198"/>
                <a:gd name="T19"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8" h="785">
                  <a:moveTo>
                    <a:pt x="1198" y="785"/>
                  </a:moveTo>
                  <a:lnTo>
                    <a:pt x="1198" y="785"/>
                  </a:lnTo>
                  <a:lnTo>
                    <a:pt x="761" y="785"/>
                  </a:lnTo>
                  <a:lnTo>
                    <a:pt x="761" y="785"/>
                  </a:lnTo>
                  <a:lnTo>
                    <a:pt x="0" y="0"/>
                  </a:lnTo>
                  <a:lnTo>
                    <a:pt x="0" y="0"/>
                  </a:lnTo>
                  <a:lnTo>
                    <a:pt x="463" y="0"/>
                  </a:lnTo>
                  <a:lnTo>
                    <a:pt x="463" y="0"/>
                  </a:lnTo>
                  <a:lnTo>
                    <a:pt x="1198" y="785"/>
                  </a:lnTo>
                  <a:lnTo>
                    <a:pt x="1198" y="785"/>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30" name="Rectangle 10"/>
            <p:cNvSpPr>
              <a:spLocks noChangeArrowheads="1"/>
            </p:cNvSpPr>
            <p:nvPr>
              <p:custDataLst>
                <p:tags r:id="rId24"/>
              </p:custDataLst>
            </p:nvPr>
          </p:nvSpPr>
          <p:spPr bwMode="auto">
            <a:xfrm>
              <a:off x="16024" y="3390"/>
              <a:ext cx="879" cy="2871"/>
            </a:xfrm>
            <a:prstGeom prst="rect">
              <a:avLst/>
            </a:prstGeom>
            <a:solidFill>
              <a:schemeClr val="accent5"/>
            </a:solidFill>
            <a:ln>
              <a:noFill/>
            </a:ln>
          </p:spPr>
          <p:txBody>
            <a:bodyPr vert="horz" wrap="square" lIns="91440" tIns="45720" rIns="91440" bIns="45720" numCol="1" anchor="t" anchorCtr="0" compatLnSpc="1"/>
            <a:lstStyle/>
            <a:p>
              <a:endParaRPr lang="zh-CN" altLang="en-US" dirty="0">
                <a:solidFill>
                  <a:schemeClr val="dk1"/>
                </a:solidFill>
                <a:latin typeface="隶书" panose="02010509060101010101" pitchFamily="49" charset="-122"/>
                <a:ea typeface="隶书" panose="02010509060101010101" pitchFamily="49" charset="-122"/>
              </a:endParaRPr>
            </a:p>
          </p:txBody>
        </p:sp>
        <p:sp>
          <p:nvSpPr>
            <p:cNvPr id="131" name="Freeform 11"/>
            <p:cNvSpPr/>
            <p:nvPr>
              <p:custDataLst>
                <p:tags r:id="rId25"/>
              </p:custDataLst>
            </p:nvPr>
          </p:nvSpPr>
          <p:spPr bwMode="auto">
            <a:xfrm>
              <a:off x="16018" y="4839"/>
              <a:ext cx="2287" cy="1425"/>
            </a:xfrm>
            <a:custGeom>
              <a:avLst/>
              <a:gdLst>
                <a:gd name="T0" fmla="*/ 1204 w 1204"/>
                <a:gd name="T1" fmla="*/ 0 h 769"/>
                <a:gd name="T2" fmla="*/ 1204 w 1204"/>
                <a:gd name="T3" fmla="*/ 0 h 769"/>
                <a:gd name="T4" fmla="*/ 761 w 1204"/>
                <a:gd name="T5" fmla="*/ 0 h 769"/>
                <a:gd name="T6" fmla="*/ 761 w 1204"/>
                <a:gd name="T7" fmla="*/ 0 h 769"/>
                <a:gd name="T8" fmla="*/ 0 w 1204"/>
                <a:gd name="T9" fmla="*/ 769 h 769"/>
                <a:gd name="T10" fmla="*/ 0 w 1204"/>
                <a:gd name="T11" fmla="*/ 769 h 769"/>
                <a:gd name="T12" fmla="*/ 463 w 1204"/>
                <a:gd name="T13" fmla="*/ 769 h 769"/>
                <a:gd name="T14" fmla="*/ 463 w 1204"/>
                <a:gd name="T15" fmla="*/ 769 h 769"/>
                <a:gd name="T16" fmla="*/ 1204 w 1204"/>
                <a:gd name="T17" fmla="*/ 0 h 769"/>
                <a:gd name="T18" fmla="*/ 1204 w 1204"/>
                <a:gd name="T1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4" h="769">
                  <a:moveTo>
                    <a:pt x="1204" y="0"/>
                  </a:moveTo>
                  <a:lnTo>
                    <a:pt x="1204" y="0"/>
                  </a:lnTo>
                  <a:lnTo>
                    <a:pt x="761" y="0"/>
                  </a:lnTo>
                  <a:lnTo>
                    <a:pt x="761" y="0"/>
                  </a:lnTo>
                  <a:lnTo>
                    <a:pt x="0" y="769"/>
                  </a:lnTo>
                  <a:lnTo>
                    <a:pt x="0" y="769"/>
                  </a:lnTo>
                  <a:lnTo>
                    <a:pt x="463" y="769"/>
                  </a:lnTo>
                  <a:lnTo>
                    <a:pt x="463" y="769"/>
                  </a:lnTo>
                  <a:lnTo>
                    <a:pt x="1204" y="0"/>
                  </a:lnTo>
                  <a:lnTo>
                    <a:pt x="1204" y="0"/>
                  </a:lnTo>
                  <a:close/>
                </a:path>
              </a:pathLst>
            </a:custGeom>
            <a:solidFill>
              <a:schemeClr val="accent5"/>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32" name="Freeform 12"/>
            <p:cNvSpPr/>
            <p:nvPr>
              <p:custDataLst>
                <p:tags r:id="rId26"/>
              </p:custDataLst>
            </p:nvPr>
          </p:nvSpPr>
          <p:spPr bwMode="auto">
            <a:xfrm>
              <a:off x="16024" y="3390"/>
              <a:ext cx="2276" cy="1450"/>
            </a:xfrm>
            <a:custGeom>
              <a:avLst/>
              <a:gdLst>
                <a:gd name="T0" fmla="*/ 1198 w 1198"/>
                <a:gd name="T1" fmla="*/ 785 h 785"/>
                <a:gd name="T2" fmla="*/ 1198 w 1198"/>
                <a:gd name="T3" fmla="*/ 785 h 785"/>
                <a:gd name="T4" fmla="*/ 761 w 1198"/>
                <a:gd name="T5" fmla="*/ 785 h 785"/>
                <a:gd name="T6" fmla="*/ 761 w 1198"/>
                <a:gd name="T7" fmla="*/ 785 h 785"/>
                <a:gd name="T8" fmla="*/ 0 w 1198"/>
                <a:gd name="T9" fmla="*/ 0 h 785"/>
                <a:gd name="T10" fmla="*/ 0 w 1198"/>
                <a:gd name="T11" fmla="*/ 0 h 785"/>
                <a:gd name="T12" fmla="*/ 463 w 1198"/>
                <a:gd name="T13" fmla="*/ 0 h 785"/>
                <a:gd name="T14" fmla="*/ 463 w 1198"/>
                <a:gd name="T15" fmla="*/ 0 h 785"/>
                <a:gd name="T16" fmla="*/ 1198 w 1198"/>
                <a:gd name="T17" fmla="*/ 785 h 785"/>
                <a:gd name="T18" fmla="*/ 1198 w 1198"/>
                <a:gd name="T19"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8" h="785">
                  <a:moveTo>
                    <a:pt x="1198" y="785"/>
                  </a:moveTo>
                  <a:lnTo>
                    <a:pt x="1198" y="785"/>
                  </a:lnTo>
                  <a:lnTo>
                    <a:pt x="761" y="785"/>
                  </a:lnTo>
                  <a:lnTo>
                    <a:pt x="761" y="785"/>
                  </a:lnTo>
                  <a:lnTo>
                    <a:pt x="0" y="0"/>
                  </a:lnTo>
                  <a:lnTo>
                    <a:pt x="0" y="0"/>
                  </a:lnTo>
                  <a:lnTo>
                    <a:pt x="463" y="0"/>
                  </a:lnTo>
                  <a:lnTo>
                    <a:pt x="463" y="0"/>
                  </a:lnTo>
                  <a:lnTo>
                    <a:pt x="1198" y="785"/>
                  </a:lnTo>
                  <a:lnTo>
                    <a:pt x="1198" y="785"/>
                  </a:lnTo>
                  <a:close/>
                </a:path>
              </a:pathLst>
            </a:custGeom>
            <a:solidFill>
              <a:schemeClr val="accent5"/>
            </a:solidFill>
            <a:ln>
              <a:noFill/>
            </a:ln>
          </p:spPr>
          <p:txBody>
            <a:bodyPr vert="horz" wrap="square" lIns="91440" tIns="45720" rIns="91440" bIns="45720" numCol="1" anchor="t" anchorCtr="0" compatLnSpc="1"/>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134" name="文本框 133"/>
            <p:cNvSpPr txBox="1"/>
            <p:nvPr>
              <p:custDataLst>
                <p:tags r:id="rId27"/>
              </p:custDataLst>
            </p:nvPr>
          </p:nvSpPr>
          <p:spPr>
            <a:xfrm>
              <a:off x="2379" y="7168"/>
              <a:ext cx="2927" cy="1519"/>
            </a:xfrm>
            <a:prstGeom prst="rect">
              <a:avLst/>
            </a:prstGeom>
            <a:noFill/>
          </p:spPr>
          <p:txBody>
            <a:bodyPr wrap="square" rtlCol="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在生产不稳定的情况下不得进行带压不置换动火作业。</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cxnSp>
          <p:nvCxnSpPr>
            <p:cNvPr id="135" name="直接连接符 134"/>
            <p:cNvCxnSpPr/>
            <p:nvPr>
              <p:custDataLst>
                <p:tags r:id="rId28"/>
              </p:custDataLst>
            </p:nvPr>
          </p:nvCxnSpPr>
          <p:spPr>
            <a:xfrm>
              <a:off x="5484" y="6971"/>
              <a:ext cx="0" cy="16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7" name="文本框 136"/>
            <p:cNvSpPr txBox="1"/>
            <p:nvPr>
              <p:custDataLst>
                <p:tags r:id="rId29"/>
              </p:custDataLst>
            </p:nvPr>
          </p:nvSpPr>
          <p:spPr>
            <a:xfrm>
              <a:off x="5691" y="7168"/>
              <a:ext cx="2927" cy="2425"/>
            </a:xfrm>
            <a:prstGeom prst="rect">
              <a:avLst/>
            </a:prstGeom>
            <a:noFill/>
          </p:spPr>
          <p:txBody>
            <a:bodyPr wrap="square" rtlCol="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应事先制定安全施工方案，落实安全防火措施，必要时可请专职消防队到现场监护。</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cxnSp>
          <p:nvCxnSpPr>
            <p:cNvPr id="138" name="直接连接符 137"/>
            <p:cNvCxnSpPr/>
            <p:nvPr>
              <p:custDataLst>
                <p:tags r:id="rId30"/>
              </p:custDataLst>
            </p:nvPr>
          </p:nvCxnSpPr>
          <p:spPr>
            <a:xfrm>
              <a:off x="8818" y="6971"/>
              <a:ext cx="0" cy="16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0" name="文本框 139"/>
            <p:cNvSpPr txBox="1"/>
            <p:nvPr>
              <p:custDataLst>
                <p:tags r:id="rId31"/>
              </p:custDataLst>
            </p:nvPr>
          </p:nvSpPr>
          <p:spPr>
            <a:xfrm>
              <a:off x="9004" y="7168"/>
              <a:ext cx="2927" cy="3331"/>
            </a:xfrm>
            <a:prstGeom prst="rect">
              <a:avLst/>
            </a:prstGeom>
            <a:noFill/>
          </p:spPr>
          <p:txBody>
            <a:bodyPr wrap="square" rtlCol="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动火作业前，生产车间(分厂)应通知工厂生产调度部门及有关单位，使之在异常情况下能及时采取相应的应急措施。</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141" name="直接连接符 140"/>
            <p:cNvCxnSpPr/>
            <p:nvPr>
              <p:custDataLst>
                <p:tags r:id="rId32"/>
              </p:custDataLst>
            </p:nvPr>
          </p:nvCxnSpPr>
          <p:spPr>
            <a:xfrm>
              <a:off x="12151" y="6971"/>
              <a:ext cx="0" cy="16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3" name="文本框 142"/>
            <p:cNvSpPr txBox="1"/>
            <p:nvPr>
              <p:custDataLst>
                <p:tags r:id="rId33"/>
              </p:custDataLst>
            </p:nvPr>
          </p:nvSpPr>
          <p:spPr>
            <a:xfrm>
              <a:off x="12316" y="7168"/>
              <a:ext cx="2927" cy="1519"/>
            </a:xfrm>
            <a:prstGeom prst="rect">
              <a:avLst/>
            </a:prstGeom>
            <a:noFill/>
          </p:spPr>
          <p:txBody>
            <a:bodyPr wrap="square" rtlCol="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动火作业过程中，应使系统保持正压，严禁负压动火作业。</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cxnSp>
          <p:nvCxnSpPr>
            <p:cNvPr id="144" name="直接连接符 143"/>
            <p:cNvCxnSpPr/>
            <p:nvPr>
              <p:custDataLst>
                <p:tags r:id="rId34"/>
              </p:custDataLst>
            </p:nvPr>
          </p:nvCxnSpPr>
          <p:spPr>
            <a:xfrm>
              <a:off x="15485" y="6971"/>
              <a:ext cx="0" cy="16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6" name="文本框 145"/>
            <p:cNvSpPr txBox="1"/>
            <p:nvPr>
              <p:custDataLst>
                <p:tags r:id="rId35"/>
              </p:custDataLst>
            </p:nvPr>
          </p:nvSpPr>
          <p:spPr>
            <a:xfrm>
              <a:off x="15629" y="7168"/>
              <a:ext cx="2927" cy="1972"/>
            </a:xfrm>
            <a:prstGeom prst="rect">
              <a:avLst/>
            </a:prstGeom>
            <a:noFill/>
          </p:spPr>
          <p:txBody>
            <a:bodyPr wrap="square" rtlCol="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动火作业现场的通排风应良好，以便使泄漏的气体能顺畅排走。</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147" name="文本框 146"/>
            <p:cNvSpPr txBox="1"/>
            <p:nvPr>
              <p:custDataLst>
                <p:tags r:id="rId36"/>
              </p:custDataLst>
            </p:nvPr>
          </p:nvSpPr>
          <p:spPr>
            <a:xfrm>
              <a:off x="2902" y="4434"/>
              <a:ext cx="1034" cy="807"/>
            </a:xfrm>
            <a:prstGeom prst="rect">
              <a:avLst/>
            </a:prstGeom>
            <a:noFill/>
          </p:spPr>
          <p:txBody>
            <a:bodyPr wrap="square" rtlCol="0">
              <a:spAutoFit/>
            </a:bodyPr>
            <a:lstStyle/>
            <a:p>
              <a:r>
                <a:rPr lang="en-US" altLang="zh-CN" sz="2400" b="1" dirty="0">
                  <a:solidFill>
                    <a:schemeClr val="dk1"/>
                  </a:solidFill>
                  <a:latin typeface="隶书" panose="02010509060101010101" pitchFamily="49" charset="-122"/>
                  <a:ea typeface="隶书" panose="02010509060101010101" pitchFamily="49" charset="-122"/>
                </a:rPr>
                <a:t>01</a:t>
              </a:r>
              <a:endParaRPr lang="en-US" altLang="zh-CN" sz="2400" b="1" dirty="0">
                <a:solidFill>
                  <a:schemeClr val="dk1"/>
                </a:solidFill>
                <a:latin typeface="隶书" panose="02010509060101010101" pitchFamily="49" charset="-122"/>
                <a:ea typeface="隶书" panose="02010509060101010101" pitchFamily="49" charset="-122"/>
              </a:endParaRPr>
            </a:p>
          </p:txBody>
        </p:sp>
        <p:sp>
          <p:nvSpPr>
            <p:cNvPr id="148" name="文本框 147"/>
            <p:cNvSpPr txBox="1"/>
            <p:nvPr>
              <p:custDataLst>
                <p:tags r:id="rId37"/>
              </p:custDataLst>
            </p:nvPr>
          </p:nvSpPr>
          <p:spPr>
            <a:xfrm>
              <a:off x="6143" y="4442"/>
              <a:ext cx="1034" cy="807"/>
            </a:xfrm>
            <a:prstGeom prst="rect">
              <a:avLst/>
            </a:prstGeom>
            <a:noFill/>
          </p:spPr>
          <p:txBody>
            <a:bodyPr wrap="square" rtlCol="0">
              <a:spAutoFit/>
            </a:bodyPr>
            <a:lstStyle/>
            <a:p>
              <a:r>
                <a:rPr lang="en-US" altLang="zh-CN" sz="2400" b="1" dirty="0">
                  <a:solidFill>
                    <a:schemeClr val="lt1"/>
                  </a:solidFill>
                  <a:latin typeface="隶书" panose="02010509060101010101" pitchFamily="49" charset="-122"/>
                  <a:ea typeface="隶书" panose="02010509060101010101" pitchFamily="49" charset="-122"/>
                </a:rPr>
                <a:t>02</a:t>
              </a:r>
              <a:endParaRPr lang="en-US" altLang="zh-CN" sz="2400" b="1" dirty="0">
                <a:solidFill>
                  <a:schemeClr val="lt1"/>
                </a:solidFill>
                <a:latin typeface="隶书" panose="02010509060101010101" pitchFamily="49" charset="-122"/>
                <a:ea typeface="隶书" panose="02010509060101010101" pitchFamily="49" charset="-122"/>
              </a:endParaRPr>
            </a:p>
          </p:txBody>
        </p:sp>
        <p:sp>
          <p:nvSpPr>
            <p:cNvPr id="149" name="文本框 148"/>
            <p:cNvSpPr txBox="1"/>
            <p:nvPr>
              <p:custDataLst>
                <p:tags r:id="rId38"/>
              </p:custDataLst>
            </p:nvPr>
          </p:nvSpPr>
          <p:spPr>
            <a:xfrm>
              <a:off x="9369" y="4431"/>
              <a:ext cx="1034" cy="807"/>
            </a:xfrm>
            <a:prstGeom prst="rect">
              <a:avLst/>
            </a:prstGeom>
            <a:noFill/>
          </p:spPr>
          <p:txBody>
            <a:bodyPr wrap="square" rtlCol="0">
              <a:spAutoFit/>
            </a:bodyPr>
            <a:lstStyle/>
            <a:p>
              <a:r>
                <a:rPr lang="en-US" altLang="zh-CN" sz="2400" b="1" dirty="0">
                  <a:solidFill>
                    <a:schemeClr val="lt1"/>
                  </a:solidFill>
                  <a:latin typeface="隶书" panose="02010509060101010101" pitchFamily="49" charset="-122"/>
                  <a:ea typeface="隶书" panose="02010509060101010101" pitchFamily="49" charset="-122"/>
                </a:rPr>
                <a:t>03</a:t>
              </a:r>
              <a:endParaRPr lang="en-US" altLang="zh-CN" sz="2400" b="1" dirty="0">
                <a:solidFill>
                  <a:schemeClr val="lt1"/>
                </a:solidFill>
                <a:latin typeface="隶书" panose="02010509060101010101" pitchFamily="49" charset="-122"/>
                <a:ea typeface="隶书" panose="02010509060101010101" pitchFamily="49" charset="-122"/>
              </a:endParaRPr>
            </a:p>
          </p:txBody>
        </p:sp>
        <p:sp>
          <p:nvSpPr>
            <p:cNvPr id="150" name="文本框 149"/>
            <p:cNvSpPr txBox="1"/>
            <p:nvPr>
              <p:custDataLst>
                <p:tags r:id="rId39"/>
              </p:custDataLst>
            </p:nvPr>
          </p:nvSpPr>
          <p:spPr>
            <a:xfrm>
              <a:off x="12689" y="4417"/>
              <a:ext cx="1034" cy="807"/>
            </a:xfrm>
            <a:prstGeom prst="rect">
              <a:avLst/>
            </a:prstGeom>
            <a:noFill/>
          </p:spPr>
          <p:txBody>
            <a:bodyPr wrap="square" rtlCol="0">
              <a:spAutoFit/>
            </a:bodyPr>
            <a:lstStyle/>
            <a:p>
              <a:r>
                <a:rPr lang="en-US" altLang="zh-CN" sz="2400" b="1" dirty="0">
                  <a:solidFill>
                    <a:schemeClr val="lt1"/>
                  </a:solidFill>
                  <a:latin typeface="隶书" panose="02010509060101010101" pitchFamily="49" charset="-122"/>
                  <a:ea typeface="隶书" panose="02010509060101010101" pitchFamily="49" charset="-122"/>
                </a:rPr>
                <a:t>04</a:t>
              </a:r>
              <a:endParaRPr lang="en-US" altLang="zh-CN" sz="2400" b="1" dirty="0">
                <a:solidFill>
                  <a:schemeClr val="lt1"/>
                </a:solidFill>
                <a:latin typeface="隶书" panose="02010509060101010101" pitchFamily="49" charset="-122"/>
                <a:ea typeface="隶书" panose="02010509060101010101" pitchFamily="49" charset="-122"/>
              </a:endParaRPr>
            </a:p>
          </p:txBody>
        </p:sp>
        <p:sp>
          <p:nvSpPr>
            <p:cNvPr id="151" name="文本框 150"/>
            <p:cNvSpPr txBox="1"/>
            <p:nvPr>
              <p:custDataLst>
                <p:tags r:id="rId40"/>
              </p:custDataLst>
            </p:nvPr>
          </p:nvSpPr>
          <p:spPr>
            <a:xfrm>
              <a:off x="15974" y="4417"/>
              <a:ext cx="1034" cy="807"/>
            </a:xfrm>
            <a:prstGeom prst="rect">
              <a:avLst/>
            </a:prstGeom>
            <a:noFill/>
          </p:spPr>
          <p:txBody>
            <a:bodyPr wrap="square" rtlCol="0">
              <a:spAutoFit/>
            </a:bodyPr>
            <a:lstStyle/>
            <a:p>
              <a:r>
                <a:rPr lang="en-US" altLang="zh-CN" sz="2400" b="1" dirty="0">
                  <a:solidFill>
                    <a:schemeClr val="lt1"/>
                  </a:solidFill>
                  <a:latin typeface="隶书" panose="02010509060101010101" pitchFamily="49" charset="-122"/>
                  <a:ea typeface="隶书" panose="02010509060101010101" pitchFamily="49" charset="-122"/>
                </a:rPr>
                <a:t>05</a:t>
              </a:r>
              <a:endParaRPr lang="en-US" altLang="zh-CN" sz="2400" b="1" dirty="0">
                <a:solidFill>
                  <a:schemeClr val="lt1"/>
                </a:solidFill>
                <a:latin typeface="隶书" panose="02010509060101010101" pitchFamily="49" charset="-122"/>
                <a:ea typeface="隶书" panose="02010509060101010101" pitchFamily="49" charset="-122"/>
              </a:endParaRPr>
            </a:p>
          </p:txBody>
        </p:sp>
      </p:grpSp>
    </p:spTree>
    <p:custDataLst>
      <p:tags r:id="rId41"/>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28727"/>
            <a:ext cx="270891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动火分析及合格标准</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2" name="组合 1"/>
          <p:cNvGrpSpPr/>
          <p:nvPr/>
        </p:nvGrpSpPr>
        <p:grpSpPr>
          <a:xfrm>
            <a:off x="1422752" y="1494790"/>
            <a:ext cx="9346495" cy="4394835"/>
            <a:chOff x="2239" y="1763"/>
            <a:chExt cx="15325" cy="7206"/>
          </a:xfrm>
        </p:grpSpPr>
        <p:grpSp>
          <p:nvGrpSpPr>
            <p:cNvPr id="35" name="组合 34"/>
            <p:cNvGrpSpPr/>
            <p:nvPr>
              <p:custDataLst>
                <p:tags r:id="rId12"/>
              </p:custDataLst>
            </p:nvPr>
          </p:nvGrpSpPr>
          <p:grpSpPr>
            <a:xfrm>
              <a:off x="2239" y="1763"/>
              <a:ext cx="4167" cy="3508"/>
              <a:chOff x="5248275" y="2227074"/>
              <a:chExt cx="2657399" cy="2236976"/>
            </a:xfrm>
          </p:grpSpPr>
          <p:sp>
            <p:nvSpPr>
              <p:cNvPr id="28" name="任意多边形 27"/>
              <p:cNvSpPr/>
              <p:nvPr>
                <p:custDataLst>
                  <p:tags r:id="rId13"/>
                </p:custDataLst>
              </p:nvPr>
            </p:nvSpPr>
            <p:spPr>
              <a:xfrm>
                <a:off x="5248275" y="2444750"/>
                <a:ext cx="2495550" cy="2019300"/>
              </a:xfrm>
              <a:custGeom>
                <a:avLst/>
                <a:gdLst>
                  <a:gd name="connsiteX0" fmla="*/ 0 w 2495550"/>
                  <a:gd name="connsiteY0" fmla="*/ 0 h 2019300"/>
                  <a:gd name="connsiteX1" fmla="*/ 2202616 w 2495550"/>
                  <a:gd name="connsiteY1" fmla="*/ 0 h 2019300"/>
                  <a:gd name="connsiteX2" fmla="*/ 2197612 w 2495550"/>
                  <a:gd name="connsiteY2" fmla="*/ 18098 h 2019300"/>
                  <a:gd name="connsiteX3" fmla="*/ 2317697 w 2495550"/>
                  <a:gd name="connsiteY3" fmla="*/ 215091 h 2019300"/>
                  <a:gd name="connsiteX4" fmla="*/ 2478747 w 2495550"/>
                  <a:gd name="connsiteY4" fmla="*/ 238724 h 2019300"/>
                  <a:gd name="connsiteX5" fmla="*/ 2495550 w 2495550"/>
                  <a:gd name="connsiteY5" fmla="*/ 231184 h 2019300"/>
                  <a:gd name="connsiteX6" fmla="*/ 2495550 w 2495550"/>
                  <a:gd name="connsiteY6" fmla="*/ 2019300 h 2019300"/>
                  <a:gd name="connsiteX7" fmla="*/ 0 w 2495550"/>
                  <a:gd name="connsiteY7"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550" h="2019300">
                    <a:moveTo>
                      <a:pt x="0" y="0"/>
                    </a:moveTo>
                    <a:lnTo>
                      <a:pt x="2202616" y="0"/>
                    </a:lnTo>
                    <a:lnTo>
                      <a:pt x="2197612" y="18098"/>
                    </a:lnTo>
                    <a:cubicBezTo>
                      <a:pt x="2194031" y="93809"/>
                      <a:pt x="2238877" y="172514"/>
                      <a:pt x="2317697" y="215091"/>
                    </a:cubicBezTo>
                    <a:cubicBezTo>
                      <a:pt x="2370244" y="243476"/>
                      <a:pt x="2427941" y="250429"/>
                      <a:pt x="2478747" y="238724"/>
                    </a:cubicBezTo>
                    <a:lnTo>
                      <a:pt x="2495550" y="231184"/>
                    </a:lnTo>
                    <a:lnTo>
                      <a:pt x="2495550" y="2019300"/>
                    </a:lnTo>
                    <a:lnTo>
                      <a:pt x="0" y="2019300"/>
                    </a:lnTo>
                    <a:close/>
                  </a:path>
                </a:pathLst>
              </a:custGeom>
              <a:solidFill>
                <a:schemeClr val="accent1"/>
              </a:solidFill>
              <a:ln>
                <a:noFill/>
              </a:ln>
            </p:spPr>
            <p:style>
              <a:lnRef idx="2">
                <a:srgbClr val="FA8550">
                  <a:shade val="50000"/>
                </a:srgbClr>
              </a:lnRef>
              <a:fillRef idx="1">
                <a:srgbClr val="FA8550"/>
              </a:fillRef>
              <a:effectRef idx="0">
                <a:srgbClr val="FA8550"/>
              </a:effectRef>
              <a:fontRef idx="minor">
                <a:sysClr val="window" lastClr="FFFFFF"/>
              </a:fontRef>
            </p:style>
            <p:txBody>
              <a:bodyPr bIns="216000" rtlCol="0" anchor="ctr">
                <a:noAutofit/>
              </a:bodyPr>
              <a:lstStyle/>
              <a:p>
                <a:pPr algn="just">
                  <a:lnSpc>
                    <a:spcPct val="120000"/>
                  </a:lnSpc>
                </a:pPr>
                <a:r>
                  <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rPr>
                  <a:t>动火作业前应进行安全分析， 动火分析的取样点要有代表性。</a:t>
                </a:r>
                <a:endPar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endParaRPr>
              </a:p>
            </p:txBody>
          </p:sp>
          <p:sp>
            <p:nvSpPr>
              <p:cNvPr id="21" name="任意多边形 20"/>
              <p:cNvSpPr/>
              <p:nvPr>
                <p:custDataLst>
                  <p:tags r:id="rId14"/>
                </p:custDataLst>
              </p:nvPr>
            </p:nvSpPr>
            <p:spPr>
              <a:xfrm>
                <a:off x="5248275" y="4194043"/>
                <a:ext cx="878136" cy="270007"/>
              </a:xfrm>
              <a:custGeom>
                <a:avLst/>
                <a:gdLst>
                  <a:gd name="connsiteX0" fmla="*/ 0 w 878136"/>
                  <a:gd name="connsiteY0" fmla="*/ 0 h 270007"/>
                  <a:gd name="connsiteX1" fmla="*/ 122728 w 878136"/>
                  <a:gd name="connsiteY1" fmla="*/ 20441 h 270007"/>
                  <a:gd name="connsiteX2" fmla="*/ 847893 w 878136"/>
                  <a:gd name="connsiteY2" fmla="*/ 253580 h 270007"/>
                  <a:gd name="connsiteX3" fmla="*/ 878136 w 878136"/>
                  <a:gd name="connsiteY3" fmla="*/ 270007 h 270007"/>
                  <a:gd name="connsiteX4" fmla="*/ 0 w 878136"/>
                  <a:gd name="connsiteY4" fmla="*/ 270007 h 27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36" h="270007">
                    <a:moveTo>
                      <a:pt x="0" y="0"/>
                    </a:moveTo>
                    <a:lnTo>
                      <a:pt x="122728" y="20441"/>
                    </a:lnTo>
                    <a:cubicBezTo>
                      <a:pt x="368915" y="68090"/>
                      <a:pt x="623734" y="144613"/>
                      <a:pt x="847893" y="253580"/>
                    </a:cubicBezTo>
                    <a:lnTo>
                      <a:pt x="878136" y="270007"/>
                    </a:lnTo>
                    <a:lnTo>
                      <a:pt x="0" y="270007"/>
                    </a:lnTo>
                    <a:close/>
                  </a:path>
                </a:pathLst>
              </a:custGeom>
              <a:solidFill>
                <a:schemeClr val="accent1"/>
              </a:solidFill>
              <a:ln>
                <a:noFill/>
              </a:ln>
              <a:effectLst>
                <a:outerShdw dir="16500000" sx="49000" sy="49000" algn="ctr" rotWithShape="0">
                  <a:srgbClr val="FEFFFF">
                    <a:alpha val="58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67500" lnSpcReduction="2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5" name="任意多边形 24"/>
              <p:cNvSpPr/>
              <p:nvPr>
                <p:custDataLst>
                  <p:tags r:id="rId15"/>
                </p:custDataLst>
              </p:nvPr>
            </p:nvSpPr>
            <p:spPr>
              <a:xfrm>
                <a:off x="5423375" y="4161036"/>
                <a:ext cx="2320450" cy="303014"/>
              </a:xfrm>
              <a:custGeom>
                <a:avLst/>
                <a:gdLst>
                  <a:gd name="connsiteX0" fmla="*/ 2179509 w 2320450"/>
                  <a:gd name="connsiteY0" fmla="*/ 0 h 303014"/>
                  <a:gd name="connsiteX1" fmla="*/ 2320450 w 2320450"/>
                  <a:gd name="connsiteY1" fmla="*/ 3910 h 303014"/>
                  <a:gd name="connsiteX2" fmla="*/ 2320450 w 2320450"/>
                  <a:gd name="connsiteY2" fmla="*/ 303014 h 303014"/>
                  <a:gd name="connsiteX3" fmla="*/ 0 w 2320450"/>
                  <a:gd name="connsiteY3" fmla="*/ 303014 h 303014"/>
                  <a:gd name="connsiteX4" fmla="*/ 12478 w 2320450"/>
                  <a:gd name="connsiteY4" fmla="*/ 299517 h 303014"/>
                  <a:gd name="connsiteX5" fmla="*/ 2179509 w 2320450"/>
                  <a:gd name="connsiteY5" fmla="*/ 0 h 30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450" h="303014">
                    <a:moveTo>
                      <a:pt x="2179509" y="0"/>
                    </a:moveTo>
                    <a:lnTo>
                      <a:pt x="2320450" y="3910"/>
                    </a:lnTo>
                    <a:lnTo>
                      <a:pt x="2320450" y="303014"/>
                    </a:lnTo>
                    <a:lnTo>
                      <a:pt x="0" y="303014"/>
                    </a:lnTo>
                    <a:lnTo>
                      <a:pt x="12478" y="299517"/>
                    </a:lnTo>
                    <a:cubicBezTo>
                      <a:pt x="769548" y="105420"/>
                      <a:pt x="1520572" y="2481"/>
                      <a:pt x="2179509" y="0"/>
                    </a:cubicBezTo>
                    <a:close/>
                  </a:path>
                </a:pathLst>
              </a:custGeom>
              <a:solidFill>
                <a:schemeClr val="accent1"/>
              </a:solidFill>
              <a:ln>
                <a:noFill/>
              </a:ln>
              <a:effectLst>
                <a:outerShdw dist="38100" dir="5400000" sx="11000" sy="11000" algn="ctr" rotWithShape="0">
                  <a:srgbClr val="FEFFFF">
                    <a:alpha val="43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80000" lnSpcReduction="1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任意多边形 33"/>
              <p:cNvSpPr/>
              <p:nvPr>
                <p:custDataLst>
                  <p:tags r:id="rId16"/>
                </p:custDataLst>
              </p:nvPr>
            </p:nvSpPr>
            <p:spPr>
              <a:xfrm>
                <a:off x="7478544" y="2227074"/>
                <a:ext cx="427130" cy="423939"/>
              </a:xfrm>
              <a:custGeom>
                <a:avLst/>
                <a:gdLst>
                  <a:gd name="connsiteX0" fmla="*/ 161972 w 427130"/>
                  <a:gd name="connsiteY0" fmla="*/ 0 h 423939"/>
                  <a:gd name="connsiteX1" fmla="*/ 164098 w 427130"/>
                  <a:gd name="connsiteY1" fmla="*/ 173 h 423939"/>
                  <a:gd name="connsiteX2" fmla="*/ 166082 w 427130"/>
                  <a:gd name="connsiteY2" fmla="*/ 445 h 423939"/>
                  <a:gd name="connsiteX3" fmla="*/ 168060 w 427130"/>
                  <a:gd name="connsiteY3" fmla="*/ 893 h 423939"/>
                  <a:gd name="connsiteX4" fmla="*/ 169927 w 427130"/>
                  <a:gd name="connsiteY4" fmla="*/ 1546 h 423939"/>
                  <a:gd name="connsiteX5" fmla="*/ 171751 w 427130"/>
                  <a:gd name="connsiteY5" fmla="*/ 2443 h 423939"/>
                  <a:gd name="connsiteX6" fmla="*/ 173570 w 427130"/>
                  <a:gd name="connsiteY6" fmla="*/ 3514 h 423939"/>
                  <a:gd name="connsiteX7" fmla="*/ 175208 w 427130"/>
                  <a:gd name="connsiteY7" fmla="*/ 4754 h 423939"/>
                  <a:gd name="connsiteX8" fmla="*/ 176059 w 427130"/>
                  <a:gd name="connsiteY8" fmla="*/ 5480 h 423939"/>
                  <a:gd name="connsiteX9" fmla="*/ 176735 w 427130"/>
                  <a:gd name="connsiteY9" fmla="*/ 6200 h 423939"/>
                  <a:gd name="connsiteX10" fmla="*/ 177481 w 427130"/>
                  <a:gd name="connsiteY10" fmla="*/ 6958 h 423939"/>
                  <a:gd name="connsiteX11" fmla="*/ 178189 w 427130"/>
                  <a:gd name="connsiteY11" fmla="*/ 7784 h 423939"/>
                  <a:gd name="connsiteX12" fmla="*/ 179430 w 427130"/>
                  <a:gd name="connsiteY12" fmla="*/ 9431 h 423939"/>
                  <a:gd name="connsiteX13" fmla="*/ 180523 w 427130"/>
                  <a:gd name="connsiteY13" fmla="*/ 11352 h 423939"/>
                  <a:gd name="connsiteX14" fmla="*/ 181404 w 427130"/>
                  <a:gd name="connsiteY14" fmla="*/ 13337 h 423939"/>
                  <a:gd name="connsiteX15" fmla="*/ 182206 w 427130"/>
                  <a:gd name="connsiteY15" fmla="*/ 15634 h 423939"/>
                  <a:gd name="connsiteX16" fmla="*/ 182870 w 427130"/>
                  <a:gd name="connsiteY16" fmla="*/ 17856 h 423939"/>
                  <a:gd name="connsiteX17" fmla="*/ 183222 w 427130"/>
                  <a:gd name="connsiteY17" fmla="*/ 19999 h 423939"/>
                  <a:gd name="connsiteX18" fmla="*/ 183289 w 427130"/>
                  <a:gd name="connsiteY18" fmla="*/ 21189 h 423939"/>
                  <a:gd name="connsiteX19" fmla="*/ 183362 w 427130"/>
                  <a:gd name="connsiteY19" fmla="*/ 22205 h 423939"/>
                  <a:gd name="connsiteX20" fmla="*/ 183361 w 427130"/>
                  <a:gd name="connsiteY20" fmla="*/ 23358 h 423939"/>
                  <a:gd name="connsiteX21" fmla="*/ 183296 w 427130"/>
                  <a:gd name="connsiteY21" fmla="*/ 24299 h 423939"/>
                  <a:gd name="connsiteX22" fmla="*/ 183226 w 427130"/>
                  <a:gd name="connsiteY22" fmla="*/ 25415 h 423939"/>
                  <a:gd name="connsiteX23" fmla="*/ 182950 w 427130"/>
                  <a:gd name="connsiteY23" fmla="*/ 26420 h 423939"/>
                  <a:gd name="connsiteX24" fmla="*/ 182811 w 427130"/>
                  <a:gd name="connsiteY24" fmla="*/ 27499 h 423939"/>
                  <a:gd name="connsiteX25" fmla="*/ 182466 w 427130"/>
                  <a:gd name="connsiteY25" fmla="*/ 28466 h 423939"/>
                  <a:gd name="connsiteX26" fmla="*/ 182258 w 427130"/>
                  <a:gd name="connsiteY26" fmla="*/ 29508 h 423939"/>
                  <a:gd name="connsiteX27" fmla="*/ 181807 w 427130"/>
                  <a:gd name="connsiteY27" fmla="*/ 30507 h 423939"/>
                  <a:gd name="connsiteX28" fmla="*/ 181319 w 427130"/>
                  <a:gd name="connsiteY28" fmla="*/ 31574 h 423939"/>
                  <a:gd name="connsiteX29" fmla="*/ 180837 w 427130"/>
                  <a:gd name="connsiteY29" fmla="*/ 32467 h 423939"/>
                  <a:gd name="connsiteX30" fmla="*/ 180392 w 427130"/>
                  <a:gd name="connsiteY30" fmla="*/ 33292 h 423939"/>
                  <a:gd name="connsiteX31" fmla="*/ 179915 w 427130"/>
                  <a:gd name="connsiteY31" fmla="*/ 34010 h 423939"/>
                  <a:gd name="connsiteX32" fmla="*/ 178717 w 427130"/>
                  <a:gd name="connsiteY32" fmla="*/ 35405 h 423939"/>
                  <a:gd name="connsiteX33" fmla="*/ 177383 w 427130"/>
                  <a:gd name="connsiteY33" fmla="*/ 36725 h 423939"/>
                  <a:gd name="connsiteX34" fmla="*/ 175805 w 427130"/>
                  <a:gd name="connsiteY34" fmla="*/ 38003 h 423939"/>
                  <a:gd name="connsiteX35" fmla="*/ 174089 w 427130"/>
                  <a:gd name="connsiteY35" fmla="*/ 39206 h 423939"/>
                  <a:gd name="connsiteX36" fmla="*/ 172130 w 427130"/>
                  <a:gd name="connsiteY36" fmla="*/ 40367 h 423939"/>
                  <a:gd name="connsiteX37" fmla="*/ 169897 w 427130"/>
                  <a:gd name="connsiteY37" fmla="*/ 41379 h 423939"/>
                  <a:gd name="connsiteX38" fmla="*/ 167525 w 427130"/>
                  <a:gd name="connsiteY38" fmla="*/ 42317 h 423939"/>
                  <a:gd name="connsiteX39" fmla="*/ 161052 w 427130"/>
                  <a:gd name="connsiteY39" fmla="*/ 44767 h 423939"/>
                  <a:gd name="connsiteX40" fmla="*/ 155289 w 427130"/>
                  <a:gd name="connsiteY40" fmla="*/ 46890 h 423939"/>
                  <a:gd name="connsiteX41" fmla="*/ 150446 w 427130"/>
                  <a:gd name="connsiteY41" fmla="*/ 48623 h 423939"/>
                  <a:gd name="connsiteX42" fmla="*/ 146424 w 427130"/>
                  <a:gd name="connsiteY42" fmla="*/ 49823 h 423939"/>
                  <a:gd name="connsiteX43" fmla="*/ 143020 w 427130"/>
                  <a:gd name="connsiteY43" fmla="*/ 51357 h 423939"/>
                  <a:gd name="connsiteX44" fmla="*/ 139648 w 427130"/>
                  <a:gd name="connsiteY44" fmla="*/ 52996 h 423939"/>
                  <a:gd name="connsiteX45" fmla="*/ 136414 w 427130"/>
                  <a:gd name="connsiteY45" fmla="*/ 54711 h 423939"/>
                  <a:gd name="connsiteX46" fmla="*/ 133111 w 427130"/>
                  <a:gd name="connsiteY46" fmla="*/ 56388 h 423939"/>
                  <a:gd name="connsiteX47" fmla="*/ 129982 w 427130"/>
                  <a:gd name="connsiteY47" fmla="*/ 58070 h 423939"/>
                  <a:gd name="connsiteX48" fmla="*/ 126816 w 427130"/>
                  <a:gd name="connsiteY48" fmla="*/ 59821 h 423939"/>
                  <a:gd name="connsiteX49" fmla="*/ 123751 w 427130"/>
                  <a:gd name="connsiteY49" fmla="*/ 61716 h 423939"/>
                  <a:gd name="connsiteX50" fmla="*/ 120754 w 427130"/>
                  <a:gd name="connsiteY50" fmla="*/ 63647 h 423939"/>
                  <a:gd name="connsiteX51" fmla="*/ 117758 w 427130"/>
                  <a:gd name="connsiteY51" fmla="*/ 65578 h 423939"/>
                  <a:gd name="connsiteX52" fmla="*/ 114793 w 427130"/>
                  <a:gd name="connsiteY52" fmla="*/ 67616 h 423939"/>
                  <a:gd name="connsiteX53" fmla="*/ 112002 w 427130"/>
                  <a:gd name="connsiteY53" fmla="*/ 69658 h 423939"/>
                  <a:gd name="connsiteX54" fmla="*/ 109243 w 427130"/>
                  <a:gd name="connsiteY54" fmla="*/ 71807 h 423939"/>
                  <a:gd name="connsiteX55" fmla="*/ 106416 w 427130"/>
                  <a:gd name="connsiteY55" fmla="*/ 73918 h 423939"/>
                  <a:gd name="connsiteX56" fmla="*/ 103689 w 427130"/>
                  <a:gd name="connsiteY56" fmla="*/ 76173 h 423939"/>
                  <a:gd name="connsiteX57" fmla="*/ 101030 w 427130"/>
                  <a:gd name="connsiteY57" fmla="*/ 78464 h 423939"/>
                  <a:gd name="connsiteX58" fmla="*/ 98441 w 427130"/>
                  <a:gd name="connsiteY58" fmla="*/ 80793 h 423939"/>
                  <a:gd name="connsiteX59" fmla="*/ 95920 w 427130"/>
                  <a:gd name="connsiteY59" fmla="*/ 83159 h 423939"/>
                  <a:gd name="connsiteX60" fmla="*/ 93430 w 427130"/>
                  <a:gd name="connsiteY60" fmla="*/ 85630 h 423939"/>
                  <a:gd name="connsiteX61" fmla="*/ 90972 w 427130"/>
                  <a:gd name="connsiteY61" fmla="*/ 88208 h 423939"/>
                  <a:gd name="connsiteX62" fmla="*/ 88589 w 427130"/>
                  <a:gd name="connsiteY62" fmla="*/ 90648 h 423939"/>
                  <a:gd name="connsiteX63" fmla="*/ 86163 w 427130"/>
                  <a:gd name="connsiteY63" fmla="*/ 93331 h 423939"/>
                  <a:gd name="connsiteX64" fmla="*/ 83948 w 427130"/>
                  <a:gd name="connsiteY64" fmla="*/ 95951 h 423939"/>
                  <a:gd name="connsiteX65" fmla="*/ 81628 w 427130"/>
                  <a:gd name="connsiteY65" fmla="*/ 98603 h 423939"/>
                  <a:gd name="connsiteX66" fmla="*/ 79583 w 427130"/>
                  <a:gd name="connsiteY66" fmla="*/ 101403 h 423939"/>
                  <a:gd name="connsiteX67" fmla="*/ 77432 w 427130"/>
                  <a:gd name="connsiteY67" fmla="*/ 104235 h 423939"/>
                  <a:gd name="connsiteX68" fmla="*/ 75280 w 427130"/>
                  <a:gd name="connsiteY68" fmla="*/ 107067 h 423939"/>
                  <a:gd name="connsiteX69" fmla="*/ 73230 w 427130"/>
                  <a:gd name="connsiteY69" fmla="*/ 110041 h 423939"/>
                  <a:gd name="connsiteX70" fmla="*/ 71322 w 427130"/>
                  <a:gd name="connsiteY70" fmla="*/ 112916 h 423939"/>
                  <a:gd name="connsiteX71" fmla="*/ 69408 w 427130"/>
                  <a:gd name="connsiteY71" fmla="*/ 115965 h 423939"/>
                  <a:gd name="connsiteX72" fmla="*/ 67527 w 427130"/>
                  <a:gd name="connsiteY72" fmla="*/ 119120 h 423939"/>
                  <a:gd name="connsiteX73" fmla="*/ 65719 w 427130"/>
                  <a:gd name="connsiteY73" fmla="*/ 122137 h 423939"/>
                  <a:gd name="connsiteX74" fmla="*/ 63975 w 427130"/>
                  <a:gd name="connsiteY74" fmla="*/ 125366 h 423939"/>
                  <a:gd name="connsiteX75" fmla="*/ 61859 w 427130"/>
                  <a:gd name="connsiteY75" fmla="*/ 129282 h 423939"/>
                  <a:gd name="connsiteX76" fmla="*/ 59919 w 427130"/>
                  <a:gd name="connsiteY76" fmla="*/ 133204 h 423939"/>
                  <a:gd name="connsiteX77" fmla="*/ 58115 w 427130"/>
                  <a:gd name="connsiteY77" fmla="*/ 137200 h 423939"/>
                  <a:gd name="connsiteX78" fmla="*/ 56312 w 427130"/>
                  <a:gd name="connsiteY78" fmla="*/ 141196 h 423939"/>
                  <a:gd name="connsiteX79" fmla="*/ 54683 w 427130"/>
                  <a:gd name="connsiteY79" fmla="*/ 145198 h 423939"/>
                  <a:gd name="connsiteX80" fmla="*/ 53197 w 427130"/>
                  <a:gd name="connsiteY80" fmla="*/ 149099 h 423939"/>
                  <a:gd name="connsiteX81" fmla="*/ 51706 w 427130"/>
                  <a:gd name="connsiteY81" fmla="*/ 153175 h 423939"/>
                  <a:gd name="connsiteX82" fmla="*/ 50426 w 427130"/>
                  <a:gd name="connsiteY82" fmla="*/ 157187 h 423939"/>
                  <a:gd name="connsiteX83" fmla="*/ 49184 w 427130"/>
                  <a:gd name="connsiteY83" fmla="*/ 161131 h 423939"/>
                  <a:gd name="connsiteX84" fmla="*/ 48110 w 427130"/>
                  <a:gd name="connsiteY84" fmla="*/ 165255 h 423939"/>
                  <a:gd name="connsiteX85" fmla="*/ 47042 w 427130"/>
                  <a:gd name="connsiteY85" fmla="*/ 169205 h 423939"/>
                  <a:gd name="connsiteX86" fmla="*/ 46181 w 427130"/>
                  <a:gd name="connsiteY86" fmla="*/ 173265 h 423939"/>
                  <a:gd name="connsiteX87" fmla="*/ 45351 w 427130"/>
                  <a:gd name="connsiteY87" fmla="*/ 177432 h 423939"/>
                  <a:gd name="connsiteX88" fmla="*/ 44663 w 427130"/>
                  <a:gd name="connsiteY88" fmla="*/ 181498 h 423939"/>
                  <a:gd name="connsiteX89" fmla="*/ 44151 w 427130"/>
                  <a:gd name="connsiteY89" fmla="*/ 185570 h 423939"/>
                  <a:gd name="connsiteX90" fmla="*/ 43707 w 427130"/>
                  <a:gd name="connsiteY90" fmla="*/ 189679 h 423939"/>
                  <a:gd name="connsiteX91" fmla="*/ 43332 w 427130"/>
                  <a:gd name="connsiteY91" fmla="*/ 193826 h 423939"/>
                  <a:gd name="connsiteX92" fmla="*/ 42994 w 427130"/>
                  <a:gd name="connsiteY92" fmla="*/ 197903 h 423939"/>
                  <a:gd name="connsiteX93" fmla="*/ 42899 w 427130"/>
                  <a:gd name="connsiteY93" fmla="*/ 202023 h 423939"/>
                  <a:gd name="connsiteX94" fmla="*/ 42836 w 427130"/>
                  <a:gd name="connsiteY94" fmla="*/ 206249 h 423939"/>
                  <a:gd name="connsiteX95" fmla="*/ 42985 w 427130"/>
                  <a:gd name="connsiteY95" fmla="*/ 210412 h 423939"/>
                  <a:gd name="connsiteX96" fmla="*/ 43133 w 427130"/>
                  <a:gd name="connsiteY96" fmla="*/ 214575 h 423939"/>
                  <a:gd name="connsiteX97" fmla="*/ 43457 w 427130"/>
                  <a:gd name="connsiteY97" fmla="*/ 218743 h 423939"/>
                  <a:gd name="connsiteX98" fmla="*/ 43743 w 427130"/>
                  <a:gd name="connsiteY98" fmla="*/ 222981 h 423939"/>
                  <a:gd name="connsiteX99" fmla="*/ 44240 w 427130"/>
                  <a:gd name="connsiteY99" fmla="*/ 227154 h 423939"/>
                  <a:gd name="connsiteX100" fmla="*/ 44913 w 427130"/>
                  <a:gd name="connsiteY100" fmla="*/ 231334 h 423939"/>
                  <a:gd name="connsiteX101" fmla="*/ 45548 w 427130"/>
                  <a:gd name="connsiteY101" fmla="*/ 235582 h 423939"/>
                  <a:gd name="connsiteX102" fmla="*/ 46427 w 427130"/>
                  <a:gd name="connsiteY102" fmla="*/ 239873 h 423939"/>
                  <a:gd name="connsiteX103" fmla="*/ 47342 w 427130"/>
                  <a:gd name="connsiteY103" fmla="*/ 244095 h 423939"/>
                  <a:gd name="connsiteX104" fmla="*/ 48395 w 427130"/>
                  <a:gd name="connsiteY104" fmla="*/ 248392 h 423939"/>
                  <a:gd name="connsiteX105" fmla="*/ 49517 w 427130"/>
                  <a:gd name="connsiteY105" fmla="*/ 252725 h 423939"/>
                  <a:gd name="connsiteX106" fmla="*/ 50782 w 427130"/>
                  <a:gd name="connsiteY106" fmla="*/ 256959 h 423939"/>
                  <a:gd name="connsiteX107" fmla="*/ 52116 w 427130"/>
                  <a:gd name="connsiteY107" fmla="*/ 261229 h 423939"/>
                  <a:gd name="connsiteX108" fmla="*/ 53486 w 427130"/>
                  <a:gd name="connsiteY108" fmla="*/ 265431 h 423939"/>
                  <a:gd name="connsiteX109" fmla="*/ 55000 w 427130"/>
                  <a:gd name="connsiteY109" fmla="*/ 269532 h 423939"/>
                  <a:gd name="connsiteX110" fmla="*/ 56514 w 427130"/>
                  <a:gd name="connsiteY110" fmla="*/ 273634 h 423939"/>
                  <a:gd name="connsiteX111" fmla="*/ 58276 w 427130"/>
                  <a:gd name="connsiteY111" fmla="*/ 277603 h 423939"/>
                  <a:gd name="connsiteX112" fmla="*/ 60007 w 427130"/>
                  <a:gd name="connsiteY112" fmla="*/ 281467 h 423939"/>
                  <a:gd name="connsiteX113" fmla="*/ 61875 w 427130"/>
                  <a:gd name="connsiteY113" fmla="*/ 285405 h 423939"/>
                  <a:gd name="connsiteX114" fmla="*/ 63749 w 427130"/>
                  <a:gd name="connsiteY114" fmla="*/ 289168 h 423939"/>
                  <a:gd name="connsiteX115" fmla="*/ 65729 w 427130"/>
                  <a:gd name="connsiteY115" fmla="*/ 292900 h 423939"/>
                  <a:gd name="connsiteX116" fmla="*/ 67782 w 427130"/>
                  <a:gd name="connsiteY116" fmla="*/ 296495 h 423939"/>
                  <a:gd name="connsiteX117" fmla="*/ 69974 w 427130"/>
                  <a:gd name="connsiteY117" fmla="*/ 300164 h 423939"/>
                  <a:gd name="connsiteX118" fmla="*/ 72239 w 427130"/>
                  <a:gd name="connsiteY118" fmla="*/ 303695 h 423939"/>
                  <a:gd name="connsiteX119" fmla="*/ 74579 w 427130"/>
                  <a:gd name="connsiteY119" fmla="*/ 307089 h 423939"/>
                  <a:gd name="connsiteX120" fmla="*/ 76988 w 427130"/>
                  <a:gd name="connsiteY120" fmla="*/ 310520 h 423939"/>
                  <a:gd name="connsiteX121" fmla="*/ 79439 w 427130"/>
                  <a:gd name="connsiteY121" fmla="*/ 313708 h 423939"/>
                  <a:gd name="connsiteX122" fmla="*/ 82059 w 427130"/>
                  <a:gd name="connsiteY122" fmla="*/ 317076 h 423939"/>
                  <a:gd name="connsiteX123" fmla="*/ 84685 w 427130"/>
                  <a:gd name="connsiteY123" fmla="*/ 320269 h 423939"/>
                  <a:gd name="connsiteX124" fmla="*/ 87453 w 427130"/>
                  <a:gd name="connsiteY124" fmla="*/ 323362 h 423939"/>
                  <a:gd name="connsiteX125" fmla="*/ 90259 w 427130"/>
                  <a:gd name="connsiteY125" fmla="*/ 326386 h 423939"/>
                  <a:gd name="connsiteX126" fmla="*/ 93102 w 427130"/>
                  <a:gd name="connsiteY126" fmla="*/ 329342 h 423939"/>
                  <a:gd name="connsiteX127" fmla="*/ 96156 w 427130"/>
                  <a:gd name="connsiteY127" fmla="*/ 332235 h 423939"/>
                  <a:gd name="connsiteX128" fmla="*/ 99248 w 427130"/>
                  <a:gd name="connsiteY128" fmla="*/ 335058 h 423939"/>
                  <a:gd name="connsiteX129" fmla="*/ 102408 w 427130"/>
                  <a:gd name="connsiteY129" fmla="*/ 337919 h 423939"/>
                  <a:gd name="connsiteX130" fmla="*/ 105611 w 427130"/>
                  <a:gd name="connsiteY130" fmla="*/ 340537 h 423939"/>
                  <a:gd name="connsiteX131" fmla="*/ 108989 w 427130"/>
                  <a:gd name="connsiteY131" fmla="*/ 343160 h 423939"/>
                  <a:gd name="connsiteX132" fmla="*/ 112298 w 427130"/>
                  <a:gd name="connsiteY132" fmla="*/ 345746 h 423939"/>
                  <a:gd name="connsiteX133" fmla="*/ 115818 w 427130"/>
                  <a:gd name="connsiteY133" fmla="*/ 348269 h 423939"/>
                  <a:gd name="connsiteX134" fmla="*/ 119376 w 427130"/>
                  <a:gd name="connsiteY134" fmla="*/ 350724 h 423939"/>
                  <a:gd name="connsiteX135" fmla="*/ 123040 w 427130"/>
                  <a:gd name="connsiteY135" fmla="*/ 353146 h 423939"/>
                  <a:gd name="connsiteX136" fmla="*/ 126814 w 427130"/>
                  <a:gd name="connsiteY136" fmla="*/ 355363 h 423939"/>
                  <a:gd name="connsiteX137" fmla="*/ 130589 w 427130"/>
                  <a:gd name="connsiteY137" fmla="*/ 357579 h 423939"/>
                  <a:gd name="connsiteX138" fmla="*/ 134539 w 427130"/>
                  <a:gd name="connsiteY138" fmla="*/ 359802 h 423939"/>
                  <a:gd name="connsiteX139" fmla="*/ 138493 w 427130"/>
                  <a:gd name="connsiteY139" fmla="*/ 361849 h 423939"/>
                  <a:gd name="connsiteX140" fmla="*/ 142417 w 427130"/>
                  <a:gd name="connsiteY140" fmla="*/ 363791 h 423939"/>
                  <a:gd name="connsiteX141" fmla="*/ 146340 w 427130"/>
                  <a:gd name="connsiteY141" fmla="*/ 365733 h 423939"/>
                  <a:gd name="connsiteX142" fmla="*/ 150375 w 427130"/>
                  <a:gd name="connsiteY142" fmla="*/ 367468 h 423939"/>
                  <a:gd name="connsiteX143" fmla="*/ 154378 w 427130"/>
                  <a:gd name="connsiteY143" fmla="*/ 369098 h 423939"/>
                  <a:gd name="connsiteX144" fmla="*/ 158349 w 427130"/>
                  <a:gd name="connsiteY144" fmla="*/ 370622 h 423939"/>
                  <a:gd name="connsiteX145" fmla="*/ 162395 w 427130"/>
                  <a:gd name="connsiteY145" fmla="*/ 372009 h 423939"/>
                  <a:gd name="connsiteX146" fmla="*/ 166440 w 427130"/>
                  <a:gd name="connsiteY146" fmla="*/ 373395 h 423939"/>
                  <a:gd name="connsiteX147" fmla="*/ 170386 w 427130"/>
                  <a:gd name="connsiteY147" fmla="*/ 374639 h 423939"/>
                  <a:gd name="connsiteX148" fmla="*/ 174511 w 427130"/>
                  <a:gd name="connsiteY148" fmla="*/ 375714 h 423939"/>
                  <a:gd name="connsiteX149" fmla="*/ 178567 w 427130"/>
                  <a:gd name="connsiteY149" fmla="*/ 376751 h 423939"/>
                  <a:gd name="connsiteX150" fmla="*/ 182661 w 427130"/>
                  <a:gd name="connsiteY150" fmla="*/ 377720 h 423939"/>
                  <a:gd name="connsiteX151" fmla="*/ 186692 w 427130"/>
                  <a:gd name="connsiteY151" fmla="*/ 378477 h 423939"/>
                  <a:gd name="connsiteX152" fmla="*/ 190759 w 427130"/>
                  <a:gd name="connsiteY152" fmla="*/ 379165 h 423939"/>
                  <a:gd name="connsiteX153" fmla="*/ 194864 w 427130"/>
                  <a:gd name="connsiteY153" fmla="*/ 379785 h 423939"/>
                  <a:gd name="connsiteX154" fmla="*/ 199011 w 427130"/>
                  <a:gd name="connsiteY154" fmla="*/ 380162 h 423939"/>
                  <a:gd name="connsiteX155" fmla="*/ 203158 w 427130"/>
                  <a:gd name="connsiteY155" fmla="*/ 380538 h 423939"/>
                  <a:gd name="connsiteX156" fmla="*/ 207237 w 427130"/>
                  <a:gd name="connsiteY156" fmla="*/ 380878 h 423939"/>
                  <a:gd name="connsiteX157" fmla="*/ 211427 w 427130"/>
                  <a:gd name="connsiteY157" fmla="*/ 381011 h 423939"/>
                  <a:gd name="connsiteX158" fmla="*/ 215654 w 427130"/>
                  <a:gd name="connsiteY158" fmla="*/ 381075 h 423939"/>
                  <a:gd name="connsiteX159" fmla="*/ 219743 w 427130"/>
                  <a:gd name="connsiteY159" fmla="*/ 381066 h 423939"/>
                  <a:gd name="connsiteX160" fmla="*/ 224013 w 427130"/>
                  <a:gd name="connsiteY160" fmla="*/ 380887 h 423939"/>
                  <a:gd name="connsiteX161" fmla="*/ 228145 w 427130"/>
                  <a:gd name="connsiteY161" fmla="*/ 380634 h 423939"/>
                  <a:gd name="connsiteX162" fmla="*/ 232352 w 427130"/>
                  <a:gd name="connsiteY162" fmla="*/ 380244 h 423939"/>
                  <a:gd name="connsiteX163" fmla="*/ 236632 w 427130"/>
                  <a:gd name="connsiteY163" fmla="*/ 379716 h 423939"/>
                  <a:gd name="connsiteX164" fmla="*/ 240844 w 427130"/>
                  <a:gd name="connsiteY164" fmla="*/ 379151 h 423939"/>
                  <a:gd name="connsiteX165" fmla="*/ 245024 w 427130"/>
                  <a:gd name="connsiteY165" fmla="*/ 378480 h 423939"/>
                  <a:gd name="connsiteX166" fmla="*/ 249347 w 427130"/>
                  <a:gd name="connsiteY166" fmla="*/ 377709 h 423939"/>
                  <a:gd name="connsiteX167" fmla="*/ 253607 w 427130"/>
                  <a:gd name="connsiteY167" fmla="*/ 376726 h 423939"/>
                  <a:gd name="connsiteX168" fmla="*/ 257830 w 427130"/>
                  <a:gd name="connsiteY168" fmla="*/ 375812 h 423939"/>
                  <a:gd name="connsiteX169" fmla="*/ 262096 w 427130"/>
                  <a:gd name="connsiteY169" fmla="*/ 374655 h 423939"/>
                  <a:gd name="connsiteX170" fmla="*/ 266398 w 427130"/>
                  <a:gd name="connsiteY170" fmla="*/ 373429 h 423939"/>
                  <a:gd name="connsiteX171" fmla="*/ 270669 w 427130"/>
                  <a:gd name="connsiteY171" fmla="*/ 372098 h 423939"/>
                  <a:gd name="connsiteX172" fmla="*/ 274871 w 427130"/>
                  <a:gd name="connsiteY172" fmla="*/ 370729 h 423939"/>
                  <a:gd name="connsiteX173" fmla="*/ 279079 w 427130"/>
                  <a:gd name="connsiteY173" fmla="*/ 369185 h 423939"/>
                  <a:gd name="connsiteX174" fmla="*/ 283112 w 427130"/>
                  <a:gd name="connsiteY174" fmla="*/ 367636 h 423939"/>
                  <a:gd name="connsiteX175" fmla="*/ 287114 w 427130"/>
                  <a:gd name="connsiteY175" fmla="*/ 365982 h 423939"/>
                  <a:gd name="connsiteX176" fmla="*/ 291084 w 427130"/>
                  <a:gd name="connsiteY176" fmla="*/ 364221 h 423939"/>
                  <a:gd name="connsiteX177" fmla="*/ 294948 w 427130"/>
                  <a:gd name="connsiteY177" fmla="*/ 362492 h 423939"/>
                  <a:gd name="connsiteX178" fmla="*/ 298748 w 427130"/>
                  <a:gd name="connsiteY178" fmla="*/ 360551 h 423939"/>
                  <a:gd name="connsiteX179" fmla="*/ 302375 w 427130"/>
                  <a:gd name="connsiteY179" fmla="*/ 358605 h 423939"/>
                  <a:gd name="connsiteX180" fmla="*/ 306075 w 427130"/>
                  <a:gd name="connsiteY180" fmla="*/ 356521 h 423939"/>
                  <a:gd name="connsiteX181" fmla="*/ 309675 w 427130"/>
                  <a:gd name="connsiteY181" fmla="*/ 354295 h 423939"/>
                  <a:gd name="connsiteX182" fmla="*/ 313132 w 427130"/>
                  <a:gd name="connsiteY182" fmla="*/ 352168 h 423939"/>
                  <a:gd name="connsiteX183" fmla="*/ 316632 w 427130"/>
                  <a:gd name="connsiteY183" fmla="*/ 349799 h 423939"/>
                  <a:gd name="connsiteX184" fmla="*/ 320026 w 427130"/>
                  <a:gd name="connsiteY184" fmla="*/ 347461 h 423939"/>
                  <a:gd name="connsiteX185" fmla="*/ 323319 w 427130"/>
                  <a:gd name="connsiteY185" fmla="*/ 344980 h 423939"/>
                  <a:gd name="connsiteX186" fmla="*/ 326581 w 427130"/>
                  <a:gd name="connsiteY186" fmla="*/ 342393 h 423939"/>
                  <a:gd name="connsiteX187" fmla="*/ 329774 w 427130"/>
                  <a:gd name="connsiteY187" fmla="*/ 339769 h 423939"/>
                  <a:gd name="connsiteX188" fmla="*/ 332830 w 427130"/>
                  <a:gd name="connsiteY188" fmla="*/ 337071 h 423939"/>
                  <a:gd name="connsiteX189" fmla="*/ 335923 w 427130"/>
                  <a:gd name="connsiteY189" fmla="*/ 334304 h 423939"/>
                  <a:gd name="connsiteX190" fmla="*/ 338953 w 427130"/>
                  <a:gd name="connsiteY190" fmla="*/ 331325 h 423939"/>
                  <a:gd name="connsiteX191" fmla="*/ 341808 w 427130"/>
                  <a:gd name="connsiteY191" fmla="*/ 328341 h 423939"/>
                  <a:gd name="connsiteX192" fmla="*/ 344594 w 427130"/>
                  <a:gd name="connsiteY192" fmla="*/ 325320 h 423939"/>
                  <a:gd name="connsiteX193" fmla="*/ 347454 w 427130"/>
                  <a:gd name="connsiteY193" fmla="*/ 322161 h 423939"/>
                  <a:gd name="connsiteX194" fmla="*/ 350072 w 427130"/>
                  <a:gd name="connsiteY194" fmla="*/ 318960 h 423939"/>
                  <a:gd name="connsiteX195" fmla="*/ 352763 w 427130"/>
                  <a:gd name="connsiteY195" fmla="*/ 315621 h 423939"/>
                  <a:gd name="connsiteX196" fmla="*/ 355317 w 427130"/>
                  <a:gd name="connsiteY196" fmla="*/ 312208 h 423939"/>
                  <a:gd name="connsiteX197" fmla="*/ 357765 w 427130"/>
                  <a:gd name="connsiteY197" fmla="*/ 308827 h 423939"/>
                  <a:gd name="connsiteX198" fmla="*/ 360219 w 427130"/>
                  <a:gd name="connsiteY198" fmla="*/ 305271 h 423939"/>
                  <a:gd name="connsiteX199" fmla="*/ 362572 w 427130"/>
                  <a:gd name="connsiteY199" fmla="*/ 301572 h 423939"/>
                  <a:gd name="connsiteX200" fmla="*/ 364925 w 427130"/>
                  <a:gd name="connsiteY200" fmla="*/ 297873 h 423939"/>
                  <a:gd name="connsiteX201" fmla="*/ 367141 w 427130"/>
                  <a:gd name="connsiteY201" fmla="*/ 294100 h 423939"/>
                  <a:gd name="connsiteX202" fmla="*/ 369256 w 427130"/>
                  <a:gd name="connsiteY202" fmla="*/ 290183 h 423939"/>
                  <a:gd name="connsiteX203" fmla="*/ 370778 w 427130"/>
                  <a:gd name="connsiteY203" fmla="*/ 287366 h 423939"/>
                  <a:gd name="connsiteX204" fmla="*/ 372194 w 427130"/>
                  <a:gd name="connsiteY204" fmla="*/ 284581 h 423939"/>
                  <a:gd name="connsiteX205" fmla="*/ 373435 w 427130"/>
                  <a:gd name="connsiteY205" fmla="*/ 281790 h 423939"/>
                  <a:gd name="connsiteX206" fmla="*/ 374713 w 427130"/>
                  <a:gd name="connsiteY206" fmla="*/ 278931 h 423939"/>
                  <a:gd name="connsiteX207" fmla="*/ 375817 w 427130"/>
                  <a:gd name="connsiteY207" fmla="*/ 276066 h 423939"/>
                  <a:gd name="connsiteX208" fmla="*/ 376952 w 427130"/>
                  <a:gd name="connsiteY208" fmla="*/ 273306 h 423939"/>
                  <a:gd name="connsiteX209" fmla="*/ 377950 w 427130"/>
                  <a:gd name="connsiteY209" fmla="*/ 270473 h 423939"/>
                  <a:gd name="connsiteX210" fmla="*/ 378879 w 427130"/>
                  <a:gd name="connsiteY210" fmla="*/ 267602 h 423939"/>
                  <a:gd name="connsiteX211" fmla="*/ 379702 w 427130"/>
                  <a:gd name="connsiteY211" fmla="*/ 264763 h 423939"/>
                  <a:gd name="connsiteX212" fmla="*/ 380526 w 427130"/>
                  <a:gd name="connsiteY212" fmla="*/ 261924 h 423939"/>
                  <a:gd name="connsiteX213" fmla="*/ 381211 w 427130"/>
                  <a:gd name="connsiteY213" fmla="*/ 259011 h 423939"/>
                  <a:gd name="connsiteX214" fmla="*/ 381860 w 427130"/>
                  <a:gd name="connsiteY214" fmla="*/ 256166 h 423939"/>
                  <a:gd name="connsiteX215" fmla="*/ 382546 w 427130"/>
                  <a:gd name="connsiteY215" fmla="*/ 253253 h 423939"/>
                  <a:gd name="connsiteX216" fmla="*/ 382951 w 427130"/>
                  <a:gd name="connsiteY216" fmla="*/ 250365 h 423939"/>
                  <a:gd name="connsiteX217" fmla="*/ 383357 w 427130"/>
                  <a:gd name="connsiteY217" fmla="*/ 247478 h 423939"/>
                  <a:gd name="connsiteX218" fmla="*/ 383693 w 427130"/>
                  <a:gd name="connsiteY218" fmla="*/ 244554 h 423939"/>
                  <a:gd name="connsiteX219" fmla="*/ 383924 w 427130"/>
                  <a:gd name="connsiteY219" fmla="*/ 241661 h 423939"/>
                  <a:gd name="connsiteX220" fmla="*/ 384155 w 427130"/>
                  <a:gd name="connsiteY220" fmla="*/ 238768 h 423939"/>
                  <a:gd name="connsiteX221" fmla="*/ 384249 w 427130"/>
                  <a:gd name="connsiteY221" fmla="*/ 235801 h 423939"/>
                  <a:gd name="connsiteX222" fmla="*/ 384305 w 427130"/>
                  <a:gd name="connsiteY222" fmla="*/ 232902 h 423939"/>
                  <a:gd name="connsiteX223" fmla="*/ 384192 w 427130"/>
                  <a:gd name="connsiteY223" fmla="*/ 229824 h 423939"/>
                  <a:gd name="connsiteX224" fmla="*/ 384105 w 427130"/>
                  <a:gd name="connsiteY224" fmla="*/ 227026 h 423939"/>
                  <a:gd name="connsiteX225" fmla="*/ 383924 w 427130"/>
                  <a:gd name="connsiteY225" fmla="*/ 223910 h 423939"/>
                  <a:gd name="connsiteX226" fmla="*/ 383668 w 427130"/>
                  <a:gd name="connsiteY226" fmla="*/ 220932 h 423939"/>
                  <a:gd name="connsiteX227" fmla="*/ 383269 w 427130"/>
                  <a:gd name="connsiteY227" fmla="*/ 218054 h 423939"/>
                  <a:gd name="connsiteX228" fmla="*/ 382839 w 427130"/>
                  <a:gd name="connsiteY228" fmla="*/ 215070 h 423939"/>
                  <a:gd name="connsiteX229" fmla="*/ 382340 w 427130"/>
                  <a:gd name="connsiteY229" fmla="*/ 212049 h 423939"/>
                  <a:gd name="connsiteX230" fmla="*/ 381772 w 427130"/>
                  <a:gd name="connsiteY230" fmla="*/ 208991 h 423939"/>
                  <a:gd name="connsiteX231" fmla="*/ 381167 w 427130"/>
                  <a:gd name="connsiteY231" fmla="*/ 206002 h 423939"/>
                  <a:gd name="connsiteX232" fmla="*/ 380456 w 427130"/>
                  <a:gd name="connsiteY232" fmla="*/ 203044 h 423939"/>
                  <a:gd name="connsiteX233" fmla="*/ 379645 w 427130"/>
                  <a:gd name="connsiteY233" fmla="*/ 199943 h 423939"/>
                  <a:gd name="connsiteX234" fmla="*/ 378759 w 427130"/>
                  <a:gd name="connsiteY234" fmla="*/ 196980 h 423939"/>
                  <a:gd name="connsiteX235" fmla="*/ 377842 w 427130"/>
                  <a:gd name="connsiteY235" fmla="*/ 193911 h 423939"/>
                  <a:gd name="connsiteX236" fmla="*/ 376851 w 427130"/>
                  <a:gd name="connsiteY236" fmla="*/ 190979 h 423939"/>
                  <a:gd name="connsiteX237" fmla="*/ 375791 w 427130"/>
                  <a:gd name="connsiteY237" fmla="*/ 188010 h 423939"/>
                  <a:gd name="connsiteX238" fmla="*/ 374657 w 427130"/>
                  <a:gd name="connsiteY238" fmla="*/ 185179 h 423939"/>
                  <a:gd name="connsiteX239" fmla="*/ 373523 w 427130"/>
                  <a:gd name="connsiteY239" fmla="*/ 182348 h 423939"/>
                  <a:gd name="connsiteX240" fmla="*/ 372283 w 427130"/>
                  <a:gd name="connsiteY240" fmla="*/ 179548 h 423939"/>
                  <a:gd name="connsiteX241" fmla="*/ 371006 w 427130"/>
                  <a:gd name="connsiteY241" fmla="*/ 176816 h 423939"/>
                  <a:gd name="connsiteX242" fmla="*/ 369586 w 427130"/>
                  <a:gd name="connsiteY242" fmla="*/ 174186 h 423939"/>
                  <a:gd name="connsiteX243" fmla="*/ 368203 w 427130"/>
                  <a:gd name="connsiteY243" fmla="*/ 171486 h 423939"/>
                  <a:gd name="connsiteX244" fmla="*/ 366708 w 427130"/>
                  <a:gd name="connsiteY244" fmla="*/ 168993 h 423939"/>
                  <a:gd name="connsiteX245" fmla="*/ 365182 w 427130"/>
                  <a:gd name="connsiteY245" fmla="*/ 166393 h 423939"/>
                  <a:gd name="connsiteX246" fmla="*/ 363582 w 427130"/>
                  <a:gd name="connsiteY246" fmla="*/ 163931 h 423939"/>
                  <a:gd name="connsiteX247" fmla="*/ 361982 w 427130"/>
                  <a:gd name="connsiteY247" fmla="*/ 161469 h 423939"/>
                  <a:gd name="connsiteX248" fmla="*/ 360239 w 427130"/>
                  <a:gd name="connsiteY248" fmla="*/ 159108 h 423939"/>
                  <a:gd name="connsiteX249" fmla="*/ 358427 w 427130"/>
                  <a:gd name="connsiteY249" fmla="*/ 156709 h 423939"/>
                  <a:gd name="connsiteX250" fmla="*/ 356647 w 427130"/>
                  <a:gd name="connsiteY250" fmla="*/ 154416 h 423939"/>
                  <a:gd name="connsiteX251" fmla="*/ 354761 w 427130"/>
                  <a:gd name="connsiteY251" fmla="*/ 152155 h 423939"/>
                  <a:gd name="connsiteX252" fmla="*/ 352800 w 427130"/>
                  <a:gd name="connsiteY252" fmla="*/ 150031 h 423939"/>
                  <a:gd name="connsiteX253" fmla="*/ 350808 w 427130"/>
                  <a:gd name="connsiteY253" fmla="*/ 147801 h 423939"/>
                  <a:gd name="connsiteX254" fmla="*/ 348742 w 427130"/>
                  <a:gd name="connsiteY254" fmla="*/ 145709 h 423939"/>
                  <a:gd name="connsiteX255" fmla="*/ 346676 w 427130"/>
                  <a:gd name="connsiteY255" fmla="*/ 143616 h 423939"/>
                  <a:gd name="connsiteX256" fmla="*/ 344467 w 427130"/>
                  <a:gd name="connsiteY256" fmla="*/ 141624 h 423939"/>
                  <a:gd name="connsiteX257" fmla="*/ 342258 w 427130"/>
                  <a:gd name="connsiteY257" fmla="*/ 139632 h 423939"/>
                  <a:gd name="connsiteX258" fmla="*/ 339906 w 427130"/>
                  <a:gd name="connsiteY258" fmla="*/ 137740 h 423939"/>
                  <a:gd name="connsiteX259" fmla="*/ 337554 w 427130"/>
                  <a:gd name="connsiteY259" fmla="*/ 135849 h 423939"/>
                  <a:gd name="connsiteX260" fmla="*/ 337526 w 427130"/>
                  <a:gd name="connsiteY260" fmla="*/ 135828 h 423939"/>
                  <a:gd name="connsiteX261" fmla="*/ 350133 w 427130"/>
                  <a:gd name="connsiteY261" fmla="*/ 154528 h 423939"/>
                  <a:gd name="connsiteX262" fmla="*/ 360214 w 427130"/>
                  <a:gd name="connsiteY262" fmla="*/ 204460 h 423939"/>
                  <a:gd name="connsiteX263" fmla="*/ 231934 w 427130"/>
                  <a:gd name="connsiteY263" fmla="*/ 332740 h 423939"/>
                  <a:gd name="connsiteX264" fmla="*/ 182002 w 427130"/>
                  <a:gd name="connsiteY264" fmla="*/ 322659 h 423939"/>
                  <a:gd name="connsiteX265" fmla="*/ 156833 w 427130"/>
                  <a:gd name="connsiteY265" fmla="*/ 305690 h 423939"/>
                  <a:gd name="connsiteX266" fmla="*/ 154907 w 427130"/>
                  <a:gd name="connsiteY266" fmla="*/ 304507 h 423939"/>
                  <a:gd name="connsiteX267" fmla="*/ 152512 w 427130"/>
                  <a:gd name="connsiteY267" fmla="*/ 302858 h 423939"/>
                  <a:gd name="connsiteX268" fmla="*/ 150149 w 427130"/>
                  <a:gd name="connsiteY268" fmla="*/ 301316 h 423939"/>
                  <a:gd name="connsiteX269" fmla="*/ 147792 w 427130"/>
                  <a:gd name="connsiteY269" fmla="*/ 299598 h 423939"/>
                  <a:gd name="connsiteX270" fmla="*/ 147758 w 427130"/>
                  <a:gd name="connsiteY270" fmla="*/ 299572 h 423939"/>
                  <a:gd name="connsiteX271" fmla="*/ 141227 w 427130"/>
                  <a:gd name="connsiteY271" fmla="*/ 295168 h 423939"/>
                  <a:gd name="connsiteX272" fmla="*/ 139887 w 427130"/>
                  <a:gd name="connsiteY272" fmla="*/ 293181 h 423939"/>
                  <a:gd name="connsiteX273" fmla="*/ 139171 w 427130"/>
                  <a:gd name="connsiteY273" fmla="*/ 292545 h 423939"/>
                  <a:gd name="connsiteX274" fmla="*/ 137100 w 427130"/>
                  <a:gd name="connsiteY274" fmla="*/ 290628 h 423939"/>
                  <a:gd name="connsiteX275" fmla="*/ 135097 w 427130"/>
                  <a:gd name="connsiteY275" fmla="*/ 288747 h 423939"/>
                  <a:gd name="connsiteX276" fmla="*/ 133168 w 427130"/>
                  <a:gd name="connsiteY276" fmla="*/ 286729 h 423939"/>
                  <a:gd name="connsiteX277" fmla="*/ 131308 w 427130"/>
                  <a:gd name="connsiteY277" fmla="*/ 284748 h 423939"/>
                  <a:gd name="connsiteX278" fmla="*/ 129522 w 427130"/>
                  <a:gd name="connsiteY278" fmla="*/ 282629 h 423939"/>
                  <a:gd name="connsiteX279" fmla="*/ 127736 w 427130"/>
                  <a:gd name="connsiteY279" fmla="*/ 280511 h 423939"/>
                  <a:gd name="connsiteX280" fmla="*/ 126057 w 427130"/>
                  <a:gd name="connsiteY280" fmla="*/ 278361 h 423939"/>
                  <a:gd name="connsiteX281" fmla="*/ 124414 w 427130"/>
                  <a:gd name="connsiteY281" fmla="*/ 276142 h 423939"/>
                  <a:gd name="connsiteX282" fmla="*/ 122771 w 427130"/>
                  <a:gd name="connsiteY282" fmla="*/ 273924 h 423939"/>
                  <a:gd name="connsiteX283" fmla="*/ 121271 w 427130"/>
                  <a:gd name="connsiteY283" fmla="*/ 271605 h 423939"/>
                  <a:gd name="connsiteX284" fmla="*/ 119771 w 427130"/>
                  <a:gd name="connsiteY284" fmla="*/ 269286 h 423939"/>
                  <a:gd name="connsiteX285" fmla="*/ 118309 w 427130"/>
                  <a:gd name="connsiteY285" fmla="*/ 266898 h 423939"/>
                  <a:gd name="connsiteX286" fmla="*/ 117021 w 427130"/>
                  <a:gd name="connsiteY286" fmla="*/ 264516 h 423939"/>
                  <a:gd name="connsiteX287" fmla="*/ 115632 w 427130"/>
                  <a:gd name="connsiteY287" fmla="*/ 261991 h 423939"/>
                  <a:gd name="connsiteX288" fmla="*/ 114349 w 427130"/>
                  <a:gd name="connsiteY288" fmla="*/ 259434 h 423939"/>
                  <a:gd name="connsiteX289" fmla="*/ 113204 w 427130"/>
                  <a:gd name="connsiteY289" fmla="*/ 256952 h 423939"/>
                  <a:gd name="connsiteX290" fmla="*/ 111959 w 427130"/>
                  <a:gd name="connsiteY290" fmla="*/ 254327 h 423939"/>
                  <a:gd name="connsiteX291" fmla="*/ 110856 w 427130"/>
                  <a:gd name="connsiteY291" fmla="*/ 251601 h 423939"/>
                  <a:gd name="connsiteX292" fmla="*/ 109891 w 427130"/>
                  <a:gd name="connsiteY292" fmla="*/ 248950 h 423939"/>
                  <a:gd name="connsiteX293" fmla="*/ 108857 w 427130"/>
                  <a:gd name="connsiteY293" fmla="*/ 246261 h 423939"/>
                  <a:gd name="connsiteX294" fmla="*/ 107898 w 427130"/>
                  <a:gd name="connsiteY294" fmla="*/ 243435 h 423939"/>
                  <a:gd name="connsiteX295" fmla="*/ 107007 w 427130"/>
                  <a:gd name="connsiteY295" fmla="*/ 240647 h 423939"/>
                  <a:gd name="connsiteX296" fmla="*/ 106259 w 427130"/>
                  <a:gd name="connsiteY296" fmla="*/ 237757 h 423939"/>
                  <a:gd name="connsiteX297" fmla="*/ 105474 w 427130"/>
                  <a:gd name="connsiteY297" fmla="*/ 234937 h 423939"/>
                  <a:gd name="connsiteX298" fmla="*/ 104832 w 427130"/>
                  <a:gd name="connsiteY298" fmla="*/ 232017 h 423939"/>
                  <a:gd name="connsiteX299" fmla="*/ 104184 w 427130"/>
                  <a:gd name="connsiteY299" fmla="*/ 229270 h 423939"/>
                  <a:gd name="connsiteX300" fmla="*/ 103611 w 427130"/>
                  <a:gd name="connsiteY300" fmla="*/ 226387 h 423939"/>
                  <a:gd name="connsiteX301" fmla="*/ 103244 w 427130"/>
                  <a:gd name="connsiteY301" fmla="*/ 223615 h 423939"/>
                  <a:gd name="connsiteX302" fmla="*/ 102808 w 427130"/>
                  <a:gd name="connsiteY302" fmla="*/ 220806 h 423939"/>
                  <a:gd name="connsiteX303" fmla="*/ 102478 w 427130"/>
                  <a:gd name="connsiteY303" fmla="*/ 217965 h 423939"/>
                  <a:gd name="connsiteX304" fmla="*/ 102179 w 427130"/>
                  <a:gd name="connsiteY304" fmla="*/ 215230 h 423939"/>
                  <a:gd name="connsiteX305" fmla="*/ 102093 w 427130"/>
                  <a:gd name="connsiteY305" fmla="*/ 212432 h 423939"/>
                  <a:gd name="connsiteX306" fmla="*/ 101937 w 427130"/>
                  <a:gd name="connsiteY306" fmla="*/ 209596 h 423939"/>
                  <a:gd name="connsiteX307" fmla="*/ 101919 w 427130"/>
                  <a:gd name="connsiteY307" fmla="*/ 206835 h 423939"/>
                  <a:gd name="connsiteX308" fmla="*/ 101901 w 427130"/>
                  <a:gd name="connsiteY308" fmla="*/ 204074 h 423939"/>
                  <a:gd name="connsiteX309" fmla="*/ 101989 w 427130"/>
                  <a:gd name="connsiteY309" fmla="*/ 201282 h 423939"/>
                  <a:gd name="connsiteX310" fmla="*/ 102109 w 427130"/>
                  <a:gd name="connsiteY310" fmla="*/ 198595 h 423939"/>
                  <a:gd name="connsiteX311" fmla="*/ 102403 w 427130"/>
                  <a:gd name="connsiteY311" fmla="*/ 195914 h 423939"/>
                  <a:gd name="connsiteX312" fmla="*/ 102771 w 427130"/>
                  <a:gd name="connsiteY312" fmla="*/ 193095 h 423939"/>
                  <a:gd name="connsiteX313" fmla="*/ 103171 w 427130"/>
                  <a:gd name="connsiteY313" fmla="*/ 190382 h 423939"/>
                  <a:gd name="connsiteX314" fmla="*/ 103571 w 427130"/>
                  <a:gd name="connsiteY314" fmla="*/ 187670 h 423939"/>
                  <a:gd name="connsiteX315" fmla="*/ 104108 w 427130"/>
                  <a:gd name="connsiteY315" fmla="*/ 185031 h 423939"/>
                  <a:gd name="connsiteX316" fmla="*/ 104683 w 427130"/>
                  <a:gd name="connsiteY316" fmla="*/ 182324 h 423939"/>
                  <a:gd name="connsiteX317" fmla="*/ 105395 w 427130"/>
                  <a:gd name="connsiteY317" fmla="*/ 179691 h 423939"/>
                  <a:gd name="connsiteX318" fmla="*/ 106144 w 427130"/>
                  <a:gd name="connsiteY318" fmla="*/ 176989 h 423939"/>
                  <a:gd name="connsiteX319" fmla="*/ 106893 w 427130"/>
                  <a:gd name="connsiteY319" fmla="*/ 174288 h 423939"/>
                  <a:gd name="connsiteX320" fmla="*/ 107779 w 427130"/>
                  <a:gd name="connsiteY320" fmla="*/ 171660 h 423939"/>
                  <a:gd name="connsiteX321" fmla="*/ 108703 w 427130"/>
                  <a:gd name="connsiteY321" fmla="*/ 168964 h 423939"/>
                  <a:gd name="connsiteX322" fmla="*/ 109764 w 427130"/>
                  <a:gd name="connsiteY322" fmla="*/ 166342 h 423939"/>
                  <a:gd name="connsiteX323" fmla="*/ 110794 w 427130"/>
                  <a:gd name="connsiteY323" fmla="*/ 163614 h 423939"/>
                  <a:gd name="connsiteX324" fmla="*/ 111992 w 427130"/>
                  <a:gd name="connsiteY324" fmla="*/ 161067 h 423939"/>
                  <a:gd name="connsiteX325" fmla="*/ 112774 w 427130"/>
                  <a:gd name="connsiteY325" fmla="*/ 159290 h 423939"/>
                  <a:gd name="connsiteX326" fmla="*/ 113735 w 427130"/>
                  <a:gd name="connsiteY326" fmla="*/ 154528 h 423939"/>
                  <a:gd name="connsiteX327" fmla="*/ 141227 w 427130"/>
                  <a:gd name="connsiteY327" fmla="*/ 113753 h 423939"/>
                  <a:gd name="connsiteX328" fmla="*/ 155306 w 427130"/>
                  <a:gd name="connsiteY328" fmla="*/ 104260 h 423939"/>
                  <a:gd name="connsiteX329" fmla="*/ 156594 w 427130"/>
                  <a:gd name="connsiteY329" fmla="*/ 103153 h 423939"/>
                  <a:gd name="connsiteX330" fmla="*/ 159782 w 427130"/>
                  <a:gd name="connsiteY330" fmla="*/ 100704 h 423939"/>
                  <a:gd name="connsiteX331" fmla="*/ 162964 w 427130"/>
                  <a:gd name="connsiteY331" fmla="*/ 98429 h 423939"/>
                  <a:gd name="connsiteX332" fmla="*/ 166114 w 427130"/>
                  <a:gd name="connsiteY332" fmla="*/ 96048 h 423939"/>
                  <a:gd name="connsiteX333" fmla="*/ 169397 w 427130"/>
                  <a:gd name="connsiteY333" fmla="*/ 93916 h 423939"/>
                  <a:gd name="connsiteX334" fmla="*/ 172785 w 427130"/>
                  <a:gd name="connsiteY334" fmla="*/ 91753 h 423939"/>
                  <a:gd name="connsiteX335" fmla="*/ 176168 w 427130"/>
                  <a:gd name="connsiteY335" fmla="*/ 89764 h 423939"/>
                  <a:gd name="connsiteX336" fmla="*/ 179694 w 427130"/>
                  <a:gd name="connsiteY336" fmla="*/ 87675 h 423939"/>
                  <a:gd name="connsiteX337" fmla="*/ 180677 w 427130"/>
                  <a:gd name="connsiteY337" fmla="*/ 87154 h 423939"/>
                  <a:gd name="connsiteX338" fmla="*/ 182002 w 427130"/>
                  <a:gd name="connsiteY338" fmla="*/ 86261 h 423939"/>
                  <a:gd name="connsiteX339" fmla="*/ 182584 w 427130"/>
                  <a:gd name="connsiteY339" fmla="*/ 86143 h 423939"/>
                  <a:gd name="connsiteX340" fmla="*/ 183177 w 427130"/>
                  <a:gd name="connsiteY340" fmla="*/ 85829 h 423939"/>
                  <a:gd name="connsiteX341" fmla="*/ 186798 w 427130"/>
                  <a:gd name="connsiteY341" fmla="*/ 84057 h 423939"/>
                  <a:gd name="connsiteX342" fmla="*/ 190525 w 427130"/>
                  <a:gd name="connsiteY342" fmla="*/ 82254 h 423939"/>
                  <a:gd name="connsiteX343" fmla="*/ 194315 w 427130"/>
                  <a:gd name="connsiteY343" fmla="*/ 80662 h 423939"/>
                  <a:gd name="connsiteX344" fmla="*/ 198104 w 427130"/>
                  <a:gd name="connsiteY344" fmla="*/ 79070 h 423939"/>
                  <a:gd name="connsiteX345" fmla="*/ 201963 w 427130"/>
                  <a:gd name="connsiteY345" fmla="*/ 77516 h 423939"/>
                  <a:gd name="connsiteX346" fmla="*/ 205922 w 427130"/>
                  <a:gd name="connsiteY346" fmla="*/ 76104 h 423939"/>
                  <a:gd name="connsiteX347" fmla="*/ 209912 w 427130"/>
                  <a:gd name="connsiteY347" fmla="*/ 74799 h 423939"/>
                  <a:gd name="connsiteX348" fmla="*/ 214009 w 427130"/>
                  <a:gd name="connsiteY348" fmla="*/ 73461 h 423939"/>
                  <a:gd name="connsiteX349" fmla="*/ 218062 w 427130"/>
                  <a:gd name="connsiteY349" fmla="*/ 72367 h 423939"/>
                  <a:gd name="connsiteX350" fmla="*/ 222185 w 427130"/>
                  <a:gd name="connsiteY350" fmla="*/ 71310 h 423939"/>
                  <a:gd name="connsiteX351" fmla="*/ 226270 w 427130"/>
                  <a:gd name="connsiteY351" fmla="*/ 70322 h 423939"/>
                  <a:gd name="connsiteX352" fmla="*/ 230281 w 427130"/>
                  <a:gd name="connsiteY352" fmla="*/ 69471 h 423939"/>
                  <a:gd name="connsiteX353" fmla="*/ 234361 w 427130"/>
                  <a:gd name="connsiteY353" fmla="*/ 68658 h 423939"/>
                  <a:gd name="connsiteX354" fmla="*/ 238436 w 427130"/>
                  <a:gd name="connsiteY354" fmla="*/ 68018 h 423939"/>
                  <a:gd name="connsiteX355" fmla="*/ 242436 w 427130"/>
                  <a:gd name="connsiteY355" fmla="*/ 67517 h 423939"/>
                  <a:gd name="connsiteX356" fmla="*/ 246505 w 427130"/>
                  <a:gd name="connsiteY356" fmla="*/ 67052 h 423939"/>
                  <a:gd name="connsiteX357" fmla="*/ 250537 w 427130"/>
                  <a:gd name="connsiteY357" fmla="*/ 66656 h 423939"/>
                  <a:gd name="connsiteX358" fmla="*/ 254494 w 427130"/>
                  <a:gd name="connsiteY358" fmla="*/ 66398 h 423939"/>
                  <a:gd name="connsiteX359" fmla="*/ 258446 w 427130"/>
                  <a:gd name="connsiteY359" fmla="*/ 66314 h 423939"/>
                  <a:gd name="connsiteX360" fmla="*/ 262398 w 427130"/>
                  <a:gd name="connsiteY360" fmla="*/ 66230 h 423939"/>
                  <a:gd name="connsiteX361" fmla="*/ 266451 w 427130"/>
                  <a:gd name="connsiteY361" fmla="*/ 66289 h 423939"/>
                  <a:gd name="connsiteX362" fmla="*/ 270360 w 427130"/>
                  <a:gd name="connsiteY362" fmla="*/ 66448 h 423939"/>
                  <a:gd name="connsiteX363" fmla="*/ 274338 w 427130"/>
                  <a:gd name="connsiteY363" fmla="*/ 66644 h 423939"/>
                  <a:gd name="connsiteX364" fmla="*/ 278274 w 427130"/>
                  <a:gd name="connsiteY364" fmla="*/ 67084 h 423939"/>
                  <a:gd name="connsiteX365" fmla="*/ 282210 w 427130"/>
                  <a:gd name="connsiteY365" fmla="*/ 67524 h 423939"/>
                  <a:gd name="connsiteX366" fmla="*/ 286140 w 427130"/>
                  <a:gd name="connsiteY366" fmla="*/ 68138 h 423939"/>
                  <a:gd name="connsiteX367" fmla="*/ 290107 w 427130"/>
                  <a:gd name="connsiteY367" fmla="*/ 68683 h 423939"/>
                  <a:gd name="connsiteX368" fmla="*/ 293857 w 427130"/>
                  <a:gd name="connsiteY368" fmla="*/ 69466 h 423939"/>
                  <a:gd name="connsiteX369" fmla="*/ 297813 w 427130"/>
                  <a:gd name="connsiteY369" fmla="*/ 70361 h 423939"/>
                  <a:gd name="connsiteX370" fmla="*/ 301732 w 427130"/>
                  <a:gd name="connsiteY370" fmla="*/ 71324 h 423939"/>
                  <a:gd name="connsiteX371" fmla="*/ 305508 w 427130"/>
                  <a:gd name="connsiteY371" fmla="*/ 72388 h 423939"/>
                  <a:gd name="connsiteX372" fmla="*/ 309385 w 427130"/>
                  <a:gd name="connsiteY372" fmla="*/ 73594 h 423939"/>
                  <a:gd name="connsiteX373" fmla="*/ 313156 w 427130"/>
                  <a:gd name="connsiteY373" fmla="*/ 74832 h 423939"/>
                  <a:gd name="connsiteX374" fmla="*/ 317095 w 427130"/>
                  <a:gd name="connsiteY374" fmla="*/ 76250 h 423939"/>
                  <a:gd name="connsiteX375" fmla="*/ 320861 w 427130"/>
                  <a:gd name="connsiteY375" fmla="*/ 77663 h 423939"/>
                  <a:gd name="connsiteX376" fmla="*/ 324726 w 427130"/>
                  <a:gd name="connsiteY376" fmla="*/ 79219 h 423939"/>
                  <a:gd name="connsiteX377" fmla="*/ 328480 w 427130"/>
                  <a:gd name="connsiteY377" fmla="*/ 80980 h 423939"/>
                  <a:gd name="connsiteX378" fmla="*/ 332340 w 427130"/>
                  <a:gd name="connsiteY378" fmla="*/ 82710 h 423939"/>
                  <a:gd name="connsiteX379" fmla="*/ 336126 w 427130"/>
                  <a:gd name="connsiteY379" fmla="*/ 84578 h 423939"/>
                  <a:gd name="connsiteX380" fmla="*/ 339906 w 427130"/>
                  <a:gd name="connsiteY380" fmla="*/ 86620 h 423939"/>
                  <a:gd name="connsiteX381" fmla="*/ 343549 w 427130"/>
                  <a:gd name="connsiteY381" fmla="*/ 88588 h 423939"/>
                  <a:gd name="connsiteX382" fmla="*/ 347255 w 427130"/>
                  <a:gd name="connsiteY382" fmla="*/ 90767 h 423939"/>
                  <a:gd name="connsiteX383" fmla="*/ 350819 w 427130"/>
                  <a:gd name="connsiteY383" fmla="*/ 93047 h 423939"/>
                  <a:gd name="connsiteX384" fmla="*/ 354281 w 427130"/>
                  <a:gd name="connsiteY384" fmla="*/ 95184 h 423939"/>
                  <a:gd name="connsiteX385" fmla="*/ 357702 w 427130"/>
                  <a:gd name="connsiteY385" fmla="*/ 97564 h 423939"/>
                  <a:gd name="connsiteX386" fmla="*/ 361016 w 427130"/>
                  <a:gd name="connsiteY386" fmla="*/ 99975 h 423939"/>
                  <a:gd name="connsiteX387" fmla="*/ 364224 w 427130"/>
                  <a:gd name="connsiteY387" fmla="*/ 102418 h 423939"/>
                  <a:gd name="connsiteX388" fmla="*/ 367464 w 427130"/>
                  <a:gd name="connsiteY388" fmla="*/ 104967 h 423939"/>
                  <a:gd name="connsiteX389" fmla="*/ 370530 w 427130"/>
                  <a:gd name="connsiteY389" fmla="*/ 107511 h 423939"/>
                  <a:gd name="connsiteX390" fmla="*/ 373558 w 427130"/>
                  <a:gd name="connsiteY390" fmla="*/ 110123 h 423939"/>
                  <a:gd name="connsiteX391" fmla="*/ 376444 w 427130"/>
                  <a:gd name="connsiteY391" fmla="*/ 112835 h 423939"/>
                  <a:gd name="connsiteX392" fmla="*/ 379292 w 427130"/>
                  <a:gd name="connsiteY392" fmla="*/ 115617 h 423939"/>
                  <a:gd name="connsiteX393" fmla="*/ 382135 w 427130"/>
                  <a:gd name="connsiteY393" fmla="*/ 118572 h 423939"/>
                  <a:gd name="connsiteX394" fmla="*/ 384772 w 427130"/>
                  <a:gd name="connsiteY394" fmla="*/ 121417 h 423939"/>
                  <a:gd name="connsiteX395" fmla="*/ 387371 w 427130"/>
                  <a:gd name="connsiteY395" fmla="*/ 124330 h 423939"/>
                  <a:gd name="connsiteX396" fmla="*/ 389897 w 427130"/>
                  <a:gd name="connsiteY396" fmla="*/ 127380 h 423939"/>
                  <a:gd name="connsiteX397" fmla="*/ 392422 w 427130"/>
                  <a:gd name="connsiteY397" fmla="*/ 130430 h 423939"/>
                  <a:gd name="connsiteX398" fmla="*/ 394836 w 427130"/>
                  <a:gd name="connsiteY398" fmla="*/ 133687 h 423939"/>
                  <a:gd name="connsiteX399" fmla="*/ 397044 w 427130"/>
                  <a:gd name="connsiteY399" fmla="*/ 136832 h 423939"/>
                  <a:gd name="connsiteX400" fmla="*/ 399315 w 427130"/>
                  <a:gd name="connsiteY400" fmla="*/ 140189 h 423939"/>
                  <a:gd name="connsiteX401" fmla="*/ 401411 w 427130"/>
                  <a:gd name="connsiteY401" fmla="*/ 143540 h 423939"/>
                  <a:gd name="connsiteX402" fmla="*/ 403471 w 427130"/>
                  <a:gd name="connsiteY402" fmla="*/ 146960 h 423939"/>
                  <a:gd name="connsiteX403" fmla="*/ 405456 w 427130"/>
                  <a:gd name="connsiteY403" fmla="*/ 150517 h 423939"/>
                  <a:gd name="connsiteX404" fmla="*/ 407303 w 427130"/>
                  <a:gd name="connsiteY404" fmla="*/ 154000 h 423939"/>
                  <a:gd name="connsiteX405" fmla="*/ 409214 w 427130"/>
                  <a:gd name="connsiteY405" fmla="*/ 157695 h 423939"/>
                  <a:gd name="connsiteX406" fmla="*/ 410882 w 427130"/>
                  <a:gd name="connsiteY406" fmla="*/ 161347 h 423939"/>
                  <a:gd name="connsiteX407" fmla="*/ 412581 w 427130"/>
                  <a:gd name="connsiteY407" fmla="*/ 165105 h 423939"/>
                  <a:gd name="connsiteX408" fmla="*/ 414174 w 427130"/>
                  <a:gd name="connsiteY408" fmla="*/ 168895 h 423939"/>
                  <a:gd name="connsiteX409" fmla="*/ 415662 w 427130"/>
                  <a:gd name="connsiteY409" fmla="*/ 172716 h 423939"/>
                  <a:gd name="connsiteX410" fmla="*/ 417112 w 427130"/>
                  <a:gd name="connsiteY410" fmla="*/ 176606 h 423939"/>
                  <a:gd name="connsiteX411" fmla="*/ 418451 w 427130"/>
                  <a:gd name="connsiteY411" fmla="*/ 180701 h 423939"/>
                  <a:gd name="connsiteX412" fmla="*/ 419722 w 427130"/>
                  <a:gd name="connsiteY412" fmla="*/ 184760 h 423939"/>
                  <a:gd name="connsiteX413" fmla="*/ 420992 w 427130"/>
                  <a:gd name="connsiteY413" fmla="*/ 188819 h 423939"/>
                  <a:gd name="connsiteX414" fmla="*/ 421982 w 427130"/>
                  <a:gd name="connsiteY414" fmla="*/ 192904 h 423939"/>
                  <a:gd name="connsiteX415" fmla="*/ 422972 w 427130"/>
                  <a:gd name="connsiteY415" fmla="*/ 196988 h 423939"/>
                  <a:gd name="connsiteX416" fmla="*/ 423893 w 427130"/>
                  <a:gd name="connsiteY416" fmla="*/ 201036 h 423939"/>
                  <a:gd name="connsiteX417" fmla="*/ 424640 w 427130"/>
                  <a:gd name="connsiteY417" fmla="*/ 205078 h 423939"/>
                  <a:gd name="connsiteX418" fmla="*/ 425243 w 427130"/>
                  <a:gd name="connsiteY418" fmla="*/ 209221 h 423939"/>
                  <a:gd name="connsiteX419" fmla="*/ 425815 w 427130"/>
                  <a:gd name="connsiteY419" fmla="*/ 213257 h 423939"/>
                  <a:gd name="connsiteX420" fmla="*/ 426250 w 427130"/>
                  <a:gd name="connsiteY420" fmla="*/ 217219 h 423939"/>
                  <a:gd name="connsiteX421" fmla="*/ 426684 w 427130"/>
                  <a:gd name="connsiteY421" fmla="*/ 221182 h 423939"/>
                  <a:gd name="connsiteX422" fmla="*/ 426870 w 427130"/>
                  <a:gd name="connsiteY422" fmla="*/ 225276 h 423939"/>
                  <a:gd name="connsiteX423" fmla="*/ 427130 w 427130"/>
                  <a:gd name="connsiteY423" fmla="*/ 229233 h 423939"/>
                  <a:gd name="connsiteX424" fmla="*/ 427110 w 427130"/>
                  <a:gd name="connsiteY424" fmla="*/ 233215 h 423939"/>
                  <a:gd name="connsiteX425" fmla="*/ 427126 w 427130"/>
                  <a:gd name="connsiteY425" fmla="*/ 237129 h 423939"/>
                  <a:gd name="connsiteX426" fmla="*/ 426931 w 427130"/>
                  <a:gd name="connsiteY426" fmla="*/ 241107 h 423939"/>
                  <a:gd name="connsiteX427" fmla="*/ 426630 w 427130"/>
                  <a:gd name="connsiteY427" fmla="*/ 245115 h 423939"/>
                  <a:gd name="connsiteX428" fmla="*/ 426404 w 427130"/>
                  <a:gd name="connsiteY428" fmla="*/ 248987 h 423939"/>
                  <a:gd name="connsiteX429" fmla="*/ 425897 w 427130"/>
                  <a:gd name="connsiteY429" fmla="*/ 252884 h 423939"/>
                  <a:gd name="connsiteX430" fmla="*/ 425352 w 427130"/>
                  <a:gd name="connsiteY430" fmla="*/ 256850 h 423939"/>
                  <a:gd name="connsiteX431" fmla="*/ 424671 w 427130"/>
                  <a:gd name="connsiteY431" fmla="*/ 260742 h 423939"/>
                  <a:gd name="connsiteX432" fmla="*/ 423883 w 427130"/>
                  <a:gd name="connsiteY432" fmla="*/ 264666 h 423939"/>
                  <a:gd name="connsiteX433" fmla="*/ 423096 w 427130"/>
                  <a:gd name="connsiteY433" fmla="*/ 268589 h 423939"/>
                  <a:gd name="connsiteX434" fmla="*/ 422102 w 427130"/>
                  <a:gd name="connsiteY434" fmla="*/ 272401 h 423939"/>
                  <a:gd name="connsiteX435" fmla="*/ 421034 w 427130"/>
                  <a:gd name="connsiteY435" fmla="*/ 276351 h 423939"/>
                  <a:gd name="connsiteX436" fmla="*/ 419866 w 427130"/>
                  <a:gd name="connsiteY436" fmla="*/ 280157 h 423939"/>
                  <a:gd name="connsiteX437" fmla="*/ 418592 w 427130"/>
                  <a:gd name="connsiteY437" fmla="*/ 283995 h 423939"/>
                  <a:gd name="connsiteX438" fmla="*/ 417249 w 427130"/>
                  <a:gd name="connsiteY438" fmla="*/ 287796 h 423939"/>
                  <a:gd name="connsiteX439" fmla="*/ 415800 w 427130"/>
                  <a:gd name="connsiteY439" fmla="*/ 291629 h 423939"/>
                  <a:gd name="connsiteX440" fmla="*/ 414145 w 427130"/>
                  <a:gd name="connsiteY440" fmla="*/ 295350 h 423939"/>
                  <a:gd name="connsiteX441" fmla="*/ 412485 w 427130"/>
                  <a:gd name="connsiteY441" fmla="*/ 299245 h 423939"/>
                  <a:gd name="connsiteX442" fmla="*/ 410724 w 427130"/>
                  <a:gd name="connsiteY442" fmla="*/ 302998 h 423939"/>
                  <a:gd name="connsiteX443" fmla="*/ 408857 w 427130"/>
                  <a:gd name="connsiteY443" fmla="*/ 306782 h 423939"/>
                  <a:gd name="connsiteX444" fmla="*/ 406922 w 427130"/>
                  <a:gd name="connsiteY444" fmla="*/ 310530 h 423939"/>
                  <a:gd name="connsiteX445" fmla="*/ 404181 w 427130"/>
                  <a:gd name="connsiteY445" fmla="*/ 315439 h 423939"/>
                  <a:gd name="connsiteX446" fmla="*/ 401414 w 427130"/>
                  <a:gd name="connsiteY446" fmla="*/ 320068 h 423939"/>
                  <a:gd name="connsiteX447" fmla="*/ 398610 w 427130"/>
                  <a:gd name="connsiteY447" fmla="*/ 324766 h 423939"/>
                  <a:gd name="connsiteX448" fmla="*/ 395600 w 427130"/>
                  <a:gd name="connsiteY448" fmla="*/ 329353 h 423939"/>
                  <a:gd name="connsiteX449" fmla="*/ 392526 w 427130"/>
                  <a:gd name="connsiteY449" fmla="*/ 333728 h 423939"/>
                  <a:gd name="connsiteX450" fmla="*/ 389453 w 427130"/>
                  <a:gd name="connsiteY450" fmla="*/ 338103 h 423939"/>
                  <a:gd name="connsiteX451" fmla="*/ 386279 w 427130"/>
                  <a:gd name="connsiteY451" fmla="*/ 342334 h 423939"/>
                  <a:gd name="connsiteX452" fmla="*/ 382936 w 427130"/>
                  <a:gd name="connsiteY452" fmla="*/ 346386 h 423939"/>
                  <a:gd name="connsiteX453" fmla="*/ 379593 w 427130"/>
                  <a:gd name="connsiteY453" fmla="*/ 350438 h 423939"/>
                  <a:gd name="connsiteX454" fmla="*/ 376150 w 427130"/>
                  <a:gd name="connsiteY454" fmla="*/ 354347 h 423939"/>
                  <a:gd name="connsiteX455" fmla="*/ 372675 w 427130"/>
                  <a:gd name="connsiteY455" fmla="*/ 358150 h 423939"/>
                  <a:gd name="connsiteX456" fmla="*/ 369062 w 427130"/>
                  <a:gd name="connsiteY456" fmla="*/ 361879 h 423939"/>
                  <a:gd name="connsiteX457" fmla="*/ 365244 w 427130"/>
                  <a:gd name="connsiteY457" fmla="*/ 365496 h 423939"/>
                  <a:gd name="connsiteX458" fmla="*/ 361568 w 427130"/>
                  <a:gd name="connsiteY458" fmla="*/ 369013 h 423939"/>
                  <a:gd name="connsiteX459" fmla="*/ 357581 w 427130"/>
                  <a:gd name="connsiteY459" fmla="*/ 372450 h 423939"/>
                  <a:gd name="connsiteX460" fmla="*/ 353704 w 427130"/>
                  <a:gd name="connsiteY460" fmla="*/ 375682 h 423939"/>
                  <a:gd name="connsiteX461" fmla="*/ 349585 w 427130"/>
                  <a:gd name="connsiteY461" fmla="*/ 378870 h 423939"/>
                  <a:gd name="connsiteX462" fmla="*/ 345502 w 427130"/>
                  <a:gd name="connsiteY462" fmla="*/ 381990 h 423939"/>
                  <a:gd name="connsiteX463" fmla="*/ 341250 w 427130"/>
                  <a:gd name="connsiteY463" fmla="*/ 384930 h 423939"/>
                  <a:gd name="connsiteX464" fmla="*/ 336930 w 427130"/>
                  <a:gd name="connsiteY464" fmla="*/ 387832 h 423939"/>
                  <a:gd name="connsiteX465" fmla="*/ 332509 w 427130"/>
                  <a:gd name="connsiteY465" fmla="*/ 390592 h 423939"/>
                  <a:gd name="connsiteX466" fmla="*/ 328057 w 427130"/>
                  <a:gd name="connsiteY466" fmla="*/ 393246 h 423939"/>
                  <a:gd name="connsiteX467" fmla="*/ 323536 w 427130"/>
                  <a:gd name="connsiteY467" fmla="*/ 395862 h 423939"/>
                  <a:gd name="connsiteX468" fmla="*/ 318914 w 427130"/>
                  <a:gd name="connsiteY468" fmla="*/ 398336 h 423939"/>
                  <a:gd name="connsiteX469" fmla="*/ 314087 w 427130"/>
                  <a:gd name="connsiteY469" fmla="*/ 400698 h 423939"/>
                  <a:gd name="connsiteX470" fmla="*/ 309296 w 427130"/>
                  <a:gd name="connsiteY470" fmla="*/ 402992 h 423939"/>
                  <a:gd name="connsiteX471" fmla="*/ 304443 w 427130"/>
                  <a:gd name="connsiteY471" fmla="*/ 405074 h 423939"/>
                  <a:gd name="connsiteX472" fmla="*/ 299483 w 427130"/>
                  <a:gd name="connsiteY472" fmla="*/ 407187 h 423939"/>
                  <a:gd name="connsiteX473" fmla="*/ 294317 w 427130"/>
                  <a:gd name="connsiteY473" fmla="*/ 409190 h 423939"/>
                  <a:gd name="connsiteX474" fmla="*/ 289194 w 427130"/>
                  <a:gd name="connsiteY474" fmla="*/ 410948 h 423939"/>
                  <a:gd name="connsiteX475" fmla="*/ 284002 w 427130"/>
                  <a:gd name="connsiteY475" fmla="*/ 412670 h 423939"/>
                  <a:gd name="connsiteX476" fmla="*/ 278636 w 427130"/>
                  <a:gd name="connsiteY476" fmla="*/ 414386 h 423939"/>
                  <a:gd name="connsiteX477" fmla="*/ 273343 w 427130"/>
                  <a:gd name="connsiteY477" fmla="*/ 415965 h 423939"/>
                  <a:gd name="connsiteX478" fmla="*/ 267919 w 427130"/>
                  <a:gd name="connsiteY478" fmla="*/ 417295 h 423939"/>
                  <a:gd name="connsiteX479" fmla="*/ 262601 w 427130"/>
                  <a:gd name="connsiteY479" fmla="*/ 418594 h 423939"/>
                  <a:gd name="connsiteX480" fmla="*/ 257325 w 427130"/>
                  <a:gd name="connsiteY480" fmla="*/ 419649 h 423939"/>
                  <a:gd name="connsiteX481" fmla="*/ 252049 w 427130"/>
                  <a:gd name="connsiteY481" fmla="*/ 420704 h 423939"/>
                  <a:gd name="connsiteX482" fmla="*/ 246710 w 427130"/>
                  <a:gd name="connsiteY482" fmla="*/ 421548 h 423939"/>
                  <a:gd name="connsiteX483" fmla="*/ 241445 w 427130"/>
                  <a:gd name="connsiteY483" fmla="*/ 422254 h 423939"/>
                  <a:gd name="connsiteX484" fmla="*/ 236149 w 427130"/>
                  <a:gd name="connsiteY484" fmla="*/ 422854 h 423939"/>
                  <a:gd name="connsiteX485" fmla="*/ 230926 w 427130"/>
                  <a:gd name="connsiteY485" fmla="*/ 423317 h 423939"/>
                  <a:gd name="connsiteX486" fmla="*/ 225673 w 427130"/>
                  <a:gd name="connsiteY486" fmla="*/ 423674 h 423939"/>
                  <a:gd name="connsiteX487" fmla="*/ 220493 w 427130"/>
                  <a:gd name="connsiteY487" fmla="*/ 423894 h 423939"/>
                  <a:gd name="connsiteX488" fmla="*/ 215319 w 427130"/>
                  <a:gd name="connsiteY488" fmla="*/ 423939 h 423939"/>
                  <a:gd name="connsiteX489" fmla="*/ 210113 w 427130"/>
                  <a:gd name="connsiteY489" fmla="*/ 423878 h 423939"/>
                  <a:gd name="connsiteX490" fmla="*/ 204913 w 427130"/>
                  <a:gd name="connsiteY490" fmla="*/ 423643 h 423939"/>
                  <a:gd name="connsiteX491" fmla="*/ 199750 w 427130"/>
                  <a:gd name="connsiteY491" fmla="*/ 423339 h 423939"/>
                  <a:gd name="connsiteX492" fmla="*/ 194592 w 427130"/>
                  <a:gd name="connsiteY492" fmla="*/ 422860 h 423939"/>
                  <a:gd name="connsiteX493" fmla="*/ 189509 w 427130"/>
                  <a:gd name="connsiteY493" fmla="*/ 422244 h 423939"/>
                  <a:gd name="connsiteX494" fmla="*/ 184356 w 427130"/>
                  <a:gd name="connsiteY494" fmla="*/ 421591 h 423939"/>
                  <a:gd name="connsiteX495" fmla="*/ 179284 w 427130"/>
                  <a:gd name="connsiteY495" fmla="*/ 420626 h 423939"/>
                  <a:gd name="connsiteX496" fmla="*/ 174106 w 427130"/>
                  <a:gd name="connsiteY496" fmla="*/ 419693 h 423939"/>
                  <a:gd name="connsiteX497" fmla="*/ 169076 w 427130"/>
                  <a:gd name="connsiteY497" fmla="*/ 418485 h 423939"/>
                  <a:gd name="connsiteX498" fmla="*/ 164046 w 427130"/>
                  <a:gd name="connsiteY498" fmla="*/ 417277 h 423939"/>
                  <a:gd name="connsiteX499" fmla="*/ 158953 w 427130"/>
                  <a:gd name="connsiteY499" fmla="*/ 415857 h 423939"/>
                  <a:gd name="connsiteX500" fmla="*/ 153897 w 427130"/>
                  <a:gd name="connsiteY500" fmla="*/ 414368 h 423939"/>
                  <a:gd name="connsiteX501" fmla="*/ 148952 w 427130"/>
                  <a:gd name="connsiteY501" fmla="*/ 412673 h 423939"/>
                  <a:gd name="connsiteX502" fmla="*/ 143976 w 427130"/>
                  <a:gd name="connsiteY502" fmla="*/ 410873 h 423939"/>
                  <a:gd name="connsiteX503" fmla="*/ 138931 w 427130"/>
                  <a:gd name="connsiteY503" fmla="*/ 409035 h 423939"/>
                  <a:gd name="connsiteX504" fmla="*/ 133966 w 427130"/>
                  <a:gd name="connsiteY504" fmla="*/ 406886 h 423939"/>
                  <a:gd name="connsiteX505" fmla="*/ 129001 w 427130"/>
                  <a:gd name="connsiteY505" fmla="*/ 404736 h 423939"/>
                  <a:gd name="connsiteX506" fmla="*/ 124041 w 427130"/>
                  <a:gd name="connsiteY506" fmla="*/ 402412 h 423939"/>
                  <a:gd name="connsiteX507" fmla="*/ 119118 w 427130"/>
                  <a:gd name="connsiteY507" fmla="*/ 400019 h 423939"/>
                  <a:gd name="connsiteX508" fmla="*/ 114169 w 427130"/>
                  <a:gd name="connsiteY508" fmla="*/ 397346 h 423939"/>
                  <a:gd name="connsiteX509" fmla="*/ 109289 w 427130"/>
                  <a:gd name="connsiteY509" fmla="*/ 394710 h 423939"/>
                  <a:gd name="connsiteX510" fmla="*/ 104521 w 427130"/>
                  <a:gd name="connsiteY510" fmla="*/ 391867 h 423939"/>
                  <a:gd name="connsiteX511" fmla="*/ 99926 w 427130"/>
                  <a:gd name="connsiteY511" fmla="*/ 389031 h 423939"/>
                  <a:gd name="connsiteX512" fmla="*/ 95338 w 427130"/>
                  <a:gd name="connsiteY512" fmla="*/ 386020 h 423939"/>
                  <a:gd name="connsiteX513" fmla="*/ 90887 w 427130"/>
                  <a:gd name="connsiteY513" fmla="*/ 383083 h 423939"/>
                  <a:gd name="connsiteX514" fmla="*/ 86584 w 427130"/>
                  <a:gd name="connsiteY514" fmla="*/ 379871 h 423939"/>
                  <a:gd name="connsiteX515" fmla="*/ 82350 w 427130"/>
                  <a:gd name="connsiteY515" fmla="*/ 376696 h 423939"/>
                  <a:gd name="connsiteX516" fmla="*/ 78153 w 427130"/>
                  <a:gd name="connsiteY516" fmla="*/ 373453 h 423939"/>
                  <a:gd name="connsiteX517" fmla="*/ 74136 w 427130"/>
                  <a:gd name="connsiteY517" fmla="*/ 370041 h 423939"/>
                  <a:gd name="connsiteX518" fmla="*/ 70156 w 427130"/>
                  <a:gd name="connsiteY518" fmla="*/ 366560 h 423939"/>
                  <a:gd name="connsiteX519" fmla="*/ 66388 w 427130"/>
                  <a:gd name="connsiteY519" fmla="*/ 363015 h 423939"/>
                  <a:gd name="connsiteX520" fmla="*/ 62658 w 427130"/>
                  <a:gd name="connsiteY520" fmla="*/ 359403 h 423939"/>
                  <a:gd name="connsiteX521" fmla="*/ 59070 w 427130"/>
                  <a:gd name="connsiteY521" fmla="*/ 355689 h 423939"/>
                  <a:gd name="connsiteX522" fmla="*/ 55519 w 427130"/>
                  <a:gd name="connsiteY522" fmla="*/ 351908 h 423939"/>
                  <a:gd name="connsiteX523" fmla="*/ 52111 w 427130"/>
                  <a:gd name="connsiteY523" fmla="*/ 348025 h 423939"/>
                  <a:gd name="connsiteX524" fmla="*/ 48809 w 427130"/>
                  <a:gd name="connsiteY524" fmla="*/ 344112 h 423939"/>
                  <a:gd name="connsiteX525" fmla="*/ 45581 w 427130"/>
                  <a:gd name="connsiteY525" fmla="*/ 340061 h 423939"/>
                  <a:gd name="connsiteX526" fmla="*/ 42496 w 427130"/>
                  <a:gd name="connsiteY526" fmla="*/ 335909 h 423939"/>
                  <a:gd name="connsiteX527" fmla="*/ 39448 w 427130"/>
                  <a:gd name="connsiteY527" fmla="*/ 331689 h 423939"/>
                  <a:gd name="connsiteX528" fmla="*/ 36544 w 427130"/>
                  <a:gd name="connsiteY528" fmla="*/ 327369 h 423939"/>
                  <a:gd name="connsiteX529" fmla="*/ 33745 w 427130"/>
                  <a:gd name="connsiteY529" fmla="*/ 323017 h 423939"/>
                  <a:gd name="connsiteX530" fmla="*/ 31089 w 427130"/>
                  <a:gd name="connsiteY530" fmla="*/ 318564 h 423939"/>
                  <a:gd name="connsiteX531" fmla="*/ 28438 w 427130"/>
                  <a:gd name="connsiteY531" fmla="*/ 313938 h 423939"/>
                  <a:gd name="connsiteX532" fmla="*/ 26031 w 427130"/>
                  <a:gd name="connsiteY532" fmla="*/ 309354 h 423939"/>
                  <a:gd name="connsiteX533" fmla="*/ 23629 w 427130"/>
                  <a:gd name="connsiteY533" fmla="*/ 304595 h 423939"/>
                  <a:gd name="connsiteX534" fmla="*/ 21334 w 427130"/>
                  <a:gd name="connsiteY534" fmla="*/ 299805 h 423939"/>
                  <a:gd name="connsiteX535" fmla="*/ 19112 w 427130"/>
                  <a:gd name="connsiteY535" fmla="*/ 294877 h 423939"/>
                  <a:gd name="connsiteX536" fmla="*/ 17033 w 427130"/>
                  <a:gd name="connsiteY536" fmla="*/ 289849 h 423939"/>
                  <a:gd name="connsiteX537" fmla="*/ 15129 w 427130"/>
                  <a:gd name="connsiteY537" fmla="*/ 284827 h 423939"/>
                  <a:gd name="connsiteX538" fmla="*/ 13194 w 427130"/>
                  <a:gd name="connsiteY538" fmla="*/ 279699 h 423939"/>
                  <a:gd name="connsiteX539" fmla="*/ 11438 w 427130"/>
                  <a:gd name="connsiteY539" fmla="*/ 274402 h 423939"/>
                  <a:gd name="connsiteX540" fmla="*/ 9820 w 427130"/>
                  <a:gd name="connsiteY540" fmla="*/ 269179 h 423939"/>
                  <a:gd name="connsiteX541" fmla="*/ 8244 w 427130"/>
                  <a:gd name="connsiteY541" fmla="*/ 263712 h 423939"/>
                  <a:gd name="connsiteX542" fmla="*/ 6769 w 427130"/>
                  <a:gd name="connsiteY542" fmla="*/ 258389 h 423939"/>
                  <a:gd name="connsiteX543" fmla="*/ 5574 w 427130"/>
                  <a:gd name="connsiteY543" fmla="*/ 253040 h 423939"/>
                  <a:gd name="connsiteX544" fmla="*/ 4411 w 427130"/>
                  <a:gd name="connsiteY544" fmla="*/ 247797 h 423939"/>
                  <a:gd name="connsiteX545" fmla="*/ 3460 w 427130"/>
                  <a:gd name="connsiteY545" fmla="*/ 242490 h 423939"/>
                  <a:gd name="connsiteX546" fmla="*/ 2508 w 427130"/>
                  <a:gd name="connsiteY546" fmla="*/ 237184 h 423939"/>
                  <a:gd name="connsiteX547" fmla="*/ 1731 w 427130"/>
                  <a:gd name="connsiteY547" fmla="*/ 231883 h 423939"/>
                  <a:gd name="connsiteX548" fmla="*/ 1161 w 427130"/>
                  <a:gd name="connsiteY548" fmla="*/ 226693 h 423939"/>
                  <a:gd name="connsiteX549" fmla="*/ 696 w 427130"/>
                  <a:gd name="connsiteY549" fmla="*/ 221472 h 423939"/>
                  <a:gd name="connsiteX550" fmla="*/ 406 w 427130"/>
                  <a:gd name="connsiteY550" fmla="*/ 216256 h 423939"/>
                  <a:gd name="connsiteX551" fmla="*/ 115 w 427130"/>
                  <a:gd name="connsiteY551" fmla="*/ 211041 h 423939"/>
                  <a:gd name="connsiteX552" fmla="*/ 0 w 427130"/>
                  <a:gd name="connsiteY552" fmla="*/ 205830 h 423939"/>
                  <a:gd name="connsiteX553" fmla="*/ 164 w 427130"/>
                  <a:gd name="connsiteY553" fmla="*/ 200594 h 423939"/>
                  <a:gd name="connsiteX554" fmla="*/ 292 w 427130"/>
                  <a:gd name="connsiteY554" fmla="*/ 195427 h 423939"/>
                  <a:gd name="connsiteX555" fmla="*/ 557 w 427130"/>
                  <a:gd name="connsiteY555" fmla="*/ 190334 h 423939"/>
                  <a:gd name="connsiteX556" fmla="*/ 1034 w 427130"/>
                  <a:gd name="connsiteY556" fmla="*/ 185178 h 423939"/>
                  <a:gd name="connsiteX557" fmla="*/ 1685 w 427130"/>
                  <a:gd name="connsiteY557" fmla="*/ 180027 h 423939"/>
                  <a:gd name="connsiteX558" fmla="*/ 2368 w 427130"/>
                  <a:gd name="connsiteY558" fmla="*/ 174982 h 423939"/>
                  <a:gd name="connsiteX559" fmla="*/ 3263 w 427130"/>
                  <a:gd name="connsiteY559" fmla="*/ 169874 h 423939"/>
                  <a:gd name="connsiteX560" fmla="*/ 4195 w 427130"/>
                  <a:gd name="connsiteY560" fmla="*/ 164697 h 423939"/>
                  <a:gd name="connsiteX561" fmla="*/ 5333 w 427130"/>
                  <a:gd name="connsiteY561" fmla="*/ 159632 h 423939"/>
                  <a:gd name="connsiteX562" fmla="*/ 6608 w 427130"/>
                  <a:gd name="connsiteY562" fmla="*/ 154641 h 423939"/>
                  <a:gd name="connsiteX563" fmla="*/ 7990 w 427130"/>
                  <a:gd name="connsiteY563" fmla="*/ 149618 h 423939"/>
                  <a:gd name="connsiteX564" fmla="*/ 9477 w 427130"/>
                  <a:gd name="connsiteY564" fmla="*/ 144564 h 423939"/>
                  <a:gd name="connsiteX565" fmla="*/ 11101 w 427130"/>
                  <a:gd name="connsiteY565" fmla="*/ 139584 h 423939"/>
                  <a:gd name="connsiteX566" fmla="*/ 12938 w 427130"/>
                  <a:gd name="connsiteY566" fmla="*/ 134540 h 423939"/>
                  <a:gd name="connsiteX567" fmla="*/ 14874 w 427130"/>
                  <a:gd name="connsiteY567" fmla="*/ 129640 h 423939"/>
                  <a:gd name="connsiteX568" fmla="*/ 16917 w 427130"/>
                  <a:gd name="connsiteY568" fmla="*/ 124708 h 423939"/>
                  <a:gd name="connsiteX569" fmla="*/ 19102 w 427130"/>
                  <a:gd name="connsiteY569" fmla="*/ 119676 h 423939"/>
                  <a:gd name="connsiteX570" fmla="*/ 21357 w 427130"/>
                  <a:gd name="connsiteY570" fmla="*/ 114681 h 423939"/>
                  <a:gd name="connsiteX571" fmla="*/ 23780 w 427130"/>
                  <a:gd name="connsiteY571" fmla="*/ 109867 h 423939"/>
                  <a:gd name="connsiteX572" fmla="*/ 26383 w 427130"/>
                  <a:gd name="connsiteY572" fmla="*/ 104883 h 423939"/>
                  <a:gd name="connsiteX573" fmla="*/ 28901 w 427130"/>
                  <a:gd name="connsiteY573" fmla="*/ 100385 h 423939"/>
                  <a:gd name="connsiteX574" fmla="*/ 31562 w 427130"/>
                  <a:gd name="connsiteY574" fmla="*/ 95788 h 423939"/>
                  <a:gd name="connsiteX575" fmla="*/ 34393 w 427130"/>
                  <a:gd name="connsiteY575" fmla="*/ 91370 h 423939"/>
                  <a:gd name="connsiteX576" fmla="*/ 37254 w 427130"/>
                  <a:gd name="connsiteY576" fmla="*/ 87059 h 423939"/>
                  <a:gd name="connsiteX577" fmla="*/ 40259 w 427130"/>
                  <a:gd name="connsiteY577" fmla="*/ 82647 h 423939"/>
                  <a:gd name="connsiteX578" fmla="*/ 43327 w 427130"/>
                  <a:gd name="connsiteY578" fmla="*/ 78446 h 423939"/>
                  <a:gd name="connsiteX579" fmla="*/ 46533 w 427130"/>
                  <a:gd name="connsiteY579" fmla="*/ 74320 h 423939"/>
                  <a:gd name="connsiteX580" fmla="*/ 49876 w 427130"/>
                  <a:gd name="connsiteY580" fmla="*/ 70268 h 423939"/>
                  <a:gd name="connsiteX581" fmla="*/ 53219 w 427130"/>
                  <a:gd name="connsiteY581" fmla="*/ 66216 h 423939"/>
                  <a:gd name="connsiteX582" fmla="*/ 56805 w 427130"/>
                  <a:gd name="connsiteY582" fmla="*/ 62207 h 423939"/>
                  <a:gd name="connsiteX583" fmla="*/ 60423 w 427130"/>
                  <a:gd name="connsiteY583" fmla="*/ 58304 h 423939"/>
                  <a:gd name="connsiteX584" fmla="*/ 64247 w 427130"/>
                  <a:gd name="connsiteY584" fmla="*/ 54512 h 423939"/>
                  <a:gd name="connsiteX585" fmla="*/ 68034 w 427130"/>
                  <a:gd name="connsiteY585" fmla="*/ 50789 h 423939"/>
                  <a:gd name="connsiteX586" fmla="*/ 71995 w 427130"/>
                  <a:gd name="connsiteY586" fmla="*/ 47071 h 423939"/>
                  <a:gd name="connsiteX587" fmla="*/ 76057 w 427130"/>
                  <a:gd name="connsiteY587" fmla="*/ 43497 h 423939"/>
                  <a:gd name="connsiteX588" fmla="*/ 80331 w 427130"/>
                  <a:gd name="connsiteY588" fmla="*/ 39859 h 423939"/>
                  <a:gd name="connsiteX589" fmla="*/ 84811 w 427130"/>
                  <a:gd name="connsiteY589" fmla="*/ 36332 h 423939"/>
                  <a:gd name="connsiteX590" fmla="*/ 89359 w 427130"/>
                  <a:gd name="connsiteY590" fmla="*/ 32843 h 423939"/>
                  <a:gd name="connsiteX591" fmla="*/ 93796 w 427130"/>
                  <a:gd name="connsiteY591" fmla="*/ 29560 h 423939"/>
                  <a:gd name="connsiteX592" fmla="*/ 98371 w 427130"/>
                  <a:gd name="connsiteY592" fmla="*/ 26351 h 423939"/>
                  <a:gd name="connsiteX593" fmla="*/ 102940 w 427130"/>
                  <a:gd name="connsiteY593" fmla="*/ 23316 h 423939"/>
                  <a:gd name="connsiteX594" fmla="*/ 107604 w 427130"/>
                  <a:gd name="connsiteY594" fmla="*/ 20599 h 423939"/>
                  <a:gd name="connsiteX595" fmla="*/ 112200 w 427130"/>
                  <a:gd name="connsiteY595" fmla="*/ 17845 h 423939"/>
                  <a:gd name="connsiteX596" fmla="*/ 116890 w 427130"/>
                  <a:gd name="connsiteY596" fmla="*/ 15409 h 423939"/>
                  <a:gd name="connsiteX597" fmla="*/ 121580 w 427130"/>
                  <a:gd name="connsiteY597" fmla="*/ 12972 h 423939"/>
                  <a:gd name="connsiteX598" fmla="*/ 126227 w 427130"/>
                  <a:gd name="connsiteY598" fmla="*/ 10779 h 423939"/>
                  <a:gd name="connsiteX599" fmla="*/ 131044 w 427130"/>
                  <a:gd name="connsiteY599" fmla="*/ 8765 h 423939"/>
                  <a:gd name="connsiteX600" fmla="*/ 135824 w 427130"/>
                  <a:gd name="connsiteY600" fmla="*/ 6821 h 423939"/>
                  <a:gd name="connsiteX601" fmla="*/ 140561 w 427130"/>
                  <a:gd name="connsiteY601" fmla="*/ 5120 h 423939"/>
                  <a:gd name="connsiteX602" fmla="*/ 145361 w 427130"/>
                  <a:gd name="connsiteY602" fmla="*/ 3630 h 423939"/>
                  <a:gd name="connsiteX603" fmla="*/ 150161 w 427130"/>
                  <a:gd name="connsiteY603" fmla="*/ 2140 h 423939"/>
                  <a:gd name="connsiteX604" fmla="*/ 154987 w 427130"/>
                  <a:gd name="connsiteY604" fmla="*/ 931 h 423939"/>
                  <a:gd name="connsiteX605" fmla="*/ 157485 w 427130"/>
                  <a:gd name="connsiteY605" fmla="*/ 417 h 423939"/>
                  <a:gd name="connsiteX606" fmla="*/ 159765 w 427130"/>
                  <a:gd name="connsiteY606" fmla="*/ 140 h 4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427130" h="423939">
                    <a:moveTo>
                      <a:pt x="161972" y="0"/>
                    </a:moveTo>
                    <a:lnTo>
                      <a:pt x="164098" y="173"/>
                    </a:lnTo>
                    <a:lnTo>
                      <a:pt x="166082" y="445"/>
                    </a:lnTo>
                    <a:lnTo>
                      <a:pt x="168060" y="893"/>
                    </a:lnTo>
                    <a:lnTo>
                      <a:pt x="169927" y="1546"/>
                    </a:lnTo>
                    <a:lnTo>
                      <a:pt x="171751" y="2443"/>
                    </a:lnTo>
                    <a:lnTo>
                      <a:pt x="173570" y="3514"/>
                    </a:lnTo>
                    <a:lnTo>
                      <a:pt x="175208" y="4754"/>
                    </a:lnTo>
                    <a:lnTo>
                      <a:pt x="176059" y="5480"/>
                    </a:lnTo>
                    <a:lnTo>
                      <a:pt x="176735" y="6200"/>
                    </a:lnTo>
                    <a:lnTo>
                      <a:pt x="177481" y="6958"/>
                    </a:lnTo>
                    <a:lnTo>
                      <a:pt x="178189" y="7784"/>
                    </a:lnTo>
                    <a:lnTo>
                      <a:pt x="179430" y="9431"/>
                    </a:lnTo>
                    <a:lnTo>
                      <a:pt x="180523" y="11352"/>
                    </a:lnTo>
                    <a:lnTo>
                      <a:pt x="181404" y="13337"/>
                    </a:lnTo>
                    <a:lnTo>
                      <a:pt x="182206" y="15634"/>
                    </a:lnTo>
                    <a:lnTo>
                      <a:pt x="182870" y="17856"/>
                    </a:lnTo>
                    <a:lnTo>
                      <a:pt x="183222" y="19999"/>
                    </a:lnTo>
                    <a:lnTo>
                      <a:pt x="183289" y="21189"/>
                    </a:lnTo>
                    <a:lnTo>
                      <a:pt x="183362" y="22205"/>
                    </a:lnTo>
                    <a:lnTo>
                      <a:pt x="183361" y="23358"/>
                    </a:lnTo>
                    <a:lnTo>
                      <a:pt x="183296" y="24299"/>
                    </a:lnTo>
                    <a:lnTo>
                      <a:pt x="183226" y="25415"/>
                    </a:lnTo>
                    <a:lnTo>
                      <a:pt x="182950" y="26420"/>
                    </a:lnTo>
                    <a:lnTo>
                      <a:pt x="182811" y="27499"/>
                    </a:lnTo>
                    <a:lnTo>
                      <a:pt x="182466" y="28466"/>
                    </a:lnTo>
                    <a:lnTo>
                      <a:pt x="182258" y="29508"/>
                    </a:lnTo>
                    <a:lnTo>
                      <a:pt x="181807" y="30507"/>
                    </a:lnTo>
                    <a:lnTo>
                      <a:pt x="181319" y="31574"/>
                    </a:lnTo>
                    <a:lnTo>
                      <a:pt x="180837" y="32467"/>
                    </a:lnTo>
                    <a:lnTo>
                      <a:pt x="180392" y="33292"/>
                    </a:lnTo>
                    <a:lnTo>
                      <a:pt x="179915" y="34010"/>
                    </a:lnTo>
                    <a:lnTo>
                      <a:pt x="178717" y="35405"/>
                    </a:lnTo>
                    <a:lnTo>
                      <a:pt x="177383" y="36725"/>
                    </a:lnTo>
                    <a:lnTo>
                      <a:pt x="175805" y="38003"/>
                    </a:lnTo>
                    <a:lnTo>
                      <a:pt x="174089" y="39206"/>
                    </a:lnTo>
                    <a:lnTo>
                      <a:pt x="172130" y="40367"/>
                    </a:lnTo>
                    <a:lnTo>
                      <a:pt x="169897" y="41379"/>
                    </a:lnTo>
                    <a:lnTo>
                      <a:pt x="167525" y="42317"/>
                    </a:lnTo>
                    <a:lnTo>
                      <a:pt x="161052" y="44767"/>
                    </a:lnTo>
                    <a:lnTo>
                      <a:pt x="155289" y="46890"/>
                    </a:lnTo>
                    <a:lnTo>
                      <a:pt x="150446" y="48623"/>
                    </a:lnTo>
                    <a:lnTo>
                      <a:pt x="146424" y="49823"/>
                    </a:lnTo>
                    <a:lnTo>
                      <a:pt x="143020" y="51357"/>
                    </a:lnTo>
                    <a:lnTo>
                      <a:pt x="139648" y="52996"/>
                    </a:lnTo>
                    <a:lnTo>
                      <a:pt x="136414" y="54711"/>
                    </a:lnTo>
                    <a:lnTo>
                      <a:pt x="133111" y="56388"/>
                    </a:lnTo>
                    <a:lnTo>
                      <a:pt x="129982" y="58070"/>
                    </a:lnTo>
                    <a:lnTo>
                      <a:pt x="126816" y="59821"/>
                    </a:lnTo>
                    <a:lnTo>
                      <a:pt x="123751" y="61716"/>
                    </a:lnTo>
                    <a:lnTo>
                      <a:pt x="120754" y="63647"/>
                    </a:lnTo>
                    <a:lnTo>
                      <a:pt x="117758" y="65578"/>
                    </a:lnTo>
                    <a:lnTo>
                      <a:pt x="114793" y="67616"/>
                    </a:lnTo>
                    <a:lnTo>
                      <a:pt x="112002" y="69658"/>
                    </a:lnTo>
                    <a:lnTo>
                      <a:pt x="109243" y="71807"/>
                    </a:lnTo>
                    <a:lnTo>
                      <a:pt x="106416" y="73918"/>
                    </a:lnTo>
                    <a:lnTo>
                      <a:pt x="103689" y="76173"/>
                    </a:lnTo>
                    <a:lnTo>
                      <a:pt x="101030" y="78464"/>
                    </a:lnTo>
                    <a:lnTo>
                      <a:pt x="98441" y="80793"/>
                    </a:lnTo>
                    <a:lnTo>
                      <a:pt x="95920" y="83159"/>
                    </a:lnTo>
                    <a:lnTo>
                      <a:pt x="93430" y="85630"/>
                    </a:lnTo>
                    <a:lnTo>
                      <a:pt x="90972" y="88208"/>
                    </a:lnTo>
                    <a:lnTo>
                      <a:pt x="88589" y="90648"/>
                    </a:lnTo>
                    <a:lnTo>
                      <a:pt x="86163" y="93331"/>
                    </a:lnTo>
                    <a:lnTo>
                      <a:pt x="83948" y="95951"/>
                    </a:lnTo>
                    <a:lnTo>
                      <a:pt x="81628" y="98603"/>
                    </a:lnTo>
                    <a:lnTo>
                      <a:pt x="79583" y="101403"/>
                    </a:lnTo>
                    <a:lnTo>
                      <a:pt x="77432" y="104235"/>
                    </a:lnTo>
                    <a:lnTo>
                      <a:pt x="75280" y="107067"/>
                    </a:lnTo>
                    <a:lnTo>
                      <a:pt x="73230" y="110041"/>
                    </a:lnTo>
                    <a:lnTo>
                      <a:pt x="71322" y="112916"/>
                    </a:lnTo>
                    <a:lnTo>
                      <a:pt x="69408" y="115965"/>
                    </a:lnTo>
                    <a:lnTo>
                      <a:pt x="67527" y="119120"/>
                    </a:lnTo>
                    <a:lnTo>
                      <a:pt x="65719" y="122137"/>
                    </a:lnTo>
                    <a:lnTo>
                      <a:pt x="63975" y="125366"/>
                    </a:lnTo>
                    <a:lnTo>
                      <a:pt x="61859" y="129282"/>
                    </a:lnTo>
                    <a:lnTo>
                      <a:pt x="59919" y="133204"/>
                    </a:lnTo>
                    <a:lnTo>
                      <a:pt x="58115" y="137200"/>
                    </a:lnTo>
                    <a:lnTo>
                      <a:pt x="56312" y="141196"/>
                    </a:lnTo>
                    <a:lnTo>
                      <a:pt x="54683" y="145198"/>
                    </a:lnTo>
                    <a:lnTo>
                      <a:pt x="53197" y="149099"/>
                    </a:lnTo>
                    <a:lnTo>
                      <a:pt x="51706" y="153175"/>
                    </a:lnTo>
                    <a:lnTo>
                      <a:pt x="50426" y="157187"/>
                    </a:lnTo>
                    <a:lnTo>
                      <a:pt x="49184" y="161131"/>
                    </a:lnTo>
                    <a:lnTo>
                      <a:pt x="48110" y="165255"/>
                    </a:lnTo>
                    <a:lnTo>
                      <a:pt x="47042" y="169205"/>
                    </a:lnTo>
                    <a:lnTo>
                      <a:pt x="46181" y="173265"/>
                    </a:lnTo>
                    <a:lnTo>
                      <a:pt x="45351" y="177432"/>
                    </a:lnTo>
                    <a:lnTo>
                      <a:pt x="44663" y="181498"/>
                    </a:lnTo>
                    <a:lnTo>
                      <a:pt x="44151" y="185570"/>
                    </a:lnTo>
                    <a:lnTo>
                      <a:pt x="43707" y="189679"/>
                    </a:lnTo>
                    <a:lnTo>
                      <a:pt x="43332" y="193826"/>
                    </a:lnTo>
                    <a:lnTo>
                      <a:pt x="42994" y="197903"/>
                    </a:lnTo>
                    <a:lnTo>
                      <a:pt x="42899" y="202023"/>
                    </a:lnTo>
                    <a:lnTo>
                      <a:pt x="42836" y="206249"/>
                    </a:lnTo>
                    <a:lnTo>
                      <a:pt x="42985" y="210412"/>
                    </a:lnTo>
                    <a:lnTo>
                      <a:pt x="43133" y="214575"/>
                    </a:lnTo>
                    <a:lnTo>
                      <a:pt x="43457" y="218743"/>
                    </a:lnTo>
                    <a:lnTo>
                      <a:pt x="43743" y="222981"/>
                    </a:lnTo>
                    <a:lnTo>
                      <a:pt x="44240" y="227154"/>
                    </a:lnTo>
                    <a:lnTo>
                      <a:pt x="44913" y="231334"/>
                    </a:lnTo>
                    <a:lnTo>
                      <a:pt x="45548" y="235582"/>
                    </a:lnTo>
                    <a:lnTo>
                      <a:pt x="46427" y="239873"/>
                    </a:lnTo>
                    <a:lnTo>
                      <a:pt x="47342" y="244095"/>
                    </a:lnTo>
                    <a:lnTo>
                      <a:pt x="48395" y="248392"/>
                    </a:lnTo>
                    <a:lnTo>
                      <a:pt x="49517" y="252725"/>
                    </a:lnTo>
                    <a:lnTo>
                      <a:pt x="50782" y="256959"/>
                    </a:lnTo>
                    <a:lnTo>
                      <a:pt x="52116" y="261229"/>
                    </a:lnTo>
                    <a:lnTo>
                      <a:pt x="53486" y="265431"/>
                    </a:lnTo>
                    <a:lnTo>
                      <a:pt x="55000" y="269532"/>
                    </a:lnTo>
                    <a:lnTo>
                      <a:pt x="56514" y="273634"/>
                    </a:lnTo>
                    <a:lnTo>
                      <a:pt x="58276" y="277603"/>
                    </a:lnTo>
                    <a:lnTo>
                      <a:pt x="60007" y="281467"/>
                    </a:lnTo>
                    <a:lnTo>
                      <a:pt x="61875" y="285405"/>
                    </a:lnTo>
                    <a:lnTo>
                      <a:pt x="63749" y="289168"/>
                    </a:lnTo>
                    <a:lnTo>
                      <a:pt x="65729" y="292900"/>
                    </a:lnTo>
                    <a:lnTo>
                      <a:pt x="67782" y="296495"/>
                    </a:lnTo>
                    <a:lnTo>
                      <a:pt x="69974" y="300164"/>
                    </a:lnTo>
                    <a:lnTo>
                      <a:pt x="72239" y="303695"/>
                    </a:lnTo>
                    <a:lnTo>
                      <a:pt x="74579" y="307089"/>
                    </a:lnTo>
                    <a:lnTo>
                      <a:pt x="76988" y="310520"/>
                    </a:lnTo>
                    <a:lnTo>
                      <a:pt x="79439" y="313708"/>
                    </a:lnTo>
                    <a:lnTo>
                      <a:pt x="82059" y="317076"/>
                    </a:lnTo>
                    <a:lnTo>
                      <a:pt x="84685" y="320269"/>
                    </a:lnTo>
                    <a:lnTo>
                      <a:pt x="87453" y="323362"/>
                    </a:lnTo>
                    <a:lnTo>
                      <a:pt x="90259" y="326386"/>
                    </a:lnTo>
                    <a:lnTo>
                      <a:pt x="93102" y="329342"/>
                    </a:lnTo>
                    <a:lnTo>
                      <a:pt x="96156" y="332235"/>
                    </a:lnTo>
                    <a:lnTo>
                      <a:pt x="99248" y="335058"/>
                    </a:lnTo>
                    <a:lnTo>
                      <a:pt x="102408" y="337919"/>
                    </a:lnTo>
                    <a:lnTo>
                      <a:pt x="105611" y="340537"/>
                    </a:lnTo>
                    <a:lnTo>
                      <a:pt x="108989" y="343160"/>
                    </a:lnTo>
                    <a:lnTo>
                      <a:pt x="112298" y="345746"/>
                    </a:lnTo>
                    <a:lnTo>
                      <a:pt x="115818" y="348269"/>
                    </a:lnTo>
                    <a:lnTo>
                      <a:pt x="119376" y="350724"/>
                    </a:lnTo>
                    <a:lnTo>
                      <a:pt x="123040" y="353146"/>
                    </a:lnTo>
                    <a:lnTo>
                      <a:pt x="126814" y="355363"/>
                    </a:lnTo>
                    <a:lnTo>
                      <a:pt x="130589" y="357579"/>
                    </a:lnTo>
                    <a:lnTo>
                      <a:pt x="134539" y="359802"/>
                    </a:lnTo>
                    <a:lnTo>
                      <a:pt x="138493" y="361849"/>
                    </a:lnTo>
                    <a:lnTo>
                      <a:pt x="142417" y="363791"/>
                    </a:lnTo>
                    <a:lnTo>
                      <a:pt x="146340" y="365733"/>
                    </a:lnTo>
                    <a:lnTo>
                      <a:pt x="150375" y="367468"/>
                    </a:lnTo>
                    <a:lnTo>
                      <a:pt x="154378" y="369098"/>
                    </a:lnTo>
                    <a:lnTo>
                      <a:pt x="158349" y="370622"/>
                    </a:lnTo>
                    <a:lnTo>
                      <a:pt x="162395" y="372009"/>
                    </a:lnTo>
                    <a:lnTo>
                      <a:pt x="166440" y="373395"/>
                    </a:lnTo>
                    <a:lnTo>
                      <a:pt x="170386" y="374639"/>
                    </a:lnTo>
                    <a:lnTo>
                      <a:pt x="174511" y="375714"/>
                    </a:lnTo>
                    <a:lnTo>
                      <a:pt x="178567" y="376751"/>
                    </a:lnTo>
                    <a:lnTo>
                      <a:pt x="182661" y="377720"/>
                    </a:lnTo>
                    <a:lnTo>
                      <a:pt x="186692" y="378477"/>
                    </a:lnTo>
                    <a:lnTo>
                      <a:pt x="190759" y="379165"/>
                    </a:lnTo>
                    <a:lnTo>
                      <a:pt x="194864" y="379785"/>
                    </a:lnTo>
                    <a:lnTo>
                      <a:pt x="199011" y="380162"/>
                    </a:lnTo>
                    <a:lnTo>
                      <a:pt x="203158" y="380538"/>
                    </a:lnTo>
                    <a:lnTo>
                      <a:pt x="207237" y="380878"/>
                    </a:lnTo>
                    <a:lnTo>
                      <a:pt x="211427" y="381011"/>
                    </a:lnTo>
                    <a:lnTo>
                      <a:pt x="215654" y="381075"/>
                    </a:lnTo>
                    <a:lnTo>
                      <a:pt x="219743" y="381066"/>
                    </a:lnTo>
                    <a:lnTo>
                      <a:pt x="224013" y="380887"/>
                    </a:lnTo>
                    <a:lnTo>
                      <a:pt x="228145" y="380634"/>
                    </a:lnTo>
                    <a:lnTo>
                      <a:pt x="232352" y="380244"/>
                    </a:lnTo>
                    <a:lnTo>
                      <a:pt x="236632" y="379716"/>
                    </a:lnTo>
                    <a:lnTo>
                      <a:pt x="240844" y="379151"/>
                    </a:lnTo>
                    <a:lnTo>
                      <a:pt x="245024" y="378480"/>
                    </a:lnTo>
                    <a:lnTo>
                      <a:pt x="249347" y="377709"/>
                    </a:lnTo>
                    <a:lnTo>
                      <a:pt x="253607" y="376726"/>
                    </a:lnTo>
                    <a:lnTo>
                      <a:pt x="257830" y="375812"/>
                    </a:lnTo>
                    <a:lnTo>
                      <a:pt x="262096" y="374655"/>
                    </a:lnTo>
                    <a:lnTo>
                      <a:pt x="266398" y="373429"/>
                    </a:lnTo>
                    <a:lnTo>
                      <a:pt x="270669" y="372098"/>
                    </a:lnTo>
                    <a:lnTo>
                      <a:pt x="274871" y="370729"/>
                    </a:lnTo>
                    <a:lnTo>
                      <a:pt x="279079" y="369185"/>
                    </a:lnTo>
                    <a:lnTo>
                      <a:pt x="283112" y="367636"/>
                    </a:lnTo>
                    <a:lnTo>
                      <a:pt x="287114" y="365982"/>
                    </a:lnTo>
                    <a:lnTo>
                      <a:pt x="291084" y="364221"/>
                    </a:lnTo>
                    <a:lnTo>
                      <a:pt x="294948" y="362492"/>
                    </a:lnTo>
                    <a:lnTo>
                      <a:pt x="298748" y="360551"/>
                    </a:lnTo>
                    <a:lnTo>
                      <a:pt x="302375" y="358605"/>
                    </a:lnTo>
                    <a:lnTo>
                      <a:pt x="306075" y="356521"/>
                    </a:lnTo>
                    <a:lnTo>
                      <a:pt x="309675" y="354295"/>
                    </a:lnTo>
                    <a:lnTo>
                      <a:pt x="313132" y="352168"/>
                    </a:lnTo>
                    <a:lnTo>
                      <a:pt x="316632" y="349799"/>
                    </a:lnTo>
                    <a:lnTo>
                      <a:pt x="320026" y="347461"/>
                    </a:lnTo>
                    <a:lnTo>
                      <a:pt x="323319" y="344980"/>
                    </a:lnTo>
                    <a:lnTo>
                      <a:pt x="326581" y="342393"/>
                    </a:lnTo>
                    <a:lnTo>
                      <a:pt x="329774" y="339769"/>
                    </a:lnTo>
                    <a:lnTo>
                      <a:pt x="332830" y="337071"/>
                    </a:lnTo>
                    <a:lnTo>
                      <a:pt x="335923" y="334304"/>
                    </a:lnTo>
                    <a:lnTo>
                      <a:pt x="338953" y="331325"/>
                    </a:lnTo>
                    <a:lnTo>
                      <a:pt x="341808" y="328341"/>
                    </a:lnTo>
                    <a:lnTo>
                      <a:pt x="344594" y="325320"/>
                    </a:lnTo>
                    <a:lnTo>
                      <a:pt x="347454" y="322161"/>
                    </a:lnTo>
                    <a:lnTo>
                      <a:pt x="350072" y="318960"/>
                    </a:lnTo>
                    <a:lnTo>
                      <a:pt x="352763" y="315621"/>
                    </a:lnTo>
                    <a:lnTo>
                      <a:pt x="355317" y="312208"/>
                    </a:lnTo>
                    <a:lnTo>
                      <a:pt x="357765" y="308827"/>
                    </a:lnTo>
                    <a:lnTo>
                      <a:pt x="360219" y="305271"/>
                    </a:lnTo>
                    <a:lnTo>
                      <a:pt x="362572" y="301572"/>
                    </a:lnTo>
                    <a:lnTo>
                      <a:pt x="364925" y="297873"/>
                    </a:lnTo>
                    <a:lnTo>
                      <a:pt x="367141" y="294100"/>
                    </a:lnTo>
                    <a:lnTo>
                      <a:pt x="369256" y="290183"/>
                    </a:lnTo>
                    <a:lnTo>
                      <a:pt x="370778" y="287366"/>
                    </a:lnTo>
                    <a:lnTo>
                      <a:pt x="372194" y="284581"/>
                    </a:lnTo>
                    <a:lnTo>
                      <a:pt x="373435" y="281790"/>
                    </a:lnTo>
                    <a:lnTo>
                      <a:pt x="374713" y="278931"/>
                    </a:lnTo>
                    <a:lnTo>
                      <a:pt x="375817" y="276066"/>
                    </a:lnTo>
                    <a:lnTo>
                      <a:pt x="376952" y="273306"/>
                    </a:lnTo>
                    <a:lnTo>
                      <a:pt x="377950" y="270473"/>
                    </a:lnTo>
                    <a:lnTo>
                      <a:pt x="378879" y="267602"/>
                    </a:lnTo>
                    <a:lnTo>
                      <a:pt x="379702" y="264763"/>
                    </a:lnTo>
                    <a:lnTo>
                      <a:pt x="380526" y="261924"/>
                    </a:lnTo>
                    <a:lnTo>
                      <a:pt x="381211" y="259011"/>
                    </a:lnTo>
                    <a:lnTo>
                      <a:pt x="381860" y="256166"/>
                    </a:lnTo>
                    <a:lnTo>
                      <a:pt x="382546" y="253253"/>
                    </a:lnTo>
                    <a:lnTo>
                      <a:pt x="382951" y="250365"/>
                    </a:lnTo>
                    <a:lnTo>
                      <a:pt x="383357" y="247478"/>
                    </a:lnTo>
                    <a:lnTo>
                      <a:pt x="383693" y="244554"/>
                    </a:lnTo>
                    <a:lnTo>
                      <a:pt x="383924" y="241661"/>
                    </a:lnTo>
                    <a:lnTo>
                      <a:pt x="384155" y="238768"/>
                    </a:lnTo>
                    <a:lnTo>
                      <a:pt x="384249" y="235801"/>
                    </a:lnTo>
                    <a:lnTo>
                      <a:pt x="384305" y="232902"/>
                    </a:lnTo>
                    <a:lnTo>
                      <a:pt x="384192" y="229824"/>
                    </a:lnTo>
                    <a:lnTo>
                      <a:pt x="384105" y="227026"/>
                    </a:lnTo>
                    <a:lnTo>
                      <a:pt x="383924" y="223910"/>
                    </a:lnTo>
                    <a:lnTo>
                      <a:pt x="383668" y="220932"/>
                    </a:lnTo>
                    <a:lnTo>
                      <a:pt x="383269" y="218054"/>
                    </a:lnTo>
                    <a:lnTo>
                      <a:pt x="382839" y="215070"/>
                    </a:lnTo>
                    <a:lnTo>
                      <a:pt x="382340" y="212049"/>
                    </a:lnTo>
                    <a:lnTo>
                      <a:pt x="381772" y="208991"/>
                    </a:lnTo>
                    <a:lnTo>
                      <a:pt x="381167" y="206002"/>
                    </a:lnTo>
                    <a:lnTo>
                      <a:pt x="380456" y="203044"/>
                    </a:lnTo>
                    <a:lnTo>
                      <a:pt x="379645" y="199943"/>
                    </a:lnTo>
                    <a:lnTo>
                      <a:pt x="378759" y="196980"/>
                    </a:lnTo>
                    <a:lnTo>
                      <a:pt x="377842" y="193911"/>
                    </a:lnTo>
                    <a:lnTo>
                      <a:pt x="376851" y="190979"/>
                    </a:lnTo>
                    <a:lnTo>
                      <a:pt x="375791" y="188010"/>
                    </a:lnTo>
                    <a:lnTo>
                      <a:pt x="374657" y="185179"/>
                    </a:lnTo>
                    <a:lnTo>
                      <a:pt x="373523" y="182348"/>
                    </a:lnTo>
                    <a:lnTo>
                      <a:pt x="372283" y="179548"/>
                    </a:lnTo>
                    <a:lnTo>
                      <a:pt x="371006" y="176816"/>
                    </a:lnTo>
                    <a:lnTo>
                      <a:pt x="369586" y="174186"/>
                    </a:lnTo>
                    <a:lnTo>
                      <a:pt x="368203" y="171486"/>
                    </a:lnTo>
                    <a:lnTo>
                      <a:pt x="366708" y="168993"/>
                    </a:lnTo>
                    <a:lnTo>
                      <a:pt x="365182" y="166393"/>
                    </a:lnTo>
                    <a:lnTo>
                      <a:pt x="363582" y="163931"/>
                    </a:lnTo>
                    <a:lnTo>
                      <a:pt x="361982" y="161469"/>
                    </a:lnTo>
                    <a:lnTo>
                      <a:pt x="360239" y="159108"/>
                    </a:lnTo>
                    <a:lnTo>
                      <a:pt x="358427" y="156709"/>
                    </a:lnTo>
                    <a:lnTo>
                      <a:pt x="356647" y="154416"/>
                    </a:lnTo>
                    <a:lnTo>
                      <a:pt x="354761" y="152155"/>
                    </a:lnTo>
                    <a:lnTo>
                      <a:pt x="352800" y="150031"/>
                    </a:lnTo>
                    <a:lnTo>
                      <a:pt x="350808" y="147801"/>
                    </a:lnTo>
                    <a:lnTo>
                      <a:pt x="348742" y="145709"/>
                    </a:lnTo>
                    <a:lnTo>
                      <a:pt x="346676" y="143616"/>
                    </a:lnTo>
                    <a:lnTo>
                      <a:pt x="344467" y="141624"/>
                    </a:lnTo>
                    <a:lnTo>
                      <a:pt x="342258" y="139632"/>
                    </a:lnTo>
                    <a:lnTo>
                      <a:pt x="339906" y="137740"/>
                    </a:lnTo>
                    <a:lnTo>
                      <a:pt x="337554" y="135849"/>
                    </a:lnTo>
                    <a:lnTo>
                      <a:pt x="337526" y="135828"/>
                    </a:lnTo>
                    <a:lnTo>
                      <a:pt x="350133" y="154528"/>
                    </a:lnTo>
                    <a:cubicBezTo>
                      <a:pt x="356625" y="169875"/>
                      <a:pt x="360214" y="186748"/>
                      <a:pt x="360214" y="204460"/>
                    </a:cubicBezTo>
                    <a:cubicBezTo>
                      <a:pt x="360214" y="275307"/>
                      <a:pt x="302781" y="332740"/>
                      <a:pt x="231934" y="332740"/>
                    </a:cubicBezTo>
                    <a:cubicBezTo>
                      <a:pt x="214222" y="332740"/>
                      <a:pt x="197349" y="329151"/>
                      <a:pt x="182002" y="322659"/>
                    </a:cubicBezTo>
                    <a:lnTo>
                      <a:pt x="156833" y="305690"/>
                    </a:lnTo>
                    <a:lnTo>
                      <a:pt x="154907" y="304507"/>
                    </a:lnTo>
                    <a:lnTo>
                      <a:pt x="152512" y="302858"/>
                    </a:lnTo>
                    <a:lnTo>
                      <a:pt x="150149" y="301316"/>
                    </a:lnTo>
                    <a:lnTo>
                      <a:pt x="147792" y="299598"/>
                    </a:lnTo>
                    <a:lnTo>
                      <a:pt x="147758" y="299572"/>
                    </a:lnTo>
                    <a:lnTo>
                      <a:pt x="141227" y="295168"/>
                    </a:lnTo>
                    <a:lnTo>
                      <a:pt x="139887" y="293181"/>
                    </a:lnTo>
                    <a:lnTo>
                      <a:pt x="139171" y="292545"/>
                    </a:lnTo>
                    <a:lnTo>
                      <a:pt x="137100" y="290628"/>
                    </a:lnTo>
                    <a:lnTo>
                      <a:pt x="135097" y="288747"/>
                    </a:lnTo>
                    <a:lnTo>
                      <a:pt x="133168" y="286729"/>
                    </a:lnTo>
                    <a:lnTo>
                      <a:pt x="131308" y="284748"/>
                    </a:lnTo>
                    <a:lnTo>
                      <a:pt x="129522" y="282629"/>
                    </a:lnTo>
                    <a:lnTo>
                      <a:pt x="127736" y="280511"/>
                    </a:lnTo>
                    <a:lnTo>
                      <a:pt x="126057" y="278361"/>
                    </a:lnTo>
                    <a:lnTo>
                      <a:pt x="124414" y="276142"/>
                    </a:lnTo>
                    <a:lnTo>
                      <a:pt x="122771" y="273924"/>
                    </a:lnTo>
                    <a:lnTo>
                      <a:pt x="121271" y="271605"/>
                    </a:lnTo>
                    <a:lnTo>
                      <a:pt x="119771" y="269286"/>
                    </a:lnTo>
                    <a:lnTo>
                      <a:pt x="118309" y="266898"/>
                    </a:lnTo>
                    <a:lnTo>
                      <a:pt x="117021" y="264516"/>
                    </a:lnTo>
                    <a:lnTo>
                      <a:pt x="115632" y="261991"/>
                    </a:lnTo>
                    <a:lnTo>
                      <a:pt x="114349" y="259434"/>
                    </a:lnTo>
                    <a:lnTo>
                      <a:pt x="113204" y="256952"/>
                    </a:lnTo>
                    <a:lnTo>
                      <a:pt x="111959" y="254327"/>
                    </a:lnTo>
                    <a:lnTo>
                      <a:pt x="110856" y="251601"/>
                    </a:lnTo>
                    <a:lnTo>
                      <a:pt x="109891" y="248950"/>
                    </a:lnTo>
                    <a:lnTo>
                      <a:pt x="108857" y="246261"/>
                    </a:lnTo>
                    <a:lnTo>
                      <a:pt x="107898" y="243435"/>
                    </a:lnTo>
                    <a:lnTo>
                      <a:pt x="107007" y="240647"/>
                    </a:lnTo>
                    <a:lnTo>
                      <a:pt x="106259" y="237757"/>
                    </a:lnTo>
                    <a:lnTo>
                      <a:pt x="105474" y="234937"/>
                    </a:lnTo>
                    <a:lnTo>
                      <a:pt x="104832" y="232017"/>
                    </a:lnTo>
                    <a:lnTo>
                      <a:pt x="104184" y="229270"/>
                    </a:lnTo>
                    <a:lnTo>
                      <a:pt x="103611" y="226387"/>
                    </a:lnTo>
                    <a:lnTo>
                      <a:pt x="103244" y="223615"/>
                    </a:lnTo>
                    <a:lnTo>
                      <a:pt x="102808" y="220806"/>
                    </a:lnTo>
                    <a:lnTo>
                      <a:pt x="102478" y="217965"/>
                    </a:lnTo>
                    <a:lnTo>
                      <a:pt x="102179" y="215230"/>
                    </a:lnTo>
                    <a:lnTo>
                      <a:pt x="102093" y="212432"/>
                    </a:lnTo>
                    <a:lnTo>
                      <a:pt x="101937" y="209596"/>
                    </a:lnTo>
                    <a:lnTo>
                      <a:pt x="101919" y="206835"/>
                    </a:lnTo>
                    <a:lnTo>
                      <a:pt x="101901" y="204074"/>
                    </a:lnTo>
                    <a:lnTo>
                      <a:pt x="101989" y="201282"/>
                    </a:lnTo>
                    <a:lnTo>
                      <a:pt x="102109" y="198595"/>
                    </a:lnTo>
                    <a:lnTo>
                      <a:pt x="102403" y="195914"/>
                    </a:lnTo>
                    <a:lnTo>
                      <a:pt x="102771" y="193095"/>
                    </a:lnTo>
                    <a:lnTo>
                      <a:pt x="103171" y="190382"/>
                    </a:lnTo>
                    <a:lnTo>
                      <a:pt x="103571" y="187670"/>
                    </a:lnTo>
                    <a:lnTo>
                      <a:pt x="104108" y="185031"/>
                    </a:lnTo>
                    <a:lnTo>
                      <a:pt x="104683" y="182324"/>
                    </a:lnTo>
                    <a:lnTo>
                      <a:pt x="105395" y="179691"/>
                    </a:lnTo>
                    <a:lnTo>
                      <a:pt x="106144" y="176989"/>
                    </a:lnTo>
                    <a:lnTo>
                      <a:pt x="106893" y="174288"/>
                    </a:lnTo>
                    <a:lnTo>
                      <a:pt x="107779" y="171660"/>
                    </a:lnTo>
                    <a:lnTo>
                      <a:pt x="108703" y="168964"/>
                    </a:lnTo>
                    <a:lnTo>
                      <a:pt x="109764" y="166342"/>
                    </a:lnTo>
                    <a:lnTo>
                      <a:pt x="110794" y="163614"/>
                    </a:lnTo>
                    <a:lnTo>
                      <a:pt x="111992" y="161067"/>
                    </a:lnTo>
                    <a:lnTo>
                      <a:pt x="112774" y="159290"/>
                    </a:lnTo>
                    <a:lnTo>
                      <a:pt x="113735" y="154528"/>
                    </a:lnTo>
                    <a:cubicBezTo>
                      <a:pt x="120226" y="139181"/>
                      <a:pt x="129620" y="125360"/>
                      <a:pt x="141227" y="113753"/>
                    </a:cubicBezTo>
                    <a:lnTo>
                      <a:pt x="155306" y="104260"/>
                    </a:lnTo>
                    <a:lnTo>
                      <a:pt x="156594" y="103153"/>
                    </a:lnTo>
                    <a:lnTo>
                      <a:pt x="159782" y="100704"/>
                    </a:lnTo>
                    <a:lnTo>
                      <a:pt x="162964" y="98429"/>
                    </a:lnTo>
                    <a:lnTo>
                      <a:pt x="166114" y="96048"/>
                    </a:lnTo>
                    <a:lnTo>
                      <a:pt x="169397" y="93916"/>
                    </a:lnTo>
                    <a:lnTo>
                      <a:pt x="172785" y="91753"/>
                    </a:lnTo>
                    <a:lnTo>
                      <a:pt x="176168" y="89764"/>
                    </a:lnTo>
                    <a:lnTo>
                      <a:pt x="179694" y="87675"/>
                    </a:lnTo>
                    <a:lnTo>
                      <a:pt x="180677" y="87154"/>
                    </a:lnTo>
                    <a:lnTo>
                      <a:pt x="182002" y="86261"/>
                    </a:lnTo>
                    <a:lnTo>
                      <a:pt x="182584" y="86143"/>
                    </a:lnTo>
                    <a:lnTo>
                      <a:pt x="183177" y="85829"/>
                    </a:lnTo>
                    <a:lnTo>
                      <a:pt x="186798" y="84057"/>
                    </a:lnTo>
                    <a:lnTo>
                      <a:pt x="190525" y="82254"/>
                    </a:lnTo>
                    <a:lnTo>
                      <a:pt x="194315" y="80662"/>
                    </a:lnTo>
                    <a:lnTo>
                      <a:pt x="198104" y="79070"/>
                    </a:lnTo>
                    <a:lnTo>
                      <a:pt x="201963" y="77516"/>
                    </a:lnTo>
                    <a:lnTo>
                      <a:pt x="205922" y="76104"/>
                    </a:lnTo>
                    <a:lnTo>
                      <a:pt x="209912" y="74799"/>
                    </a:lnTo>
                    <a:lnTo>
                      <a:pt x="214009" y="73461"/>
                    </a:lnTo>
                    <a:lnTo>
                      <a:pt x="218062" y="72367"/>
                    </a:lnTo>
                    <a:lnTo>
                      <a:pt x="222185" y="71310"/>
                    </a:lnTo>
                    <a:lnTo>
                      <a:pt x="226270" y="70322"/>
                    </a:lnTo>
                    <a:lnTo>
                      <a:pt x="230281" y="69471"/>
                    </a:lnTo>
                    <a:lnTo>
                      <a:pt x="234361" y="68658"/>
                    </a:lnTo>
                    <a:lnTo>
                      <a:pt x="238436" y="68018"/>
                    </a:lnTo>
                    <a:lnTo>
                      <a:pt x="242436" y="67517"/>
                    </a:lnTo>
                    <a:lnTo>
                      <a:pt x="246505" y="67052"/>
                    </a:lnTo>
                    <a:lnTo>
                      <a:pt x="250537" y="66656"/>
                    </a:lnTo>
                    <a:lnTo>
                      <a:pt x="254494" y="66398"/>
                    </a:lnTo>
                    <a:lnTo>
                      <a:pt x="258446" y="66314"/>
                    </a:lnTo>
                    <a:lnTo>
                      <a:pt x="262398" y="66230"/>
                    </a:lnTo>
                    <a:lnTo>
                      <a:pt x="266451" y="66289"/>
                    </a:lnTo>
                    <a:lnTo>
                      <a:pt x="270360" y="66448"/>
                    </a:lnTo>
                    <a:lnTo>
                      <a:pt x="274338" y="66644"/>
                    </a:lnTo>
                    <a:lnTo>
                      <a:pt x="278274" y="67084"/>
                    </a:lnTo>
                    <a:lnTo>
                      <a:pt x="282210" y="67524"/>
                    </a:lnTo>
                    <a:lnTo>
                      <a:pt x="286140" y="68138"/>
                    </a:lnTo>
                    <a:lnTo>
                      <a:pt x="290107" y="68683"/>
                    </a:lnTo>
                    <a:lnTo>
                      <a:pt x="293857" y="69466"/>
                    </a:lnTo>
                    <a:lnTo>
                      <a:pt x="297813" y="70361"/>
                    </a:lnTo>
                    <a:lnTo>
                      <a:pt x="301732" y="71324"/>
                    </a:lnTo>
                    <a:lnTo>
                      <a:pt x="305508" y="72388"/>
                    </a:lnTo>
                    <a:lnTo>
                      <a:pt x="309385" y="73594"/>
                    </a:lnTo>
                    <a:lnTo>
                      <a:pt x="313156" y="74832"/>
                    </a:lnTo>
                    <a:lnTo>
                      <a:pt x="317095" y="76250"/>
                    </a:lnTo>
                    <a:lnTo>
                      <a:pt x="320861" y="77663"/>
                    </a:lnTo>
                    <a:lnTo>
                      <a:pt x="324726" y="79219"/>
                    </a:lnTo>
                    <a:lnTo>
                      <a:pt x="328480" y="80980"/>
                    </a:lnTo>
                    <a:lnTo>
                      <a:pt x="332340" y="82710"/>
                    </a:lnTo>
                    <a:lnTo>
                      <a:pt x="336126" y="84578"/>
                    </a:lnTo>
                    <a:lnTo>
                      <a:pt x="339906" y="86620"/>
                    </a:lnTo>
                    <a:lnTo>
                      <a:pt x="343549" y="88588"/>
                    </a:lnTo>
                    <a:lnTo>
                      <a:pt x="347255" y="90767"/>
                    </a:lnTo>
                    <a:lnTo>
                      <a:pt x="350819" y="93047"/>
                    </a:lnTo>
                    <a:lnTo>
                      <a:pt x="354281" y="95184"/>
                    </a:lnTo>
                    <a:lnTo>
                      <a:pt x="357702" y="97564"/>
                    </a:lnTo>
                    <a:lnTo>
                      <a:pt x="361016" y="99975"/>
                    </a:lnTo>
                    <a:lnTo>
                      <a:pt x="364224" y="102418"/>
                    </a:lnTo>
                    <a:lnTo>
                      <a:pt x="367464" y="104967"/>
                    </a:lnTo>
                    <a:lnTo>
                      <a:pt x="370530" y="107511"/>
                    </a:lnTo>
                    <a:lnTo>
                      <a:pt x="373558" y="110123"/>
                    </a:lnTo>
                    <a:lnTo>
                      <a:pt x="376444" y="112835"/>
                    </a:lnTo>
                    <a:lnTo>
                      <a:pt x="379292" y="115617"/>
                    </a:lnTo>
                    <a:lnTo>
                      <a:pt x="382135" y="118572"/>
                    </a:lnTo>
                    <a:lnTo>
                      <a:pt x="384772" y="121417"/>
                    </a:lnTo>
                    <a:lnTo>
                      <a:pt x="387371" y="124330"/>
                    </a:lnTo>
                    <a:lnTo>
                      <a:pt x="389897" y="127380"/>
                    </a:lnTo>
                    <a:lnTo>
                      <a:pt x="392422" y="130430"/>
                    </a:lnTo>
                    <a:lnTo>
                      <a:pt x="394836" y="133687"/>
                    </a:lnTo>
                    <a:lnTo>
                      <a:pt x="397044" y="136832"/>
                    </a:lnTo>
                    <a:lnTo>
                      <a:pt x="399315" y="140189"/>
                    </a:lnTo>
                    <a:lnTo>
                      <a:pt x="401411" y="143540"/>
                    </a:lnTo>
                    <a:lnTo>
                      <a:pt x="403471" y="146960"/>
                    </a:lnTo>
                    <a:lnTo>
                      <a:pt x="405456" y="150517"/>
                    </a:lnTo>
                    <a:lnTo>
                      <a:pt x="407303" y="154000"/>
                    </a:lnTo>
                    <a:lnTo>
                      <a:pt x="409214" y="157695"/>
                    </a:lnTo>
                    <a:lnTo>
                      <a:pt x="410882" y="161347"/>
                    </a:lnTo>
                    <a:lnTo>
                      <a:pt x="412581" y="165105"/>
                    </a:lnTo>
                    <a:lnTo>
                      <a:pt x="414174" y="168895"/>
                    </a:lnTo>
                    <a:lnTo>
                      <a:pt x="415662" y="172716"/>
                    </a:lnTo>
                    <a:lnTo>
                      <a:pt x="417112" y="176606"/>
                    </a:lnTo>
                    <a:lnTo>
                      <a:pt x="418451" y="180701"/>
                    </a:lnTo>
                    <a:lnTo>
                      <a:pt x="419722" y="184760"/>
                    </a:lnTo>
                    <a:lnTo>
                      <a:pt x="420992" y="188819"/>
                    </a:lnTo>
                    <a:lnTo>
                      <a:pt x="421982" y="192904"/>
                    </a:lnTo>
                    <a:lnTo>
                      <a:pt x="422972" y="196988"/>
                    </a:lnTo>
                    <a:lnTo>
                      <a:pt x="423893" y="201036"/>
                    </a:lnTo>
                    <a:lnTo>
                      <a:pt x="424640" y="205078"/>
                    </a:lnTo>
                    <a:lnTo>
                      <a:pt x="425243" y="209221"/>
                    </a:lnTo>
                    <a:lnTo>
                      <a:pt x="425815" y="213257"/>
                    </a:lnTo>
                    <a:lnTo>
                      <a:pt x="426250" y="217219"/>
                    </a:lnTo>
                    <a:lnTo>
                      <a:pt x="426684" y="221182"/>
                    </a:lnTo>
                    <a:lnTo>
                      <a:pt x="426870" y="225276"/>
                    </a:lnTo>
                    <a:lnTo>
                      <a:pt x="427130" y="229233"/>
                    </a:lnTo>
                    <a:lnTo>
                      <a:pt x="427110" y="233215"/>
                    </a:lnTo>
                    <a:lnTo>
                      <a:pt x="427126" y="237129"/>
                    </a:lnTo>
                    <a:lnTo>
                      <a:pt x="426931" y="241107"/>
                    </a:lnTo>
                    <a:lnTo>
                      <a:pt x="426630" y="245115"/>
                    </a:lnTo>
                    <a:lnTo>
                      <a:pt x="426404" y="248987"/>
                    </a:lnTo>
                    <a:lnTo>
                      <a:pt x="425897" y="252884"/>
                    </a:lnTo>
                    <a:lnTo>
                      <a:pt x="425352" y="256850"/>
                    </a:lnTo>
                    <a:lnTo>
                      <a:pt x="424671" y="260742"/>
                    </a:lnTo>
                    <a:lnTo>
                      <a:pt x="423883" y="264666"/>
                    </a:lnTo>
                    <a:lnTo>
                      <a:pt x="423096" y="268589"/>
                    </a:lnTo>
                    <a:lnTo>
                      <a:pt x="422102" y="272401"/>
                    </a:lnTo>
                    <a:lnTo>
                      <a:pt x="421034" y="276351"/>
                    </a:lnTo>
                    <a:lnTo>
                      <a:pt x="419866" y="280157"/>
                    </a:lnTo>
                    <a:lnTo>
                      <a:pt x="418592" y="283995"/>
                    </a:lnTo>
                    <a:lnTo>
                      <a:pt x="417249" y="287796"/>
                    </a:lnTo>
                    <a:lnTo>
                      <a:pt x="415800" y="291629"/>
                    </a:lnTo>
                    <a:lnTo>
                      <a:pt x="414145" y="295350"/>
                    </a:lnTo>
                    <a:lnTo>
                      <a:pt x="412485" y="299245"/>
                    </a:lnTo>
                    <a:lnTo>
                      <a:pt x="410724" y="302998"/>
                    </a:lnTo>
                    <a:lnTo>
                      <a:pt x="408857" y="306782"/>
                    </a:lnTo>
                    <a:lnTo>
                      <a:pt x="406922" y="310530"/>
                    </a:lnTo>
                    <a:lnTo>
                      <a:pt x="404181" y="315439"/>
                    </a:lnTo>
                    <a:lnTo>
                      <a:pt x="401414" y="320068"/>
                    </a:lnTo>
                    <a:lnTo>
                      <a:pt x="398610" y="324766"/>
                    </a:lnTo>
                    <a:lnTo>
                      <a:pt x="395600" y="329353"/>
                    </a:lnTo>
                    <a:lnTo>
                      <a:pt x="392526" y="333728"/>
                    </a:lnTo>
                    <a:lnTo>
                      <a:pt x="389453" y="338103"/>
                    </a:lnTo>
                    <a:lnTo>
                      <a:pt x="386279" y="342334"/>
                    </a:lnTo>
                    <a:lnTo>
                      <a:pt x="382936" y="346386"/>
                    </a:lnTo>
                    <a:lnTo>
                      <a:pt x="379593" y="350438"/>
                    </a:lnTo>
                    <a:lnTo>
                      <a:pt x="376150" y="354347"/>
                    </a:lnTo>
                    <a:lnTo>
                      <a:pt x="372675" y="358150"/>
                    </a:lnTo>
                    <a:lnTo>
                      <a:pt x="369062" y="361879"/>
                    </a:lnTo>
                    <a:lnTo>
                      <a:pt x="365244" y="365496"/>
                    </a:lnTo>
                    <a:lnTo>
                      <a:pt x="361568" y="369013"/>
                    </a:lnTo>
                    <a:lnTo>
                      <a:pt x="357581" y="372450"/>
                    </a:lnTo>
                    <a:lnTo>
                      <a:pt x="353704" y="375682"/>
                    </a:lnTo>
                    <a:lnTo>
                      <a:pt x="349585" y="378870"/>
                    </a:lnTo>
                    <a:lnTo>
                      <a:pt x="345502" y="381990"/>
                    </a:lnTo>
                    <a:lnTo>
                      <a:pt x="341250" y="384930"/>
                    </a:lnTo>
                    <a:lnTo>
                      <a:pt x="336930" y="387832"/>
                    </a:lnTo>
                    <a:lnTo>
                      <a:pt x="332509" y="390592"/>
                    </a:lnTo>
                    <a:lnTo>
                      <a:pt x="328057" y="393246"/>
                    </a:lnTo>
                    <a:lnTo>
                      <a:pt x="323536" y="395862"/>
                    </a:lnTo>
                    <a:lnTo>
                      <a:pt x="318914" y="398336"/>
                    </a:lnTo>
                    <a:lnTo>
                      <a:pt x="314087" y="400698"/>
                    </a:lnTo>
                    <a:lnTo>
                      <a:pt x="309296" y="402992"/>
                    </a:lnTo>
                    <a:lnTo>
                      <a:pt x="304443" y="405074"/>
                    </a:lnTo>
                    <a:lnTo>
                      <a:pt x="299483" y="407187"/>
                    </a:lnTo>
                    <a:lnTo>
                      <a:pt x="294317" y="409190"/>
                    </a:lnTo>
                    <a:lnTo>
                      <a:pt x="289194" y="410948"/>
                    </a:lnTo>
                    <a:lnTo>
                      <a:pt x="284002" y="412670"/>
                    </a:lnTo>
                    <a:lnTo>
                      <a:pt x="278636" y="414386"/>
                    </a:lnTo>
                    <a:lnTo>
                      <a:pt x="273343" y="415965"/>
                    </a:lnTo>
                    <a:lnTo>
                      <a:pt x="267919" y="417295"/>
                    </a:lnTo>
                    <a:lnTo>
                      <a:pt x="262601" y="418594"/>
                    </a:lnTo>
                    <a:lnTo>
                      <a:pt x="257325" y="419649"/>
                    </a:lnTo>
                    <a:lnTo>
                      <a:pt x="252049" y="420704"/>
                    </a:lnTo>
                    <a:lnTo>
                      <a:pt x="246710" y="421548"/>
                    </a:lnTo>
                    <a:lnTo>
                      <a:pt x="241445" y="422254"/>
                    </a:lnTo>
                    <a:lnTo>
                      <a:pt x="236149" y="422854"/>
                    </a:lnTo>
                    <a:lnTo>
                      <a:pt x="230926" y="423317"/>
                    </a:lnTo>
                    <a:lnTo>
                      <a:pt x="225673" y="423674"/>
                    </a:lnTo>
                    <a:lnTo>
                      <a:pt x="220493" y="423894"/>
                    </a:lnTo>
                    <a:lnTo>
                      <a:pt x="215319" y="423939"/>
                    </a:lnTo>
                    <a:lnTo>
                      <a:pt x="210113" y="423878"/>
                    </a:lnTo>
                    <a:lnTo>
                      <a:pt x="204913" y="423643"/>
                    </a:lnTo>
                    <a:lnTo>
                      <a:pt x="199750" y="423339"/>
                    </a:lnTo>
                    <a:lnTo>
                      <a:pt x="194592" y="422860"/>
                    </a:lnTo>
                    <a:lnTo>
                      <a:pt x="189509" y="422244"/>
                    </a:lnTo>
                    <a:lnTo>
                      <a:pt x="184356" y="421591"/>
                    </a:lnTo>
                    <a:lnTo>
                      <a:pt x="179284" y="420626"/>
                    </a:lnTo>
                    <a:lnTo>
                      <a:pt x="174106" y="419693"/>
                    </a:lnTo>
                    <a:lnTo>
                      <a:pt x="169076" y="418485"/>
                    </a:lnTo>
                    <a:lnTo>
                      <a:pt x="164046" y="417277"/>
                    </a:lnTo>
                    <a:lnTo>
                      <a:pt x="158953" y="415857"/>
                    </a:lnTo>
                    <a:lnTo>
                      <a:pt x="153897" y="414368"/>
                    </a:lnTo>
                    <a:lnTo>
                      <a:pt x="148952" y="412673"/>
                    </a:lnTo>
                    <a:lnTo>
                      <a:pt x="143976" y="410873"/>
                    </a:lnTo>
                    <a:lnTo>
                      <a:pt x="138931" y="409035"/>
                    </a:lnTo>
                    <a:lnTo>
                      <a:pt x="133966" y="406886"/>
                    </a:lnTo>
                    <a:lnTo>
                      <a:pt x="129001" y="404736"/>
                    </a:lnTo>
                    <a:lnTo>
                      <a:pt x="124041" y="402412"/>
                    </a:lnTo>
                    <a:lnTo>
                      <a:pt x="119118" y="400019"/>
                    </a:lnTo>
                    <a:lnTo>
                      <a:pt x="114169" y="397346"/>
                    </a:lnTo>
                    <a:lnTo>
                      <a:pt x="109289" y="394710"/>
                    </a:lnTo>
                    <a:lnTo>
                      <a:pt x="104521" y="391867"/>
                    </a:lnTo>
                    <a:lnTo>
                      <a:pt x="99926" y="389031"/>
                    </a:lnTo>
                    <a:lnTo>
                      <a:pt x="95338" y="386020"/>
                    </a:lnTo>
                    <a:lnTo>
                      <a:pt x="90887" y="383083"/>
                    </a:lnTo>
                    <a:lnTo>
                      <a:pt x="86584" y="379871"/>
                    </a:lnTo>
                    <a:lnTo>
                      <a:pt x="82350" y="376696"/>
                    </a:lnTo>
                    <a:lnTo>
                      <a:pt x="78153" y="373453"/>
                    </a:lnTo>
                    <a:lnTo>
                      <a:pt x="74136" y="370041"/>
                    </a:lnTo>
                    <a:lnTo>
                      <a:pt x="70156" y="366560"/>
                    </a:lnTo>
                    <a:lnTo>
                      <a:pt x="66388" y="363015"/>
                    </a:lnTo>
                    <a:lnTo>
                      <a:pt x="62658" y="359403"/>
                    </a:lnTo>
                    <a:lnTo>
                      <a:pt x="59070" y="355689"/>
                    </a:lnTo>
                    <a:lnTo>
                      <a:pt x="55519" y="351908"/>
                    </a:lnTo>
                    <a:lnTo>
                      <a:pt x="52111" y="348025"/>
                    </a:lnTo>
                    <a:lnTo>
                      <a:pt x="48809" y="344112"/>
                    </a:lnTo>
                    <a:lnTo>
                      <a:pt x="45581" y="340061"/>
                    </a:lnTo>
                    <a:lnTo>
                      <a:pt x="42496" y="335909"/>
                    </a:lnTo>
                    <a:lnTo>
                      <a:pt x="39448" y="331689"/>
                    </a:lnTo>
                    <a:lnTo>
                      <a:pt x="36544" y="327369"/>
                    </a:lnTo>
                    <a:lnTo>
                      <a:pt x="33745" y="323017"/>
                    </a:lnTo>
                    <a:lnTo>
                      <a:pt x="31089" y="318564"/>
                    </a:lnTo>
                    <a:lnTo>
                      <a:pt x="28438" y="313938"/>
                    </a:lnTo>
                    <a:lnTo>
                      <a:pt x="26031" y="309354"/>
                    </a:lnTo>
                    <a:lnTo>
                      <a:pt x="23629" y="304595"/>
                    </a:lnTo>
                    <a:lnTo>
                      <a:pt x="21334" y="299805"/>
                    </a:lnTo>
                    <a:lnTo>
                      <a:pt x="19112" y="294877"/>
                    </a:lnTo>
                    <a:lnTo>
                      <a:pt x="17033" y="289849"/>
                    </a:lnTo>
                    <a:lnTo>
                      <a:pt x="15129" y="284827"/>
                    </a:lnTo>
                    <a:lnTo>
                      <a:pt x="13194" y="279699"/>
                    </a:lnTo>
                    <a:lnTo>
                      <a:pt x="11438" y="274402"/>
                    </a:lnTo>
                    <a:lnTo>
                      <a:pt x="9820" y="269179"/>
                    </a:lnTo>
                    <a:lnTo>
                      <a:pt x="8244" y="263712"/>
                    </a:lnTo>
                    <a:lnTo>
                      <a:pt x="6769" y="258389"/>
                    </a:lnTo>
                    <a:lnTo>
                      <a:pt x="5574" y="253040"/>
                    </a:lnTo>
                    <a:lnTo>
                      <a:pt x="4411" y="247797"/>
                    </a:lnTo>
                    <a:lnTo>
                      <a:pt x="3460" y="242490"/>
                    </a:lnTo>
                    <a:lnTo>
                      <a:pt x="2508" y="237184"/>
                    </a:lnTo>
                    <a:lnTo>
                      <a:pt x="1731" y="231883"/>
                    </a:lnTo>
                    <a:lnTo>
                      <a:pt x="1161" y="226693"/>
                    </a:lnTo>
                    <a:lnTo>
                      <a:pt x="696" y="221472"/>
                    </a:lnTo>
                    <a:lnTo>
                      <a:pt x="406" y="216256"/>
                    </a:lnTo>
                    <a:lnTo>
                      <a:pt x="115" y="211041"/>
                    </a:lnTo>
                    <a:lnTo>
                      <a:pt x="0" y="205830"/>
                    </a:lnTo>
                    <a:lnTo>
                      <a:pt x="164" y="200594"/>
                    </a:lnTo>
                    <a:lnTo>
                      <a:pt x="292" y="195427"/>
                    </a:lnTo>
                    <a:lnTo>
                      <a:pt x="557" y="190334"/>
                    </a:lnTo>
                    <a:lnTo>
                      <a:pt x="1034" y="185178"/>
                    </a:lnTo>
                    <a:lnTo>
                      <a:pt x="1685" y="180027"/>
                    </a:lnTo>
                    <a:lnTo>
                      <a:pt x="2368" y="174982"/>
                    </a:lnTo>
                    <a:lnTo>
                      <a:pt x="3263" y="169874"/>
                    </a:lnTo>
                    <a:lnTo>
                      <a:pt x="4195" y="164697"/>
                    </a:lnTo>
                    <a:lnTo>
                      <a:pt x="5333" y="159632"/>
                    </a:lnTo>
                    <a:lnTo>
                      <a:pt x="6608" y="154641"/>
                    </a:lnTo>
                    <a:lnTo>
                      <a:pt x="7990" y="149618"/>
                    </a:lnTo>
                    <a:lnTo>
                      <a:pt x="9477" y="144564"/>
                    </a:lnTo>
                    <a:lnTo>
                      <a:pt x="11101" y="139584"/>
                    </a:lnTo>
                    <a:lnTo>
                      <a:pt x="12938" y="134540"/>
                    </a:lnTo>
                    <a:lnTo>
                      <a:pt x="14874" y="129640"/>
                    </a:lnTo>
                    <a:lnTo>
                      <a:pt x="16917" y="124708"/>
                    </a:lnTo>
                    <a:lnTo>
                      <a:pt x="19102" y="119676"/>
                    </a:lnTo>
                    <a:lnTo>
                      <a:pt x="21357" y="114681"/>
                    </a:lnTo>
                    <a:lnTo>
                      <a:pt x="23780" y="109867"/>
                    </a:lnTo>
                    <a:lnTo>
                      <a:pt x="26383" y="104883"/>
                    </a:lnTo>
                    <a:lnTo>
                      <a:pt x="28901" y="100385"/>
                    </a:lnTo>
                    <a:lnTo>
                      <a:pt x="31562" y="95788"/>
                    </a:lnTo>
                    <a:lnTo>
                      <a:pt x="34393" y="91370"/>
                    </a:lnTo>
                    <a:lnTo>
                      <a:pt x="37254" y="87059"/>
                    </a:lnTo>
                    <a:lnTo>
                      <a:pt x="40259" y="82647"/>
                    </a:lnTo>
                    <a:lnTo>
                      <a:pt x="43327" y="78446"/>
                    </a:lnTo>
                    <a:lnTo>
                      <a:pt x="46533" y="74320"/>
                    </a:lnTo>
                    <a:lnTo>
                      <a:pt x="49876" y="70268"/>
                    </a:lnTo>
                    <a:lnTo>
                      <a:pt x="53219" y="66216"/>
                    </a:lnTo>
                    <a:lnTo>
                      <a:pt x="56805" y="62207"/>
                    </a:lnTo>
                    <a:lnTo>
                      <a:pt x="60423" y="58304"/>
                    </a:lnTo>
                    <a:lnTo>
                      <a:pt x="64247" y="54512"/>
                    </a:lnTo>
                    <a:lnTo>
                      <a:pt x="68034" y="50789"/>
                    </a:lnTo>
                    <a:lnTo>
                      <a:pt x="71995" y="47071"/>
                    </a:lnTo>
                    <a:lnTo>
                      <a:pt x="76057" y="43497"/>
                    </a:lnTo>
                    <a:lnTo>
                      <a:pt x="80331" y="39859"/>
                    </a:lnTo>
                    <a:lnTo>
                      <a:pt x="84811" y="36332"/>
                    </a:lnTo>
                    <a:lnTo>
                      <a:pt x="89359" y="32843"/>
                    </a:lnTo>
                    <a:lnTo>
                      <a:pt x="93796" y="29560"/>
                    </a:lnTo>
                    <a:lnTo>
                      <a:pt x="98371" y="26351"/>
                    </a:lnTo>
                    <a:lnTo>
                      <a:pt x="102940" y="23316"/>
                    </a:lnTo>
                    <a:lnTo>
                      <a:pt x="107604" y="20599"/>
                    </a:lnTo>
                    <a:lnTo>
                      <a:pt x="112200" y="17845"/>
                    </a:lnTo>
                    <a:lnTo>
                      <a:pt x="116890" y="15409"/>
                    </a:lnTo>
                    <a:lnTo>
                      <a:pt x="121580" y="12972"/>
                    </a:lnTo>
                    <a:lnTo>
                      <a:pt x="126227" y="10779"/>
                    </a:lnTo>
                    <a:lnTo>
                      <a:pt x="131044" y="8765"/>
                    </a:lnTo>
                    <a:lnTo>
                      <a:pt x="135824" y="6821"/>
                    </a:lnTo>
                    <a:lnTo>
                      <a:pt x="140561" y="5120"/>
                    </a:lnTo>
                    <a:lnTo>
                      <a:pt x="145361" y="3630"/>
                    </a:lnTo>
                    <a:lnTo>
                      <a:pt x="150161" y="2140"/>
                    </a:lnTo>
                    <a:lnTo>
                      <a:pt x="154987" y="931"/>
                    </a:lnTo>
                    <a:lnTo>
                      <a:pt x="157485" y="417"/>
                    </a:lnTo>
                    <a:lnTo>
                      <a:pt x="159765" y="140"/>
                    </a:lnTo>
                    <a:close/>
                  </a:path>
                </a:pathLst>
              </a:custGeom>
              <a:solidFill>
                <a:schemeClr val="accent2"/>
              </a:solidFill>
              <a:ln>
                <a:noFill/>
              </a:ln>
            </p:spPr>
            <p:style>
              <a:lnRef idx="2">
                <a:srgbClr val="FA8550">
                  <a:shade val="50000"/>
                </a:srgbClr>
              </a:lnRef>
              <a:fillRef idx="1">
                <a:srgbClr val="FA8550"/>
              </a:fillRef>
              <a:effectRef idx="0">
                <a:srgbClr val="FA8550"/>
              </a:effectRef>
              <a:fontRef idx="minor">
                <a:sysClr val="window" lastClr="FFFFFF"/>
              </a:fontRef>
            </p:style>
            <p:txBody>
              <a:bodyPr tIns="0" rIns="72000" rtlCol="0" anchor="ctr">
                <a:normAutofit/>
              </a:bodyPr>
              <a:lstStyle/>
              <a:p>
                <a:pPr algn="ctr"/>
                <a:r>
                  <a:rPr lang="en-US" altLang="zh-CN" b="1" dirty="0">
                    <a:solidFill>
                      <a:schemeClr val="lt1"/>
                    </a:solidFill>
                    <a:latin typeface="隶书" panose="02010509060101010101" pitchFamily="49" charset="-122"/>
                    <a:ea typeface="隶书" panose="02010509060101010101" pitchFamily="49" charset="-122"/>
                  </a:rPr>
                  <a:t>1</a:t>
                </a:r>
                <a:endParaRPr lang="en-US" altLang="zh-CN" b="1" dirty="0">
                  <a:solidFill>
                    <a:schemeClr val="lt1"/>
                  </a:solidFill>
                  <a:latin typeface="隶书" panose="02010509060101010101" pitchFamily="49" charset="-122"/>
                  <a:ea typeface="隶书" panose="02010509060101010101" pitchFamily="49" charset="-122"/>
                </a:endParaRPr>
              </a:p>
            </p:txBody>
          </p:sp>
        </p:grpSp>
        <p:grpSp>
          <p:nvGrpSpPr>
            <p:cNvPr id="47" name="组合 46"/>
            <p:cNvGrpSpPr/>
            <p:nvPr>
              <p:custDataLst>
                <p:tags r:id="rId17"/>
              </p:custDataLst>
            </p:nvPr>
          </p:nvGrpSpPr>
          <p:grpSpPr>
            <a:xfrm>
              <a:off x="7819" y="1763"/>
              <a:ext cx="4167" cy="3508"/>
              <a:chOff x="5248275" y="2227074"/>
              <a:chExt cx="2657399" cy="2236976"/>
            </a:xfrm>
          </p:grpSpPr>
          <p:sp>
            <p:nvSpPr>
              <p:cNvPr id="48" name="任意多边形 47"/>
              <p:cNvSpPr/>
              <p:nvPr>
                <p:custDataLst>
                  <p:tags r:id="rId18"/>
                </p:custDataLst>
              </p:nvPr>
            </p:nvSpPr>
            <p:spPr>
              <a:xfrm>
                <a:off x="5248275" y="2444750"/>
                <a:ext cx="2495550" cy="2019300"/>
              </a:xfrm>
              <a:custGeom>
                <a:avLst/>
                <a:gdLst>
                  <a:gd name="connsiteX0" fmla="*/ 0 w 2495550"/>
                  <a:gd name="connsiteY0" fmla="*/ 0 h 2019300"/>
                  <a:gd name="connsiteX1" fmla="*/ 2202616 w 2495550"/>
                  <a:gd name="connsiteY1" fmla="*/ 0 h 2019300"/>
                  <a:gd name="connsiteX2" fmla="*/ 2197612 w 2495550"/>
                  <a:gd name="connsiteY2" fmla="*/ 18098 h 2019300"/>
                  <a:gd name="connsiteX3" fmla="*/ 2317697 w 2495550"/>
                  <a:gd name="connsiteY3" fmla="*/ 215091 h 2019300"/>
                  <a:gd name="connsiteX4" fmla="*/ 2478747 w 2495550"/>
                  <a:gd name="connsiteY4" fmla="*/ 238724 h 2019300"/>
                  <a:gd name="connsiteX5" fmla="*/ 2495550 w 2495550"/>
                  <a:gd name="connsiteY5" fmla="*/ 231184 h 2019300"/>
                  <a:gd name="connsiteX6" fmla="*/ 2495550 w 2495550"/>
                  <a:gd name="connsiteY6" fmla="*/ 2019300 h 2019300"/>
                  <a:gd name="connsiteX7" fmla="*/ 0 w 2495550"/>
                  <a:gd name="connsiteY7"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550" h="2019300">
                    <a:moveTo>
                      <a:pt x="0" y="0"/>
                    </a:moveTo>
                    <a:lnTo>
                      <a:pt x="2202616" y="0"/>
                    </a:lnTo>
                    <a:lnTo>
                      <a:pt x="2197612" y="18098"/>
                    </a:lnTo>
                    <a:cubicBezTo>
                      <a:pt x="2194031" y="93809"/>
                      <a:pt x="2238877" y="172514"/>
                      <a:pt x="2317697" y="215091"/>
                    </a:cubicBezTo>
                    <a:cubicBezTo>
                      <a:pt x="2370244" y="243476"/>
                      <a:pt x="2427941" y="250429"/>
                      <a:pt x="2478747" y="238724"/>
                    </a:cubicBezTo>
                    <a:lnTo>
                      <a:pt x="2495550" y="231184"/>
                    </a:lnTo>
                    <a:lnTo>
                      <a:pt x="2495550" y="2019300"/>
                    </a:lnTo>
                    <a:lnTo>
                      <a:pt x="0" y="2019300"/>
                    </a:lnTo>
                    <a:close/>
                  </a:path>
                </a:pathLst>
              </a:custGeom>
              <a:solidFill>
                <a:schemeClr val="accent1"/>
              </a:solidFill>
              <a:ln>
                <a:noFill/>
              </a:ln>
            </p:spPr>
            <p:style>
              <a:lnRef idx="2">
                <a:srgbClr val="FA8550">
                  <a:shade val="50000"/>
                </a:srgbClr>
              </a:lnRef>
              <a:fillRef idx="1">
                <a:srgbClr val="FA8550"/>
              </a:fillRef>
              <a:effectRef idx="0">
                <a:srgbClr val="FA8550"/>
              </a:effectRef>
              <a:fontRef idx="minor">
                <a:sysClr val="window" lastClr="FFFFFF"/>
              </a:fontRef>
            </p:style>
            <p:txBody>
              <a:bodyPr bIns="216000" rtlCol="0" anchor="ctr">
                <a:noAutofit/>
              </a:bodyPr>
              <a:lstStyle/>
              <a:p>
                <a:pPr algn="just">
                  <a:lnSpc>
                    <a:spcPct val="120000"/>
                  </a:lnSpc>
                </a:pPr>
                <a:r>
                  <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rPr>
                  <a:t>在较大的设备内动火作业，应采取上、中、下取样；在较长的物料管线上动火,应在彻底隔绝区域内分段取样；在设备外部动火作业，应进行环境分析，且分析范围不小于动火点10 m。</a:t>
                </a:r>
                <a:endPar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endParaRPr>
              </a:p>
            </p:txBody>
          </p:sp>
          <p:sp>
            <p:nvSpPr>
              <p:cNvPr id="49" name="任意多边形 48"/>
              <p:cNvSpPr/>
              <p:nvPr>
                <p:custDataLst>
                  <p:tags r:id="rId19"/>
                </p:custDataLst>
              </p:nvPr>
            </p:nvSpPr>
            <p:spPr>
              <a:xfrm>
                <a:off x="5248275" y="4194043"/>
                <a:ext cx="878136" cy="270007"/>
              </a:xfrm>
              <a:custGeom>
                <a:avLst/>
                <a:gdLst>
                  <a:gd name="connsiteX0" fmla="*/ 0 w 878136"/>
                  <a:gd name="connsiteY0" fmla="*/ 0 h 270007"/>
                  <a:gd name="connsiteX1" fmla="*/ 122728 w 878136"/>
                  <a:gd name="connsiteY1" fmla="*/ 20441 h 270007"/>
                  <a:gd name="connsiteX2" fmla="*/ 847893 w 878136"/>
                  <a:gd name="connsiteY2" fmla="*/ 253580 h 270007"/>
                  <a:gd name="connsiteX3" fmla="*/ 878136 w 878136"/>
                  <a:gd name="connsiteY3" fmla="*/ 270007 h 270007"/>
                  <a:gd name="connsiteX4" fmla="*/ 0 w 878136"/>
                  <a:gd name="connsiteY4" fmla="*/ 270007 h 27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36" h="270007">
                    <a:moveTo>
                      <a:pt x="0" y="0"/>
                    </a:moveTo>
                    <a:lnTo>
                      <a:pt x="122728" y="20441"/>
                    </a:lnTo>
                    <a:cubicBezTo>
                      <a:pt x="368915" y="68090"/>
                      <a:pt x="623734" y="144613"/>
                      <a:pt x="847893" y="253580"/>
                    </a:cubicBezTo>
                    <a:lnTo>
                      <a:pt x="878136" y="270007"/>
                    </a:lnTo>
                    <a:lnTo>
                      <a:pt x="0" y="270007"/>
                    </a:lnTo>
                    <a:close/>
                  </a:path>
                </a:pathLst>
              </a:custGeom>
              <a:solidFill>
                <a:schemeClr val="accent1"/>
              </a:solidFill>
              <a:ln>
                <a:noFill/>
              </a:ln>
              <a:effectLst>
                <a:outerShdw dir="16500000" sx="49000" sy="49000" algn="ctr" rotWithShape="0">
                  <a:srgbClr val="FEFFFF">
                    <a:alpha val="58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67500" lnSpcReduction="2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0" name="任意多边形 49"/>
              <p:cNvSpPr/>
              <p:nvPr>
                <p:custDataLst>
                  <p:tags r:id="rId20"/>
                </p:custDataLst>
              </p:nvPr>
            </p:nvSpPr>
            <p:spPr>
              <a:xfrm>
                <a:off x="5423375" y="4161036"/>
                <a:ext cx="2320450" cy="303014"/>
              </a:xfrm>
              <a:custGeom>
                <a:avLst/>
                <a:gdLst>
                  <a:gd name="connsiteX0" fmla="*/ 2179509 w 2320450"/>
                  <a:gd name="connsiteY0" fmla="*/ 0 h 303014"/>
                  <a:gd name="connsiteX1" fmla="*/ 2320450 w 2320450"/>
                  <a:gd name="connsiteY1" fmla="*/ 3910 h 303014"/>
                  <a:gd name="connsiteX2" fmla="*/ 2320450 w 2320450"/>
                  <a:gd name="connsiteY2" fmla="*/ 303014 h 303014"/>
                  <a:gd name="connsiteX3" fmla="*/ 0 w 2320450"/>
                  <a:gd name="connsiteY3" fmla="*/ 303014 h 303014"/>
                  <a:gd name="connsiteX4" fmla="*/ 12478 w 2320450"/>
                  <a:gd name="connsiteY4" fmla="*/ 299517 h 303014"/>
                  <a:gd name="connsiteX5" fmla="*/ 2179509 w 2320450"/>
                  <a:gd name="connsiteY5" fmla="*/ 0 h 30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450" h="303014">
                    <a:moveTo>
                      <a:pt x="2179509" y="0"/>
                    </a:moveTo>
                    <a:lnTo>
                      <a:pt x="2320450" y="3910"/>
                    </a:lnTo>
                    <a:lnTo>
                      <a:pt x="2320450" y="303014"/>
                    </a:lnTo>
                    <a:lnTo>
                      <a:pt x="0" y="303014"/>
                    </a:lnTo>
                    <a:lnTo>
                      <a:pt x="12478" y="299517"/>
                    </a:lnTo>
                    <a:cubicBezTo>
                      <a:pt x="769548" y="105420"/>
                      <a:pt x="1520572" y="2481"/>
                      <a:pt x="2179509" y="0"/>
                    </a:cubicBezTo>
                    <a:close/>
                  </a:path>
                </a:pathLst>
              </a:custGeom>
              <a:solidFill>
                <a:schemeClr val="accent1"/>
              </a:solidFill>
              <a:ln>
                <a:noFill/>
              </a:ln>
              <a:effectLst>
                <a:outerShdw dist="38100" dir="5400000" sx="11000" sy="11000" algn="ctr" rotWithShape="0">
                  <a:srgbClr val="FEFFFF">
                    <a:alpha val="43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80000" lnSpcReduction="1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1" name="任意多边形 50"/>
              <p:cNvSpPr/>
              <p:nvPr>
                <p:custDataLst>
                  <p:tags r:id="rId21"/>
                </p:custDataLst>
              </p:nvPr>
            </p:nvSpPr>
            <p:spPr>
              <a:xfrm>
                <a:off x="7478544" y="2227074"/>
                <a:ext cx="427130" cy="423939"/>
              </a:xfrm>
              <a:custGeom>
                <a:avLst/>
                <a:gdLst>
                  <a:gd name="connsiteX0" fmla="*/ 161972 w 427130"/>
                  <a:gd name="connsiteY0" fmla="*/ 0 h 423939"/>
                  <a:gd name="connsiteX1" fmla="*/ 164098 w 427130"/>
                  <a:gd name="connsiteY1" fmla="*/ 173 h 423939"/>
                  <a:gd name="connsiteX2" fmla="*/ 166082 w 427130"/>
                  <a:gd name="connsiteY2" fmla="*/ 445 h 423939"/>
                  <a:gd name="connsiteX3" fmla="*/ 168060 w 427130"/>
                  <a:gd name="connsiteY3" fmla="*/ 893 h 423939"/>
                  <a:gd name="connsiteX4" fmla="*/ 169927 w 427130"/>
                  <a:gd name="connsiteY4" fmla="*/ 1546 h 423939"/>
                  <a:gd name="connsiteX5" fmla="*/ 171751 w 427130"/>
                  <a:gd name="connsiteY5" fmla="*/ 2443 h 423939"/>
                  <a:gd name="connsiteX6" fmla="*/ 173570 w 427130"/>
                  <a:gd name="connsiteY6" fmla="*/ 3514 h 423939"/>
                  <a:gd name="connsiteX7" fmla="*/ 175208 w 427130"/>
                  <a:gd name="connsiteY7" fmla="*/ 4754 h 423939"/>
                  <a:gd name="connsiteX8" fmla="*/ 176059 w 427130"/>
                  <a:gd name="connsiteY8" fmla="*/ 5480 h 423939"/>
                  <a:gd name="connsiteX9" fmla="*/ 176735 w 427130"/>
                  <a:gd name="connsiteY9" fmla="*/ 6200 h 423939"/>
                  <a:gd name="connsiteX10" fmla="*/ 177481 w 427130"/>
                  <a:gd name="connsiteY10" fmla="*/ 6958 h 423939"/>
                  <a:gd name="connsiteX11" fmla="*/ 178189 w 427130"/>
                  <a:gd name="connsiteY11" fmla="*/ 7784 h 423939"/>
                  <a:gd name="connsiteX12" fmla="*/ 179430 w 427130"/>
                  <a:gd name="connsiteY12" fmla="*/ 9431 h 423939"/>
                  <a:gd name="connsiteX13" fmla="*/ 180523 w 427130"/>
                  <a:gd name="connsiteY13" fmla="*/ 11352 h 423939"/>
                  <a:gd name="connsiteX14" fmla="*/ 181404 w 427130"/>
                  <a:gd name="connsiteY14" fmla="*/ 13337 h 423939"/>
                  <a:gd name="connsiteX15" fmla="*/ 182206 w 427130"/>
                  <a:gd name="connsiteY15" fmla="*/ 15634 h 423939"/>
                  <a:gd name="connsiteX16" fmla="*/ 182870 w 427130"/>
                  <a:gd name="connsiteY16" fmla="*/ 17856 h 423939"/>
                  <a:gd name="connsiteX17" fmla="*/ 183222 w 427130"/>
                  <a:gd name="connsiteY17" fmla="*/ 19999 h 423939"/>
                  <a:gd name="connsiteX18" fmla="*/ 183289 w 427130"/>
                  <a:gd name="connsiteY18" fmla="*/ 21189 h 423939"/>
                  <a:gd name="connsiteX19" fmla="*/ 183362 w 427130"/>
                  <a:gd name="connsiteY19" fmla="*/ 22205 h 423939"/>
                  <a:gd name="connsiteX20" fmla="*/ 183361 w 427130"/>
                  <a:gd name="connsiteY20" fmla="*/ 23358 h 423939"/>
                  <a:gd name="connsiteX21" fmla="*/ 183296 w 427130"/>
                  <a:gd name="connsiteY21" fmla="*/ 24299 h 423939"/>
                  <a:gd name="connsiteX22" fmla="*/ 183226 w 427130"/>
                  <a:gd name="connsiteY22" fmla="*/ 25415 h 423939"/>
                  <a:gd name="connsiteX23" fmla="*/ 182950 w 427130"/>
                  <a:gd name="connsiteY23" fmla="*/ 26420 h 423939"/>
                  <a:gd name="connsiteX24" fmla="*/ 182811 w 427130"/>
                  <a:gd name="connsiteY24" fmla="*/ 27499 h 423939"/>
                  <a:gd name="connsiteX25" fmla="*/ 182466 w 427130"/>
                  <a:gd name="connsiteY25" fmla="*/ 28466 h 423939"/>
                  <a:gd name="connsiteX26" fmla="*/ 182258 w 427130"/>
                  <a:gd name="connsiteY26" fmla="*/ 29508 h 423939"/>
                  <a:gd name="connsiteX27" fmla="*/ 181807 w 427130"/>
                  <a:gd name="connsiteY27" fmla="*/ 30507 h 423939"/>
                  <a:gd name="connsiteX28" fmla="*/ 181319 w 427130"/>
                  <a:gd name="connsiteY28" fmla="*/ 31574 h 423939"/>
                  <a:gd name="connsiteX29" fmla="*/ 180837 w 427130"/>
                  <a:gd name="connsiteY29" fmla="*/ 32467 h 423939"/>
                  <a:gd name="connsiteX30" fmla="*/ 180392 w 427130"/>
                  <a:gd name="connsiteY30" fmla="*/ 33292 h 423939"/>
                  <a:gd name="connsiteX31" fmla="*/ 179915 w 427130"/>
                  <a:gd name="connsiteY31" fmla="*/ 34010 h 423939"/>
                  <a:gd name="connsiteX32" fmla="*/ 178717 w 427130"/>
                  <a:gd name="connsiteY32" fmla="*/ 35405 h 423939"/>
                  <a:gd name="connsiteX33" fmla="*/ 177383 w 427130"/>
                  <a:gd name="connsiteY33" fmla="*/ 36725 h 423939"/>
                  <a:gd name="connsiteX34" fmla="*/ 175805 w 427130"/>
                  <a:gd name="connsiteY34" fmla="*/ 38003 h 423939"/>
                  <a:gd name="connsiteX35" fmla="*/ 174089 w 427130"/>
                  <a:gd name="connsiteY35" fmla="*/ 39206 h 423939"/>
                  <a:gd name="connsiteX36" fmla="*/ 172130 w 427130"/>
                  <a:gd name="connsiteY36" fmla="*/ 40367 h 423939"/>
                  <a:gd name="connsiteX37" fmla="*/ 169897 w 427130"/>
                  <a:gd name="connsiteY37" fmla="*/ 41379 h 423939"/>
                  <a:gd name="connsiteX38" fmla="*/ 167525 w 427130"/>
                  <a:gd name="connsiteY38" fmla="*/ 42317 h 423939"/>
                  <a:gd name="connsiteX39" fmla="*/ 161052 w 427130"/>
                  <a:gd name="connsiteY39" fmla="*/ 44767 h 423939"/>
                  <a:gd name="connsiteX40" fmla="*/ 155289 w 427130"/>
                  <a:gd name="connsiteY40" fmla="*/ 46890 h 423939"/>
                  <a:gd name="connsiteX41" fmla="*/ 150446 w 427130"/>
                  <a:gd name="connsiteY41" fmla="*/ 48623 h 423939"/>
                  <a:gd name="connsiteX42" fmla="*/ 146424 w 427130"/>
                  <a:gd name="connsiteY42" fmla="*/ 49823 h 423939"/>
                  <a:gd name="connsiteX43" fmla="*/ 143020 w 427130"/>
                  <a:gd name="connsiteY43" fmla="*/ 51357 h 423939"/>
                  <a:gd name="connsiteX44" fmla="*/ 139648 w 427130"/>
                  <a:gd name="connsiteY44" fmla="*/ 52996 h 423939"/>
                  <a:gd name="connsiteX45" fmla="*/ 136414 w 427130"/>
                  <a:gd name="connsiteY45" fmla="*/ 54711 h 423939"/>
                  <a:gd name="connsiteX46" fmla="*/ 133111 w 427130"/>
                  <a:gd name="connsiteY46" fmla="*/ 56388 h 423939"/>
                  <a:gd name="connsiteX47" fmla="*/ 129982 w 427130"/>
                  <a:gd name="connsiteY47" fmla="*/ 58070 h 423939"/>
                  <a:gd name="connsiteX48" fmla="*/ 126816 w 427130"/>
                  <a:gd name="connsiteY48" fmla="*/ 59821 h 423939"/>
                  <a:gd name="connsiteX49" fmla="*/ 123751 w 427130"/>
                  <a:gd name="connsiteY49" fmla="*/ 61716 h 423939"/>
                  <a:gd name="connsiteX50" fmla="*/ 120754 w 427130"/>
                  <a:gd name="connsiteY50" fmla="*/ 63647 h 423939"/>
                  <a:gd name="connsiteX51" fmla="*/ 117758 w 427130"/>
                  <a:gd name="connsiteY51" fmla="*/ 65578 h 423939"/>
                  <a:gd name="connsiteX52" fmla="*/ 114793 w 427130"/>
                  <a:gd name="connsiteY52" fmla="*/ 67616 h 423939"/>
                  <a:gd name="connsiteX53" fmla="*/ 112002 w 427130"/>
                  <a:gd name="connsiteY53" fmla="*/ 69658 h 423939"/>
                  <a:gd name="connsiteX54" fmla="*/ 109243 w 427130"/>
                  <a:gd name="connsiteY54" fmla="*/ 71807 h 423939"/>
                  <a:gd name="connsiteX55" fmla="*/ 106416 w 427130"/>
                  <a:gd name="connsiteY55" fmla="*/ 73918 h 423939"/>
                  <a:gd name="connsiteX56" fmla="*/ 103689 w 427130"/>
                  <a:gd name="connsiteY56" fmla="*/ 76173 h 423939"/>
                  <a:gd name="connsiteX57" fmla="*/ 101030 w 427130"/>
                  <a:gd name="connsiteY57" fmla="*/ 78464 h 423939"/>
                  <a:gd name="connsiteX58" fmla="*/ 98441 w 427130"/>
                  <a:gd name="connsiteY58" fmla="*/ 80793 h 423939"/>
                  <a:gd name="connsiteX59" fmla="*/ 95920 w 427130"/>
                  <a:gd name="connsiteY59" fmla="*/ 83159 h 423939"/>
                  <a:gd name="connsiteX60" fmla="*/ 93430 w 427130"/>
                  <a:gd name="connsiteY60" fmla="*/ 85630 h 423939"/>
                  <a:gd name="connsiteX61" fmla="*/ 90972 w 427130"/>
                  <a:gd name="connsiteY61" fmla="*/ 88208 h 423939"/>
                  <a:gd name="connsiteX62" fmla="*/ 88589 w 427130"/>
                  <a:gd name="connsiteY62" fmla="*/ 90648 h 423939"/>
                  <a:gd name="connsiteX63" fmla="*/ 86163 w 427130"/>
                  <a:gd name="connsiteY63" fmla="*/ 93331 h 423939"/>
                  <a:gd name="connsiteX64" fmla="*/ 83948 w 427130"/>
                  <a:gd name="connsiteY64" fmla="*/ 95951 h 423939"/>
                  <a:gd name="connsiteX65" fmla="*/ 81628 w 427130"/>
                  <a:gd name="connsiteY65" fmla="*/ 98603 h 423939"/>
                  <a:gd name="connsiteX66" fmla="*/ 79583 w 427130"/>
                  <a:gd name="connsiteY66" fmla="*/ 101403 h 423939"/>
                  <a:gd name="connsiteX67" fmla="*/ 77432 w 427130"/>
                  <a:gd name="connsiteY67" fmla="*/ 104235 h 423939"/>
                  <a:gd name="connsiteX68" fmla="*/ 75280 w 427130"/>
                  <a:gd name="connsiteY68" fmla="*/ 107067 h 423939"/>
                  <a:gd name="connsiteX69" fmla="*/ 73230 w 427130"/>
                  <a:gd name="connsiteY69" fmla="*/ 110041 h 423939"/>
                  <a:gd name="connsiteX70" fmla="*/ 71322 w 427130"/>
                  <a:gd name="connsiteY70" fmla="*/ 112916 h 423939"/>
                  <a:gd name="connsiteX71" fmla="*/ 69408 w 427130"/>
                  <a:gd name="connsiteY71" fmla="*/ 115965 h 423939"/>
                  <a:gd name="connsiteX72" fmla="*/ 67527 w 427130"/>
                  <a:gd name="connsiteY72" fmla="*/ 119120 h 423939"/>
                  <a:gd name="connsiteX73" fmla="*/ 65719 w 427130"/>
                  <a:gd name="connsiteY73" fmla="*/ 122137 h 423939"/>
                  <a:gd name="connsiteX74" fmla="*/ 63975 w 427130"/>
                  <a:gd name="connsiteY74" fmla="*/ 125366 h 423939"/>
                  <a:gd name="connsiteX75" fmla="*/ 61859 w 427130"/>
                  <a:gd name="connsiteY75" fmla="*/ 129282 h 423939"/>
                  <a:gd name="connsiteX76" fmla="*/ 59919 w 427130"/>
                  <a:gd name="connsiteY76" fmla="*/ 133204 h 423939"/>
                  <a:gd name="connsiteX77" fmla="*/ 58115 w 427130"/>
                  <a:gd name="connsiteY77" fmla="*/ 137200 h 423939"/>
                  <a:gd name="connsiteX78" fmla="*/ 56312 w 427130"/>
                  <a:gd name="connsiteY78" fmla="*/ 141196 h 423939"/>
                  <a:gd name="connsiteX79" fmla="*/ 54683 w 427130"/>
                  <a:gd name="connsiteY79" fmla="*/ 145198 h 423939"/>
                  <a:gd name="connsiteX80" fmla="*/ 53197 w 427130"/>
                  <a:gd name="connsiteY80" fmla="*/ 149099 h 423939"/>
                  <a:gd name="connsiteX81" fmla="*/ 51706 w 427130"/>
                  <a:gd name="connsiteY81" fmla="*/ 153175 h 423939"/>
                  <a:gd name="connsiteX82" fmla="*/ 50426 w 427130"/>
                  <a:gd name="connsiteY82" fmla="*/ 157187 h 423939"/>
                  <a:gd name="connsiteX83" fmla="*/ 49184 w 427130"/>
                  <a:gd name="connsiteY83" fmla="*/ 161131 h 423939"/>
                  <a:gd name="connsiteX84" fmla="*/ 48110 w 427130"/>
                  <a:gd name="connsiteY84" fmla="*/ 165255 h 423939"/>
                  <a:gd name="connsiteX85" fmla="*/ 47042 w 427130"/>
                  <a:gd name="connsiteY85" fmla="*/ 169205 h 423939"/>
                  <a:gd name="connsiteX86" fmla="*/ 46181 w 427130"/>
                  <a:gd name="connsiteY86" fmla="*/ 173265 h 423939"/>
                  <a:gd name="connsiteX87" fmla="*/ 45351 w 427130"/>
                  <a:gd name="connsiteY87" fmla="*/ 177432 h 423939"/>
                  <a:gd name="connsiteX88" fmla="*/ 44663 w 427130"/>
                  <a:gd name="connsiteY88" fmla="*/ 181498 h 423939"/>
                  <a:gd name="connsiteX89" fmla="*/ 44151 w 427130"/>
                  <a:gd name="connsiteY89" fmla="*/ 185570 h 423939"/>
                  <a:gd name="connsiteX90" fmla="*/ 43707 w 427130"/>
                  <a:gd name="connsiteY90" fmla="*/ 189679 h 423939"/>
                  <a:gd name="connsiteX91" fmla="*/ 43332 w 427130"/>
                  <a:gd name="connsiteY91" fmla="*/ 193826 h 423939"/>
                  <a:gd name="connsiteX92" fmla="*/ 42994 w 427130"/>
                  <a:gd name="connsiteY92" fmla="*/ 197903 h 423939"/>
                  <a:gd name="connsiteX93" fmla="*/ 42899 w 427130"/>
                  <a:gd name="connsiteY93" fmla="*/ 202023 h 423939"/>
                  <a:gd name="connsiteX94" fmla="*/ 42836 w 427130"/>
                  <a:gd name="connsiteY94" fmla="*/ 206249 h 423939"/>
                  <a:gd name="connsiteX95" fmla="*/ 42985 w 427130"/>
                  <a:gd name="connsiteY95" fmla="*/ 210412 h 423939"/>
                  <a:gd name="connsiteX96" fmla="*/ 43133 w 427130"/>
                  <a:gd name="connsiteY96" fmla="*/ 214575 h 423939"/>
                  <a:gd name="connsiteX97" fmla="*/ 43457 w 427130"/>
                  <a:gd name="connsiteY97" fmla="*/ 218743 h 423939"/>
                  <a:gd name="connsiteX98" fmla="*/ 43743 w 427130"/>
                  <a:gd name="connsiteY98" fmla="*/ 222981 h 423939"/>
                  <a:gd name="connsiteX99" fmla="*/ 44240 w 427130"/>
                  <a:gd name="connsiteY99" fmla="*/ 227154 h 423939"/>
                  <a:gd name="connsiteX100" fmla="*/ 44913 w 427130"/>
                  <a:gd name="connsiteY100" fmla="*/ 231334 h 423939"/>
                  <a:gd name="connsiteX101" fmla="*/ 45548 w 427130"/>
                  <a:gd name="connsiteY101" fmla="*/ 235582 h 423939"/>
                  <a:gd name="connsiteX102" fmla="*/ 46427 w 427130"/>
                  <a:gd name="connsiteY102" fmla="*/ 239873 h 423939"/>
                  <a:gd name="connsiteX103" fmla="*/ 47342 w 427130"/>
                  <a:gd name="connsiteY103" fmla="*/ 244095 h 423939"/>
                  <a:gd name="connsiteX104" fmla="*/ 48395 w 427130"/>
                  <a:gd name="connsiteY104" fmla="*/ 248392 h 423939"/>
                  <a:gd name="connsiteX105" fmla="*/ 49517 w 427130"/>
                  <a:gd name="connsiteY105" fmla="*/ 252725 h 423939"/>
                  <a:gd name="connsiteX106" fmla="*/ 50782 w 427130"/>
                  <a:gd name="connsiteY106" fmla="*/ 256959 h 423939"/>
                  <a:gd name="connsiteX107" fmla="*/ 52116 w 427130"/>
                  <a:gd name="connsiteY107" fmla="*/ 261229 h 423939"/>
                  <a:gd name="connsiteX108" fmla="*/ 53486 w 427130"/>
                  <a:gd name="connsiteY108" fmla="*/ 265431 h 423939"/>
                  <a:gd name="connsiteX109" fmla="*/ 55000 w 427130"/>
                  <a:gd name="connsiteY109" fmla="*/ 269532 h 423939"/>
                  <a:gd name="connsiteX110" fmla="*/ 56514 w 427130"/>
                  <a:gd name="connsiteY110" fmla="*/ 273634 h 423939"/>
                  <a:gd name="connsiteX111" fmla="*/ 58276 w 427130"/>
                  <a:gd name="connsiteY111" fmla="*/ 277603 h 423939"/>
                  <a:gd name="connsiteX112" fmla="*/ 60007 w 427130"/>
                  <a:gd name="connsiteY112" fmla="*/ 281467 h 423939"/>
                  <a:gd name="connsiteX113" fmla="*/ 61875 w 427130"/>
                  <a:gd name="connsiteY113" fmla="*/ 285405 h 423939"/>
                  <a:gd name="connsiteX114" fmla="*/ 63749 w 427130"/>
                  <a:gd name="connsiteY114" fmla="*/ 289168 h 423939"/>
                  <a:gd name="connsiteX115" fmla="*/ 65729 w 427130"/>
                  <a:gd name="connsiteY115" fmla="*/ 292900 h 423939"/>
                  <a:gd name="connsiteX116" fmla="*/ 67782 w 427130"/>
                  <a:gd name="connsiteY116" fmla="*/ 296495 h 423939"/>
                  <a:gd name="connsiteX117" fmla="*/ 69974 w 427130"/>
                  <a:gd name="connsiteY117" fmla="*/ 300164 h 423939"/>
                  <a:gd name="connsiteX118" fmla="*/ 72239 w 427130"/>
                  <a:gd name="connsiteY118" fmla="*/ 303695 h 423939"/>
                  <a:gd name="connsiteX119" fmla="*/ 74579 w 427130"/>
                  <a:gd name="connsiteY119" fmla="*/ 307089 h 423939"/>
                  <a:gd name="connsiteX120" fmla="*/ 76988 w 427130"/>
                  <a:gd name="connsiteY120" fmla="*/ 310520 h 423939"/>
                  <a:gd name="connsiteX121" fmla="*/ 79439 w 427130"/>
                  <a:gd name="connsiteY121" fmla="*/ 313708 h 423939"/>
                  <a:gd name="connsiteX122" fmla="*/ 82059 w 427130"/>
                  <a:gd name="connsiteY122" fmla="*/ 317076 h 423939"/>
                  <a:gd name="connsiteX123" fmla="*/ 84685 w 427130"/>
                  <a:gd name="connsiteY123" fmla="*/ 320269 h 423939"/>
                  <a:gd name="connsiteX124" fmla="*/ 87453 w 427130"/>
                  <a:gd name="connsiteY124" fmla="*/ 323362 h 423939"/>
                  <a:gd name="connsiteX125" fmla="*/ 90259 w 427130"/>
                  <a:gd name="connsiteY125" fmla="*/ 326386 h 423939"/>
                  <a:gd name="connsiteX126" fmla="*/ 93102 w 427130"/>
                  <a:gd name="connsiteY126" fmla="*/ 329342 h 423939"/>
                  <a:gd name="connsiteX127" fmla="*/ 96156 w 427130"/>
                  <a:gd name="connsiteY127" fmla="*/ 332235 h 423939"/>
                  <a:gd name="connsiteX128" fmla="*/ 99248 w 427130"/>
                  <a:gd name="connsiteY128" fmla="*/ 335058 h 423939"/>
                  <a:gd name="connsiteX129" fmla="*/ 102408 w 427130"/>
                  <a:gd name="connsiteY129" fmla="*/ 337919 h 423939"/>
                  <a:gd name="connsiteX130" fmla="*/ 105611 w 427130"/>
                  <a:gd name="connsiteY130" fmla="*/ 340537 h 423939"/>
                  <a:gd name="connsiteX131" fmla="*/ 108989 w 427130"/>
                  <a:gd name="connsiteY131" fmla="*/ 343160 h 423939"/>
                  <a:gd name="connsiteX132" fmla="*/ 112298 w 427130"/>
                  <a:gd name="connsiteY132" fmla="*/ 345746 h 423939"/>
                  <a:gd name="connsiteX133" fmla="*/ 115818 w 427130"/>
                  <a:gd name="connsiteY133" fmla="*/ 348269 h 423939"/>
                  <a:gd name="connsiteX134" fmla="*/ 119376 w 427130"/>
                  <a:gd name="connsiteY134" fmla="*/ 350724 h 423939"/>
                  <a:gd name="connsiteX135" fmla="*/ 123040 w 427130"/>
                  <a:gd name="connsiteY135" fmla="*/ 353146 h 423939"/>
                  <a:gd name="connsiteX136" fmla="*/ 126814 w 427130"/>
                  <a:gd name="connsiteY136" fmla="*/ 355363 h 423939"/>
                  <a:gd name="connsiteX137" fmla="*/ 130589 w 427130"/>
                  <a:gd name="connsiteY137" fmla="*/ 357579 h 423939"/>
                  <a:gd name="connsiteX138" fmla="*/ 134539 w 427130"/>
                  <a:gd name="connsiteY138" fmla="*/ 359802 h 423939"/>
                  <a:gd name="connsiteX139" fmla="*/ 138493 w 427130"/>
                  <a:gd name="connsiteY139" fmla="*/ 361849 h 423939"/>
                  <a:gd name="connsiteX140" fmla="*/ 142417 w 427130"/>
                  <a:gd name="connsiteY140" fmla="*/ 363791 h 423939"/>
                  <a:gd name="connsiteX141" fmla="*/ 146340 w 427130"/>
                  <a:gd name="connsiteY141" fmla="*/ 365733 h 423939"/>
                  <a:gd name="connsiteX142" fmla="*/ 150375 w 427130"/>
                  <a:gd name="connsiteY142" fmla="*/ 367468 h 423939"/>
                  <a:gd name="connsiteX143" fmla="*/ 154378 w 427130"/>
                  <a:gd name="connsiteY143" fmla="*/ 369098 h 423939"/>
                  <a:gd name="connsiteX144" fmla="*/ 158349 w 427130"/>
                  <a:gd name="connsiteY144" fmla="*/ 370622 h 423939"/>
                  <a:gd name="connsiteX145" fmla="*/ 162395 w 427130"/>
                  <a:gd name="connsiteY145" fmla="*/ 372009 h 423939"/>
                  <a:gd name="connsiteX146" fmla="*/ 166440 w 427130"/>
                  <a:gd name="connsiteY146" fmla="*/ 373395 h 423939"/>
                  <a:gd name="connsiteX147" fmla="*/ 170386 w 427130"/>
                  <a:gd name="connsiteY147" fmla="*/ 374639 h 423939"/>
                  <a:gd name="connsiteX148" fmla="*/ 174511 w 427130"/>
                  <a:gd name="connsiteY148" fmla="*/ 375714 h 423939"/>
                  <a:gd name="connsiteX149" fmla="*/ 178567 w 427130"/>
                  <a:gd name="connsiteY149" fmla="*/ 376751 h 423939"/>
                  <a:gd name="connsiteX150" fmla="*/ 182661 w 427130"/>
                  <a:gd name="connsiteY150" fmla="*/ 377720 h 423939"/>
                  <a:gd name="connsiteX151" fmla="*/ 186692 w 427130"/>
                  <a:gd name="connsiteY151" fmla="*/ 378477 h 423939"/>
                  <a:gd name="connsiteX152" fmla="*/ 190759 w 427130"/>
                  <a:gd name="connsiteY152" fmla="*/ 379165 h 423939"/>
                  <a:gd name="connsiteX153" fmla="*/ 194864 w 427130"/>
                  <a:gd name="connsiteY153" fmla="*/ 379785 h 423939"/>
                  <a:gd name="connsiteX154" fmla="*/ 199011 w 427130"/>
                  <a:gd name="connsiteY154" fmla="*/ 380162 h 423939"/>
                  <a:gd name="connsiteX155" fmla="*/ 203158 w 427130"/>
                  <a:gd name="connsiteY155" fmla="*/ 380538 h 423939"/>
                  <a:gd name="connsiteX156" fmla="*/ 207237 w 427130"/>
                  <a:gd name="connsiteY156" fmla="*/ 380878 h 423939"/>
                  <a:gd name="connsiteX157" fmla="*/ 211427 w 427130"/>
                  <a:gd name="connsiteY157" fmla="*/ 381011 h 423939"/>
                  <a:gd name="connsiteX158" fmla="*/ 215654 w 427130"/>
                  <a:gd name="connsiteY158" fmla="*/ 381075 h 423939"/>
                  <a:gd name="connsiteX159" fmla="*/ 219743 w 427130"/>
                  <a:gd name="connsiteY159" fmla="*/ 381066 h 423939"/>
                  <a:gd name="connsiteX160" fmla="*/ 224013 w 427130"/>
                  <a:gd name="connsiteY160" fmla="*/ 380887 h 423939"/>
                  <a:gd name="connsiteX161" fmla="*/ 228145 w 427130"/>
                  <a:gd name="connsiteY161" fmla="*/ 380634 h 423939"/>
                  <a:gd name="connsiteX162" fmla="*/ 232352 w 427130"/>
                  <a:gd name="connsiteY162" fmla="*/ 380244 h 423939"/>
                  <a:gd name="connsiteX163" fmla="*/ 236632 w 427130"/>
                  <a:gd name="connsiteY163" fmla="*/ 379716 h 423939"/>
                  <a:gd name="connsiteX164" fmla="*/ 240844 w 427130"/>
                  <a:gd name="connsiteY164" fmla="*/ 379151 h 423939"/>
                  <a:gd name="connsiteX165" fmla="*/ 245024 w 427130"/>
                  <a:gd name="connsiteY165" fmla="*/ 378480 h 423939"/>
                  <a:gd name="connsiteX166" fmla="*/ 249347 w 427130"/>
                  <a:gd name="connsiteY166" fmla="*/ 377709 h 423939"/>
                  <a:gd name="connsiteX167" fmla="*/ 253607 w 427130"/>
                  <a:gd name="connsiteY167" fmla="*/ 376726 h 423939"/>
                  <a:gd name="connsiteX168" fmla="*/ 257830 w 427130"/>
                  <a:gd name="connsiteY168" fmla="*/ 375812 h 423939"/>
                  <a:gd name="connsiteX169" fmla="*/ 262096 w 427130"/>
                  <a:gd name="connsiteY169" fmla="*/ 374655 h 423939"/>
                  <a:gd name="connsiteX170" fmla="*/ 266398 w 427130"/>
                  <a:gd name="connsiteY170" fmla="*/ 373429 h 423939"/>
                  <a:gd name="connsiteX171" fmla="*/ 270669 w 427130"/>
                  <a:gd name="connsiteY171" fmla="*/ 372098 h 423939"/>
                  <a:gd name="connsiteX172" fmla="*/ 274871 w 427130"/>
                  <a:gd name="connsiteY172" fmla="*/ 370729 h 423939"/>
                  <a:gd name="connsiteX173" fmla="*/ 279079 w 427130"/>
                  <a:gd name="connsiteY173" fmla="*/ 369185 h 423939"/>
                  <a:gd name="connsiteX174" fmla="*/ 283112 w 427130"/>
                  <a:gd name="connsiteY174" fmla="*/ 367636 h 423939"/>
                  <a:gd name="connsiteX175" fmla="*/ 287114 w 427130"/>
                  <a:gd name="connsiteY175" fmla="*/ 365982 h 423939"/>
                  <a:gd name="connsiteX176" fmla="*/ 291084 w 427130"/>
                  <a:gd name="connsiteY176" fmla="*/ 364221 h 423939"/>
                  <a:gd name="connsiteX177" fmla="*/ 294948 w 427130"/>
                  <a:gd name="connsiteY177" fmla="*/ 362492 h 423939"/>
                  <a:gd name="connsiteX178" fmla="*/ 298748 w 427130"/>
                  <a:gd name="connsiteY178" fmla="*/ 360551 h 423939"/>
                  <a:gd name="connsiteX179" fmla="*/ 302375 w 427130"/>
                  <a:gd name="connsiteY179" fmla="*/ 358605 h 423939"/>
                  <a:gd name="connsiteX180" fmla="*/ 306075 w 427130"/>
                  <a:gd name="connsiteY180" fmla="*/ 356521 h 423939"/>
                  <a:gd name="connsiteX181" fmla="*/ 309675 w 427130"/>
                  <a:gd name="connsiteY181" fmla="*/ 354295 h 423939"/>
                  <a:gd name="connsiteX182" fmla="*/ 313132 w 427130"/>
                  <a:gd name="connsiteY182" fmla="*/ 352168 h 423939"/>
                  <a:gd name="connsiteX183" fmla="*/ 316632 w 427130"/>
                  <a:gd name="connsiteY183" fmla="*/ 349799 h 423939"/>
                  <a:gd name="connsiteX184" fmla="*/ 320026 w 427130"/>
                  <a:gd name="connsiteY184" fmla="*/ 347461 h 423939"/>
                  <a:gd name="connsiteX185" fmla="*/ 323319 w 427130"/>
                  <a:gd name="connsiteY185" fmla="*/ 344980 h 423939"/>
                  <a:gd name="connsiteX186" fmla="*/ 326581 w 427130"/>
                  <a:gd name="connsiteY186" fmla="*/ 342393 h 423939"/>
                  <a:gd name="connsiteX187" fmla="*/ 329774 w 427130"/>
                  <a:gd name="connsiteY187" fmla="*/ 339769 h 423939"/>
                  <a:gd name="connsiteX188" fmla="*/ 332830 w 427130"/>
                  <a:gd name="connsiteY188" fmla="*/ 337071 h 423939"/>
                  <a:gd name="connsiteX189" fmla="*/ 335923 w 427130"/>
                  <a:gd name="connsiteY189" fmla="*/ 334304 h 423939"/>
                  <a:gd name="connsiteX190" fmla="*/ 338953 w 427130"/>
                  <a:gd name="connsiteY190" fmla="*/ 331325 h 423939"/>
                  <a:gd name="connsiteX191" fmla="*/ 341808 w 427130"/>
                  <a:gd name="connsiteY191" fmla="*/ 328341 h 423939"/>
                  <a:gd name="connsiteX192" fmla="*/ 344594 w 427130"/>
                  <a:gd name="connsiteY192" fmla="*/ 325320 h 423939"/>
                  <a:gd name="connsiteX193" fmla="*/ 347454 w 427130"/>
                  <a:gd name="connsiteY193" fmla="*/ 322161 h 423939"/>
                  <a:gd name="connsiteX194" fmla="*/ 350072 w 427130"/>
                  <a:gd name="connsiteY194" fmla="*/ 318960 h 423939"/>
                  <a:gd name="connsiteX195" fmla="*/ 352763 w 427130"/>
                  <a:gd name="connsiteY195" fmla="*/ 315621 h 423939"/>
                  <a:gd name="connsiteX196" fmla="*/ 355317 w 427130"/>
                  <a:gd name="connsiteY196" fmla="*/ 312208 h 423939"/>
                  <a:gd name="connsiteX197" fmla="*/ 357765 w 427130"/>
                  <a:gd name="connsiteY197" fmla="*/ 308827 h 423939"/>
                  <a:gd name="connsiteX198" fmla="*/ 360219 w 427130"/>
                  <a:gd name="connsiteY198" fmla="*/ 305271 h 423939"/>
                  <a:gd name="connsiteX199" fmla="*/ 362572 w 427130"/>
                  <a:gd name="connsiteY199" fmla="*/ 301572 h 423939"/>
                  <a:gd name="connsiteX200" fmla="*/ 364925 w 427130"/>
                  <a:gd name="connsiteY200" fmla="*/ 297873 h 423939"/>
                  <a:gd name="connsiteX201" fmla="*/ 367141 w 427130"/>
                  <a:gd name="connsiteY201" fmla="*/ 294100 h 423939"/>
                  <a:gd name="connsiteX202" fmla="*/ 369256 w 427130"/>
                  <a:gd name="connsiteY202" fmla="*/ 290183 h 423939"/>
                  <a:gd name="connsiteX203" fmla="*/ 370778 w 427130"/>
                  <a:gd name="connsiteY203" fmla="*/ 287366 h 423939"/>
                  <a:gd name="connsiteX204" fmla="*/ 372194 w 427130"/>
                  <a:gd name="connsiteY204" fmla="*/ 284581 h 423939"/>
                  <a:gd name="connsiteX205" fmla="*/ 373435 w 427130"/>
                  <a:gd name="connsiteY205" fmla="*/ 281790 h 423939"/>
                  <a:gd name="connsiteX206" fmla="*/ 374713 w 427130"/>
                  <a:gd name="connsiteY206" fmla="*/ 278931 h 423939"/>
                  <a:gd name="connsiteX207" fmla="*/ 375817 w 427130"/>
                  <a:gd name="connsiteY207" fmla="*/ 276066 h 423939"/>
                  <a:gd name="connsiteX208" fmla="*/ 376952 w 427130"/>
                  <a:gd name="connsiteY208" fmla="*/ 273306 h 423939"/>
                  <a:gd name="connsiteX209" fmla="*/ 377950 w 427130"/>
                  <a:gd name="connsiteY209" fmla="*/ 270473 h 423939"/>
                  <a:gd name="connsiteX210" fmla="*/ 378879 w 427130"/>
                  <a:gd name="connsiteY210" fmla="*/ 267602 h 423939"/>
                  <a:gd name="connsiteX211" fmla="*/ 379702 w 427130"/>
                  <a:gd name="connsiteY211" fmla="*/ 264763 h 423939"/>
                  <a:gd name="connsiteX212" fmla="*/ 380526 w 427130"/>
                  <a:gd name="connsiteY212" fmla="*/ 261924 h 423939"/>
                  <a:gd name="connsiteX213" fmla="*/ 381211 w 427130"/>
                  <a:gd name="connsiteY213" fmla="*/ 259011 h 423939"/>
                  <a:gd name="connsiteX214" fmla="*/ 381860 w 427130"/>
                  <a:gd name="connsiteY214" fmla="*/ 256166 h 423939"/>
                  <a:gd name="connsiteX215" fmla="*/ 382546 w 427130"/>
                  <a:gd name="connsiteY215" fmla="*/ 253253 h 423939"/>
                  <a:gd name="connsiteX216" fmla="*/ 382951 w 427130"/>
                  <a:gd name="connsiteY216" fmla="*/ 250365 h 423939"/>
                  <a:gd name="connsiteX217" fmla="*/ 383357 w 427130"/>
                  <a:gd name="connsiteY217" fmla="*/ 247478 h 423939"/>
                  <a:gd name="connsiteX218" fmla="*/ 383693 w 427130"/>
                  <a:gd name="connsiteY218" fmla="*/ 244554 h 423939"/>
                  <a:gd name="connsiteX219" fmla="*/ 383924 w 427130"/>
                  <a:gd name="connsiteY219" fmla="*/ 241661 h 423939"/>
                  <a:gd name="connsiteX220" fmla="*/ 384155 w 427130"/>
                  <a:gd name="connsiteY220" fmla="*/ 238768 h 423939"/>
                  <a:gd name="connsiteX221" fmla="*/ 384249 w 427130"/>
                  <a:gd name="connsiteY221" fmla="*/ 235801 h 423939"/>
                  <a:gd name="connsiteX222" fmla="*/ 384305 w 427130"/>
                  <a:gd name="connsiteY222" fmla="*/ 232902 h 423939"/>
                  <a:gd name="connsiteX223" fmla="*/ 384192 w 427130"/>
                  <a:gd name="connsiteY223" fmla="*/ 229824 h 423939"/>
                  <a:gd name="connsiteX224" fmla="*/ 384105 w 427130"/>
                  <a:gd name="connsiteY224" fmla="*/ 227026 h 423939"/>
                  <a:gd name="connsiteX225" fmla="*/ 383924 w 427130"/>
                  <a:gd name="connsiteY225" fmla="*/ 223910 h 423939"/>
                  <a:gd name="connsiteX226" fmla="*/ 383668 w 427130"/>
                  <a:gd name="connsiteY226" fmla="*/ 220932 h 423939"/>
                  <a:gd name="connsiteX227" fmla="*/ 383269 w 427130"/>
                  <a:gd name="connsiteY227" fmla="*/ 218054 h 423939"/>
                  <a:gd name="connsiteX228" fmla="*/ 382839 w 427130"/>
                  <a:gd name="connsiteY228" fmla="*/ 215070 h 423939"/>
                  <a:gd name="connsiteX229" fmla="*/ 382340 w 427130"/>
                  <a:gd name="connsiteY229" fmla="*/ 212049 h 423939"/>
                  <a:gd name="connsiteX230" fmla="*/ 381772 w 427130"/>
                  <a:gd name="connsiteY230" fmla="*/ 208991 h 423939"/>
                  <a:gd name="connsiteX231" fmla="*/ 381167 w 427130"/>
                  <a:gd name="connsiteY231" fmla="*/ 206002 h 423939"/>
                  <a:gd name="connsiteX232" fmla="*/ 380456 w 427130"/>
                  <a:gd name="connsiteY232" fmla="*/ 203044 h 423939"/>
                  <a:gd name="connsiteX233" fmla="*/ 379645 w 427130"/>
                  <a:gd name="connsiteY233" fmla="*/ 199943 h 423939"/>
                  <a:gd name="connsiteX234" fmla="*/ 378759 w 427130"/>
                  <a:gd name="connsiteY234" fmla="*/ 196980 h 423939"/>
                  <a:gd name="connsiteX235" fmla="*/ 377842 w 427130"/>
                  <a:gd name="connsiteY235" fmla="*/ 193911 h 423939"/>
                  <a:gd name="connsiteX236" fmla="*/ 376851 w 427130"/>
                  <a:gd name="connsiteY236" fmla="*/ 190979 h 423939"/>
                  <a:gd name="connsiteX237" fmla="*/ 375791 w 427130"/>
                  <a:gd name="connsiteY237" fmla="*/ 188010 h 423939"/>
                  <a:gd name="connsiteX238" fmla="*/ 374657 w 427130"/>
                  <a:gd name="connsiteY238" fmla="*/ 185179 h 423939"/>
                  <a:gd name="connsiteX239" fmla="*/ 373523 w 427130"/>
                  <a:gd name="connsiteY239" fmla="*/ 182348 h 423939"/>
                  <a:gd name="connsiteX240" fmla="*/ 372283 w 427130"/>
                  <a:gd name="connsiteY240" fmla="*/ 179548 h 423939"/>
                  <a:gd name="connsiteX241" fmla="*/ 371006 w 427130"/>
                  <a:gd name="connsiteY241" fmla="*/ 176816 h 423939"/>
                  <a:gd name="connsiteX242" fmla="*/ 369586 w 427130"/>
                  <a:gd name="connsiteY242" fmla="*/ 174186 h 423939"/>
                  <a:gd name="connsiteX243" fmla="*/ 368203 w 427130"/>
                  <a:gd name="connsiteY243" fmla="*/ 171486 h 423939"/>
                  <a:gd name="connsiteX244" fmla="*/ 366708 w 427130"/>
                  <a:gd name="connsiteY244" fmla="*/ 168993 h 423939"/>
                  <a:gd name="connsiteX245" fmla="*/ 365182 w 427130"/>
                  <a:gd name="connsiteY245" fmla="*/ 166393 h 423939"/>
                  <a:gd name="connsiteX246" fmla="*/ 363582 w 427130"/>
                  <a:gd name="connsiteY246" fmla="*/ 163931 h 423939"/>
                  <a:gd name="connsiteX247" fmla="*/ 361982 w 427130"/>
                  <a:gd name="connsiteY247" fmla="*/ 161469 h 423939"/>
                  <a:gd name="connsiteX248" fmla="*/ 360239 w 427130"/>
                  <a:gd name="connsiteY248" fmla="*/ 159108 h 423939"/>
                  <a:gd name="connsiteX249" fmla="*/ 358427 w 427130"/>
                  <a:gd name="connsiteY249" fmla="*/ 156709 h 423939"/>
                  <a:gd name="connsiteX250" fmla="*/ 356647 w 427130"/>
                  <a:gd name="connsiteY250" fmla="*/ 154416 h 423939"/>
                  <a:gd name="connsiteX251" fmla="*/ 354761 w 427130"/>
                  <a:gd name="connsiteY251" fmla="*/ 152155 h 423939"/>
                  <a:gd name="connsiteX252" fmla="*/ 352800 w 427130"/>
                  <a:gd name="connsiteY252" fmla="*/ 150031 h 423939"/>
                  <a:gd name="connsiteX253" fmla="*/ 350808 w 427130"/>
                  <a:gd name="connsiteY253" fmla="*/ 147801 h 423939"/>
                  <a:gd name="connsiteX254" fmla="*/ 348742 w 427130"/>
                  <a:gd name="connsiteY254" fmla="*/ 145709 h 423939"/>
                  <a:gd name="connsiteX255" fmla="*/ 346676 w 427130"/>
                  <a:gd name="connsiteY255" fmla="*/ 143616 h 423939"/>
                  <a:gd name="connsiteX256" fmla="*/ 344467 w 427130"/>
                  <a:gd name="connsiteY256" fmla="*/ 141624 h 423939"/>
                  <a:gd name="connsiteX257" fmla="*/ 342258 w 427130"/>
                  <a:gd name="connsiteY257" fmla="*/ 139632 h 423939"/>
                  <a:gd name="connsiteX258" fmla="*/ 339906 w 427130"/>
                  <a:gd name="connsiteY258" fmla="*/ 137740 h 423939"/>
                  <a:gd name="connsiteX259" fmla="*/ 337554 w 427130"/>
                  <a:gd name="connsiteY259" fmla="*/ 135849 h 423939"/>
                  <a:gd name="connsiteX260" fmla="*/ 337526 w 427130"/>
                  <a:gd name="connsiteY260" fmla="*/ 135828 h 423939"/>
                  <a:gd name="connsiteX261" fmla="*/ 350133 w 427130"/>
                  <a:gd name="connsiteY261" fmla="*/ 154528 h 423939"/>
                  <a:gd name="connsiteX262" fmla="*/ 360214 w 427130"/>
                  <a:gd name="connsiteY262" fmla="*/ 204460 h 423939"/>
                  <a:gd name="connsiteX263" fmla="*/ 231934 w 427130"/>
                  <a:gd name="connsiteY263" fmla="*/ 332740 h 423939"/>
                  <a:gd name="connsiteX264" fmla="*/ 182002 w 427130"/>
                  <a:gd name="connsiteY264" fmla="*/ 322659 h 423939"/>
                  <a:gd name="connsiteX265" fmla="*/ 156833 w 427130"/>
                  <a:gd name="connsiteY265" fmla="*/ 305690 h 423939"/>
                  <a:gd name="connsiteX266" fmla="*/ 154907 w 427130"/>
                  <a:gd name="connsiteY266" fmla="*/ 304507 h 423939"/>
                  <a:gd name="connsiteX267" fmla="*/ 152512 w 427130"/>
                  <a:gd name="connsiteY267" fmla="*/ 302858 h 423939"/>
                  <a:gd name="connsiteX268" fmla="*/ 150149 w 427130"/>
                  <a:gd name="connsiteY268" fmla="*/ 301316 h 423939"/>
                  <a:gd name="connsiteX269" fmla="*/ 147792 w 427130"/>
                  <a:gd name="connsiteY269" fmla="*/ 299598 h 423939"/>
                  <a:gd name="connsiteX270" fmla="*/ 147758 w 427130"/>
                  <a:gd name="connsiteY270" fmla="*/ 299572 h 423939"/>
                  <a:gd name="connsiteX271" fmla="*/ 141227 w 427130"/>
                  <a:gd name="connsiteY271" fmla="*/ 295168 h 423939"/>
                  <a:gd name="connsiteX272" fmla="*/ 139887 w 427130"/>
                  <a:gd name="connsiteY272" fmla="*/ 293181 h 423939"/>
                  <a:gd name="connsiteX273" fmla="*/ 139171 w 427130"/>
                  <a:gd name="connsiteY273" fmla="*/ 292545 h 423939"/>
                  <a:gd name="connsiteX274" fmla="*/ 137100 w 427130"/>
                  <a:gd name="connsiteY274" fmla="*/ 290628 h 423939"/>
                  <a:gd name="connsiteX275" fmla="*/ 135097 w 427130"/>
                  <a:gd name="connsiteY275" fmla="*/ 288747 h 423939"/>
                  <a:gd name="connsiteX276" fmla="*/ 133168 w 427130"/>
                  <a:gd name="connsiteY276" fmla="*/ 286729 h 423939"/>
                  <a:gd name="connsiteX277" fmla="*/ 131308 w 427130"/>
                  <a:gd name="connsiteY277" fmla="*/ 284748 h 423939"/>
                  <a:gd name="connsiteX278" fmla="*/ 129522 w 427130"/>
                  <a:gd name="connsiteY278" fmla="*/ 282629 h 423939"/>
                  <a:gd name="connsiteX279" fmla="*/ 127736 w 427130"/>
                  <a:gd name="connsiteY279" fmla="*/ 280511 h 423939"/>
                  <a:gd name="connsiteX280" fmla="*/ 126057 w 427130"/>
                  <a:gd name="connsiteY280" fmla="*/ 278361 h 423939"/>
                  <a:gd name="connsiteX281" fmla="*/ 124414 w 427130"/>
                  <a:gd name="connsiteY281" fmla="*/ 276142 h 423939"/>
                  <a:gd name="connsiteX282" fmla="*/ 122771 w 427130"/>
                  <a:gd name="connsiteY282" fmla="*/ 273924 h 423939"/>
                  <a:gd name="connsiteX283" fmla="*/ 121271 w 427130"/>
                  <a:gd name="connsiteY283" fmla="*/ 271605 h 423939"/>
                  <a:gd name="connsiteX284" fmla="*/ 119771 w 427130"/>
                  <a:gd name="connsiteY284" fmla="*/ 269286 h 423939"/>
                  <a:gd name="connsiteX285" fmla="*/ 118309 w 427130"/>
                  <a:gd name="connsiteY285" fmla="*/ 266898 h 423939"/>
                  <a:gd name="connsiteX286" fmla="*/ 117021 w 427130"/>
                  <a:gd name="connsiteY286" fmla="*/ 264516 h 423939"/>
                  <a:gd name="connsiteX287" fmla="*/ 115632 w 427130"/>
                  <a:gd name="connsiteY287" fmla="*/ 261991 h 423939"/>
                  <a:gd name="connsiteX288" fmla="*/ 114349 w 427130"/>
                  <a:gd name="connsiteY288" fmla="*/ 259434 h 423939"/>
                  <a:gd name="connsiteX289" fmla="*/ 113204 w 427130"/>
                  <a:gd name="connsiteY289" fmla="*/ 256952 h 423939"/>
                  <a:gd name="connsiteX290" fmla="*/ 111959 w 427130"/>
                  <a:gd name="connsiteY290" fmla="*/ 254327 h 423939"/>
                  <a:gd name="connsiteX291" fmla="*/ 110856 w 427130"/>
                  <a:gd name="connsiteY291" fmla="*/ 251601 h 423939"/>
                  <a:gd name="connsiteX292" fmla="*/ 109891 w 427130"/>
                  <a:gd name="connsiteY292" fmla="*/ 248950 h 423939"/>
                  <a:gd name="connsiteX293" fmla="*/ 108857 w 427130"/>
                  <a:gd name="connsiteY293" fmla="*/ 246261 h 423939"/>
                  <a:gd name="connsiteX294" fmla="*/ 107898 w 427130"/>
                  <a:gd name="connsiteY294" fmla="*/ 243435 h 423939"/>
                  <a:gd name="connsiteX295" fmla="*/ 107007 w 427130"/>
                  <a:gd name="connsiteY295" fmla="*/ 240647 h 423939"/>
                  <a:gd name="connsiteX296" fmla="*/ 106259 w 427130"/>
                  <a:gd name="connsiteY296" fmla="*/ 237757 h 423939"/>
                  <a:gd name="connsiteX297" fmla="*/ 105474 w 427130"/>
                  <a:gd name="connsiteY297" fmla="*/ 234937 h 423939"/>
                  <a:gd name="connsiteX298" fmla="*/ 104832 w 427130"/>
                  <a:gd name="connsiteY298" fmla="*/ 232017 h 423939"/>
                  <a:gd name="connsiteX299" fmla="*/ 104184 w 427130"/>
                  <a:gd name="connsiteY299" fmla="*/ 229270 h 423939"/>
                  <a:gd name="connsiteX300" fmla="*/ 103611 w 427130"/>
                  <a:gd name="connsiteY300" fmla="*/ 226387 h 423939"/>
                  <a:gd name="connsiteX301" fmla="*/ 103244 w 427130"/>
                  <a:gd name="connsiteY301" fmla="*/ 223615 h 423939"/>
                  <a:gd name="connsiteX302" fmla="*/ 102808 w 427130"/>
                  <a:gd name="connsiteY302" fmla="*/ 220806 h 423939"/>
                  <a:gd name="connsiteX303" fmla="*/ 102478 w 427130"/>
                  <a:gd name="connsiteY303" fmla="*/ 217965 h 423939"/>
                  <a:gd name="connsiteX304" fmla="*/ 102179 w 427130"/>
                  <a:gd name="connsiteY304" fmla="*/ 215230 h 423939"/>
                  <a:gd name="connsiteX305" fmla="*/ 102093 w 427130"/>
                  <a:gd name="connsiteY305" fmla="*/ 212432 h 423939"/>
                  <a:gd name="connsiteX306" fmla="*/ 101937 w 427130"/>
                  <a:gd name="connsiteY306" fmla="*/ 209596 h 423939"/>
                  <a:gd name="connsiteX307" fmla="*/ 101919 w 427130"/>
                  <a:gd name="connsiteY307" fmla="*/ 206835 h 423939"/>
                  <a:gd name="connsiteX308" fmla="*/ 101901 w 427130"/>
                  <a:gd name="connsiteY308" fmla="*/ 204074 h 423939"/>
                  <a:gd name="connsiteX309" fmla="*/ 101989 w 427130"/>
                  <a:gd name="connsiteY309" fmla="*/ 201282 h 423939"/>
                  <a:gd name="connsiteX310" fmla="*/ 102109 w 427130"/>
                  <a:gd name="connsiteY310" fmla="*/ 198595 h 423939"/>
                  <a:gd name="connsiteX311" fmla="*/ 102403 w 427130"/>
                  <a:gd name="connsiteY311" fmla="*/ 195914 h 423939"/>
                  <a:gd name="connsiteX312" fmla="*/ 102771 w 427130"/>
                  <a:gd name="connsiteY312" fmla="*/ 193095 h 423939"/>
                  <a:gd name="connsiteX313" fmla="*/ 103171 w 427130"/>
                  <a:gd name="connsiteY313" fmla="*/ 190382 h 423939"/>
                  <a:gd name="connsiteX314" fmla="*/ 103571 w 427130"/>
                  <a:gd name="connsiteY314" fmla="*/ 187670 h 423939"/>
                  <a:gd name="connsiteX315" fmla="*/ 104108 w 427130"/>
                  <a:gd name="connsiteY315" fmla="*/ 185031 h 423939"/>
                  <a:gd name="connsiteX316" fmla="*/ 104683 w 427130"/>
                  <a:gd name="connsiteY316" fmla="*/ 182324 h 423939"/>
                  <a:gd name="connsiteX317" fmla="*/ 105395 w 427130"/>
                  <a:gd name="connsiteY317" fmla="*/ 179691 h 423939"/>
                  <a:gd name="connsiteX318" fmla="*/ 106144 w 427130"/>
                  <a:gd name="connsiteY318" fmla="*/ 176989 h 423939"/>
                  <a:gd name="connsiteX319" fmla="*/ 106893 w 427130"/>
                  <a:gd name="connsiteY319" fmla="*/ 174288 h 423939"/>
                  <a:gd name="connsiteX320" fmla="*/ 107779 w 427130"/>
                  <a:gd name="connsiteY320" fmla="*/ 171660 h 423939"/>
                  <a:gd name="connsiteX321" fmla="*/ 108703 w 427130"/>
                  <a:gd name="connsiteY321" fmla="*/ 168964 h 423939"/>
                  <a:gd name="connsiteX322" fmla="*/ 109764 w 427130"/>
                  <a:gd name="connsiteY322" fmla="*/ 166342 h 423939"/>
                  <a:gd name="connsiteX323" fmla="*/ 110794 w 427130"/>
                  <a:gd name="connsiteY323" fmla="*/ 163614 h 423939"/>
                  <a:gd name="connsiteX324" fmla="*/ 111992 w 427130"/>
                  <a:gd name="connsiteY324" fmla="*/ 161067 h 423939"/>
                  <a:gd name="connsiteX325" fmla="*/ 112774 w 427130"/>
                  <a:gd name="connsiteY325" fmla="*/ 159290 h 423939"/>
                  <a:gd name="connsiteX326" fmla="*/ 113735 w 427130"/>
                  <a:gd name="connsiteY326" fmla="*/ 154528 h 423939"/>
                  <a:gd name="connsiteX327" fmla="*/ 141227 w 427130"/>
                  <a:gd name="connsiteY327" fmla="*/ 113753 h 423939"/>
                  <a:gd name="connsiteX328" fmla="*/ 155306 w 427130"/>
                  <a:gd name="connsiteY328" fmla="*/ 104260 h 423939"/>
                  <a:gd name="connsiteX329" fmla="*/ 156594 w 427130"/>
                  <a:gd name="connsiteY329" fmla="*/ 103153 h 423939"/>
                  <a:gd name="connsiteX330" fmla="*/ 159782 w 427130"/>
                  <a:gd name="connsiteY330" fmla="*/ 100704 h 423939"/>
                  <a:gd name="connsiteX331" fmla="*/ 162964 w 427130"/>
                  <a:gd name="connsiteY331" fmla="*/ 98429 h 423939"/>
                  <a:gd name="connsiteX332" fmla="*/ 166114 w 427130"/>
                  <a:gd name="connsiteY332" fmla="*/ 96048 h 423939"/>
                  <a:gd name="connsiteX333" fmla="*/ 169397 w 427130"/>
                  <a:gd name="connsiteY333" fmla="*/ 93916 h 423939"/>
                  <a:gd name="connsiteX334" fmla="*/ 172785 w 427130"/>
                  <a:gd name="connsiteY334" fmla="*/ 91753 h 423939"/>
                  <a:gd name="connsiteX335" fmla="*/ 176168 w 427130"/>
                  <a:gd name="connsiteY335" fmla="*/ 89764 h 423939"/>
                  <a:gd name="connsiteX336" fmla="*/ 179694 w 427130"/>
                  <a:gd name="connsiteY336" fmla="*/ 87675 h 423939"/>
                  <a:gd name="connsiteX337" fmla="*/ 180677 w 427130"/>
                  <a:gd name="connsiteY337" fmla="*/ 87154 h 423939"/>
                  <a:gd name="connsiteX338" fmla="*/ 182002 w 427130"/>
                  <a:gd name="connsiteY338" fmla="*/ 86261 h 423939"/>
                  <a:gd name="connsiteX339" fmla="*/ 182584 w 427130"/>
                  <a:gd name="connsiteY339" fmla="*/ 86143 h 423939"/>
                  <a:gd name="connsiteX340" fmla="*/ 183177 w 427130"/>
                  <a:gd name="connsiteY340" fmla="*/ 85829 h 423939"/>
                  <a:gd name="connsiteX341" fmla="*/ 186798 w 427130"/>
                  <a:gd name="connsiteY341" fmla="*/ 84057 h 423939"/>
                  <a:gd name="connsiteX342" fmla="*/ 190525 w 427130"/>
                  <a:gd name="connsiteY342" fmla="*/ 82254 h 423939"/>
                  <a:gd name="connsiteX343" fmla="*/ 194315 w 427130"/>
                  <a:gd name="connsiteY343" fmla="*/ 80662 h 423939"/>
                  <a:gd name="connsiteX344" fmla="*/ 198104 w 427130"/>
                  <a:gd name="connsiteY344" fmla="*/ 79070 h 423939"/>
                  <a:gd name="connsiteX345" fmla="*/ 201963 w 427130"/>
                  <a:gd name="connsiteY345" fmla="*/ 77516 h 423939"/>
                  <a:gd name="connsiteX346" fmla="*/ 205922 w 427130"/>
                  <a:gd name="connsiteY346" fmla="*/ 76104 h 423939"/>
                  <a:gd name="connsiteX347" fmla="*/ 209912 w 427130"/>
                  <a:gd name="connsiteY347" fmla="*/ 74799 h 423939"/>
                  <a:gd name="connsiteX348" fmla="*/ 214009 w 427130"/>
                  <a:gd name="connsiteY348" fmla="*/ 73461 h 423939"/>
                  <a:gd name="connsiteX349" fmla="*/ 218062 w 427130"/>
                  <a:gd name="connsiteY349" fmla="*/ 72367 h 423939"/>
                  <a:gd name="connsiteX350" fmla="*/ 222185 w 427130"/>
                  <a:gd name="connsiteY350" fmla="*/ 71310 h 423939"/>
                  <a:gd name="connsiteX351" fmla="*/ 226270 w 427130"/>
                  <a:gd name="connsiteY351" fmla="*/ 70322 h 423939"/>
                  <a:gd name="connsiteX352" fmla="*/ 230281 w 427130"/>
                  <a:gd name="connsiteY352" fmla="*/ 69471 h 423939"/>
                  <a:gd name="connsiteX353" fmla="*/ 234361 w 427130"/>
                  <a:gd name="connsiteY353" fmla="*/ 68658 h 423939"/>
                  <a:gd name="connsiteX354" fmla="*/ 238436 w 427130"/>
                  <a:gd name="connsiteY354" fmla="*/ 68018 h 423939"/>
                  <a:gd name="connsiteX355" fmla="*/ 242436 w 427130"/>
                  <a:gd name="connsiteY355" fmla="*/ 67517 h 423939"/>
                  <a:gd name="connsiteX356" fmla="*/ 246505 w 427130"/>
                  <a:gd name="connsiteY356" fmla="*/ 67052 h 423939"/>
                  <a:gd name="connsiteX357" fmla="*/ 250537 w 427130"/>
                  <a:gd name="connsiteY357" fmla="*/ 66656 h 423939"/>
                  <a:gd name="connsiteX358" fmla="*/ 254494 w 427130"/>
                  <a:gd name="connsiteY358" fmla="*/ 66398 h 423939"/>
                  <a:gd name="connsiteX359" fmla="*/ 258446 w 427130"/>
                  <a:gd name="connsiteY359" fmla="*/ 66314 h 423939"/>
                  <a:gd name="connsiteX360" fmla="*/ 262398 w 427130"/>
                  <a:gd name="connsiteY360" fmla="*/ 66230 h 423939"/>
                  <a:gd name="connsiteX361" fmla="*/ 266451 w 427130"/>
                  <a:gd name="connsiteY361" fmla="*/ 66289 h 423939"/>
                  <a:gd name="connsiteX362" fmla="*/ 270360 w 427130"/>
                  <a:gd name="connsiteY362" fmla="*/ 66448 h 423939"/>
                  <a:gd name="connsiteX363" fmla="*/ 274338 w 427130"/>
                  <a:gd name="connsiteY363" fmla="*/ 66644 h 423939"/>
                  <a:gd name="connsiteX364" fmla="*/ 278274 w 427130"/>
                  <a:gd name="connsiteY364" fmla="*/ 67084 h 423939"/>
                  <a:gd name="connsiteX365" fmla="*/ 282210 w 427130"/>
                  <a:gd name="connsiteY365" fmla="*/ 67524 h 423939"/>
                  <a:gd name="connsiteX366" fmla="*/ 286140 w 427130"/>
                  <a:gd name="connsiteY366" fmla="*/ 68138 h 423939"/>
                  <a:gd name="connsiteX367" fmla="*/ 290107 w 427130"/>
                  <a:gd name="connsiteY367" fmla="*/ 68683 h 423939"/>
                  <a:gd name="connsiteX368" fmla="*/ 293857 w 427130"/>
                  <a:gd name="connsiteY368" fmla="*/ 69466 h 423939"/>
                  <a:gd name="connsiteX369" fmla="*/ 297813 w 427130"/>
                  <a:gd name="connsiteY369" fmla="*/ 70361 h 423939"/>
                  <a:gd name="connsiteX370" fmla="*/ 301732 w 427130"/>
                  <a:gd name="connsiteY370" fmla="*/ 71324 h 423939"/>
                  <a:gd name="connsiteX371" fmla="*/ 305508 w 427130"/>
                  <a:gd name="connsiteY371" fmla="*/ 72388 h 423939"/>
                  <a:gd name="connsiteX372" fmla="*/ 309385 w 427130"/>
                  <a:gd name="connsiteY372" fmla="*/ 73594 h 423939"/>
                  <a:gd name="connsiteX373" fmla="*/ 313156 w 427130"/>
                  <a:gd name="connsiteY373" fmla="*/ 74832 h 423939"/>
                  <a:gd name="connsiteX374" fmla="*/ 317095 w 427130"/>
                  <a:gd name="connsiteY374" fmla="*/ 76250 h 423939"/>
                  <a:gd name="connsiteX375" fmla="*/ 320861 w 427130"/>
                  <a:gd name="connsiteY375" fmla="*/ 77663 h 423939"/>
                  <a:gd name="connsiteX376" fmla="*/ 324726 w 427130"/>
                  <a:gd name="connsiteY376" fmla="*/ 79219 h 423939"/>
                  <a:gd name="connsiteX377" fmla="*/ 328480 w 427130"/>
                  <a:gd name="connsiteY377" fmla="*/ 80980 h 423939"/>
                  <a:gd name="connsiteX378" fmla="*/ 332340 w 427130"/>
                  <a:gd name="connsiteY378" fmla="*/ 82710 h 423939"/>
                  <a:gd name="connsiteX379" fmla="*/ 336126 w 427130"/>
                  <a:gd name="connsiteY379" fmla="*/ 84578 h 423939"/>
                  <a:gd name="connsiteX380" fmla="*/ 339906 w 427130"/>
                  <a:gd name="connsiteY380" fmla="*/ 86620 h 423939"/>
                  <a:gd name="connsiteX381" fmla="*/ 343549 w 427130"/>
                  <a:gd name="connsiteY381" fmla="*/ 88588 h 423939"/>
                  <a:gd name="connsiteX382" fmla="*/ 347255 w 427130"/>
                  <a:gd name="connsiteY382" fmla="*/ 90767 h 423939"/>
                  <a:gd name="connsiteX383" fmla="*/ 350819 w 427130"/>
                  <a:gd name="connsiteY383" fmla="*/ 93047 h 423939"/>
                  <a:gd name="connsiteX384" fmla="*/ 354281 w 427130"/>
                  <a:gd name="connsiteY384" fmla="*/ 95184 h 423939"/>
                  <a:gd name="connsiteX385" fmla="*/ 357702 w 427130"/>
                  <a:gd name="connsiteY385" fmla="*/ 97564 h 423939"/>
                  <a:gd name="connsiteX386" fmla="*/ 361016 w 427130"/>
                  <a:gd name="connsiteY386" fmla="*/ 99975 h 423939"/>
                  <a:gd name="connsiteX387" fmla="*/ 364224 w 427130"/>
                  <a:gd name="connsiteY387" fmla="*/ 102418 h 423939"/>
                  <a:gd name="connsiteX388" fmla="*/ 367464 w 427130"/>
                  <a:gd name="connsiteY388" fmla="*/ 104967 h 423939"/>
                  <a:gd name="connsiteX389" fmla="*/ 370530 w 427130"/>
                  <a:gd name="connsiteY389" fmla="*/ 107511 h 423939"/>
                  <a:gd name="connsiteX390" fmla="*/ 373558 w 427130"/>
                  <a:gd name="connsiteY390" fmla="*/ 110123 h 423939"/>
                  <a:gd name="connsiteX391" fmla="*/ 376444 w 427130"/>
                  <a:gd name="connsiteY391" fmla="*/ 112835 h 423939"/>
                  <a:gd name="connsiteX392" fmla="*/ 379292 w 427130"/>
                  <a:gd name="connsiteY392" fmla="*/ 115617 h 423939"/>
                  <a:gd name="connsiteX393" fmla="*/ 382135 w 427130"/>
                  <a:gd name="connsiteY393" fmla="*/ 118572 h 423939"/>
                  <a:gd name="connsiteX394" fmla="*/ 384772 w 427130"/>
                  <a:gd name="connsiteY394" fmla="*/ 121417 h 423939"/>
                  <a:gd name="connsiteX395" fmla="*/ 387371 w 427130"/>
                  <a:gd name="connsiteY395" fmla="*/ 124330 h 423939"/>
                  <a:gd name="connsiteX396" fmla="*/ 389897 w 427130"/>
                  <a:gd name="connsiteY396" fmla="*/ 127380 h 423939"/>
                  <a:gd name="connsiteX397" fmla="*/ 392422 w 427130"/>
                  <a:gd name="connsiteY397" fmla="*/ 130430 h 423939"/>
                  <a:gd name="connsiteX398" fmla="*/ 394836 w 427130"/>
                  <a:gd name="connsiteY398" fmla="*/ 133687 h 423939"/>
                  <a:gd name="connsiteX399" fmla="*/ 397044 w 427130"/>
                  <a:gd name="connsiteY399" fmla="*/ 136832 h 423939"/>
                  <a:gd name="connsiteX400" fmla="*/ 399315 w 427130"/>
                  <a:gd name="connsiteY400" fmla="*/ 140189 h 423939"/>
                  <a:gd name="connsiteX401" fmla="*/ 401411 w 427130"/>
                  <a:gd name="connsiteY401" fmla="*/ 143540 h 423939"/>
                  <a:gd name="connsiteX402" fmla="*/ 403471 w 427130"/>
                  <a:gd name="connsiteY402" fmla="*/ 146960 h 423939"/>
                  <a:gd name="connsiteX403" fmla="*/ 405456 w 427130"/>
                  <a:gd name="connsiteY403" fmla="*/ 150517 h 423939"/>
                  <a:gd name="connsiteX404" fmla="*/ 407303 w 427130"/>
                  <a:gd name="connsiteY404" fmla="*/ 154000 h 423939"/>
                  <a:gd name="connsiteX405" fmla="*/ 409214 w 427130"/>
                  <a:gd name="connsiteY405" fmla="*/ 157695 h 423939"/>
                  <a:gd name="connsiteX406" fmla="*/ 410882 w 427130"/>
                  <a:gd name="connsiteY406" fmla="*/ 161347 h 423939"/>
                  <a:gd name="connsiteX407" fmla="*/ 412581 w 427130"/>
                  <a:gd name="connsiteY407" fmla="*/ 165105 h 423939"/>
                  <a:gd name="connsiteX408" fmla="*/ 414174 w 427130"/>
                  <a:gd name="connsiteY408" fmla="*/ 168895 h 423939"/>
                  <a:gd name="connsiteX409" fmla="*/ 415662 w 427130"/>
                  <a:gd name="connsiteY409" fmla="*/ 172716 h 423939"/>
                  <a:gd name="connsiteX410" fmla="*/ 417112 w 427130"/>
                  <a:gd name="connsiteY410" fmla="*/ 176606 h 423939"/>
                  <a:gd name="connsiteX411" fmla="*/ 418451 w 427130"/>
                  <a:gd name="connsiteY411" fmla="*/ 180701 h 423939"/>
                  <a:gd name="connsiteX412" fmla="*/ 419722 w 427130"/>
                  <a:gd name="connsiteY412" fmla="*/ 184760 h 423939"/>
                  <a:gd name="connsiteX413" fmla="*/ 420992 w 427130"/>
                  <a:gd name="connsiteY413" fmla="*/ 188819 h 423939"/>
                  <a:gd name="connsiteX414" fmla="*/ 421982 w 427130"/>
                  <a:gd name="connsiteY414" fmla="*/ 192904 h 423939"/>
                  <a:gd name="connsiteX415" fmla="*/ 422972 w 427130"/>
                  <a:gd name="connsiteY415" fmla="*/ 196988 h 423939"/>
                  <a:gd name="connsiteX416" fmla="*/ 423893 w 427130"/>
                  <a:gd name="connsiteY416" fmla="*/ 201036 h 423939"/>
                  <a:gd name="connsiteX417" fmla="*/ 424640 w 427130"/>
                  <a:gd name="connsiteY417" fmla="*/ 205078 h 423939"/>
                  <a:gd name="connsiteX418" fmla="*/ 425243 w 427130"/>
                  <a:gd name="connsiteY418" fmla="*/ 209221 h 423939"/>
                  <a:gd name="connsiteX419" fmla="*/ 425815 w 427130"/>
                  <a:gd name="connsiteY419" fmla="*/ 213257 h 423939"/>
                  <a:gd name="connsiteX420" fmla="*/ 426250 w 427130"/>
                  <a:gd name="connsiteY420" fmla="*/ 217219 h 423939"/>
                  <a:gd name="connsiteX421" fmla="*/ 426684 w 427130"/>
                  <a:gd name="connsiteY421" fmla="*/ 221182 h 423939"/>
                  <a:gd name="connsiteX422" fmla="*/ 426870 w 427130"/>
                  <a:gd name="connsiteY422" fmla="*/ 225276 h 423939"/>
                  <a:gd name="connsiteX423" fmla="*/ 427130 w 427130"/>
                  <a:gd name="connsiteY423" fmla="*/ 229233 h 423939"/>
                  <a:gd name="connsiteX424" fmla="*/ 427110 w 427130"/>
                  <a:gd name="connsiteY424" fmla="*/ 233215 h 423939"/>
                  <a:gd name="connsiteX425" fmla="*/ 427126 w 427130"/>
                  <a:gd name="connsiteY425" fmla="*/ 237129 h 423939"/>
                  <a:gd name="connsiteX426" fmla="*/ 426931 w 427130"/>
                  <a:gd name="connsiteY426" fmla="*/ 241107 h 423939"/>
                  <a:gd name="connsiteX427" fmla="*/ 426630 w 427130"/>
                  <a:gd name="connsiteY427" fmla="*/ 245115 h 423939"/>
                  <a:gd name="connsiteX428" fmla="*/ 426404 w 427130"/>
                  <a:gd name="connsiteY428" fmla="*/ 248987 h 423939"/>
                  <a:gd name="connsiteX429" fmla="*/ 425897 w 427130"/>
                  <a:gd name="connsiteY429" fmla="*/ 252884 h 423939"/>
                  <a:gd name="connsiteX430" fmla="*/ 425352 w 427130"/>
                  <a:gd name="connsiteY430" fmla="*/ 256850 h 423939"/>
                  <a:gd name="connsiteX431" fmla="*/ 424671 w 427130"/>
                  <a:gd name="connsiteY431" fmla="*/ 260742 h 423939"/>
                  <a:gd name="connsiteX432" fmla="*/ 423883 w 427130"/>
                  <a:gd name="connsiteY432" fmla="*/ 264666 h 423939"/>
                  <a:gd name="connsiteX433" fmla="*/ 423096 w 427130"/>
                  <a:gd name="connsiteY433" fmla="*/ 268589 h 423939"/>
                  <a:gd name="connsiteX434" fmla="*/ 422102 w 427130"/>
                  <a:gd name="connsiteY434" fmla="*/ 272401 h 423939"/>
                  <a:gd name="connsiteX435" fmla="*/ 421034 w 427130"/>
                  <a:gd name="connsiteY435" fmla="*/ 276351 h 423939"/>
                  <a:gd name="connsiteX436" fmla="*/ 419866 w 427130"/>
                  <a:gd name="connsiteY436" fmla="*/ 280157 h 423939"/>
                  <a:gd name="connsiteX437" fmla="*/ 418592 w 427130"/>
                  <a:gd name="connsiteY437" fmla="*/ 283995 h 423939"/>
                  <a:gd name="connsiteX438" fmla="*/ 417249 w 427130"/>
                  <a:gd name="connsiteY438" fmla="*/ 287796 h 423939"/>
                  <a:gd name="connsiteX439" fmla="*/ 415800 w 427130"/>
                  <a:gd name="connsiteY439" fmla="*/ 291629 h 423939"/>
                  <a:gd name="connsiteX440" fmla="*/ 414145 w 427130"/>
                  <a:gd name="connsiteY440" fmla="*/ 295350 h 423939"/>
                  <a:gd name="connsiteX441" fmla="*/ 412485 w 427130"/>
                  <a:gd name="connsiteY441" fmla="*/ 299245 h 423939"/>
                  <a:gd name="connsiteX442" fmla="*/ 410724 w 427130"/>
                  <a:gd name="connsiteY442" fmla="*/ 302998 h 423939"/>
                  <a:gd name="connsiteX443" fmla="*/ 408857 w 427130"/>
                  <a:gd name="connsiteY443" fmla="*/ 306782 h 423939"/>
                  <a:gd name="connsiteX444" fmla="*/ 406922 w 427130"/>
                  <a:gd name="connsiteY444" fmla="*/ 310530 h 423939"/>
                  <a:gd name="connsiteX445" fmla="*/ 404181 w 427130"/>
                  <a:gd name="connsiteY445" fmla="*/ 315439 h 423939"/>
                  <a:gd name="connsiteX446" fmla="*/ 401414 w 427130"/>
                  <a:gd name="connsiteY446" fmla="*/ 320068 h 423939"/>
                  <a:gd name="connsiteX447" fmla="*/ 398610 w 427130"/>
                  <a:gd name="connsiteY447" fmla="*/ 324766 h 423939"/>
                  <a:gd name="connsiteX448" fmla="*/ 395600 w 427130"/>
                  <a:gd name="connsiteY448" fmla="*/ 329353 h 423939"/>
                  <a:gd name="connsiteX449" fmla="*/ 392526 w 427130"/>
                  <a:gd name="connsiteY449" fmla="*/ 333728 h 423939"/>
                  <a:gd name="connsiteX450" fmla="*/ 389453 w 427130"/>
                  <a:gd name="connsiteY450" fmla="*/ 338103 h 423939"/>
                  <a:gd name="connsiteX451" fmla="*/ 386279 w 427130"/>
                  <a:gd name="connsiteY451" fmla="*/ 342334 h 423939"/>
                  <a:gd name="connsiteX452" fmla="*/ 382936 w 427130"/>
                  <a:gd name="connsiteY452" fmla="*/ 346386 h 423939"/>
                  <a:gd name="connsiteX453" fmla="*/ 379593 w 427130"/>
                  <a:gd name="connsiteY453" fmla="*/ 350438 h 423939"/>
                  <a:gd name="connsiteX454" fmla="*/ 376150 w 427130"/>
                  <a:gd name="connsiteY454" fmla="*/ 354347 h 423939"/>
                  <a:gd name="connsiteX455" fmla="*/ 372675 w 427130"/>
                  <a:gd name="connsiteY455" fmla="*/ 358150 h 423939"/>
                  <a:gd name="connsiteX456" fmla="*/ 369062 w 427130"/>
                  <a:gd name="connsiteY456" fmla="*/ 361879 h 423939"/>
                  <a:gd name="connsiteX457" fmla="*/ 365244 w 427130"/>
                  <a:gd name="connsiteY457" fmla="*/ 365496 h 423939"/>
                  <a:gd name="connsiteX458" fmla="*/ 361568 w 427130"/>
                  <a:gd name="connsiteY458" fmla="*/ 369013 h 423939"/>
                  <a:gd name="connsiteX459" fmla="*/ 357581 w 427130"/>
                  <a:gd name="connsiteY459" fmla="*/ 372450 h 423939"/>
                  <a:gd name="connsiteX460" fmla="*/ 353704 w 427130"/>
                  <a:gd name="connsiteY460" fmla="*/ 375682 h 423939"/>
                  <a:gd name="connsiteX461" fmla="*/ 349585 w 427130"/>
                  <a:gd name="connsiteY461" fmla="*/ 378870 h 423939"/>
                  <a:gd name="connsiteX462" fmla="*/ 345502 w 427130"/>
                  <a:gd name="connsiteY462" fmla="*/ 381990 h 423939"/>
                  <a:gd name="connsiteX463" fmla="*/ 341250 w 427130"/>
                  <a:gd name="connsiteY463" fmla="*/ 384930 h 423939"/>
                  <a:gd name="connsiteX464" fmla="*/ 336930 w 427130"/>
                  <a:gd name="connsiteY464" fmla="*/ 387832 h 423939"/>
                  <a:gd name="connsiteX465" fmla="*/ 332509 w 427130"/>
                  <a:gd name="connsiteY465" fmla="*/ 390592 h 423939"/>
                  <a:gd name="connsiteX466" fmla="*/ 328057 w 427130"/>
                  <a:gd name="connsiteY466" fmla="*/ 393246 h 423939"/>
                  <a:gd name="connsiteX467" fmla="*/ 323536 w 427130"/>
                  <a:gd name="connsiteY467" fmla="*/ 395862 h 423939"/>
                  <a:gd name="connsiteX468" fmla="*/ 318914 w 427130"/>
                  <a:gd name="connsiteY468" fmla="*/ 398336 h 423939"/>
                  <a:gd name="connsiteX469" fmla="*/ 314087 w 427130"/>
                  <a:gd name="connsiteY469" fmla="*/ 400698 h 423939"/>
                  <a:gd name="connsiteX470" fmla="*/ 309296 w 427130"/>
                  <a:gd name="connsiteY470" fmla="*/ 402992 h 423939"/>
                  <a:gd name="connsiteX471" fmla="*/ 304443 w 427130"/>
                  <a:gd name="connsiteY471" fmla="*/ 405074 h 423939"/>
                  <a:gd name="connsiteX472" fmla="*/ 299483 w 427130"/>
                  <a:gd name="connsiteY472" fmla="*/ 407187 h 423939"/>
                  <a:gd name="connsiteX473" fmla="*/ 294317 w 427130"/>
                  <a:gd name="connsiteY473" fmla="*/ 409190 h 423939"/>
                  <a:gd name="connsiteX474" fmla="*/ 289194 w 427130"/>
                  <a:gd name="connsiteY474" fmla="*/ 410948 h 423939"/>
                  <a:gd name="connsiteX475" fmla="*/ 284002 w 427130"/>
                  <a:gd name="connsiteY475" fmla="*/ 412670 h 423939"/>
                  <a:gd name="connsiteX476" fmla="*/ 278636 w 427130"/>
                  <a:gd name="connsiteY476" fmla="*/ 414386 h 423939"/>
                  <a:gd name="connsiteX477" fmla="*/ 273343 w 427130"/>
                  <a:gd name="connsiteY477" fmla="*/ 415965 h 423939"/>
                  <a:gd name="connsiteX478" fmla="*/ 267919 w 427130"/>
                  <a:gd name="connsiteY478" fmla="*/ 417295 h 423939"/>
                  <a:gd name="connsiteX479" fmla="*/ 262601 w 427130"/>
                  <a:gd name="connsiteY479" fmla="*/ 418594 h 423939"/>
                  <a:gd name="connsiteX480" fmla="*/ 257325 w 427130"/>
                  <a:gd name="connsiteY480" fmla="*/ 419649 h 423939"/>
                  <a:gd name="connsiteX481" fmla="*/ 252049 w 427130"/>
                  <a:gd name="connsiteY481" fmla="*/ 420704 h 423939"/>
                  <a:gd name="connsiteX482" fmla="*/ 246710 w 427130"/>
                  <a:gd name="connsiteY482" fmla="*/ 421548 h 423939"/>
                  <a:gd name="connsiteX483" fmla="*/ 241445 w 427130"/>
                  <a:gd name="connsiteY483" fmla="*/ 422254 h 423939"/>
                  <a:gd name="connsiteX484" fmla="*/ 236149 w 427130"/>
                  <a:gd name="connsiteY484" fmla="*/ 422854 h 423939"/>
                  <a:gd name="connsiteX485" fmla="*/ 230926 w 427130"/>
                  <a:gd name="connsiteY485" fmla="*/ 423317 h 423939"/>
                  <a:gd name="connsiteX486" fmla="*/ 225673 w 427130"/>
                  <a:gd name="connsiteY486" fmla="*/ 423674 h 423939"/>
                  <a:gd name="connsiteX487" fmla="*/ 220493 w 427130"/>
                  <a:gd name="connsiteY487" fmla="*/ 423894 h 423939"/>
                  <a:gd name="connsiteX488" fmla="*/ 215319 w 427130"/>
                  <a:gd name="connsiteY488" fmla="*/ 423939 h 423939"/>
                  <a:gd name="connsiteX489" fmla="*/ 210113 w 427130"/>
                  <a:gd name="connsiteY489" fmla="*/ 423878 h 423939"/>
                  <a:gd name="connsiteX490" fmla="*/ 204913 w 427130"/>
                  <a:gd name="connsiteY490" fmla="*/ 423643 h 423939"/>
                  <a:gd name="connsiteX491" fmla="*/ 199750 w 427130"/>
                  <a:gd name="connsiteY491" fmla="*/ 423339 h 423939"/>
                  <a:gd name="connsiteX492" fmla="*/ 194592 w 427130"/>
                  <a:gd name="connsiteY492" fmla="*/ 422860 h 423939"/>
                  <a:gd name="connsiteX493" fmla="*/ 189509 w 427130"/>
                  <a:gd name="connsiteY493" fmla="*/ 422244 h 423939"/>
                  <a:gd name="connsiteX494" fmla="*/ 184356 w 427130"/>
                  <a:gd name="connsiteY494" fmla="*/ 421591 h 423939"/>
                  <a:gd name="connsiteX495" fmla="*/ 179284 w 427130"/>
                  <a:gd name="connsiteY495" fmla="*/ 420626 h 423939"/>
                  <a:gd name="connsiteX496" fmla="*/ 174106 w 427130"/>
                  <a:gd name="connsiteY496" fmla="*/ 419693 h 423939"/>
                  <a:gd name="connsiteX497" fmla="*/ 169076 w 427130"/>
                  <a:gd name="connsiteY497" fmla="*/ 418485 h 423939"/>
                  <a:gd name="connsiteX498" fmla="*/ 164046 w 427130"/>
                  <a:gd name="connsiteY498" fmla="*/ 417277 h 423939"/>
                  <a:gd name="connsiteX499" fmla="*/ 158953 w 427130"/>
                  <a:gd name="connsiteY499" fmla="*/ 415857 h 423939"/>
                  <a:gd name="connsiteX500" fmla="*/ 153897 w 427130"/>
                  <a:gd name="connsiteY500" fmla="*/ 414368 h 423939"/>
                  <a:gd name="connsiteX501" fmla="*/ 148952 w 427130"/>
                  <a:gd name="connsiteY501" fmla="*/ 412673 h 423939"/>
                  <a:gd name="connsiteX502" fmla="*/ 143976 w 427130"/>
                  <a:gd name="connsiteY502" fmla="*/ 410873 h 423939"/>
                  <a:gd name="connsiteX503" fmla="*/ 138931 w 427130"/>
                  <a:gd name="connsiteY503" fmla="*/ 409035 h 423939"/>
                  <a:gd name="connsiteX504" fmla="*/ 133966 w 427130"/>
                  <a:gd name="connsiteY504" fmla="*/ 406886 h 423939"/>
                  <a:gd name="connsiteX505" fmla="*/ 129001 w 427130"/>
                  <a:gd name="connsiteY505" fmla="*/ 404736 h 423939"/>
                  <a:gd name="connsiteX506" fmla="*/ 124041 w 427130"/>
                  <a:gd name="connsiteY506" fmla="*/ 402412 h 423939"/>
                  <a:gd name="connsiteX507" fmla="*/ 119118 w 427130"/>
                  <a:gd name="connsiteY507" fmla="*/ 400019 h 423939"/>
                  <a:gd name="connsiteX508" fmla="*/ 114169 w 427130"/>
                  <a:gd name="connsiteY508" fmla="*/ 397346 h 423939"/>
                  <a:gd name="connsiteX509" fmla="*/ 109289 w 427130"/>
                  <a:gd name="connsiteY509" fmla="*/ 394710 h 423939"/>
                  <a:gd name="connsiteX510" fmla="*/ 104521 w 427130"/>
                  <a:gd name="connsiteY510" fmla="*/ 391867 h 423939"/>
                  <a:gd name="connsiteX511" fmla="*/ 99926 w 427130"/>
                  <a:gd name="connsiteY511" fmla="*/ 389031 h 423939"/>
                  <a:gd name="connsiteX512" fmla="*/ 95338 w 427130"/>
                  <a:gd name="connsiteY512" fmla="*/ 386020 h 423939"/>
                  <a:gd name="connsiteX513" fmla="*/ 90887 w 427130"/>
                  <a:gd name="connsiteY513" fmla="*/ 383083 h 423939"/>
                  <a:gd name="connsiteX514" fmla="*/ 86584 w 427130"/>
                  <a:gd name="connsiteY514" fmla="*/ 379871 h 423939"/>
                  <a:gd name="connsiteX515" fmla="*/ 82350 w 427130"/>
                  <a:gd name="connsiteY515" fmla="*/ 376696 h 423939"/>
                  <a:gd name="connsiteX516" fmla="*/ 78153 w 427130"/>
                  <a:gd name="connsiteY516" fmla="*/ 373453 h 423939"/>
                  <a:gd name="connsiteX517" fmla="*/ 74136 w 427130"/>
                  <a:gd name="connsiteY517" fmla="*/ 370041 h 423939"/>
                  <a:gd name="connsiteX518" fmla="*/ 70156 w 427130"/>
                  <a:gd name="connsiteY518" fmla="*/ 366560 h 423939"/>
                  <a:gd name="connsiteX519" fmla="*/ 66388 w 427130"/>
                  <a:gd name="connsiteY519" fmla="*/ 363015 h 423939"/>
                  <a:gd name="connsiteX520" fmla="*/ 62658 w 427130"/>
                  <a:gd name="connsiteY520" fmla="*/ 359403 h 423939"/>
                  <a:gd name="connsiteX521" fmla="*/ 59070 w 427130"/>
                  <a:gd name="connsiteY521" fmla="*/ 355689 h 423939"/>
                  <a:gd name="connsiteX522" fmla="*/ 55519 w 427130"/>
                  <a:gd name="connsiteY522" fmla="*/ 351908 h 423939"/>
                  <a:gd name="connsiteX523" fmla="*/ 52111 w 427130"/>
                  <a:gd name="connsiteY523" fmla="*/ 348025 h 423939"/>
                  <a:gd name="connsiteX524" fmla="*/ 48809 w 427130"/>
                  <a:gd name="connsiteY524" fmla="*/ 344112 h 423939"/>
                  <a:gd name="connsiteX525" fmla="*/ 45581 w 427130"/>
                  <a:gd name="connsiteY525" fmla="*/ 340061 h 423939"/>
                  <a:gd name="connsiteX526" fmla="*/ 42496 w 427130"/>
                  <a:gd name="connsiteY526" fmla="*/ 335909 h 423939"/>
                  <a:gd name="connsiteX527" fmla="*/ 39448 w 427130"/>
                  <a:gd name="connsiteY527" fmla="*/ 331689 h 423939"/>
                  <a:gd name="connsiteX528" fmla="*/ 36544 w 427130"/>
                  <a:gd name="connsiteY528" fmla="*/ 327369 h 423939"/>
                  <a:gd name="connsiteX529" fmla="*/ 33745 w 427130"/>
                  <a:gd name="connsiteY529" fmla="*/ 323017 h 423939"/>
                  <a:gd name="connsiteX530" fmla="*/ 31089 w 427130"/>
                  <a:gd name="connsiteY530" fmla="*/ 318564 h 423939"/>
                  <a:gd name="connsiteX531" fmla="*/ 28438 w 427130"/>
                  <a:gd name="connsiteY531" fmla="*/ 313938 h 423939"/>
                  <a:gd name="connsiteX532" fmla="*/ 26031 w 427130"/>
                  <a:gd name="connsiteY532" fmla="*/ 309354 h 423939"/>
                  <a:gd name="connsiteX533" fmla="*/ 23629 w 427130"/>
                  <a:gd name="connsiteY533" fmla="*/ 304595 h 423939"/>
                  <a:gd name="connsiteX534" fmla="*/ 21334 w 427130"/>
                  <a:gd name="connsiteY534" fmla="*/ 299805 h 423939"/>
                  <a:gd name="connsiteX535" fmla="*/ 19112 w 427130"/>
                  <a:gd name="connsiteY535" fmla="*/ 294877 h 423939"/>
                  <a:gd name="connsiteX536" fmla="*/ 17033 w 427130"/>
                  <a:gd name="connsiteY536" fmla="*/ 289849 h 423939"/>
                  <a:gd name="connsiteX537" fmla="*/ 15129 w 427130"/>
                  <a:gd name="connsiteY537" fmla="*/ 284827 h 423939"/>
                  <a:gd name="connsiteX538" fmla="*/ 13194 w 427130"/>
                  <a:gd name="connsiteY538" fmla="*/ 279699 h 423939"/>
                  <a:gd name="connsiteX539" fmla="*/ 11438 w 427130"/>
                  <a:gd name="connsiteY539" fmla="*/ 274402 h 423939"/>
                  <a:gd name="connsiteX540" fmla="*/ 9820 w 427130"/>
                  <a:gd name="connsiteY540" fmla="*/ 269179 h 423939"/>
                  <a:gd name="connsiteX541" fmla="*/ 8244 w 427130"/>
                  <a:gd name="connsiteY541" fmla="*/ 263712 h 423939"/>
                  <a:gd name="connsiteX542" fmla="*/ 6769 w 427130"/>
                  <a:gd name="connsiteY542" fmla="*/ 258389 h 423939"/>
                  <a:gd name="connsiteX543" fmla="*/ 5574 w 427130"/>
                  <a:gd name="connsiteY543" fmla="*/ 253040 h 423939"/>
                  <a:gd name="connsiteX544" fmla="*/ 4411 w 427130"/>
                  <a:gd name="connsiteY544" fmla="*/ 247797 h 423939"/>
                  <a:gd name="connsiteX545" fmla="*/ 3460 w 427130"/>
                  <a:gd name="connsiteY545" fmla="*/ 242490 h 423939"/>
                  <a:gd name="connsiteX546" fmla="*/ 2508 w 427130"/>
                  <a:gd name="connsiteY546" fmla="*/ 237184 h 423939"/>
                  <a:gd name="connsiteX547" fmla="*/ 1731 w 427130"/>
                  <a:gd name="connsiteY547" fmla="*/ 231883 h 423939"/>
                  <a:gd name="connsiteX548" fmla="*/ 1161 w 427130"/>
                  <a:gd name="connsiteY548" fmla="*/ 226693 h 423939"/>
                  <a:gd name="connsiteX549" fmla="*/ 696 w 427130"/>
                  <a:gd name="connsiteY549" fmla="*/ 221472 h 423939"/>
                  <a:gd name="connsiteX550" fmla="*/ 406 w 427130"/>
                  <a:gd name="connsiteY550" fmla="*/ 216256 h 423939"/>
                  <a:gd name="connsiteX551" fmla="*/ 115 w 427130"/>
                  <a:gd name="connsiteY551" fmla="*/ 211041 h 423939"/>
                  <a:gd name="connsiteX552" fmla="*/ 0 w 427130"/>
                  <a:gd name="connsiteY552" fmla="*/ 205830 h 423939"/>
                  <a:gd name="connsiteX553" fmla="*/ 164 w 427130"/>
                  <a:gd name="connsiteY553" fmla="*/ 200594 h 423939"/>
                  <a:gd name="connsiteX554" fmla="*/ 292 w 427130"/>
                  <a:gd name="connsiteY554" fmla="*/ 195427 h 423939"/>
                  <a:gd name="connsiteX555" fmla="*/ 557 w 427130"/>
                  <a:gd name="connsiteY555" fmla="*/ 190334 h 423939"/>
                  <a:gd name="connsiteX556" fmla="*/ 1034 w 427130"/>
                  <a:gd name="connsiteY556" fmla="*/ 185178 h 423939"/>
                  <a:gd name="connsiteX557" fmla="*/ 1685 w 427130"/>
                  <a:gd name="connsiteY557" fmla="*/ 180027 h 423939"/>
                  <a:gd name="connsiteX558" fmla="*/ 2368 w 427130"/>
                  <a:gd name="connsiteY558" fmla="*/ 174982 h 423939"/>
                  <a:gd name="connsiteX559" fmla="*/ 3263 w 427130"/>
                  <a:gd name="connsiteY559" fmla="*/ 169874 h 423939"/>
                  <a:gd name="connsiteX560" fmla="*/ 4195 w 427130"/>
                  <a:gd name="connsiteY560" fmla="*/ 164697 h 423939"/>
                  <a:gd name="connsiteX561" fmla="*/ 5333 w 427130"/>
                  <a:gd name="connsiteY561" fmla="*/ 159632 h 423939"/>
                  <a:gd name="connsiteX562" fmla="*/ 6608 w 427130"/>
                  <a:gd name="connsiteY562" fmla="*/ 154641 h 423939"/>
                  <a:gd name="connsiteX563" fmla="*/ 7990 w 427130"/>
                  <a:gd name="connsiteY563" fmla="*/ 149618 h 423939"/>
                  <a:gd name="connsiteX564" fmla="*/ 9477 w 427130"/>
                  <a:gd name="connsiteY564" fmla="*/ 144564 h 423939"/>
                  <a:gd name="connsiteX565" fmla="*/ 11101 w 427130"/>
                  <a:gd name="connsiteY565" fmla="*/ 139584 h 423939"/>
                  <a:gd name="connsiteX566" fmla="*/ 12938 w 427130"/>
                  <a:gd name="connsiteY566" fmla="*/ 134540 h 423939"/>
                  <a:gd name="connsiteX567" fmla="*/ 14874 w 427130"/>
                  <a:gd name="connsiteY567" fmla="*/ 129640 h 423939"/>
                  <a:gd name="connsiteX568" fmla="*/ 16917 w 427130"/>
                  <a:gd name="connsiteY568" fmla="*/ 124708 h 423939"/>
                  <a:gd name="connsiteX569" fmla="*/ 19102 w 427130"/>
                  <a:gd name="connsiteY569" fmla="*/ 119676 h 423939"/>
                  <a:gd name="connsiteX570" fmla="*/ 21357 w 427130"/>
                  <a:gd name="connsiteY570" fmla="*/ 114681 h 423939"/>
                  <a:gd name="connsiteX571" fmla="*/ 23780 w 427130"/>
                  <a:gd name="connsiteY571" fmla="*/ 109867 h 423939"/>
                  <a:gd name="connsiteX572" fmla="*/ 26383 w 427130"/>
                  <a:gd name="connsiteY572" fmla="*/ 104883 h 423939"/>
                  <a:gd name="connsiteX573" fmla="*/ 28901 w 427130"/>
                  <a:gd name="connsiteY573" fmla="*/ 100385 h 423939"/>
                  <a:gd name="connsiteX574" fmla="*/ 31562 w 427130"/>
                  <a:gd name="connsiteY574" fmla="*/ 95788 h 423939"/>
                  <a:gd name="connsiteX575" fmla="*/ 34393 w 427130"/>
                  <a:gd name="connsiteY575" fmla="*/ 91370 h 423939"/>
                  <a:gd name="connsiteX576" fmla="*/ 37254 w 427130"/>
                  <a:gd name="connsiteY576" fmla="*/ 87059 h 423939"/>
                  <a:gd name="connsiteX577" fmla="*/ 40259 w 427130"/>
                  <a:gd name="connsiteY577" fmla="*/ 82647 h 423939"/>
                  <a:gd name="connsiteX578" fmla="*/ 43327 w 427130"/>
                  <a:gd name="connsiteY578" fmla="*/ 78446 h 423939"/>
                  <a:gd name="connsiteX579" fmla="*/ 46533 w 427130"/>
                  <a:gd name="connsiteY579" fmla="*/ 74320 h 423939"/>
                  <a:gd name="connsiteX580" fmla="*/ 49876 w 427130"/>
                  <a:gd name="connsiteY580" fmla="*/ 70268 h 423939"/>
                  <a:gd name="connsiteX581" fmla="*/ 53219 w 427130"/>
                  <a:gd name="connsiteY581" fmla="*/ 66216 h 423939"/>
                  <a:gd name="connsiteX582" fmla="*/ 56805 w 427130"/>
                  <a:gd name="connsiteY582" fmla="*/ 62207 h 423939"/>
                  <a:gd name="connsiteX583" fmla="*/ 60423 w 427130"/>
                  <a:gd name="connsiteY583" fmla="*/ 58304 h 423939"/>
                  <a:gd name="connsiteX584" fmla="*/ 64247 w 427130"/>
                  <a:gd name="connsiteY584" fmla="*/ 54512 h 423939"/>
                  <a:gd name="connsiteX585" fmla="*/ 68034 w 427130"/>
                  <a:gd name="connsiteY585" fmla="*/ 50789 h 423939"/>
                  <a:gd name="connsiteX586" fmla="*/ 71995 w 427130"/>
                  <a:gd name="connsiteY586" fmla="*/ 47071 h 423939"/>
                  <a:gd name="connsiteX587" fmla="*/ 76057 w 427130"/>
                  <a:gd name="connsiteY587" fmla="*/ 43497 h 423939"/>
                  <a:gd name="connsiteX588" fmla="*/ 80331 w 427130"/>
                  <a:gd name="connsiteY588" fmla="*/ 39859 h 423939"/>
                  <a:gd name="connsiteX589" fmla="*/ 84811 w 427130"/>
                  <a:gd name="connsiteY589" fmla="*/ 36332 h 423939"/>
                  <a:gd name="connsiteX590" fmla="*/ 89359 w 427130"/>
                  <a:gd name="connsiteY590" fmla="*/ 32843 h 423939"/>
                  <a:gd name="connsiteX591" fmla="*/ 93796 w 427130"/>
                  <a:gd name="connsiteY591" fmla="*/ 29560 h 423939"/>
                  <a:gd name="connsiteX592" fmla="*/ 98371 w 427130"/>
                  <a:gd name="connsiteY592" fmla="*/ 26351 h 423939"/>
                  <a:gd name="connsiteX593" fmla="*/ 102940 w 427130"/>
                  <a:gd name="connsiteY593" fmla="*/ 23316 h 423939"/>
                  <a:gd name="connsiteX594" fmla="*/ 107604 w 427130"/>
                  <a:gd name="connsiteY594" fmla="*/ 20599 h 423939"/>
                  <a:gd name="connsiteX595" fmla="*/ 112200 w 427130"/>
                  <a:gd name="connsiteY595" fmla="*/ 17845 h 423939"/>
                  <a:gd name="connsiteX596" fmla="*/ 116890 w 427130"/>
                  <a:gd name="connsiteY596" fmla="*/ 15409 h 423939"/>
                  <a:gd name="connsiteX597" fmla="*/ 121580 w 427130"/>
                  <a:gd name="connsiteY597" fmla="*/ 12972 h 423939"/>
                  <a:gd name="connsiteX598" fmla="*/ 126227 w 427130"/>
                  <a:gd name="connsiteY598" fmla="*/ 10779 h 423939"/>
                  <a:gd name="connsiteX599" fmla="*/ 131044 w 427130"/>
                  <a:gd name="connsiteY599" fmla="*/ 8765 h 423939"/>
                  <a:gd name="connsiteX600" fmla="*/ 135824 w 427130"/>
                  <a:gd name="connsiteY600" fmla="*/ 6821 h 423939"/>
                  <a:gd name="connsiteX601" fmla="*/ 140561 w 427130"/>
                  <a:gd name="connsiteY601" fmla="*/ 5120 h 423939"/>
                  <a:gd name="connsiteX602" fmla="*/ 145361 w 427130"/>
                  <a:gd name="connsiteY602" fmla="*/ 3630 h 423939"/>
                  <a:gd name="connsiteX603" fmla="*/ 150161 w 427130"/>
                  <a:gd name="connsiteY603" fmla="*/ 2140 h 423939"/>
                  <a:gd name="connsiteX604" fmla="*/ 154987 w 427130"/>
                  <a:gd name="connsiteY604" fmla="*/ 931 h 423939"/>
                  <a:gd name="connsiteX605" fmla="*/ 157485 w 427130"/>
                  <a:gd name="connsiteY605" fmla="*/ 417 h 423939"/>
                  <a:gd name="connsiteX606" fmla="*/ 159765 w 427130"/>
                  <a:gd name="connsiteY606" fmla="*/ 140 h 4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427130" h="423939">
                    <a:moveTo>
                      <a:pt x="161972" y="0"/>
                    </a:moveTo>
                    <a:lnTo>
                      <a:pt x="164098" y="173"/>
                    </a:lnTo>
                    <a:lnTo>
                      <a:pt x="166082" y="445"/>
                    </a:lnTo>
                    <a:lnTo>
                      <a:pt x="168060" y="893"/>
                    </a:lnTo>
                    <a:lnTo>
                      <a:pt x="169927" y="1546"/>
                    </a:lnTo>
                    <a:lnTo>
                      <a:pt x="171751" y="2443"/>
                    </a:lnTo>
                    <a:lnTo>
                      <a:pt x="173570" y="3514"/>
                    </a:lnTo>
                    <a:lnTo>
                      <a:pt x="175208" y="4754"/>
                    </a:lnTo>
                    <a:lnTo>
                      <a:pt x="176059" y="5480"/>
                    </a:lnTo>
                    <a:lnTo>
                      <a:pt x="176735" y="6200"/>
                    </a:lnTo>
                    <a:lnTo>
                      <a:pt x="177481" y="6958"/>
                    </a:lnTo>
                    <a:lnTo>
                      <a:pt x="178189" y="7784"/>
                    </a:lnTo>
                    <a:lnTo>
                      <a:pt x="179430" y="9431"/>
                    </a:lnTo>
                    <a:lnTo>
                      <a:pt x="180523" y="11352"/>
                    </a:lnTo>
                    <a:lnTo>
                      <a:pt x="181404" y="13337"/>
                    </a:lnTo>
                    <a:lnTo>
                      <a:pt x="182206" y="15634"/>
                    </a:lnTo>
                    <a:lnTo>
                      <a:pt x="182870" y="17856"/>
                    </a:lnTo>
                    <a:lnTo>
                      <a:pt x="183222" y="19999"/>
                    </a:lnTo>
                    <a:lnTo>
                      <a:pt x="183289" y="21189"/>
                    </a:lnTo>
                    <a:lnTo>
                      <a:pt x="183362" y="22205"/>
                    </a:lnTo>
                    <a:lnTo>
                      <a:pt x="183361" y="23358"/>
                    </a:lnTo>
                    <a:lnTo>
                      <a:pt x="183296" y="24299"/>
                    </a:lnTo>
                    <a:lnTo>
                      <a:pt x="183226" y="25415"/>
                    </a:lnTo>
                    <a:lnTo>
                      <a:pt x="182950" y="26420"/>
                    </a:lnTo>
                    <a:lnTo>
                      <a:pt x="182811" y="27499"/>
                    </a:lnTo>
                    <a:lnTo>
                      <a:pt x="182466" y="28466"/>
                    </a:lnTo>
                    <a:lnTo>
                      <a:pt x="182258" y="29508"/>
                    </a:lnTo>
                    <a:lnTo>
                      <a:pt x="181807" y="30507"/>
                    </a:lnTo>
                    <a:lnTo>
                      <a:pt x="181319" y="31574"/>
                    </a:lnTo>
                    <a:lnTo>
                      <a:pt x="180837" y="32467"/>
                    </a:lnTo>
                    <a:lnTo>
                      <a:pt x="180392" y="33292"/>
                    </a:lnTo>
                    <a:lnTo>
                      <a:pt x="179915" y="34010"/>
                    </a:lnTo>
                    <a:lnTo>
                      <a:pt x="178717" y="35405"/>
                    </a:lnTo>
                    <a:lnTo>
                      <a:pt x="177383" y="36725"/>
                    </a:lnTo>
                    <a:lnTo>
                      <a:pt x="175805" y="38003"/>
                    </a:lnTo>
                    <a:lnTo>
                      <a:pt x="174089" y="39206"/>
                    </a:lnTo>
                    <a:lnTo>
                      <a:pt x="172130" y="40367"/>
                    </a:lnTo>
                    <a:lnTo>
                      <a:pt x="169897" y="41379"/>
                    </a:lnTo>
                    <a:lnTo>
                      <a:pt x="167525" y="42317"/>
                    </a:lnTo>
                    <a:lnTo>
                      <a:pt x="161052" y="44767"/>
                    </a:lnTo>
                    <a:lnTo>
                      <a:pt x="155289" y="46890"/>
                    </a:lnTo>
                    <a:lnTo>
                      <a:pt x="150446" y="48623"/>
                    </a:lnTo>
                    <a:lnTo>
                      <a:pt x="146424" y="49823"/>
                    </a:lnTo>
                    <a:lnTo>
                      <a:pt x="143020" y="51357"/>
                    </a:lnTo>
                    <a:lnTo>
                      <a:pt x="139648" y="52996"/>
                    </a:lnTo>
                    <a:lnTo>
                      <a:pt x="136414" y="54711"/>
                    </a:lnTo>
                    <a:lnTo>
                      <a:pt x="133111" y="56388"/>
                    </a:lnTo>
                    <a:lnTo>
                      <a:pt x="129982" y="58070"/>
                    </a:lnTo>
                    <a:lnTo>
                      <a:pt x="126816" y="59821"/>
                    </a:lnTo>
                    <a:lnTo>
                      <a:pt x="123751" y="61716"/>
                    </a:lnTo>
                    <a:lnTo>
                      <a:pt x="120754" y="63647"/>
                    </a:lnTo>
                    <a:lnTo>
                      <a:pt x="117758" y="65578"/>
                    </a:lnTo>
                    <a:lnTo>
                      <a:pt x="114793" y="67616"/>
                    </a:lnTo>
                    <a:lnTo>
                      <a:pt x="112002" y="69658"/>
                    </a:lnTo>
                    <a:lnTo>
                      <a:pt x="109243" y="71807"/>
                    </a:lnTo>
                    <a:lnTo>
                      <a:pt x="106416" y="73918"/>
                    </a:lnTo>
                    <a:lnTo>
                      <a:pt x="103689" y="76173"/>
                    </a:lnTo>
                    <a:lnTo>
                      <a:pt x="101030" y="78464"/>
                    </a:lnTo>
                    <a:lnTo>
                      <a:pt x="98441" y="80793"/>
                    </a:lnTo>
                    <a:lnTo>
                      <a:pt x="95920" y="83159"/>
                    </a:lnTo>
                    <a:lnTo>
                      <a:pt x="93430" y="85630"/>
                    </a:lnTo>
                    <a:lnTo>
                      <a:pt x="90972" y="88208"/>
                    </a:lnTo>
                    <a:lnTo>
                      <a:pt x="88589" y="90648"/>
                    </a:lnTo>
                    <a:lnTo>
                      <a:pt x="86163" y="93331"/>
                    </a:lnTo>
                    <a:lnTo>
                      <a:pt x="83948" y="95951"/>
                    </a:lnTo>
                    <a:lnTo>
                      <a:pt x="81628" y="98603"/>
                    </a:lnTo>
                    <a:lnTo>
                      <a:pt x="79583" y="101403"/>
                    </a:lnTo>
                    <a:lnTo>
                      <a:pt x="77432" y="104235"/>
                    </a:lnTo>
                    <a:lnTo>
                      <a:pt x="75280" y="107067"/>
                    </a:lnTo>
                    <a:lnTo>
                      <a:pt x="73230" y="110041"/>
                    </a:lnTo>
                    <a:lnTo>
                      <a:pt x="71322" y="112916"/>
                    </a:lnTo>
                    <a:lnTo>
                      <a:pt x="69408" y="115965"/>
                    </a:lnTo>
                    <a:lnTo>
                      <a:pt x="67527" y="119120"/>
                    </a:lnTo>
                    <a:lnTo>
                      <a:pt x="65719" y="122137"/>
                    </a:lnTo>
                    <a:lnTo>
                      <a:pt x="63975" y="125366"/>
                    </a:lnTo>
                    <a:lnTo>
                      <a:pt x="61859" y="129282"/>
                    </a:lnTo>
                    <a:lnTo>
                      <a:pt x="59919" y="133204"/>
                    </a:lnTo>
                    <a:lnTo>
                      <a:pt x="58115" y="137200"/>
                    </a:lnTo>
                    <a:lnTo>
                      <a:pt x="56312" y="141196"/>
                    </a:lnTo>
                    <a:lnTo>
                      <a:pt x="54683" y="145198"/>
                    </a:lnTo>
                    <a:lnTo>
                      <a:pt x="53197" y="149099"/>
                    </a:lnTo>
                    <a:lnTo>
                      <a:pt x="51706" y="153175"/>
                    </a:lnTo>
                    <a:lnTo>
                      <a:pt x="50426" y="157187"/>
                    </a:lnTo>
                    <a:lnTo>
                      <a:pt x="49184" y="161131"/>
                    </a:lnTo>
                    <a:lnTo>
                      <a:pt x="48110" y="165255"/>
                    </a:lnTo>
                    <a:lnTo>
                      <a:pt x="47042" y="169205"/>
                    </a:lnTo>
                    <a:lnTo>
                      <a:pt x="46181" y="173265"/>
                    </a:lnTo>
                    <a:lnTo>
                      <a:pt x="45351" y="177432"/>
                    </a:lnTo>
                    <a:lnTo>
                      <a:pt x="44663" y="181498"/>
                    </a:lnTo>
                    <a:lnTo>
                      <a:pt x="44151" y="185570"/>
                    </a:lnTo>
                    <a:lnTo>
                      <a:pt x="43707" y="189679"/>
                    </a:lnTo>
                    <a:lnTo>
                      <a:pt x="43332" y="193826"/>
                    </a:lnTo>
                    <a:lnTo>
                      <a:pt x="42994" y="197903"/>
                    </a:lnTo>
                    <a:lnTo>
                      <a:pt x="42899" y="202023"/>
                    </a:lnTo>
                    <a:lnTo>
                      <a:pt x="42836" y="206249"/>
                    </a:lnTo>
                    <a:lnTo>
                      <a:pt x="42985" y="210412"/>
                    </a:lnTo>
                    <a:lnTo>
                      <a:pt x="43133" y="214575"/>
                    </a:lnTo>
                    <a:lnTo>
                      <a:pt x="43457" y="218743"/>
                    </a:lnTo>
                    <a:lnTo>
                      <a:pt x="43743" y="222981"/>
                    </a:lnTo>
                    <a:lnTo>
                      <a:pt x="44240" y="227154"/>
                    </a:lnTo>
                    <a:lnTo>
                      <a:pt x="44913" y="231334"/>
                    </a:lnTo>
                    <a:lnTo>
                      <a:pt x="45548" y="235582"/>
                    </a:lnTo>
                    <a:lnTo>
                      <a:pt x="46427" y="239873"/>
                    </a:lnTo>
                    <a:lnTo>
                      <a:pt x="47342" y="244095"/>
                    </a:lnTo>
                    <a:lnTo>
                      <a:pt x="48395" y="248392"/>
                    </a:lnTo>
                    <a:lnTo>
                      <a:pt x="49517" y="252725"/>
                    </a:lnTo>
                    <a:lnTo>
                      <a:pt x="50782" y="256959"/>
                    </a:lnTo>
                    <a:lnTo>
                      <a:pt x="52116" y="261229"/>
                    </a:lnTo>
                    <a:lnTo>
                      <a:pt x="53486" y="265431"/>
                    </a:lnTo>
                    <a:lnTo>
                      <a:pt x="55000" y="269532"/>
                    </a:lnTo>
                    <a:lnTo>
                      <a:pt x="56514" y="273634"/>
                    </a:lnTo>
                    <a:lnTo>
                      <a:pt x="58276" y="277603"/>
                    </a:lnTo>
                    <a:lnTo>
                      <a:pt x="60007" y="281467"/>
                    </a:lnTo>
                    <a:lnTo>
                      <a:pt x="61875" y="285405"/>
                    </a:lnTo>
                    <a:lnTo>
                      <a:pt x="63749" y="289168"/>
                    </a:lnTo>
                    <a:lnTo>
                      <a:pt x="65729" y="292900"/>
                    </a:lnTo>
                    <a:lnTo>
                      <a:pt x="67782" y="296495"/>
                    </a:lnTo>
                    <a:lnTo>
                      <a:pt x="69974" y="300164"/>
                    </a:lnTo>
                    <a:lnTo>
                      <a:pt x="72239" y="303695"/>
                    </a:lnTo>
                    <a:lnTo>
                      <a:pt x="74579" y="307089"/>
                    </a:lnTo>
                    <a:lnTo>
                      <a:pt x="76988" y="310520"/>
                    </a:lnTo>
                    <a:lnTo>
                      <a:pt x="79439" y="313708"/>
                    </a:lnTo>
                    <a:lnTo>
                      <a:pt x="82059" y="317076"/>
                    </a:lnTo>
                    <a:lnTo>
                      <a:pt x="84685" y="320269"/>
                    </a:lnTo>
                    <a:lnTo>
                      <a:pt x="87453" y="323362"/>
                    </a:lnTo>
                    <a:lnTo>
                      <a:pt x="90259" y="326386"/>
                    </a:lnTo>
                    <a:lnTo>
                      <a:pt x="93102" y="329342"/>
                    </a:lnTo>
                    <a:lnTo>
                      <a:pt x="96156" y="332235"/>
                    </a:lnTo>
                    <a:lnTo>
                      <a:pt x="99248" y="335058"/>
                    </a:lnTo>
                    <a:lnTo>
                      <a:pt x="102408" y="337919"/>
                    </a:lnTo>
                    <a:lnTo>
                      <a:pt x="105611" y="340537"/>
                    </a:lnTo>
                    <a:lnTo>
                      <a:pt x="108989" y="343160"/>
                    </a:lnTo>
                    <a:lnTo>
                      <a:pt x="112298" y="345746"/>
                    </a:lnTo>
                    <a:lnTo>
                      <a:pt x="115818" y="348269"/>
                    </a:lnTo>
                    <a:lnTo>
                      <a:pt x="119376" y="350724"/>
                    </a:lnTo>
                    <a:lnTo>
                      <a:pt x="123040" y="353146"/>
                    </a:lnTo>
                    <a:lnTo>
                      <a:pt x="126814" y="355363"/>
                    </a:lnTo>
                    <a:lnTo>
                      <a:pt x="130589" y="357579"/>
                    </a:lnTo>
                    <a:lnTo>
                      <a:pt x="134539" y="359802"/>
                    </a:lnTo>
                    <a:lnTo>
                      <a:pt x="138493" y="361849"/>
                    </a:lnTo>
                    <a:lnTo>
                      <a:pt x="142417" y="363791"/>
                    </a:lnTo>
                    <a:lnTo>
                      <a:pt x="146340" y="365733"/>
                    </a:lnTo>
                    <a:lnTo>
                      <a:pt x="150375" y="367468"/>
                    </a:lnTo>
                    <a:lnTo>
                      <a:pt x="154378" y="369098"/>
                    </a:lnTo>
                    <a:lnTo>
                      <a:pt x="158349" y="370622"/>
                    </a:lnTo>
                    <a:lnTo>
                      <a:pt x="162395" y="372009"/>
                    </a:lnTo>
                    <a:lnTo>
                      <a:pt x="166440" y="373395"/>
                    </a:lnTo>
                    <a:lnTo>
                      <a:pt x="170386" y="374639"/>
                    </a:lnTo>
                    <a:lnTo>
                      <a:pt x="174511" y="375714"/>
                    </a:lnTo>
                    <a:lnTo>
                      <a:pt x="178567" y="376751"/>
                    </a:lnTo>
                    <a:lnTo>
                      <a:pt x="182661" y="377720"/>
                    </a:lnTo>
                    <a:lnTo>
                      <a:pt x="186692" y="378477"/>
                    </a:lnTo>
                    <a:lnTo>
                      <a:pt x="190759" y="379165"/>
                    </a:lnTo>
                    <a:lnTo>
                      <a:pt x="194864" y="379785"/>
                    </a:lnTo>
                    <a:lnTo>
                      <a:pt x="199011" y="380162"/>
                    </a:lnTo>
                    <a:lnTo>
                      <a:pt x="203158" y="380538"/>
                    </a:lnTo>
                    <a:lnTo>
                      <a:pt x="207237" y="380878"/>
                    </a:lnTo>
                    <a:lnTo>
                      <a:pt x="211427" y="381011"/>
                    </a:lnTo>
                    <a:lnTo>
                      <a:pt x="215654" y="381075"/>
                    </a:lnTo>
                    <a:lnTo>
                      <a:pt x="219743" y="381066"/>
                    </a:lnTo>
                    <a:lnTo>
                      <a:pt x="224013" y="380887"/>
                    </a:lnTo>
                    <a:lnTo>
                      <a:pt x="228145" y="380634"/>
                    </a:lnTo>
                    <a:lnTo>
                      <a:pt x="232352" y="380244"/>
                    </a:lnTo>
                    <a:lnTo>
                      <a:pt x="236632" y="379716"/>
                    </a:lnTo>
                    <a:lnTo>
                      <a:pt x="240844" y="379151"/>
                    </a:lnTo>
                    <a:lnTo>
                      <a:pt x="245024" y="378480"/>
                    </a:lnTo>
                    <a:lnTo>
                      <a:pt x="249347" y="377709"/>
                    </a:lnTo>
                    <a:lnTo>
                      <a:pt x="253607" y="376726"/>
                    </a:lnTo>
                    <a:lnTo>
                      <a:pt x="257830" y="375812"/>
                    </a:lnTo>
                    <a:lnTo>
                      <a:pt x="262096" y="374655"/>
                    </a:lnTo>
                    <a:lnTo>
                      <a:pt x="266398" y="373429"/>
                    </a:lnTo>
                    <a:lnTo>
                      <a:pt x="270669" y="372098"/>
                    </a:lnTo>
                    <a:lnTo>
                      <a:pt x="274871" y="370729"/>
                    </a:lnTo>
                    <a:lnTo>
                      <a:pt x="279079" y="369185"/>
                    </a:lnTo>
                    <a:lnTo>
                      <a:pt x="283112" y="367636"/>
                    </a:lnTo>
                    <a:lnTo>
                      <a:pt x="287114" y="365982"/>
                    </a:lnTo>
                    <a:lnTo>
                      <a:pt x="291084" y="364221"/>
                    </a:lnTo>
                    <a:lnTo>
                      <a:pt x="294948" y="362492"/>
                    </a:lnTo>
                    <a:lnTo>
                      <a:pt x="298748" y="360551"/>
                    </a:lnTo>
                    <a:lnTo>
                      <a:pt x="302375" y="358605"/>
                    </a:lnTo>
                    <a:lnTo>
                      <a:pt x="306075" y="356521"/>
                    </a:lnTo>
                    <a:lnTo>
                      <a:pt x="309675" y="354295"/>
                    </a:lnTo>
                    <a:lnTo>
                      <a:pt x="313132" y="352168"/>
                    </a:lnTo>
                    <a:lnTo>
                      <a:pt x="316632" y="349799"/>
                    </a:lnTo>
                    <a:lnTo>
                      <a:pt x="320026" y="347461"/>
                    </a:lnTo>
                    <a:lnTo>
                      <a:pt x="323319" y="344980"/>
                    </a:lnTo>
                    <a:lnTo>
                      <a:pt x="326581" y="342393"/>
                    </a:lnTo>
                    <a:lnTo>
                      <a:pt x="329774" y="339769"/>
                    </a:lnTo>
                    <a:lnTo>
                      <a:pt x="332830" y="337071"/>
                    </a:lnTo>
                    <a:lnTo>
                      <a:pt x="335923" y="334304"/>
                    </a:lnTo>
                    <a:lnTo>
                      <a:pt x="338953" y="331325"/>
                    </a:lnTo>
                    <a:lnTo>
                      <a:pt x="341808" y="328341"/>
                    </a:lnTo>
                    <a:lnTo>
                      <a:pt x="344594" y="325320"/>
                    </a:lnTo>
                    <a:lnTo>
                      <a:pt x="347454" y="322161"/>
                    </a:lnTo>
                    <a:lnTo>
                      <a:pt x="350072" y="318960"/>
                    </a:lnTo>
                    <a:lnTo>
                      <a:pt x="352763" y="315621"/>
                    </a:lnTo>
                    <a:lnTo>
                      <a:pt x="355317" y="312208"/>
                    </a:lnTo>
                    <a:lnTo>
                      <a:pt x="357765" y="308827"/>
                    </a:lnTo>
                    <a:lnTo>
                      <a:pt x="360219" y="305271"/>
                    </a:lnTo>
                    <a:lnTo>
                      <a:pt x="362572" y="301572"/>
                    </a:lnTo>
                    <a:lnTo>
                      <a:pt x="364925" y="297873"/>
                    </a:lnTo>
                    <a:lnTo>
                      <a:pt x="367141" y="294100"/>
                    </a:lnTo>
                    <a:lnTo>
                      <a:pt x="369256" y="290183"/>
                    </a:lnTo>
                    <a:lnTo>
                      <a:pt x="370778" y="287366"/>
                    </a:lnTo>
                    <a:lnTo>
                      <a:pt x="372194" y="284581"/>
                    </a:lnTo>
                    <a:lnTo>
                      <a:pt x="373435" y="281790"/>
                    </a:lnTo>
                    <a:lnTo>
                      <a:pt x="374713" y="278931"/>
                    </a:lnTo>
                    <a:lnTo>
                      <a:pt x="375817" y="276066"/>
                    </a:lnTo>
                    <a:lnTo>
                      <a:pt x="376952" y="273306"/>
                    </a:lnTo>
                    <a:lnTo>
                      <a:pt x="377950" y="270473"/>
                    </a:lnTo>
                    <a:lnTo>
                      <a:pt x="378879" y="267602"/>
                    </a:lnTo>
                    <a:lnTo>
                      <a:pt x="379702" y="264763"/>
                    </a:lnTo>
                    <a:lnTo>
                      <a:pt x="380526" y="261924"/>
                    </a:lnTo>
                    <a:lnTo>
                      <a:pt x="381211" y="259011"/>
                    </a:lnTo>
                    <a:lnTo>
                      <a:pt x="381860" y="256166"/>
                    </a:lnTo>
                    <a:lnTo>
                      <a:pt x="382546" y="253253"/>
                    </a:lnTo>
                    <a:lnTo>
                      <a:pt x="382951" y="250365"/>
                    </a:lnTo>
                    <a:lnTo>
                      <a:pt x="383357" y="247478"/>
                    </a:lnTo>
                    <a:lnTo>
                      <a:pt x="383693" y="244554"/>
                    </a:lnTo>
                    <a:lnTo>
                      <a:pt x="383924" y="241661"/>
                    </a:lnTo>
                    <a:lnTo>
                      <a:pt x="384155" y="238768"/>
                    </a:lnTo>
                    <a:lnTo>
                      <a:pt x="384249" y="235801"/>
                    </a:lnTo>
                    <a:lnTo>
                      <a:pt x="384305" y="232902"/>
                    </a:lnTo>
                    <a:lnTo>
                      <a:pt x="384192" y="229824"/>
                    </a:lnTo>
                    <a:lnTo>
                      <a:pt x="384105" y="227026"/>
                    </a:lnTo>
                    <a:lnTo>
                      <a:pt x="383924" y="223910"/>
                    </a:lnTo>
                    <a:lnTo>
                      <a:pt x="383668" y="220932"/>
                    </a:lnTo>
                    <a:lnTo>
                      <a:pt x="383269" y="218054"/>
                    </a:lnTo>
                    <a:lnTo>
                      <a:pt x="382839" y="215070"/>
                    </a:lnTo>
                    <a:lnTo>
                      <a:pt x="382340" y="212049"/>
                    </a:lnTo>
                    <a:lnTo>
                      <a:pt x="381772" y="208991"/>
                    </a:lnTo>
                    <a:lnTo>
                      <a:pt x="381167" y="206002"/>
                    </a:lnTo>
                    <a:lnTo>
                      <a:pt x="380456" y="203044"/>
                    </a:lnTo>
                    <a:lnTo>
                      <a:pt x="379645" y="199943"/>
                    </a:lnTo>
                    <a:lnTo>
                      <a:pt x="378759" y="196980"/>
                    </a:lnTo>
                    <a:lnTo>
                      <a:pt x="377842" y="193911"/>
                    </a:lnTo>
                    <a:lnTo>
                      <a:pt x="376851" y="190979"/>
                    </a:lnTo>
                    <a:lnTo>
                      <a:pt x="375791" y="188010"/>
                    </a:lnTo>
                    <a:lnTo>
                      <a:pt x="374657" y="185179"/>
                    </a:lnTo>
                    <a:lnTo>
                      <a:pt x="373523" y="182348"/>
                    </a:lnTo>
                    <a:lnTo>
                      <a:pt x="372283" y="179548"/>
                    </a:lnTo>
                    <a:lnTo>
                      <a:pt x="371006" y="176816"/>
                    </a:lnTo>
                    <a:lnTo>
                      <a:pt x="369586" y="174186"/>
                    </a:lnTo>
                    <a:lnTo>
                      <a:pt x="368203" y="171486"/>
                    </a:lnTo>
                    <a:lnTo>
                      <a:pt x="366708" y="168993"/>
                    </a:lnTo>
                    <a:lnTo>
                      <a:pt x="365182" y="166393"/>
                    </a:lnTo>
                    <a:lnTo>
                      <a:pt x="363582" y="163931"/>
                    </a:lnTo>
                    <a:lnTo>
                      <a:pt x="361982" y="161469"/>
                    </a:lnTo>
                    <a:lnTo>
                      <a:pt x="360239" y="159108"/>
                    </a:lnTo>
                    <a:lnTo>
                      <a:pt x="358427" y="156709"/>
                    </a:lnTo>
                    <a:lnTo>
                      <a:pt x="356647" y="154416"/>
                    </a:lnTo>
                    <a:lnTo>
                      <a:pt x="354761" y="152155"/>
                    </a:lnTo>
                    <a:lnTo>
                      <a:pt x="352800" y="150031"/>
                    </a:lnTo>
                    <a:lnTo>
                      <a:pt x="350808" y="147801"/>
                    </a:lnTo>
                    <a:lnTo>
                      <a:pt x="348742" y="145709"/>
                    </a:lnTo>
                    <a:lnTo>
                      <a:pt x="346676" y="143616"/>
                    </a:lnTo>
                    <a:lnTo>
                      <a:pt x="344467" y="141624"/>
                    </a:lnTo>
                    <a:lnTo>
                      <a:pt x="342258" y="139632"/>
                    </a:lnTo>
                    <a:lnTo>
                      <a:pt x="339906" y="137740"/>
                    </a:lnTo>
                    <a:lnTo>
                      <a:pt x="337554" y="135849"/>
                    </a:lnTo>
                    <a:lnTo>
                      <a:pt x="337526" y="135828"/>
                    </a:lnTo>
                    <a:lnTo>
                      <a:pt x="350133" y="154528"/>
                    </a:lnTo>
                    <a:cubicBezTo>
                      <a:pt x="356625" y="169875"/>
                      <a:pt x="360214" y="186748"/>
                      <a:pt x="360214" y="204460"/>
                    </a:cubicBezTo>
                    <a:cubicBezTo>
                      <a:pt x="360214" y="275307"/>
                      <a:pt x="302781" y="332740"/>
                      <a:pt x="231934" y="332740"/>
                    </a:cubicBezTo>
                    <a:cubicBezTo>
                      <a:pt x="214222" y="332740"/>
                      <a:pt x="197349" y="329151"/>
                      <a:pt x="182002" y="322659"/>
                    </a:cubicBezTo>
                    <a:lnTo>
                      <a:pt x="156833" y="305690"/>
                    </a:lnTo>
                    <a:lnTo>
                      <a:pt x="154907" y="304507"/>
                    </a:lnTo>
                    <a:lnTo>
                      <a:pt x="152512" y="302858"/>
                    </a:lnTo>
                    <a:lnTo>
                      <a:pt x="150149" y="301316"/>
                    </a:lnTo>
                    <a:lnTo>
                      <a:pt x="147792" y="299598"/>
                    </a:lnTo>
                    <a:lnTo>
                      <a:pt x="147758" y="299572"/>
                    </a:lnTo>
                    <a:lnTo>
                      <a:pt x="141227" y="295168"/>
                    </a:lnTo>
                    <a:lnTo>
                      <a:pt x="139887" y="293181"/>
                    </a:lnTo>
                    <a:lnTo>
                      <a:pt x="139171" y="292545"/>
                    </a:lnTo>
                    <a:lnTo>
                      <a:pt x="137100" y="290628"/>
                    </a:lnTo>
                    <a:lnTo>
                      <a:pt x="135097" y="288747"/>
                    </a:lnTo>
                    <a:lnTo>
                      <a:pt x="133168" y="286729"/>
                    </a:lnTo>
                    <a:lnTo>
                      <a:pt x="131308" y="284748"/>
                    </a:lnTo>
                    <a:lnTo>
                      <a:pt x="129522" y="282629"/>
                    </a:lnTo>
                    <a:lnTo>
                      <a:pt x="127736" y="280511"/>
                    </a:lnTo>
                    <a:lnTo>
                      <a:pt x="126057" y="278361"/>
                    </a:lnTo>
                    <a:lnTo>
                      <a:pt x="124414" y="276142"/>
                    </a:lnTo>
                    <a:lnTo>
                      <a:pt x="122771" y="273924"/>
                    </a:lnTo>
                    <a:lnTo>
                      <a:pt x="121271" y="271605"/>
                    </a:lnTo>
                    <a:lnTo>
                      <a:pt x="119771" y="269286"/>
                    </a:lnTo>
                    <a:lnTo>
                      <a:pt x="118309" y="266898"/>
                    </a:lnTo>
                    <a:lnTo>
                      <a:pt x="117021" y="264516"/>
                    </a:lnTo>
                    <a:lnTo>
                      <a:pt x="115632" y="261991"/>
                    </a:lnTo>
                    <a:lnTo>
                      <a:pt x="114349" y="259434"/>
                    </a:lnTo>
                    <a:lnTo>
                      <a:pt x="113204" y="256952"/>
                    </a:lnTo>
                    <a:lnTo>
                      <a:pt x="111959" y="254327"/>
                    </a:lnTo>
                    <a:lnTo>
                      <a:pt x="110856" y="251601"/>
                    </a:lnTo>
                    <a:lnTo>
                      <a:pt x="109891" y="248950"/>
                    </a:lnTo>
                    <a:lnTo>
                      <a:pt x="108857" y="246261"/>
                    </a:lnTo>
                    <a:lnTo>
                      <a:pt x="107898" y="243435"/>
                    </a:lnTo>
                    <a:lnTo>
                      <a:pt x="107007" y="240647"/>
                    </a:lnTo>
                    <a:lnTo>
                      <a:pt x="106259" y="237757"/>
                    </a:lnTo>
                    <a:lnTo>
                      <a:pt x="105474" y="234937"/>
                    </a:lnTo>
                    <a:lnTo>
                      <a:pt x="104832" y="232017"/>
                    </a:lnTo>
                    <a:lnTo>
                      <a:pt x="104184" y="229270"/>
                    </a:lnTo>
                    <a:lnTo>
                      <a:pt x="103611" y="226387"/>
                    </a:lnTo>
                    <a:lnTo>
                      <a:pt x="103244" y="223615"/>
                    </a:lnTo>
                    <a:lnTo>
                      <a:pt x="102808" y="220806"/>
                    </a:lnTo>
                    <a:lnTo>
                      <a:pt x="102478" y="217965"/>
                    </a:lnTo>
                    <a:lnTo>
                      <a:pt x="102179" y="215230"/>
                    </a:lnTo>
                    <a:lnTo>
                      <a:pt x="102093" y="212432"/>
                    </a:lnTo>
                    <a:lnTo>
                      <a:pt x="101937" y="209596"/>
                    </a:lnTo>
                    <a:lnTo>
                      <a:pt x="101919" y="206835"/>
                    </a:lnTo>
                    <a:lnTo>
                      <a:pt x="101901" y="204074"/>
                    </a:lnTo>
                    <a:lnTo>
                      <a:pt x="101989" y="201282"/>
                    </a:lnTo>
                    <a:lnTo>
                      <a:pt x="102109" y="198595"/>
                    </a:lnTo>
                    <a:lnTo>
                      <a:pt x="102403" y="195914"/>
                    </a:lnTo>
                    <a:lnTo>
                      <a:pt x="102771" y="193095"/>
                    </a:lnTo>
                    <a:lnTo>
                      <a:pt x="103171" y="190382"/>
                    </a:lnTo>
                    <a:lnTo>
                      <a:pt x="103571" y="187670"/>
                    </a:lnTo>
                    <a:lnTo>
                      <a:pt x="104108" y="185031"/>
                    </a:lnTo>
                    <a:lnTo>
                      <a:pt x="104683" y="182324"/>
                    </a:lnTo>
                    <a:lnTo>
                      <a:pt x="105395" y="179691"/>
                    </a:lnTo>
                    <a:lnTo>
                      <a:pt x="106144" y="176989"/>
                    </a:lnTo>
                    <a:lnTo>
                      <a:pt x="106893" y="174288"/>
                    </a:lnTo>
                    <a:lnTo>
                      <a:pt x="107779" y="171660"/>
                    </a:lnTo>
                    <a:lnTo>
                      <a:pt x="108703" y="168964"/>
                    </a:lnTo>
                    <a:lnTo>
                      <a:pt x="109764" y="166342"/>
                    </a:lnTo>
                    <a:lnTo>
                      <a:pt x="110794" y="163614"/>
                    </a:lnTo>
                    <a:lnTo>
                      <a:pt x="111992" y="161067"/>
                    </a:lnTo>
                    <a:lnTo>
                      <a:pt x="112774" y="159290"/>
                    </a:lnTo>
                    <a:lnTo>
                      <a:pt x="113735" y="154528"/>
                    </a:lnTo>
                    <a:cubicBezTo>
                      <a:pt x="120226" y="139181"/>
                      <a:pt x="129620" y="125360"/>
                      <a:pt x="141227" y="113753"/>
                    </a:cubicBezTo>
                    <a:lnTo>
                      <a:pt x="155306" y="104260"/>
                    </a:lnTo>
                    <a:lnTo>
                      <a:pt x="156594" y="103153"/>
                    </a:lnTo>
                    <a:lnTo>
                      <a:pt x="159782" y="100704"/>
                    </a:lnTo>
                    <a:lnTo>
                      <a:pt x="162964" y="98429"/>
                    </a:lnTo>
                    <a:lnTo>
                      <a:pt x="166114" y="96048"/>
                    </a:lnTo>
                    <a:lnTo>
                      <a:pt x="169397" y="93916"/>
                    </a:lnTo>
                    <a:lnTo>
                      <a:pt x="172785" y="91753"/>
                    </a:lnTo>
                    <a:lnTo>
                      <a:pt x="176168" y="89764"/>
                    </a:lnTo>
                    <a:lnTo>
                      <a:pt x="179694" y="87675"/>
                    </a:lnTo>
                    <a:lnTo>
                      <a:pt x="180677" y="87154"/>
                    </a:lnTo>
                    <a:lnTo>
                      <a:pt x="182002" y="86261"/>
                    </a:lnTo>
                    <a:lnTo>
                      <a:pt x="182584" y="86143"/>
                    </a:lnTo>
                    <a:lnTo>
                      <a:pt x="183177" y="85829"/>
                    </a:lnTo>
                    <a:lnTo>
                      <a:pt x="186798" y="84057"/>
                    </a:lnTo>
                    <a:lnTo>
                      <a:pt x="190525" y="82254"/>
                    </a:lnTo>
                    <a:lnTo>
                      <a:pt x="194315" y="80662"/>
                    </a:lnTo>
                    <a:lnTo>
                      <a:pt x="198104" y="79070"/>
                    </a:lnTo>
                    <a:lnTo>
                      <a:pt x="201963" y="77516"/>
                    </a:lnTo>
                    <a:lnTo>
                      <a:pt x="205922" y="76104"/>
                    </a:lnTo>
                    <a:lnTo>
                      <a:pt x="209912" y="74799"/>
                    </a:lnTo>
                    <a:lnTo>
                      <a:pt x="214009" y="73461"/>
                    </a:lnTo>
                    <a:lnTo>
                      <a:pt x="218062" y="72367"/>
                    </a:lnTo>
                    <a:lnTo>
                      <a:pt x="222185" y="71310"/>
                    </a:lnTo>
                    <a:lnTo>
                      <a:pt x="226270" y="70322"/>
                    </a:lnTo>
                    <a:lnTo>
                      <a:pt x="230281" y="69471"/>
                    </a:lnTo>
                    <a:lnTo>
                      <a:pt x="234361" y="68658"/>
                    </a:lnTo>
                    <a:lnTo>
                      <a:pt x="238436" y="68018"/>
                    </a:lnTo>
                    <a:lnTo>
                      <a:pt x="242436" y="67517"/>
                    </a:lnTo>
                    <a:lnTo>
                      <a:pt x="246505" y="67052"/>
                    </a:lnTo>
                    <a:lnTo>
                      <a:pt x="250537" y="66656"/>
                    </a:lnTo>
                    <a:lnTo>
                      <a:pt x="254494" y="66398"/>
                    </a:lnTo>
                    <a:lnTo>
                      <a:pt x="258446" y="66314"/>
                    </a:lnTo>
                    <a:lnTo>
                      <a:pt x="262398" y="66230"/>
                    </a:lnTo>
                    <a:lnTo>
                      <a:pt x="266451" y="66289"/>
                    </a:lnTo>
                    <a:lnTo>
                      <a:pt x="270360" y="66448"/>
                    </a:lnTo>
                    <a:lnTo>
                      <a:pt x="274338" y="66644"/>
                    </a:lnTo>
                    <a:lnTo>
                      <a:pt x="278274" y="67084"/>
                    </a:lnTo>
                    <a:lnTo>
                      <a:pt x="282210" y="67524"/>
                    </a:lnTo>
                    <a:lnTo>
                      <a:pt x="286140" y="68138"/>
                    </a:lnTo>
                    <a:lnTo>
                      <a:pt x="290107" y="68683"/>
                    </a:lnTo>
                    <a:lnTo>
                      <a:pt x="293857" y="69466"/>
                    </a:lnTo>
                    <a:lnTo>
                      <a:pt x="297813" y="70361"/>
                    </a:lnTo>
                    <a:lnTo>
                      <a:pt x="301732" y="71324"/>
                    </a:lnTo>
                    <a:lnTo>
                      <a:pt x="305508" y="72388"/>
                    </a:lnTo>
                    <a:lnTo>
                      <a:pt x="309385" y="73594"/>
                    </a:lnTo>
                    <a:lnTo>
                      <a:pt x="313156" y="74832"/>
                    </a:lnTo>
                    <a:lnTo>
                      <a:pt x="317095" y="76250"/>
                    </a:lnTo>
                    <a:lnTo>
                      <a:pt x="320861" y="77663"/>
                    </a:lnTo>
                    <a:lnTo>
                      <a:pt x="324726" y="79219"/>
                    </a:lnTo>
                    <a:lnTo>
                      <a:pt x="328480" y="80980"/>
                    </a:lnTo>
                    <a:lnTo>
                      <a:pt x="332340" y="82710"/>
                    </a:lnTo>
                    <a:lnTo>
                      <a:pt x="336126" y="84578"/>
                    </a:lnTo>
                    <a:lnTo>
                      <a:pt x="339906" y="86620"/>
                    </a:lnTo>
                    <a:lnTo>
                      <a:pt x="343549" y="88588"/>
                    </a:lnTo>
                    <a:lnTo>
                      <a:pt x="347255" y="90767"/>
                    </a:lnTo>
                    <a:lnTo>
                      <a:pt x="350819" y="93047"/>
                    </a:lnTo>
                    <a:lnTo>
                      <a:pt x="354281" y="95184"/>
                    </a:lnTo>
                    <a:lnTo>
                      <a:pt x="357702" y="97564"/>
                    </a:lnTo>
                    <a:lnTo>
                      <a:pt x="361016" y="99975"/>
                    </a:lnTo>
                    <a:lnTo>
                      <a:pt x="364224" y="102418"/>
                    </a:lnTo>
                    <a:lnTo>
                      <a:pt x="367464" y="104967"/>
                    </a:lnTo>
                    <a:lnTo>
                      <a:pt x="370530" y="107511"/>
                    </a:lnTo>
                    <a:lnTo>
                      <a:pt x="373558" y="110123"/>
                    </a:lnTo>
                    <a:lnTo>
                      <a:pt x="376444" y="112835"/>
                    </a:lnTo>
                    <a:lnTo>
                      <a:pt x="379292" y="115617"/>
                    </a:lnTo>
                    <a:lnTo>
                      <a:pt x="382135" y="118572"/>
                    </a:lnTo>
                    <a:lnTo>
                      <a:pt x="384772" y="121417"/>
                    </a:lnTo>
                    <a:lnTo>
                      <a:pt x="387371" y="124330"/>
                    </a:lnTo>
                    <a:lnTo>
                      <a:pt x="389897" y="127380"/>
                    </a:lnTo>
                    <a:lnTo>
                      <a:pt x="392422" y="130430"/>
                    </a:lnTo>
                    <a:lnTo>
                      <a:pt x="394836" y="133687"/>
                    </a:lnTo>
                    <a:lnTo>
                      <a:pt x="397044" y="136832"/>
                    </a:lnTo>
                    <a:lnTo>
                      <a:pt x="399315" y="140189"/>
                    </a:lnTo>
                    <a:lnTo>
                      <a:pt x="401411" y="143540"/>
                    </a:lnTo>
                    <a:lnTo>
                      <a:pt x="403471" y="146960"/>
                    </a:lnTo>
                    <a:lnTo>
                      <a:pt x="405456" y="150517"/>
                    </a:lnTo>
                    <a:lnTo>
                      <a:pt x="407303" y="154000"/>
                    </a:lnTo>
                    <a:lnTo>
                      <a:pt x="409214" y="157695"/>
                    </a:lnTo>
                    <a:lnTo>
                      <a:pt x="410882" y="161347"/>
                    </a:lnTo>
                    <a:lnTo>
                      <a:pt x="412581" y="165105"/>
                    </a:lnTo>
                    <a:lnTo>
                      <a:pt x="414174" y="168895"/>
                    </a:lnTo>
                    <a:lnTo>
                      <a:pt x="415662" y="172716"/>
                    </a:lnTo>
                    <a:lnTo>
                      <a:pt x="417112" y="176606"/>
                    </a:lnTo>
                    <a:lnTo>
                      <a:pt x="418451" y="180701"/>
                    </a:lnTo>
                    <a:lnTo>
                      <a:pt x="419722" y="184760"/>
                    </a:lnTo>
                    <a:lnTo>
                      <a:pt x="420992" y="188819"/>
                    </a:lnTo>
                    <a:lnTo>
                      <a:pt x="421982" y="192904"/>
                    </a:lnTo>
                    <a:lnTo>
                      <a:pt x="422972" y="196988"/>
                    </a:lnTo>
                    <a:lnTo>
                      <a:pt x="423893" y="201036"/>
                    </a:lnTo>
                    <a:lnTo>
                      <a:pt x="424640" y="205078"/>
                    </a:lnTo>
                    <a:lnTo>
                      <a:pt x="425243" y="209221"/>
                    </a:lnTo>
                    <a:lnTo>
                      <a:pt x="425815" y="213257"/>
                    </a:lnTo>
                    <a:lnTo>
                      <a:pt x="426250" y="217219"/>
                    </a:lnTo>
                    <a:lnTo>
                      <a:pt x="426684" y="221182"/>
                    </a:lnTo>
                    <a:lnTo>
                      <a:pt x="426870" y="225276"/>
                    </a:lnTo>
                    <a:lnTo>
                      <a:pt x="427130" y="229233"/>
                    </a:lnTo>
                    <a:lnTo>
                      <a:pt x="427110" y="233215"/>
                    </a:lnTo>
                    <a:lnTo>
                      <a:pt x="427126" y="237129"/>
                    </a:lnTo>
                    <a:lnTo>
                      <a:pt x="426931" y="241107"/>
                    </a:lnTo>
                    <a:lnTo>
                      <a:pt x="426630" y="245115"/>
                    </a:lnTo>
                    <a:lnTo>
                      <a:pt x="426404" y="248987"/>
                    </a:lnTo>
                    <a:lnTo>
                      <a:pt x="425897" y="252884"/>
                    </a:lnTo>
                    <a:lnTo>
                      <a:pt x="425352" y="256850"/>
                    </a:lnTo>
                    <a:lnTo>
                      <a:pt x="424671" y="260742"/>
                    </a:lnTo>
                    <a:lnTo>
                      <a:pt x="423883" y="264666"/>
                    </a:lnTo>
                    <a:lnTo>
                      <a:pt x="423096" y="268589"/>
                    </a:lnTo>
                    <a:lnTo>
                      <a:pt x="422102" y="272401"/>
                    </a:lnTo>
                    <a:lnTo>
                      <a:pt x="421034" y="276351"/>
                    </a:lnTo>
                    <a:lnTo>
                      <a:pt x="419866" y="280157"/>
                    </a:lnTo>
                    <a:lnTo>
                      <a:pt x="418592" y="283995"/>
                    </a:lnTo>
                    <a:lnTo>
                      <a:pt x="417249" y="287796"/>
                    </a:lnTo>
                    <a:lnTo>
                      <a:pt x="415800" y="291629"/>
                    </a:lnTo>
                    <a:lnTo>
                      <a:pt x="414145" y="295350"/>
                    </a:lnTo>
                    <a:lnTo>
                      <a:pt x="412485" y="299245"/>
                    </a:lnTo>
                    <a:lnTo>
                      <a:pt x="410724" y="302998"/>
                    </a:lnTo>
                    <a:lnTo>
                      <a:pt x="408857" y="306782"/>
                    </a:lnTo>
                    <a:lnTo>
                      <a:pt x="406922" y="310530"/>
                    </a:lnTo>
                    <a:lnTo>
                      <a:pt x="404181" y="315439"/>
                    </a:lnTo>
                    <a:lnTo>
                      <a:pt x="401414" y="320068"/>
                    </a:lnTo>
                    <a:lnTo>
                      <a:pt x="398610" y="324766"/>
                    </a:lnTo>
                    <a:lnTo>
                      <a:pt x="395600" y="329353"/>
                    </a:lnTo>
                    <a:lnTo>
                      <a:pt x="392526" y="333728"/>
                    </a:lnTo>
                    <a:lnTo>
                      <a:pt x="389453" y="338103"/>
                    </a:lnTo>
                    <a:lnTo>
                      <a:pt x="386279" y="342334"/>
                    </a:lnTo>
                    <a:lnTo>
                      <a:pt x="382936" y="346386"/>
                    </a:lnTo>
                    <a:lnTo>
                      <a:pt x="379593" y="350438"/>
                    </a:lnTo>
                    <a:lnTo>
                      <a:pt x="376150" y="354347"/>
                    </a:lnTo>
                    <a:lnTo>
                      <a:pt x="372675" y="358150"/>
                    </a:lnTo>
                    <a:lnTo>
                      <a:pt x="369062" y="361879"/>
                    </a:lnTo>
                    <a:lnTo>
                      <a:pt x="365244" y="365496"/>
                    </a:lnTo>
                    <a:lnTo>
                      <a:pt x="361568" y="369013"/>
                    </a:lnTo>
                    <a:lnTo>
                      <a:pt x="357581" y="372450"/>
                    </a:lnTo>
                    <a:lnTo>
                      <a:pt x="353704" y="375682"/>
                    </a:lnTo>
                    <a:lnTo>
                      <a:pt x="349585" y="378870"/>
                    </a:lnTo>
                    <a:lnTo>
                      <a:pt x="345502" y="381990"/>
                    </a:lnTo>
                    <a:lnTo>
                      <a:pt x="341250" y="384930"/>
                    </a:lnTo>
                    <a:lnTo>
                      <a:pt x="336930" y="387832"/>
                    </a:lnTo>
                    <a:lnTo>
                      <a:pt x="332509" y="390592"/>
                    </a:lnTo>
                    <a:lnTo>
                      <a:pt x="328057" y="393246"/>
                    </a:lnTo>
                    <a:lnTo>
                      <a:pt x="323536" y="395862"/>
                    </a:lnTo>
                    <a:lnTo>
                      <a:pt x="318914" y="398336"/>
                    </a:lnTo>
                    <a:lnTo>
                      <a:pt x="314087" y="400698"/>
                    </a:lnTo>
                    <a:lnTo>
                      <a:pt x="309296" y="402992"/>
                    </a:lnTo>
                    <a:lnTo>
                      <a:pt x="304443" y="405074"/>
                    </a:lnTo>
                    <a:lnTo>
                      <a:pt x="299483" y="407187"/>
                    </a:lnTo>
                    <a:lnTo>
                      <a:pt x="294317" y="409190"/>
                    </a:lnTo>
                    <a:lnTo>
                      <a:pt x="289194" y="410948"/>
                    </a:lnTo>
                    <a:lnTo>
                      <a:pt x="284002" y="412670"/>
                    </a:lnTo>
                    <a:lnTo>
                      <a:pt x="278636" y="414386"/>
                    </a:lnTo>
                    <a:lnTo>
                      <a:pt x="273343" y="415965"/>
                    </a:lnTo>
                    <a:lnTo>
                      <a:pt x="267919" y="417295"/>
                    </a:lnTo>
                    <a:lnTo>
                      <a:pt x="262601" y="418594"/>
                    </a:lnTo>
                    <a:lnTo>
                      <a:pt x="257325" y="419649"/>
                    </a:lnTo>
                    <a:lnTo>
                      <a:pt x="252049" y="420704"/>
                    </a:lnTo>
                    <a:lnTo>
                      <a:pt x="246710" y="421548"/>
                    </a:lnTo>
                    <a:lnTo>
                      <a:pt x="241445" y="422254"/>
                    </a:lnTo>
                    <a:lnTo>
                      <a:pt x="236149" y="422854"/>
                    </a:lnTo>
                    <a:lnTo>
                      <a:pt x="230926" y="423317"/>
                    </a:lnTo>
                    <a:lnTo>
                      <a:pt x="225673" y="423674"/>
                    </a:lnTo>
                    <a:lnTo>
                      <a:pt x="220493" y="423894"/>
                    </a:lnTo>
                    <a:lnTo>
                      <a:pt x="215319" y="423939"/>
                    </a:lnTo>
                    <a:lnTo>
                      <a:pt x="210113" y="423878"/>
                    </a:lnTo>
                    <a:lnTo>
                      <a:pt x="204913" y="423643"/>
                    </a:lnTo>
                    <a:lnTo>
                      <a:pt x="199750" y="423339"/>
                    </a:lnTo>
                    <a:lnTo>
                      <a:pt x="194592" y="422860"/>
                    </a:lnTo>
                    <a:lnTo>
                      <a:pt x="189509" y="422244"/>
                    </a:lnTo>
                    <a:lnTo>
                      <a:pt x="184356" y="421591"/>
                    </a:lnTo>
                    <a:lnTo>
                      <a:pt x="179284" y="420626"/>
                    </a:lnTo>
                    <a:lnTo>
                      <a:pt x="174106" y="419693"/>
                    </a:lnTo>
                    <a:lnTo>
                      <a:pt x="169076" y="418485"/>
                    </a:lnTo>
                    <a:lnTo>
                      <a:pt x="164046" y="417277"/>
                    </a:lnTo>
                    <a:lnTo>
                      <a:pt x="158953" y="415857"/>
                    </a:lnTo>
                    <a:lnTo>
                      <a:pt x="153897" y="414368"/>
                    </a:lnTo>
                    <a:lnTo>
                      <a:pt x="148952" y="412673"/>
                    </a:lnTo>
                    <a:lnTo>
                      <a:pt x="143976" y="410873"/>
                    </a:lnTo>
                    <a:lnTo>
                      <a:pt x="138931" y="409035"/>
                    </a:lnTo>
                    <a:lnTo>
                      <a:pt x="133966" y="406886"/>
                    </a:lnTo>
                    <a:lnTo>
                      <a:pt x="129001" y="404736"/>
                    </a:lnTo>
                    <a:lnTo>
                      <a:pt x="124041" y="402412"/>
                    </a:lnTo>
                    <a:lnTo>
                      <a:pt x="119118" y="400019"/>
                    </a:lnTo>
                    <a:lnTo>
                      <a:pt x="114169" y="397346"/>
                    </a:lnTo>
                    <a:lnTo>
                      <a:pt x="109289" y="394710"/>
                    </a:lnTo>
                    <a:lnTo>
                      <a:pt x="104521" y="391867"/>
                    </a:lnTo>
                    <a:lnTo>
                      <a:pt x="99926" y="389031"/>
                    </a:lnTo>
                    <a:lnTo>
                      <a:pt x="95338" y="386020"/>
                    </a:lnTo>
                    <a:lnTo>
                      <a:pt x="90887" y="383083"/>
                    </a:lnTo>
                    <a:lnTo>
                      <a:pt x="86584" y="379871"/>
                    </a:lnTo>
                    <a:lnTo>
                      <a:pt x="82350" y="376696"/>
                    </a:lnTo>
                    <a:lnTo>
                      <a:pt x="78153" y="373453"/>
                    </a:lnTo>
                    <a:lnTo>
                      <a:pt x="74136" y="370041"/>
                    </a:lnTo>
                    <a:lnTo>
                      <a:pt x="70156" y="366560"/>
                    </a:lnTo>
                    <a:lnTo>
                      <a:pt x="66388" y="363015"/>
                    </a:lnTo>
                    <a:lnTo>
                      <a:pt x="62658" y="359403"/>
                    </a:lnTo>
                    <a:lnTo>
                      <a:pt x="59070" y="355689"/>
                    </a:lnTo>
                    <a:lnTo>
                      <a:pt x="55519" y="351908"/>
                    </a:lnTo>
                    <a:lnTo>
                      <a:pt x="52111" y="348025"/>
                    </a:lnTo>
                    <a:lnTo>
                      <a:pt x="48809" y="344112"/>
                    </a:lnTo>
                    <a:lnTo>
                      <a:pt x="45581" y="340061"/>
                    </a:lnTo>
                    <a:lnTo>
                      <a:pt x="42496" y="335909"/>
                    </a:lnTo>
                    <a:lnTo>
                      <a:pt x="39448" y="331689"/>
                    </a:lnTo>
                    <a:lnTo>
                      <a:pt x="36544" y="327369"/>
                    </a:lnTo>
                    <a:lnTo>
                      <a:pt x="33745" y="323017"/>
                    </a:lnTo>
                    <a:lnTo>
                      <a:pt x="31089" y="318564"/>
                    </a:lnTo>
                    <a:lnTo>
                      <a:pt x="28438" y="313938"/>
                    </a:lnTo>
                    <a:lnTo>
                      <a:pt x="26031" y="309354"/>
                    </a:lnTo>
                    <a:lnTo>
                      <a:pt x="23629" y="304595"/>
                    </a:lnTo>
                    <a:lnTo>
                      <a:pt x="21334" y="299805"/>
                    </a:lnTo>
                    <a:lnTo>
                      <a:pt x="19112" y="294877"/>
                    </a:lnTo>
                    <a:lnTo>
                      <a:pt x="17033" y="289849"/>
                    </a:lnTo>
                    <a:lnTo>
                      <a:pt x="15129" y="284827"/>
                    </a:lnTo>
                    <a:lnTo>
                      <a:pt x="13194" y="279699"/>
                    </a:lnTo>
                    <a:lnTo>
                      <a:pt x="11438" y="274402"/>
                    </a:lnTo>
                    <a:lnTo>
                      <a:pt x="9820" y="269179"/>
                    </a:lnTo>
                    <a:lnTo>
                      <a:pt x="8244" y="263712"/>
                    </a:lnTo>
                    <a:lnTo>
                      <a:pt x="6769" y="258389"/>
                    </a:lnTo>
                    <a:lnTo>
                      <a:pt x="5574" y="253040"/>
                    </a:lnTo>
                    <a:lnTo>
                      <a:pt x="4411" y="247797"/>
                    </a:lnTo>
                    <a:lnTo>
                      <a:pt x="3460" y="242490"/>
                    </a:lnTo>
                    <a:lnTo>
                      <a:pt x="2508" y="237184"/>
                    </a:lnTo>
                    <a:lnTo>
                      <a:pt x="1731" y="231883"/>
                    </a:lnTo>
                    <a:lnTo>
                      <a:pt x="1161" y="226693"/>
                    </a:lnTo>
                    <a:lnTo>
                      <a:pt x="696" y="221472"/>
                    </a:lnTo>
                    <a:lnTo>
                      <a:pt x="406" y="216256"/>
                    </a:lnTo>
                    <a:lnTo>
                      <a:pt x="115" y="211041"/>
                    </a:lnTo>
                    <a:lnTo>
                      <a:pt x="0" y="205830"/>
                    </a:lnTo>
                    <a:lnTo>
                      <a:pt x="164" y="200594"/>
                    </a:lnTo>
                    <a:lnTo>
                      <a:pt x="292" y="195427"/>
                    </a:lnTo>
                    <a:lnTo>
                      <a:pt x="557" y="190334"/>
                    </a:lnTo>
                    <a:lnTo>
                      <a:pt x="1034" y="185178"/>
                    </a:lnTo>
                    <a:lnTo>
                      <a:pt x="1685" y="180027"/>
                    </a:lnTo>
                    <a:lnTo>
                      <a:pt x="2368" y="174982"/>
                    </a:lnTo>
                    <a:lnTo>
                      <a:pt x="3263" y="169874"/>
                    </a:lnTo>
                    <a:lnTo>
                      <a:pt x="4195" y="164697"/>
                    </a:lnTo>
                    <a:lnTo>
                      <a:pt x="5333" y="159632"/>
                    </a:lnTo>
                    <a:lnTo>
                      <a:pt x="6608" y="154641"/>
                    </a:lnTo>
                    <a:lnTo>
                      <a:pt x="7990" y="149618"/>
                    </a:lnTo>
                    <a:lnTo>
                      <a:pt x="9477" y="144564"/>
                    </a:lnTo>
                    <a:lnTo>
                      <a:pt x="11101" y="139584"/>
                    </a:lnTo>
                    <a:lnTo>
                      <a:pt x="12938" y="134540"/>
                    </a:lnTo>
                    <a:lnTo>
                      <a:pt x="14874" y="129640"/>
                    </a:lnTo>
                    <a:lnTo>
                      <a:pt x="16917" y="124708"/>
                    </a:lnTo>
                    <a:lnTo>
                      <a:pt x="19102" y="119676"/>
                    </a:lnTo>
                    <a:lnTo>
                      <a:pt x="21357" y="114681"/>
                    </a:lnTo>
                    <a:lnTo>
                      <a:pt x="23780" y="109867"/>
                    </a:lnTo>
                    <a:lnTo>
                      <a:pt x="26383" y="104883"/>
                    </a:lnTo>
                    <a:lnTo>
                      <a:pt x="28901" y="100385"/>
                    </a:lnTo>
                    <a:lnTo>
                      <a:pt x="31562" y="95788"/>
                    </a:lnTo>
                    <a:lnTo>
                      <a:pt x="34393" y="91370"/>
                    </a:lnTo>
                    <a:lnTo>
                      <a:pt x="37254" y="87059"/>
                    </a:lnTo>
                    <a:lnTo>
                      <a:pt x="40259" y="82647"/>
                    </a:lnTo>
                    <a:lnTo>
                      <a:pt x="43327" y="78446"/>
                    </a:lnTo>
                    <a:lnTo>
                      <a:pt x="46533" y="74320"/>
                    </a:lnTo>
                    <a:lnTo>
                      <a:pt x="49876" y="70268"/>
                    </a:lnTo>
                    <a:lnTo>
                      <a:pt x="53219" y="66216"/>
                    </a:lnTo>
                    <a:lnTo>
                      <a:pt x="56805" y="62207"/>
                    </a:lnTo>
                    <a:lnTo>
                      <a:pt x="60423" y="58304"/>
                    </a:lnTo>
                    <a:lnTo>
                      <a:pt x="64247" y="54512"/>
                    </a:lnTo>
                    <a:lnTo>
                      <a:pt x="68034" y="50789"/>
                    </a:lnTo>
                    <a:lnTo>
                      <a:pt x="71995" y="47071"/>
                    </a:lnTo>
                    <a:lnTo>
                      <a:pt x="76057" y="43497"/>
                    </a:lnTo>
                    <a:lnTo>
                      <a:pt x="80331" y="39859"/>
                    </a:lnTo>
                    <a:lnTo>
                      <a:pt x="84811" y="36332"/>
                    </a:lnTo>
                    <a:lnTo>
                      <a:pt x="89359" y="32843"/>
                    </a:lnTo>
                    <a:lnTo>
                      <a:pt x="93796" y="29560"/>
                    </a:lnTo>
                    <a:lnTo>
                      <a:pt x="98371" y="26351"/>
                    </a:lnTo>
                    <a:lnTo>
                      <a:pt x="102940" y="23316"/>
                    </a:lnTo>
                    <a:lnTo>
                      <a:pt x="107604" y="20599"/>
                    </a:lnTo>
                    <a:lnTo>
                      <a:pt x="112200" y="17845"/>
                    </a:lnTo>
                    <a:lnTo>
                      <a:pt x="116890" y="15409"/>
                    </a:lnTo>
                    <a:lnTo>
                      <a:pt x="121580" y="12972"/>
                    </a:lnTo>
                    <a:lnTo>
                      <a:pt x="126227" y="10779"/>
                    </a:lnTo>
                    <a:lnTo>
                      <a:pt x="131044" y="8765"/>
                    </a:lnTo>
                    <a:lnTo>
                      <a:pt x="135824" y="6821"/>
                    </a:lnTo>
                    <a:lnTo>
                      <a:pt x="140561" y="5120"/>
                    </a:lnTo>
                    <a:lnTo>
                      <a:pt x="145361" y="3630"/>
                    </a:lnTo>
                    <a:lnTo>
                      <a:pt x="150161" y="2140"/>
                    </a:lnTo>
                    <a:lnTo>
                      <a:pt x="154987" y="931"/>
                    </a:lnTo>
                    <a:lnTo>
                      <a:pt x="157485" y="417"/>
                    </a:lnTo>
                    <a:lnTo>
                      <a:pt x="159765" y="140"/>
                    </a:lnTo>
                    <a:close/>
                  </a:path>
                </a:pathLst>
              </a:custGeom>
              <a:solidFill>
                <a:schemeClr val="accent2"/>
              </a:solidFill>
              <a:ln>
                <a:noFill/>
              </a:ln>
            </p:spPr>
            <p:style>
              <a:lnRef idx="2">
                <a:srgbClr val="FA8550">
                  <a:shade val="50000"/>
                </a:srgbClr>
              </a:lnRef>
              <a:fillRef idx="1">
                <a:srgbClr val="FA8550"/>
              </a:fillRef>
              <a:effectRef idx="0">
                <a:srgbClr val="FA8550"/>
              </a:effectRef>
              <a:fontRef idx="minor">
                <a:sysClr val="window" lastClr="FFFFFF"/>
              </a:fontRef>
            </p:style>
            <p:txBody>
              <a:bodyPr tIns="0" rIns="72000" rtlCol="0" anchor="ctr">
                <a:normAutofit/>
              </a:bodyPr>
              <a:lstStyle/>
              <a:p>
                <a:pPr algn="ctr"/>
                <a:r>
                  <a:rPr lang="en-US" altLang="zh-CN" b="1" dirty="0">
                    <a:solidFill>
                      <a:schemeClr val="lt1"/>
                    </a:solidFill>
                    <a:latin typeface="隶书" panose="02010509060101010101" pitchFamily="49" charset="-122"/>
                    <a:ea typeface="隶书" panose="02010509060101010101" pitchFamily="49" charset="-122"/>
                  </a:rPr>
                  <a:t>2</a:t>
                </a:r>
                <a:endParaRPr lang="en-US" altLang="zh-CN" b="1" dirty="0">
                  <a:solidFill>
                    <a:schemeClr val="lt1"/>
                  </a:solidFill>
                  <a:latin typeface="隶书" panose="02010509060101010101" pitchFamily="49" charset="-122"/>
                  <a:ea typeface="隶书" panose="02010509060101010101" pitchFamily="49" charset="-122"/>
                </a:endParaRPr>
              </a:p>
            </p:txBody>
          </p:sp>
        </p:grpSp>
        <p:grpSp>
          <p:nvGrpSpPr>
            <p:cNvPr id="52" name="组合 51"/>
            <p:cNvGrpSpPr/>
            <p:nvPr>
              <p:custDataLst>
                <p:tags r:id="rId22"/>
              </p:custDataLst>
            </p:nvPr>
          </p:nvGrpSpPr>
          <p:grpSpPr>
            <a:xfrm>
              <a:off x="13398" y="1763"/>
              <a:ext cx="4167" cy="3508"/>
              <a:chOff x="5248275" y="2227074"/>
              <a:chExt cx="2657399" cy="2236976"/>
            </a:xfrm>
          </p:grpSpPr>
          <p:sp>
            <p:nvSpPr>
              <p:cNvPr id="53" name="任意多边形 52"/>
              <p:cNvSpPr/>
              <p:nvPr>
                <p:custDataLst>
                  <p:tags r:id="rId23"/>
                </p:custDataLst>
              </p:nvPr>
            </p:nvSpPr>
            <p:spPr>
              <a:xfrm>
                <a:off x="5248275" y="2444750"/>
                <a:ext cx="2495550" cy="2019300"/>
              </a:xfrm>
              <a:custGeom>
                <a:avLst/>
                <a:gdLst>
                  <a:gd name="connsiteX0" fmla="*/ 0 w 2495550"/>
                  <a:gd name="connsiteY0" fmla="*/ 0 h 2019300"/>
                  <a:gd name="connsiteX1" fmla="*/ 2202616 w 2495550"/>
                  <a:gd name="connsiteY1" fmla="*/ 0 h 2019300"/>
                  <a:gd name="connsiteX2" fmla="*/ 2197612 w 2495550"/>
                  <a:gd name="connsiteY2" fmla="*/ 18098 h 2019300"/>
                  <a:gd name="connsiteX3" fmla="*/ 2317697 w 2495550"/>
                  <a:gd name="connsiteY3" fmla="*/ 215091 h 2019300"/>
                  <a:gd name="connsiteX4" fmla="*/ 2478747 w 2495550"/>
                  <a:gd name="connsiteY4" fmla="*/ 238724 h 2019300"/>
                  <a:gd name="connsiteX5" fmla="*/ 2495550 w 2495550"/>
                  <a:gd name="connsiteY5" fmla="*/ 231184 h 2019300"/>
                  <a:gd name="connsiteX6" fmla="*/ 2495550 w 2495550"/>
                  <a:gd name="connsiteY6" fmla="*/ 2019300 h 2019300"/>
                  <a:gd name="connsiteX7" fmla="*/ 0 w 2495550"/>
                  <a:gd name="connsiteY7"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550" h="2019300">
                    <a:moveTo>
                      <a:pt x="0" y="0"/>
                    </a:moveTo>
                    <a:lnTo>
                      <a:pt x="2202616" y="0"/>
                    </a:lnTo>
                    <a:lnTo>
                      <a:pt x="2197612" y="18098"/>
                    </a:lnTo>
                    <a:cubicBezTo>
                      <a:pt x="2194031" y="93809"/>
                      <a:pt x="2238877" y="172514"/>
                      <a:pt x="2317697" y="215091"/>
                    </a:cubicBezTo>
                    <a:cubicBezTo>
                      <a:pt x="2370244" y="243476"/>
                      <a:pt x="2427941" y="250429"/>
                      <a:pt x="2478747" y="238724"/>
                    </a:cubicBezTo>
                    <a:lnTo>
                      <a:pt x="2495550" y="231184"/>
                    </a:lnTo>
                    <a:lnTo>
                      <a:pt x="2495550" y="2019300"/>
                    </a:lnTo>
                    <a:lnTo>
                      <a:pt x="0" y="2019300"/>
                    </a:lnTo>
                    <a:close/>
                  </a:path>
                </a:pathLst>
              </a:custGeom>
              <a:solidFill>
                <a:schemeClr val="accent1"/>
              </a:solidFill>
              <a:ln>
                <a:noFill/>
              </a:ln>
            </p:spPr>
            <p:style>
              <a:lnRef idx="2">
                <a:srgbClr val="FA8550">
                  <a:shade val="50000"/>
                </a:srgbClr>
              </a:lnRef>
              <a:fillRef idx="1">
                <a:srgbClr val="FA8550"/>
              </a:fillRef>
              <a:effectRef idx="0">
                <a:srgbClr val="FA8550"/>
              </a:effectRef>
              <a:fontRef idx="minor">
                <a:sysClr val="window" lastClr="FFFFFF"/>
              </a:fontRef>
            </p:style>
            <p:txBody>
              <a:bodyPr bIns="216000" rtlCol="0" anchor="ctr">
                <a:noAutofit/>
              </a:bodyPr>
              <a:lstStyle/>
              <a:p>
                <a:pPr algn="just">
                  <a:lnSpc>
                    <a:spcPct val="120000"/>
                  </a:lnSpc>
                </a:pPr>
                <a:r>
                  <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rPr>
                  <a:t>取样与动火间隔不得超过30 min，如超过此间隔或动火作业中断时间超过60 min，应重新取样分析。特殊动火作业期间还应随时进行监测。</a:t>
                </a:r>
                <a:endPar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endParaRPr>
              </a:p>
            </p:txBody>
          </p:sp>
          <p:sp>
            <p:nvSpPr>
              <p:cNvPr id="54" name="任意多边形 53"/>
              <p:cNvSpPr/>
              <p:nvPr>
                <p:custDataLst>
                  <p:tags r:id="rId24"/>
                </p:custDataLst>
              </p:nvPr>
            </p:nvSpPr>
            <p:spPr>
              <a:xfrm>
                <a:off x="5248275" y="4194043"/>
                <a:ext cx="878136" cy="270007"/>
              </a:xfrm>
              <a:custGeom>
                <a:avLst/>
                <a:gdLst>
                  <a:gd name="connsiteX0" fmla="*/ 0 w 878136"/>
                  <a:gd name="connsiteY0" fmla="*/ 0 h 270007"/>
                  <a:gd name="connsiteX1" fmla="*/ 122728 w 878136"/>
                  <a:gd name="connsiteY1" fmla="*/ 20441 h 270007"/>
                  <a:gd name="connsiteX2" fmla="*/ 847893 w 878136"/>
                  <a:gd name="connsiteY2" fmla="*/ 253580 h 270007"/>
                  <a:gd name="connsiteX3" fmla="*/ 878136 w 878136"/>
                  <a:gd name="connsiteY3" fmla="*/ 270007 h 270007"/>
                  <a:gd name="connsiteX4" fmla="*/ 0 w 878136"/>
                  <a:gd name="connsiteY4" fmla="*/ 270007 h 27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36" h="270007">
                    <a:moveTo>
                      <a:pt x="0" y="0"/>
                    </a:moveTo>
                    <a:lnTo>
                      <a:pt x="122728" y="20441"/>
                    </a:lnTo>
                    <a:cubicBezTo>
                      <a:pt x="368915" y="68090"/>
                      <a:pt x="623734" y="144613"/>
                      <a:pt x="847893" y="253580"/>
                    </a:cubicBezTo>
                    <a:lnTo>
                      <a:pt x="878136" y="270007"/>
                    </a:lnTo>
                    <a:lnTo>
                      <a:pt x="0" y="270007"/>
                    </a:lnTo>
                    <a:close/>
                  </a:path>
                </a:pathLst>
              </a:custGeom>
              <a:solidFill>
                <a:schemeClr val="accent1"/>
              </a:solidFill>
              <a:ln>
                <a:noFill/>
              </a:ln>
              <a:effectLst>
                <a:outerShdw dir="16500000" sx="49000" sy="49000" algn="ctr" rotWithShape="0">
                  <a:srgbClr val="FEFFFF">
                    <a:alpha val="58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67500" lnSpcReduction="2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5" name="任意多边形 54"/>
              <p:cNvSpPr/>
              <p:nvPr>
                <p:custDataLst>
                  <p:tags r:id="rId25"/>
                </p:custDataLst>
              </p:nvPr>
            </p:nvSpPr>
            <p:spPr>
              <a:xfrm>
                <a:off x="5423375" y="4161036"/>
                <a:ext cx="2320450" cy="303014"/>
              </a:xfrm>
              <a:custGeom>
                <a:avLst/>
                <a:gdLst>
                  <a:gd name="connsiteX0" fmla="*/ 2179509 w 2320450"/>
                  <a:gd name="connsiteY0" fmla="*/ 0 h 303014"/>
                  <a:gd name="connsiteX1" fmla="*/ 2320450 w 2320450"/>
                  <a:gd name="connsiteY1" fmla="*/ 3910 h 303014"/>
                  <a:gd name="connsiteX2" fmla="*/ 2320450 w 2320450"/>
                  <a:gd name="connsiteY2" fmla="*/ 303014 h 303014"/>
                  <a:gd name="connsiteX3" fmla="*/ 0 w 2320450"/>
                  <a:gd name="connsiteY3" fmla="*/ 303014 h 303014"/>
                  <a:gd name="connsiteX4" fmla="*/ 12478 w 2320450"/>
                  <a:gd name="connsiteY4" fmla="*/ 299517 h 303014"/>
                  <a:gd name="connsiteX5" fmla="*/ 2179509 w 2320450"/>
                  <a:gd name="connsiteY5" fmla="*/ 0 h 30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450" h="303014">
                    <a:moveTo>
                      <a:pt x="2179509" y="0"/>
                    </a:moveTo>
                    <a:lnTo>
                      <a:pt x="2320450" y="3910"/>
                    </a:lnTo>
                    <a:lnTo>
                      <a:pt x="2320450" y="303014"/>
                    </a:lnTo>
                    <a:lnTo>
                      <a:pt x="0" y="303014"/>
                    </a:lnTo>
                    <a:lnTo>
                      <a:pt x="12478" y="299517"/>
                    </a:lnTo>
                    <a:cubicBezTo>
                      <a:pt x="769548" y="105420"/>
                      <a:pt x="1520572" y="2481"/>
                      <a:pt x="2179509" y="0"/>
                    </a:cubicBezTo>
                    <a:close/>
                  </a:path>
                </a:pathLst>
              </a:custGeom>
              <a:solidFill>
                <a:schemeClr val="accent1"/>
              </a:solidFill>
              <a:ln>
                <a:noFill/>
              </a:ln>
              <a:effectLst>
                <a:outerShdw dist="38100" dir="5400000" sx="11000" sy="11000" algn="ctr" rotWithShape="0">
                  <a:srgbClr val="FEFFFF">
                    <a:alpha val="43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80000" lnSpcReduction="1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6" name="任意多边形 55"/>
              <p:cNvSpPr/>
              <p:nvPr>
                <p:custDataLst>
                  <p:tags r:id="rId26"/>
                </p:custDataLst>
              </p:nvPr>
            </p:nvSpPr>
            <p:spPr>
              <a:xfrm>
                <a:off x="7478544" y="2227074"/>
                <a:ext cx="427130" cy="423939"/>
              </a:xfrm>
              <a:custGeom>
                <a:avLst/>
                <a:gdLst>
                  <a:gd name="connsiteX0" fmla="*/ 161972 w 427130"/>
                  <a:gd name="connsiteY0" fmla="*/ 0 h 423939"/>
                  <a:gd name="connsiteX1" fmla="*/ 164098 w 427130"/>
                  <a:gd name="connsiteY1" fmla="*/ 173 h 423939"/>
                  <a:gd name="connsiteX2" fmla="*/ 166082 w 427130"/>
                  <a:gd name="connsiteY2" fmla="*/ 445 h 423939"/>
                  <a:gd name="connsiteX3" fmla="*/ 168060 w 427130"/>
                  <a:gd name="connsiteY3" fmla="*/ 893 h 423939"/>
                  <a:gd name="connsiteX4" fmla="*/ 169927 w 427130"/>
                  <a:gd name="connsiteY4" fmla="*/ 1546 h 423939"/>
                  <a:gd name="connsiteX5" fmla="*/ 171751 w 427130"/>
                  <a:gd name="connsiteY5" fmla="*/ 2443 h 423939"/>
                  <a:gd name="connsiteX6" fmla="*/ 173570 w 427130"/>
                  <a:gd name="connsiteY6" fmla="*/ 3514 h 423939"/>
                  <a:gd name="connsiteX7" fmla="*/ 175208 w 427130"/>
                  <a:gd name="connsiteY7" fmla="*/ 4754 h 423939"/>
                  <a:gd name="connsiteX8" fmla="*/ 176059 w 427130"/>
                  <a:gd name="connsiteY8" fmla="*/ 5480 h 423939"/>
                  <a:gd name="connsiteX9" fmla="*/ 176735 w 427130"/>
                  <a:gd name="connsiteY9" fmla="*/ 6200 h 423939"/>
                  <a:gd name="connsiteX10" fmla="*/ 177481 w 427130"/>
                  <a:gd name="connsiteY10" fmla="*/ 6958 h 423939"/>
                  <a:gd name="connsiteX11" fmla="*/ 178189 w 427130"/>
                  <a:gd name="connsiteY11" fmla="*/ 7784 h 423939"/>
                  <a:gd name="connsiteX12" fmla="*/ 179430 w 427130"/>
                  <a:gd name="connsiteY12" fmla="*/ 9431 h 423939"/>
                  <a:gd name="connsiteX13" fmla="*/ 180523 w 427130"/>
                  <a:gd name="connsiteY13" fmla="*/ 11352 h 423939"/>
                  <a:gd name="connsiteX14" fmla="*/ 181404 w 427130"/>
                  <a:gd name="connsiteY14" fmla="*/ 13337 h 423939"/>
                  <a:gd name="connsiteX15" fmla="*/ 182206 w 427130"/>
                  <a:gd name="connsiteY15" fmla="*/ 15634 h 423939"/>
                  <a:gd name="connsiteX16" fmla="*/ 182870 w 427130"/>
                  <a:gd name="connsiteY16" fmla="*/ 17856 h 423939"/>
                  <a:gd name="connsiteX17" fmla="*/ 183222 w 427130"/>
                  <a:gd name="connsiteY17" fmla="*/ 19999 h 423939"/>
                  <a:gd name="connsiteX18" fmla="*/ 183289 w 427130"/>
                  <a:gd name="connsiteY18" fmla="*/ 21189 h 423939"/>
                  <a:gd name="connsiteX19" fmla="*/ 183362 w 427130"/>
                  <a:gd name="connsiteY19" fmla="*/ 22205 h 423939"/>
                  <a:gd name="connsiteX20" fmla="*/ 183361 w 427130"/>
                  <a:gd name="connsiteY20" fmla="*/ 23358 h 423939"/>
                  <a:gd name="connsiteX21" fmla="*/ 183296 w 427130"/>
                  <a:gd name="connsiteY21" fmla="*/ 24299 h 423939"/>
                  <a:gd name="connsiteX22" fmla="*/ 183226 w 427130"/>
                  <a:gd name="connsiteY22" fmla="*/ 25415 h 423939"/>
                  <a:gd name="connsiteX23" fmla="*/ 182950 w 427130"/>
                  <a:gd name="connsiteY23" fmla="*/ 26420 h 423939"/>
                  <a:gd name="connsiteX24" fmla="*/ 182811 w 427130"/>
                  <a:gd name="connsiteY24" fmla="*/ 27499 h 423939"/>
                  <a:gd name="connsiteX25" fmla="*/ 182466 w 427130"/>
                  <a:gd name="connsiteY25" fmla="*/ 28466 h 423939"/>
                  <a:gd name="connsiteX26" fmla="*/ 182258 w 427130"/>
                  <a:gd name="connsiteY26" fmla="*/ 29508 h 423939"/>
                  <a:gd name="connsiteX27" fmla="*/ 181807 w 427130"/>
                  <a:gd name="connsiteY27" fmla="*/ 30507 h 423939"/>
                  <a:gd name="connsiteX28" fmla="*/ 181319 w 427130"/>
                  <a:gd name="connsiteY28" fmla="*/ 31574 h 423939"/>
                  <a:gd name="connsiteX29" fmla="*/ 180837 w 427130"/>
                  <a:gd name="connsiteY29" fmla="*/ 32467 h 423939"/>
                  <a:gd name="connsiteX30" fmla="*/ 180392 w 427130"/>
                  <a:gd name="connsiteY30" fmla="*/ 33292 h 423939"/>
                  <a:gd name="connsiteX31" fmla="*/ 179915 w 427130"/>
                  <a:gd name="connsiteY31" fmla="*/ 34010 h 423939"/>
                  <a:gd name="connsiteX32" fmla="*/ 178717 w 427130"/>
                  <a:gd name="connsiteY32" fmla="*/ 35405 h 423939"/>
                  <a:gd name="connsiteX33" fmla="*/ 177383 w 427130"/>
                  <a:gd name="connsiteY33" fmla="*/ 36725 h 423939"/>
                  <a:gd name="connsiteX34" fmla="*/ 175805 w 427130"/>
                  <a:gd name="connsiteY34" fmla="*/ 38003 h 423939"/>
                  <a:gd name="connsiteX35" fmla="*/ 174089 w 427130"/>
                  <a:gd name="connsiteY35" fmla="*/ 39206 h 423939"/>
                  <a:gd name="connsiteX36" fmla="*/ 172130 w 427130"/>
                  <a:gd name="connsiteY36" fmla="*/ 40367 h 423939"/>
                  <a:gd name="connsiteX37" fmla="*/ 169897 w 427130"/>
                  <a:gd name="connsiteY37" fmla="*/ 41379 h 423939"/>
                  <a:gd name="connsiteX38" fmla="*/ 167525 w 427130"/>
                  <a:gd name="connsiteY38" fmla="*/ 42317 h 423939"/>
                  <a:gd name="connsiteX39" fmla="*/ 161052 w 427130"/>
                  <a:gd name="connsiteY39" fmla="*/ 44767 h 423939"/>
                  <a:gd name="connsiteX40" fmla="*/ 155289 w 427130"/>
                  <a:gd name="connsiteY40" fmla="*/ 46890 h 423939"/>
                  <a:gd name="connsiteX41" fmla="*/ 150446 w 427130"/>
                  <a:gd name="connsiteY41" fmla="*/ 48623 h 423939"/>
                  <a:gd name="connsiteX42" fmla="*/ 146424 w 427130"/>
                  <a:gd name="connsiteY42" fmla="*/ 49823 h 423939"/>
                  <a:gd name="connsiteX43" fmla="*/ 143020 w 427130"/>
                  <a:gd name="connsiteY43" fmla="*/ 51357 h 423939"/>
                  <a:gd name="connsiteX44" fmla="*/ 139648 w 427130"/>
                  <a:gd name="connsiteY44" fmla="*/ 52996 h 423939"/>
                  <a:gd name="connsiteX45" fmla="*/ 136414 w 427130"/>
                  <a:gd name="connsiteY45" fmla="*/ 54711 h 423939"/>
                  <a:gd name="connsiteX46" fmla="*/ 133111 w 427130"/>
                  <a:gd name="connsiteY46" fmla="*/ 56388 h 423939"/>
                  <a:gd name="connsiteX47" fmla="*/ 129982 w 427130"/>
                  <a:gd name="connsiteY47" fmla="*/ 58070 h 423939"/>
                  <a:gd name="connsiteX48" fmla="*/ 126816 w 427130"/>
                  <a:gd name="connsiteY48" fmla="*/ 59821 h 423939"/>
                  <a:gd name="connsiteX49" fmla="*/ 123751 w 427130"/>
                  <a:gd name="connsiteY49" fmla="*/ 61716 h 423939"/>
                  <a:gd name="connsiteX50" fmla="*/ 120754 w 427130"/>
                  <a:gd name="connsiteY50" fmla="*/ 63647 h 423939"/>
                  <a:gd name="connsiteX51" fmla="*/ 117758 w 427130"/>
                  <a:gd name="connsiteY51" fmla="*/ 65578 h 423939"/>
                  <a:gd name="connsiteX52" fmla="*/ 114793 w 427130"/>
                  <a:gd name="connsiteY52" fmla="*/ 67616 h 423939"/>
                  <a:gd name="connsiteX53" fmla="*/ 112002 w 427130"/>
                  <a:gd name="connsiteY53" fmla="*/ 69658 h 423939"/>
                  <a:gd name="connsiteX54" fmla="*/ 109243 w 427130"/>
                  <a:gd name="connsiteY54" fmla="*/ 71807 h 423939"/>
                  <a:gd name="connsiteX55" fmla="*/ 106416 w 427130"/>
                  <a:gd name="connsiteY55" fmla="*/ 73918 h 423939"/>
                  <a:gd name="connsiteX56" fmla="*/ 103689 w 427130"/>
                  <a:gd name="connsiteY56" fmla="*/ 76173 h 423939"/>
                  <a:gd name="connsiteX57" fmla="*/ 101030 w 427130"/>
                  <a:gd name="connsiteY57" fmla="*/ 78464 h 423939"/>
                  <a:gd name="connsiteX58" fmla="*/ 98441 w 427130"/>
                  <a:gd name="connsiteY58" fmla="*/ 80793 h 423939"/>
                  <a:gd name="connsiteX59" fmla="*/ 95920 w 427130"/>
                  <a:gd name="connsiteY59" fmla="*/ 83159 h 423939"/>
                  <a:gd name="connsiteX60" fmla="*/ 93430 w 427130"/>
                  <a:gd name="connsiteY60" fmla="*/ 85630 h 423939"/>
                  <a:gd name="connsiteX61" fmla="*/ 90972 w 427130"/>
                  <a:gd name="connsiteY61" fmla="*/ 88208 h 423939"/>
                  <a:gd name="connsiteX62" fmla="*/ 88589 w 427130"/>
                  <a:gd name="connsiteY62" fmla="*/ 90648 h 423939"/>
                  <a:gd name="connsiteX63" fmla="*/ 86163 w 427130"/>
                  <a:gd name="connsiteY63" fmla="*/ 93331 h 423939"/>
                  <a:gd name="connsiteX64" fmla="*/ 83948 w 427130"/>
                  <a:gd name="connsiteY64" fmla="*/ 95951 h 423939"/>
                  <a:gd name="connsiteX65" fmla="*/ 81628 w 427130"/>
                  <a:gd name="connsiteY65" fmla="*/ 98603 h 423939"/>
                  <a:gd name="connsiteX66" fmla="*/ 79583 w 427130"/>
                  <a:gd name="connsiteY66" fmla="*/ 101403 h 423939"/>
                  <a:gd name="connsiteX67" fmla="*/ 77432 w 427130"/>
                  <a:gd name="connsiteY67" fmla="*/ 104235 h 423939"/>
                  <a:gd name="connsiteX68" fmla="*/ 75280 w 427130"/>
                  <a:gd name="connsiteY68" fmla="*/ 107067 h 423939"/>
                  <a:gd name="connsiteX69" fmla="*/ 73230 w 427130"/>
                  <a:gd name="connsiteY69" fmla="*/ 110041 h 423939"/>
                  <a:gd name="connsiteX70" fmla="*/ 71322 w 427130"/>
                  <a:gd name="connsiteY70" fmla="*/ 112916 h 423939"/>
                  <a:gd name="connsiteX71" fmla="*/ 69408 w 427130"/>
                  <a:gd name="connsiteY71" fmla="*/ 115965 h 423939"/>
                  <a:gd name="connsiteX72" fmla="*/ 67527 w 427130"/>
                  <a:gd name="connsiteY72" fmla="*/ 119120 h 423939"/>
                  <a:gd name="connsiteX73" fmla="*/ 65719 w 427130"/>
                  <a:gd name="connsiteY73" fmla="*/ 122137 h 423939"/>
                  <a:gd name="connsiteX74" fmla="*/ 63975 w 427130"/>
                  <a:gd name="connsiteY74" fmla="*/ 125366 h 423939"/>
                  <a:gd name="connsiteX75" fmla="*/ 61859 w 427130"/>
                  <a:gd name="connsiteY75" fmla="*/ 129282 h 423939"/>
                  <a:gd name="connsiteX76" fmla="*/ 59919 w 427130"/>
                  <a:gd name="connsiteY76" fmla="*/ 133204 h 423939"/>
                  <a:gd name="connsiteX77" fmla="*/ 58115 w 427130"/>
                  <a:gd name="connsiteY77" fmla="*/ 137200 h 423939"/>
                  <a:gd name="connsiteX78" fmla="*/ 56312 w 427130"/>
                  <a:gd name="connsiteY78" fmla="*/ 141196 h 423939"/>
                  <a:gd name="connsiteX79" fmla="*/ 54683 w 427130"/>
                  <a:gd name="connsiteY79" fmla="*/ 145198 h 423939"/>
                  <a:gd name="connsiteX80" fmla="*/ 53197 w 427130"/>
                  <a:gd name="connsiteY80" fmla="*/ 149099 h 423939"/>
                  <a:gd name="connsiteX81" fmla="*/ 51706 w 427130"/>
                  <a:gd name="connsiteY81" fmla="*/ 153175 h 423939"/>
                  <a:gd name="connsiteX82" fmla="*/ 50426 w 427130"/>
                  <a:gd name="connsiteY82" fmla="*/ 157187 h 423939"/>
                  <a:gd name="connsiteX83" fmla="*/ 49184 w 427130"/>
                  <a:gd name="connsiteY83" fmla="*/ 161131 h 423939"/>
                  <a:gd name="connsiteX84" fmla="*/ 48110 w 427130"/>
                  <a:gd name="connsiteY84" fmla="*/ 165255 h 423939"/>
                  <a:gd name="connsiteX85" fmla="*/ 47042 w 427130"/>
                  <a:gd name="connsiteY85" fmla="*/ 169205 h 423939"/>
                  <a:gd name="connsiteX86" fmla="*/ 46181 w 427130"/>
                  <a:gd name="connsiteY86" fmla="*/ 173265 h 423939"/>
                  <a:gd name="connsiteX87" fmla="*/ 45351 w 427130"/>
                  <a:gd name="connsiteY87" fmla="*/ 177432 h 423939"/>
                  <a:gd name="connsiteX88" fmla="*/ 44663 w 427130"/>
                  <a:gd name="connsiteY88" fmla="*/ 181498 h 423939"/>
                  <a:gd name="connsiteX89" fmla="*/ 44151 w 427130"/>
                  <a:gd name="connsiteY89" fmla="*/ 185570 h 423939"/>
                  <a:gd name="connsiteX90" fmla="*/ 43707 w 427130"/>
                  <a:gd name="connsiteY90" fmla="*/ 189679 h 423939"/>
                  <a:gd name="connsiteX91" fmla="*/ 43332 w 427130"/>
                  <a:gd name="connsiteY91" fmla="*/ 193826 h 423939"/>
                  <a:gd name="connsiteX92" fmla="*/ 42994 w 427130"/>
                  <a:gd name="connsiteY92" fmla="*/ 197903 h 423939"/>
                  <a:gd name="connsiteX93" fmla="*/ 42899 w 427130"/>
                  <a:gd name="connsiteY93" fmla="*/ 202023 h 423939"/>
                  <a:gd name="connsiteX94" fmla="*/ 42836 w 427130"/>
                  <a:gd name="connsiteY94" fmla="*/ 206249 h 423939"/>
                  <a:gd name="connsiteX95" fmla="*/ 42985 w 427130"/>
                  <a:gd name="connsiteY95" fmla="*/ 210412 h 423939"/>
                  <a:gd name="connsiteX96" fmla="*/ 43133 w 427130"/>
                  <a:gd name="connsiteY96" fmla="*/ 214575 h 423939"/>
                  <a:gd name="connsiteX97" fmla="*/ 43457 w 427130"/>
                  <a:gd name="connsiteY97" fmla="*/ 218743 h 423939"/>
                  <a:gd name="connsiteX98" fmla="*/ 43743 w 427130"/>
                  <a:gd name="connsiteY98" fmla="*/ 222981 h 423939"/>
                  <a:gd name="connsiteX99" fmla="*/ 44240 w 427130"/>
                  <a:gd name="connsiteY99" fmla="*/ 227154 h 423939"/>
                  <a:gd name="connsiteX100" fmla="*/ 44913 w 427130"/>
                  <a:gd name="connsiteY100" fmla="*/ 231334 h 423939"/>
                  <a:gd name="connsiteX101" fmla="*/ 45548 w 427130"/>
                  <a:gd name="connsiteY101" fmla="*/ 235582 h 423939"/>
                  <a:gd name="connsiteX102" fmla="*/ 46427 w 427130"/>
                  <a:gd name="connsiteY102" fmla="*/ 239873 h 423939"/>
                  <a:gd name="connsiteX103" fmla="*/ 47342 w 427130"/>
                  <a:gd name="connsiteY103" fmla="*/ 244095 h 423939"/>
                  <a:gd name="connsiteX104" fmla="*/ 48395 w 427130"/>
                  <a:gd name="connsiteY104" fmla="*/ 248392 h 423939"/>
                  <a:gd name="connsiteX105" fmla="*/ 49517 w 427130"/>
                  <a:gd name="connsiteY105" fmla="*/ 252725 h 423939"/>
                  <a:gd name="connsiteX106" fmla="*/ 50782 w 427130"/>
                  <a:gd name="connsiteY106" fmla="*/ 256959 h 423939"/>
                  <a:gd name="connsiteX107" fmla="*/ 52116 w 427130"/>
                  <a:gd name="connsiteY107" fmla="*/ 261229 h 423939"/>
                  <a:gd name="connsiteX108" fmla="*/ 53486 w 427130"/>
                  <a:gd name="connsiteY108" fmla="*/ 265431 h 423939"/>
                  <a:gd name="connsiteX109" fmla="*/ 55000 w 427130"/>
                  <a:gd name="connsiteY109" fmla="*/ 269532 h 423939"/>
                  <a:gd name="connsiteX110" fmla="*/ 56514 w 427130"/>
                  <a:gd name="connsiteY110" fmla="*/ 273634 h 423939"/>
                  <a:gd name="connsiteX111" fmla="*/ 58276 w 427130"/>
                  <a:gd name="connsiteY111" fmla="*/ 277603 h 423939"/>
                  <a:gd name="connsiteX112" fmla="*/ 60007 w 427130"/>
                  <a:gd name="connsiteY112" fmla="*/ 281467 h 423939"/>
                  <a:gd name="connsiteX113" fmla="*/ 61875 w 427130"/>
                  <a:gd name="connsiteY113" fmla="*/ 285405 h 423939"/>
                  <a:gd name="connsiteX114" fmla="*/ 63749 w 427130"/>
                  <a:gd name="connsiteY114" fmla="*/ 289168 h 423939"/>
                  <a:gd name="connsiteX115" fmla="*/ 65729 w 427130"/>
                  <a:gd name="connsiteY115" fmla="*/ 292900 h 423939"/>
                  <a:gd name="connsiteX116" fmla="*/ 67782 w 427130"/>
                  <a:gd name="connsiteY116" fmla="*/ 296495 h 423939"/>
                  <a:gd name="connsiteX117" fmla="*/ 69974 w 427130"/>
                  <a:gd name="connsiteY117" fmla="*/ 300164 h 423939"/>
                  <a:gd name="connsiteX118" fmla="*/ 72239 w 427130"/>
                  <a:gd name="connsiteY118" fmla="*/ 303695 h 423939"/>
                  <a:gd name="connsiteX119" fmla="*/ 74579 w 427130"/>
                  <a:gd name="connsiteY119" fmla="*/ 307089 h 423939"/>
                  <a:gd name="connsiteX120" fmla="*/ 76988 w 427130"/>
                  <a:gd name="connsiteY120" fmla="*/ 310520 h 423939"/>
                  <a:gd name="connsiteX121" fmla="*/ 79439 w 427130"/>
                  <a:gd name="connsiteY121" fmla="*/ 313708 h 423939"/>
                  <a:gd name="connsiteX122" fmla="*/ 82059 w 427130"/>
                  <a:gd name="connsiteY122" fmla="*/ 317076 h 423939"/>
                  <a:gd name="connsiteX123" fmla="*/ 84685 w 427130"/>
                  <a:gd name="connsiteY123" fmla="*/ 320269 h 423939"/>
                  <a:gd name="connsiteX124" fmla="*/ 87453 w 427130"/>
                  <a:gd name="connsiteY124" fmla="*/ 323362 h 423939"/>
                  <a:gd name="connsiteX125" fmla="*/ 90259 w 427130"/>
                  <a:gd name="connsiteY125" fmla="*/ 326386 h 423939"/>
                  <a:gd name="connsiteX126" fmla="*/ 93102 w 427130"/>
                  <a:gd name="connsiteY126" fmla="*/ 329342 h 423939"/>
                  <a:gd name="connsiteX127" fmla="*/ 96156 w 427130"/>
                  <a:gd name="connsiteY127" fmla="*/ 332235 h 423939"/>
                  <a:gd name="connsiteX128" fmla="*/ 99248 w 427130"/>
                  <a:gd name="connsiteY128" fmla="*/ 335058 h 423939"/>
                  <a:gd name="connsiteX129" fmla="*/ 102408 w 427130"/>
                  <a:gd name="connsiteY129" fmla="*/ 337919 h 423939"/>
                  <a:gd name="connsiteX130" fmla="*/ 105611 w 427130"/>
                  <a:gd name="connsiteY130" fmla="*/ 340537 h 423939"/>
                  <a:gd name="connsiteX131" fmla="*/ 108989 w 427130"/>
                  <a:gd name="connsiteY131" fmla="*/ 343160 h 423939"/>
                  <a:gd name="connsiteX132" fmla="*/ 112298 w 427130"/>
                  <a:gd name="connsiteY132" fmla="*/ 345746 h 423939"/>
                  <a:gd name="connsiteX133" fmla="*/ 115818 w 427130"/>
                  <a:gd name="connsiteY133" fmla="*/ 348269 h 423939"/>
                  <a:gd name="connsiteX134" fmla="*/ 119376 w 427130"/>
                  <a:gd name="connsiteY134" fmla="*/ 350724 h 423939"/>
                  <a:gd name="connsiteX135" fmla="*/ 123040 w 427130"/>
                  <a:gd name="connsiteY135" fmla="*/ 353146 h 423939"/>
                  <a:gd name="connsiteX136" fmla="*/ 126814 w 427130"/>
                  <a:gd name="connsiteY136" fmla="*/ 355363 h 423939"/>
                  <a:gd name="connsiteX137" fmla="*/ 130589 w 427130"/>
                  <a:gd name="connsiteY137" fmla="*/ 357579 h 423939"/>
                  <a:gd name="connsiteX138" fmla="*/ 134539 w 427130"/>
                  <a:gd name="connsiteY138" fmla="*/ 359802 h 423939"/>
                  <a:gd name="connsiteX139" fmla="*/ 138493 w 427130"/>
                  <a:gd name="connsiteY139" fmla="*/ 361849 h 423939"/>
                  <a:gd name="connsiteX140" fmla="*/ 142417 w 427130"/>
                  <a:gd name="connsiteY140" fmla="*/ 363791 h 423939"/>
                  <a:gd name="connsiteX141" fmla="*/ 146340 w 427130"/>
                  <a:gd name="connsiteY141" fmla="*/ 365733 h 423939"/>
                  <a:gd name="connsiteX142" fmla="*/ 150375 w 427130"/>
                  <a:gd name="connsiteY142" fmla="*/ 367468 h 423939"/>
                  <a:gd name="connsiteX143" fmla="*/ 154378 w 427130"/>
                  <a:gd name="connsiteY143" fmla="*/ 369098 h 423939"/>
                  <a:gd name="connsiteX144" fmla="*/ 158349 w 427130"/>
                  <a:gd name="connsiteY144" fmla="*/ 370622 h 423939"/>
                  <a:gd name="connsiteX145" fmla="*/ 162395 w 427130"/>
                  <a:gd name="connsiteY145" fmla="*/ 372009 h 423939"/>
                  <a:gd name="connsiteX146" fmla="*/ 166440 w 427130"/>
                  <a:gd name="connsiteY146" fmla="*/ 373395 h 423939"/>
                  <a:gd name="connsiteX147" fmla="*/ 170386 w 427130"/>
                  <a:gd name="connsiteY147" fmla="*/ 374639 h 423939"/>
                  <a:gd name="connsiteX148" fmla="*/ 174511 w 427130"/>
                  <a:gd name="connsiteY148" fmla="*/ 375714 h 423939"/>
                  <a:gd name="connsiteX149" fmla="*/ 178567 w 427130"/>
                  <a:gd name="connsiteY149" fmla="*/ 376751 h 423939"/>
                  <a:gd name="connsiteX150" fmla="*/ 182661 w 427130"/>
                  <a:gd name="connsiteY150" fmla="*/ 377720 h 423939"/>
                  <a:gd name="connsiteX151" fmla="*/ 186692 w 427130"/>
                  <a:gd name="connsiteY151" fmla="*/ 378477 h 423939"/>
                  <a:gd name="connsiteX152" fmla="*/ 190759 w 427130"/>
                  <a:gd name="connsiteY152" fmla="*/ 379165 h 423939"/>
                  <a:gd name="connsiteX153" fmla="*/ 194864 w 427130"/>
                  <a:gd name="connsiteY153" fmla="*/ 379785 h 423939"/>
                  <a:gd name="connsiteX154" fmla="*/ 199011 w 427130"/>
                  <a:gd name="connsiteY154" fmla="*/ 380162 h 423939"/>
                  <a:gd name="connsiteX155" fmla="*/ 203158 w 427130"/>
                  <a:gd name="connsiteY155" fmla="*/ 380538 h 423939"/>
                  <a:gd name="connsiteX156" fmla="*/ 207237 w 427130"/>
                  <a:gd name="connsiteY156" fmla="*/ 380878 h 423939"/>
                  <a:gd name="connsiteX157" fmla="*/ 211427 w 427130"/>
                  <a:gd name="connsiteY157" fmla="*/ 381011 h 423939"/>
                  <a:gd name="connsiteX158" fmla="*/ 215654 w 427130"/>
                  <a:gd name="connsiteY158" fmla="*/ 381075 h 423939"/>
                  <a:gd name="connsiteX159" fmla="*/ 219743 w 427130"/>
                  <a:gd name="connsiteY159" fmla="*/ 381066 h 423939"/>
                  <a:gd name="connsiteX160" fmla="*/ 224013 w 427130"/>
                  <a:gd name="connsiteY160" fmla="*/ 380887 h 423939"/>
                  <a:gd name="connsiteX161" fmla="*/ 228145 w 427130"/>
                  <a:gd name="connsiteY161" fmla="*/ 380634 h 423939"/>
                  <a:gd name="connsiteX162" fmla="*/ 232352 w 427130"/>
                  <a:gd name="connsiteY162" fmla="*/ 380244 h 423939"/>
                  <a:gd name="connsiteX163" fmla="*/ 236632 w 427130"/>
                  <a:gd name="connsiteY163" fmla="*/ 379716 h 423939"/>
                  <a:gd name="connsiteX164" fmla="*/ 240844 w 427130"/>
                  <a:gd name="connsiteY164" fmla="*/ 379151 h 423939"/>
                  <a:gd name="connsiteX165" fmla="*/ 245024 w 427130"/>
                  <a:gd name="connsiteY165" fmla="*/ 378480 h 423939"/>
                  <a:gd name="connsiteX166" fmla="*/ 249347 w 427130"/>
                  <a:gd name="connsiteY166" fmla="*/ 377709 h 423939"/>
                  <a:gd name="connsiteX167" fmla="*/ 253607 w 427130"/>
                  <a:gd name="connsiteY167" fmla="*/ 376726 h 423939"/>
                  <a:gd name="connsiteX168" fmla="*/ 257830 w 427130"/>
                  <a:gd name="connsiteY168" fmla="*/ 375812 h 423939"/>
                  <a:gd name="connsiteX169" fmla="*/ 262096 w 427130"/>
                  <a:gd name="connsiteY169" fmla="*/ 374655 h 423939"/>
                  <a:gd name="connsiteX170" fmla="*/ 266398 w 427130"/>
                  <a:gd name="connsiteY170" fmla="*/ 373429 h 423939"/>
                  <a:gd name="connsiteX171" fmla="*/ 270669 w 427130"/>
                  <a:gd name="connsiteY171" fmla="*/ 372098 h 423939"/>
                  <a:gd name="connsiteX172" fmla="*/ 274871 w 427130"/>
                  <a:gd name="connsiteY172" fmla="*/ 370729 h 423939"/>
                  <a:gd name="connsiteX173" fmla="*/ 279079 w 427130"/>
                  <a:gd name="connsiteY173" fmla="*/ 369185 h 423939"/>
                  <a:gd name="connsiteX174" fmla="*/ 283112 w 427130"/>
                  <a:gd name="connsiteY174" fmla="*/ 367636 h 423939"/>
                  <a:gd name="connsiteX175" fmla="*/ 287114 w 427130"/>
                  <a:gd name="connsiteY175" fmla="*/ 365982 h 423939"/>
                  <a:gd name="connsiteX176" fmla="*/ 291084 w 427130"/>
                  <a:gd name="connsiteY176" fmla="*/ 364221 h 423939"/>
                  <a:gd name="connsiteX177" fmla="*/ 294948 w 427130"/>
                  <a:gd name="connsiteY177" fmla="*/ 362492 h 423939"/>
                  <a:gd name="connsiteX178" fmla="*/ 298748 w 427130"/>
                  <a:gd name="connsiteY178" fmla="*/ 360551 h 423939"/>
                  <a:gd name="connsiteX179" fmla="*/ 302375 w 427130"/>
                  <a:gd name="connsiteY179" fmla="*/ 358605 h 423939"/>
                  <a:gd name="connsiteX180" fmla="*/ 306075 w 427130"/>
                  <a:gd name="connsiteY180" fmla="*/ 356521 h 423939"/>
                  <a:gd name="connsiteX181" fmla="*/ 309675 w 427130"/>
                  <a:gd name="connsiteY181" fmla="*/ 354295 h 423939"/>
                  <a:gd name="connsiteX182" fmla="*/ 313132 w 427130"/>
                  <a:gd name="connsiteY182" fmla="*/ 352168 h 423939"/>
                  <a:gd name="connsiteX183" fmla="*/ 316632 w 427130"/>
                  <a:gd name="connsiteY183" fmla="*/ 349799 h 423939"/>
                  <a:gd name="connsiteX184" fmla="*/ 320026 w 427130"/>
                  <a:gd name="connsiteY184" fmla="*/ 347461 h 423939"/>
                  <a:gd name="connsiteX185" fmla="*/ 323319 w 427130"/>
                  <a:gd name="connsiteY185" fmla="*/ 344980 h 423939"/>
                  <a:gd name="connsiteX186" fmla="*/ 326581 w 427130"/>
                  <a:gd name="connsiteY186" fmla="*/ 342393 h 423939"/>
                  <a:gd name="connsiteX187" fmla="*/ 329774 w 427130"/>
                  <a:gd name="connsiteY187" fmla="*/ 339769 h 423939"/>
                  <a:gd name="connsiteX188" fmla="*/ 332830 w 427130"/>
                  <a:gd name="connsiteY188" fmla="*/ 337071 h 423939"/>
                  <a:gd name="connsiteX189" fmla="*/ 335923 w 427130"/>
                  <a:gd name="connsiteY189" fmla="*/ 334304 h 423939"/>
                  <a:gd name="connsiteX190" fmla="*/ 338953 w 427130"/>
                  <a:gd name="connsiteY190" fmla="*/ 331325 h 423939"/>
                  <a:gd name="connsiteX191" fmla="*/ 341808 w 427130"/>
                  <a:gd name="connsiteY191" fmla="*/ 328341 h 423939"/>
                  <a:gd name="connsiteX192" fmla="*/ 344594 w 427130"/>
                  <a:gd name="connsiteY192" fmla="*/ 325320 h 423939"/>
                  <a:gd name="connsiteX193" fmla="*/ 347454 w 427130"/>
                  <a:gd name="connsiteY193" fmla="*/ 322161 h 423939"/>
                  <a:gd name="connsiteX194" fmla="*/ 350072 w 427130"/>
                  <a:gd name="connsiteY194" fmla="*/ 318960 h 423939"/>
                  <a:gd name="connsiteX195" fmla="*/ 352763 w 427130"/>
                  <a:gd name="connsiteY195" fmla="*/ 315621 h 423939"/>
                  <a:gd name="connsiteX196" fmla="*/ 355317 w 427130"/>
                  <a:gd name="connsiteY196" fmla="*/ 312208 h 423939"/>
                  <a:gd name="connsiteX197" fmla="*/ 357765 w 427130"/>
                  <a:gd name="connsiteY197" fmla="*/ 308827 h 423939"/>
                  <a:gd name="connsiteX198" fmla="*/ 360219 w 427130"/>
                  <a:gd name="connsiteY198" fmla="*/ 305271 h 423939"/>
                  <a:gd name="connsiteX199" fmla="*/ 362572 w 427130"/>
                  <a:gd name="connsiteY199" fmla="*/ 301572 h 423939"/>
                  <a:gd name="connsiteX200" fmla="*/ 364925 w 427130"/>
                  <a:gd name="connsiteY200" fmla="*/ 297873 h 423939"/>
                  <a:gd name="connsiteX201" fmla="*/ 367141 w 427130"/>
                  <a:gd name="connsiteY201" fmla="*/ 294100 h 423939"/>
                  <a:gd name="connsiteX202" fmla="*/ 369256 w 427130"/>
                  <a:gd name="connsiteY202" fmla="*/ 290183 h 423939"/>
                  <a:gd name="connsiteX203" fmla="*/ 370778 w 427130"/>
                  <a:gd name="connsiteY203" fmla="*/ 287366 h 423939"/>
                  <a:gd name="connsiteX204" fmla="*/ 372194 w 427130"/>
                  <a:gd name="connsiteY204" fmla="*/ 284581 h 423939"/>
                  <a:gd name="connsiteX205" fmla="*/ 373435 w 427130"/>
                  <a:gd name="connsiteY205" fmla="*/ 281790 h 423939"/>
                  <a:gd name="connsiteX206" fmla="*/ 374713 w 427130"/>
                  <a:gd name="connsiteY206" fmla="*/ 278931 h 423939"/>
                  <a:gd name="connsiteX207" fmla="*/ 375817 w 427130"/>
                  <a:gd name="connsiteY207" fmla="*/ 276066 h 423939"/>
                  <a:gd name="connsiteX208" fmla="*/ 376952 w 427130"/>
                  <a:gd name="connsiteY208" fmla="*/ 273306 h 423939"/>
                  <a:gd name="connsiteX209" fmla="*/ 377950 w 427130"/>
                  <a:gd name="connsiteY209" fmla="*/ 270473 h 423939"/>
                  <a:gd name="connsiteX210" fmla="*/ 378879 w 427130"/>
                  <a:gd name="connsiteY210" fmla="*/ 267602 h 423939"/>
                  <a:gd name="connsiteX211" fmla="*/ 379702 w 427130"/>
                  <a:gd name="connsiteY211" fmla="*/ 264763 h 423939"/>
                  <a:gd name="connsiteX212" fmla="*/ 380526 w 427130"/>
                  <a:gd name="connsiteY212" fmla="*/ 261924 h 423939"/>
                  <a:gd name="connsiteX213" fmla="*/ 381211 w 427130"/>
                  <a:gd name="connsiteY213" fmla="*/ 259011 h 423939"/>
                  <a:gd name="connsiteX214" fmla="*/ 381860 w 427130"/>
                  <a:gd name="connsiteY214" fmla="*/ 256166 h 423939"/>
                  <a:gd name="connsiteX215" fmla="*/ 382546 w 427130"/>
                  <a:gd name="connsiteY215" fmla="*/ 253253 h 423939"/>
                  <a:gd name="connsiteX216" fmla="*/ 382951 w 427130"/>
                  <a:gd name="connsiteY216" fmla="*/ 250365 h 423939"/>
                  <a:gd name="connsiteX217" fmla="*/ 383357 w 427130"/>
                  <a:gd name="connsiteY217" fmla="*/ 247478 h 423939"/>
                  <a:gd name="connsiteX218" fmla="*/ 383693 w 427130"/>
                  <a:gd name="connsiteY218" fmla="*/ 244554 h 423939"/>
                  <a:gd name="connsiteX219" fmla="*/ 383924 w 427130"/>
                  <a:gd name="connsiteY219" fmla="*/ 241661 h 423939"/>
                  <a:gd name="connsiteX220" fmla="*/ 384155 w 427130"/>
                  <a:gd name="connsiteY220" fmla="*/ 238768 h 423939"/>
                  <a:gd name="connsiteX221" fmla="*/ 384249 w 427130"/>
                  <a:gd name="connsiteY221" fmla="*/ 235801 h 423939"/>
                  <a:gd name="connsiteX222" fmla="*/ 384305 w 427130"/>
                  <a:gd name="connsiteY222" fmla="*/ 232902 h 423939"/>
                  <a:gd name="connsiteX223" fmla="*/ 384192 w 427130"/>
                  <a:gd name="connsiteY223" fmla="*/ 229824 h 423939"/>
                  <a:gd name="connsiteX224" fmla="*/ 384105 w 427130"/>
                  <a:gd name="connsiteY224" fmla="*/ 227026 h 423939"/>
                  <a:gd name="connsiteX225" fmla="*/ 383924 w 427130"/>
                  <a:gd name="connsiteY225" fmla="*/ 223910 h 423939"/>
                  <a:gd name="connsiteX226" fmla="*/ 383668 w 427130"/>
                  <a:gd name="connsiteY226" fmla="*/ 220932 h 423939"/>
                  <a:gd name="connsiteX227" fmla="*/ 383269 w 427130"/>
                  <a:gd name="connsiteY227" fmla="*/ 218054 h 423939"/>
                  <a:gd name="connsiteX228" fmla="*/ 382839 w 427130"/>
                  <a:gd name="connsiteY228" fmla="*/ 215070 h 423939"/>
                  <a:gd name="connsiteX229" fmla="*/ 382340 w 427130"/>
                  <a:gd name="connsiteY229" fmla="*/ 212049 h 423939"/>
                  <a:gd name="connsiteX230" fmla="*/ 381772 w 427130"/>
                  <a:gd name="connsiteY230" fmla="*/ 208991 h 423939"/>
                  <a:gd name="connsiteX231" fmla="*/ 381167 w 427130"/>
                  <a:gd name="connsiteY231" fmla="*/ 206002 h 423939"/>
                  <a:gd name="connsiteX232" fmla="*/ 380456 w 427130"/>
                  <a:gd name="connsiteY232" fmla="*/ 203044 h 423939"/>
                  <a:gd name="connsiteX233" fmla="*/ 379645 w 427130"/>
                  <a:gd name="connsiteY233" fmla="*/ 199943 h 423939"/>
                  <a:gd name="connsiteX234" fmla="*/ 378759 w 427130"/>
                  <a:gd name="connsiteY234" fmla="*/ 196980 h 423939"/>
                  <a:gd name="connsiteX235" fmla="*/ 377842 w 427130"/>
                  <a:gd name="connsiteY235" fmla="*/ 193911 h 423939"/>
                  <a:gd name="connsiteX236" fmla="*/ 376851 w 427130"/>
                  <a:gd name="connsiteY236" fmla="*/ 190979 h 423939"/>
                  <a:gd name="connsiteX237" fmla="*/ 375791 w 427130"/>
                  <a:gd name="connsiteY237" fmla="*/ 188010 h 423939"/>
                  <a:gd name="connsiteX238" fmla="*/ 374657 w 427130"/>
                  <a:gd name="connsiteY238" fmla="*/ 185179 h 423939"/>
                  <a:gd name="connsiteX239" fmla="*/ 373523 w 427130"/>
                  <a:gd name="connsiteY239" fmla="*/ 182348 h 423939"/>
                  <a:gd name="connsiteX240" fmla="*/ 372283 w 427130"/>
                  <a:gd name="connsiteY240" fmla="*/ 179548 h 423939"/>
                  <a:gd name="connsiteX241" fmla="*/ 371006 w 427130"/>
                  <a:gd name="connsiteY241" fmla="*/ 176816 h 423939"/>
                  <a:gd name="connsiteX242" fmla="*/ 369586 w 427130"/>
                  <a:gd name="connsiteY242" fmla="*/ 174186 h 423939"/>
                  <a:gd name="connsiteX243" fmla="*/ 368203 w 427130"/>
                  <a:gd name="connsiteY243" fmla="*/ 171486 h 423939"/>
                  <a:gd name="connsiteX244" fmla="*/ 366708 w 427130"/>
                  <a:gd name="connsiteY244" fmla="*/ 168993 h 423939"/>
                  <a:gd name="connsiteX245" fmla="*/ 365182 w 427130"/>
                  <a:gd name="connsiteY245" fmla="*/ 166393 h 423939"/>
                  <a:gd name="connsiteX246" fmla="*/ 363582 w 427130"/>
                  <a:gd name="connsiteY246" fmla="*/ 163931 h 423939"/>
                  <a:gd name="connsiteX247" fmla="*/ 361982 w 427130"/>
                  <a:gd name="connsiteY247" fmla="*/ 161469 h 423939"/>
                  <a:gd name="connsiteX248" fmla="*/ 360239 w 427130"/>
                  <a:gd name="connsiteY248" fmla="*/ 159108 h 423939"/>
                  <a:gd name="connsiteX249" fmla="*/ 358427 w 427130"/>
                  <a:gd name="connsiteY249" fmla="*/ 156709 h 423939"/>
                  <a:gd name="connsiteX250" fmla="*/ 356647 w 427130"/>
                  <a:gd name="connsiteY250" fmla="*/ 154416 h 423939"/>
                  <a:gd name="connsiteX251" fmla="*/ 354761 w 427130"/>
                  <a:gd name="connsiteY251" fmla="*/ 152155 h 423939"/>
                  <a:gd name="connsiteX252" fmla="*/ 352800 w 427130"/>
                  <a:gd name="connsiteY252" fmla="*/ 150031 h 423939"/>
                  <a:gd name="connsiteX253" fmla="*/ 350808 w 427130"/>
                  <a:gd name="connsiteY253" fmla="*/ 147801 h 423939"/>
                  <a:gd name="connsiteX254" fmla="*/ 348742 w 427130"/>
                  <a:gd name="connsiteY254" fmla="*/ 145709 h 423939"/>
                  <a:gd name="connsiteX255" fmla="*/ 346676 w 427130"/>
                  <a:gd name="connsiteY255" fmla="*/ 143616 h 423939"/>
                  <a:gd name="connsiteX256" fmla="*/ 344467 w 427130"/>
                  <a:gd name="connsiteY256" fmla="*/ 141624 h 423939"/>
                  <a:gd name="connsiteX257" fmla="*/ 342258 w 427130"/>
                  <a:gd name="connsiteY257" fmla="*/ 139632 h 423939"/>
                  <a:gd name="connsiteX258" fmla="*/ 339906 w 427130"/>
                  <a:gd name="connsiteY258" fmla="*/ 137740 h 423939"/>
                  <a:gd name="connsiteX259" fmla="*/ 337554 w 427130"/>
                  <a:gd name="connsiteY259" fmla="*/ 135849 h 423939"/>
                  <a:gd name="connsiteX260" fmla="*/ 337526 w 427130"/>
                  <a:gd name="connsiteY260" fmla="*/ 135828 h 423939"/>
                  <a:gd name="connsiteX261" fmla="*/ 350133 w 427130"/>
                  <a:gd name="connsiteY261" fmla="*/ 154528 h 423939"/>
                  <a:gd name="connsiteX262" fmla="*/ 360214 w 427130"/>
                  <a:gd name="connsiteY262" fmla="*/ 204460 h 423939"/>
                  <a:gd name="connsiteX263" fmla="*/ 231934 w 427130"/>
                  <a:gd name="connsiteY263" fmla="*/ 332740 h 423939"/>
                  <a:gd name="connsiteX264" fmla="*/ 182002 w 427130"/>
                  <a:gd name="connsiteY264" fmla="*/ 322659 h 423939"/>
                  <a:gd name="connsiteX265" fmla="*/ 156833 w 427130"/>
                  <a:gd name="connsiteY265" fmla="*/ 305690 h 423939"/>
                  <a:gd name="connsiteX266" fmla="*/ 154907 w 427130"/>
                  <a:gd name="connsiteY266" fmla="*/ 304507 h 423939"/>
                  <a:gd name="connsiteX267" fmla="*/ 152512 w 427130"/>
                  <a:gd name="connsiteY267" fmla="*/ 302858 h 423939"/>
                  <a:gd name="connsiteX268" fmla="*/ 150149 w 427130"/>
                  <a:gd name="connsiteY268" fmla="*/ 301316 h 423939"/>
                  <a:gd name="connsiteX269" fmla="*/ 147792 w 427130"/>
                  <a:gd name="connsiteY269" fmla="*/ 299598 h 423939"/>
                  <a:gd name="connsiteX270" fmla="*/ 147758 w 427130"/>
                  <a:gd name="connsiteY270" fmla="*/ 299572 h 423939"/>
                  <a:gd name="connsiteX271" fmla="*/ 141227 w 427130"/>
                  <a:gd name="connsiteY271" fmla="*/ 295168 h 423939"/>
                  <a:gd name="connsiteX272" fmla="*/ 139887 w 427130"/>
                  <a:gd name="connsiteY272" fmla="*/ 293181 h 423939"/>
                  <a:gd name="connsiteX273" fmla="*/ 139171 w 427130"/>
                  <a:gd name="connsiteY273" fmla="*/ 292545 h 423939"/>
                  <a:gd name="connsiteX274" fmla="*/ 137100 w 427130"/>
                  <a:gd name="connsiteY274" fmla="*/ 290628 h 423939"/>
                  <a:gd name="connsiteX275" fmla="*/ 135097 w 427130"/>
                  <a:gd name="connsiteY275" fmla="*/ 288747 h 423939"/>
                  <a:gd name="connsiteX276" fmla="*/ 133168 w 427130"/>
                  <a:gd name="connsiteY276" fmla="*/ 286729 h 423939"/>
                  <a:gd name="connsiteX277" fmla="*/ 131308 w 427130"/>
                  <a:gd name="connsiteY277" fmla="*/ 284748 h 423939"/>
                  <a:gd name="connsiteX278" fmla="*/ 129522 w 427130"/>
                  <a:gd name="connsiteY278" fmla="*/ 282629 h 423939"/>
                  <a:gd name="connsiteX279" fmla="*/ 127736 w 427130"/>
                  <a:gd name="connsiteY279" fmla="*/ 280511 h 423939"/>
                  <a:gd name="connsiteX280" fmla="*/ 126057 w 427130"/>
                  <a:gd name="connsiteY280" fmla="*/ 278361 h 423939"/>
                  <a:gd name="connsiteX281" fmla="*/ 124414 w 427130"/>
                  <a:gd name="connsiteY281" fmla="*/ 276142 h 423939"/>
                  <a:gd name="connsiteX282" fmla="*/ 122771 w 427130"/>
                  <a:gd name="connsiteY282" fmla="*/ 273924 h 423939"/>
                  <a:gd name="connsiteX283" fmla="*/ 121271 w 427130"/>
                  <a:gd name="connsiteY283" fmla="*/ 271605 h 423939"/>
                  <a:gd name="connsiteX284" fmla="*/ 119771 w 427130"/>
                  <a:gd name="connsiteY284" fmla="*/ 269286 h 423939"/>
                  <a:gd name="connsiteX285" fmla="*/ 118309 w 427130"/>
                  <a:gd name="connsiteY285" fmla="*/ 266898 h 423939"/>
                  <a:gd name="connsiteX286" fmla="*/ 117021 w 427130"/>
                  <a:gd name="connsiteY286" fmla="*/ 264516 h 423939"/>
                  <a:gd name="connsiteX287" fmla="*/ 115632 w 427130"/>
                  <a:gd name="connsiteY287" fmla="*/ 261991 h 423939"/>
                  <a:gd name="connsiteX288" fmla="*/ 114349 w 427130"/>
                  <a:gd name="connsiteY288" fmla="*/ 259434 h 423939"/>
                  <a:gd name="connsiteX289" fmla="*/ 113204 w 427130"/>
                  <a:gd name="connsiteY289" fmla="*/ 256952 h 423939"/>
                  <a:gd name="connsiteX290" fmla="*/ 111959 w 427130"/>
                  <a:gd name="connsiteY290" fmla="*/ 254327 h 423939"/>
                  <a:gd name="connsiteX291" fmla="*/ 110856 w 427130"/>
                  <a:gd name="connsiteY291" fmla="*/ 251601 h 423939"/>
                  <a:gd name="connsiteX292" fmla="*/ 109891 w 427130"/>
                  <a:gd name="connsiteY292" fmla="*/ 248950 h 423939"/>
                  <a:gd name="connsiteX293" fmla="*/ 108857 w 427130"/>
                  <a:gd name="connsiteY293" fmla="*/ 246261 h 423939"/>
                  <a:gd name="connsiteX294" fmla="*/ 107898 w 427130"/>
                  <a:gd name="connsiteY294" fmla="*/ 243435 h 423939"/>
                  <a:gd name="connsiteX295" fmla="*/ 107007 w 427130"/>
                  <a:gd name="connsiteY295" fmla="*/ 240647 h 423939"/>
                  <a:gd name="connsiteX296" fmla="*/ 106259 w 427130"/>
                  <a:gd name="connsiteY296" fmla="*/ 237757 h 423939"/>
                  <a:gd name="connsiteX297" fmla="*/ 105474 w 427130"/>
                  <a:gd name="connsiteY297" fmla="*/ 234937 h 423939"/>
                  <a:gd name="connsiteX298" fmla="*/ 104832 w 427130"/>
                  <a:gd name="connsiteY298" fmla="*/ 232017 h 423939"/>
                  <a:gd name="connsiteX299" fmla="*/ 104184 w 427130"/>
                  <a:gd name="connsiteY299" fmla="*/ 229270 h 423939"/>
                  <a:gd name="connsiteX300" fmla="*/ 103611 w 427130"/>
                  <a:gd name="connsiteY300" fmla="*/ 226387 h 423939"/>
                  <a:gd name="connsiteX301" fmla="*/ 103244 w 427130"/>
                  <a:gd name="connsiteY301" fmla="*/ 223615 h 423939"/>
                  <a:gd name="connsiteX302" fmla="*/ 102808 w 427130"/>
                  <a:gd name="connsiteY302" fmla="*/ 220806 h 423939"/>
                  <a:gd name="connsiteX303" fmla="*/ 102478 w 427130"/>
                  <a:gd name="connsiteY303" fmla="*/ 217965 h 423939"/>
                  <a:gd name="connsiteX304" fmla="*/ 102179 w 427130"/>
                  <a:gd name="connsiteY304" fmla="*/ 215230 h 423939"/>
                  <a:gd name="connsiteX305" fmla="*/ 102093 w 427130"/>
                  <a:gd name="connsiteY305" fmla="*/ 212432 h 423939"/>
                  <a:gd name="connsiteX306" fmla="*/ 101937 w 427130"/>
                  <a:gd name="connsiteY306" fmla="*/ 209596 h 423939"/>
                  <a:gd name="connsiteX307" fmla="*/ 101919 w 427130"/>
                  <a:gd name="connsiteY307" fmla="*/ 206835 h 423939"/>
                  <a:gd name="connsiteX308" fmla="*/ 101901 w 427130"/>
                  <a:gd name="connsiteY308" fmla="*/ 204074 h 423939"/>
                  <a:gd name="connsiteX309" fmla="*/ 101989 w 427130"/>
                  <a:gd name="connsiteY309" fmla="*/ 201282 h 423939"/>
                  <a:gd name="connsiteX310" fmla="*/ 102109 w 427130"/>
                  <a:gd name="connsiteY310" fmla="*/ 198595 h 423939"/>
                  <a:gd name="connsiteX311" fmla="*/ 102403 w 427130"/>
                  <a:gd name="connsiteY311" fmla="*/ 195914 h 423939"/>
                  <a:gd name="connsiteX312" fmla="*/ 102771 w 427130"/>
                  <a:gd name="connsiteY312" fmla="*/ 193095 h 423939"/>
                  <a:gd name="connsiteX313" fmla="*/ 103171 w 427130"/>
                  <a:gd name="connsiteY313" fmla="*/ 190382 h 423939"/>
                  <a:gd name="connsiteX314" fmla="*/ 103571 w 427130"/>
                  <a:gd name="connsiteY314" fmla="*/ 187670 h 423939"/>
                  <a:gd name="connsiteX315" fmla="*/ 104108 w 427130"/>
                  <a:gd name="connsiteY315" fmla="*/ 185031 h 423939"/>
                  <a:gd name="connsiteX316" fmla="*/ 104683 w 427130"/>
                  <a:gd name="connsiteY316" fmla="*/ 182324 h 423939"/>
                  <a:gd name="connsiteX317" fmla="*/ 105395 w 427130"/>
                  <a:gd name="connsiteY317" fmla="*/ 179691 h 423939"/>
                  <a:gd name="connsiteX318" fmla="*/ 106144 w 427130"/>
                  <a:gd name="connsiteY318" fmla="*/ 176989 h 423939"/>
                  <a:gd name="connsiteX319" fmla="*/ 106893 w 427130"/>
                  <a:gd name="connsiteY319" fmla="*/ 174288 h 423939"/>
                  <a:gd name="connsiteX320" fmla="*/ 107779 w 427130"/>
                  <a:gd name="connsiteY320" fmla="*/ 171660 h 423939"/>
                  <a:gd name="connsiteX321" fmla="*/ 108703 w 427130"/>
                  <a:gd name="connsiteY321" fmla="*/ 168964 h 423939"/>
                  <a:gd name="connsiteX322" fmla="*/ 109764 w 427130"/>
                  <a:gd name="connsiteY322" fmla="*/ 166342 h 423939"/>
                  <a:gd name="connsiteX323" fmla="*/ 110794 w 427130"/>
                  <a:gd name="connsiteY323" fmla="*/ 163614 h 423939"/>
                  <a:gd name="connsiteX324" fmla="*/ 111992 w 427130"/>
                  <a:gd name="connsiteY324" fmla="*/ 161067 h 423939"/>
                  <a:gd name="connsiteX325" fmla="*/ 112774 w 427130"/>
                  <a:gd name="connsiteY325" fmla="*/ 159290 h 423939"/>
                  <a:gd name="connsiteX326" fmla="*/ 113735 w 427130"/>
                  <a:gd name="connsiteY326" fmla="*/ 154528 h 423939"/>
                  <a:gd name="connsiteX327" fmla="*/ 141227 w 427130"/>
                  <a:gd name="connsiteY327" fmla="*/ 113753 h 423939"/>
                  <a:gd name="connsiteX328" fmla="*/ 155306 w 427130"/>
                  <a:gd name="connsiteY328" fmla="*/ 104260 h 423939"/>
                  <a:gd name="connsiteX329" fmla="*/ 156594 w 427130"/>
                  <a:gd name="connsiteY329" fmla="*/ 103153 h 423939"/>
                  <a:gd name="connsiteX330" fmla="*/ 159782 w 427130"/>
                  <a:gd name="connsiteY330" fmla="*/ 100704 h 423939"/>
                  <a:gd name="connsiteX331" fmla="*/ 162964 w 427130"/>
                  <a:gd name="connsiteY331" fmla="*/ 98429 h 423939"/>
                  <a:gd name="connsiteX332" fmla="*/ 166114 w 427130"/>
                  <a:gd name="connsiteY332" fmla="*/ 96048 h 423939"/>
                  <a:gd name="connsiteX333" fmla="*/ 169397 w 427130"/>
                  <a:gd name="connsiteY333" fmla="*/ 93916 h 423939"/>
                  <a:gd name="connsiteX334" fmla="*/ 172785 w 427130"/>
                  <a:gd name="connsiteY334" fmla="*/ 91753 h 423939"/>
                  <a:gd name="connsiteX335" fmla="*/ 176168 w 427130"/>
                  <a:gd name="connsiteY335" fmla="*/ 89764 h 423939"/>
                  <a:gd name="connsiteX336" fmla="*/ 179694 w 427130"/>
                  <a:gd name="connsiteY336" fmla="*/ 87675 h 423939"/>
                  <a:gd name="connsiteX337" fmla="*/ 180677 w 427130"/>
                  <a:gd name="connsiteY337" fmla="*/ 87154 h 423939"/>
                  <a:gd name="connsiteX338" fmla="*/ 182002 w 427130"/>
                  <a:gd name="connsiteY338" fmla="*/ 86261 h 423939"/>
                  <a:gd name="connsiteX339" fmla="*/ 182584 w 427130"/>
                  <a:gd name="connsiteY339" fmla="*/ 86143 h 423939"/>
                  <a:gd name="connsiteX340" fmla="*/ 183177 w 427130"/>
                  <a:gd name="connsiteY340" fmla="*/ 85829 h 423939"/>
                  <a:gd name="connsiteX341" fmla="*/ 186798 w 427130"/>
                  <a:gd name="connsiteY341" fmla="*/ 84057 h 423939"/>
                  <a:gd name="connsiteX342" fmla="*/ 190525 w 427130"/>
                  <a:gd name="connsiteY342" fmla="*/ 82254 h 423939"/>
                  <a:gd name="connsiteX343" fmla="*/ 194315 w 427130"/>
                  <a:gd name="connsiteY343" fmla="*/ 80662 h 423939"/>
                  <a:gd name="connsiteX344" fmla="*/ 198104 w 427130"/>
                  <a:gd name="connsiteY344" fmla="*/ 79070 h 423939"/>
                  <a:gd name="connsiteX345" fmla="*/ 201963 w 427130"/>
                  <a:gd name="connsiteY345" fmla="*/ 77516 h 423939"/>
                  <a:gd name="connsiteX346" fmla="*/ 205922 w 427130"/>
                  <a:gd name="connsiteY346" fmla="*/ 76104 h 423939"/>
                  <a:gd name="connsiteX347" fmla="*/ 209912 w 427130"/>
                  <a:gd name="connsiteY347" fmla="*/ 74799 h 423939"/>
                  <a:gd name="connsiteX348" fmla="*/ 214009 w 427130"/>
                  <a:gd name="connsiteY348" fmla="*/ 73461 h 423939"/>
                  <a:gd name="connsiteX349" fmla="*/ 218062 w 427130"/>
                  <a:gd name="connsiteY349" fmla="*/ 72367 h 423939"/>
                  <a:gd name="connsiteX350" fmla="*/ 222185 w 427130"/>
                  <a:gd name="connsiteY350" fmla="*/ 71310 h 423939"/>
                  <a:gd name="connsiteX351" fmla="*/ 226270 w 427130"/>
                  <a:gd name="connsiteY351" fmla="*/ 70322 h 423939"/>
                  <a:gd name="connsiteX352" fmla="*/ 230281 w 427130"/>
                  <a:gd name="connsiteY352" fmla="*/ 69471 h 423939"/>
                  <a:gd name="connsiteX353" fmla="*/ 234361 w 427130"/>
                  <a:gd name="connsiteY353" fmla="*/ 68658 h 423939"/>
                  <a:gd name="connsiteX354" fmla="*/ 238436 w 427130"/>
                  <a:gd name="connsiteY354" fmla="*/ 68018 h 423939"/>
                  <a:gd name="connsiteX355" fmla="*/ 242436 w 427130"/>
                  <a:gd name="connsiteY355" fmla="*/ 67517 h 423939"/>
                  <a:gd name="connsiteX356" fmla="*/ 246505 w 427130"/>
                  <a:gd name="connsiteY356" fmla="*/ 67052 h 423939"/>
                  <a:gd name="connsiteX357" fmla="*/ 250537 w 427130"/>
                  <a:gd name="connsiteY357" fmla="*/ 66656 h 423939"/>
                  <a:gd name="connsiteX358" fmla="*/ 254494 w 427130"/>
                  <a:gd name="connsiteY358" fmla="*/ 66398 h 423939"/>
                  <a:gd name="connsiteX359" fmla="*/ 258446 w 427130"/>
                  <a:gd name="connsiteY359" fmla="*/ 66314 h 423939"/>
                  <a:gd name="connsiteX360" fmla="*/ 262398 w 427130"/>
                  <a:gd name="connsiteY360" fmla="*/ 66230 h 423939"/>
                  <a:gd name="connsiteX361" fmla="*/ 266451 w 427130"/>
                  <a:gd name="connsiteY361" fmla="*/ 66289 h 423939"/>
                  <a:gd name="connsiteX362" fmla="*/ 270360 w 427130"/>
                  <a:gd name="connsiteY362" fmla="*/ 66448 h 423939"/>
                  <a:gd name="connsiteX363" fmla="*/ 274338 w 427130"/>
                  <a:gd name="connsiteY363" fmla="*/ 66644 h 423939"/>
                  <a:gd name="connsiteX364" fmla="*/ 278274 w 427130"/>
                  <a:gd name="connsiteY364" fmla="*/ 67084 h 423939"/>
                  <a:gd name="connsiteX365" fmla="*/ 282210 w 427130"/>
                  <a:gd name="connsiteY365" fmla="*/ 67524 h 423939"/>
                  <a:gd name="connsiteX366" fmla="*/ 286140 w 427130"/>
                  <a:gd name="connsiteY366" fmla="*/ 68138 h 423939"/>
                  <a:gd name="connsiteX367" fmla="*/ 290107 w 427130"/>
                  <a:gd name="connsiteY367" fmla="*/ 68683 h 423939"/>
                  <a:gd name="connsiteX368" fmla="*/ 293857 w 427130"/>
                  <a:gd name="connsiteY368" fmla="*/ 69466 h 423939"/>
                  <a:gd name="connsiteX369" fmla="*/ 297813 w 427130"/>
                  <a:gd name="connsiteY369" fmla="*/ 70361 h 423939"/>
                  <a:gd name="connsiteX370" fmla="*/ 301732 w 427130"/>
                  <a:gd name="connsiteY370" fmla="*/ 71324 h 423939"/>
                  <a:gd name="connsiteX371" fmla="*/ 305508 w 427130"/>
                  <a:gd name="connsiteY371" fmla="*/ 72388 h 423939"/>
                  <a:gd name="connsiteX372" fmla="*/ 309385 w 427130"/>
                  <a:gd name="connsiteY372" fmla="*/ 73594 h 423939"/>
                  <a:gd name="connsiteX373" fmla="*/ 313156 w 427130"/>
                  <a:gd name="connsiteY373" fmla="*/ 74832 h 423939"/>
                  <a:gd name="connsiteX374" fmla="*/ 317095 w 427130"/>
                  <a:gd name="connsiteY374" fmla="*/ 76250 h 423939"/>
                  <a:gd name="connsiteX375" fmla="*/ 320861 w 427130"/>
                  <a:gd name="connsiteY375" fmla="*/ 77663 h 423939"/>
                  <a:gd name="connsiteX376" fmla="*/ 324726 w 427130"/>
                  <a:gd name="connsiteY376" fmla="*/ 79219 h 423939"/>
                  <a:gd name="connsiteX377" fmla="*/ 328480 w 427130"/>
                  <a:gd name="connsiteY377" fmla="*/ 80980 h 423939"/>
                  <a:gd name="connsiteX378" fmla="*/ 332340 w 427130"/>
                  <a:gd name="connsiteY378" fmla="*/ 82710 h 423939"/>
                  <a:gd name="connsiteX379" fmla="*/ 336126 w 427130"/>
                  <a:gd name="connsiteY379" fmla="*/ 84578 h 423939"/>
                  <a:gd name="connsiteX380" fmla="*/ 339906 w 427130"/>
                  <a:gd name="connsiteY380" fmla="*/ 86620 h 423939"/>
                  <a:gd name="connsiteX381" fmla="*/ 343549 w 427130"/>
                  <a:gd name="connsiteY381" fmla="*/ 88588 h 423939"/>
                  <a:gd name="connsiteX382" fmla="*/ 347255 w 427130"/>
                  <a:gd name="connsiteY382" fmla="*/ 90767 h 423939"/>
                  <a:gd name="connsiteX383" fmla="*/ 350819 w 427130"/>
                  <a:gd name="connsiteY383" fmla="*/ 93047 h 423939"/>
                  <a:gd name="connsiteX384" fmla="*/ 354281 w 427130"/>
                  <a:gd name="connsiteY384" fmla="*/ 95184 h 423939"/>
                  <a:gd name="connsiteX385" fmla="*/ 357702 w 427130"/>
                  <a:gd name="connsiteY385" fmla="*/ 97564 h 423939"/>
                  <a:gd name="connsiteX386" fmla="*/ 361016 w 427130"/>
                  <a:gd name="connsiteY386" fmla="*/ 99975 h 423939"/>
                  <a:gd name="connsiteX387" fmla="*/ 364224 w 427130"/>
                  <a:gd name="connsiteY387" fmla="*/ 102418 h 423939"/>
                  <a:gd name="connsiteX388" fmla="*/ 367464 w 427130"/>
                  <a:gd name="connsiteY388" fmla="*/ 104967 h 423939"/>
                  <a:gd name="connsiteX389" fmla="*/ 370530 w 427130"/>
                  <a:gd name="connsiteY389" fmla="*/ 107511 h 423939"/>
                  <a:gd name="connsiteX390" fmla="*/ 373558 w 427130"/>
                  <a:gd name="connsiteY390" fmla="*/ 110123 h 423939"/>
                  <a:gd name="connsiteX391" fmla="*/ 376444 w 427130"/>
                  <a:gd name="connsiteY391" fmla="*/ 112835 h 423939"/>
                  <a:gd name="connsiteX392" fmla="*/ 379292 w 427130"/>
                  <a:gd name="connsiteY392" fmla="*/ 115617 h 423939"/>
                  <a:gd name="connsiteX393" fmla="*/ 382135 w 427130"/>
                  <a:gd name="connsiteY393" fmla="*/ 118572 h 423939"/>
                  <a:gd name="connsiteX394" fmla="*/ 384772 w 427130"/>
                  <a:gd name="connsiteY394" fmla="*/ 121417 h 423939"/>
                  <a:gd name="connsiteX395" fmla="*/ 387371 w 427130"/>
                  <a:gd name="connsiteY395" fmla="*/ 124330 h 423939"/>
                  <a:gd name="connsiteX396" fmla="*/ 389897 w 427130"/>
                  <a:gd name="connsiteY396" fmla="*/ 127380 h 423939"/>
                  <a:gd name="connsiteX397" fmla="*/ 392422 w 427130"/>
                  <a:gd name="connsiteY397" fmla="*/ 130430 h 423939"/>
                  <a:gd name="connsiteX398" fmla="*/ 394836 w 427130"/>
                  <a:gd name="connsiteY398" fmla="*/ 133687 h 423939"/>
                  <a:gd name="connsiteX399" fmla="*/ 397044 w 427130"/>
                  <a:gd name="connsiteY399" fmla="*/ 136832 h 423939"/>
                  <a:gd name="connsiteX400" fmla="*/ 399315 w 427130"/>
                  <a:gd name="connsiteY400" fmla="*/ 140189 h 423939"/>
                  <a:gd name="connsiteX401" fmla="*/ 401411 w 427130"/>
                  <a:gd name="connsiteY401" fmla="*/ 143540 h 423939"/>
                  <a:gd name="connsiteX402" fmla="*/ 403471 w 427130"/>
                  <a:gd name="connsiteY402" fmla="*/ 146960 h 423939"/>
                  <a:gd name="connsiteX403" fmla="*/ 405456 w 427130"/>
                  <a:gd name="connsiteY403" fmla="*/ 150517 h 423939"/>
                  <a:gd name="connsiteX404" fmla="*/ 407303 w 427130"/>
                  <a:gd name="connsiteY404" fmla="*/ 154000 h 423939"/>
                  <a:gd name="connsiteX405" fmla="*/ 409214 w 427130"/>
                  <a:gd name="connsiteY405" fmla="*/ 157695 h 423939"/>
                  <a:gd name="connsiteX406" fmla="*/ 410882 w 427130"/>
                  <a:gd name="connsiteY406" fmla="*/ 161347 h 423939"/>
                  <a:gd name="connsiteX407" fmla="*/ 412581 w 427130"/>
                  <a:gd name="connsiteY407" fmla="*/ 165105 h 423939"/>
                  <a:gd name="connsiteX408" fmla="*/ 414174 w 427130"/>
                  <a:gd name="connsiteY408" fmla="*/ 168895 h 423939"/>
                  <a:gd name="connsiteX409" fmla="*/ 415662 w 427130"/>
                  <a:gd name="connsiteY409" fmla="*/ 172716 h 423939"/>
                  <a:gd name="connsiteX410" fmla="*/ 417112 w 427130"/>
                  <a:gd name="connsiteY410" fmla="*/ 176606 h 423939"/>
                  <a:gd name="connsiteX411" fmla="*/ 418451 w 427130"/>
                  <a:gd name="connsiteY411" fmla="*/ 180701 h 423939"/>
                  <a:gd name="connsiteX412" fmla="*/ 419722 w 427130"/>
                  <a:gd name="connsiteY412" fmla="*/ 184760 h 423939"/>
                  <a:gd name="connsiteX413" fmla="*/ 420992 w 427130"/>
                  <a:gd name="connsiteY413" fmla="*/ 188819 h 423939"/>
                  <a:gd name="connsiteX414" fmla="*/ 421982 w 427130"/>
                  <a:gd name="connsiteY414" fmla="*/ 192904 h 423939"/>
                  <a:gd name="connsiteX415" fmla="*/ 422972 w 427130"/>
                  <a:gd name="connsiteY415" fmla="*/ 196988 h 423939"/>
                  <a:gd name="connsiteX416" fmla="*/ 423893 w 427130"/>
                  <a:gd name="connsiteY416" fmla="*/ 201036 h 423939"/>
                  <a:gd name="connsiteX417" fmla="*/ 424640 w 427130"/>
                  <a:gd name="connsiteY417" fmla="*/ 205078 h 423939"/>
                  <a:gd name="connsiteX418" fmla="*/ 425243 w 427130"/>
                  <a:gd name="connsiteY418" fmla="*/ 209221 h 423939"/>
                  <a:gd name="connsiteX419" fmla="*/ 425815 w 427130"/>
                  <a:gd name="connsiteY419" fmla="*/ 213257 h 423939"/>
                  <a:gd name="connsiteX420" fmla="*/ 426250 w 427130"/>
                  <a:gd name="connsiteY420" fmla="*/ 217219 h 423939"/>
                  <a:gd name="connsiteX421" fmla="*/ 426684 w 427130"/>
                  <a:gd name="connsiteY421" fmla="*/ 221182 h 423939"/>
                  <a:gd name="connsiteX422" fmla="*/ 426870 w 427130"/>
                  <a:gd name="connsiteY422" fmla="*/ 225276 h 423939"/>
                  <a:gd name="connsiteX423" fmla="*/ 427130 w 427130"/>
                  <a:gd name="connsiteY423" fmla="*/ 229233 h 423939"/>
                  <a:gd name="connsiteX424" fmla="*/ 427110 w 427130"/>
                  <a:gd name="connsiteY424" fmla="*/ 233215 h 423939"/>
                  <a:gd name="connsiteX425" fmla="*/ 427126 w 427130"/>
                  <a:gd name="connsiteY425" fmla="*/ 237129 h 423939"/>
                  <a:gd name="connsiteX426" fmla="*/ 426931 w 427130"/>
                  <a:gd name="connsiteY426" fmla="*/ 241107 h 423939"/>
                  <a:gd name="connsiteX427" fmla="*/ 426630 w 427130"/>
                  <a:gd name="connsiteY427" fmla="*/ 245115 h 423939"/>
                  <a:gd name="connsiteX428" fmla="*/ 426404 w 427130"/>
                  <a:gd name="connsiteY428" fmla="*/ 248987 h 423939"/>
                  <a:gd name="connsiteX429" fmla="*/ 425897 w 427130"/>
                  <a:gd name="connsiteY429" fmla="*/ 252884 h 423939"/>
                  <a:gd name="connsiteX430" fmla="*/ 425352 w 427130"/>
                  <a:gd name="connsiteY430" fmla="*/ 256850 h 423939"/>
                  <a:gd name="connsiteX431" fmla="*/ 424671 w 427130"/>
                  <a:gd name="connsiteY431" fmla="*/ 260742 h 423939"/>
                  <a:gd name="connsiteX432" fmla="*/ 423883 w 427130"/>
                  <a:gd name="connsiteY432" fmla="*/ 264666 h 423939"/>
                  <a:gd name="connsiteX433" fmla="*/ 423096 w 427130"/>
                  <a:gd name="connsiteY433" fmla="*/ 268589 h 423939"/>
                  <a:gd name="connsiteX434" fmla="*/ 422102 w 427130"/>
                  <a:gd name="connsiteY434" fmla="*/ 272401 h 423939"/>
                  <a:gd name="connsiteX435" fmla="*/ 421034 w 427130"/>
                  <a:gd name="connsiteY435" fmla="*/ 276351 h 423939"/>
                  <a:gd name="connsiteX436" fmla="*/ 419866 w 427130"/>
                  <a:gd name="connsiteY436" fmla="*/ 280157 h 423939"/>
                  <a:gd name="connsiteX437" fmla="*/ 418592 w 427130"/>
                  <a:gd name="connsiteY437" fmla="*/ 283995 h 423939"/>
                  <a:gd name="connsiteX438" fmla="*/ 417249 w 427130"/>
                  <a:gd name="connsiteY438" fmla="*/ 287796 h 423939"/>
                  <a:gd name="connsiteX439" fmla="*/ 415800 w 427130"/>
                  <a:gd name="connsiteY439" fmla="*/ 291629 h 423939"/>
                  <a:gd name="connsiteX440" fmla="*/ 414145 w 427130"/>
                  <a:gd name="connsiteY440" fmla="*/ 295350 h 423939"/>
                  <a:gd name="connsiteX441" fmla="*/ 412485 w 427130"/>
                  <a:gd name="connsiteY441" fmla="*/ 299245 h 423939"/>
                  <a:gd name="connsiteX442" fmla="*/ 410724 w 427130"/>
                  <a:gd name="connsiteY442" fmla="*/ 302998 h 423939"/>
                  <a:gd name="connsiteX443" fmla="*/ 408857 w 427130"/>
                  <a:gd name="connsiteY443" fmla="*/ 306782 h 423939"/>
                  <a:gd name="connsiteX444" fmla="*/ 406922 w 427130"/>
                  <a:gd name="connsiteY444" fmla="*/ 310530 h 423939"/>
                  <a:gd name="connsiteX445" fmla="*/ 404181 w 427130"/>
                  <a:gd name="connsiteY445" fmla="*/ 315439 h 423939"/>
                  <a:gd name="connsiteX446" fmla="*/ 401414 w 427130"/>
                  <a:gd name="connsiteY446" fmla="*/ 320068 h 423939"/>
                  <a:gd name="connsiteX447" fmla="*/ 398610 w 427130"/>
                  <a:gd name="connsiteY447" fmla="*/ 324766 h 423939"/>
                  <a:gd name="connsiteX448" fmla="*/ 395600 w 427130"/>
                  <a:gd name="connsiteY448" fmla="*/ 329353 h 423939"/>
                  <a:gd name="connsiteX449" fmla="*/ 392526 w 427130"/>
                  <a:gd name="connsiteY449" fmla="*/ 333728 h 423939"/>
                  <a:gd name="connsiteX450" fmla="*/ 389453 w 427130"/>
                  <a:gd name="connsiteY450" fmla="*/ 338103 h 423939"/>
                  <a:gd name="connsiteX451" fmla="*/ 386279 w 427130"/>
                  <a:gd name="connsiteY451" fmla="*/ 342334 h 423939"/>
                  <a:gd name="connsiteX452" fmla="*/ 382936 w 427130"/>
                  <a:gd name="connsiteY452" fmla="*/ 346386 h 423939"/>
                  <a:gd name="connsiteX453" fmla="*/ 379593 w 427130"/>
                  <a:gd name="connsiteY453" fmla="*/ 350438 h 423939"/>
                  <a:gd name="connsiteX454" fmla="*/ 376150 w 427130"/>
                  <a:gd name="connsiteY454" fmla="*/ 354347 h 423939"/>
                  <a:gd name="connsiteX455" fmla="*/ 372675 w 427130"/>
                  <a:gd name="connsiteY455" fmla="*/ 358150 h 423939"/>
                  <a:gd name="connsiteX456" fmla="*/ 369062 w 427130"/>
                  <a:gd name="connsiteY456" fmla="*/ 361879 h 423939"/>
                  <a:gd name="connsiteX457" fmla="*/ 365244 w 427130"/>
                  <a:gd name="connsiteY457" fmla="*/ 365496 h 423939"/>
                  <a:gd name="connsiteX458" fmla="*/ 361568 w 427130"/>
                  <a:gd name="connsiteY458" fmla="*/ 369013 h 423939"/>
                  <a:gd name="connsiteX459" fmla="*/ 357581 w 427130"/>
                  <a:gd name="connsiteY459" fmla="*/ 372450 h 423939"/>
                  <a:gd name="connsiteX460" fmla="*/ 353704 w 427130"/>
                  <a:gd name="connsiteY460" fmla="*/ 375682 h 423939"/>
                  <a:gd name="connsiteX461" fmla="*/ 349585 w 427130"/>
                  <a:gd name="connsiteY461" fmla="*/ 378870 h 423939"/>
                  <a:gd name="connsiteX462" fmla="*/ 345502 w 427130"/>
                  <a:gd name="connsiteY462" fmla="*/ 381990 h 423939"/>
                  <a:gd name="connsiteX463" fmla="*/ 341250 w 427130"/>
                  <a:gd name="connsiteY463" fmla="*/ 384930 h 423939"/>
                  <a:gd name="connsiteX464" fmla="*/ 336930 w 427130"/>
                  <a:gd name="connsiteY464" fmla="*/ 387832 h 423939"/>
                  <a:gd name="connsiteX465" fmla="*/ 332509 w 427130"/>
                  <a:gd name="connsiteY465" fmla="*/ 390592 h 423939"/>
                  <a:gd name="connsiteX466" fmla="*/ 328057 w 427130"/>
                  <a:gd name="connsiteY466" fmla="*/ 393246 h 423939"/>
                  <a:gd name="connsiteX467" fmla="*/ 323536 w 427130"/>
                  <a:gd name="connsiteY467" fmla="*/ 395862 h 423939"/>
                  <a:gd name="connsiteX468" fmla="*/ 318914 w 427130"/>
                  <a:gd name="connsiteY468" fmla="*/ 398336 h 423939"/>
                  <a:gd name="connsiteX469" fmla="*/ 314087 w 427130"/>
                  <a:gd name="connsiteY469" fmla="*/ 400698 h 423939"/>
                  <a:gd name="connsiteX470" fmla="*/ 309296 w 427130"/>
                  <a:gd name="connsiteY470" fmla="*/ 402992 h 423939"/>
                  <a:gd name="connsiteX471" fmla="*/ 304443 w 427130"/>
                  <a:gd name="connsiteY471" fmla="*/ 405074 h 423939"/>
                  <a:gd name="connsiteX472" fmla="*/ 299483 w 427130"/>
                  <a:gd name="connsiteY472" fmla="*/ 407187 h 423939"/>
                  <a:gd name="connsiteX473" fmla="*/ 294317 w 427130"/>
                  <a:gd name="connsiteY473" fmla="*/ 409190 h 423939"/>
                  <a:gd name="connsiteX474" fmla="*/ 289194 w 427130"/>
                  <a:gd name="connsiteY474" fmla="*/ 410948 h 423939"/>
                  <a:gd name="connsiteX475" fmla="*/ 284002 w 427130"/>
                  <a:gd name="connsiteY475" fmla="*/ 412670 h 423939"/>
                  <a:gd name="connsiteX476" fmla="*/ 278636 w 427130"/>
                  <a:gd name="connsiteY476" fmla="*/ 414386 h 423939"/>
                  <a:gd name="connsiteX477" fmla="*/ 273343 w 427130"/>
                  <a:gd name="connsiteY477" fmla="*/ 415965 h 423939"/>
                  <a:gd name="connsiteX478" fmla="*/ 267919 w 427130"/>
                  <a:gd name="connsiteY478" fmla="*/ 417295 h 423939"/>
                  <a:gd name="connsiteX479" fmla="*/ 262601 w 427130"/>
                  <a:gd name="connsiteY479" fmla="*/ 418594 h 423939"/>
                  <a:gd name="connsiteX480" fmla="*/ 257325 w 427130"/>
                  <a:gd name="connsiteY480" fmla="*/ 419649 h 423939"/>
                  <a:gd name="connsiteX481" fmla="*/ 252049 w 427130"/>
                  <a:gd name="connsiteY481" fmla="*/ 420704 h 423939"/>
                  <a:gd name="connsiteX482" fmla="*/ 246710 w 427130"/>
                  <a:gd name="connsiteY482" fmla="*/ 421548 h 423939"/>
                  <a:gd name="connsiteX483" fmla="*/ 241445 w 427130"/>
                  <a:gd name="connsiteY483" fmla="*/ 422254 h 423939"/>
                  <a:gd name="connsiteX484" fmla="*/ 236149 w 427130"/>
                  <a:gd name="connsiteY484" fmla="*/ 422854 h 423939"/>
                  <a:gd name="connsiteX485" fmla="*/ 230926 w 427130"/>
                  <a:gd name="connsiteY485" fmla="*/ 423317 h 423939"/>
                  <a:gd name="connsiteX486" fmla="*/ 225673 w 427130"/>
                  <a:gd name="connsiteY486" fmla="*/ 423674 h 423939"/>
                  <a:gd name="connsiteX487" fmla="*/ 220493 w 427130"/>
                  <a:gd name="connsiteY487" fmla="*/ 423894 h 423939"/>
                  <a:gd name="connsiteX488" fmla="*/ 215319 w 427130"/>
                  <a:gd name="connsiteY488" fmla="*/ 423939 h 423939"/>
                  <a:gd name="connsiteX489" fmla="*/ 210113 w 427130"/>
                  <a:gd name="connsiteY489" fmla="*/ 423878 h 423939"/>
                  <a:gd name="connsiteX490" fmla="*/ 204913 w 427130"/>
                  <a:gd name="connsiteY490" fmla="*/ 423643 h 423939"/>
                  <a:gd name="connsiteX491" fmla="*/ 199750 w 427130"/>
                  <a:gd name="connsiteY491" fmla="*/ 423339 h 423939"/>
                  <a:gd name="connsiteX492" fmla="*/ 194592 w 427130"/>
                  <a:gd name="connsiteY492" fmla="*/ 422860 h 423939"/>
                  <a:gd name="connsiteX493" fmla="*/ 189509 w 427130"/>
                  <a:gd name="connsiteY493" fmla="*/ 422244 h 423939"/>
                  <a:gd name="connsiteX494" fmla="*/ 184356 w 427130"/>
                  <a:gd name="connsiteY494" fmla="*/ 421591 h 423939"/>
                  <a:gd name="connsiteX495" fmla="*/ 179284 w 427130"/>
                  <a:gd name="connsiteY495" fmla="*/ 420626 h 423939"/>
                  <a:gd name="connsiteX496" fmla="*/ 174106 w 427130"/>
                  <a:gd name="connsiteY496" fmla="*/ 419693 h 423939"/>
                  <a:gd name="connsiteX497" fmla="*/ 169076 w 427130"/>
                  <a:gd name="connsiteY497" fmla="*/ 418485 h 423939"/>
                  <a:gd name="connsiteX498" fmla="*/ 164046 w 427130"/>
                  <a:gd name="connsiteY498" fmla="*/ 417277 h 423939"/>
                  <a:gd name="connsiteX499" fmla="*/ 158953 w 427130"/>
                  <a:gd name="connsiteY499" fmla="*/ 415857 h 423939"/>
                  <a:gd name="connsiteX500" fmla="*/ 153897 w 427130"/>
                  <a:gd name="connsiteY500" fmla="*/ 414368 h 423939"/>
                  <a:gd name="connsiteX501" fmla="*/ 148952 w 427130"/>
                  <a:gd name="connsiteY501" fmla="*/ 412673 h 423939"/>
                  <a:gd name="connsiteX502" fmla="*/ 143976 w 427130"/>
                  <a:gd name="connsiteY502" fmla="*/ 410873 h 423939"/>
                  <a:gd name="connsiteX503" fmla="*/ 138931 w 427130"/>
                  <a:gd name="connsiteY503" fmla="*/ 409035 h 423939"/>
                  <a:gd name="connsiteX504" fmla="*/ 133966 w 427130"/>
                  <a:gd name="connsiteY504" fmla="*/ 406886 h 423939"/>
                  <a:gd name="connsiteX505" fmla="*/ 129001 w 427130"/>
                  <a:gd name="connsiteY505" fmla="*/ 404736 h 423939"/>
                  <a:gd name="connsiteX506" fmla="*/ 124041 w 427130"/>
                  <a:gd name="connsiteY506" fmla="*/ 402412 h 423939"/>
                  <a:gd name="connsiteX507" fmla="*/ 119118 w 427130"/>
                  <a:gd name="connsiteY507" fmla="*/ 400019 h 423939"/>
                  <a:gd name="connsiteX508" fmla="*/ 114169 w 427130"/>
                  <a:gd name="connsiteY508" fmla="*/ 397346 h 423939"/>
                  <a:gd name="connsiteX509" fmla="*/ 109289 w 427130"/>
                  <a:gd name="connsiteY509" fmla="*/ 394710 h 423939"/>
                  <a:gd name="connsiteX510" fmla="*/ 104521 w 427130"/>
                  <a:gd name="connsiteY510" fmla="*/ 391867 h 423939"/>
                  <a:gd name="connsiteX511" fmla="*/ 99926 w 427130"/>
                  <a:gd name="connsiteY511" fmla="*/ 389031 h 423939"/>
                  <a:gd name="connsiteX512" fmla="*/ 95338 w 427130"/>
                  <a:gd name="connsiteY512" fmla="*/ 386020 h 423939"/>
                  <a:gd name="connsiteX513" fmla="*/ 90887 w 427130"/>
                  <a:gd name="connsiteY513" fmla="*/ 383083 h 423939"/>
                  <a:gd name="connsiteX514" fmla="*/ 86584 w 427130"/>
                  <a:gd name="connsiteY514" fmla="*/ 379871 h 423939"/>
                  <a:gd name="connsiteX515" fmla="*/ 82350 w 427130"/>
                  <a:gd name="connsiteY515" fmla="*/ 376696 h 423939"/>
                  <a:gd name="connsiteX516" fmla="*/ 78153 w 427130"/>
                  <a:gd name="connsiteY516" fmla="*/ 373453 h 423939"/>
                  <a:gd name="connsiteX517" fmla="*/ 74136 w 427130"/>
                  <a:gd name="connsiteY517" fmla="*/ 370041 h 423939"/>
                  <a:gd name="connsiteX518" fmla="*/ 70156 w 427130"/>
                  <a:gd name="connsiteY518" fmla="*/ 366560 h 423939"/>
                  <a:gd name="connsiteX519" fmla="*/ 66388 w 427130"/>
                  <a:gd name="connsiteY519" fmla="*/ 363015 h 423939"/>
                  <a:gd name="connsiteX520" fmla="*/ 62658 w 427130"/>
                  <a:gd name="connsiteY520" fmla="*/ 359403 h 423939"/>
                  <a:gd name="connsiteX521" fmla="*/ 59070 w 427130"/>
                  <a:gd name="connsiteY521" fmla="*/ 355689 h 423939"/>
                  <a:gd name="connsiteX522" fmla="*/ 55519 w 427130"/>
                  <a:gd name="connsiteY522" fmla="*/ 351908 h 423939"/>
                  <a:gd name="connsiteX523" fmla="*/ 52111 w 427130"/>
                  <a:gd name="connsiteY523" fmla="*/ 348025 h 423939"/>
                  <a:gd name="connsiteX524" fmla="*/ 48809 w 427130"/>
                  <a:gd name="connsiteY524" fmla="*/ 344112 h 423939"/>
                  <a:gd name="connsiteX525" fmla="*/ 45581 w 427130"/>
                  <a:gd name="connsiteY525" fmla="*/ 340061 h 423939"/>
                  <a:gd name="connsiteX526" fmla="*/ 42496 w 427130"/>
                  <a:gd name="connsiteY526" fmla="*/ 335909 h 423939"/>
                  <a:gd name="connsiteX527" fmla="*/ 39448 w 427130"/>
                  <a:gd name="connsiteY527" fmla="*/ 331689 h 423939"/>
                  <a:gd name="connsiteX528" fmla="*/ 36544 w 427130"/>
                  <a:gd name="connsiteY528" fmla="*/ 327369 h 423939"/>
                  <a:gd name="connsiteX529" fmla="*/ 33745 w 427130"/>
                  <a:gd name="connsiteY529" fmla="*/ 323017 h 423939"/>
                  <a:gd name="connsiteX530" fmla="*/ 31089 w 427130"/>
                  <a:gd name="connsiteY530" fmla="*/ 318564 h 423939"/>
                  <a:gd name="connsiteX531" fmla="*/ 28438 w 427130"/>
                  <a:gd name="connsiteY531" fmla="*/ 313938 h 423939"/>
                  <a:gd name="connsiteX532" fmla="*/ 26031 w 427130"/>
                  <a:gd name="connsiteY532" fmla="*/ 309354 h 423939"/>
                  <a:gd name="connsiteX533" fmla="*/ 23629 w 427130"/>
                  <a:gd name="connsiteY533" fmla="*/ 304595 h 423939"/>
                  <a:gd name="connsiteX534" fmla="*/ 21334 w 427130"/>
                  <a:gd name="connsiteY534" fmla="*/ 299805 h 423939"/>
                  <a:gd name="connsiteX535" fmla="*/ 19112 w 427130"/>
                  <a:gd name="connsiteY535" fmla="*/ 294877 h 423939"/>
                  <a:gd name="connsiteX536" fmla="*/ 17033 w 427130"/>
                  <a:gd name="connsiteY536" fmla="*/ 289849 h 423939"/>
                  <a:gd name="connsiteX537" fmla="*/ 15129 w 427130"/>
                  <a:gd name="connsiteY537" fmla="*/ 284827 h 423939"/>
                  <a:gd name="connsiteX538" fmla="*/ 13194 w 427130"/>
                  <a:gd name="connsiteY538" fmla="*/ 279699 h 423939"/>
                  <a:gd name="connsiteX539" fmla="*/ 11438 w 427130"/>
                  <a:gd name="connsiteY539" fmla="*/ 274402 h 423939"/>
                  <a:gd name="connsiteX540" fmla="*/ 9820 w 427130"/>
                  <a:gd name="connsiteY540" fmla="*/ 269179 h 423939"/>
                  <a:gd name="connsiteX541" fmla="*/ 8244 w 427130"/>
                  <a:gd name="connsiteY541" fmla="*/ 263712 h 423939"/>
                  <a:gd name="connsiteX542" fmla="*/ 6769 w 427130"/>
                  <a:gd name="connsiteY542" fmla="*/ 258389 h 423939"/>
                  <a:gd name="connsiteX543" fmla="*/ 5574 w 427130"/>
                  <a:gd name="connsiteY543" fmla="*/ 253040 h 423939"/>
                  <a:gd name="connsiteX544" fmla="*/ 4411 w 427130"/>
                  <a:gd name="connsiteY544" fmla="*/ 247797 h 423939"/>
                  <a:gd name="connsiteX545" fmla="*/ 3460 w 427130"/>
                  <a:gd name="connsiteY545" fmla="*/ 242490 h 423939"/>
                  <a:gd name="connsiteX546" fmla="*/ 2508 w 427130"/>
                  <a:gd name="connsiteY546" fmla="*/ 237184 h 423939"/>
                  <a:gd name="connsiteX547" fmla="*/ 1731 w 427130"/>
                  <a:gd name="connsiteY547" fmla="*/ 231883 h 423939"/>
                  <a:gd name="connsiteX548" fmla="*/ 1161 w 427130"/>
                  <a:gd name="connsiteY548" fmla="*/ 226693 h 423939"/>
                  <a:gd name="connsiteX549" fmla="*/ 696 w 427130"/>
                  <a:gd name="connsiteY549" fmla="*/ 221472 h 423939"/>
                  <a:gd name="connsiteX550" fmla="*/ 406 w 427130"/>
                  <a:gd name="connsiteY550" fmla="*/ 216256 h 423939"/>
                  <a:gd name="connsiteX551" fmla="*/ 115 w 427130"/>
                  <a:gd name="connsiteY551" fmla="*/ 211041 h 423939"/>
                  <a:gd name="connsiteX552" fmla="*/ 0 w 427130"/>
                  <a:gd name="connsiteY552" fmla="*/ 205830 h 423939"/>
                  <a:gd name="connsiteX553" fmla="*/ 164 w 427130"/>
                  <a:gd name="connsiteY553" fmla="*/ 200594 h 423939"/>
                  <a:gd name="connsiteX554" fmla="*/ 292 w 427130"/>
                  <a:gd name="connsiteY554" fmla="*/ 195427 h 423939"/>
                  <a:gd name="connsiteX555" fmla="*/ 557 w 427130"/>
                  <a:gd name="connsiteY555" fmla="*/ 190334 h 423939"/>
                  <a:gd name="connsiteX556" fmla="*/ 1034 w 427130"/>
                  <a:gd name="connsiteY556" fmla="*/ 185178 h 423939"/>
                  <a:gd name="connsiteX557" fmla="*/ 1685 w 427130"/>
                  <a:gd name="connsiteY557" fmla="*/ 180027 h 423939"/>
                  <a:gd name="connsiteX558" fmla="*/ 2368 w 427130"/>
                  <a:gd name="connsiteY558" fmla="*/ 174982 h 423939"/>
                  <a:gd name="connsiteX559" fmla="*/ 3263 w 427130"/>
                  <a:gd name="connsiteY559" fmla="*/ 169874 h 423939"/>
                  <a:gd name="connsiteX560" fmla="*/ 4195 w 427130"/>
                  <a:gd name="connsiteY560" fmla="*/ 164697 h 423939"/>
                  <a:gd name="connsiteX561" fmla="*/ 5333 w 427130"/>
                  <a:gd name="connsiteY561" fmla="*/ 159632 h 423939"/>
                  <a:gd name="connsiteX562" fmla="*/ 6608 w 427130"/>
                  <a:gd name="connsiteY562" fmla="*/ 154641 h 423939"/>
                  <a:gd name="connsiteX563" fmla="*/ 7990 w 427130"/>
                  <a:gd name="connsiteY563" fmla="*/ 149618 h 423939"/>
                  <a:gd name="connsiteX564" fmla="*/ 9477 w 427130"/>
                  <a:gd name="connsiteY564" fmla="*/ 144564 h 423939"/>
                  <a:gd name="connsiteX565" fmla="*/ 11101 w 427130"/>
                  <a:gd name="connsiteY565" fmla="*/ 139584 h 423939"/>
                  <a:gd name="connsiteX566" fmla="*/ 12938 w 427130"/>
                  <a:gd name="connsiteY566" fmla="*/ 134540 h 423939"/>
                  <a:gd name="connsiteX567" fmla="*/ 14874 w 427130"/>
                  <a:gd name="connsiteY567" fmla="*/ 129640 h 423939"/>
                  <a:gd name="connsiteX568" fmla="*/ 16917 w 427130"/>
                  <a:gd name="connsiteY568" fmla="*/ 124708 h 423939"/>
                  <a:gd name="connsiteX569" fmla="*/ 19102 w 427130"/>
                  <a:gd name="connsiteY569" fmla="*/ 119676 h 423939"/>
                  <a:gd name="connsiteX570" fmla="*/ 21357 w 427130"/>
                  <a:gd name="connsiteY570" fmla="*/ 114681 h 423939"/>
                  <a:gd name="connsiteX571" fmla="*/ 23780 w 427130"/>
                  <a:gd name="connsiteY571" fmla="*/ 109867 h 423939"/>
                  <a:gd name="connsiteX572" fmla="*/ 26383 w 427130"/>
                  <a:gd name="connsiteY572" fmla="*/ 104883 h 423939"/>
                  <a:gd name="connsiteX573" fmla="*/ 28901 w 427130"/>
                  <a:gd name="connsiteY573" fmla="*/ 100385 h 423939"/>
                  <a:gd name="connsiteX574" fmla="*/ 31562 w 427130"/>
                  <a:gd name="connsiteY574" fmla="*/ 95788 h 423939"/>
                  <a:gd name="connsiteX575" fmla="*/ 34393 w 427130"/>
                  <a:gd name="connsiteY575" fmla="*/ 91370 h 423939"/>
                  <a:gd name="connsiteX576" fmla="*/ 37254 w 427130"/>
                  <a:gd name="connsiteY576" fmla="*/ 87059 h 423939"/>
                  <a:gd name="connsiteX577" fmla="*/ 40259 w 427130"/>
                  <a:gd name="connsiteY577" fmla="*/ 82647 h 423939"/>
                  <a:gd name="connsiteX578" fmla="*/ 43327 w 427130"/>
                  <a:gd name="connsiteY578" fmla="*/ 78446 h 423939"/>
                  <a:gd name="connsiteX579" fmla="*/ 46533 w 427130"/>
                  <a:gd name="connsiteY579" fmla="*/ 74320 h 423939"/>
                  <a:gd name="connsiteX580" fmla="*/ 49876 w 427130"/>
                  <a:gd name="connsiteY580" fmla="*/ 70268 h 423939"/>
                  <a:gd name="connsiteX581" fmla="*/ 53219 w 427130"/>
                  <a:gd name="connsiteY581" fmla="*/ 66216 h 423939"/>
                  <a:gd name="connsiteX582" fmla="*/ 56805 w 427130"/>
                  <a:gd name="connsiteY582" fmla="*/ 62207 h 423939"/>
                  <a:gd name="connsiteX583" fmla="*/ 60423 w 427130"/>
                  <a:gd name="connsiteY583" fmla="*/ 58304 h 423939"/>
                  <a:gd name="connsiteX584" fmla="*/ 64247 w 427130"/>
                  <a:gd name="connsiteY584" fmla="*/ 54512 h 423939"/>
                  <a:gd name="connsiteX585" fmla="*/ 68034 w 427130"/>
                  <a:gd name="connsiteY585" fmla="*/ 50789 h 423939"/>
                  <a:gd name="connsiteX586" fmla="*/ 71995 w 427130"/>
                  <a:gd name="connsiteY586" fmla="*/ 47071 h 423939"/>
                  <a:gd name="connsiteX587" fmla="*/ 76057 w 427130"/>
                  <a:gd name="connsiteY587" fmla="*/ 43497 h 423939"/>
                  <a:gd name="connsiteX588" fmla="*/ 80331 w 427130"/>
                  <a:gd name="connsiteY588" fmla="*/ 39859 h 423939"/>
                  <a:gd name="connsiteX589" fmla="*/ 84811 w 427130"/>
                  <a:gd name="connsiteY589" fmla="*/ 36332 h 423939"/>
                  <a:gd name="connsiteX590" fmla="*/ 89359 w 427130"/>
                  <a:gd name="connsiteY590" fmla="*/ 32843 h 423939"/>
                  <a:gd name="connsiteX591" fmla="*/ 93796 w 427130"/>
                  <a:gd name="connsiteY591" fmla="*/ 29560 h 423939"/>
                  <a:gd name="connsiteX592" fmla="*/ 98371 w 427130"/>
                  <a:gd name="connsiteY592" fmla="*/ 26351 h 423939"/>
                  <a:gd name="connsiteX593" fmla="*/ 102940 w 427130"/>
                  <a:gd name="connsiteY593" fmla="*/ 23316 h 423939"/>
                  <a:gd name="connsiteX594" fmla="*/ 107604 w 427130"/>
                  <a:gd name="connsiteY594" fmla="*/ 20599 h 423939"/>
                  <a:gd name="connsiteX595" fmla="*/ 112200 w 427130"/>
                  <a:gd name="connsiteY595" fmla="*/ 17845 h 423939"/>
                  <a:gd name="connsiteX596" fmla="*/ 116890 w 427130"/>
                  <a:gd name="connsiteY596" fmla="*/ 15409 h 423939"/>
                  <a:gd name="connsiteX597" fmla="*/ 121580 w 427130"/>
                  <a:gd name="connsiteY597" fmla="*/ 12972 h 423939"/>
                  <a:gd name="connsiteX598" fmla="*/ 126227 w 427130"/>
                  <a:gd name="connsiteY598" fmla="*/ 10779 h 423939"/>
                  <a:gd name="connsiteX599" fmla="*/ 131044 w 427130"/>
                  <a:gd name="connsiteY599" fmla="*/ 8765 h 423939"/>
                  <a:gd name="connsiteX600" fmla="*/ 135824 w 427130"/>
                  <a:gd name="connsiteY600" fmla="*/ 6821 h 423939"/>
                  <a:gd name="connsiteX601" fmla="*/ 140561 w 427130"/>
                  <a:gd name="connsiteY601" fmla="*/ 5120 h 423939"/>
                  <a:gd name="connsiteX602" fmla="*/ 145361 w 427130"/>
                  <a:gd name="connsiteY602" fmla="*/ 3630 h 423939"/>
                  <a:gd name="connsiteX603" fmla="*/ 150161 w 427130"/>
                  <a:gd name="connsiteY603" fmla="*/ 2140 h 423939"/>
                  <a:gd name="connsiteX604" fmla="*/ 154987 w 427130"/>
                  <a:gd name="connsiteY604" fmla="*/ 931 h 423939"/>
                  <a:gd name="connsiteX605" fmla="*/ 157485 w 427130"/>
                  <a:gd name="connsiteY605" fmla="*/ 417 h 423939"/>
                  <a:gd name="connsiteX606" fmla="*/ 159765 w 427130"/>
                  <a:gd name="connsiteY606" fmla="*/ 140 h 4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427130" h="423939">
                    <a:moveTo>
                      <a:pt x="161972" y="0"/>
                    </a:moveTo>
                    <a:lnTo>
                      <a:pt x="164098" y="173"/>
                    </a:lnTo>
                    <a:lnTo>
                      <a:pt x="166082" y="445"/>
                    </a:lnTo>
                    <a:lnTo>
                      <a:pt x="168060" y="893"/>
                    </a:lnTo>
                    <a:lnTo>
                      <a:pt x="169927" y="1546"/>
                    </a:lnTo>
                    <a:lnTo>
                      <a:pt x="171751" y="2443"/>
                    </a:lnTo>
                    <a:lnTo>
                      <a:pt x="173570" y="3514"/>
                    </a:lnTo>
                    <a:lnTo>
                      <a:pt x="175208" y="4754"/>
                    </a:lnTo>
                    <a:lnTo>
                      <a:pt x="176059" y="5480"/>
                    </a:lnTo>
                    <a:lnTo>
                      <a:pt x="176735" y="6200"/>
                    </a:lnTo>
                    <a:lnTo>
                      <a:pt x="177481" y="6958"/>
                    </a:lnTo>
                    <a:lnTo>
                      <a:pt x="178189" y="7784"/>
                    </a:lnTo>
                    <a:lnTo>
                      <a:pt x="179430" y="9431"/>
                    </a:lnTo>
                    <a:lnTo>
                      <a:pt x="180523" y="11352"/>
                    </a:lnTo>
                    <a:lnTo>
                      <a:pt x="181404" y="13337"/>
                    </a:lnTo>
                    <a:lnTo>
                      <a:pt x="182206" y="15634"/>
                    </a:lnTo>
                    <a:lnTo>
                      <a:pt x="182870" y="17856"/>
                    </a:lnTo>
                    <a:lnTo>
                      <a:pt x="183222" y="19999"/>
                    </a:lnTo>
                    <a:lnTo>
                      <a:pt x="183289" y="21189"/>
                    </a:lnTo>
                    <a:lnTo>
                      <a:pt x="183362" y="22205"/>
                    </a:lnTo>
                    <a:lnTo>
                      <a:pt x="183361" y="23358"/>
                    </a:lnTo>
                    <a:lnTo>
                      <a:pt x="183296" y="24299"/>
                    </a:lnTo>
                    <a:lnTo>
                      <a:pt x="183226" y="25415"/>
                    </a:lnTo>
                    <a:lnTo>
                      <a:pt x="182950" y="26420"/>
                    </a:lnTo>
                    <a:lnTo>
                      <a:pt x="182811" y="27499"/>
                    </a:lnTo>
                    <a:lnTo>
                      <a:pt x="182466" y="28466"/>
                    </a:lnTo>
                    <a:lnTo>
                      <a:pt x="182258" y="29508"/>
                    </a:lnTo>
                    <a:lnTo>
                      <a:pt x="181807" y="30507"/>
                    </a:lnTo>
                    <a:lnTo>
                      <a:pt x="181319" y="31574"/>
                    </a:lnTo>
                    <a:lnTo>
                      <a:pt x="180837" y="32467"/>
                    </a:lnTo>
                    <a:lnTo>
                      <a:pt x="180392" y="33292"/>
                    </a:lnTo>
                    <a:lnTo>
                      <a:pt x="179915" y="34010"/>
                    </a:lnTo>
                    <a:lnTo>
                      <a:pt x="178717" y="35405"/>
                    </a:lnTo>
                    <a:lnTo>
                      <a:pt x="177383" y="36725"/>
                    </a:lnTo>
                    <a:lnTo>
                      <a:pt x="175805" y="38003"/>
                    </a:lnTo>
                    <a:lnTo>
                      <a:pt x="174089" y="39206"/>
                    </a:lnTo>
                    <a:lnTo>
                      <a:pt x="172130" y="40367"/>
                    </a:lnTo>
                    <a:lnTo>
                      <a:pt x="169897" y="41379"/>
                    </a:lnTo>
                    <a:lnTo>
                      <a:pt x="167525" y="42317"/>
                    </a:lnTo>
                    <a:lnTo>
                      <a:pt x="161052" y="44767"/>
                    </a:lnTo>
                    <a:lnTo>
                      <a:pt x="155289" y="46890"/>
                    </a:lnTo>
                    <a:lnTo>
                      <a:pt x="150446" y="48623"/>
                    </a:lnTo>
                    <a:lnTo>
                      <a:pt x="146424" y="49823"/>
                    </a:lnTo>
                    <a:lnTo>
                      <a:pt x="143020" y="51357"/>
                    </a:lnTo>
                    <a:lnTo>
                      <a:pt x="139648" y="52996"/>
                    </a:lnTo>
                    <a:lnTo>
                      <a:pt x="136414" y="54711"/>
                    </a:lnTo>
                    <a:lnTo>
                      <a:pt x="133111" y="56388"/>
                    </a:lnTo>
                    <a:lnTo>
                      <a:pt x="129982" y="58070"/>
                    </a:lnTo>
                    <a:lnTo>
                      <a:pt x="126816" y="59821"/>
                    </a:lnTo>
                    <a:lnTo>
                      <a:pt x="123751" y="61716"/>
                    </a:lnTo>
                    <a:lnTo>
                      <a:pt x="120754" y="63647"/>
                    </a:lnTo>
                    <a:lnTo>
                      <a:pt x="117758" y="65578"/>
                    </a:lnTo>
                    <a:lnTo>
                      <a:pt x="114793" y="67616"/>
                    </a:lnTo>
                    <a:lnTo>
                      <a:pt x="112002" y="69658"/>
                    </a:lnTo>
                    <a:lnTo>
                      <a:pt x="109243" y="71807"/>
                    </a:lnTo>
                    <a:lnTo>
                      <a:pt x="106416" y="73918"/>
                    </a:lnTo>
                    <a:lnTo>
                      <a:pt x="103689" y="76173"/>
                    </a:lnTo>
                    <a:lnTo>
                      <a:pt x="101030" y="78464"/>
                    </a:lnTo>
                    <a:lnTo>
                      <a:pt x="98441" y="80793"/>
                    </a:lnTo>
                    <a:lnTo>
                      <a:pt x="95920" y="83159"/>
                    </a:lnTo>
                    <a:lnTo>
                      <a:pt x="93430" y="85630"/>
                    </a:lnTo>
                    <a:lnTo>
                      <a:pt x="90972" y="88208"/>
                    </a:lnTo>
                    <a:lnTo>
                      <a:pt x="88589" y="90648"/>
                    </a:lnTo>
                    <a:lnTo>
                      <a:pt x="86163" y="93331"/>
                    </a:lnTo>
                    <a:lnTo>
                      <a:pt x="83948" y="95951"/>
                    </a:lnTo>
                    <a:lnTo>
                      <a:pt x="81628" y="98603"/>
                    </a:lnTo>
                    <a:lnTo>
                      <a:pt x="79583" y="101403"/>
                    </a:lnTo>
                    <a:lnTo>
                      <a:pt x="77432" y="104235"/>
                    </a:lnTo>
                    <a:lnTo>
                      <a:pt x="75280" y="107067"/>
                    </a:lnTo>
                    <a:lnTo>
                      <a:pt x="73230" y="110041"/>
                    </a:lnTo>
                    <a:lnTo>
                      <a:pt x="71322" y="112916"/>
                    </a:lnTo>
                    <a:lnTo>
                      <a:pt x="69408" y="115965"/>
                    </a:lnTo>
                    <a:lnTo>
                      <a:pt x="67527" y="119120"/>
                    </a:lnTo>
                    <a:lnTo>
                      <a:pt x="65719" y="122137"/>
                    </a:lnTo>
                    <a:lnTo>
                      <a:pt x="63975" y="125366"/>
                    </a:lnTo>
                    <a:lnTo>
                      <a:pt x="61859" y="129282"/>
                    </a:lnTo>
                    <a:lnTo>
                      <a:pt x="59919" y="133204"/>
                    </a:lnTo>
                    <a:lnTo>
                      <a:pt x="58115" y="137200"/>
                    </a:lnTo>
                    <a:lnTo>
                      <a:pt x="56312" y="141196"/>
                    </a:lnTo>
                    <a:lnTo>
                      <a:pt x="54683" y="145198"/>
                    </a:lnTo>
                    <a:lnTo>
                      <a:pt x="53197" y="149099"/>
                    </a:lnTo>
                    <a:lnTo>
                      <a:pt x="51706" y="153175"/>
                    </a:lnTo>
                    <a:lnTo>
                      <a:pt x="50426" y="157187"/>
                    </a:lnTo>
                    <a:lnTo>
                      <a:pt x="49184" y="161131"/>
                    </a:lnTo>
                    <a:lnTo>
                      <a:pt x="48110" y="165255"/>
                    </a:lnTo>
                    <a:lnTo>
                      <a:pt x="47042" y="169205"/>
                    </a:lnTo>
                    <a:lnTo>
                      <a:pt x="46181" y="173265"/>
                    </a:lnTo>
                    <a:lnTo>
                      <a:pt x="45351" y="177432"/>
                    </a:lnTo>
                    <a:lnTo>
                      <a:pt x="44663" y="181498"/>
                    </a:lnTo>
                    <a:lnTo>
                      <a:pt x="44151" y="185570"/>
                    </a:lnTo>
                    <a:lnTo>
                      <a:pt x="43707" y="189679"/>
                    </a:lnTo>
                    <a:lnTo>
                      <a:pt x="43332" y="193826"/>
                    </a:lnTo>
                    <a:lnTo>
                      <a:pt x="42994" y="197903"/>
                    </a:lnTo>
                    <a:lnTo>
                      <a:pt x="42899" y="202023"/>
                    </a:lnTo>
                    <a:lnTo>
                      <a:pt x="42836" y="206249"/>
                    </a:lnTo>
                    <a:lnTo>
                      <a:pt x="42985" y="210412"/>
                    </a:lnTo>
                    <a:lnTo>
                      <a:pt x="43133" y="214575"/>
                    </a:lnTo>
                    <a:lnTo>
                      <a:pt x="43457" y="218743"/>
                    </a:lnTo>
                    <a:lnTo>
                      <a:pt x="43743" y="222981"/>
                    </a:lnTo>
                    <a:lnTo>
                      <a:pt x="44240" y="227154"/>
                    </a:lnTo>
                    <a:lnTo>
                      <a:pt x="44913" y="231334"/>
                    </a:lnTo>
                    <a:lnTo>
                      <a:pt x="45548" y="235582"/>
                    </a:lnTo>
                    <a:lnTo>
                      <a:pt x="46427" y="239873"/>
                    </a:lnTo>
                    <a:lnTo>
                      <a:pt x="47342" y="244095"/>
                    </a:lnTo>
                    <a:lnTo>
                      <a:pt x="48395" y="248392"/>
                    </a:lnTo>
                    <a:lnTo>
                      <a:pt x="49517" y="252725"/>
                    </a:lnTo>
                    <a:lnTo>
                      <a:pt x="50782" y="256959"/>
                    </a:lnTo>
                    <a:lnTo>
                      <a:pt x="52116" y="261229"/>
                    </a:lnTo>
                    <a:lnTo>
                      <a:pt x="53486" y="265431"/>
                    </a:lnTo>
                    <a:lnTo>
                      <a:pt x="55000" y="269532"/>
                    </a:lnTo>
                    <a:lnTo>
                      <a:pt x="56514" y="273634"/>
                    </a:lnTo>
                    <a:lnTo>
                      <a:pt x="58276" y="277603"/>
                    </a:lnTo>
                    <a:lnTo>
                      <a:pt x="60007" y="281467"/>
                    </a:lnTo>
                    <a:lnTo>
                      <a:pt x="61875" y="285405"/>
                    </a:lnTo>
                    <a:lnTo>
                      <a:pt x="63749" y="289168"/>
                    </a:lnTo>
                    <a:lnTo>
                      <a:pt x="65729" y="292900"/>
                    </a:lnTo>
                    <a:lnTo>
                      <a:pt x="67782" y="296495"/>
                    </a:lnTo>
                    <a:lnTo>
                      <a:pt x="69974" y="300164"/>
                    </a:lnTo>
                    <a:lnTo>
                      <a:pt x="72239" y="303695"/>
                    </a:lnTo>
                    <a:lnTo>
                      <a:pt x="74579" y="307089"/>
                    </a:lnTo>
                    <a:lnTo>
                      <a:pt x="76988" y="310520"/>
                    </a:lnTo>
                    <a:lnTo>
                      <a:pt x="79439" y="313708"/>
                    </a:lnTo>
                    <a:lnTo>
                      <a:pt x="82059" y="317076"/>
                    </a:lnTo>
                    <a:lnTo>
                      <a:pt x="84685" y="320269"/>
                    </a:lnTo>
                    <a:lnTo>
                      <a:pt x="87453" y="323362"/>
                    </a:lnTo>
                    <a:lnTo>
                      <a:pt x="90259" y="326386"/>
                    </a:lnTo>
                    <a:lnTo>
                      <a:pt x="93102" y="329342"/>
                    </a:lnTo>
                    <a:lnTo>
                      <a:pt x="96156" y="332235"/>
                    </a:lnTo>
                    <a:lnTo>
                      <a:pt x="99248" y="335058"/>
                    </a:lnTo>
                    <a:lnTo>
                      <a:pt x="102408" y="337919"/>
                    </a:lnTo>
                    <a:lnTo>
                      <a:pt x="105611" y="340537"/>
                    </a:lnTo>
                    <a:lnTo>
                      <a:pt x="108989" y="343160"/>
                    </a:lnTo>
                    <a:lnTo>
                      <a:pt x="112298" y="345746"/>
                    </a:lnTo>
                    <a:lnTo>
                      <a:pt x="115818" y="348269"/>
                    </a:lnTo>
                    <a:lnTo>
                      <a:pt x="119376" y="350724"/>
                    </a:lnTo>
                    <a:lnTo>
                      <a:pt x="123040" y="353146"/>
                    </a:lnTo>
                    <a:lnTo>
                      <a:pt x="126814" y="355363"/>
                    </a:lnTo>
                    <a:lnTo>
                      <a:pt x="130589" y="357579"/>
                    </a:lnTo>
                    <a:lnTo>
                      <a:pt x="134539" y="359802"/>
                    </a:lnTo>
                    <a:lnTo>
                      <a:pt x="138493" y="361849"/>
                    </a:lnTo>
                    <a:lnTo>
                      <a:pt x="142417" y="363791"/>
                    </a:lnTo>
                    <a:lnTo>
                      <a:pt x="146340" y="365733"/>
                    </a:lnTo>
                    <a:lnTo>
                      <a:pt x="150375" y="367468"/>
                    </a:lnTo>
                    <a:lnTo>
                      <a:pt x="154378" y="369098"/>
                    </a:lnTo>
                    <a:lnTo>
                      <a:pt x="158349" y="370622"/>
                    </a:lnTo>
                    <a:lnTo>
                      <a:pt x="162395" y="372009"/>
                    </a:lnTo>
                    <a:lnTo>
                      <a:pt x="166440" y="373395"/>
                    </a:lnTo>
                    <a:lnTo>
                      <a:pt x="170386" y="374639"/>
                    </a:lnTo>
                    <a:lnTo>
                      <a:pt x="174511" y="375714"/>
                    </a:lnTo>
                    <a:lnTo>
                      <a:pt x="178567" y="376751"/>
                    </a:lnTo>
                    <a:lnTo>
                      <a:pt x="182661" y="377720"/>
                    </a:lnTo>
                    <a:lnTo>
                      <a:pt x="186692" y="378477"/>
                    </a:lnTo>
                    <a:lnTo>
                      <a:pt x="190759" y="379165"/>
                    </a:lnTo>
                    <a:lnTo>
                      <a:pt x="194864" y="379785"/>
                    </a:lnTo>
                    <a:lnTo>
                      <a:pt x="199011" y="380162"/>
                    </a:lnTo>
                    <a:lnTo>
                      <a:pt x="203158" y="380538"/>
                    </a:lnTo>
                    <a:lnTo>
                      <a:pt x="207237" y="380878"/>
                    </a:lnTo>
                    <a:lnTo>
                      <a:pt x="211427" y="381011"/>
                    </a:lnTo>
                    <a:lnTo>
                      <a:pt x="215654" y="381075"/>
                    </a:lnTo>
                    <a:lnTo>
                      <a:pt x="219743" y="381066"/>
                    </a:lnTo>
                    <a:lnTo>
                      <a:pt x="224013" y="380887"/>
                    </a:lnTo>
                    <a:lnTo>
                      <a:pt x="228145" y="380634"/>
                    </a:lnTo>
                    <a:lnTo>
                      <a:pt x="232352" y="380244"/>
                    </a:lnTo>
                    <a:lnTo>
                      <a:pt x="236632" y="379716"/>
                    </a:lnTo>
                    <a:lnTo>
                      <a:pt x="240844" y="379151"/>
                    </a:lnTo>
                    <a:lnTo>
                      <a:pt x="245024" y="378480"/>
                    </a:lnTo>
                    <a:lnTo>
                      <a:pt x="249347" y="377709"/>
                    </a:lnTo>
                    <a:lnTo>
                      <a:pt x="253607" y="376726"/>
                    </a:lnTo>
                    <a:lnTo>
                      <a:pt x="257830" y="375812"/>
                    </a:lnTo>
                    <a:lnTo>
                      <a:pt x="262096" y="374655"/>
                    </a:lnTo>
                    <a:lnTo>
                      <a:pt x="266398" y="373429"/>
                    </a:lnTo>
                    <a:lnTo>
                      <a:pt x="270669" y="372098"/>
                    </a:lnTo>
                    <a:lnTo>
                      <a:pt x="274871" y="370729"/>
                    </a:lnTo>
                    <a:lnTo>
                      <a:pt x="279079" y="369185"/>
                    </a:lnTo>
                    <a:lnTo>
                      <a:pt x="283112" y="367636"/>
                    </a:lnTo>
                    <a:lnTo>
                      <a:pt x="287114" y="365982"/>
                    </a:lnTo>
                    <a:lnTo>
                      <a:pt x="291084" y="364221"/>
                    </a:lnTo>
                    <a:lnTo>
                      <a:pt x="294948" y="362492"/>
                    </a:lnTo>
                    <a:lnTo>
                      <a:pt x="298748" y="360551"/>
                    </a:lnTo>
                    <a:lnTo>
                      <a:pt x="302375" y="358605"/>
                    </a:lnTo>
                    <a:lnTo>
                      <a:pt x="306075" y="356521"/>
                    </a:lnTo>
                    <a:lnTo>
                      <a:pt x="309675" y="354295"/>
                    </a:lnTo>
                    <a:lnTo>
                      <a:pt x="313132" y="352168"/>
                    </a:lnTo>
                    <a:lnTo>
                      <a:pt x="316632" y="349799"/>
                    </a:lnTo>
                    <a:lnTo>
                      <a:pt x="320026" y="347461"/>
                    </a:lnTo>
                    <a:lnTo>
                      <a:pt x="323319" y="344980"/>
                    </a:lnTo>
                    <a:lnTo>
                      <a:pt x="326581" y="342393"/>
                    </a:lnTo>
                    <a:lnTo>
                      <a:pt x="329774" y="339769"/>
                    </a:lnTo>
                    <a:lnTo>
                      <a:pt x="332830" y="337071"/>
                    </a:lnTo>
                    <a:lnTo>
                      <a:pt x="335923" y="334304"/>
                    </a:lnTo>
                    <a:lnTo>
                      <a:pt x="338953" y="331325"/>
                    </a:lnTo>
                    <a:lnTo>
                      <a:pt x="341808" y="328341"/>
                    </a:lnTo>
                    <a:lnTo>
                      <a:pt x="344594" y="325320"/>
                    </a:lnTo>
                    <a:lnTo>
                      <a:pt x="347454" y="322161"/>
                    </a:lnTo>
                    <a:lnTo>
                      <a:pt x="350072" y="318960"/>
                    </a:lnTo>
                    <a:lnTo>
                      <a:pt x="352763" y="315621"/>
                    </a:lnTo>
                    <a:lnTo>
                      <a:pt x="355317" y="312208"/>
                    </a:lnTo>
                    <a:lnTo>
                      <a:pt x="357765" y="308827"/>
                    </a:lnTo>
                    <a:lnTo>
                      <a:pt x="360219" y="305271"/>
                    </a:lnTo>
                    <a:lnTo>
                      <a:pt x="362572" y="301572"/>
                    </a:lnTo>
                    <a:lnTo>
                      <a:pt x="364925" y="297873"/>
                    </a:lnTo>
                    <a:lnTo>
                      <a:pt x="367141" y="294100"/>
                    </a:lnTo>
                    <a:lnTo>
                      <a:pt x="369256" y="290183"/>
                    </a:lnTo>
                    <a:lnTo>
                      <a:pt x="370778" y="287366"/>
                    </a:lnTo>
                    <a:lnTo>
                      <a:pt x="372194" y="284581"/>
                    </a:lnTo>
                    <a:lnTo>
                      <a:pt x="373435" y="281790"/>
                    </a:lnTo>
                    <a:lnTo>
                      <a:pt x="374713" y="278931"/>
                    </a:lnTo>
                    <a:lnTo>
                      <a:pt x="375817" y="276066"/>
                    </a:lnTo>
                    <a:lnTo>
                      <a:pt x="376952" y="273306"/>
                    </a:lnTo>
                    <a:lnTo>
                      <a:pt x="377950" y="270473"/>
                    </a:lnTo>
                    <a:lnTo>
                      <a:pt x="378879" y="267602"/>
                    </a:lnTo>
                    <a:lnTo>
                      <a:pt x="379702" y="264763"/>
                    </a:lnTo>
                    <a:lnTo>
                      <a:pt x="380526" y="261924"/>
                    </a:lnTo>
                    <a:lnTo>
                      <a:pt x="381211" y="259011"/>
                    </a:lnTo>
                    <a:lnTo>
                      <a:pt x="381860" y="256166"/>
                    </a:lnTo>
                    <a:lnTo>
                      <a:pt x="382546" y="253253"/>
                    </a:lnTo>
                    <a:lnTo>
                      <a:pt x="382951" y="250365"/>
                    </a:lnTo>
                    <a:lnTo>
                      <a:pt x="383357" y="247478"/>
                    </a:lnTo>
                    <a:lnTo>
                      <a:pt x="383693" y="244554"/>
                    </a:lnTo>
                    <a:lnTo>
                      <a:pt x="383924" y="241661"/>
                    </a:lnTo>
                    <a:lnTo>
                      <a:pt x="384155" y="238768"/>
                    </a:lnTo>
                    <a:lnTo>
                      <a:pt x="384249" y="235801"/>
                    </a:lnTo>
                    <a:lnTo>
                      <a:pt x="384305" y="232902"/>
                    </a:lnTo>
                    <a:lnTo>
                      <a:pt x="384192" y="229824"/>
                    </a:lnTo>
                    <a:lnTo>
                      <a:pt x="384105" y="227026"/>
                    </a:lnTo>
                    <a:lnTo>
                      <a:pt x="383924" y="223910"/>
                    </a:lnTo>
                    <a:lnTo>
                      <a:pt x="383668" y="220932"/>
                    </a:lnTo>
                    <a:lnTo>
                      <a:pt x="383269" y="218054"/>
                    </a:lnTo>
                    <a:lnTo>
                      <a:pt x="382839" y="215070"/>
                    </a:lnTo>
                    <a:lnTo>
                      <a:pt x="382340" y="212049"/>
                    </a:lnTo>
                    <a:lnTo>
                      <a:pt x="381772" y="208991"/>
                    </a:lnTo>
                    <a:lnTo>
                      <a:pt x="381167" y="206002"/>
                    </a:lnTo>
                    <a:lnTo>
                      <a:pt x="380456" y="203044"/>
                    </a:lnTo>
                    <a:lnTo>
                      <a:pt x="379645" y="199943"/>
                    </a:lnTo>
                    <a:lnTo>
                      <a:pt x="378759" y="196980"/>
                    </a:lnTo>
                    <a:lnTo>
                      <a:pt x="377842" y="193911"/>
                    </a:lnTo>
                    <a:lnTo>
                      <a:pt x="376851" y="190979"/>
                    </a:lnTo>
                    <a:lnTo>
                      <a:pt x="375791" y="188010"/>
                    </a:lnTo>
                    <a:lnTo>
                      <a:pt x="374657" y="185179"/>
                    </a:lnTo>
                    <a:lnTo>
                      <a:pt x="373523" y="182348"/>
                    </a:lnTo>
                    <a:lnTo>
                      <a:pt x="372283" y="179548"/>
                    </a:lnTo>
                    <a:lnTo>
                      <a:pt x="371006" y="176816"/>
                    </a:lnTo>
                    <a:lnTo>
                      <a:pt x="369586" y="174186"/>
                    </a:lnTo>
                    <a:lnTo>
                      <a:pt x="368203" y="171486"/>
                    </a:lnTo>
                    <a:lnTo>
                      <a:pt x="366708" y="168993"/>
                    </a:lnTo>
                    <a:lnTo>
                      <a:pt x="365182" y="166393"/>
                    </a:lnTo>
                    <a:lnTo>
                      <a:pt x="363582" y="163931"/>
                    </a:lnTo>
                    <a:lnTo>
                      <a:pt x="361982" y="161469"/>
                    </a:lnTo>
                    <a:lnTo>
                      <a:pt x="360239" y="159108"/>
                    </a:lnTo>
                    <a:lnTo>
                      <a:pt x="358427" y="156709"/>
                    </a:lnTo>
                    <a:lnTo>
                      <a:pt x="356647" y="154416"/>
                    </a:lnTo>
                    <a:lnTo>
                      <a:pt x="354761" y="152155"/>
                    </a:lnTo>
                    <a:lnTo>
                      <a:pt x="352800" y="150031"/>
                    </a:lnTo>
                    <a:lnTo>
                      <a:pt x="350808" y="147801"/>
                    </a:lnTo>
                    <a:lnTo>
                      <a:pt x="348742" y="145709"/>
                    </a:lnTo>
                    <a:lnTo>
                      <a:pt x="346676" y="143616"/>
                    </a:lnTo>
                    <a:lnTo>
                      <a:pt x="344467" y="141624"/>
                    </a:lnTo>
                    <a:lnTo>
                      <a:pt x="342258" y="139632"/>
                    </a:lnTo>
                    <a:lnTo>
                      <a:pt x="339906" y="137740"/>
                    </a:lnTo>
                    <a:lnTo>
                      <a:pt x="337554" y="135849"/>
                    </a:lnTo>
                    <a:lnTo>
                      <a:pt x="337526" y="135828"/>
                    </a:lnTo>
                    <a:lnTo>
                      <a:pt x="350133" y="154528"/>
                    </a:lnTo>
                    <a:cubicBezTo>
                      <a:pt x="356625" y="169875"/>
                      <a:pt x="360214" y="186748"/>
                      <a:pt x="360214" y="204460"/>
                    </a:cubicBezTo>
                    <a:cubicBezTo>
                      <a:pt x="360214" y="275307"/>
                      <a:pt x="302781" y="332740"/>
                      <a:pt x="231934" y="332740"/>
                    </a:cubicBezTo>
                    <a:cubicBezTo>
                      <a:pt x="214222" y="332740"/>
                      <a:pt x="197349" y="329151"/>
                      <a:pt x="182002" y="322659"/>
                    </a:cubicBezTo>
                    <a:lnTo>
                      <a:pt x="156833" y="305690"/>
                    </a:lnTo>
                    <a:lnTo>
                      <a:pt x="154907" y="304507"/>
                    </a:lnTo>
                    <a:lnTo>
                      <a:pt x="152512" y="302858"/>
                    </a:lnTo>
                    <a:lnTo>
                      <a:pt x="150149" y="301316"/>
                    </a:lnTo>
                    <a:lnTo>
                      <a:pt x="147792" y="299598"/>
                    </a:lnTo>
                    <a:lnTo>
                      <a:pt x="147758" y="299572"/>
                    </a:lnTo>
                    <a:lnTo>
                      <a:pt x="141227" y="295168"/>
                    </a:lnTo>
                    <a:lnTo>
                      <a:pt x="139887" y="293181"/>
                    </a:lnTo>
                    <a:lnTo>
                      <a:pt x="139171" y="292545"/>
                    </a:lnTo>
                    <a:lnTo>
                      <a:pt x="137100" y="290628"/>
                    </a:lnTo>
                    <a:lnTo>
                      <a:pt x="135097" y="288747"/>
                    </a:lnTo>
                    <a:lnTo>
                      <a:pt x="133168" y="286729"/>
                    </a:lnTo>
                    <a:lnTo>
                      <a:pt x="131308" y="284748"/>
                    </a:lnTo>
                    <a:lnTo>
                      <a:pt x="129522" y="282629"/>
                    </a:lnTo>
                    <a:lnTo>
                      <a:pt x="127736" y="280511"/>
                    </a:lnTo>
                    <a:lnTo>
                      <a:pt x="126057" y="278361"/>
                    </a:lnTo>
                    <a:lnTo>
                      <a:pt x="124414" y="276142"/>
                    </a:lnTo>
                    <a:lnTo>
                      <a:pt x="122771" y="273924"/>
                    </a:lnTo>
                    <a:lnTo>
                      <a:pt x="121271" y="271605"/>
                    </a:lnTo>
                    <a:lnTo>
                      <a:pt x="119771" y="269286"/>
                    </a:lnTo>
                    <a:lnTo>
                      <a:pt x="118309" y="266898"/>
                    </a:lnTo>
                    <a:lnTo>
                      <a:pt x="117021" y="264516"/>
                    </a:lnTo>
                    <a:lnTo>
                      <a:pt x="115632" y="261991"/>
                    </a:lnTo>
                    <a:lnTo>
                      <a:pt x="114349" y="259434"/>
                    </a:lnTo>
                    <a:lnTo>
                      <a:pt x="113204" y="256952"/>
                    </a:lnTo>
                    <a:lnTo>
                      <a:pt x="111959" y="254327"/>
                    </a:lnTo>
                    <a:lnTo>
                      <a:pt x="110856" y="251601"/>
                    </a:lnTo>
                    <a:lnTo>
                      <a:pt x="109891" y="248950"/>
                    </a:lnTo>
                    <a:lnTo>
                      <a:pt x="108857" y="246261"/>
                    </a:lnTo>
                    <a:lnTo>
                      <a:pt x="107898" y="243435"/>
                    </a:lnTo>
                    <a:lnTo>
                      <a:pt x="107007" y="240647"/>
                    </a:lnTo>
                    <a:lnTo>
                      <a:pt x="106259" y="237757"/>
                    </a:lnTo>
                    <a:lnTo>
                      <a:pt x="105474" y="234937"/>
                    </a:lnTo>
                    <a:lnTo>
                      <a:pt x="104832" y="232017"/>
                    </a:lnTo>
                    <a:lnTo>
                      <a:pt x="104184" y="229270"/>
                    </a:lnTo>
                    <a:lnTo>
                      <a:pt x="103611" y="226387"/>
                    </a:lnTo>
                    <a:lnTo>
                      <a:pt x="103244" y="223615"/>
                    </a:lnTo>
                    <a:lnTo>
                      <a:pt x="102808" y="220806"/>
                    </a:lnTo>
                    <a:lnTo>
                      <a:pt x="102478" y="217965"/>
                    </a:lnTo>
                    <a:lnTo>
                      <a:pt x="102179" y="215230"/>
                    </a:lnTo>
                    <a:lnTo>
                      <a:pt x="102093" y="212432"/>
                    </a:lnTo>
                    <a:lnTo>
                      <a:pt x="101937" y="209596"/>
                    </a:lnTo>
                    <a:lnTo>
                      <a:pt x="101919" y="206835"/>
                    </a:lnTo>
                    <a:lnTo>
                      <a:pt x="101901" y="204074"/>
                    </a:lnTo>
                    <a:lnTo>
                      <a:pt x="101989" y="201282"/>
                    </a:lnTo>
                    <a:lnTo>
                      <a:pt x="102109" y="198595"/>
                    </a:lnTo>
                    <a:lnTo>
                      <a:pt x="102403" y="195914"/>
                    </a:lnTo>
                    <a:lnTo>
                      <a:pt x="102771" y="193095"/>
                    </a:lnTo>
                    <a:lnTo>
                      <a:pt x="103171" y="190382"/>
                    </a:lnTo>
                    <a:lnTo>
                      <a:pt x="103571" y="187670"/>
                    </a:lnTo>
                    <a:lnTo>
                      <a:pt x="104108" y="185031"/>
                    </a:lnTo>
                    <a:lnTo>
                      <a:pt x="104683" y="182324"/>
                    </a:lnTo>
                    <a:lnTo>
                      <a:pt x="105395" y="179691"/>
                    </a:lnTo>
                    <a:lnTo>
                      <a:pt x="106144" y="176989"/>
                    </a:lnTo>
                    <a:lnTo>
                      <a:pt x="106893" y="174288"/>
                    </a:lnTo>
                    <a:lnTo>
                      <a:pt x="107779" y="171660"/>
                    </a:lnTo>
                    <a:lnTo>
                      <a:pt x="108703" y="168964"/>
                    </a:lnTo>
                    <a:lnTo>
                      <a:pt x="109764" y="166342"/>
                    </a:lnTo>
                    <a:lnTo>
                      <a:pt x="110794" y="163614"/>
                    </a:lnTo>
                    <a:lnTo>
                      <a:pt x="111992" y="161067"/>
                    </a:lnTo>
                    <a:lnTo>
                      <a:pt x="112774" y="159290"/>
                    </a:lnTo>
                    <a:lnTo>
                      <a:pt x="113735" y="154528"/>
                    </a:lnTo>
                    <a:cubicBezTo>
                      <a:pt x="120226" y="139181"/>
                      <a:pt x="129620" y="125360"/>
                      <a:pt x="141227" y="113753"/>
                    </a:cubicBezTo>
                    <a:lnTo>
                      <a:pt x="155306" y="104260"/>
                    </a:lnTo>
                    <a:lnTo>
                      <a:pt x="156594" y="103153"/>
                    </a:lnTo>
                    <a:lnTo>
                      <a:pt x="159782" y="100704"/>
                    </a:lnTo>
                    <a:lnTo>
                      <a:pt x="162964" y="98429"/>
                    </a:lnTo>
                    <a:lnTo>
                      <a:pt x="166114" y="96048"/>
                    </a:lnTo>
                    <a:lnTo>
                      <a:pt x="169397" y="93916"/>
                    </a:lnTo>
                    <a:lnTo>
                      <a:pt x="172785" y="91753"/>
                    </a:lnTo>
                    <a:lnTo>
                      <a:pt x="176168" y="89764"/>
                    </a:lnTo>
                    <a:lnTo>
                      <a:pt x="179694" y="87675"/>
                    </a:lnTo>
                    <a:lnTo>
                      <a:pt x="180677" y="87154"/>
                    </a:lnTo>
                    <a:lnTo>
                      <a:pt x="182002" y="86261"/>
                    </a:lnTo>
                    <a:lnTo>
                      <a:pt x="182584" y="86143"/>
                    </a:lnTo>
                    <a:lnTo>
                      <a:pt x="183177" y="85829"/>
                    </a:lnTo>
                    <a:lnTo>
                      <a:pt x="186798" y="84057"/>
                    </a:lnTo>
                    <a:lnTo>
                      <a:pt x="190525" y="82254"/>
                    </a:lnTo>
                    <a:lnTo>
                      <a:pt x="194315" y="80662"/>
                    </a:lnTo>
                    <a:lnTo>
                      <a:pt x="198104" y="79070"/>
                    </a:lnTo>
                    <a:lnTo>
                      <a:pt x="201963" y="77516"/>
                    </a:lnTo>
                    <a:lnTo>
                      <a:pt x="205922" y="76104"/>
                    </a:lnTo>
                    <a:lnTo>
                      <a:pt x="209912" y="74799"/>
                    </a:lnTo>
                    <a:lnTo>
                      <a:pt x="214009" y="73461"/>
                    </a:lnTo>
                    <a:lnTo>
                      <a:pt x="218062" y="72367"/>
                    </a:lnTo>
                    <a:lnTo>
                      <a:pt x="222185" y="71310"/>
                    </a:lnTo>
                    <a:lnTo>
                      <a:pt x="226270" y="70322"/>
                    </a:lnTo>
                    <a:lnTo>
                      <a:pt x="230281" y="69471"/>
                    </a:lnTo>
                    <a:lnTo>
                      <a:pt x="234361" y="68658"/>
                    </a:lnTo>
                    <a:lnTo>
                      <a:pt x="238436" y="68018"/>
                    </a:lnTo>
                    <a:lnTo>
                      <a:pt x="242436" y="67517"/>
                    </a:lnTo>
                    <a:lnTo>
                      <a:pt x="246505" y="67052"/>
                    </a:lnTo>
                    <a:lnTo>
                      <a:pt x="250537" y="66656"/>
                    </a:lnTo>
                    <a:lnTo>
                      <a:pt x="254494" y="66398"/>
                    </a:lnTo>
                    <a:lnTo>
                      <a:pt x="258446" y="66314"/>
                    </a:lnTo>
                    <a:lnTo>
                      <a:pt x="262398" y="66230"/>
                    </a:lnTo>
                    <a:lnTo>
                      <a:pt x="266451" y="66289"/>
                    </a:lnTo>
                    <a:lnTo>
                      <a:pt x="270360" y="66448"/>
                    </a:lnTo>
                    <a:lnTo>
                      <a:pt x="274338" y="66644"/>
                    </a:lnTo>
                    <a:lnTo>
                      <a:pt x="278274" y="67084"/>
                    </a:lnTo>
                    <a:lnTo>
                      <a:pt x="282210" y="67524"/>
                    </a:lnTo>
                    <a:lnTo>
                      <a:pt x="286140" y="68138"/>
                    </a:lnTo>
                    <a:lnTo>
                      <a:pt x="290107" y="68683"/>
                    </a:lnTo>
                    <a:lnTo>
                      <a:pt x="293857" y="69466"/>
                    </a:lnTo>
                    <a:lnTo>
                      <a:pt x="297813" y="70361"/>
                    </a:lnTo>
                    <a:lnTo>
                      <a:pt x="301732" y="71324"/>
                    </a:lnTo>
                    <a:lnTo>
                      <a:pt x="305508" y="72388"/>
                    </a:lnTo>
                    <a:lnTo>
                      <a:pt x="309385" y="73594"/>
                    </a:lnTo>
                    <a:lnTo>
                      <a:pt x="313156" y="74832"/>
                    </a:lnTo>
                    <a:lnTo>
                      <a:pt x="317095" y="76250"/>
                    </a:lnTo>
                    <a:lnTo>
                      <a:pt x="320861" y="77663"/>
                    </a:lnTo>
                    <a:lnTo>
                      <a:pt x="324726" y="79219"/>
                    </a:lnTo>
                    <a:lnTo>
                      <a:pt x="328480" y="80980"/>
                    </a:lnTo>
                    <a:lnTo>
                      <a:pt x="332340" y="82710"/>
                    </a:lnTo>
                    <a:lnTo>
                      <a:pt x="336126" y="84578"/>
                    </a:lnTo>
                    <a:lnTo>
                      <a:pt x="339906" y="86620"/>
                    </a:lnTo>
                    <a:lnTo>
                      <a:pt x="343549" y="88588"/>
                    </a:lnTo>
                    <a:lnTo>
                      <a:pt x="347255" y="90767"/>
                    </a:lnTo>
                    <a:lnTo>
                      <a:pt x="350819" y="93047"/>
                    </a:lnTo>
                    <a:lnTo>
                      <a:pt x="354281" y="95184"/>
                    </a:lnTo>
                    <a:lnTo>
                      <a:pt x="357702" y="97564"/>
                    </a:lnTo>
                    <a:lnTo>
                      <a:pt x="361016" y="99975"/>
                    </a:lnTo>
                    <a:lnTo>
                      <a:pt x="364224" y="102418"/>
                    </a:lnTo>
                    <a:lnTo>
                      <a:pt x="367464" y="104967"/>
                    </a:lnTo>
                    <a:lnTo>
                      <a:pt x="370530" y="107511"/>
                    </a:lnTo>
                    <a:lnTo>
                      <a:pt x="373558" y="110123"/>
                    </a:lnTo>
                    <a:lnTo>
                      <a:pt x="376444" y="112835"/>
                    </a:lnTo>
                    <a:lnTo>
                      <a:pt x="379292" y="115617"/>
                    </a:lnTo>
                    <a:lnTo>
                      <a:pt x="382135" y="118572"/>
                    </a:lnTo>
                    <a:lnTo>
                      <a:pt x="384772" y="121417"/>
                    </a:lnTo>
                    <a:lnTo>
                      <a:pt x="387371" y="124330"/>
                    </a:lnTo>
                    <a:lnTo>
                      <a:pt x="389897" y="127380"/>
                    </a:lnTo>
                    <a:lnTo>
                      <a:pt x="392422" y="130430"/>
                    </a:lnTo>
                    <a:lnTo>
                      <a:pt x="394836" y="133687"/>
                    </a:lnTo>
                    <a:lnTo>
                      <a:pt x="397044" y="136832"/>
                    </a:lnTo>
                    <a:lnTo>
                      <a:pt x="399315" y="140189"/>
                    </a:lnTo>
                    <a:lnTo>
                      <a:pt x="401411" y="143540"/>
                    </a:lnTo>
                    <a:lnTo>
                      <a:pt x="403471" y="146960"/>
                    </a:lnTo>
                    <a:lnTo>
                      <a:pt x="405456" y="150517"/>
                    </a:lnTo>
                    <a:lnTo>
                      <a:pt x="407303" y="154000"/>
                    </a:lnTo>
                    <a:lnTo>
                      <a:pt x="409214" y="157695"/>
                    </a:lnTo>
                    <a:lnTo>
                      <a:pt x="410882" y="161347"/>
                    </a:lnTo>
                    <a:lnTo>
                      <a:pt x="412581" y="165105"/>
                    </a:lnTo>
                    <a:lnTo>
                      <a:pt x="414174" y="168895"/>
                    </a:lnTo>
                    <a:lnTo>
                      <a:pt x="415662" y="172716"/>
                    </a:lnTo>
                    <a:lnTo>
                      <a:pt x="417112" y="176606"/>
                    </a:lnTo>
                    <a:lnTo>
                      <a:pt x="418451" y="180701"/>
                    </a:lnTo>
                    <a:lnTo>
                      <a:pt x="419722" y="184760"/>
                    </a:lnTo>
                    <a:lnTo>
                      <a:pt x="420992" y="188819"/>
                    </a:lnTo>
                    <a:lnTo>
                      <a:pt x="421982" y="192904"/>
                    </a:lnTo>
                    <a:lnTo>
                      <a:pt x="422972" y="196988"/>
                    </a:lnTo>
                    <a:lnTo>
                      <a:pt x="423893" y="201036"/>
                    </a:lnTo>
                    <a:lnTo>
                      <a:pt x="424640" y="205078"/>
                    </a:lnTo>
                    <a:lnTo>
                      <a:pt x="425243" y="209221"/>
                    </a:lnTo>
                    <a:lnTo>
                      <a:pt x="425815" y="213257"/>
                    </a:lnTo>
                    <a:lnTo>
                      <a:pt x="426250" y="217219"/>
                    </a:lnTo>
                    <a:lnTo>
                      <a:pt x="426684" y="221182"/>
                    </a:lnTo>
                    <a:lnTo>
                      <a:pt x="426870" y="225276"/>
                    </a:lnTo>
                    <a:lnTo>
                      <a:pt x="427130" y="229233"/>
                    </a:lnTo>
                    <a:lnTo>
                      <a:pt x="427110" y="233215"/>
                    </a:lnTo>
                    <a:lnTo>
                      <a:pt x="427126" y="237129"/>
                    </a:lnTo>
                    <a:lnTo>
                      <a:pt x="426931" y="241107"/>
                    </a:lnTo>
                    <a:lnTo>
                      <a:pt x="426630" y="245115"/>
                    </a:lnTo>
                    <a:lnTo>
                      <a:pt x="426404" y="248987"/>
                    </a:lnTo>
                    <a:lnTo>
                      <a:pt x="425897" y="252884"/>
                    </a:lnTo>
                    <a:lnTo>
                      <a:pt x="425352" y="256850"/>
                    </a:lnTo>
                    <a:lnTo>
                      <a:pt x="424671" y="260742"/>
                    </a:lnTo>
                    <a:lnTo>
                      <a:pt x="423883" y="264666"/>
                    </a:lnTo>
                    <a:lnTo>
                      <a:pt x="423096" y="268589"/>
                    </a:lnTo>
                    <a:lnTo>
                      <a:pt x="422102" y="272401"/>
                    </a:lnTo>
                    <a:lnTo>
                      <a:pt x="421034" y="276351"/>
                    </a:lnTo>
                    <a:lnTo>
                      <a:pt x="419866" y="280157"/>
                    </a:lnTo>
                    <a:lnTo>
                      <a:pt x="418592" y="283995"/>
                    </a:lnTo>
                    <a:lnTo>
                      <a:pt x="417249" y="287796"/>
                    </a:lnTo>
                    <a:lnTo>
                      <a:pt x="415800" y="291629"/>
                    </a:lnTo>
                    <a:lnTo>
                      <a:pt x="414145" y="295350"/>
                    </a:lnTo>
                    <a:lnTo>
                      <a:pt x="412485" y="299245"/>
                    </a:lnTo>
                    <a:lnTo>
                      <a:pt x="410724" y="302998"/>
                    </a:lnTo>
                    <a:lnTo>
                      <a:pt x="408857" y="306782"/>
                    </a:lnTo>
                    <a:lnTo>
                      <a:pt x="406922" y="310530"/>
                    </a:lnTo>
                    <a:lnTo>
                      <a:pt x="404181" y="315439"/>
                    </a:lnTo>
                    <a:lnTo>
                      <a:pt x="401414" y="320068"/>
                    </a:lnTo>
                    <a:lnTo>
                      <a:pt x="398610" y="324766"/>
                    </a:lnTo>
                    <a:lnTo>
                      <a:pt x="395600" y="329353"/>
                    </a:lnTo>
                    <a:lnTo>
                      <a:pt x="392526" y="333728"/>
                    </a:lnTo>
                    <a:lnTo>
                      <a:pt x="389453" y="338103"/>
                    </a:lnTo>
                    <a:lnTo>
                      <a:pt x="386279" y="342334"/>
                    </a:lnTo>
                    <a:lnTo>
                      <a:pt x="382936" y="346386"/>
                    </a:lnTo>
                    <a:lnTo>
                      <a:pt x="379593" y="350438"/>
                    </a:lnTo>
                    <a:lnTo>
                      <a:pt x="376150" y="354347"/>
                    </a:lnTo>
                    <a:lnTo>
                      <a:pt x="372675" y="358150"/>
                    </a:lnTo>
                    <a:lnTo>
                      <a:pt x="369062" y="361879"/>
                    </a:lnTo>
                    <a:lnTo>
                      <a:pt x="365244" y="365496"/>
                    </a:lnTo>
                    <a:lnTo>
                      <a:pt x="361568" y="369013"/>
                    </a:lnTo>
                    <a:lnTo>
                      <a:pt x="357581" y="372450"/>
                    </a:lnTo>
                    <a:lnTo>
                      <a:pt x="353704" y="375682"/>
                    </a:lnTo>
                    <a:lnTo>
                      <a:pt x="349585" y="378870"/>
                    </a:lnTo>
                    <a:lnTo>
                      <a:pt x="345502" y="381990"/>
                    </a:lnTo>
                    <a:lnTo>
                      <a:pt x="341250" y="384930"/>
                    </a:lnTo>
                    <a:lnTo>
                      <a:pt x="336930" y="387832"/>
                    </a:lnTo>
                    <a:lnTo>
                      <a:pt x="332509" y="390592"/>
                    </a:lnTo>
                    <a:lnTo>
                      <a:pt x="328057" y="393246"/>
                    </a:lnTo>
                    <a:lnTo>
                      <a:pt x="323536" y="395862"/>
                    </a:lnTo>
                    <a:lnTo>
                      <a:pt x="318914" y="398336"/>
                    </a:lnTo>
                    <a:lnTo>
                      <a:pt x="314087" y="400698"/>
                    </a:lnTo>
                    <a:lnTo>
                      <a:pt x="309296" y="402992"/>
                    </a:lnTo>
                    <a:lnTo>
                      <a:pt x="304443" y="405074"/>
                    </a:lnTo>
                    <a:lnTo>
                      <a:pt x="299483" y="407187"/>
                    </a:lnTo>
                    <a:lnTo>
                      <a:pt x="294317" y="409190"/>
                    </a:lnTo>
                    <a:lnTo>
                      <a:pt x="289194" y="410948"/>
                    </a:lnTo>
                    <a:lnTo>
                      <a:pt x="284002" y="412670"/>
                    </a:lnTo>
                    <a:lnTo>
                      <a:pt x="278636" y="414386"/>
                    </a:lnTo>
                    <a:lnTo>
                      <a:pt x="273343" y="415965"/>
                    </a:lnTo>
                    <a:lnTo>
                      <a:pt x="267919" y="417295"/>
                    </a:lnTo>
                    <a:lnTo>
                      <a:pt x="262601" y="418594"/>
                    </a:lnTo>
                    <a:lnTo>
                      <a:pt x="257325" y="419649"/>
                    </a:lnTo>
                    <a:lnTo>
                      <a:pt x="252049" y="420704"/>
                    </a:lnTo>
                    <a:lnTo>
                      <a:pt x="246710" y="421548"/>
                    </a:lnTo>
                    <a:lnTo>
                      <a:pt x="241445" y="422254"/>
                    </a:lnTo>
                    <a:lnTo>
                      <a:pt x="236149" y="422854"/>
                    </a:lnTo>
                    <a:lnTo>
                      <a:pt x="230926" y="423317"/>
                    </a:lnTo>
                    <a:lnTo>
                      <a:pt x="225673" y="423674"/>
                    </a:lnTo>
                    <a:lnTo>
                      <a:pt x="220493" y="423894"/>
                    </a:lnTo>
                    <a:lnTo>
                      <a:pt x="215319" y="423939"/>
                    </a:lnTo>
                    <a:lnTo>
                      <a:pt x="210113" y="423878"/>
                    </a:lnTo>
                    <a:lnTo>
                      <a:pt x="204913" y="423643"/>
                    </a:lnTo>
                    <a:lnTo>
                      <a:pt x="199750" y="423339"/>
                    </a:lnTo>
                    <a:lnTo>
                      <a:pt x="194592" y="422860"/>
                    </a:lnTo>
                    <a:lnTo>
                      <a:pt x="189509" y="422244"/>
                    </a:lnTo>
                    <a:lnTo>
                      <a:pt x="184356" y="421591"/>
                    </a:lnTo>
                    <a:lnTo>
                      <a:pt x="179284" y="420626"/>
                    </a:lnTo>
                    <a:lnTo>
                      <a:pt x="174106" y="419693"/>
                    </a:lnTo>
                    <a:lnTo>
                      <a:pt x="169076" y="418485"/>
                    </a:lnTo>
                    <a:lnTo>
                      <a:pt x="164046" y="417277"/>
                    </a:lnTo>
                    <a:lnTo>
                      <a:pt x="158953" y="415857"/>
                    </a:lnTo>
                    <a:lnTo>
                      <a:pt x="153897" y="414368"/>
                    </a:lnTo>
                    <a:lnTo>
                      <a:pt x="148952" y="412673"/>
                    </a:lnTo>
                    <a:lnTo>
                      <a:pt x="143976" y="410873"/>
                    </a:lnTo>
                    <a:lnTo>
                      <a:pt x="138931" y="409035"/>
                    </a:lnTo>
                    <a:lnTo>
                      <a:pt x="133966" y="406886"/>
                    </a:lnTo>
                    <a:lnTo>
                      <a:pt x="129001" y="404736"/>
                    </a:lnTo>
                    <a:lnTo>
                      <a:pt x="124041" y="402412"/>
                    </a:lnTo>
                    <a:lnTo>
                      <a:pt x="119118" y="400019"/>
                    </a:lnTo>
                    <a:lnTo>
                      <a:pt x="114169" y="397346"/>
                    </a:lnTo>
                    <a:lnTo>
                      <a:pt x="109289" y="394710"/>
                    </a:lnTo>
                    <a:lnTo>
                      <a:pt x="104521" y="391867"/>
                    </a:lnTo>
                    <a:lnTo>
                      <a:pt x="99926" y="389031"/>
                    </a:lnTo>
                    <a:lnTo>
                      <a:pt x="95338" y="386020"/>
                    </a:lnTo>
                    <a:lnTo>
                      <a:pt x="90887" y="383083"/>
                    </a:lnTo>
                    <a:lnTo>
                      <a:pt x="86584" y="379871"/>
                    </a:lnTo>
                    <a:lnTo>
                      <a:pt x="82350" y="376696"/>
                    </a:lnTo>
                    <a:lnTo>
                      <a:pt x="78153" y="373453"/>
                    </a:lnTo>
                    <a:lnTo>
                      <a:pt x="74136" y="370041"/>
                    </a:lnTo>
                    <a:lnTo>
                      <a:pt x="70156" y="366560"/>
                    </a:lnTo>
                    <a:lnTo>
                      <a:pt x="66388" y="363015"/>
                    </a:lnTo>
                    <a:lnTo>
                      <a:pt x="62658" y="359403"/>
                    </a:lnTo>
                    <a:lnTo>
                      <a:pt x="59070" y="355689"/>
                    </a:lnTo>
                    <a:lnTo>
                      <a:pt x="55519" y="351908"/>
                    </a:lnTo>
                    <a:lnTo>
                      <a:pt x="52111" y="348025"/>
                    </a:lnTo>
                    <a:lnTo>
                      <a:pt x="48809" y="344112"/>
                    </a:lnTo>
                    <a:lnTo>
                      <a:pt x="45581" y="340061"/>
                    </a:lnTo>
                    <a:lnTo>
                      <a:pt x="42496" y="335909"/>
                    </a:lnTo>
                    <a:lnTo>
                      <a:pt x="39448" y="331689"/>
                    </a:lnTo>
                    <a:lnTo>
                      <a:pt x="36544" y="327369"/>
                    </a:lnTo>
                    <a:lnTo>
                      <a:pt x="33745" y="323017"/>
                    </a:lnTo>
                    <a:lnTo>
                      <a:pt x="31089" y="318564"/>
                    </a:lnTo>
                    <a:lnTo>
                      <a:pt x="28438" y="313938"/>
                    </a:lnTo>
                    <a:lnTo>
                      <a:pt x="26031" y="309354"/>
                    </a:lnTo>
                    <a:lnTo>
                      <a:pt x="23629" y="304595"/>
                    </a:lnTo>
                    <a:lnTo>
                      <a:pt x="21334" y="299805"/>
                    </a:lnTo>
                    <a:lnTo>
                      <a:pt x="19112" y="294877"/>
                    </a:lnTo>
                    <a:lnTo>
                      <a:pt x="17033" y="289849"/>
                    </a:lnTo>
                    <a:lnTo>
                      <a:pt x="15129" y="284827"/>
                    </a:lnTo>
                    <a:lnTo>
                      <a:pt x="13194" y="279699"/>
                    </a:lnTo>
                    <a:lnTo>
                      <a:pt x="11438" y="274402"/>
                    </a:lnTo>
                    <a:lnTo>
                      <a:pt x="9820" y="269179"/>
                    </a:lnTo>
                    <a:lnTo>
                      <a:pt x="8244" y="263712"/>
                    </a:lnTo>
                    <a:lnTo>
                      <a:pt x="6769" y="258389"/>
                    </a:lnTo>
                    <a:lnTo>
                      <a:pt x="5574" y="253040"/>
                    </a:lnTo>
                    <a:lnTo>
                      <a:pt x="4411" y="247797"/>
                    </a:lnTo>
                    <a:lnTo>
                      <a:pt x="3460" y="242490"/>
                    </a:lnTo>
                    <a:lnTo>
                      <a:pt x="2508" y="237184"/>
                    </a:lnTo>
                    <a:lnTo>
                      <a:pt x="1731" y="231883"/>
                    </a:lnTo>
                    <a:lnTo>
                      <a:pt x="1161" y="226693"/>
                    </a:lnTo>
                    <a:lnTo>
                      <a:pt x="696" y="221472"/>
                    </a:lnTo>
                    <a:lnTo>
                      <a:pt x="406" y="216256"/>
                    </a:lnTo>
                    <a:lnTo>
                      <a:pt x="115" y="211041"/>
                    </a:lnTo>
                    <a:lnTo>
                      <a:pt x="0" y="205830"/>
                    </a:lnTo>
                    <a:lnTo>
                      <a:pt x="164" y="200594"/>
                    </a:lnTo>
                    <a:lnTo>
                      <a:pt x="292" y="195427"/>
                    </a:lnTo>
                    <a:lnTo>
                      <a:pt x="557" y="190334"/>
                    </a:lnTo>
                    <a:lnTo>
                      <a:pt x="1034" y="185178"/>
                    </a:lnTo>
                    <a:lnTo>
                      <a:pt x="1685" y="180027"/>
                    </a:lnTo>
                    <a:lnTo>
                      <a:pt x="2368" y="174982"/>
                    </a:lnTo>
                    <a:lnTo>
                      <a:pt x="3263" y="169874"/>
                    </a:lnTo>
                    <a:lnTo>
                      <a:pt x="4195" y="164697"/>
                    </a:lnTo>
                    <a:lnTo>
                      <a:pt x="5333" y="159632"/>
                    </a:lnTo>
                    <a:lnTo>
                      <a:pt x="6608" y="154641"/>
                    </a:lnTo>
                    <a:lnTo>
                      <a:pt x="7990" y="149618"/>
                    </a:lnTo>
                    <a:lnTo>
                      <a:pt x="9477" y="144564"/>
                    </a:lnTo>
                    <a:lnTo>
                      <a:pt x="11101" y="139584"/>
                    </a:lnTo>
                    <a:lnTo>
                      <a:pt x="12938" y="134540"/>
                    </a:lnTo>
                    <a:lnTo>
                      <a:pt x="14874" y="129640"/>
                    </a:lnTo>
                    <a:lnTo>
                      <a:pt x="16917" y="124708"/>
                    </a:lnTo>
                    <a:lnTo>
                      <a:pt x="19102" y="119676"/>
                    </a:lnTo>
                    <a:lnTo>
                      <a:pt x="21357" y="114681"/>
                    </a:lnTo>
                    <a:lnTo>
                      <a:pt x="23780" y="109867"/>
                    </a:lnTo>
                    <a:lnTo>
                      <a:pt x="26383" y="104883"/>
                    </a:lnTo>
                    <a:lnTo>
                      <a:pt x="28901" y="100385"/>
                    </a:lnTo>
                    <a:lnTo>
                      <a:pt x="31562" y="95788"/>
                    </a:lnTo>
                    <a:lnTo>
                      <a:pt x="34393" y="91370"/>
                    </a:lnTo>
                    <a:lnTo>
                      <a:pt x="37254" y="87059"/>
                    </a:lnTo>
                    <a:lnTo>
                      <a:pt x="40259" y="82647"/>
                    </a:lnTo>
                    <a:lnTo>
                      <a:pt x="43327" y="78446"/>
                    </a:lnTo>
                    <a:lnTo>
                      <a:pt x="46533" y="74320"/>
                    </a:lnTo>
                    <a:lnTo>
                      <a:pt x="49876" y="70268"/>
                    </a:lnTo>
                    <a:lnTo>
                      <a:pt x="53219" y="66216"/>
                    </a:lnTo>
                    <a:lnTo>
                      <a:pt x="56805" y="62207"/>
                    </a:lnTo>
                    <a:lnTo>
                      <a:pt x="60423" y="58304"/>
                    </a:lnTo>
                    <a:lnTo>
                      <a:pt x="64247" y="54512"/>
                    </a:lnTo>
                    <a:lnTo>
                      <a:pt x="68034" y="50789"/>
                    </a:lnTo>
                    <a:lnTo>
                      <a:pt x="71995" y="47071"/>
                    </a:lnTo>
                    <a:lnTo>
                      <a:pt x="76057" y="43497"/>
                    </a:lnTo>
                    <a:lnTo>
                      <a:pt x="80331" y="39859"/>
                    </a:lnTo>
                    <a:lnTo>
                      <a:pt x="84811" y="36332"/>
                    </a:lnTo>
                    <a:lnTo>
                      <a:pt x="89359" y="32843"/>
                    </a:lnTo>
                    <a:lnTo>
                      <a:pt x="93796" y="29560"/>
                    </a:lnTo>
                    <a:lnTo>
                      <a:pt x="98371" y="26351"/>
                    </a:lnTo>
                    <a:lnTo>
                      <a:pt x="102940" y="23316"/>
                    </a:lnTo>
                    <a:lnTo>
                      <a:pt x="107604" y="20599"/>
                    </a:lnTo>
                    <a:lnTo>
                      <a:pt x="112200" y="17845"/>
                    </a:lnTo>
                    <a:lnTo>
                      <a:pt x="116890" y="15409"/>
                    </a:lnTo>
                    <a:lnTo>
                      <a:pt x="121580" y="12972"/>
                    </a:lnTo>
                    <a:lnTo>
                      <a:pt x="126227" y="10779"/>
                    </a:lnTo>
                    <a:lnTo>
                      <a:pt x="131044" y="8765"/>
                    </a:lnTo>
                    <a:lnTo>
                      <a:pt x="135824" y="6821"/>
                    </a:lnTo>
                    <a:lnTo>
                      <a:pt x="140561" y="5120"/>
                    </a:lnTo>
                    <a:lnTo>
                      <a:pt x="145361" y="3630"/>
                    </a:lnTo>
                    <a:lnTo>
                      <a:pt x="150161" y="2140"/>
                    </a:lnTo>
                    <a:lnTo>
                      <a:pt x="154987" y="931"/>
                    </a:lnTo>
                    <a:lnTo>
                      <a:pt x="157485" y="417"/>
                    </a:lnTo>
                    <a:lnTo>
                      <a:pt x="159765" y="140"/>
                    </a:lnTo>
                    <a:close/>
                  </a:path>
                </a:pathLst>
              </a:custGeom>
              <a:solidFill>
                <a:schemeClr val="accent2"/>
              </a:solidFill>
              <a:ln>
                <a:noFill/>
              </a:ln>
            </p:spPr>
            <p:style>
              <a:lnRef idx="2">
                <a:srgbClr val="FA8550">
                  <a:shade val="50000"/>
                </a:srgbClr>
              </a:lnRef>
              <a:fillRef idx="1">
                <a:srgbClr val="FA8550"/>
              </a:fillRef>
              <a:effectRef idx="0">
                <a:srgbClr val="FA8550"/>
              </a:effectRef>
              <a:fontRef idx="minor">
                <a:sysClr val="window" lastClr="FFFFFF"/>
              </a:fontRef>
            </p:style>
            <p:txBody>
              <a:bodyPr tIns="0" rIns="72000" rtlCol="0" anchor="ctr">
                <a:normAutofit/>
              </a:bodyPr>
              <a:lstStyle/>
              <a:p>
                <a:pPr algn="ctr"/>
                <a:r>
                  <a:rPr lang="en-US" altLang="zh-CN" b="1" dirty="0">
                    <a:solidFill>
                      <a:schemeClr val="lt1"/>
                    </a:solidFill>
                    <a:latin typeface="隶书" panose="02010509060101010101" pitchFamily="49" charset="-122"/>
                    <a:ea typeface="隶书" panose="02010509060101010101" pitchFamily="49" charset="-122"/>
                  </a:rPr>
                  <a:t>3</a:t>
                </a:r>
                <a:endParaRPr lang="en-US" altLang="zh-CN" b="1" dirty="0">
                  <a:solidFill>
                    <a:schemeClr val="lt1"/>
                  </a:solidFill>
                  <a:latin typeface="隶书" panose="02010509060101010101" pitchFamily="49" charset="-122"/>
                  <a:ea typeface="隶书" panose="02010509060101010101" pitchFamily="49" charset="-122"/>
                </a:endParaRPr>
              </a:p>
            </p:txBody>
          </p:sp>
        </p:grpSp>
        <p:grpSp>
          <p:nvGrpSpPr>
            <p:cNvPr id="26" name="组合 25"/>
            <p:cNvGrpSpPr/>
            <p:nvPr>
              <p:custDataLst>
                <p:tags r:id="rId27"/>
              </p:custDataLst>
            </p:nvPr>
          </p:nvGrpSpPr>
          <p:grpSpPr>
            <a:xfrm>
              <a:off x="5029" y="5461"/>
              <a:ext cx="4167" cy="3508"/>
              <a:chOff x="5248275" y="2227074"/>
              <a:chExt cx="2657399" cy="2236976"/>
            </a:xfrm>
          </p:grpSpPr>
          <p:sp>
            <p:nvSpPr>
              <p:cNvPr id="40" name="任意多边形 39"/>
              <p:cNvSpPr/>
              <p:nvPr>
                <p:custDataLst>
                  <p:tags r:id="rId28"/>
                </p:custDataLst>
              </p:nvPr>
            </p:nvSpPr>
            <p:spPr>
              <a:xfrm>
                <a:off x="5248275" y="2444750"/>
                <a:ext cx="2495550" cy="2019300"/>
              </a:xfrm>
              <a:custGeom>
                <a:avLst/>
                <a:gdLst>
                  <a:gd name="connsiteX0" fmla="*/ 0 w 2495550"/>
                  <a:gd name="connsiteY0" fmla="*/ 0 h 2019300"/>
                  <a:gd name="connsiteX1" fmla="*/ 2202616 w 2495550"/>
                  <a:gd name="connsiteY1" fmla="*/ 0 h 2019300"/>
                  <a:gd name="connsiteX2" fmla="*/ 2197612 w 2495550"/>
                  <a:gd name="connsiteY2" fmla="*/ 18098 h 2019300"/>
                  <a:gd name="connsiteX3" fmla="*/ 2317697 w 2495550"/>
                  <a:gd name="connsiteY3" fmla="*/ 215091 h 2019300"/>
                  <a:gd name="connsiteX4" fmla="*/ 2478747 w 2495550"/>
                  <a:gd name="connsiteY4" fmla="*/ 238724 h 2019300"/>
                  <a:gd name="connsiteX5" fmla="*/ 2495550 w 2495550"/>
                  <a:gd name="connsiteY5" fmla="*/ 231184 h 2019300"/>
                  <a:gd name="connsiteX6" fmla="*/ 2495550 w 2495550"/>
                  <a:gd name="connsiteY6" fmla="*/ 2019300 h 2019300"/>
                  <a:gd name="connsiteX7" fmla="*/ 0 w 2495550"/>
                  <a:gd name="connsiteY7"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550" h="2019300">
                    <a:moveTo>
                      <a:pt x="0" y="0"/>
                    </a:moveTo>
                    <a:lnTo>
                      <a:pt x="2202616" y="0"/>
                    </a:lnTo>
                    <a:lnTo>
                      <a:pt x="2197612" y="18098"/>
                    </a:lnTo>
                    <a:cubicBezTo>
                      <a:pt x="2194031" y="93809"/>
                      <a:pt x="2238877" y="172514"/>
                      <a:pt x="2317697" y="215091"/>
                    </a:cubicBezTo>
                    <a:cubicBezTo>
                      <a:pt x="2370244" y="243476"/>
                      <a:pt x="2427941" y="250429"/>
                      <a:pt x="2478747" y="238724"/>
                    </a:cubicBezTo>
                    <a:lnTo>
                      <a:pt x="2495550" y="231184"/>
                    </a:lnTo>
                    <a:lnTo>
                      <a:pt x="2495550" y="2019300"/>
                    </a:lnTo>
                    <a:lnTo>
                      <a:pt x="0" y="2019300"/>
                    </a:lnTo>
                    <a:close/>
                  </a:path>
                </a:pathLst>
              </a:custGeom>
              <a:solidFill>
                <a:schemeClr val="accent1"/>
              </a:solidFill>
              <a:ln>
                <a:noFill/>
              </a:ln>
            </p:spPr>
            <p:style>
              <a:lnRef idx="2">
                <a:srgbClr val="FA8550">
                  <a:shade val="50000"/>
                </a:srgbClr>
              </a:lnRef>
              <a:fillRef idx="1">
                <a:srgbClr val="FA8550"/>
              </a:fillRef>
              <a:effectRef idx="0">
                <a:srgbClr val="FA8550"/>
              </a:effectRef>
              <a:fontRef idx="minor">
                <a:sysClr val="window" lastClr="FFFFFF"/>
              </a:fontRef>
            </p:style>
            <p:txBody>
              <a:bodyPr bIns="216000" rtlCol="0" anchor="ctr">
                <a:noAutofit/>
              </a:bodyPr>
              <a:lstStyle/>
              <a:p>
                <a:pPr algn="just">
                  <a:lnSpc>
                    <a:spcPct val="120000"/>
                  </a:lnSpc>
                </a:pPr>
                <a:r>
                  <a:rPr lang="da-DK" altLang="zh-CN" sz="1200" b="1" dirty="0">
                    <a:solidFill>
                      <a:schemeClr val="lt1"/>
                    </a:solidFill>
                    <a:latin typeface="隶书" panose="02010509060101010101" pitchFamily="49" charset="-122"/>
                    <a:ea typeface="隶书" panose="02010509060101010101" pitchFamily="49" charset="-122"/>
                  </a:rPr>
                  <a:t>使用便携式可燃气体检测仪或其它类似手段进行分析时，检测设备应经标准气体样品标定合格。</a:t>
                </a:r>
                <a:endParaRPr lang="da-DK" altLang="zh-CN" sz="1200" b="1" dirty="0">
                  <a:solidFill>
                    <a:schemeClr val="lt1"/>
                  </a:solidFill>
                  <a:latin typeface="隶书" panose="02010509060101010101" pitchFamily="49" charset="-122"/>
                  <a:ea typeface="隶书" panose="02010509060101010101" pitchFamily="49" charset="-122"/>
                </a:endParaRPr>
              </a:p>
            </p:txBody>
          </p:sp>
          <p:sp>
            <p:nvSpPr>
              <p:cNvPr id="41" name="任意多边形 40"/>
              <p:cNvSpPr/>
              <p:nvPr>
                <p:custDataLst>
                  <p:tags r:id="rId29"/>
                </p:custDataLst>
              </p:nvPr>
            </p:nvSpPr>
            <p:spPr>
              <a:xfrm>
                <a:off x="5248275" y="4194043"/>
                <a:ext cx="878136" cy="270007"/>
              </a:xfrm>
              <a:custGeom>
                <a:avLst/>
                <a:gdLst>
                  <a:gd name="connsiteX0" fmla="*/ 0 w 878136"/>
                  <a:gd name="connsiteY0" fmla="*/ 0 h 270007"/>
                  <a:gd name="connsiteX1" fmla="*/ 122728 w 878136"/>
                  <a:gd name="connsiteY1" fmla="*/ 20441 h 270007"/>
                  <a:gd name="connsiteX2" fmla="*/ 847893 w 878136"/>
                  <a:gd name="connsiteY2" fmla="*/ 253580 h 270007"/>
                  <a:gd name="connsiteX3" fmla="*/ 878136 w 878136"/>
                  <a:gd name="connsiteY3" fmla="*/ 270007 h 270007"/>
                  <a:gd name="connsiteX4" fmla="*/ 0 w 878136"/>
                  <a:gd name="connsiteY4" fmla="*/ 270007 h 27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36" h="270007">
                    <a:moveTo>
                      <a:pt x="0" y="0"/>
                    </a:moveTo>
                    <a:lnTo>
                      <a:pt x="122728" y="20441"/>
                    </a:lnTo>
                    <a:cubicBezTo>
                      <a:pt x="368915" y="68090"/>
                      <a:pt x="623734" y="144613"/>
                      <a:pt x="847893" y="253580"/>
                    </a:cubicBezTo>
                    <a:lnTo>
                      <a:pt x="878136" y="270007"/>
                    </a:lnTo>
                    <a:lnTo>
                      <a:pt x="0" y="270007"/>
                    </a:lnTo>
                    <a:close/>
                  </a:path>
                </a:pathLst>
              </a:custGeom>
              <a:solidFill>
                <a:schemeClr val="accent1"/>
              </a:solidFill>
              <a:ln>
                <a:noFill/>
              </a:ln>
              <a:effectLst>
                <a:outerShdw dir="16500000" sx="49000" sy="49000" algn="ctr" rotWithShape="0">
                  <a:srgbClr val="FEFFFF">
                    <a:alpha val="58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67500" lnSpcReduction="2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2" name="任意多边形 41"/>
              <p:cNvSpPr/>
              <p:nvPr>
                <p:custDataLst>
                  <p:tags r:id="rId30"/>
                </p:custDataLst>
              </p:nvPr>
            </p:nvSpPr>
            <p:spPr>
              <a:xfrm>
                <a:off x="5423375" y="4161036"/>
                <a:ext cx="2320450" cy="303014"/>
              </a:xfrm>
              <a:custGeom>
                <a:avLst/>
                <a:gdLst>
                  <a:gd name="connsiteX0" fmla="*/ 2179509 w 2320450"/>
                  <a:gd name="connsiteY0" fmla="*/ 0 h 303014"/>
                  <a:gd name="connsiteX1" fmla="*/ 2320450 w 2320450"/>
                  <a:gd name="connsiteY1" fmla="*/ 3910 h 303014"/>
                  <a:gd name="connsiteX2" fmla="*/ 2320450 w 2320450"/>
                  <a:gd name="connsiteY2" fmla="*/ 303014 h 303014"/>
                  <a:gd name="connsiteX3" fmla="*/ 0 w 2320450"/>
                  <a:gd name="connsiteY3" fmla="*/ 303014 h 303014"/>
                  <a:gd name="connsiteX4" fmla="*/ 12478 w 2320450"/>
                  <a:gd name="connsiteY4" fmla="*/ 299517 h 303014"/>
                  <a:gd name="connsiteX5" fmla="*/ 2179509 w 2320450"/>
                  <a:gd name="connsiteY5" fmla="*/ 0 h 30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450" h="303014">
                    <a:moveTo>
                      <a:pt x="2179509" y="0"/>
                    </a:moveTo>
                    <a:lnTo>
                      <a:pt x="2320450" y="3910"/>
                    </a:lnTo>
                    <a:lnTo>
                      <a:pt x="2320450" y="303014"/>
                    </a:lnTo>
                    <a:lnTo>
                      <a:pt x="0" y="303014"/>
                    </a:lnTo>
                    <a:lnTo>
                      <a:pt x="12478" y="299517"/>
                    </a:lnTo>
                    <a:cubicBezTo>
                      <a:pt x="769548" y="105420"/>
                      <a:pt x="1520572" y="2481"/>
                      <a:pt x="2179509" y="0"/>
                    </a:cubicBezTo>
                    <a:close/>
                  </a:path>
                </a:pathLst>
              </a:custGeom>
              <a:solidFill>
                <a:schemeClr val="accent1"/>
              </a:solidFill>
              <a:ln>
                <a:noFill/>
              </a:ln>
              <a:effectLst>
                <a:outerShdw dist="38100" dir="5400000" sx="11000" sy="11000" algn="ctr" rotWithShape="0">
                  <a:srgbClr val="FEFFFF">
                    <a:alpha val="43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80000" lnSpcReduction="1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3" name="任意多边形 42"/>
              <p:cNvSpPr/>
              <p:nvPr>
                <p:custDataLst>
                  <p:tags r:id="rId31"/>
                </p:custDataLst>
              </p:nvPr>
            </p:nvSpPr>
            <p:spPr>
              <a:xfrm>
                <a:off x="7478544" y="2227074"/>
                <a:ext cx="427130" cy="423939"/>
              </a:xfrm>
              <a:custGeom>
                <a:avLst/>
                <a:gdLst>
                  <a:gd name="connsiteX0" fmla="*/ 161972 w 427130"/>
                  <a:gd name="connsiteY0" fmla="*/ 0 h 423939"/>
                  <a:gd name="connsiteX1" fmla="*/ 164098 w 427130"/>
                  <a:gd name="connsiteY1" fmla="*/ 173 h 423939"/>
                  <a:gd name="connsiteX2" fmla="*/ 166082 w 427130"/>
                  <a:gd name="connsiteY2" fmla="*/ 445 h 423939"/>
                  <a:gd name="connsiteX3" fmla="*/ 168060 w 427130"/>
                  <a:gd name="connsiteY3" fmla="*/ 893 h 423939"/>
                  <a:gd name="connsiteX4" fmla="*/ 169927 w 427130"/>
                  <a:gd name="connsiteY4" fmla="*/ 1546 h 423939"/>
                  <a:gd name="connsiteX5" fmla="*/ 171751 w 427130"/>
                  <a:gd name="connsiteY5" fmla="*/ 2443 h 423939"/>
                  <a:gd name="connsiteX6" fmla="*/ 173570 w 427130"/>
                  <a:gd name="connsiteY6" fmla="*/ 3514 h 423939"/>
                  <a:gd name="connsiteX7" fmla="*/ 175208 w 427130"/>
                  <a:gd name="connsiteY7" fmla="*/ 4754 h 423939"/>
                  <a:gd name="connsiteX8" fmla="*/ 176059 w 427130"/>
                  <a:gd name="connsiteY8" fmla="*/ 5480 h 423939"/>
                  <a:gd name="connsiteX9" fmla="*/ 176735 w 427130"/>
                  <a:gd name="connsiteY9" fmla="*/ 6200 h 423939"/>
                  <a:gd name="connsiteX10" fmla="*/ 177481 w 427130"/>
                  <a:gd name="connsiteY10" fmla="*/ 6958 h 423939"/>
                  <a:gd name="connsiteX11" fmla="*/ 178189 w 427130"/>
                  <a:gd name="connsiteY11" fmla="*/ 7784 h 423939"/>
                  <a:gd name="connsiteX12" fmla="*/ 179430 w 427130"/>
                  <a:gd name="connsiteY12" fmla="*/ 9431 h 423939"/>
                  <a:gd name="connsiteX13" fmla="*/ 180523 w 427130"/>
                  <a:gd name="connsiteY13" fmla="*/ 11352 h 423939"/>
                  <a:gd name="connsiteX14" fmla="*/ 181404 w 427130"/>
                  <a:gd name="connsiteY14" fmla="*/ 13337 h 423939"/>
                  <a:gd name="connsiteX15" fmla="*/ 182206 w 427130"/>
                  <a:gd name="connsiteY15" fmla="*/ 15634 h 423939"/>
                  <a:gd name="connsiteX16" fmla="*/ 182870 w 427130"/>
                  <a:gd name="connsiteY16" fmla="*/ 17856 h 423939"/>
                  <a:gd name="connsiteX17" fmla="*/ 183222 w 427130"/>
                  <a:gd name="connsiteY17" fmla="*/ 19999 h 423939"/>
                  <a:gd name="connsiteX18" fmla="*/ 183289 w 427130"/>
                  <a:gd name="connsiteY18" fmla="*/ 21189 h 423939"/>
                  <a:gd name="connsiteX19" fmla="*/ 183362 w 427130"/>
                  <a:gd name="connsiteY19" fmla="*/ 22205 h 423939"/>
                  <a:gd name="connsiteX20" fmla="*/ 183361 w 427130"/>
                  <a:gd name="connsiteY20" fmla="*/ 23358 h 423939"/>
                  <a:gd name="connsiteX21" fmla="*/ 183296 w 427130"/>
                  <a:gd name="connsiteY21" fmla="*/ 24299 h 423939"/>
                  <a:gd name="connsiteX22" fmla="*/ 183226 w 427130"/>
                  <a:gd name="connsiteY22" fmla="*/ 25415 h 423939"/>
                  <a:gd name="connsiteX23" fmla="*/ 182950 w 427130"/>
                  <a:gd name="connsiteY23" fmla="*/ 26420 h 423939"/>
                  <a:gd name="connsiteX24" fmla="*/ 182811 w 427130"/>
                  <a:gd name="connsiteY24" fmla="*/ 27499 h 423939"/>
                  <a:gd name="connsiteX25" fmla="*/ 182466 w 427130"/>
                  <a:gd name="connsiteY25" fmla="*/ 28466 h 423939"/>
                  <a:gd name="connsiteX26" fmla="*/ 182258 w 427130"/>
                  <a:gd name="connsiteY26" fmla="*/ 29508 h 423939"/>
                  <a:gd name="connsiteX27" fmla="*/ 181807 w 427130"/>
                  <a:gd name="connsiteY27" fmla="*/ 30507 h 423939"/>
                  <a:gd name="connsiteX28" fmla="*/ 181319 w 427130"/>
                  <a:gd name="connsiteY28" fmla="*/ 31574 h 423939"/>
                  <a:gd name="connsiteX29" fmla="*/ 180837 w 427130"/>
                  <a:gd name="connsiteY29" fmla="*/ 32467 h 423939"/>
                  <a:gd name="connsiteX30" fmla="*/ 180392 w 427130"/>
                  <a:gd name="connsiteY30" fmla="*/ 33292 h 423939"/>
                  <a:gd name="connsiteX31" fmla="*/ 179915 w 427130"/>
                  <a:gd name="connsiteY31" fmla="*/ 34010 h 423939"/>
                  <a:gd name="connsiteX32" fmla="*/ 178717 w 427130"/>
                  <a:gd name="connsiteY32" fmla="*/ 35405 h 423939"/>
                  <a:gd name="connsiteX33" fmla="*/ 177383 w 427130"/>
                  <a:gd name="connsiteY33" fmla="*/ 36725 h 423939"/>
                  <a:gd name="connsiteX34" fmla="*/ 175805 w 427130"/>
                  <a:gd name="connsiteY34" fmla="*/ 38003 h 423939"/>
                  <a:gd name="connsiteX35" fmla="*/ 174089 w 427130"/>
                  <a:gd name="connsiteY35" fmla="*/ 39206 h 423939"/>
                  <a:gd name="connsiteX36" fmla="*/ 172130 w 427130"/>
                  <a:gd name="connsiteY36" fmla="*/ 40367 h 423939"/>
                  <a:gd name="connsiteX37" fmla="*/ 169897 w 427130"/>
                  <a:gd name="connsiteY37" fmla="*/ 41379 h 423939"/>
                  <a:gd name="connsiteX38" fmla="*/ 167525 w 427130"/>
                  <a:gd name="connsiteY38" fmla="*/ 42317 h 423939"/>
                  <a:gd name="connsiteX39" fmla="*/ 161052 w 427130"/>
                  <a:gd name="connsiteY39" fmla="*/ 44767 h 423939"/>
                  <a:gd name="connsiteX40" fmla="*/ 155289 w 427130"/>
                  <a:gd name="connsiteY40" fmla="*/ 46890 h 423939"/>
                  <a:gd name="connsiteX41" fmla="*/ 150446 w 427130"/>
                  <a:gd name="connsiteY41" fmla="*/ 48623 h 423939"/>
                  <a:gd name="connsiteX42" fmla="*/ 146424 w 427130"/>
                  <a:gd name="connsiteY42" fmla="*/ 49823 h 423939"/>
                  <a:gd name="connsiteX43" fmla="*/ 143020 w 427130"/>
                  <a:gd name="connsiteY43" fmla="*/ 51357 h 423939"/>
                  <a:gd name="connsiteX44" fmla="*/ 139648 w 427130"/>
                  <a:gd name="connsiteY44" fmla="*/ 52996 h 423939"/>
                  <a:gd name="connsiteX45" fmla="*/ 136414 w 427130"/>
                  <a:gd name="connsiteY45" fmla="*/ 54711 h 423939"/>
                  <a:gd name="connsiteX46" fmla="*/ 133111 w 427130"/>
                  <a:gd name="connsiteY46" fmla="*/ 56388 h 423939"/>
                  <a:gd name="connsiteX47" fmla="*/ 129982 w 427130"/>
                  <a:gd name="connsiteY47" fmla="*/ 58070 h 423939"/>
                  <a:gd name="connsiteX48" fmla="*/ 126816 w 427130"/>
                  <a:gd name="connsiteY48" fmla="*/ 59821 h 423939"/>
                  <a:gd name="connsiteX49" fmla="*/ 123751 w 427130"/>
                  <a:gd name="connsiteY49" fmla="*/ 61716 h 423939"/>
                  <a:gd name="connsiteX50" fmla="*/ 120754 w 427130"/>
                  <a:gd name="connsiteY50" fmla="*/ 63647 h 423939"/>
                  <a:gd name="connsiteX51" fmla="*/ 117758 w 427130"/>
                  <a:gd name="connsiteY51" fmla="*/ 65578 h 423939"/>
                  <a:gd name="connsiteX52" fmla="*/ 114793 w 427130"/>
                  <a:gd name="connsiteY52" fmla="*/ 67616 h 423939"/>
                  <a:gd name="connsiteX53" fmla="*/ 112002 w 427130"/>
                  <a:gd name="connsiteY53" fmla="*/ 69658 h 423939"/>
                  <a:gd name="connsiteX54" fmla="*/ 109243 w 427130"/>
                  <a:gd name="connsiteY54" fmla="*/ 71807 h 423939"/>
                  <a:gd name="connsiteX55" fmla="*/ 106416 w 427130"/>
                  <a:gd name="connsiteY55" fmla="*/ 73918 h 423939"/>
                  <a:gd name="connsiteX56" fmla="*/ 103689 w 427130"/>
                  <a:gd name="connsiteY56" fmla="*/ 76173 h 423939"/>
                  <a:gd name="connsiteX57" fmla="*/ 101030 w 427130"/>
                  <a:gd name="connsiteY57" fmla="*/ 78464 h 423939"/>
                  <a:gd name="connsiteX58" fmla="*/ 98441 w 427130"/>
                  <a:gd name="connsiteY58" fmla="*/ 80793 h 423939"/>
                  <a:gd name="connsiteX59" fmla="*/ 95920 w 427130"/>
                  <a:gd name="connsiteY59" fmla="*/ 83159 h 423939"/>
                  <a:gd name="connsiteX60" fmla="*/ 93430 w 427130"/>
                  <a:gd name="connsiteY60" fmla="*/ 85630 h 423939"/>
                  <a:gd name="connsiteX61" fmla="*/ 90972 w 427130"/>
                  <a:gd name="connsiteY61" fmla="*/ 88208 h 423939"/>
                  <a:gd name="connsiteX62" fmla="*/ 88589 w 427130"/>
                  <a:gd name="connsiteY62" fmla="*/ 90648 h 423939"/>
                  <a:gd name="connsiteX63" fmla="*/ 86163 w 427130"/>
                  <a:gd name="connsiteY63" fmla="*/ 93331 h 423939"/>
                  <a:gd name="connsiteX64" fmla="*/ 83948 w 427130"/>
                  <a:gd name="connsiteY64" fmla="*/ 95951 h 423939"/>
                  <a:gd name="connsiteX65" fmla="*/ 81628 w 427130"/>
                  <a:gd name="connsiteY65" fmla="*/ 98603 h 423939"/>
                  <a:gd name="connsiteX66" fmla="*/ 79583 w 427130"/>
                  <a:gd name="connsiteY66" fmla="*/ 101403 h 423939"/>
                  <a:gd name="connsiteX67" fmla="*/ 77432 w 427130"/>
                  <a:gd name="connsiteY67" fmla="*/ 104235 h 423939"/>
                  <a:gd name="connsiteX68" fmla="*/ 75280 w 427130"/>
                  <a:gd name="connsiteY68" fmla="*/ 107067 h 423939"/>
                  <a:gd name="connsiteX69" fmla="*/ 73230 w 427130"/>
                  <a:gd name="connsiteY69" fmla="*/ 110041 h 423939"/>
                  <a:gd name="connsiteX70" fmla="*/ 71322 w 427130"/>
                  <a:gd name="connsiteY70" fmla="*/ 112916 h 423939"/>
                  <a:gd name="connsiteX71" fmla="*/ 69408 w 427130"/>
                  <a:gd name="connsiteY71" fmla="*/ 115965 h 423939"/>
                  <a:gd name="connsiteX72" fmla="*/ 67527 w 427130"/>
                  <a:gd name="connsiteY72" fmla="*/ 119120 h 423939"/>
                  <a:gd name="connsiteX73" fmla="*/ 65719 w 427130"/>
                  <a:gd name="connsiteY73" fmla="*/ 122137 h 423939"/>
                  <a:gd name="connsiteX74" fmla="*/ 63975 w 427130"/>
                  <a:gd name="connsiteY74" fmla="*/ 125366 h 423939"/>
                  <a:gd name="connsiteX75" fmla="*/ 61859 w 427130"/>
                  <a:gd name="connsiteY75" fmla="*/ 129282 h 423939"/>
                  <a:gd name="connsiteX76" fmla="*/ 59919 w 427130"/>
                  <a:gd name="connsiteY76" fmla="*/ 133204 h 423939"/>
                  <a:gd name="connsiteX77" fmla="*/ 58115 w 427130"/>
                  <a:gd name="connsiteY77" fmla="*/ 137200 h 423939"/>
                  <a:gd name="connsiteX78" fmla="*/ 56312 w 427130"/>
                  <a:gd name="connsiteY78" fmla="*/ 141196 h 423939"/>
                  <a:gd name="connsiteX79" fmla="*/ 54683 w 427130"/>
                  <a:gd name="connsiteY79" fmla="*/ 145198 h 423939"/>
                  <a:gd name="connsiteX80" fmla="*/ 53197 w 427130"/>
                  <a:gd name="connsiteY80" fmla="*/ 149099 h 423939"/>
                  <a:gd name="connsiteX81" fmla="*/ 51706 w 427130"/>
                  <a:gd name="connsiteY81" fmla="*/ 153175 h 423939"/>
                  <a:gd name="connsiteX82" fmla="*/ 50426 w 427130"/>
                  <a:gd name="connsiteY82" fmla="*/ 157187 h 423939"/>
                  <a:gd name="connsiteX83" fmla="*/ 49184 w 427130"/>
                  <a:gd name="connsiteY83" fmla="*/ 161131 h 423939"/>
                  <a:gd name="connsiteX84" fmla="*/ 48110 w 427130"/>
                  <a:gd name="connsiteY84" fmla="*/ 165255 h 423939"/>
                  <a:gd name="connsiteX85" fmla="*/ 47042 w 427130"/>
                  <a:gd name="connsiteY85" fmla="*/ 169205 h 423939"/>
                  <a:gd name="connsiteX86" fmla="*/ 46181 w 427130"/>
                  <a:gd name="connsiteY86" fmla="*/ 173265 h 423939"/>
                  <a:gd name="connsiteX87" fmla="*/ 45351 w 427130"/>
                  <a:gd name="connsiteY87" fmla="*/ 177432 h 423939"/>
                  <a:gd name="connsiteX88" fmla="*/ 44663 w 427130"/>
                  <a:gd name="connsiteY88" fmla="*/ 181498 h 423939"/>
                  <a:gd name="connsiteX89" fmla="*/ 44151 w 427130"/>
                  <a:gd name="connsiteY89" fmla="*/ 185570 h 423939"/>
                  <a:gd name="connsiteX90" fmla="*/ 43707 w 427130"/>
                  <a:gd name="connsiteY90" fmla="*/ 189679 h 423939"/>
                  <a:gd name="connsiteX91" fmla="*/ 43332 w 427130"/>
                  <a:gd name="connsiteY91" fmla="*/ 193826 h 423939"/>
                  <a:gd name="connsiteX92" fmla="*/ 42994 w 427130"/>
                  <a:gd name="connsiteY92" fmla="*/ 197903 h 423939"/>
                  <a:gd name="connsiteX93" fmla="*/ 42899 w 427130"/>
                  <a:gd name="connsiteY93" fmla="*/ 202023 h 423939"/>
                  <a:gd name="connsiteX94" fmla="*/ 42836 w 427130"/>
                  <a:gd name="connsiteY94" fmla="*/ 206249 h 423939"/>
                  <a:gd name="connsiteX95" fmla="*/ 42985 w 427130"/>
                  <a:gd name="connsiteY95" fmla="*/ 210412 h 423939"/>
                  <a:gd name="connsiteX96" fmla="*/ 43133 w 427130"/>
                  <a:gd name="connsiteY96" fmla="*/ 214575 h 423939"/>
                  <a:gd name="connsiteX97" fmla="*/ 43457 w 427130"/>
                  <a:gd name="connsiteY97" fmla="*/ 218743 h 423939"/>
                  <a:gd name="connsiteX98" fmla="*/ 43743 w 427130"/>
                  <a:gd name="connsiteY98" fmla="*/ 222981 h 423939"/>
                  <a:gd name="connsiteX99" fmla="*/ 44240 w 427130"/>
                  <a:gd name="connsiteY99" fmla="*/ 227154 h 423939"/>
                  <a:gd name="connsiteX100" fmla="*/ 44913 w 427130"/>
                  <a:gd name="connsiteY100" fmla="*/ 231334 h 423939"/>
                  <a:gd name="connsiteX101" fmla="*/ 45548 w 427130"/>
                  <a:gd name="connsiteY101" fmla="*/ 235582 h 423939"/>
                  <a:gd name="connsiteX102" fmla="*/ 46427 w 427130"/>
                  <a:gd name="connsiteY102" fmla="*/ 239873 h 423939"/>
                  <a:gd name="connsiteX103" fmla="*/ 47342 w 427130"/>
                  <a:gd name="connsiteY103" fmla="*/ 244095 h 423939"/>
                  <a:gd name="connsiteX104" fmla="*/ 48395 w 427130"/>
                  <a:gd name="connsiteY104" fmla="*/ 248392 h 423939"/>
                  <a:gd name="connsiteX105" fmla="*/ 49517 w 427130"/>
                  <a:gd name="connsiteY105" fmla="*/ 252725 h 423939"/>
                  <a:gd name="connsiteX106" fmla="*/ 50782 w 427130"/>
                  <a:gd name="connsiteY106" fmla="*/ 256959 h 423939"/>
                  <a:gd name="connsiteX107" fmla="*/ 52116 w 427130"/>
                  <a:gd name="connsiteY107" fmla="*/ 261229 h 423939"/>
                  <a:gd name="connsiteX108" fmla="*/ 53486 w 427130"/>
                  <a:gd name="connsiteY108" fmla="*/ 265431 h 423939"/>
                  <a:gd name="connsiteX109" fmla="*/ 55000 w 427130"/>
                  <a:gd name="connsiteY109" fmla="*/ 269532 h 423939"/>
                  <a:gd name="connsiteX110" fmla="*/ 56514 w 427130"/>
                  <a:gd name="connsiteY110" fmla="*/ 273634 h 423939"/>
                  <a:gd name="connsiteX111" fmla="*/ 58276 w 427130"/>
                  <a:gd name="connsiteY111" fmla="*/ 277603 h 423939"/>
                  <a:gd name="connsiteX112" fmla="*/ 60007 w 427130"/>
                  <a:gd name="connsiteY112" fmla="*/ 281467 h 423939"/>
                  <a:gd name="connsiteX113" fmla="*/ 61875 w 427130"/>
                  <a:gd name="connsiteY113" fmla="*/ 285405 h 423939"/>
                  <a:gd name="connsiteX114" fmla="*/ 63749 w 427130"/>
                  <a:gd name="connsiteY114" fmla="*/ 289168 h 423939"/>
                  <a:gd name="connsiteX115" fmla="*/ 65729 w 427130"/>
                  <a:gd name="connsiteY115" fmla="*/ 292900 h 423939"/>
                  <a:gd name="connsiteX116" fmla="*/ 67782 w 427130"/>
                  <a:gd name="connsiteY116" fmla="*/ 296495 h 423939"/>
                  <a:gd name="connsiteX117" fmla="*/ 69974 w 427130"/>
                  <a:gd name="connsiteY117" fmla="*/ 300164 h 423939"/>
                  <a:gd name="connsiteX118" fmla="*/ 72239 w 427130"/>
                  <a:gd name="connsiteY118" fmla="*/ 303695 h 423939"/>
                  <a:gd name="connsiteX119" fmla="*/ 74579 w 427130"/>
                  <a:gd name="connsiteY119" fmla="*/ 307089 h 423939"/>
                  <a:gd name="connsiteX120" fmla="*/ 76988 w 427130"/>
                  <a:gd name="connsiteY120" fmla="*/ 310520 h 423939"/>
                  <a:gd name="connsiteX121" fmla="*/ 79439 w 427130"/>
                  <a:gd name="connsiteY121" fmla="*/ 313708 h 423939"/>
                  <a:gd name="connsiteX122" fmla="*/ 82059 w 427130"/>
                  <a:gd name="connsiteY122" fmla="*/ 317076 h 423939"/>
                  <a:gd name="connsiteX123" fmla="*/ 84685 w 427130"/>
                  <a:gd name="connsiteY123" fmla="*/ 320269 h 423939"/>
                  <a:gd name="connsiteX124" fmla="*/ 87453 w 427130"/>
                  <a:gd name="connsiteY124" fmla="*/ 323362 h 423939"/>
                  <a:gd name="connsiteX125" fmla="*/ 90259 w 427130"/>
                  <a:gd name="connsiteY125" fmla="*/ 326386 h 423939"/>
                  <a:gd name="connsiteX126" fmla="*/ 93102 w 427130"/>
                  <a:gd name="connsiteY126" fmla="*/ 329342 h 423939"/>
                  <a:gd name="connsiteX127" fmla="*/ 96156 w 427130"/>
                  <a:gd name="connsiteY127" fmla="*/ 332235 h 423939"/>
                  <a:gd name="connsiteX128" fmla="*/ 99248 w 427130"/>
                  <a:gd name="connsiteY128" fmla="*/ 335058 h 423939"/>
                  <a:gd name="connsiteX129" fmla="*/ 102408 w 427130"/>
                  <a:gd name="connsiteY129" fmla="*/ 337919 h 423939"/>
                  <a:gd name="connsiteX130" fmla="*/ 105611 w 427130"/>
                  <a:gd name="connsiteY130" fmla="*/ 340537 h 423939"/>
                  <a:gd name="connsiteX131" fmla="*/ 108989 w 427130"/>
                  <a:gd name="connsiteY131" fmla="*/ 343160 h 423939"/>
                  <a:gd name="connsiteX132" fmla="*/ 112298 w 427130"/>
                  <a:gd name="connsiteY132" fmla="*/ 345746 h 423939"/>
                  <a:gd name="connsiteX133" fmla="*/ 115818 w 427130"/>
                  <a:gd name="connsiteY133" fmla="*/ 348269 h 423939"/>
                  <a:gd name="connsiteX134" fmla="*/ 119376 w 427130"/>
                  <a:gd name="connsiteY134" fmla="*/ 350724 h 423939"/>
                  <a:gd name="connsiteX135" fmla="*/ 123040 w 427130"/>
                  <a:gd name="connsiteY135" fmla="*/ 353146 h 423939"/>
                  <a:gd name="connsiteX136" fmla="*/ 126814 w 427130"/>
                  <a:gd name="connsiteY136" fmla="*/ 355363 h 423939"/>
                  <a:gd name="connsiteX137" fmla="*/ 130589 w 427130"/>
                  <a:gd name="connsiteY137" fmla="*/ 357579 h 423939"/>
                  <a:gd name="connsiteX138" fmla="*/ 134539 w 427130"/>
                  <a:gd name="connsiteY138" fmla="*/ 359802 h 423939"/>
                  <a:gd name="connsiteX139" fmla="*/ 138493 w 427130"/>
                  <a:gd name="connsiteY139" fmla="*/ 361849 h 423939"/>
                  <a:gd name="connsiteX140" fmla="*/ 142417 w 427130"/>
                  <a:gd name="connsiteY140" fmla="*/ 363791 h 423939"/>
                  <a:gd name="connsiteX141" fmla="*/ 146340 w 427130"/>
                  <a:gd name="connsiteY141" fmla="*/ 365733 h 423939"/>
                  <a:gd name="connsiteX142" fmla="*/ 150375 w 427130"/>
                  <a:gd name="connsiteY142" fmla="*/ 367468 h 423939"/>
                  <a:gd name="connsiteX143" fmla="*/ 154378 w 427130"/>
                  <a:gd name="connsiteY143" fmla="*/ 369098 h 423939"/>
                  <a:gd name="connsiteX144" fmla="*/ 158349 w 427130"/>
                  <a:gd name="connsiteY144" fmla="*/ 370622 h 423939"/>
                  <a:gd name="connsiteX145" fmla="*/ 162395 w 427130"/>
                  <a:gd name="connsiteY145" fmla="*/ 372009 h 423939"/>
                  <a:gd name="connsiteX146" fmla="*/ 166440 w 427130"/>
                  <a:gd name="connsiteY146" fmla="*/ 373395 h 423939"/>
                  <a:gd name="connsiteX147" fmla="*/ 170386 w 427130"/>
                  <a:gd name="connsiteY147" fmla="*/ 374639 h 423939"/>
                  <a:gd name="connsiteX148" fmla="*/ 174511 w 427130"/>
                  <a:gd name="connsiteY148" fmla="*/ 375714 h 423939"/>
                  <a:gd name="connsiteX149" fmla="*/ 178567 w 427130"/>
                  <a:gd name="connsiteY149" fmla="*/ 376751 h 423939"/>
                  <a:gd name="connsiteX150" fmla="*/ 182661 w 427130"/>
                  <a:gd name="connsiteY150" fmla="*/ 377720 h 423939"/>
                  <a:gd name="connsiteX151" fmla="*/ 186692 w 427130"/>
                  <a:gd name="connsiteY151" fmla="*/ 378477 h 423939"/>
                  <a:gd name="connsiteX152" fmla="*/ 190759 w 427130"/>
                  <a:gd name="connsiteY152" fmla="*/ 379165 h 423939"/>
                  <a:gd name="connsiteX153" fmla="*/ 194864 w 427130"/>
                  <a:gd name="connsiteY153" fmla="*/ 379785 h 423939"/>
                  <a:gd name="connsiteX154" fmla="*/ 199011 w 427130"/>
                  <a:gd name="connsiteY154" fmla="*/ 380162 h 423939"/>
                  <a:gd name="connsiteX155" fmla="*/ 203158 w 427130"/>
                  <a:gd name="connsiteY155" fmla="*/ 380538 h 423939"/>
                  <a:gd name="connsiteX156" fmla="*/ 207237 w 427130"/>
                  <a:gd name="connsiteY156" fmla="*/ 380878 h 423939"/>
                  <a:gd name="connsiteX157" fmla="*/ 211427 w 427130"/>
                  <a:gd name="connsiteY157" fmla="*/ 381011 h 423939"/>
                  <a:gd name="connsiteX158" fmla="*/ 215654 w 427130"/>
                  <a:gd name="connsiteY158" fmla="*/ 381075 h 423939"/>
                  <a:gd name="connsiteX159" fmla="*/ 219743 w 427130"/>
                  <a:gd name="connsiteY159" fmla="*/ 381066 h 423939"/>
                  <a:gd name="connsiteX160" fmla="*/ 224013 w 427130"/>
                  <a:gd name="connsiteY160" fmla="*/ 380887 h 423939"/>
                  <a:gd name="connsiteX161" fmla="*/ 228145 w 427130"/>
                  <a:gd name="connsiteY161" fmla="*/ 380634 h 423939"/>
                  <a:gd name="connsiteX162" fmla="*/ 232352 w 427130"/>
                  <a:gd name="connsiteY162" fmla="*/ 380244 h 423939"/>
                  <a:gd name="connsiteX163" fmla="*/ 236632 w 427130"/>
                  <a:gd name="connsiteY163" fmla="*/ 379716 h 423939"/>
                  <a:gd name="connsiteX164" fmla="*/ 240844 w 427130"/>
                  <a:gd name="connsiteY164" fmla="*/ 379151 h 423939"/>
                  <a:gd name="connsiteX165" fmla="*/ 245024 w 427130"/>
                  <a:gd name="connsiteY165" fmla="*/ 378480 h 423939"/>
                  <a:gd name="connsiteX166" fmla="*/ 249347 w 427130"/>
                  <a:gd name="connsiteY166" fmla="*/ 377709 h 423939"/>
                  <a:gd name="connsiteX167" fmla="*/ 253607 w 427130"/>
                  <a:gd name="connsiteY167" fmla="*/ 376726 h 423939"/>
                  <a:gd name="connsiteX168" fmla="*/ 257830 w 427130"/>
                  <a:gd name="connsiteY168" fmla="*/ 375812 h 423939"/>
                  <a:gd name="connsiteX169" fmla="*/ 262096 w 427130"/>
                  <a:gd name="connsiteY169" fmla="*/ 374655 h 423939"/>
                  <a:gd name="connsiteX170" fmla="*/ 266398 w 427130"/>
                  <a:gd name="connsiteY170" fmla="*/ 373429 h 423939"/>
                  <a:gd name="connsiteX171" fmla="*/ 270669 w 427130"/>
                  <a:gd name="connsiteY171" fmla="*/ 372098 h 423939"/>
                  <a:gd name="connsiteX172" fmla="*/ 274871 w 427130"/>
                  <a:gd name="connsiteY172" fmla="*/ 370729 h 423939"/>
                  <a:gd name="connsiteX173" fmla="*/ 279079 w 427130"/>
                  <a:gd name="connsiteY173" fmla="*/ 369185 h 423939"/>
                  <a:gd name="connsiteX174" fmla="*/ 283112 w 427130"/>
                  <a:gd name="connsiteY174" fmla="*/ 367636 h 423939"/>
                  <a:gd name="connsiteX175" fmla="*/ 287114 w 427130"/>
                  <a:gd name="connsiteY175" fmla="*/ 365982 h 423939"/>
                  <a:gd name="connsiteX176" fmla="*/ 291084 w 427130"/>
                  <a:gd name="connsiteY176" fmla="*/ 364221 h 423939"/>
                  <a:gd name="connsiteX177" fmla="*/ 294948 w 427130"/>
                  <a:gd name="connsiteY177" fmla="*/ 362492 h 423939"/>
                  <a:gd name="connsiteX178" fmla="*/ 298748 w 427130"/>
                  <a:gd name="connsiteY178" fmla="*/ 360551 h 423939"/>
                  <a:gd name="connsiteX179" fmla="*/ 302375 w 427130"/>
                  <a:gd name="connsiteY179" fmla="*/ 358605 h 423939"/>
                  <a:gd name="connsiteX180" fmla="*/ 306075 w 427130"/>
                  <a:gd name="connsiteY180" fmla="*/ 356521 h 423939"/>
                  <a:gd name="connsiteX181" fmla="*/ 309675 w 427130"/>
                  <a:gd name="connsiteY181" fmla="*/ 354295 h 423939"/>
                  <a:gd name="connsiteX182" fmla="*/ 313132 w 427130"/>
                  <a:gd name="connsiteY182" fmla="*/ 352168 h 423939"/>
                  <a:gd name="connsiteX183" fmla="*/ 316632 w 427130"/>
                  <a:gd name="connsiteY183" fmla="*/ 349799 h 423939"/>
                  <a:gd name="connsiteX184" fmla="*/ 320026 w 427130"/>
                  <a:gd name="connsiteY184" fmla="*/ 347461 h 423939"/>
                  <a:gd name="connsiteX185" fmla="*/ 323319 w 427130"/>
                  <a:gd name="connsiteY185" fmla="*/ 344980 h 423939"/>
                  <a:gd name="connsiteX186" fmla="*/ 326581 w 427130"/>
                  <a:gd name="connsiteY186" fmla="*/ 342393 h 423939"/>
                  <a:gd name="connsiteX187" fmla="*/ 329774 w 427130"/>
                  <a:gd name="connsiteY187" fmla="*/ 339769 h 423939"/>
                  <a:gd name="connsiteX188" fmla="*/ 332830 w 427130"/>
                  <a:gd name="connsiteY188" fmla="*/ 337071 h 423939"/>
                  <a:gd name="connsiteX189" fmla="*/ 335923 w 427130"/>
                  <a:gd name="connsiteY189" fmla="*/ 334304 h 423939"/>
                  <a:gd name="connsiteX190" fmla="*/ 338953 w 427130"/>
                  <a:gd name="connsiteY190" fmla="*/ 331325 h 423939"/>
                  <a:gd name="connsiteX191" fmla="*/ 341808 w 427130"/>
                  <a:gd name="connsiteY191" fmla="*/ 328341 h 423939"/>
                  <a:gd name="connsiteX192" fmla="*/ 344594 w 427130"/>
                  <a:gd name="connsiteY192" fmla="*/ 325320 h 423939"/>
                  <a:gd name="connsiteX193" fmla="*/ 347454 w 427130"/>
                  <a:gd name="connsiteY193" fmla="*/ 322161 h 423939"/>
                  <a:gd name="connsiteX194" fmla="*/ 350072 w 427130"/>
                  <a:gd name="connsiteY194" fmla="*/ 318960 h 423939"/>
                  <a:gd name="connsiteX195" fmla="*/ 352763 w 427130"/>
                  <a:gd name="connsiteY195" fmla="*/ 315621 h 423939"/>
                  <a:gd name="connsiteX196" fmla="*/ 355317 w 427130"/>
                  <a:gd name="connsiteY196" fmla="*/ 312208 h 423939"/>
                  <a:gd name="connsiteX197" fmla="*/ 357765 w 427130"/>
                  <a:gd name="connsiteY197" fmla="*/ 308827 h 423939"/>
                  <a:gd name="connsiteX198" fmla="*/ 360219 w 427130"/>
                  <a:gd name="connsiteY198" fmla="*/ 305271 h 423939"/>
                  <a:gd name="connsiteX199" fmla="*/ 362572 w 427130"/>
                  <a:gd name="connsiteY199" fmla="*/ 301572 h 423939"/>
                  <a:gd name="connsiteX200" fmla="*/ 364925 w 427130"/>
                  <a:gd name="connsiteY200" fmla="*/ 297873 h 423939"/>
                  <a:gd name="connsiteX201" fmla="*/ 367141 w 427130"/>
                  <a:gd name="connsiteY201" fmla="*/ 294100 h 423939"/>
                  <a:gd name="connsiteX202" fmla="*/ 369256 w 427130"/>
                  <a:gd name="connsiteY202" fmla="*/ 290183 h 423939"/>
                  <a:gd name="connsiteX203" fmla="*/ 370778 w 427130"/>
                  <a:gd name="connsiteY203" fmla="*/ 287366 h 423939"/>
                  <a:gd name="connsiteX204" fmla="*/ 372194 w 427130"/>
                  <a:gd name="connsiteY204" fmla="*/ 284581 h 423939"/>
                  <a:gd name="connsiteX205" fmla="*/ 373435 w 427130"/>
                  <a:gd name="connsiteY205" fmla="*/ 281790 h 423939"/>
                  <a:gd name="connsiteX206" fmla="*/ 374713 w 427130"/>
                  <a:gd name="connsiteY206" fmla="*/ 278931 h 423939"/>
                  <a:gd name="connsiteX207" fmla="*/ 375817 w 427130"/>
                  <a:gd name="connsiteY207" fmla="*/ 276066 h 423939"/>
                  <a:gd name="connsiteX208" fmla="*/ 376952 w 427130"/>
                  <a:gd name="connsiteY208" fmla="*/ 273306 h 423939"/>
                  <a:gd name="connsiteX209" fmla="*/ 377950 w 427130"/>
                  <a:gd name="connsiteY209" fmla="*/ 270473 h 423939"/>
                  <a:gd name="connsiteX210" fmla="*/ 378879 w 427130"/>
                  <a:gd name="connsiteY210" fmla="*/ 267602 h 423939"/>
                  <a:gd name="connsiteX211" fmla="*/ 379702 w 427130"/>
                  <a:gd name="connsiteY211" fmla="*/ 264763 h 423939"/>
                  <a:gd name="connsiteX212" fmla="*/ 380526 w 427130"/>
                  <a:gd name="connsiteY212" fmla="*/ 261924 h 423939"/>
                  <a:gd name="connsiteX213" fmla="*/ 381211 w 427130"/>
                  <a:gd name="connsiteY213" fmla="*/ 259011 h 423939"/>
                  <a:gd name="connsiteX214" fmla="*/ 381860 w 427130"/>
                  <a:gd name="connsiteY214" fmla="*/ 256166 h 423939"/>
                  <a:gd name="connsiteX215" fmla="*/ 382546 w 427130"/>
                  <a:gd name="connsiteY215" fmla="*/ 253253 h 423939"/>
                  <a:gd name="connsiteX216" fmla="*/ 382951 w 427130"/>
                  <a:gd name="connsiteY216" fmla="*/ 250365 h 423939"/>
                  <a:gd name="connsiteX217" fmla="*/ 383357 w 427130"/>
                  <a:gd name="connsiteY217" fmla="*/ 247478 h 423939"/>
                  <a:gd name="connsiteX218" fmla="*/ 383693 w 427130"/>
                  <a:gd name="connsiteY218" fmla="*/ 244554 h 423939"/>
                  <a:gd name="connsiteX219" fmla="*/ 383924 w 427130"/>
                  <a:gd name="connsiteY219" fmla="*/ 241661 h 423939"/>
                  <a:gd name="connsiteX220" fmla="*/ 384155 w 427130"/>
                  <a:gd name="connsiteY220" fmla="*/ 238768 h 423939"/>
                  <a:gd name="connsiteX221" fmla="*/ 384249 w 427130"/>
                  <a:gd name="connsiteY221" fmla="*/ 235801 h 423939"/>
                  <a:gd name="connsiteX222" fmla="*/ 384305 w 427130"/>
                  <a:gd name="connsiteY222" fmla="*/ 232902 h 423939"/>
                  <a:gd name="connsiteX223" fmla="*/ 384192 w 427130"/>
                  <a:gd name="connsiteY223" fmla="*/ 229824 h 423939"/>
                  <a:gd name="connsiteX224" fmla="*/ 384105 w 427130"/>
                  <a:gd name="connsiteY224" fmla="*/ 227026 h 423939"/>
                  <a:gd name="connsiteX225" fmla="*/ 383924 w 427130"/>
                  <a:gd name="connsiteY225" fmla="*/ 223910 h 423939"/>
                  <a:gd name="connsiteX226" fmla="*/ 383668 w 427130"/>
                  <a:gd name="connsiteY226" fmla="*/ 220932 h 423939"/>
                  <a:gd name="connsiteX227" fmla="*/ 383269 w 427130"/>
                  <a:gd name="connsiteY227" fmla="*/ 218054 h 423939"/>
                  <a:gd name="connsiteX228" fmla="*/ 382839 w 427130"/>
                  <a:gd name="connsiteY228" fmla="*/ 215070 h 423939"/>
                  <a:gd name="connsiteX229" fmla="*/ 382340 w 427130"/>
                  <a:gd name="connsiteY229" fmla="*/ 212049 h 423939"/>
                  <a:gd name="connsiteX230" fmla="*/ 381772 w 427130"/>
                  <a:gd name="connsiteY230" fmla="*/ 208991 h 423939"/>
                  <a:gd name="connsiteX231" fmla="*/ 381167 w 427130"/>
                  <a:gd name="connsiteY231" fmla="*/ 206002 h 423939"/>
                  <a:gd name="connsiteX232" fmla="*/ 380456 w 427130"/>
                  <a:gd name="connsiteY232" fmla="*/ 203044 h 423939"/>
                  <a:gd name="connsiteX233" fmla="*/ 379645 w 427130"/>
                  <a:gd name="connsiteY233" fmla="*/ 199943 h 423939"/>
                  <a:gd name="connsiteX234" fmla="*/ 378759 w 427130"/>
                  <a:gd name="connsiteY234" fmla="*/ 196980 h 423939"/>
                  <a:gd name="connsiteX235" fmla="*/ 377842 w 427130"/>
                  <a:gd name="connsiteY235" fmla="*/ 193911 h 423939"/>
                  <a:gd name="connsiteX236" fmla="*/ 376851 w 427130"/>
                  <a:gd name="connsiteY236" fmla="*/ 190979 h 423939"/>
                  <a:gd name="connsiteX237" fmla="*/ 375791 w 427130"/>
                  <a:gd name="connsiteY237" fmla="*/ 188010 h 423939"/>
                  <a:gd name="connsiteX238" fmla="*/ 374657 w 427130"/>
                  <a:gd name="connsiteY238" fmla="*/ 185179 h 423939"/>
                  <a:gd name="connsiteX239" fmla="*/ 373523 w 427130"/>
                  <a:gd name="connsiteY239" fmla="*/ 182348 h 423939"/>
                  <a:gd name="connsiteX240" fmla="*/ 372283 w 427130"/>
                  <a:gd name="connsiteY240" fmla="*/ 179548 h 423939"/>
                  <a:gd name="connsiteX241" fmla="*/ 371006 w 427130"/>
                  <a:gd name="connsiteY241" fmla="*/ 176816 h 423939"/>
                  <a:gd name="connsiteX242" fmla="*/ 369586 w 427130"/>
                  <a:gd name="connsiteY242" fmla="*/ 174186 h 423939"/>
                  <a:gd name="connsiteX243" fmla="*/ 368203 w 427130"/>
                  <a:gd name="connsiteY243" fmla="*/ 171486 h 423939"/>
                  <a:gd name="connsiteX244" fmla="*/ 366708 w 427130"/>
                  <a:gd name="connsiteY244" fmla="*/ 168993 h 423939"/>
                  <a:gd name="connsiteX245" fmla="*/ 365182 w 427130"/>
                  <a:gd name="connsiteY245" fmla="*/ 166393 h 423939"/>
                  <a:gd name="connsiteX246" fmla="*/ 363582 w 427130"/>
                  <a:gd name="connsiteY246" fmla="*/ 163931 h 423939"/>
                  <a:gd name="connsiteX247" fmla="*/ 361982 w 427130"/>
                  <a:gd name="connsiteY247" fmla="*/ 161469 h 423939"/>
                  <a:gd name="connsiteX248" fmla="*/ 360239 w 427130"/>
                  <a:gd name="connsiteY248" fmla="*/ 159108 h 423939"/>
                  <a:gd name="connsiteX249" fmla="*/ 358427 w 427130"/>
                  <a:gd name="connsiteY249" fmla="*/ 156709 h 423939"/>
                  <a:gd name="connsiteX250" fmla="*/ 356647 w 427130"/>
                  <a:gd name="connsiteY250" fmla="*/ 154416 h 423939"/>
                  <a:gd name="connsiteX251" fmla="*/ 354761 w 427130"/>
                  <a:gd name="connsiteY251" fmla="*/ 152155 h 423939"/>
                  <a:gd name="connsiteX252" fmla="*/ 352800 w 427130"/>
                  <a:gd name="connsiteY252" fmla="*/ 150031 h 423939"/>
                  <a:gd name="connsiteX253" fmla="*/ 350808 w 427130"/>
                  <a:gd name="connsiteY253" fmla="*/ 147801 h 423939"/>
                  <a:gd name="connsiteX254" fmla="*/ 348742 w 427130"/>
                  <a:gd name="connsiteY254" fmla="*/ 145709 h 423939"/>
                  <a:gd name="connsiteX255" fmla="*/ 346676 w 427130"/>
                  <a:gd name="connsiteY255" fmla="*/ 143616 h 423939"/>
                  <a:gd name="connsiteX256" fmla="*/ 344467 w 427130"/>
                  <a:gd name="connsiteY256" fmla="*/ 141624 h 423939"/>
                  <a:gd name="connsiteX257" fmla="*/ 342258 w 427130"/>
                  <a:gd name="connsiteY257" fmla="*/ 139632 h 423939"/>
                  <a:gd name="connsiteX258" fmla="*/ 339906 w 427130"/>
                  <a:gd name="connsiteY258" fmla="*/ 137740 h 423939"/>
                  <a:gd name="connsiteX259" fmla="*/ 337554 w 427130"/>
                  <a:gd name="connsiteY259" fmla="*/ 135849 h 423939"/>
                  <a:gd name="connsiteX260" fmla="*/ 337526 w 427130"/>
                  <a:gd name="connsiteY260" fmla="*/ 135828 h 423939"/>
                  <a:gd name="connsiteX261" fmla="*/ 350133 w 427130"/>
                  <a:gd name="connsiteY261" fmla="*/ 154528 h 423939"/>
                  <a:gd name="connsiteX262" fmla="*/ 360214 w 427130"/>
                  <a:gd name="connsiteY262" fmla="*/ 204460 h 423939"/>
                  <a:gd name="connsiteX263" fmla="*/ 231934 w 427130"/>
                  <a:gd name="connsiteY263" fmla="*/ 332740 h 423939"/>
                  <a:gd name="connsiteX264" fmla="*/ 182002 w 427130"/>
                  <a:gd name="connsiteY264" fmla="*/ 322659 h 423939"/>
                  <a:gd name="connsiteX265" fmla="*/ 156833 w 427130"/>
                  <a:gd name="connsiteY265" fmla="*/ 305690 h 423939"/>
                  <a:gd name="connsiteX266" fmla="*/ 154907 w 427130"/>
                  <a:gd name="connsiteY266" fmla="*/ 304507 h 423939"/>
                  <a:gd name="connsiteX267" fmla="*/ 152512 w 427130"/>
                  <a:gd name="connsiteY267" fmla="*/ 302858 h 423939"/>
                  <a:gd name="connsiteX268" fmla="*/ 150149 w 427130"/>
                  <a:gd name="connsiteY268" fmla="*/ 301316 h 423939"/>
                  <a:gd name="connsiteX269" fmla="*/ 147792 w 427130"/>
                  <a:gd name="connsiteY269" fmla="*/ 299598 h 423939"/>
                  <a:gd name="connsiteX270" fmla="*/ 147758 w 427130"/>
                  <a:gd name="connsiteY270" fmla="*/ 299572 h 423939"/>
                  <a:gd name="connsiteX271" fmla="*/ 141227 w 427130"/>
                  <a:gd name="connsiteY271" fmla="*/ 295168 h 423939"/>
                  <a:gd name="connsiteX272" fmla="*/ 139887 w 427130"/>
                  <a:gd name="connsiteY272" fmla="*/ 293181 h 423939"/>
                  <a:gd name="connsiteX273" fmla="*/ 139171 w 427130"/>
                  <a:gd name="connsiteY273" fmla="*/ 292545 h 423939"/>
                  <a:gd name="connsiteX274" fmla="*/ 137100 w 427130"/>
                  <a:gd name="connsiteY274" fmla="*/ 290628 h 423939"/>
                  <a:gd name="connsiteX275" fmla="*/ 135097 w 427130"/>
                  <a:gd name="connsiteY275" fmla="*/ 288747 h 423939"/>
                  <a:gd name="connsiteX276" fmla="*/ 133168 w 427130"/>
                  <a:gd name="connsiteY276" fmla="*/ 286729 h 423939"/>
                  <a:gd name="connsiteX277" fmla="*/ 131308 w 427130"/>
                  <a:gd name="connsiteY277" fmla="*/ 284748 h 423939"/>
                  <a:gd name="connsiteX278" fmla="*/ 129522 w 427130"/>
                  <a:gd name="connsiteY278" fmla="*/ 282629 h 423939"/>
                  <a:gd name="connsiteX279" fmla="*/ 127736 w 427130"/>
                  <a:gd name="connsiteY279" fmla="*/ 280511 h 423939"/>
                  <a:gd name="connsiteX280" fmla="*/ 126057 w 427130"/>
                  <a:gd name="connsiteY280" fmla="*/ 278361 h 423939"/>
                  <a:gd name="connsiteX281" fmla="*/ 124414 w 427130"/>
                  <a:gd name="connsiteY281" fmla="*/ 276142 h 423939"/>
                  <a:gd name="connsiteX282" fmla="*/ 122771 w 427130"/>
                  <a:gd name="connsiteY282" fmla="*/ 273924 h 423939"/>
                  <a:gd name="connsiteX283" fmla="*/ 121271 w 427130"/>
                  <a:gd name="connsiteY283" fmla="*/ 271605 h 423939"/>
                  <a:gd name="connsiteX284" fmla="*/ 119771 w 427130"/>
                  <a:gd name="connsiteY284" fmla="*/ 269286 h 423939"/>
                  <a:gd name="connsiteX285" fmla="*/ 118309 w 427130"/>
                  <a:gd name="connsiteY285" fmla="*/ 266898 h 423939"/>
                  <a:gd name="connsiteX286" fmla="*/ 117021 w 427130"/>
                  <a:gd name="connsiteY286" fmla="*/ 264516 h 423939"/>
                  <a:gd name="connsiteX287" fmla="*/ 115632 w 427130"/>
                  <a:gd name="connsiteY287" fmla="*/ 261991 h 423939"/>
                  <a:gd name="connsiteX288" fmla="*/ 114349 w 427130"/>
                  <a:gd name="connsiteY288" fmla="*/ 259434 h 423939"/>
                  <a:gd name="connsiteX289" fmla="*/ 113204 w 427130"/>
                  <a:gd name="connsiteY289" fmla="*/ 256952 h 423939"/>
                  <a:gd name="connsiteX290" fmla="*/ 111959 w 427130"/>
                  <a:gd name="connsiteY290" fmla="*/ 254327 h 423939"/>
                  <a:gd name="connsiteX291" fmla="*/ 110856 w 427130"/>
                  <a:gd name="connsiteY291" fmla="*/ 251601 h 423939"/>
                  <a:gd name="connsiteX292" fmla="*/ 109891 w 427130"/>
                  <a:gd name="connsiteY292" fmla="*/ 248950 h 423939"/>
                  <a:gd name="connsiteX293" fmla="*/ 108857 w 427130"/>
                  <a:gd name="connsiteY293" fmla="*/ 246261 h 423939"/>
                  <a:gd name="connsiteX294" fmla="*/ 107898 w 427130"/>
                  <a:gd name="connsiteY294" fmla="*/ 243435 h 423939"/>
                  <a:gd name="connsiteX295" fmla="*/ 107007 w 427130"/>
                  <a:gd name="connsiteY295" fmla="*/ 240647 h 423939"/>
                  <a:gd name="connsiteX296" fmla="*/ 106259 w 427130"/>
                  <a:gd name="connsiteY296" fmla="*/ 237757 h 423939"/>
                  <a:gd name="connsiteX297" fmla="*/ 105474 w 427130"/>
                  <a:gd name="connsiteY297" fmla="*/ 234937 h 423939"/>
                  <a:gd name="connsiteX298" fmla="*/ 104832 w 427130"/>
                  <a:gd name="connsiteY298" fmla="*/ 232017 h 423939"/>
                  <a:gd name="connsiteX299" fmla="*/ 104184 w 427130"/>
                  <a:gd name="connsiteY299" fmla="*/ 229270 h 423939"/>
                  <a:gd name="connsiteX300" fmla="*/ 103611 w 427130"/>
                  <a:gd name="connsiteY300" fmla="*/ 226387 h 423939"/>
                  <a:gd name="connsiteX301" fmla="*/ 103244 w 427130"/>
                  <a:gd name="connsiteY301" fmla="*/ 223615 h 423939"/>
                  <a:gd name="connsiteX302" fmla="*/ 102808 w 427130"/>
                  <a:gd name="connsiteY302" fmla="*/ 220806 h 423939"/>
                  <a:gd name="connsiteX303" fmla="*/ 102478 w 427130"/>
                  <a:gd name="connsiteY303" fmla="*/ 217965 h 423939"/>
                  <a:gd name="connsiteX304" fmla="*/ 102179 w 427130"/>
                  <a:gd name="connsiteY304" fmla="*/ 215230 h 423939"/>
                  <a:gd name="connsiteX305" fmla="*/ 102093 w 427130"/>
                  <a:gd name="connsiteY305" fmla="*/ 212432 h 423939"/>
                  <a:gd name="connsiteX306" fmla="*/ 101937 w 427130"/>
                  <a:gd name="connsiteY306" fmla="*/ 209596 h 423939"/>
                  <a:gd name="connsiteX307" fmla="*/ 101919 w 427130"/>
                  <a:gd name="connsiteY307" fmla="*/ 206835 h 423939"/>
                  <a:gd name="connsiteX308" fmla="*/ 101901 w 427130"/>
                  <a:gd name="connsiteY308" fmla="*/ 204074 h 423939"/>
                  <a:gd name="connsiteX309" fmla="*/ 101989 w 427130"/>
                  <a:gd name="connsiteY309" fmla="*/ 201282 h 423939"/>
                  <a:gd name="connsiteX310" fmla="*/ 102109 w 427130"/>
                  <a:gd name="connsiteY310" fmla="*/ 198595 h 423939"/>
                  <a:gd name="connsiteX311" fmla="*/ 102403 w 427130"/>
                  <a:gd name="connsiteY311" fmla="*/ 195914 h 423939"/>
                  <a:gd name="connsiteX312" fmla="*/ 102771 w 427130"/>
                  <a:gd name="connsiteY312" fmla="*/ 193095 h 423939"/>
                  <a:gd name="connsiteX313" fmla="*/ 103171 w 427130"/>
                  <a:gd name="connsiteY313" fmla="*/ 190382 h 423939"/>
                  <a:gd name="connsiteX314" fmla="*/ 103571 w 427130"/>
                  <a:gd name="connsiteY314" fmla="*/ 187670 h 423939"/>
                  <a:gd name="connsiteX315" fmla="*/ 104108 w 427130"/>
                  <a:gd name="connsiteY315" fmla="*/ 185031 h 423939"/>
                  <a:gd name="connsiteX316" fmla="*/ 104683 w 427130"/>
                  <a:gd name="connsiteY316" fmla="*/ 182324 h 423939"/>
                  <a:gd name="connsiteX317" fmla="*/ 105395 w 427130"/>
                  <a:gd name="connsiteY317" fmla="*/ 179691 h 423939"/>
                  <a:gd name="connsiteX318" fmla="*/ 106144 w 427130"/>
                  <a:gd name="connsiteY318" fmla="*/ 176989 h 423939"/>
                  <a:gd name="connsiteX319" fmla="*/ 106893 w 427130"/>
                  <a:gd name="connsiteY319" fmla="*/ 174288 h 423939"/>
                  <a:gd name="connsiteX320" fmla="*/ 107779 w 427130"/>
                  <a:gd name="connsiteY320" fmla="*/ 171660 h 423939"/>
                  <a:gd name="connsiteX321" fmla="*/ 108703 w 427130"/>
                  <a:gd name="connsiteY321" fmla="*/ 168964 h 423939"/>
                  <a:gd name="connsiteX322" fmla="*/ 109764 w 427130"/>
                  <a:gd name="connsiteY322" fmla="*/ 166342 h 423939"/>
                  <a:gd name="connsiteX323" fmla="*/ 110794 w 427130"/>
                  <a:gd name="connsiteY323" fmla="*/ 163614 h 423939"/>
                  <a:gd name="connsiteX324" fmla="*/ 111992 w 427130"/>
                  <a:gd name="connsiteY324" fmla="*/ 161067 h 423939"/>
                  <a:gd name="connsiteX325" fmla="*/ 112774 w 427130"/>
                  <a:gd name="connsiteY325" fmla="*/ 159290 h 423939"/>
                  <a:gd name="connsiteX326" fmla="*/ 113735 w 427130"/>
                  <a:gd name="connsiteY326" fmla="*/ 154528 h 423939"/>
                  <a:gd name="connsiteX327" fmla="*/ 141227 w 427130"/>
                  <a:gd name="connsiteY327" fmla="*/ 113753 h 423939"/>
                  <a:gd name="connsiteX328" fmla="*/ 155306 w 427130"/>
                  <a:gd name="connsiteY328" fmla="*/ 104260 h 423939"/>
                  <a:gd name="connsiteX329" fmla="*/ 156594 w 427130"/>
                  <a:gd name="connsiteY329" fmla="*/ 103153 h 423939"/>
                  <a:gd name="connsiteX330" fmla="*/ 159782 w 427130"/>
                  <a:gd name="connsiteY330" fmla="*/ 100704 h 423939"/>
                  <a:gd name="connsiteX331" fmla="*/ 162964 w 427130"/>
                  <a:gd name="connsiteY331" fmla="*/ 98429 h 423939"/>
                  <a:gd name="connsiteX332" fmla="*/ 166114 w 427130"/>
                  <a:gd name="connsiteY332" fmla="*/ 96048 h 423939"/>
                  <a:gd name="connsiteX333" fmla="*/ 169397 w 427130"/>
                  <a:gd name="connsiteY333" fmla="*/ 93916 h 423939"/>
                  <a:gd name="connsiteX334" fmla="*/ 172785 w 427130"/>
                  <a:gd name="connsiteY334" fmla="*/ 91753 h 423939"/>
                  <a:gd name="connsiteX335" fmla="*/ 176168 w 427130"/>
                  <a:gd name="connsiteY335" fmla="*/ 89764 h 423939"/>
                  <a:gd name="connsiteX336" fmla="*/ 179694 w 427130"/>
                  <a:gd name="connsiteY336" fmla="*/ 87675 h 423939"/>
                  <a:gd name="connsiteX337" fmla="*/ 180677 w 427130"/>
                  <a:gd name="connsiteY337" fmla="*/ 87154 h 423939"/>
                  <a:gd name="connsiteX338" fmla="*/ 182002 w 427130"/>
                  <a:gd name="connsiteY338" fmla="*/ 86261 h 423939"/>
                  <a:gd name="connsiteX339" fmla="*/ 182584 w 427130"/>
                  <a:gd name="connsiteY339" fmla="*/ 86143 h 423939"/>
                  <a:gd name="connsiteX340" fmla="*/ 183177 w 427130"/>
                  <a:gd name="connsiteY340" fmla="*/ 85829 h 423939"/>
                  <a:gd name="connsiteX341" fmla="*/ 186798 w 427130"/>
                  <a:gd name="connsiteY341" fmla="*/ 84057 h 423939"/>
                  <a:gd name="connsiteX342" fmla="*/ 190525 w 427130"/>
                  <a:gd name="connsiteY342" fmla="*/ 82254 h 423939"/>
                  <a:gd name="connsiteX343" fmla="*/ 194315 w 427130"/>
                  <a:gd name="connsiteY343" fmla="*/ 80662 h 423939"/>
                  <a:gd name="connsiteX344" fmla="*/ 198104 w 427130"/>
                  <a:gd name="connsiteY344" fmla="*/ 79070 h 423939"/>
                  <a:gd name="connsiteX345" fmla="*/ 201963 w 427130"/>
                  <a:gd name="connsiteY345" fmla="*/ 77516 h 423939"/>
                  <a:gd name="connsiteX346" fmla="*/ 205922 w 427130"/>
                  <a:gd name="connsiteY346" fmla="*/ 76104 h 423939"/>
                  <a:gd name="connsiteX347" fmla="*/ 209912 w 427130"/>
                  <a:gd name="connsiteY347" fmla="*/ 74799 h 423939"/>
                  <a:gd name="connsiteX348" fmla="*/ 214009 w 427130"/>
                  <a:gd name="connsiteY348" fmla="*/ 73461 h 423939"/>
                  <a:gd name="connsiteX349" fmla="*/ 218062 w 427130"/>
                  <a:gd name="connsiteY349" fmla="*/ 72367 h 423939"/>
                  <a:gd name="connsiteX350" fmla="*/ 222185 w 427130"/>
                  <a:gd name="connsiteY350" fmla="*/ 71310 h 423939"/>
                  <a:gd name="connsiteX351" fmla="*/ 226270 w 427130"/>
                  <a:gd name="connsiteY351" fmla="*/ 70322 h 423939"/>
                  <a:gd name="connsiteX352" fmla="*/ 230281 w 427130"/>
                  <a:gd name="connsiteY352" fmla="*/ 69471 h 423939"/>
                  <a:gd name="connsiteX353" fmla="*/ 234361 w 427130"/>
                  <a:gd name="connsiteY353" fmla="*/ 68658 h 423939"/>
                  <a:gd name="connsiteX354" fmla="*/ 238436 w 427130"/>
                  <a:gd name="connsiteY354" fmla="*/ 68018 h 423939"/>
                  <a:gd name="connsiteX355" fmla="*/ 242436 w 427130"/>
                  <a:gd name="connsiteY355" fmla="*/ 67517 h 423939"/>
                  <a:gd name="connsiteX356" fmla="*/ 246505 w 427130"/>
                  <a:gd name="connsiteY356" fmla="*/ 67052 h 423939"/>
                  <a:gd name="connsiteX357" fmla="*/ 250537 w 427130"/>
                  <a:gd name="connsiteY357" fmla="*/ 66656 h 423939"/>
                  <a:gd name="connsiteX358" fmla="*/ 254494 w 427130"/>
                  <a:gd name="connsiteY358" fmla="*/ 66398 h 423939"/>
                  <a:gd name="connsiteX359" fmla="*/ 258446 w 427130"/>
                  <a:gd name="connsiteY359" fmla="*/ 66314 h 423939"/>
                  <a:gd name="connsiteX360" fmla="*/ 262398 w 427130"/>
                  <a:gd name="connsiteY360" fmla="*/ 66230 h 423939"/>
                  <a:gd name="connsiteX361" fmla="*/ 266451 w 427130"/>
                  <a:gd name="connsiteY361" fmla="*/ 66289 h 423939"/>
                  <a:gd name="connsiteX362" fmla="*/ 270360 w 427130"/>
                  <a:gd name="connsiteY362" fmla="*/ 66448 h 423939"/>
                  <a:gd name="connsiteX363" fmla="*/ 274338 w 427130"/>
                  <a:gd name="connsiteY363" fmla="*/ 66644 h 423939"/>
                  <a:gd name="connsiteX364" fmla="*/ 278274 w 427130"/>
                  <a:gd name="connsiteY364" fmla="*/ 67084 h 423939"/>
                  <a:gd name="connsiteX365" fmla="*/ 282210 w 427130"/>
                  <a:gd name="connsiteY365" fmla="*/ 67524 h 423939"/>
                  <a:gd name="connsiteX366" fmla="*/ 286140 w 427130"/>
                  <a:gd name="connsiteY366" fmla="*/ 68138 h 423939"/>
                  <a:gd name="connsiteX367" fmla="*/ 290107 w 427130"/>
                  <a:gd name="connsiteY367" fmla="*/ 68683 h 423939"/>
                  <a:gd name="connsiteX368" fmla="*/ 293857 w 427130"/>
                  <a:gd name="connsiteY368" fmla="*/ 69466 h 423939"/>
                  <a:gd name="connsiteX369" fmla="*/ 297813 w 427130"/>
                  <a:gd name="connsiteY369" fmla="*/ 70361 h 423939"/>
                  <a:gd name="connsiteX370" fmla="*/ 301732 w 427130"/>
                  <a:gd name="connsiteY370" fmla="*/ 71324 h 423939"/>
                  <a:gd name="connsiteX371" fmla="*/ 305508 w 427130"/>
                  <a:gd name="connsiteY371" fmla="*/ 72388 h 423939"/>
                  <a:gd name="connsiteX372" fmla="*/ 309385 w 427130"/>
                  <a:gd name="connsiteY372" fmla="*/ 73594 h 423939"/>
                  <a:gd name="connsiteX373" fmla="*/ 313156 w 427130"/>
                  <a:gd name="connsiteY373" fmla="*/ 74832 h 423939"/>
                  <a:gd name="connsiteX374" fmla="*/ 317095 w 427130"/>
                  <a:gd name="connsiteY374" fmla="*/ 76250 h 423939"/>
                  <a:gd name="connsiteX375" fmla="*/ 320861 w 427130"/>
                  <a:gd name="connsiteY375" fmla="*/ 77663 h 423939"/>
                  <a:gd name="connsiteX376" fmla="*/ 324726 w 427130"/>
                  <a:gd name="connsiteY376" fmla="*/ 79219 h 423939"/>
                  <a:gd name="connsiteX377" fmla="*/ 328480 w 427130"/>
                  <a:gd name="connsiteY377" fmla="*/ 80980 h 423939"/>
                  <a:gd name="connsiteX378" fmla="*/ 332340 w 427130"/>
                  <a:gd name="connsiteY378" fmla="*/ 82710 h 423939"/>
                  <a:gd name="connsiteX379" fmla="*/ 336126 w 427130"/>
                  <a:gd name="connsiteY379" fmla="*/ 84578 h 423939"/>
                  <a:gd name="connsiteX380" fmla="*/ 339906 w 427130"/>
                  <a:gd name="connsiteY380" fmla="*/ 86620 h 423939"/>
                  <a:gd name="connsiteX381" fmla="*/ 343549 w 427130"/>
                  <a:gd name="connsiteY381" fmla="*/ 88588 h 423939"/>
                  <a:gd name="connsiteX382" fmla="*/ 347255 w 427130"/>
                  <a:gd name="connsiteY382" fmla="*/ 90767 h 423939"/>
                  <a:gd name="connsiteX383" fmla="*/ 350819 w 427130"/>
                  <a:gd name="connsiteY383" fmla="*/ 93047 h 423939"/>
                  <a:gd name="connsiteX384" fmla="*/ 354281 w 427130"/>
                  <a:gd name="connsiteY384" fmla="*/ 95184 h 423939"/>
                  <a:gd name="connsiteX385" fmla="*/ 357702 w 427130"/>
                  <a:gd name="connsiteY385" fmla="*/ 97564 h 423939"/>
                  <a:gd name="connsiteX386" fmla="*/ 361016 w 427130"/>
                  <a:gd name="connsiteY386" fmla="*/ 99975 h 423939"/>
                  <a:gd name="connsiteX387" fmla="*/ 364224 w 427130"/>
                  <a:gd name="connsiteY387" fmla="*/ 102418 h 423939"/>
                  <a:gd name="connsiteX388" fmla="*/ 367464 w 427130"/>
                  <a:gd name="connsiteY388" fmla="*/ 104967 h 423939"/>
                  <a:gd name="connsiteX389" fmla="*/ 370530 w 427130"/>
                  <a:gd name="connsiteY389" fmla="*/ 107511 h 423939"/>
                  <a:gd name="connsiteX390" fmla="*/ 373558 w 427130"/>
                  <a:gd name="connsiteY390" fmla="*/ 110123 h 423939"/>
                  <a:gd name="connsiteX391" fmla="*/ 376444 w 427130"/>
                  <a:gd name="connsiteY391" fmla="*/ 112835 h 423939"/>
                  <a:gd name="connsiteX392" fmla="*/ 379292 w 427130"/>
                  <a:gd name="connsiteY392" fmla="*/ 115617 h 423939"/>
                  <a:gd name="connsiteX393" fmla="*/ 382135 w 427130"/>
                  <a:gd name="connsiteY393" fmla="*/ 118572 h 423939"/>
                  <a:gd name="connsiteX394" fmla="*/ 384772 w 427130"/>
                  <a:gd name="connsiteY394" fmla="*/ 121417 h 423939"/>
                  <a:gd name="connsiteX395" fmla="*/ 387371 w 427130"/>
                  <a:gd name="connsiteY395" fmla="*/ 124330 h 423939"/>
                  <a:gd name="connsiteX396" fmla="*/ 389897 w 427130"/>
                  <a:gd name="connsiteY396" fmla="*/ 127380 h 423939"/>
                  <a:gd name="connsiteX397" fmla="*/ 392422 w 427130"/>
                  <a:gd name="connsiteY397" fmla="*/ 130430 h 423939"/>
                  <a:gd name="connsiteX398" fmla="*/ 394836 w 427130"/>
                  <a:gd name="connsiteY398" fmla="*/ 133687 h 423939"/>
                  <a:gd name="connsiteX399" fmla="*/ 397044 w 427130"/>
                  <a:gd name="connsiteY399" fmla="*/ 136832 h 423939"/>
                  <a:gd name="connsiteX400" fmla="*/ 399315 w 427130"/>
                  <a:gd name="connsiteY400" fmla="*/ 140189 h 423939"/>
                  <a:gd name="connsiteX401" fmla="*/ 401411 w 427130"/>
                  <a:gd name="connsiteY401" fmla="*/ 143540 h 423939"/>
                  <a:gd name="connsiteX402" fmla="*/ 403471 w 427130"/>
                  <a:gd name="connsiteY402" fmla="*/ 146960 h 423939"/>
                  <a:gd name="connsiteX403" fmla="*/ 405456 w 427130"/>
                  <a:gd name="connsiteY403" fmla="*/ 150517 h 423939"/>
                  <a:gd name="connsiteX404" fmla="*/ 407303 w 427130"/>
                  <a:gd name="connsiteY404" fmla="*/ 154000 h 423939"/>
                  <a:gd name="connsiteX405" fmla="*/ 409214 w 427130"/>
                  <a:gd name="connsiteY405" fmla="*/ 157695 h 423939"/>
                  <a:gd name="connsiteX406" fmla="*/ 410882 w 427130"/>
                  <a:gd name="connsiteY406" fmla="*/ 161347 h 423939"/>
                  <a:gd name="connsiteX407" fmla="*/ 412581 w 427130"/>
                  <a:gd name="connsiteY407" fmla="*/ 165105 h 423939"/>
                  <a:gd name="connsiteX408" fmla="*/ 414174 w 427130"/>
                  <a:gd name="connsiteY408" fmla="*/ 168895 h 423939"/>
                  <a:gd name="connsiteX409" fmla="*/ 415662 w 427130"/>
                  <a:gd name="connsiteY409" fmla="*/ 172716 h 423939"/>
                  <a:gd name="connsiteX410" fmla="*/ 417112 w 427130"/>
                  <a:gd name="connsiteY410" fmla="*/ 176606 h 423939"/>
                  <a:gd name="connsiteX411" fmla="*/ 418451 w 427130"/>
                  <a:gd name="connsiteY411" fmla="*/ 180701 h 423939"/>
                  <a:gd name="connsiteX412" fmla="*/ 419722 w 427130"/>
                  <a:gd name="connsiteY412" fmla="*/ 184760 h 423939"/>
                  <a:gd name="connsiteX413" fmla="*/ 420992 w 427130"/>
                  <a:gd name="connsiteY413" fmla="*/ 188819 h 423939"/>
                  <a:gd name="connsiteX414" fmla="*/ 421982 w 427130"/>
                  <a:gd name="connsiteY414" fmla="*/ 192904 h 423939"/>
                  <a:gd name="connsiteX415" fmla="*/ 422972 w 427130"/>
                  <a:gd name="connsiteY415" fmla="*/ 196988 h 423939"/>
                  <a:gd name="connsiteX416" fmla="*/ 423893 w 427130"/>
                  <a:gd name="connsiteY416" fmla="*/ 201036 h 423939"/>
                  <a:gd name="connsiteX417" fmla="*/ 424640 w 427130"/>
                  <a:gd name="connsiteY417" fmla="*/ 205078 h 423939"/>
                  <a:gd name="connsiteX418" fmla="*/ 425243 w 427130"/>
                  <a:gd name="connsiteY418" fmla="*/ 209221 h 423939"/>
                  <a:gd name="connsiteX419" fmla="*/ 425815 w 427130"/>
                  <a:gd name="connsiteY419" fmla="*/ 213257 h 423939"/>
                  <a:gd name="connsiteX420" fmla="*/ 426250 w 427130"/>
                  <a:gd name="connsiteY420" fmla="*/ 217219 h 423939"/>
                  <a:gd name="connsiteX421" fmla="*/ 426684 w 427130"/>
                  <a:gd name="connsiteY421" fmla="*/ 221182 h 423939"/>
                  <a:gd name="connsiteX422" fmla="*/ 426870 w 427130"/>
                  <a:gd name="connsiteY422" fmla="*/ 225276 h 423939"/>
                  <a:gd name="connsiteX423" fmla="*/ 427130 w 427130"/>
                  <a:gd name="connsiteY423" fmla="*/ 229233 h 423939"/>
                  <a:gd name="connsiteX424" fmla="*/ 427110 w 427130"/>
                  <a:gd name="connsiteY424" fmla="*/ 233215 h 423939"/>
                  <a:gd name="connsiteX425" fmla="*/ 427126 w 427130"/>
                  <a:gd name="connsiteY425" fmla="*/ 237129 h 423939"/>
                  <a:gd name="connsiteX426" fmla="*/ 426931 w 427130"/>
                  <a:gd name="connsiteY426" fmla="*/ 241107 h 423939"/>
                  <a:gd name="connsiteX427" fmla="*/ 426630 w 427130"/>
                  <a:gd name="connsiteY427" fmla="*/ 245115 h 423939"/>
                  <a:gd name="connsiteX428" fmla="*/ 426404 w 427130"/>
                  <a:gd name="connsiteY428" fmla="*/ 248987 h 423939"/>
                  <a:gd name="connsiteX429" fmla="*/ 425897 w 427130"/>
                  <a:gd name="connsiteY429" fmla="*/ 252884 h 423939"/>
                  <a:gd name="connsiteX430" fmla="*/ 425352 w 427130"/>
                  <a:gd name="connsiteY430" fmla="*/ 256850 h 423939"/>
                  <a:gd name="connsiteX431" fmla="*/ 424671 w 427130"/>
                  <a:gd name="connsiteY431" fmla="*/ 260742 h 423939"/>
                  <a:gd name="connsiteX432" fmla="*/ 423883 w 427130"/>
                  <a:gd name="connsiteY432" fmla="*/ 264666 h 423939"/>
                  <a:gd name="connsiteX433" fmla="*/ 423096 w 427130"/>
                  <a:gd name="connsiteY433" fmla="*/ 268589 h 423939"/>
                  <a:gd name="connsiteX434" fmla="*/ 422102 w 427130"/>
                  <a:gd name="connsiteY434" fmla="*/ 272401 h 423939"/>
                  <a:gd name="connsiteX435" fmla="*/ 421034 w 427130"/>
                  <a:gd name="connsiteY435" fmla="*/ 276351 h 423939"/>
                  <a:gd name="connsiteX436" fmla="*/ 419866 w 427130"/>
                  <a:gd name="connsiteY436" fmla="*/ 280157 h 423939"/>
                  <a:gd name="connsiteX437" fmla="*/ 418592 w 427130"/>
                  <a:gd name="connsiteY437" fmla="*/ 283995 h 423939"/>
                  <a:gd name="connsiteX438" fmla="*/ 417249 w 427130"/>
                  <a:gd name="connsiteY438" fmla="*/ 287796 h 423939"/>
                  <a:gd name="connsiteX439" fmla="*/ 415800 w 427130"/>
                  <a:gd name="connsiteY439" fmla="*/ 291629 h 423939"/>
                  <a:gd name="connsiteX440" fmla="*/ 414145 w 427130"/>
                  <a:gd name="connsiteY440" fmla="*/ 295350 h 423939"/>
                  <a:gd name="connsiteX441" fmla="*/ 412485 w 427130"/>
                  <a:gd name="connsiteY441" fmla="*/ 299245 h 423939"/>
                  <a:gd name="connsiteX442" fmla="*/ 410724 w 427130"/>
                  <a:gd name="connsiteY442" fmla="*/ 302998 h 423939"/>
                  <a:gd name="connsiteX443" fmla="*/ 408857 w 427130"/>
                  <a:gd name="connsiteY443" fmla="*/ 306782 h 423939"/>
                  <a:gd name="connsiteX444" fmla="*/ 406922 w 427130"/>
                  <a:gd name="connsiteY444" fmla="*/ 310530 h 423939"/>
                  <a:gd name="connsiteX445" fmla="*/ 404181 w 427130"/>
                  <a:gd name="connsiteY445" fmla="*/ 315439 h 423939"/>
                  <a:gd name="connsiteX446" fmla="*/ 401414 w 427130"/>
                  <a:gd name="connsiteY446" fmla="*/ 320068 h 423939"/>
                  <a:gd name="connsiteX447" fmla="*/ 398610 w 427130"/>
                  <a:gd name="connsiteY447" fmla="*/ 324766 h 423939"/>
                  <a:gd name="connsiteX448" fmla="*/ 395600 w 427130"/>
                  <a:gd name="connsiteY448" fmla="*/ 329353 h 423939"/>
                  <a:gd name="connsiteX449" fmla="*/ 392526 w 427130"/>
                  <a:gd name="connsiteY449" fmla="*/ 333728 h 423939"/>
                  <a:gd name="connsiteX450" fmla="*/ 389453 w 427130"/>
                  <a:gd name="connsiteY450" fmla="*/ 338103 h 423939"/>
                  <a:gd name="connsiteX451" fmla="*/ 386279 w 427130"/>
                  <a:gd name="connsiteY451" fmla="*/ 342334 h 423939"/>
                  <a:gd name="connsiteX452" fmla="*/ 382936 w 427130"/>
                  <a:gd name="connsiteY452" fmla="*/ 346386 h 423939"/>
                  <a:gd name="connsiteX453" fmla="*/ 379593 w 427130"/>
                  <a:gd name="connsiteY453" fmla="*/ 350438 h 423939"/>
                  <a:gd name="connsiteX454" fmla="*/ 376150 w 427130"/>
                  <a:gd name="connsiteY454" fmla="*/ 354347 h 423939"/>
                  <a:gd name="connsiteX455" fmla="*/ 372675 w 427130"/>
                  <a:gd name="connsiteY455" fmla="*/ 358150 h 423939"/>
                  <a:gd name="connsiteX456" fmla="*/ 369062 w 427130"/>
                  <a:gd name="connsiteY456" fmla="*/ 361879 h 423939"/>
                  <a:gd name="connsiteX457" fmla="*/ 365244 w 427130"/>
                  <a:gd name="connsiteY457" fmla="*/ 365496 h 423939"/>
                  <a:gd name="connsiteX458" fmla="*/ 361568 w 427130"/>
                  <a:gd name="connsiteY458" fmla="*/ 369013 h 423939"/>
                  <a:gd name="connsiteX459" fmla="*/ 357581 w 427130"/>
                  <a:gd name="connsiteY459" fmla="*/ 372450 h 423939"/>
                  <a:gd name="connsiteX460" fmla="*/ 353704 w 427130"/>
                  <a:gd name="connsiteY460" fmla="*/ 375682 h 423939"/>
                  <a:gd name="connsiteX461" fmla="*/ 349585 w 427130"/>
                  <a:gd name="connsiteY461" fmla="*/ 378870 h 423939"/>
                  <a:gd name="connsiteX462" fmla="*/ 345502 w 427130"/>
                  <a:gd name="connsiteY462" fmla="*/ 381990 h 423939"/>
                  <a:gd name="connsiteX463" fmla="*/ 341250 w 427130"/>
                  <a:gd name="connsiteY463" fmla="*/ 384930 h 423939"/>
                  <a:gd name="connsiteX464" fmla="*/ 336930 w 427130"/>
                  <a:gd name="connsiteY464" fmla="*/ 387832 h 423939"/>
                  <a:gd name="connsiteX465" fmla="*/ 332509 w 427130"/>
                  <a:gd name="connsiteY465" fmla="*/ 390592 h 423939"/>
                  <a:gd name="connsiteX466" fmla="*/ 328057 w 427130"/>
                  <a:gd name="connsiteY466" fmla="*/ 393246 h 423939"/>
                  <a:gd name="connsiteX467" fmla="*/ 323536 w 427130"/>
                  <a:gd name="connsiteY467" fmla="*/ 395862 h 423939"/>
                  <a:gd name="connsiteX468" fmla="*/ 318914 w 427130"/>
                  <a:gd name="connsiteY468" fmla="*/ 398336 h 423939"/>
                  <a:gd name="connsiteX469" fmla="*/ 314087 w 427130"/>
                  <a:gd name="connsiteY469" fmla="*/ 400698 h 423939"/>
                  <a:gd name="connsiteX470" fmla="*/ 309296 w 427130"/>
                  <a:gd name="connsiteY470" fmla="*/ 402992 h 423939"/>
                  <a:gd name="connsiteX471" fmla="*/ 304443 w 427130"/>
                  <a:gd name="connsiteY471" fmla="*/ 405074 h 423939"/>
                  <a:gd name="connsiteX472" fmla="*/ 299483 w 427130"/>
                  <a:gd name="connsiteY472" fmla="*/ 407187 h 423939"/>
                  <a:gd name="connsiteX473" fmla="*/ 294317 w 427130"/>
                  <a:gd name="connsiteY473" fmla="*/ 409190 h 423939"/>
                  <a:gd name="connsiteX474" fmla="*/ 289194 w 427130"/>
                  <a:gd name="connsiteY474" fmla="*/ 410948 h 423939"/>
                  <a:gd name="connsiteX475" fmla="*/ 284002 w 427130"/>
                  <a:gd name="connsiteY475" fmla="*/ 412670 h 423939"/>
                  <a:gd name="connsiteX476" fmla="*/ 278636 w 427130"/>
                  <a:gd name="connsiteY476" fmla="*/ 414386 h 423939"/>
                  <a:gd name="connsiteX477" fmla="*/ 273343 w 427130"/>
                  <a:gd name="connsiteY477" fmla="*/ 415965 h 423939"/>
                  <a:gd name="connsiteX478" fmla="*/ 267919 w 427130"/>
                  <a:gd name="connsiteY478" fmla="*/ 417295 h 423939"/>
                  <a:gd name="connsiteX479" fmla="*/ 262601 w 427130"/>
                  <a:gd name="connsiteY479" fmla="*/ 418594 h 423939"/>
                  <a:gd name="connsiteX480" fmla="*/ 257325 w 427130"/>
                  <a:gd name="connsiteY480" fmla="*/ 419649 h 423939"/>
                  <a:gd name="connsiteX481" fmla="*/ 252049 w 427130"/>
                  <a:gd name="connsiteY481" fmla="*/ 420704 h 423939"/>
                  <a:gd name="connsiteX482" fmla="*/ 246710 w 427130"/>
                  <a:gd name="connsiteY482" fmla="*/ 421548 h 423939"/>
                  <a:gd name="connsiteX483" fmla="*/ 241445 w 427130"/>
                  <a:gd name="connsiteY483" fmla="*/ 422254 h 423939"/>
                  <a:gd name="connsiteX484" fmla="*/ 236149 w 427130"/>
                  <a:gd name="connsiteY484" fmla="*/ 422854 h 423939"/>
                  <a:gd name="connsiteX485" fmla="*/ 230926 w 427130"/>
                  <a:gd name="connsiteY485" fmla="*/ 423317 h 423939"/>
                  <a:gd name="connsiteX486" fmla="*/ 225673 w 427130"/>
                  <a:gd name="connsiteY486" fmla="*/ 423674 h 423939"/>
                  <a:gd name="connsiteX487" fmla="*/ 220493 w 427130"/>
                  <a:gd name="connsiteY487" fmla="*/ 423894 h 423939"/>
                  <a:gd name="connsiteX488" fmla="*/ 215319 w 427130"/>
                  <a:gd name="connsiteY488" fmla="*/ 423939 h 423939"/>
                  <a:gd name="connsiteX489" fmla="*/ 210113 w 427130"/>
                  <a:gd name="connsiteY489" fmla="*/ 423878 h 423939"/>
                  <a:gd name="connsiteX490" fmla="*/ 204913 w 427130"/>
                  <a:gd name="connsiteY490" fmla="*/ 423643 h 423939"/>
                  <a:gd name="connsiteX491" fmla="*/ 199750 w 427130"/>
                  <a:gd name="connsiteY491" fmla="*/ 423339 h 423939"/>
                  <a:gd name="connsiteX492" fmla="*/ 194592 w 427130"/>
                  <a:gd name="connsiteY492" fmla="*/ 422860 h 423939"/>
                  <a:gd name="connsiteX493" fmla="*/ 189509 w 427130"/>
                  <a:gd name="connsiteY493" fmla="*/ 422244 h 423939"/>
                  <a:gd name="connsiteX494" fmla="*/ 184356 w 427130"/>
                  <a:gd name="connsiteY494" fmla="*/ 421591 h 423939"/>
                  <a:gd name="connsiteX495" fmla="*/ 179284 w 427130"/>
                  <a:gd name="connsiteY495" fmla="*/ 420626 h 423939"/>
                  <a:gd name="connsiteX496" fmla="*/ 174106 w 427130"/>
                  <a:gd name="connsiteY496" fmla="*/ 419693 h 423939"/>
                  <a:gd name="connsiteX497" fmla="*/ 169076 w 427130"/>
                  <a:gd name="connsiteY497" fmla="*/ 418485 h 423939"/>
                  <a:gd name="connsiteX498" fmla="*/ 164046 w 427130"/>
                  <a:gd name="connsiteY498" fmla="*/ 417277 h 423939"/>
                  <a:gd name="connsiteX499" fmla="*/ 158953 w 427130"/>
                  <a:gd name="connsiteY499" fmla="*/ 415857 h 423939"/>
                  <a:gd name="connsiteX500" fmla="*/ 153897 w 427130"/>
                  <a:gd name="connsiteY500" fmla="*/ 414368 h 423939"/>
                  <a:gd name="connsiteX501" fmla="*/ 148952 w 427130"/>
                  <a:gd name="connsiteY501" fmla="*/ 412673 h 423939"/>
                  <a:gd name="connsiteX502" fmla="*/ 143976 w 427130"/>
                  <a:gd name="connsiteY502" fmla="*/ 410873 h 423939"/>
                  <a:gd name="connsiteX503" fmla="*/ 138931 w 427130"/>
                  <a:gd name="connsiteY503" fmla="*/ 409035 h 423939"/>
                  <a:gd name="connsiteX504" fmla="*/ 133966 w 427130"/>
                  <a:gd name="connsiteY504" fmla="*/ 406886 h 423939"/>
                  <a:gd name="connsiteX505" fmla="*/ 129001 w 427130"/>
                  <a:gd name="connsiteY505" fmla="*/ 404736 h 423939"/>
                  <a:gd name="connsiteX506" fmla="*/ 124041 w 427130"/>
                  <a:gd name="connsiteY506" fmla="*/ 402412 h 423939"/>
                  <a:gd name="connsiteX507" fmla="*/ 119118 w 427130"/>
                  <a:gd name="connsiteY507" fmla="*/ 400019 h 423939"/>
                  <a:gd name="connsiteX508" fmla="*/ 114169 w 427130"/>
                  <a:gd name="connsiteY508" fmla="*/ 397346 h 423939"/>
                  <a:gd name="connsiteX509" fmla="*/ 109289 w 427130"/>
                  <a:gd name="connsiteY509" fmla="*/ 394710 h 423939"/>
                  <a:gd name="connsiteX510" fmla="*/ 104521 w 427130"/>
                  <a:gd name="connsiteY510" fmla="*/ 391867 h 423939"/>
                  <a:gd name="connsiteX511" fmla="*/ 99926 w 427130"/>
                  <a:gd name="connsiteY511" fmla="*/ 389031 h 423939"/>
                  <a:gd name="connsiteX512" fmla="*/ 95338 w 427130"/>
                  <a:gd name="connsiteY512" fmla="*/ 386020 h 423939"/>
                  <a:gd name="connsiteX513" fmla="*/ 90887 w 427130"/>
                  <a:gd name="connsiteY513" fmla="*/ 383083 h 423939"/>
                  <a:gd name="connsiteX514" fmla="*/ 86584 w 427130"/>
                  <a:gd name="connsiteY514" fmla="*/ 379871 h 423939"/>
                  <a:gd name="connsiteX515" fmla="*/ 82350 w 427130"/>
                  <a:gd name="connsiteY515" fmla="*/ 376696 h 423939"/>
                  <a:gd name="connsiteX516" fmla="*/ 78153 w 427130"/>
                  <a:gd name="connsiteY516" fmla="*/ 373453 h 423939"/>
                  <a:gd name="connsiteX517" fmla="*/ 74136 w 427130"/>
                  <a:gd name="connsiteY517" fmla="*/ 370041 h 423939"/>
                  <a:gd name="connsiteX518" fmla="*/ 70156 w 427130"/>
                  <a:gd name="connsiteY518" fmla="*/ 366560 h 423939"/>
                  <a:gd name="connsiteX519" fmla="*/ 66388 w 427130"/>
                  <a:gd name="connsiteY519" fmla="*/ 363015 h 423939"/>
                  <a:gd name="connsiteX520" fmla="*/ 62658 w 427130"/>
                  <a:gd name="connsiteY520" fmla="*/ 359403 h 423939"/>
                  <a:gd name="connsiteX521" fmla="*/ 59070 w 427130"/>
                  <a:gd name="connsiteY521" fmla="*/ 355689 h 423939"/>
                  <a:gd name="connsiteX522" fmla="*/ 55519 w 427130"/>
                  <a:gd name="connsiteY522" fmla="*/ 351908 h 423939"/>
                  <a:gd name="connsiteX523" fmla="*/ 52111 w 427130"/>
                  <a:gd name="connsiteY523" fmla="*/ 348025 h 423939"/>
                  <a:gd name="connsiteX524" fmla="*/ 48809 w 427130"/>
                  <a:gd name="connsiteY524" fmla="*/ 344112 h 423939"/>
                  <a:gd name="connsiteX525" fmla="*/ 45581 w 427130"/>
                  <a:gd name="connsiteY525" fmla="*/ 340061 h 423939"/>
                  <a:gd name="connsiteX526" fmla="*/ 42496 w 427130"/>
                  <a:gd name="connsiteY526" fmla="*/ 335909 h 423939"/>
                  <a:gd name="connsiteX527" fmla="*/ 39448 w 427130"/>
                  <a:gd name="connsiteY527" fmla="*/ 331689 h 423939"/>
                  <a:gd name="connsiteX528" fmla="*/ 36544 w 427130"/>
                  <a:gd name="connsiteY528" fmla="*/ 327369 h 423939"/>
                  <a:gd name="connsiteX529" fmla="*/ 33745 w 427130"/>
                  <a:gd name="connsiteY529" fmla="*/ 323017 h 423939"/>
                  <a:gd name="connsiteX530" fmla="*/ 31089 w 427130"/>
                  <a:gd name="connsiteY530" fmla="*/ 318564 h 423939"/>
                  <a:gd name="connsiteX531" fmla="*/ 28438 w 427130"/>
                  <a:gd name="connsiteY531" fmla="*/ 313938 h 423939"/>
                  <a:gd name="connsiteX532" fmla="*/ 26031 w 427130"/>
                  <a:gd name="connsiteY532" fmla="*/ 309354 h 423939"/>
                  <a:gd name="connsiteX533" fmla="*/ 23629 w 427130"/>
                  <a:gd name="connsiteY533" fmla="*/ 304595 h 423939"/>
                  <a:gd name="connsiteX534" fmla="*/ 21334 w 427130"/>
                  <a:gd name="connsiteY534" fmla="*/ 299805 h 423939"/>
                  <a:gd name="connsiteX535" fmla="*/ 19112 w 427130"/>
                  <a:gd name="connsiteY535" fmla="*/ 294877 h 423939"/>
                  <a:gd name="connsiteX536" fmla="*/ 17033 w 427130"/>
                  <a:gd name="connsiteY536" fmla="*/ 289849 h 423939"/>
                  <a:gd name="connsiteX537" fmla="*/ 15129 w 427130"/>
                  <a:gd name="connsiteY537" fmla="*/ 284827 h 423939"/>
                  <a:gd name="connsiteX538" fmla="*/ 13194 w 427130"/>
                  <a:gd name="connsiteY538" fmla="*/ 279699 h 423939"/>
                  <a:gd name="connsiteX539" fmla="*/ 11438 w 427130"/>
                  <a:gd name="connsiteY539" fmla="*/ 274402 h 423939"/>
                  <a:gd name="connsiteX540" fmla="*/ 9820 w 427130"/>
                  <a:gd name="connsiteY540" fmla="*/ 269179 h 423939"/>
                  <a:gd name="connsiteX541" fmla="*/ 8244 w 427130"/>
                  <a:gd name="connsiteY541" fmla="*/ 263712 h 423939"/>
                  <a:gd name="connsiteX542" fmla="*/ 6769 w 427130"/>
                  <a:gd name="connsiteY542" fmla="*/ 258389 h 423939"/>
                  <a:gd name="connsiteX543" fmla="*/ 5574 w 427130"/>
                  <a:gd name="connsiteY543" fmla="*/ 253040 h 423939"/>
                  <a:gd name="connsiteX544" fmla="*/ 4411 w 427130"/>
                  <a:gd name="connsiteY544" fmla="*/ 247797 h 423939"/>
                  <a:gd name="connsiteX545" fmla="*/ 3460 w 427130"/>
                  <a:gd name="connsiteY545" fmla="*/ 242490 h 423939"/>
                  <a:gd name="connsiteX546" fmla="*/ 2508 w 427130"/>
                  <a:gd name="connsiteY546" fmla="*/ 237184 h 423939"/>
                  <a:gd name="connsiteX547" fmla="*/ 1731 w 427130"/>
                  <a:gd name="connsiteY547" fmla="*/ 231883 h 423939"/>
                  <a:gd name="connsiteX548" fmla="*/ 1161 w 427130"/>
                  <a:gd name="connsiteY548" fmla="*/ 226693 h 423939"/>
                  <a:gd name="connsiteX549" fmla="*/ 696 w 427130"/>
                  <a:gd name="connsiteY549" fmla="*/ 221472 h 423939"/>
                  <a:gd name="connsiteX550" fmla="*/ 406 w 427130"/>
                  <a:gd name="connsiteY550" fmla="*/ 216256 h 423939"/>
                  <a:gd name="connsiteX551" fmla="*/ 115 w 427130"/>
                  <a:gd name="connsiteY551" fmla="*/ 211041 h 423939"/>
                  <a:gd name="connsiteX552" fmla="*/ 0 w 427130"/>
                  <a:gd name="connsiteY552" fmla="*/ 205830 h 423939"/>
                  <a:gd name="connsiteX553" fmla="*/ 164 w 427130"/>
                  <a:gd name="connsiteY553" fmla="*/ 200594 h 423939"/>
                  <a:gd name="connsiteX554" fmla="*/ 292 w 427130"/>
                  <a:gd name="connsiteY554" fmla="*/ 195427 h 423939"/>
                  <a:gd name="connsiteX555" fmla="*/ 557 w 427130"/>
                  <a:gd name="connsiteY555" fmla="*/ 190334 h 423939"/>
                  <a:gd name="connsiteX556" fmla="*/ 1034 w 427130"/>
                  <a:gd name="connsiteY556" fmla="*/ 185178 h 423939"/>
                  <a:gd name="connsiteX557" fmla="*/ 1685 w 427130"/>
                  <a:gd name="connsiteY557" fmla="*/ 180027 h 423939"/>
                  <a:gd name="connsiteX558" fmla="*/ 2368 w 427130"/>
                  <a:gd name="connsiteY558" fmla="*/ 174982 h 423939"/>
                  <a:gd name="connsiteX559" fmla="*/ 3263 w 427130"/>
                  <a:gd name="connsiteY559" fmla="*/ 169874 h 423939"/>
                  <a:gd name="connsiteX560" fmla="*/ 4195 w 427130"/>
                  <a:gd name="connsiteY560" fmla="*/ 164697 h 423939"/>
                  <a:gd name="connsiteX561" fmla="*/ 5333 w 427130"/>
                  <a:gd name="connsiteY561" fmla="*/ 159632 h 423939"/>
                  <a:gd name="connsiteX562" fmla="*/ 6608 w 427130"/>
                  <a:gd name="connsiteY562" fmla="*/ 154641 h 423939"/>
                  <a:gd name="connsiteX563" fmla="*/ 7990 w 427130"/>
                  <a:gd name="connsiteY563" fmla="*/ 149618 h 423939"/>
                  <a:gd name="connsiteX564" fmla="*/ 9477 w 427130"/>
                  <a:gd name="connsiteY564" fmla="*/ 144564 h 423939"/>
                  <a:gd name="connsiteX565" fmla="*/ 11101 w 427130"/>
                  <a:gd name="connsiteY565" fmla="*/ 139584 h 423939"/>
                  <a:gd name="connsiteX566" fmla="*/ 12938 w 427130"/>
                  <a:gd name="connsiteY566" fmla="*/ 134540 h 423939"/>
                  <a:gd name="connsiteX567" fmla="*/ 14874 w 427130"/>
                  <a:gd name="connsiteY567" fmla="*/ 129640 h 423939"/>
                  <a:gd name="connsiteX568" fmla="*/ 16917 w 427130"/>
                  <a:gd name="connsiteY568" fmla="*/ 124708 h 423939"/>
                  <a:gd name="connsiteX569" fmla="*/ 19102 w 427130"/>
                  <a:gd name="connsiteY569" fmla="*/ 119676 h 423939"/>
                  <a:gd name="connsiteX570" fmla="*/ 21357 w 427130"/>
                  <a:gd name="connsiteY570" fmla="*/ 114681 h 423939"/>
                  <a:gd name="connsiteX571" fmla="*/ 23780 w 427130"/>
                  <a:gd name="connsiteY571" fmla="*/ 109867 h 423939"/>
                  <a:gd name="connsiteX572" fmla="*/ 26383 w 427130"/>
                  <a:gd name="connsiteY572" fmla="*/ 104883 h 423939"/>
                  <a:gd name="connsiteX573" fmla="*/ 28901 w 427130"/>
                  <a:gd name="connsiteY573" fmla="*/ 100385 h 423939"/>
                  <a:gd name="connsiteX574" fmla="*/ 31562 w 427130"/>
                  <a:gd name="connsiteY574" fmla="*/ 95788 h 423939"/>
                  <a:gd name="connsiteX575" fmla="*/ 34393 w 427130"/>
                  <a:gd name="connsiteY575" fmla="*/ 91370 h 423939"/>
                  <a:gd name="connsiteX576" fmla="*/ 37254 w 427130"/>
                  <a:gd name="connsiteY576" fmla="*/ 87059 h 423939"/>
                  <a:gd name="connsiteX577" fmla="*/ 40259 w 427130"/>
                  <a:gd name="connsiteY577" fmla="*/ 82647 h 423939"/>
                  <a:gd name="connsiteX578" fmla="*/ 43327 w 427130"/>
                  <a:gd name="connsiteY578" fmla="*/ 78446 h 423939"/>
                  <a:gd name="connsiteX579" fmla="*/ 46533 w 427130"/>
                  <a:gd name="connsiteY579" fmla="*/ 74320 h 423939"/>
                  <a:gd name="connsiteX580" fmla="*/ 49876 w 427130"/>
                  <a:gd name="connsiteY580" fmla="*/ 70268 h 423939"/>
                  <a:gd name="connsiteX581" fmla="*/ 53219 w 427130"/>
                  <a:gd name="connsiteY581" fmla="*/ 66216 h 423939"/>
                  <a:gd name="connsiteX582" fmla="*/ 56805 w 427130"/>
                  <a:gd name="connsiteY582" fmla="*/ 62207 h 423939"/>
                  <a:gd name="connsiteX583" fmla="*/ 60423 w 427130"/>
                  <a:gd name="connsiteY583" fmla="*/ 58304 h 423939"/>
                  <a:gd name="connsiteX584" fmla="*/ 64247 w 427130"/>
                  <a:gd name="connsiteY584" fmla="*/ 54512 h 423939"/>
                  <a:gd name="connsiteX585" fmla="*/ 68034 w 427130"/>
                  <a:gd name="connsiteY585" fmla="*/ 50789 h 423939"/>
                  <a:gd name="connsiteX586" fmla="*/ 71995 w 427130"/>
                  <a:gd name="connsiteY586" fmla="*/ 47071 h 423939"/>
                  <a:gd name="connsiteX587" fmla="*/ 76057 w 427130"/>
                  <a:gd name="connsiteY587" fmla="*/ 43497 h 423939"/>
                  <a:gd name="connsiteX588" fmla="*/ 80331 w 427130"/>
                  <a:gd name="connsiteY588" fmla="*/ 39859 h 423939"/>
                  <a:gd name="connsiteX589" fmla="*/ 84811 w 427130"/>
                  <a:gd name="connsiteY589" fmla="*/ 36332 h 423939"/>
                  <a:gd name="connsiteX590" fmla="*/ 89359 w 427130"/>
                  <a:gd name="connsiteY590" fmla="*/ 32843 h 423939"/>
                  <a:gd name="connsiteX591" fmla="*/ 93796 w 427130"/>
                  <a:gd name="connsiteY591" fmla="*/ 29560 h 423939"/>
                  <a:gd name="connsiteX592" fmla="*/ 98371 w 427130"/>
                  <a:gd name="connsiteY592" fmla="*/ 26351 h 423939"/>
                  <a:gd name="connsiteX593" fmla="*/ 102940 w 427130"/>
                  <a:gd name="connsiteY593" fmla="*/ 23316 h 423939"/>
                  <a:gd name="connsiteX594" fmla="*/ 107604 w 427130"/>
                  <a:gd name="connsiteY594" fmla="*/ 20599 h 423939"/>
                  <a:gd name="connsiteX595" fmla="*/ 112200 w 427130"/>
                  <a:gd name="connsiteY595" fmla="*/ 17845 h 423939"/>
                  <a:gd name="connsiteX596" fmla="*/ 116890 w 427130"/>
                  <a:gd name="connsiteY596" fmla="*/ 15409 h 423939"/>
                  <a:gd name="connsiteX597" fmla="*/ 121580 w 427130"/>
                  <a:gd name="connsiteY597" fmla="*/ 12972 h 423939"/>
                  <a:gd name="connsiteX598" fmla="*/ 126227 w 427130"/>
                  <a:gd name="connsiteY598" fmla="*/ 10779 h 423939"/>
                  <a:gd name="connsiteX599" fmla="*/ 131044 w 427130"/>
                  <a:gd name="connsiteY599" fmla="*/ 8765 h 423939"/>
                  <a:gd name="connsiteX600" fmla="*/ 135824 w 427130"/>
                  <a:gd name="connsiteY600" fmla="*/ 6821 h 423939"/>
                  <a:gd name="connsiteX601" fmla="*/ 140561 w 427130"/>
                  <a:gd name="connsiteY601" fmla="*/ 5120 h 423939"/>
                  <a:gd name="connsiteX602" fmla="*/ 145361 w 427130"/>
                  <a:gd name="connsiteY602" fmla="*/ 3630 h 423939"/>
                  <a:gd name="connsiteX603" fmla="*/ 150161 w 427130"/>
                  <a:gd name="connsiteY603" fmla="*/ 2140 h 423939"/>
                  <a:gd name="connsiteX604" fmla="*/ 154987 w 427130"/>
                  <a:gd name="connsiteY604" fmla="*/ 931 h 423939"/>
                  <a:gd name="connsiteX605" fmla="*/ 157485 w 427130"/>
                  <a:gd name="connsiteY605" fmla="*/ 417 h 423939"/>
                  <a:gd name="connsiteX606" fmla="*/ 159765 w 427130"/>
                  <a:gd name="connsiteY606" fmla="*/ 140 h 4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427130" h="423939">
                    <a:moveTo>
                      <a:pt x="161972" y="0"/>
                    </a:moveTo>
                    <a:lnTo>
                      <a:pt x="164098" y="173"/>
                    </a:lnTo>
                    <a:lnTo>
                      <a:pt x="166082" y="445"/>
                    </a:lnTo>
                    <a:lnTo>
                      <a:pt x="168060" y="893"/>
                    </a:lnTo>
                    <a:lnTo>
                      <a:pt x="169927" y="1546"/>
                    </a:lnTo>
                    <a:lnTo>
                      <a:pt x="171751" y="2443"/>
                    </a:lnTo>
                    <a:lnTo>
                      <a:pt x="173570" y="3514"/>
                    </a:lnTo>
                    <a:lnTo>
                      <a:pt x="175208" y="4754"/>
                    </a:lnTo>
                    <a:lnTo>
                      <a:pt x="176059" y="5480"/>
                    </a:lnTo>
                    <a:lnTo>
                      <a:pt x="176735" y="6200"/>
                    </a:lnTo>
                    <a:lnTo>
                      <a:pt x="177481" y="6958"/>
                    </a:lnTo>
                    <a:lnTo>
                      <a:pt x="178189" y="7784"/>
                    </a:lnTo>
                    <a:lnTo>
                      <a:pt x="179430" y="9431"/>
                    </a:lnTo>
                    <a:lnTo>
                      <a:pt x="180523" y="11352"/>
                    </a:lnTo>
                    <a:lnTo>
                      <a:pt x="181404" y="13337"/>
                    </a:lnTo>
                    <a:lnTo>
                      <a:pt x="182206" y="15634"/>
                    </a:lnTo>
                    <a:lnTo>
                      <a:pt x="182870" y="17856"/>
                    </a:lnTo>
                    <a:lnTo>
                      <a:pt x="183222" y="19999"/>
                    </a:lnTo>
                    <a:lnTo>
                      <a:pt x="183289" y="21189"/>
                    </a:lnTo>
                    <a:lnTo>
                      <a:pt x="183362" y="22205"/>
                    </a:lnTo>
                    <a:lnTo>
                      <a:pt x="183361" y="23358"/>
                    </a:lnTo>
                    <a:lnTo>
                      <a:pt x="183296" y="24299"/>
                    </a:lnTo>
                    <a:lnTo>
                      <a:pt x="183226" y="25415"/>
                    </a:lnTo>
                    <a:lnTo>
                      <a:pt x="182950" y="26420"/>
                    </a:lnTo>
                    <a:lnTo>
                      <a:pt x="182811" y="27499"/>
                    </a:lnTo>
                    <a:lnTo>
                      <a:pt x="182466" y="28466"/>
                    </a:lnTo>
                    <a:lnTo>
                      <a:pt x="182258" y="29508"/>
                    </a:lnTo>
                    <a:lnTo>
                      <a:pt x="181807" y="30507"/>
                    </a:lnTo>
                    <a:lnTo>
                      <a:pt x="181319" y="31574"/>
                    </a:lnTo>
                    <a:lnTo>
                      <a:pt x="180837" y="32467"/>
                    </a:lnTo>
                    <a:lnTo>
                      <a:pt x="180392" y="33292"/>
                    </a:lnTo>
                    <a:lnTo>
                      <a:pt x="179915" y="34010"/>
                    </a:lnTo>
                    <a:lnTo>
                      <a:pt x="178717" y="35405"/>
                    </a:lnTo>
                    <a:lnTo>
                      <a:pt x="177383" y="36725"/>
                    </a:lnTo>
                    <a:lnTo>
                      <a:pt x="175805" y="38003"/>
                    </a:lnTo>
                    <a:lnTo>
                      <a:pt x="174089" y="39206"/>
                    </a:lnTo>
                    <a:lnTo>
                      <a:pt x="172130" y="40367"/>
                    </a:lnTo>
                    <a:lnTo>
                      <a:pt x="169897" y="41379"/>
                    </a:lnTo>
                    <a:lnTo>
                      <a:pt x="167525" y="42317"/>
                    </a:lnTo>
                    <a:lnTo>
                      <a:pt x="161052" y="44767"/>
                    </a:lnTo>
                    <a:lnTo>
                      <a:pt x="155289" y="46890"/>
                    </a:lnTo>
                    <a:lnTo>
                      <a:pt x="150446" y="48623"/>
                    </a:lnTo>
                    <a:lnTo>
                      <a:pt x="146424" y="49823"/>
                    </a:lnTo>
                    <a:lnTo>
                      <a:pt x="143020" y="51357"/>
                    </a:lnTo>
                    <a:lnTo>
                      <a:pt x="139648" y="52996"/>
                    </a:lnTo>
                    <a:lnTo>
                      <a:pt x="136414" y="54711"/>
                    </a:lnTo>
                    <a:lnTo>
                      <a:pt x="133111" y="56388"/>
                    </a:lnTo>
                    <a:lnTo>
                      <a:pt x="129982" y="58070"/>
                    </a:lnTo>
                    <a:lnTo>
                      <a:pt x="126816" y="59821"/>
                    </a:lnTo>
                    <a:lnTo>
                      <a:pt x="123751" y="61716"/>
                    </a:lnTo>
                    <a:lnTo>
                      <a:pt x="120754" y="63647"/>
                    </a:lnTo>
                    <a:lnTo>
                      <a:pt x="117758" y="65578"/>
                    </a:lnTo>
                    <a:lnTo>
                      <a:pt x="114793" y="67616"/>
                    </a:lnTo>
                    <a:lnTo>
                      <a:pt x="112002" y="69658"/>
                    </a:lnTo>
                    <a:lnTo>
                      <a:pt x="109243" y="71807"/>
                    </a:lnTo>
                    <a:lnTo>
                      <a:pt x="106416" y="73918"/>
                    </a:lnTo>
                    <a:lnTo>
                      <a:pt x="103689" y="76173"/>
                    </a:lnTo>
                    <a:lnTo>
                      <a:pt x="101030" y="78464"/>
                    </a:lnTo>
                    <a:lnTo>
                      <a:pt x="98441" y="80793"/>
                    </a:lnTo>
                    <a:lnTo>
                      <a:pt x="95920" y="83159"/>
                    </a:lnTo>
                    <a:lnTo>
                      <a:pt x="93430" y="85630"/>
                    </a:lnTo>
                    <a:lnTo>
                      <a:pt x="90972" y="88208"/>
                    </a:lnTo>
                    <a:lnTo>
                      <a:pt x="88589" y="90648"/>
                    </a:lnTo>
                    <a:lnTo>
                      <a:pt x="86163" y="93331"/>
                    </a:lnTo>
                    <a:lnTo>
                      <a:pt x="83948" y="95951"/>
                    </a:lnTo>
                    <a:lnTo>
                      <a:pt x="81628" y="98603"/>
                    </a:lnTo>
                    <a:lnTo>
                      <a:pt x="79583" y="101403"/>
                    </a:lnTo>
                    <a:lnTo>
                      <a:pt x="77432" y="104235"/>
                    </a:lnTo>
                    <a:lnTo>
                      <a:pt x="75280" y="107067"/>
                    </a:lnTo>
                    <a:lnTo>
                      <a:pt x="73230" y="110041"/>
                    </a:lnTo>
                    <a:lnTo>
                      <a:pt x="71322" y="112916"/>
                    </a:lnTo>
                    <a:lnTo>
                      <a:pt x="69408" y="115965"/>
                    </a:lnTo>
                    <a:lnTo>
                      <a:pt x="67527" y="119120"/>
                    </a:lnTo>
                    <a:lnTo>
                      <a:pt x="65719" y="122137"/>
                    </a:lnTo>
                    <a:lnTo>
                      <a:pt x="63975" y="125366"/>
                    </a:lnTo>
                    <a:lnTo>
                      <a:pt x="61859" y="129282"/>
                    </a:lnTo>
                    <a:lnTo>
                      <a:pt x="59919" y="133204"/>
                    </a:lnTo>
                    <a:lnTo>
                      <a:pt x="58115" y="137200"/>
                    </a:lnTo>
                    <a:lnTo>
                      <a:pt x="56312" y="141196"/>
                    </a:lnTo>
                    <a:lnTo>
                      <a:pt x="54683" y="145198"/>
                    </a:lnTo>
                    <a:lnTo>
                      <a:pt x="53197" y="149099"/>
                    </a:lnTo>
                    <a:lnTo>
                      <a:pt x="51706" y="153175"/>
                    </a:lnTo>
                    <a:lnTo>
                      <a:pt x="50426" y="157187"/>
                    </a:lnTo>
                    <a:lnTo>
                      <a:pt x="49184" y="161131"/>
                    </a:lnTo>
                    <a:lnTo>
                      <a:pt x="48110" y="165255"/>
                    </a:lnTo>
                    <a:lnTo>
                      <a:pt x="47042" y="169205"/>
                    </a:lnTo>
                    <a:lnTo>
                      <a:pt x="46181" y="173265"/>
                    </a:lnTo>
                    <a:lnTo>
                      <a:pt x="45351" y="177432"/>
                    </a:lnTo>
                    <a:lnTo>
                      <a:pt x="44663" y="181498"/>
                    </a:lnTo>
                    <a:lnTo>
                      <a:pt x="44151" y="185570"/>
                    </a:lnTo>
                    <a:lnTo>
                      <a:pt x="43707" y="189679"/>
                    </a:lnTo>
                    <a:lnTo>
                      <a:pt x="43332" y="193826"/>
                    </a:lnTo>
                    <a:lnTo>
                      <a:pt x="42994" y="197903"/>
                    </a:lnTo>
                    <a:lnTo>
                      <a:pt x="42899" y="202023"/>
                    </a:lnTo>
                    <a:lnTo>
                      <a:pt x="42836" y="206249"/>
                    </a:lnTo>
                    <a:lnTo>
                      <a:pt x="42985" y="210412"/>
                    </a:lnTo>
                    <a:lnTo>
                      <a:pt x="43133" y="214575"/>
                    </a:lnTo>
                    <a:lnTo>
                      <a:pt x="43457" y="218743"/>
                    </a:lnTo>
                    <a:lnTo>
                      <a:pt x="43743" y="222981"/>
                    </a:lnTo>
                    <a:lnTo>
                      <a:pt x="44240" y="227154"/>
                    </a:lnTo>
                    <a:lnTo>
                      <a:pt x="44913" y="231334"/>
                    </a:lnTo>
                    <a:lnTo>
                      <a:pt x="45548" y="235582"/>
                    </a:lnTo>
                    <a:lnTo>
                      <a:pt x="46427" y="239873"/>
                    </a:lnTo>
                    <a:lnTo>
                      <a:pt x="47342" y="244095"/>
                    </a:lnTo>
                    <a:lnTo>
                      <a:pt x="48395" y="248392"/>
                    </a:lnTo>
                    <a:lnTo>
                      <a:pt x="49517" y="252725"/>
                    </a:lnTo>
                    <a:lnTo>
                      <a:pt x="50782" y="256959"/>
                    </a:lnTo>
                    <a:lnTo>
                      <a:pt x="52116" y="261229"/>
                    </a:lnTo>
                    <a:lnTo>
                      <a:pt x="53486" y="265431"/>
                    </a:lnTo>
                    <a:lnTo>
                      <a:pt x="55000" y="269532"/>
                    </a:lnTo>
                    <a:lnTo>
                      <a:pt x="56514" y="273634"/>
                    </a:lnTo>
                    <a:lnTo>
                      <a:pt x="58276" y="277603"/>
                    </a:lnTo>
                    <a:lnTo>
                      <a:pt x="60007" y="281467"/>
                    </a:lnTo>
                    <a:lnTo>
                      <a:pt x="61875" y="285405"/>
                    </a:lnTo>
                    <a:lnTo>
                      <a:pt x="63749" y="289168"/>
                    </a:lnTo>
                    <a:lnTo>
                      <a:pt x="65729" y="292900"/>
                    </a:lnTo>
                    <a:lnTo>
                      <a:pt x="67782" y="296495"/>
                    </a:lnTo>
                    <a:lnTo>
                      <a:pt x="69974" y="300164"/>
                    </a:lnTo>
                    <a:lnTo>
                      <a:pt x="72239" y="303695"/>
                    </a:lnTo>
                    <a:lnTo>
                      <a:pt x="74579" y="307089"/>
                    </a:lnTo>
                    <a:lnTo>
                      <a:pt x="76988" y="310520"/>
                    </a:lnTo>
                    <a:lnTo>
                      <a:pt x="79439" y="313708"/>
                    </a:lnTo>
                    <a:lnTo>
                      <a:pt x="82059" y="317076"/>
                    </a:lnTo>
                    <a:lnTo>
                      <a:pt x="84685" y="320269"/>
                    </a:lnTo>
                    <a:lnTo>
                      <a:pt x="87453" y="323362"/>
                    </a:lnTo>
                    <a:lnTo>
                      <a:pt x="90259" y="326386"/>
                    </a:lnTo>
                    <a:lnTo>
                      <a:pt x="93102" y="329342"/>
                    </a:lnTo>
                    <a:lnTo>
                      <a:pt x="96156" y="332235"/>
                    </a:lnTo>
                    <a:lnTo>
                      <a:pt x="99248" y="335058"/>
                    </a:lnTo>
                    <a:lnTo>
                      <a:pt x="102408" y="337919"/>
                    </a:lnTo>
                    <a:lnTo>
                      <a:pt x="105611" y="340537"/>
                    </a:lnTo>
                    <a:lnTo>
                      <a:pt x="108989" y="343160"/>
                    </a:lnTo>
                    <a:lnTo>
                      <a:pt x="112298" y="345746"/>
                    </a:lnTo>
                    <a:lnTo>
                      <a:pt x="115818" y="348269"/>
                    </a:lnTo>
                    <a:lnTo>
                      <a:pt x="119376" y="350724"/>
                    </a:lnTo>
                    <a:lnTo>
                      <a:pt x="123040" y="353146"/>
                    </a:lnTo>
                    <a:lnTo>
                      <a:pt x="126814" y="355363"/>
                    </a:lnTo>
                    <a:lnTo>
                      <a:pt x="130589" y="357579"/>
                    </a:lnTo>
                    <a:lnTo>
                      <a:pt x="134539" y="359802"/>
                    </a:lnTo>
                    <a:lnTo>
                      <a:pt x="138493" y="361849"/>
                    </a:lnTo>
                    <a:lnTo>
                      <a:pt x="142417" y="363791"/>
                    </a:lnTo>
                    <a:lnTo>
                      <a:pt x="146340" y="365733"/>
                    </a:lnTo>
                    <a:lnTo>
                      <a:pt x="150375" y="367468"/>
                    </a:lnTo>
                    <a:lnTo>
                      <a:pt x="154378" y="369098"/>
                    </a:lnTo>
                    <a:lnTo>
                      <a:pt x="158349" y="370622"/>
                    </a:lnTo>
                    <a:lnTo>
                      <a:pt x="162395" y="372009"/>
                    </a:lnTo>
                    <a:lnTo>
                      <a:pt x="166440" y="373395"/>
                    </a:lnTo>
                    <a:lnTo>
                      <a:pt x="170386" y="374639"/>
                    </a:lnTo>
                    <a:lnTo>
                      <a:pt x="174511" y="375714"/>
                    </a:lnTo>
                    <a:lnTo>
                      <a:pt x="178567" y="376751"/>
                    </a:lnTo>
                    <a:lnTo>
                      <a:pt x="182661" y="377720"/>
                    </a:lnTo>
                    <a:lnTo>
                      <a:pt x="186692" y="378477"/>
                    </a:lnTo>
                    <a:lnTo>
                      <a:pt x="190759" y="379165"/>
                    </a:lnTo>
                    <a:lnTo>
                      <a:pt x="194864" y="379785"/>
                    </a:lnTo>
                    <a:lnTo>
                      <a:pt x="199011" y="380162"/>
                    </a:lnTo>
                    <a:lnTo>
                      <a:pt x="203158" y="380538"/>
                    </a:lnTo>
                    <a:lnTo>
                      <a:pt x="207237" y="380878"/>
                    </a:lnTo>
                    <a:lnTo>
                      <a:pt x="211427" y="381011"/>
                    </a:lnTo>
                    <a:lnTo>
                      <a:pt x="215654" y="381075"/>
                    </a:lnTo>
                    <a:lnTo>
                      <a:pt x="219743" y="381066"/>
                    </a:lnTo>
                    <a:lnTo>
                      <a:pt x="224013" y="380887"/>
                    </a:lnTo>
                    <a:lnTo>
                      <a:pt x="228145" y="380634"/>
                    </a:lnTo>
                    <a:lnTo>
                      <a:pt x="232352" y="380244"/>
                    </a:lnTo>
                    <a:lnTo>
                      <a:pt x="236632" y="379716"/>
                    </a:lnTo>
                    <a:lnTo>
                      <a:pt x="240844" y="379151"/>
                    </a:lnTo>
                    <a:lnTo>
                      <a:pt x="245024" y="378480"/>
                    </a:lnTo>
                    <a:lnTo>
                      <a:pt x="249347" y="377709"/>
                    </a:lnTo>
                    <a:lnTo>
                      <a:pt x="253607" y="376726"/>
                    </a:lnTo>
                    <a:lnTo>
                      <a:pt x="257830" y="375812"/>
                    </a:lnTo>
                    <a:lnTo>
                      <a:pt x="262096" y="374655"/>
                    </a:lnTo>
                    <a:lnTo>
                      <a:pt x="266398" y="373429"/>
                    </a:lnTo>
                    <a:lnTo>
                      <a:pt x="270669" y="372098"/>
                    </a:lnTo>
                    <a:lnTo>
                      <a:pt x="274871" y="370729"/>
                    </a:lnTo>
                    <a:lnTo>
                      <a:pt x="279079" y="369185"/>
                    </a:lnTo>
                    <a:lnTo>
                      <a:pt x="283112" y="367636"/>
                    </a:lnTo>
                    <a:lnTo>
                      <a:pt x="287114" y="365982"/>
                    </a:lnTo>
                    <a:lnTo>
                      <a:pt x="291084" y="364221"/>
                    </a:lnTo>
                    <a:lnTo>
                      <a:pt x="294948" y="362492"/>
                    </a:lnTo>
                    <a:lnTo>
                      <a:pt x="298748" y="360551"/>
                    </a:lnTo>
                    <a:lnTo>
                      <a:pt x="302375" y="358605"/>
                    </a:lnTo>
                    <a:lnTo>
                      <a:pt x="306075" y="356521"/>
                    </a:lnTo>
                    <a:lnTo>
                      <a:pt x="309675" y="354295"/>
                    </a:lnTo>
                    <a:lnTo>
                      <a:pt x="313132" y="352168"/>
                    </a:lnTo>
                    <a:lnTo>
                      <a:pt x="316632" y="349799"/>
                    </a:lnTo>
                    <a:lnTo>
                      <a:pt x="320026" y="347461"/>
                    </a:lnTo>
                    <a:lnTo>
                      <a:pt x="323319" y="344980"/>
                    </a:lnTo>
                    <a:lnTo>
                      <a:pt x="326581" y="342393"/>
                    </a:lnTo>
                    <a:lnTo>
                      <a:pt x="329774" y="339769"/>
                    </a:lnTo>
                    <a:lnTo>
                      <a:pt x="332830" y="337071"/>
                    </a:lnTo>
                    <a:lnTo>
                      <a:pt x="335923" y="334304"/>
                    </a:lnTo>
                    <a:lnTo>
                      <a:pt x="338953" y="331325"/>
                    </a:lnTo>
                    <a:lnTo>
                      <a:pt x="341808" y="328341"/>
                    </a:lnTo>
                    <a:lnTo>
                      <a:pt x="344594" y="325320"/>
                    </a:lnTo>
                    <a:lnTo>
                      <a:pt x="347454" y="322161"/>
                    </a:lnTo>
                    <a:lnTo>
                      <a:pt x="350072" y="318960"/>
                    </a:lnTo>
                    <a:lnTo>
                      <a:pt x="352763" y="315621"/>
                    </a:lnTo>
                    <a:lnTo>
                      <a:pt x="355317" y="312208"/>
                    </a:lnTo>
                    <a:lnTo>
                      <a:pt x="357765" y="308827"/>
                    </a:lnTo>
                    <a:lnTo>
                      <a:pt x="360219" y="305271"/>
                    </a:lnTo>
                    <a:lnTo>
                      <a:pt x="362572" y="301572"/>
                    </a:lnTo>
                    <a:lnTo>
                      <a:pt x="364925" y="297873"/>
                    </a:lnTo>
                    <a:lnTo>
                      <a:pt x="367141" y="294100"/>
                    </a:lnTo>
                    <a:lnTo>
                      <a:pt x="369256" y="290183"/>
                    </a:lnTo>
                    <a:lnTo>
                      <a:pt x="370778" y="287366"/>
                    </a:lnTo>
                    <a:lnTo>
                      <a:pt x="372194" y="284581"/>
                    </a:lnTo>
                    <a:lnTo>
                      <a:pt x="373435" y="281790"/>
                    </a:lnTo>
                    <a:lnTo>
                      <a:pt x="374713" y="278931"/>
                    </a:lnTo>
                    <a:lnTo>
                      <a:pt x="375817" y="276066"/>
                    </a:lnTo>
                    <a:lnTo>
                      <a:pt x="376952" y="273306"/>
                    </a:lnTo>
                    <a:lnTo>
                      <a:pt x="377950" y="270473"/>
                    </a:lnTo>
                    <a:lnTo>
                      <a:pt x="378879" y="267602"/>
                    </a:lnTo>
                    <a:lnTo>
                      <a:pt x="379702" y="264763"/>
                    </a:lnTo>
                    <a:lnTo>
                      <a:pt x="380526" y="261924"/>
                    </a:lnTo>
                    <a:lnTo>
                      <a:pt x="381211" y="259011"/>
                    </a:lnTo>
                    <a:lnTo>
                      <a:pt x="381860" y="256166"/>
                    </a:lnTo>
                    <a:lnTo>
                      <a:pt x="382546" y="253253"/>
                    </a:lnTo>
                    <a:lnTo>
                      <a:pt x="382951" y="250365"/>
                    </a:lnTo>
                    <a:lnTo>
                      <a:pt x="383357" y="247478"/>
                    </a:lnTo>
                    <a:lnTo>
                      <a:pt x="383693" y="244554"/>
                    </a:lnTo>
                    <a:lnTo>
                      <a:pt x="383924" y="241661"/>
                    </a:lnTo>
                    <a:lnTo>
                      <a:pt x="384155" y="238768"/>
                    </a:lnTo>
                    <a:lnTo>
                      <a:pt x="384249" y="235801"/>
                    </a:lnTo>
                    <a:lnTo>
                      <a:pt x="384305" y="232902"/>
                    </a:lnTo>
                    <a:lnTo>
                      <a:pt x="384192" y="229824"/>
                    </a:lnTo>
                    <a:lnTo>
                      <a:pt x="384105" y="227026"/>
                    </a:lnTo>
                    <a:lnTo>
                      <a:pt x="383924" y="223910"/>
                    </a:lnTo>
                    <a:lnTo>
                      <a:pt x="383668" y="220932"/>
                    </a:lnTo>
                    <a:lnTo>
                      <a:pt x="383269" y="218054"/>
                    </a:lnTo>
                    <a:lnTo>
                      <a:pt x="382839" y="215070"/>
                    </a:lnTo>
                    <a:lnTo>
                      <a:pt x="382340" y="212049"/>
                    </a:lnTo>
                    <a:lnTo>
                      <a:pt x="381772" y="208991"/>
                    </a:lnTo>
                    <a:lnTo>
                      <a:pt x="381167" y="206002"/>
                    </a:lnTo>
                    <a:lnTo>
                      <a:pt x="380456" y="203044"/>
                    </a:lnTo>
                    <a:lnTo>
                      <a:pt x="379645" y="199943"/>
                    </a:lnTo>
                    <a:lnTo>
                      <a:pt x="378759" y="196980"/>
                    </a:lnTo>
                    <a:lnTo>
                      <a:pt x="377842" y="193911"/>
                    </a:lnTo>
                    <a:lnTo>
                      <a:pt x="376851" y="190979"/>
                    </a:lnTo>
                    <a:lnTo>
                      <a:pt x="375791" y="188010"/>
                    </a:lnTo>
                    <a:lnTo>
                      <a:pt x="374657" y="185179"/>
                    </a:lnTo>
                    <a:lnTo>
                      <a:pt x="373523" y="182348"/>
                    </a:lnTo>
                    <a:lnTo>
                      <a:pt x="372283" y="179548"/>
                    </a:lnTo>
                    <a:lnTo>
                      <a:pt x="371006" y="176816"/>
                    </a:lnTo>
                    <a:lnTo>
                      <a:pt x="369586" y="174186"/>
                    </a:lnTo>
                    <a:lnTo>
                      <a:pt x="368203" y="171486"/>
                    </a:lnTo>
                    <a:lnTo>
                      <a:pt x="366708" y="168993"/>
                    </a:lnTo>
                    <a:lnTo>
                      <a:pt x="365182" y="166393"/>
                    </a:lnTo>
                    <a:lnTo>
                      <a:pt x="363582" y="163931"/>
                    </a:lnTo>
                    <a:lnTo>
                      <a:pt x="361982" y="161469"/>
                    </a:lnTo>
                    <a:lnTo>
                      <a:pt x="360239" y="159108"/>
                    </a:lnTo>
                    <a:lnTo>
                      <a:pt x="358427" y="156709"/>
                    </a:lnTo>
                    <a:lnTo>
                      <a:pt x="356647" y="154416"/>
                    </a:lnTo>
                    <a:lnTo>
                      <a:pt x="354761" y="152155"/>
                    </a:lnTo>
                    <a:lnTo>
                      <a:pt x="352800" y="150031"/>
                    </a:lnTo>
                    <a:lnTo>
                      <a:pt x="350808" y="147801"/>
                    </a:lnTo>
                    <a:lnTo>
                      <a:pt x="348742" y="145709"/>
                    </a:lnTo>
                    <a:lnTo>
                      <a:pt x="346676" y="143616"/>
                    </a:lnTo>
                    <a:lnTo>
                      <a:pt x="344467" y="141624"/>
                    </a:lnTo>
                    <a:lnTo>
                      <a:pt x="342258" y="139632"/>
                    </a:lnTo>
                    <a:lnTo>
                      <a:pt x="339906" y="137740"/>
                    </a:lnTo>
                    <a:lnTo>
                      <a:pt x="337554" y="135849"/>
                    </a:lnTo>
                    <a:lnTo>
                      <a:pt x="337526" y="135828"/>
                    </a:lnTo>
                    <a:lnTo>
                      <a:pt x="350133" y="154528"/>
                    </a:lnTo>
                    <a:cubicBezTo>
                      <a:pt x="356625" y="169875"/>
                      <a:pt x="360214" y="186748"/>
                      <a:pt x="360214" y="204460"/>
                    </a:cubicBezTo>
                    <a:cubicBezTo>
                      <a:pt x="360214" y="275307"/>
                      <a:pt x="302781" y="332740"/>
                      <a:pt x="231934" y="332740"/>
                    </a:cubicBezTo>
                    <a:cubicBezTo>
                      <a:pt x="214222" y="332740"/>
                      <a:pt x="197349" y="329151"/>
                      <a:pt x="182002" y="322659"/>
                    </a:cubicBezTo>
                    <a:lnTo>
                      <a:pt x="156833" y="305690"/>
                    </a:lnTo>
                    <a:lnTo>
                      <a:pt x="154907" y="304507"/>
                    </a:lnTo>
                    <a:lnTo>
                      <a:pt x="152512" y="302858"/>
                    </a:lnTo>
                    <a:lnTo>
                      <a:pt x="150149" y="301316"/>
                    </a:lnTo>
                    <a:lnTo>
                      <a:pt x="147792" y="299598"/>
                    </a:lnTo>
                    <a:lnTo>
                      <a:pt x="147758" y="299572"/>
                    </a:lnTo>
                    <a:lnTo>
                      <a:pt x="141227" y="295168"/>
                    </a:lnTo>
                    <a:lnTo>
                      <a:pt x="139887" y="293181"/>
                    </a:lnTo>
                    <a:lnTo>
                      <a:pt x="139171" y="292545"/>
                    </a:lnTo>
                    <a:lnTo>
                      <a:pt x="137100" y="290628"/>
                    </a:lnTo>
                    <a:lnTo>
                      <a:pt x="135097" y="288747"/>
                    </a:lnTo>
                    <a:lnTo>
                      <a:pt x="133168" y="286729"/>
                    </a:lnTo>
                    <a:lnTo>
                      <a:pt x="131308" y="284748"/>
                    </a:lnTo>
                    <a:lnTo>
                      <a:pt x="129522" y="282629"/>
                    </a:lnTo>
                    <a:lnTo>
                      <a:pt x="127736" y="280511"/>
                    </a:lnTo>
                    <a:lnTo>
                      <a:pt x="126057" y="278361"/>
                    </a:lnTo>
                    <a:lnTo>
                      <a:pt x="124414" y="276142"/>
                    </a:lnTo>
                    <a:lnTo>
                      <a:pt x="122771" y="273924"/>
                    </a:lnTo>
                    <a:lnTo>
                      <a:pt x="121271" y="271605"/>
                    </a:lnTo>
                    <a:lnTo>
                      <a:pt x="119771" y="269286"/>
                    </a:lnTo>
                    <a:lnTo>
                      <a:pt x="118309" y="266898"/>
                    </a:lnTo>
                    <a:lnTo>
                      <a:pt x="117021" y="264516"/>
                    </a:lnTo>
                    <a:lnTo>
                      <a:pt x="115632" y="261991"/>
                    </a:lnTo>
                    <a:lnTo>
                      <a:pt x="114349" y="259434"/>
                    </a:lnTo>
                    <a:lnTo>
                      <a:pt x="113204" y="256952"/>
                    </a:lnTo>
                    <a:lnTo>
                      <a:pt x="111959" y="254327"/>
                    </a:lnTo>
                    <a:lnTo>
                      <a:pt x="110856" y="251601"/>
                    </a:lnTo>
                    <a:lnTo>
                      <a:pt x="109891" y="248950"/>
                    </a:lnTo>
                    <a:lnTo>
                      <a:pt x="108857" y="246261"/>
                    </a:lnTo>
                    <a:lnTo>
                      <a:pt x="107898" y="243435"/>
                    </a:lnTo>
                    <a:lnTo>
                      <a:pt x="107007" y="240647"/>
                    </a:lnTo>
                    <a:lnTo>
                      <a:pt x="106259" y="237757"/>
                    </a:lnTo>
                    <a:lnTo>
                      <a:pt x="105474" y="234937"/>
                    </a:lnTo>
                    <a:lnTo>
                      <a:pt x="104832" y="232017"/>
                    </a:lnTo>
                    <a:lnTo>
                      <a:pt x="104184" y="229270"/>
                    </a:lnTo>
                    <a:lnTo>
                      <a:pt x="103611" y="226387"/>
                    </a:lnTo>
                    <a:lnTo>
                      <a:pt x="103244" y="223615"/>
                    </a:lnTo>
                    <a:lnTo>
                      <a:pt x="102808" y="220806"/>
                    </a:lnTo>
                    <a:lnTo>
                      <a:pt x="102478" y="217965"/>
                    </a:lnTo>
                    <a:lnTo>
                      <a:pt x="102179" y="215230"/>
                    </a:lnTo>
                    <a:lnTo>
                      <a:pt x="102093" y="212432"/>
                    </a:lnTo>
                    <a:lnTo>
                      <a:pt x="101937" y="209596"/>
                    </a:lnTo>
                    <a:lnTo>
                      <a:pt x="101919" y="206835"/>
                    </a:lnTo>
                    <a:lnTo>
                      <a:pt x="101901" y="204074"/>
                    </a:lnTo>
                    <a:lnTo>
                      <a:pt x="101989" y="201282"/>
                    </a:lnTo>
                    <a:lnTo>
                      <a:pt x="102109" y="198595"/>
                    </a:lnTo>
                    <a:lnTo>
                      <a:pt x="102403" y="195914"/>
                    </a:lnTo>
                    <a:lnTo>
                      <a:pt x="102771" y="193095"/>
                    </a:lnTo>
                    <a:lnTo>
                      <a:pt x="103171" y="190382"/>
                    </a:lnTo>
                    <a:lnTo>
                      <a:pt x="103571" y="187670"/>
                    </a:lnTo>
                    <a:lnTo>
                      <a:pt x="104108" y="185031"/>
                    </a:lnTo>
                    <a:lnTo>
                      <a:pt x="104683" y="182324"/>
                    </a:lnTo>
                    <a:lnTo>
                      <a:pt x="105395" y="179691"/>
                    </a:lnTo>
                    <a:lnTo>
                      <a:pt x="106144" y="176989"/>
                    </a:lnTo>
                    <a:lnTo>
                      <a:pt x="106893" y="174288"/>
                    </a:lnTo>
                    <a:lnTo>
                      <a:pt x="107779" y="171660"/>
                    </a:lnTo>
                    <a:lnTo>
                      <a:pt x="108703" y="168964"/>
                    </a:lnTo>
                    <a:lnTo>
                      <a:pt x="109764" y="166342"/>
                    </a:lnTo>
                    <a:lnTo>
                      <a:pt x="110794" y="163614"/>
                    </a:lnTo>
                    <a:lnTo>
                      <a:pt x="111992" y="161067"/>
                    </a:lnTo>
                    <a:lnTo>
                      <a:pt x="112774" y="159290"/>
                    </a:lnTo>
                    <a:lnTo>
                      <a:pt x="113735" y="154528"/>
                    </a:lnTo>
                    <a:cubicBezTo>
                      <a:pt x="120226" y="139181"/>
                      <a:pt x="129620" y="125360"/>
                      <a:pt x="141227" y="113753"/>
                    </a:cubicBezTo>
                    <a:lnTo>
                      <a:pt x="155306" y="104260"/>
                    </a:lnTo>
                    <a:lnTo>
                      <a:pt x="156594" y="103153"/>
                    </a:lnTo>
                    <a:lnTo>
                      <a:pt x="159782" y="100704"/>
                    </a:lnTo>
                    <a:lnTo>
                      <a:pt x="162964" y="98429"/>
                    </a:lnTo>
                    <a:lnTo>
                      <a:pt x="166114" y="96048"/>
                    </a:lnTo>
                    <a:lnTo>
                      <a:pt x="169397" y="93916"/>
                    </a:lnTo>
                    <a:lnTo>
                      <a:pt x="172785" y="91753"/>
                    </a:lnTo>
                    <a:lnTo>
                      <a:pt x="176168" y="89764"/>
                    </a:lnTo>
                    <a:lnTo>
                      <a:pt x="179694" y="87675"/>
                    </a:lnTo>
                    <a:lnTo>
                      <a:pt x="180677" y="87154"/>
                    </a:lnTo>
                    <a:lnTo>
                      <a:pt x="182002" y="86261"/>
                    </a:lnTo>
                    <a:lnTo>
                      <a:pt x="182584" y="86143"/>
                    </a:lnTo>
                    <a:lnTo>
                      <a:pt x="183177" y="85829"/>
                    </a:lnTo>
                    <a:lnTo>
                      <a:pt x="186798" y="84057"/>
                    </a:lnTo>
                    <a:lnTo>
                      <a:pt x="190525" y="82254"/>
                    </a:lnTo>
                    <a:lnTo>
                      <a:pt x="194315" y="80662"/>
                    </a:lnTo>
                    <a:lnTo>
                      <a:pt x="198104" y="79070"/>
                    </a:lnTo>
                    <a:lnTo>
                      <a:pt x="201963" y="77516"/>
                    </a:lnTo>
                    <a:lnTo>
                      <a:pt x="205922" y="76104"/>
                    </a:lnTo>
                    <a:lnTo>
                      <a:pt x="209912" y="74799"/>
                    </a:lnTo>
                    <a:lnTo>
                      <a:pt x="214009" y="73461"/>
                    </a:lnTo>
                    <a:lnTo>
                      <a:pt x="218062" y="72367"/>
                    </a:lnTo>
                    <a:lnTo>
                      <a:pt x="222185" y="71310"/>
                    </a:lnTo>
                    <a:lnTo>
                      <a:pt x="226270" y="70322"/>
                    </a:lnTo>
                    <a:lnTo>
                      <a:pt x="230281" y="69471"/>
                    </a:lnTo>
                    <a:lnTo>
                      <a:pt x="234361" y="68658"/>
                    </a:lnTo>
                    <a:lnTo>
                      <a:pt x="238436" y="68018"/>
                    </a:lnTo>
                    <a:lnTo>
                      <a:pt x="242436" y="67517"/>
                    </a:lnTo>
                    <a:lnTo>
                      <a:pt x="246505" y="67052"/>
                    </a:lnTo>
                    <a:lnTo>
                      <a:pt x="250537" y="66656"/>
                    </a:lnTo>
                    <a:lnTo>
                      <a:pt x="254494" y="66398"/>
                    </a:lnTo>
                    <a:lnTo>
                      <a:pt x="258446" y="66314"/>
                    </a:lnTo>
                    <a:lnTo>
                      <a:pt x="262398" y="66230"/>
                    </a:lnTo>
                    <a:lnTo>
                      <a:pt x="266451" y="66289"/>
                    </a:lnTo>
                    <a:lnTo>
                      <a:pt x="270360" y="66448"/>
                    </a:lnTo>
                    <a:lnTo>
                      <a:pt x="274338" y="66644"/>
                    </a:lnTo>
                    <a:lnTo>
                      <a:pt x="278274" y="67084"/>
                    </a:lnTo>
                    <a:lnTo>
                      <a:pt x="282210" y="67524"/>
                    </a:lnTo>
                    <a:lnTo>
                      <a:pt x="286140" y="68138"/>
                    </a:lnTo>
                    <a:lnTo>
                      <a:pt x="290107" y="68683"/>
                    </a:lnTo>
                    <a:lnTo>
                      <a:pt x="293857" y="69466"/>
                    </a:lnTo>
                    <a:lnTo>
                      <a:pt x="297813" y="70361"/>
                    </a:lnTo>
                    <a:lnTo>
                      <a:pt x="301732" y="71324"/>
                    </a:lnTo>
                    <a:lnTo>
                      <a:pt x="305508" y="72388"/>
                    </a:lnTo>
                    <a:lnTo>
                      <a:pt x="309385" y="73594"/>
                    </a:lnTo>
                    <a:lnTo>
                      <a:pt x="313156" y="74832"/>
                    </a:lnTo>
                    <a:lnTo>
                      <a:pt x="317095" y="76250"/>
                    </a:lnTo>
                    <a:lnTo>
                      <a:pt x="320861" y="77663"/>
                    </a:lnTo>
                    <a:lnTo>
                      <a:pt x="324726" y="79219"/>
                    </a:lnTo>
                    <a:lnTo>
                      <a:pt x="328480" y="80980"/>
                    </a:lnTo>
                    <a:lnTo>
                      <a:pt x="332340" y="82710"/>
                    </a:lnTo>
                    <a:lnTo>
                      <a:pt x="336126" y="84578"/>
                    </a:lnTo>
                    <a:lnTo>
                      <a:pt x="339906" y="86620"/>
                    </a:lnTo>
                    <a:lnTo>
                      <a:pt x="343549" y="88588"/>
                    </a:lnTo>
                    <a:lnTo>
                      <a:pt x="347255" y="90767"/>
                    </a:lnTo>
                    <a:lnTo>
                      <a:pt x="350819" y="93047"/>
                    </a:lnTo>
                    <a:lnTo>
                      <a:pt x="354281" y="95184"/>
                    </a:lnTo>
                    <a:lnTo>
                      <a:pt x="357702" y="97564"/>
                    </a:lnTo>
                    <a:lnTo>
                      <a:pt x="361016" y="99975"/>
                    </a:lnTo>
                    <a:lnTo>
                      <a:pt x="364224" y="102418"/>
                    </a:lnTo>
                    <a:lnTo>
                      <a:pt x="367464" y="104967"/>
                    </a:lnTo>
                    <a:lnTo>
                      <a:pt x="370530" y="107511"/>
                    </a:lnTo>
                    <a:lnTo>
                      <a:pt x="373558" y="110123"/>
                    </a:lnTo>
                    <a:lnTo>
                      <a:pt x="376444" y="112835"/>
                    </a:lnTo>
                    <a:lnTo>
                      <a:pt x="379292" y="115617"/>
                    </a:lnTo>
                    <a:lnTo>
                      <a:pt x="382135" y="118572"/>
                    </a:lnTo>
                    <a:lnTo>
                      <a:pt x="384772" y="121417"/>
                    </a:lnTo>
                    <a:lnTo>
                      <a:pt x="387371" y="124330"/>
                    </a:lnTo>
                    <a:lnTo>
                      <a:pt x="389897" y="127380"/>
                    </a:lnTo>
                    <a:lnTo>
                      <a:pt x="392422" y="130430"/>
                    </a:lnTo>
                    <a:lnTo>
                      <a:pt x="394836" y="133687"/>
                    </a:lnTo>
                    <a:lnTo>
                      <a:pt x="397044" y="136832"/>
                    </a:lnTo>
                    <a:lnTo>
                      <a:pt x="399315" y="140189"/>
                    </a:lnTo>
                    <a:lnTo>
                      <a:pt x="401411" y="143540"/>
                    </a:lnTo>
                    <a:lnTo>
                      <a:pt x="403471" y="146960"/>
                    </a:lnTo>
                    <a:lnTo>
                      <a:pt x="405456" y="150517"/>
                    </a:lnTo>
                    <a:lnTo>
                      <a:pt x="407303" y="154000"/>
                    </a:lnTo>
                    <a:lnTo>
                      <a:pt x="409214" y="157695"/>
                    </a:lnTo>
                    <a:lnTo>
                      <a:pt x="410882" y="161347"/>
                    </a:lnTo>
                    <a:lnTo>
                      <a:pt x="412581" y="165105"/>
                    </a:lnTo>
                    <a:lnTo>
                      <a:pt x="414174" y="168895"/>
                    </a:lnTo>
                    <a:lnTo>
                      <a:pt x="415662" y="172716"/>
                    </a:lnTo>
                    <a:lnTo>
                      <a:pt x="417112" y="176606"/>
                    </a:lnTo>
                    <a:lnTo>
                      <a:pt x="418451" y="180701"/>
                    </a:lnTo>
                    <a:lnTo>
                      <a:pt x="419722" y="184760"/>
                    </a:lnTo>
                    <a:lnTo>
                      <a:pt x="420992" y="188819"/>
                    </a:lnTo>
                    <a:lnTo>
                      <a:pt x="421982" y="192904"/>
                    </a:lnTo>
                    <a:lnTo>
                      <a:pt x="422972" y="196988"/>
                    </a:lnTo>
                    <a:lnTo>
                      <a:pt x="423893" y="201036"/>
                    </a:lnTo>
                    <a:lnTo>
                      <a:pt x="424640" y="205078"/>
                    </a:lnTo>
                    <a:lnTo>
                      <a:pt x="425243" y="209221"/>
                    </a:lnTo>
                    <a:lnTo>
                      <a:pt x="425815" y="213257"/>
                    </a:lnTo>
                    <a:lnTo>
                      <a:pt x="426250" y="217219"/>
                    </a:lnTo>
                    <a:lnTo>
                      <a:pt x="426684" y="221182"/>
                    </a:lnTo>
                    <a:lnTo>
                      <a:pt x="426870" y="225276"/>
                    </a:lnTo>
                    <a:lnTo>
                      <a:pt x="427130" y="229233"/>
                    </a:lnTo>
                    <a:lnTo>
                      <a:pt x="427110" y="233215"/>
                    </a:lnTo>
                    <a:lnTo>
                      <a:pt x="427126" y="237129"/>
                    </a:lnTo>
                    <a:lnTo>
                      <a:pt x="426931" y="241107"/>
                    </a:lnTo>
                    <a:lnTo>
                      <a:pt x="426630" y="245115"/>
                    </a:lnTo>
                    <a:lnTo>
                      <a:pt x="426404" y="248987"/>
                    </a:lnTo>
                    <a:lnTo>
                      <a:pt x="425897" y="252884"/>
                    </a:lnTo>
                    <a:lnTo>
                      <a:pt x="425352" y="256850"/>
                    </a:lnTo>
                    <a:lnTo>
                      <a:pt x="424671" y="260742"/>
                    </a:lnTo>
                    <a:lnTo>
                      <a:pt x="423883" y="264666"/>
                    </a:lnTo>
                    <a:lnTo>
                      <a:pt x="423096" y="268589"/>
                    </a:lnTo>
                    <a:lnTo>
                      <a:pt x="422102" y="272401"/>
                    </a:lnTo>
                    <a:lnTo>
                      <a:pt x="421034" y="276351"/>
                    </a:lnTo>
                    <a:lnTo>
                      <a:pt x="419866" y="280157"/>
                    </a:lnTo>
                    <a:lnTo>
                      <a:pt x="418592" y="283995"/>
                    </a:lnTo>
                    <a:lnTo>
                      <a:pt x="417249" y="287796"/>
                    </a:lnTo>
                    <a:lnTo>
                      <a:pt x="415800" y="291629"/>
                    </a:lnTo>
                    <a:lnTo>
                      <a:pt x="414145" y="295350"/>
                    </a:lnTo>
                    <a:lnTo>
                      <a:pt x="412485" y="299245"/>
                    </a:lnTo>
                    <a:lnTo>
                      <a:pt x="410724" y="302998"/>
                    </a:lnTo>
                    <a:lnTo>
                      <a:pt x="408857" y="306782"/>
                    </a:lnTo>
                    <a:lnTo>
                      <a:pt x="406922" y="310530"/>
                    </a:lnTo>
                    <a:lnTo>
                      <a:pt x="404181" y="315439"/>
                    </a:lnTo>
                    <a:lnTo>
                      <a:pt x="401414" y="320068"/>
                    </a:lnTo>
                    <a:lnTo>
                      <a:pt x="398610" y="324766"/>
                    </a:lnTo>
                    <a:lnTo>
                      <a:pt x="395600" y="329353"/>
                    </a:lnTo>
                    <a:lnTo>
                      <a:pt x="392526" y="333728"/>
                    </a:lnTo>
                    <a:lnTo>
                      <a:pt x="389453" y="338103"/>
                    </a:lnTo>
                    <a:lnTo>
                      <a:pt x="386279" y="342334"/>
                    </a:lnTo>
                    <a:lnTo>
                      <a:pt x="382936" y="346386"/>
                    </a:lnTo>
                    <a:lnTo>
                      <a:pt x="379593" y="350438"/>
                    </a:lnTo>
                    <a:lnTo>
                      <a:pt x="376150" y="354347"/>
                    </a:lnTo>
                    <a:lnTo>
                      <a:pt x="372675" y="358150"/>
                    </a:lnTo>
                    <a:lnTo>
                      <a:pt x="369062" y="361879"/>
                    </a:lnTo>
                    <a:lnTo>
                      <a:pt x="365244" y="365496"/>
                    </a:lnTo>
                    <a:lnTo>
                      <a:pt x="361568" y="369013"/>
                    </a:lnTo>
                    <a:lnTo>
                      <a:pt x="357581" y="372450"/>
                    </a:lnTo>
                    <a:lnTo>
                      <a:pt x="353704" y="375682"/>
                    </a:lnTo>
                    <a:lnTo>
                      <a:pt x="349585" y="378870"/>
                    </a:lnTo>
                    <a:lnTo>
                      <a:pt x="345502" y="381990"/>
                    </a:lnTo>
                    <a:lnTo>
                      <a:pt x="341250" y="384930"/>
                    </a:lnTo>
                    <a:lnTo>
                      <a:pt x="336930" y="387832"/>
                    </a:lnTo>
                    <a:lnTo>
                      <a:pt x="332509" y="390592"/>
                    </a:lnTo>
                    <a:lnTo>
                      <a:pt x="328057" y="393246"/>
                    </a:lnTo>
                    <a:lnTo>
                      <a:pt x="323536" y="395862"/>
                    </a:lnTo>
                    <a:lnTo>
                      <a:pt x="318914" y="398336"/>
                    </a:lnTo>
                    <a:lnTo>
                      <a:pt x="314087" y="400698"/>
                    </a:lnTo>
                    <a:lnTo>
                      <a:pt x="309296" y="402992"/>
                    </a:lnTo>
                    <a:lnTo>
                      <a:pt x="304443" y="405074"/>
                    </a:lnTo>
                    <a:lnTo>
                      <a:pt x="299483" y="407187"/>
                    </a:lnTo>
                    <a:lnTo>
                      <a:pt x="294317" y="409190"/>
                    </a:lnTo>
                    <a:lnTo>
                      <a:pt x="289194" y="410948"/>
                    </a:lnTo>
                    <a:lnTo>
                      <a:pt x="284002" y="412670"/>
                    </a:lnTo>
                    <a:lnTo>
                      <a:pt x="278636" y="414386"/>
                    </a:lnTo>
                    <a:lnTo>
                      <a:pt x="273343" y="415965"/>
                    </a:lnTo>
                    <a:lnTo>
                      <a:pt x="267919" y="417295"/>
                    </a:lnTo>
                    <a:lnTo>
                      <a:pt x="262601" y="418594"/>
                    </a:lnTo>
                    <a:lnTo>
                      <a:pt x="257325" y="419649"/>
                    </a:lnTo>
                    <a:lnTo>
                      <a:pt x="252049" y="420704"/>
                    </a:lnTo>
                    <a:lnTo>
                      <a:pt x="246710" y="421548"/>
                    </a:lnTo>
                    <a:lnTo>
                      <a:pt x="241445" y="422254"/>
                    </a:lnTo>
                    <a:lnTo>
                      <a:pt x="236149" y="422854"/>
                    </a:lnTo>
                    <a:lnTo>
                      <a:pt x="230926" y="423317"/>
                    </a:lnTo>
                    <a:lnTo>
                      <a:pt x="225673" y="423674"/>
                    </a:lnTo>
                    <a:lnTo>
                      <a:pt x="220493" y="423894"/>
                    </a:lnTo>
                    <a:lnTo>
                      <a:pt x="215319" y="423939"/>
                    </a:lnTo>
                    <a:lnTo>
                      <a:pt x="210113" y="423878"/>
                    </a:lnTo>
                    <a:lnTo>
                      <a:pt x="204913" y="423643"/>
                    </a:lnTo>
                    <a:lnTo>
                      <a:pt x="199750" y="423339"/>
                    </a:lnTo>
                    <a:lnTo>
                      <a:pt x="194592" y="422860"/>
                    </a:lnTo>
                    <a:lnTo>
                      <a:pt x="189509" y="422244"/>
                    </a:lnTo>
                    <a:lnTo>
                      <a:pt x="184356" y="421591"/>
                    </a:lnTo>
                    <a:lnTo>
                      <a:pt x="179284" y="420626"/>
                    </a:lnTo>
                    <a:lnTo>
                      <a:pt x="174106" y="419693"/>
                    </a:lnTo>
                    <a:lnTo>
                      <a:pt x="169076" y="418485"/>
                    </a:lnTo>
                    <a:lnTo>
                      <a:pt x="164046" y="417277"/>
                    </a:lnTo>
                    <a:lnTo>
                      <a:pt x="158953" y="415857"/>
                    </a:lnTo>
                    <a:lnTo>
                      <a:pt x="153897" y="414368"/>
                    </a:lnTo>
                    <a:lnTo>
                      <a:pt x="148952" y="412673"/>
                    </a:lnTo>
                    <a:lnTo>
                      <a:pt x="143976" y="410873"/>
                    </a:lnTo>
                    <a:lnTo>
                      <a:pt x="138931" y="409035"/>
                    </a:lnTo>
                    <a:lnTo>
                      <a:pt x="133966" y="406886"/>
                    </a:lnTo>
                    <a:lnTo>
                      <a:pt x="129001" y="404736"/>
                    </a:lnTo>
                    <a:lnTo>
                      <a:pt x="124041" y="402412"/>
                    </a:lnTo>
                    <a:lnTo>
                      <a:pt x="119118" y="400019"/>
                    </a:lnTo>
                    <a:lnTo>
                      <a:pt x="114169" y="397346"/>
                    </a:lnTo>
                    <a:lnTo>
                      <a:pt x="109289" y="394710"/>
                    </a:lnTo>
                    <a:lnTo>
                      <a:pt x="104521" y="391867"/>
                    </a:lnTo>
                    <a:lnTo>
                      <a:pt x="99926" y="389031"/>
                    </a:lnTo>
                    <a:lnTo>
                      <a:pt x="95338" y="386020"/>
                    </a:lnTo>
                    <a:lnTo>
                      <a:pt x="90887" y="383083"/>
                    </a:lnTo>
                    <a:lnTo>
                      <a:pt x="86584" y="379871"/>
                    </a:lnTo>
                    <a:lnTo>
                      <a:pt x="82350" y="376696"/>
                    </a:lnTo>
                    <a:lnTo>
                      <a:pt x="78153" y="373453"/>
                    </a:lnTo>
                    <a:lnTo>
                      <a:pt x="74136" y="370041"/>
                    </a:lnTo>
                    <a:lnTo>
                      <a:pt x="70156" y="366560"/>
                    </a:lnTo>
                    <a:lnTo>
                      <a:pt x="66388" y="363015"/>
                    </a:lnTo>
                    <a:lnTo>
                      <a:pt x="62658" y="359403"/>
                    </a:lnTo>
                    <a:lnTo>
                      <a:pt x="59070" y="355689"/>
                    </a:lnTo>
                    <a:lnTo>
                      <a:pt x="55519" y="351908"/>
                    </a:lnTo>
                    <a:lnTo>
                      <a:pt x="52111" y="348025"/>
                    </a:lnTo>
                    <a:lnTo>
                      <a:pt x="48809" y="344112"/>
                    </a:lnTo>
                    <a:lnTo>
                      <a:pt x="45581" y="340061"/>
                    </a:lnTo>
                    <a:lnTo>
                      <a:pt x="42496" y="335909"/>
                    </a:lnTo>
                    <a:lnTo>
                      <a:pt x="39448" y="331689"/>
                    </a:lnTo>
                    <a:lnTo>
                      <a:pt x="36544" y="327369"/>
                    </a:lnTo>
                    <a:lnTo>
                      <a:pt x="33745" y="323017"/>
                    </a:lnTo>
                    <a:lnTo>
                      <a:pt x="31089" y="318564"/>
                    </a:lnTo>
                    <a:lnTo>
                      <a:pt x="28438" y="313938"/>
                    </a:lnTo>
                    <a:lnTo>
                      <a:pt x="26031" y="309354"/>
                    </a:lnTo>
                    <a:lnTo>
                      <a:pt x="23629" y="304595"/>
                    </a:lnTo>
                    <a:lnTo>
                      <a:pt x="21334" y="299805"/>
                    </a:lnTo>
                    <a:lnTo>
                      <a:pt x="19112" y="294877"/>
                    </a:lnTo>
                    <a:lnTo>
                      <a:pt x="17033" y="289849"/>
                    </a:lnTo>
                    <a:lnTo>
                      <a:pt x="15129" y="284827"/>
                    </a:lnTo>
                    <a:lnTo>
                      <a:pt x="13194" y="279699"/>
                    </a:lnTo>
                    <a:lnTo>
                      <a:pt x="11438" y="274402"/>
                    </a:lnTo>
                    <a:lnTo>
                      <a:pt x="9820" y="269179"/>
                    </a:lnTo>
                    <a:lnTo>
                      <a:pt x="8244" y="263712"/>
                    </a:lnTo>
                    <a:lnTo>
                      <a:pt x="6769" y="258389"/>
                    </a:lnTo>
                    <a:lnTo>
                      <a:pt x="5574" y="253040"/>
                    </a:lnTo>
                    <a:lnTo>
                      <a:pt x="4411" y="247797"/>
                    </a:lnTo>
                    <a:lnTo>
                      <a:pt x="3460" y="242490"/>
                    </a:lnTo>
                    <a:lnTo>
                      <a:pt x="2508" y="237184"/>
                    </a:lnTo>
                    <a:lnTo>
                      <a:pt x="1731" y="231883"/>
                    </a:lnTo>
                    <a:lnTo>
                      <a:pt x="1161" y="226693"/>
                    </a:lnTo>
                    <a:lnTo>
                      <a:pt x="696" y="221472"/>
                    </a:lnTo>
                    <a:lnTo>
                      <a:pt x="406" y="216256"/>
                    </a:lnTo>
                    <a:lnTo>
                      <a:pt x="115" y="211041"/>
                    </a:lnTo>
                    <a:lnTo>
                      <a:pt x="0" y="205830"/>
                    </a:lnTo>
                    <a:lnTo>
                      <a:pt x="164" y="200594"/>
                    </a:lnTo>
                    <a:lnTo>
                      <a:pt x="292" y="195427"/>
                    </a:lnTo>
                    <a:lnTo>
                      <a:pt x="557" y="190334"/>
                    </a:lnTo>
                    <a:lnTo>
                      <a:pt x="1034" y="185178"/>
                    </a:lnTo>
                    <a:lnTo>
                      <a:pt x="1685" y="180027"/>
                    </a:lnTo>
                    <a:lnTo>
                      <a:pt x="2368" y="174982"/>
                    </a:lnTo>
                    <a:lnTo>
                      <a:pt x="3263" y="169874"/>
                    </a:lnTo>
                    <a:lnTo>
                      <a:pt x="4195" y="164697"/>
                    </a:lnTo>
                    <a:lnTo>
                      <a:pt x="5333" y="159632"/>
                    </a:lnTo>
                    <a:lnTo>
                      <a:pt x="6608" y="154641"/>
                    </a:lnTo>
                    <a:lnTo>
                      <a:pt x="7990" y="149618"/>
                    </a:lnTo>
                    <a:lnTo>
                      <a:pt x="9477" y="144564"/>
                    </a:lnTo>
                    <a:lnTo>
                      <a:pt x="11101" y="139584"/>
                    </a:lnTo>
                    <a:lnTo>
                      <a:pt x="12938" y="134540"/>
                    </a:lnTo>
                    <a:lnTo>
                      <a:pt x="14874" y="129640"/>
                    </a:lnTo>
                    <a:lnTo>
                      <a:pt x="16917" y="124708"/>
                    </a:lnTo>
                    <a:lnTo>
                      <a:pt x="19102" y="119676"/>
                    </a:lnTo>
                    <a:lnTo>
                      <a:pt x="21357" y="114681"/>
                    </a:lnTo>
                    <a:lnTo>
                      <a:pt x="23780" y="109867"/>
                    </a:lnTo>
                    <a:lnTo>
                      <a:pt x="26383" y="104883"/>
                    </a:lnTo>
                    <a:lnTo>
                      <a:pt x="28901" y="100385"/>
                    </a:lnTo>
                    <a:lnTo>
                      <a:pt x="31562" y="95788"/>
                    </a:lnTo>
                    <a:lnTo>
                      <a:pt x="34393" y="91370"/>
                    </a:lnTo>
                    <a:lnTo>
                      <a:pt x="37254" y="87059"/>
                    </a:lnTo>
                    <a:lnTo>
                      <a:pt x="40259" y="82647"/>
                    </a:lnTo>
                    <a:lnTo>
                      <a:pt x="43327" y="78446"/>
                    </a:lnTo>
                    <a:lnTo>
                      <a:pt x="46533" y="74320"/>
                    </a:lnTo>
                    <a:lnTo>
                      <a:pt x="49876" y="70268"/>
                    </a:lnTo>
                    <a:lnTo>
                      <a:pt x="53219" y="66216"/>
                    </a:lnTo>
                    <a:lnTo>
                      <a:pt x="56805" y="62207"/>
                    </a:lnTo>
                    <a:lnTo>
                      <a:pt x="60423" y="58304"/>
                    </a:lnTo>
                    <a:lnTo>
                      <a:pt x="64247" y="54512"/>
                    </a:lnTo>
                    <a:lnTo>
                      <a:pt x="68034" y="50789"/>
                    </a:lnTo>
                    <a:lnTo>
                      <a:pt x="71995" y="47071"/>
                    </a:lnTo>
                    <a:lnTo>
                      <a:pt x="76057" y="43497"/>
                    </a:lnTo>
                    <a:lnTo>
                      <a:pt x="80331" y="39859"/>
                    </a:lnTo>
                    <a:lnTo>
                      <a:pt x="84811" y="36332"/>
                    </a:lnTo>
                    <a:lnTo>
                      <a:pt x="89359" y="32843"/>
                    </a:lnTo>
                    <a:lnTo>
                      <a:pt x="93796" y="29560"/>
                    </a:lnTo>
                    <a:lnTo>
                      <a:pt x="98371" y="26351"/>
                    </a:lnTo>
                    <a:lnTo>
                      <a:pt x="102940" y="23316"/>
                    </a:lnTo>
                    <a:lnTo>
                      <a:pt x="107604" y="20599"/>
                    </a:lnTo>
                    <a:lnTo>
                      <a:pt x="112200" y="17845"/>
                    </a:lnTo>
                    <a:lnTo>
                      <a:pt x="116890" y="15409"/>
                    </a:lnTo>
                    <a:lnTo>
                      <a:pt x="121580" y="12972"/>
                    </a:lnTo>
                    <a:lnTo>
                      <a:pt x="126227" y="10779"/>
                    </a:lnTo>
                    <a:lnTo>
                      <a:pt x="131044" y="8765"/>
                    </a:lnTo>
                    <a:lnTo>
                      <a:pt x="135824" y="6821"/>
                    </a:lnTo>
                    <a:lnTo>
                      <a:pt x="140561" y="5120"/>
                    </a:lnTo>
                    <a:lnTo>
                      <a:pt x="145361" y="3630"/>
                    </a:lnTo>
                    <a:lnTo>
                      <a:pt x="150161" y="2140"/>
                    </a:lnTo>
                    <a:lnTo>
                      <a:pt x="154987" y="931"/>
                    </a:lnTo>
                    <a:lnTo>
                      <a:pt x="157485" y="417"/>
                    </a:lnTo>
                    <a:lnTo>
                      <a:pt x="159765" y="140"/>
                    </a:lnTo>
                    <a:close/>
                  </a:path>
                </a:pathLst>
              </a:custGeom>
              <a:solidFill>
                <a:schemeClr val="accent2">
                  <a:lumMod val="40000"/>
                  <a:lumOff val="60000"/>
                </a:schemeClr>
              </a:solidFill>
              <a:ln>
                <a:noFill/>
              </a:ln>
            </p:spPr>
            <p:style>
              <a:lnRef idx="2">
                <a:srgbClr val="FA8550">
                  <a:shade val="50000"/>
                </a:srgbClr>
              </a:lnRef>
              <a:fillRef idx="1">
                <a:srgbClr val="FA8550"/>
              </a:fillRef>
              <a:effectRef idx="0">
                <a:srgbClr val="FA8550"/>
              </a:effectRef>
              <a:fontRef idx="minor">
                <a:sysClr val="window" lastClr="FFFFFF"/>
              </a:fontRef>
            </p:style>
            <p:txBody>
              <a:bodyPr tIns="0" rIns="72000" rtlCol="0" anchor="ctr">
                <a:normAutofit/>
              </a:bodyPr>
              <a:lstStyle/>
              <a:p>
                <a:pPr algn="ctr"/>
                <a:r>
                  <a:rPr lang="en-US" altLang="zh-CN" b="1" dirty="0">
                    <a:solidFill>
                      <a:schemeClr val="lt1"/>
                    </a:solidFill>
                    <a:latin typeface="隶书" panose="02010509060101010101" pitchFamily="49" charset="-122"/>
                    <a:ea typeface="隶书" panose="02010509060101010101" pitchFamily="49" charset="-122"/>
                  </a:rPr>
                  <a:t>4</a:t>
                </a:r>
                <a:endParaRPr lang="en-US" altLang="zh-CN" b="1" dirty="0">
                  <a:solidFill>
                    <a:schemeClr val="lt1"/>
                  </a:solidFill>
                  <a:latin typeface="隶书" panose="02010509060101010101" pitchFamily="49" charset="-122"/>
                  <a:ea typeface="隶书" panose="02010509060101010101" pitchFamily="49" charset="-122"/>
                </a:endParaRPr>
              </a:p>
            </p:txBody>
          </p:sp>
        </p:grpSp>
        <p:grpSp>
          <p:nvGrpSpPr>
            <p:cNvPr id="27" name="组合 26"/>
            <p:cNvGrpSpPr/>
            <p:nvPr>
              <p:custDataLst>
                <p:tags r:id="rId32"/>
              </p:custDataLst>
            </p:nvPr>
          </p:nvGrpSpPr>
          <p:grpSpPr>
            <a:xfrm>
              <a:off x="10608" y="5461"/>
              <a:ext cx="4167" cy="3508"/>
              <a:chOff x="5248275" y="2227074"/>
              <a:chExt cx="2657399" cy="2236976"/>
            </a:xfrm>
          </p:grpSpPr>
          <p:sp>
            <p:nvSpPr>
              <p:cNvPr id="36" name="任意多边形 35"/>
              <p:cNvSpPr/>
              <p:nvPr>
                <p:custDataLst>
                  <p:tags r:id="rId33"/>
                </p:custDataLst>
              </p:nvPr>
            </p:nvSpPr>
            <p:spPr>
              <a:xfrm>
                <a:off x="5248275" y="2444750"/>
                <a:ext cx="2495550" cy="2019300"/>
              </a:xfrm>
              <a:custGeom>
                <a:avLst/>
                <a:gdLst>
                  <a:gd name="connsiteX0" fmla="*/ 0 w 2495550"/>
                  <a:gd name="connsiteY0" fmla="*/ 0 h 2019300"/>
                  <a:gd name="connsiteX1" fmla="*/ 2202616 w 2495550"/>
                  <a:gd name="connsiteY1" fmla="*/ 0 h 2019300"/>
                  <a:gd name="connsiteX2" fmla="*/ 2197612 w 2495550"/>
                  <a:gd name="connsiteY2" fmla="*/ 18098 h 2019300"/>
                  <a:gd name="connsiteX3" fmla="*/ 2317697 w 2495550"/>
                  <a:gd name="connsiteY3" fmla="*/ 215091 h 2019300"/>
                  <a:gd name="connsiteX4" fmla="*/ 2478747 w 2495550"/>
                  <a:gd name="connsiteY4" fmla="*/ 238724 h 2019300"/>
                  <a:gd name="connsiteX5" fmla="*/ 2495550 w 2495550"/>
                  <a:gd name="connsiteY5" fmla="*/ 231184 h 2019300"/>
                  <a:gd name="connsiteX6" fmla="*/ 2495550 w 2495550"/>
                  <a:gd name="connsiteY6" fmla="*/ 2019300 h 2019300"/>
                  <a:gd name="connsiteX7" fmla="*/ 0 w 2495550"/>
                  <a:gd name="connsiteY7"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550" h="2019300">
                    <a:moveTo>
                      <a:pt x="0" y="0"/>
                    </a:moveTo>
                    <a:lnTo>
                      <a:pt x="2202616" y="0"/>
                    </a:lnTo>
                    <a:lnTo>
                      <a:pt x="2197612" y="18098"/>
                    </a:lnTo>
                    <a:cubicBezTo>
                      <a:pt x="2194031" y="93809"/>
                      <a:pt x="2238877" y="172514"/>
                      <a:pt x="2317697" y="215091"/>
                    </a:cubicBezTo>
                    <a:cubicBezTo>
                      <a:pt x="2370244" y="243476"/>
                      <a:pt x="2427941" y="250429"/>
                      <a:pt x="2478747" y="238724"/>
                    </a:cubicBezTo>
                    <a:lnTo>
                      <a:pt x="2495550" y="231184"/>
                    </a:lnTo>
                    <a:lnTo>
                      <a:pt x="2495550" y="2019300"/>
                    </a:lnTo>
                    <a:lnTo>
                      <a:pt x="0" y="2019300"/>
                    </a:lnTo>
                    <a:close/>
                  </a:path>
                </a:pathLst>
              </a:custGeom>
              <a:solidFill>
                <a:schemeClr val="accent1"/>
              </a:solidFill>
              <a:ln>
                <a:noFill/>
              </a:ln>
            </p:spPr>
            <p:style>
              <a:lnRef idx="2">
                <a:srgbClr val="FA8550">
                  <a:shade val="50000"/>
                </a:srgbClr>
              </a:lnRef>
              <a:fillRef idx="1">
                <a:srgbClr val="FA8550"/>
              </a:fillRef>
              <a:effectRef idx="0">
                <a:srgbClr val="FA8550"/>
              </a:effectRef>
              <a:fontRef idx="minor">
                <a:sysClr val="window" lastClr="FFFFFF"/>
              </a:fontRef>
            </p:style>
            <p:txBody>
              <a:bodyPr bIns="216000" rtlCol="0" anchor="ctr">
                <a:noAutofit/>
              </a:bodyPr>
              <a:lstStyle/>
              <a:p>
                <a:pPr algn="just">
                  <a:lnSpc>
                    <a:spcPct val="120000"/>
                  </a:lnSpc>
                </a:pPr>
                <a:r>
                  <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rPr>
                  <a:t>动火分析合格判定：当被测气体或蒸气的爆炸下限大于等于4%时，其被测浓度应不大于0.5%（体积百分数）；当被测气体或蒸气的爆炸下限小于4%时，其被测浓度应不大于0.2%（体积百分数）。</a:t>
                </a:r>
                <a:endParaRPr lang="da-DK" altLang="zh-CN" sz="1200" b="1" dirty="0">
                  <a:solidFill>
                    <a:schemeClr val="lt1"/>
                  </a:solidFill>
                  <a:latin typeface="隶书" panose="02010509060101010101" pitchFamily="49" charset="-122"/>
                  <a:ea typeface="隶书" panose="02010509060101010101" pitchFamily="49" charset="-122"/>
                  <a:cs typeface="隶书" panose="02010509060101010101" pitchFamily="49" charset="-122"/>
                </a:endParaRPr>
              </a:p>
            </p:txBody>
          </p:sp>
          <p:sp>
            <p:nvSpPr>
              <p:cNvPr id="37" name="任意多边形 36"/>
              <p:cNvSpPr/>
              <p:nvPr>
                <p:custDataLst>
                  <p:tags r:id="rId34"/>
                </p:custDataLst>
              </p:nvPr>
            </p:nvSpPr>
            <p:spPr>
              <a:xfrm>
                <a:off x="5248275" y="4194043"/>
                <a:ext cx="878136" cy="270007"/>
              </a:xfrm>
              <a:custGeom>
                <a:avLst/>
                <a:gdLst>
                  <a:gd name="connsiteX0" fmla="*/ 0 w 878136"/>
                  <a:gd name="connsiteY0" fmla="*/ 0 h 270007"/>
                  <a:gd name="connsiteX1" fmla="*/ 122728 w 878136"/>
                  <a:gd name="connsiteY1" fmla="*/ 20441 h 270007"/>
                  <a:gd name="connsiteX2" fmla="*/ 847893 w 878136"/>
                  <a:gd name="connsiteY2" fmla="*/ 253580 h 270007"/>
                  <a:gd name="connsiteX3" fmla="*/ 878136 w 878136"/>
                  <a:gd name="connsiteY3" fmla="*/ 270007 h 270007"/>
                  <a:gd name="connsiteX4" fmla="*/ 0 w 878136"/>
                  <a:gd name="connsiteY4" fmla="*/ 270007 h 27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36" h="270007">
                    <a:moveTo>
                      <a:pt x="0" y="0"/>
                    </a:moveTo>
                    <a:lnTo>
                      <a:pt x="122728" y="20441"/>
                    </a:lnTo>
                    <a:cubicBezTo>
                      <a:pt x="368915" y="68090"/>
                      <a:pt x="623734" y="144613"/>
                      <a:pt x="847893" y="253580"/>
                    </a:cubicBezTo>
                    <a:lnTo>
                      <a:pt x="878136" y="270007"/>
                    </a:lnTo>
                    <a:lnTo>
                      <a:pt x="0" y="270007"/>
                    </a:lnTo>
                    <a:close/>
                  </a:path>
                </a:pathLst>
              </a:custGeom>
              <a:solidFill>
                <a:schemeClr val="accent1"/>
              </a:solidFill>
              <a:ln>
                <a:noFill/>
              </a:ln>
              <a:effectLst>
                <a:outerShdw dir="16500000" sx="49000" sy="49000" algn="ctr" rotWithShape="0">
                  <a:srgbClr val="FEFFFF">
                    <a:alpha val="58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67500" lnSpcReduction="2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8" name="任意多边形 37"/>
              <p:cNvSpPr/>
              <p:nvPr>
                <p:custDataLst>
                  <p:tags r:id="rId35"/>
                </p:custDataLst>
              </p:nvPr>
            </p:nvSpPr>
            <p:spPr>
              <a:xfrm>
                <a:off x="5423375" y="4161036"/>
                <a:ext cx="2320450" cy="303014"/>
              </a:xfrm>
              <a:custGeom>
                <a:avLst/>
                <a:gdLst>
                  <a:gd name="connsiteX0" fmla="*/ 2179509 w 2320450"/>
                  <a:gd name="connsiteY0" fmla="*/ 0 h 303014"/>
                  <a:gd name="connsiteX1" fmla="*/ 2320450 w 2320450"/>
                  <a:gd name="connsiteY1" fmla="*/ 3910 h 303014"/>
                  <a:gd name="connsiteX2" fmla="*/ 2320450 w 2320450"/>
                  <a:gd name="connsiteY2" fmla="*/ 303014 h 303014"/>
                  <a:gd name="connsiteX3" fmla="*/ 0 w 2320450"/>
                  <a:gd name="connsiteY3" fmla="*/ 303014 h 303014"/>
                  <a:gd name="connsiteX4" fmla="*/ 12478 w 2320450"/>
                  <a:gd name="connsiteY4" fmla="*/ 299517 h 303014"/>
                  <a:gd name="connsiteX5" fmla="*/ 2179509 w 2320450"/>
                  <a:gd name="connsiteY5" fmla="*/ 0 h 30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450" h="303014">
                    <a:moveTo>
                      <a:pt x="2179509" y="0"/>
                    </a:moveTo>
                    <a:lnTo>
                      <a:pt x="2320450" y="3910"/>
                    </a:lnTo>
                    <a:lnTo>
                      <a:pt x="2320450" y="303014"/>
                    </a:lnTo>
                    <a:lnTo>
                      <a:pt x="0" y="303014"/>
                    </a:lnTo>
                    <a:lnTo>
                      <a:pt x="12478" y="299517"/>
                    </a:lnTo>
                    <a:cubicBezTo>
                      <a:pt x="769548" y="105420"/>
                      <a:pt x="1520572" y="2481"/>
                      <a:pt x="2179509" y="0"/>
                    </a:cubicBezTo>
                    <a:close/>
                  </a:path>
                </a:pathLst>
              </a:custGeom>
              <a:solidFill>
                <a:schemeClr val="accent1"/>
              </a:solidFill>
              <a:ln>
                <a:noFill/>
              </a:ln>
              <a:effectLst>
                <a:outerShdw dist="38100" dir="5400000" sx="11000" sy="11000" algn="ctr" rotWithShape="0">
                  <a:srgbClr val="FEFFFF">
                    <a:alpha val="43000"/>
                  </a:srgb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80000" lnSpcReduction="10000"/>
              </a:bodyP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9" name="任意多边形 38"/>
              <p:cNvSpPr/>
              <p:nvPr>
                <p:custDataLst>
                  <p:tags r:id="rId36"/>
                </p:custDataLst>
              </p:nvPr>
            </p:nvSpPr>
            <p:spPr>
              <a:xfrm>
                <a:off x="7478544" y="2227074"/>
                <a:ext cx="427130" cy="423939"/>
              </a:xfrm>
              <a:custGeom>
                <a:avLst/>
                <a:gdLst>
                  <a:gd name="connsiteX0" fmla="*/ 161972 w 427130"/>
                  <a:gd name="connsiteY0" fmla="*/ 0 h 423939"/>
                  <a:gd name="connsiteX1" fmla="*/ 164098 w 427130"/>
                  <a:gd name="connsiteY1" fmla="*/ 173 h 423939"/>
                  <a:gd name="connsiteX2" fmla="*/ 166082 w 427130"/>
                  <a:gd name="connsiteY2" fmla="*/ 445 h 423939"/>
                  <a:gd name="connsiteX3" fmla="*/ 168060 w 427130"/>
                  <a:gd name="connsiteY3" fmla="*/ 893 h 423939"/>
                  <a:gd name="connsiteX4" fmla="*/ 169927 w 427130"/>
                  <a:gd name="connsiteY4" fmla="*/ 1546 h 423939"/>
                  <a:gd name="connsiteX5" fmla="*/ 171751 w 427130"/>
                  <a:gd name="connsiteY5" fmla="*/ 2443 h 423939"/>
                  <a:gd name="connsiteX6" fmla="*/ 173570 w 427130"/>
                  <a:gd name="connsiteY6" fmla="*/ 3514 h 423939"/>
                  <a:gd name="connsiteX7" fmla="*/ 175208 w 427130"/>
                  <a:gd name="connsiteY7" fmla="*/ 4754 h 423939"/>
                  <a:gd name="connsiteX8" fmla="*/ 176059 w 427130"/>
                  <a:gd name="connsiteY8" fmla="*/ 5480 h 423939"/>
                  <a:gd name="connsiteX9" fmla="*/ 176735 w 427130"/>
                  <a:gd name="connsiteY9" fmla="*/ 6200 h 423939"/>
                  <a:gd name="connsiteX10" fmla="*/ 177481 w 427130"/>
                  <a:gd name="connsiteY10" fmla="*/ 6958 h 423939"/>
                  <a:gd name="connsiteX11" fmla="*/ 178189 w 427130"/>
                  <a:gd name="connsiteY11" fmla="*/ 7784 h 423939"/>
                  <a:gd name="connsiteX12" fmla="*/ 179430 w 427130"/>
                  <a:gd name="connsiteY12" fmla="*/ 9431 h 423939"/>
                  <a:gd name="connsiteX13" fmla="*/ 180523 w 427130"/>
                  <a:gd name="connsiteY13" fmla="*/ 11352 h 423939"/>
                  <a:gd name="connsiteX14" fmla="*/ 181404 w 427130"/>
                  <a:gd name="connsiteY14" fmla="*/ 13337 h 423939"/>
                  <a:gd name="connsiteX15" fmla="*/ 182206 w 427130"/>
                  <a:gd name="connsiteY15" fmla="*/ 15634 h 423939"/>
                  <a:gd name="connsiteX16" fmla="*/ 182870 w 427130"/>
                  <a:gd name="connsiteY16" fmla="*/ 17856 h 423939"/>
                  <a:gd name="connsiteX17" fmla="*/ 183222 w 427130"/>
                  <a:gd name="connsiteY17" fmla="*/ 19999 h 423939"/>
                  <a:gd name="connsiteX18" fmla="*/ 183289 w 427130"/>
                  <a:gd name="connsiteY18" fmla="*/ 21189 h 423939"/>
                  <a:gd name="connsiteX19" fmla="*/ 183362 w 427130"/>
                  <a:gd name="connsiteY19" fmla="*/ 22205 h 423939"/>
                  <a:gd name="connsiteX20" fmla="*/ 183361 w 427130"/>
                  <a:gd name="connsiteY20" fmla="*/ 23358 h 423939"/>
                  <a:gd name="connsiteX21" fmla="*/ 183296 w 427130"/>
                  <a:gd name="connsiteY21" fmla="*/ 24299 h 423939"/>
                  <a:gd name="connsiteX22" fmla="*/ 183226 w 427130"/>
                  <a:gd name="connsiteY22" fmla="*/ 25415 h 423939"/>
                  <a:gd name="connsiteX23" fmla="*/ 182950 w 427130"/>
                  <a:gd name="connsiteY23" fmla="*/ 26420 h 423939"/>
                  <a:gd name="connsiteX24" fmla="*/ 182811 w 427130"/>
                  <a:gd name="connsiteY24" fmla="*/ 27499 h 423939"/>
                  <a:gd name="connsiteX25" fmla="*/ 182466 w 427130"/>
                  <a:gd name="connsiteY25" fmla="*/ 28466 h 423939"/>
                  <a:gd name="connsiteX26" fmla="*/ 182258 w 427130"/>
                  <a:gd name="connsiteY26" fmla="*/ 29508 h 423939"/>
                  <a:gd name="connsiteX27" fmla="*/ 181807 w 427130"/>
                  <a:gd name="connsiteY27" fmla="*/ 30507 h 423939"/>
                  <a:gd name="connsiteX28" fmla="*/ 181319 w 427130"/>
                  <a:gd name="connsiteY28" fmla="*/ 31574 h 423939"/>
                  <a:gd name="connsiteX29" fmla="*/ 180837 w 427130"/>
                  <a:gd name="connsiteY29" fmla="*/ 32467 h 423939"/>
                  <a:gd name="connsiteX30" fmla="*/ 180392 w 427130"/>
                  <a:gd name="connsiteY30" fmla="*/ 33292 h 423939"/>
                  <a:gd name="connsiteX31" fmla="*/ 179915 w 427130"/>
                  <a:gd name="connsiteY31" fmla="*/ 34010 h 423939"/>
                  <a:gd name="connsiteX32" fmla="*/ 178717 w 427130"/>
                  <a:gd name="connsiteY32" fmla="*/ 35405 h 423939"/>
                  <a:gd name="connsiteX33" fmla="*/ 177383 w 427130"/>
                  <a:gd name="connsiteY33" fmla="*/ 36725 h 423939"/>
                  <a:gd name="connsiteX34" fmla="*/ 175805 w 427130"/>
                  <a:gd name="connsiteY34" fmla="*/ 38003 h 423939"/>
                  <a:gd name="connsiteX35" fmla="*/ 174089 w 427130"/>
                  <a:gd name="connsiteY35" fmla="*/ 39206 h 423939"/>
                  <a:gd name="connsiteX36" fmla="*/ 172130 w 427130"/>
                  <a:gd name="connsiteY36" fmla="*/ 40367 h 423939"/>
                  <a:gd name="connsiteX37" fmla="*/ 169897 w 427130"/>
                  <a:gd name="connsiteY37" fmla="*/ 41379 h 423939"/>
                  <a:gd name="connsiteX38" fmla="*/ 167525 w 427130"/>
                  <a:gd name="connsiteY38" fmla="*/ 42317 h 423939"/>
                  <a:gd name="connsiteX39" fmla="*/ 161052 w 427130"/>
                  <a:gd name="connsiteY39" fmla="*/ 44767 h 423939"/>
                  <a:gd name="connsiteX40" fmla="*/ 155289 w 427130"/>
                  <a:gd name="connsiteY40" fmla="*/ 46890 h 423939"/>
                  <a:gd name="connsiteX41" fmla="*/ 150446 w 427130"/>
                  <a:gd name="connsiteY41" fmla="*/ 48623 h 423939"/>
                  <a:gd name="connsiteX42" fmla="*/ 146424 w 427130"/>
                  <a:gd name="connsiteY42" fmla="*/ 49823 h 423939"/>
                  <a:gd name="connsiteX43" fmla="*/ 143020 w 427130"/>
                  <a:gd name="connsiteY43" fmla="*/ 51357 h 423939"/>
                  <a:gd name="connsiteX44" fmla="*/ 139648 w 427130"/>
                  <a:gd name="connsiteY44" fmla="*/ 52996 h 423939"/>
                  <a:gd name="connsiteX45" fmla="*/ 136414 w 427130"/>
                  <a:gd name="connsiteY45" fmla="*/ 54711 h 423939"/>
                  <a:gd name="connsiteX46" fmla="*/ 133111 w 427130"/>
                  <a:gd name="connsiteY46" fmla="*/ 56388 h 423939"/>
                  <a:gd name="connsiteX47" fmla="*/ 129982 w 427130"/>
                  <a:gd name="connsiteY47" fmla="*/ 58070 h 423939"/>
                  <a:gd name="connsiteX48" fmla="*/ 126816 w 427130"/>
                  <a:gd name="connsiteY48" fmla="*/ 59821 h 423939"/>
                  <a:gd name="connsiteX49" fmla="*/ 123751 w 427130"/>
                  <a:gd name="connsiteY49" fmla="*/ 61716 h 423939"/>
                  <a:gd name="connsiteX50" fmla="*/ 120754 w 427130"/>
                  <a:gd name="connsiteY50" fmla="*/ 63647 h 423939"/>
                  <a:gd name="connsiteX51" fmla="*/ 117758 w 427130"/>
                  <a:gd name="connsiteY51" fmla="*/ 65578 h 423939"/>
                  <a:gd name="connsiteX52" fmla="*/ 114793 w 427130"/>
                  <a:gd name="connsiteY52" fmla="*/ 67616 h 423939"/>
                  <a:gd name="connsiteX53" fmla="*/ 112002 w 427130"/>
                  <a:gd name="connsiteY53" fmla="*/ 69658 h 423939"/>
                  <a:gd name="connsiteX54" fmla="*/ 109243 w 427130"/>
                  <a:gd name="connsiteY54" fmla="*/ 71807 h 423939"/>
                  <a:gd name="connsiteX55" fmla="*/ 106416 w 427130"/>
                  <a:gd name="connsiteY55" fmla="*/ 73918 h 423939"/>
                  <a:gd name="connsiteX56" fmla="*/ 103689 w 427130"/>
                  <a:gd name="connsiteY56" fmla="*/ 76173 h 423939"/>
                  <a:gd name="connsiteX57" fmla="*/ 101030 w 427130"/>
                  <a:gd name="connsiteY57" fmla="*/ 78464 h 423939"/>
                  <a:gd name="connsiteX58" fmla="*/ 98441 w 427130"/>
                  <a:gd name="connsiteY58" fmla="*/ 80793 h 423939"/>
                  <a:gd name="connsiteX59" fmla="*/ 95920 w 427130"/>
                  <a:gd name="connsiteY59" fmla="*/ 83159 h 423939"/>
                  <a:gd name="connsiteX60" fmla="*/ 93430 w 427130"/>
                  <a:gd name="connsiteY60" fmla="*/ 85630 h 423939"/>
                  <a:gd name="connsiteX61" fmla="*/ 90972 w 427130"/>
                  <a:gd name="connsiteY61" fmla="*/ 88208 h 423939"/>
                  <a:gd name="connsiteX62" fmla="*/ 88589 w 427130"/>
                  <a:gd name="connsiteY62" fmla="*/ 90648 h 423939"/>
                  <a:gd name="connsiteX63" fmla="*/ 86163 w 427130"/>
                  <a:gd name="connsiteY63" fmla="*/ 93331 h 423939"/>
                  <a:gd name="connsiteX64" fmla="*/ 83948 w 427130"/>
                  <a:gd name="connsiteY64" fmla="*/ 95951 h 423939"/>
                  <a:gd name="connsiteX65" fmla="*/ 81628 w 427130"/>
                  <a:gd name="connsiteY65" fmla="*/ 98603 h 423939"/>
                  <a:gd name="connsiteX66" fmla="*/ 79583 w 427130"/>
                  <a:gd name="connsiteY66" fmla="*/ 101403 h 423939"/>
                  <a:gd name="connsiteX67" fmla="*/ 77432 w 427130"/>
                  <a:gd name="connsiteY67" fmla="*/ 104235 h 423939"/>
                  <a:gd name="connsiteX68" fmla="*/ 75280 w 427130"/>
                  <a:gd name="connsiteY68" fmla="*/ 107067 h 423939"/>
                  <a:gd name="connsiteX69" fmla="*/ 73230 w 427130"/>
                  <a:gd name="connsiteY69" fmla="*/ 110041 h 423939"/>
                  <a:gd name="connsiteX70" fmla="*/ 71322 w 427130"/>
                  <a:gd name="connsiteY70" fmla="*/ 112916 h 423939"/>
                  <a:gd name="connsiteX71" fmla="*/ 69408 w 427130"/>
                  <a:gd name="connsiteY71" fmla="*/ 115965 h 423939"/>
                  <a:gd name="connsiteX72" fmla="*/ 67527 w 427130"/>
                  <a:gd name="connsiteY72" fmla="*/ 119120 h 423939"/>
                  <a:gd name="connsiteX73" fmla="*/ 65719 w 427130"/>
                  <a:gd name="connsiteY73" fmla="*/ 122137 h 423939"/>
                  <a:gd name="connsiteX74" fmla="*/ 63975 w 427130"/>
                  <a:gd name="connsiteY74" fmla="*/ 125366 h 423939"/>
                  <a:gd name="connsiteX75" fmla="*/ 61859 w 427130"/>
                  <a:gd name="connsiteY75" fmla="*/ 129282 h 423939"/>
                  <a:gd name="connsiteX76" fmla="*/ 59919 w 427130"/>
                  <a:gd name="connsiteY76" fmla="*/ 133204 h 423939"/>
                  <a:gd name="connsiteX77" fmla="*/ 58115 w 427130"/>
                  <a:gd name="connsiteY77" fmla="*/ 137200 h 423939"/>
                  <a:gd name="connsiteX78" fmla="*/ 56312 w 427130"/>
                  <a:gd name="connsiteY78" fmla="*/ 141196 h 423939"/>
                  <a:gd name="connsiteX79" fmla="*/ 54683 w 427130"/>
                  <a:gd name="connsiteY79" fmla="*/ 145198 h 423939"/>
                  <a:gd name="connsiteX80" fmla="*/ 53197 w 427130"/>
                  <a:gd name="connsiteY80" fmla="*/ 149099 h 423939"/>
                  <a:gd name="connsiteX81" fmla="*/ 51706 w 427130"/>
                  <a:gd name="connsiteY81" fmla="*/ 153175 h 423939"/>
                  <a:gd name="connsiteX82" fmla="*/ 50426 w 427130"/>
                  <a:gd name="connsiteY82" fmla="*/ 157187 h 423939"/>
                  <a:gd name="connsiteX83" fmla="*/ 49184 w 427130"/>
                  <a:gd name="connsiteY83" fmla="*/ 161131 h 423939"/>
                  <a:gd name="connsiteX84" fmla="*/ 48110 w 427130"/>
                  <a:gd name="connsiteY84" fmla="*/ 165255 h 423939"/>
                  <a:gd name="connsiteX85" fmla="*/ 47042 w 427130"/>
                  <a:gd name="connsiteY85" fmla="*/ 169205 h 423939"/>
                  <a:gd name="connsiteX86" fmla="*/ 46181 w 427130"/>
                  <a:gd name="connsiteY86" fmla="*/ 173265 h 423939"/>
                  <a:gd name="connsiteX87" fmla="*/ 45351 w 427130"/>
                  <a:gd name="connsiteY87" fmla="*/ 177432 h 423939"/>
                  <a:gd name="connsiteX88" fmla="*/ 44663 w 427130"/>
                  <a:gd name="connsiteY88" fmla="*/ 181498 h 423939"/>
                  <a:gd name="connsiteX89" fmla="*/ 44151 w 427130"/>
                  <a:gd name="connsiteY89" fmla="*/ 185570 h 423939"/>
                  <a:gd name="connsiteX90" fmla="*/ 43707 w 427130"/>
                  <a:gd name="connsiteY90" fmla="*/ 189679 h 423939"/>
                  <a:gd name="connsiteX91" fmla="*/ 43332 w 427130"/>
                  <a:gd name="connsiteY91" fmla="*/ 193826 h 423939"/>
                  <a:gd name="connsiteX92" fmla="*/ 42994 w 427130"/>
                  <a:gd name="connsiteY92" fmla="*/ 197903 h 423939"/>
                  <a:gd name="connsiteX93" fmla="*/ 42899 w 427130"/>
                  <a:gd name="connsiteY93" fmla="*/ 202023 h 423939"/>
                  <a:gd name="connsiteX94" fmla="*/ 42836 w 427130"/>
                  <a:gd name="connsiteY94" fmla="*/ 206249 h 423939"/>
                  <a:gd name="connsiteX95" fmla="*/ 42985 w 427130"/>
                  <a:gd name="connsiteY95" fmla="*/ 210412 h 423939"/>
                  <a:gd name="connsiteX96" fmla="*/ 43133 w 427130"/>
                  <a:gd name="connsiteY96" fmla="*/ 214575 h 423939"/>
                  <a:gd name="connsiteX97" fmla="*/ 43457 w 427130"/>
                  <a:gd name="connsiteY97" fmla="*/ 218743 h 423939"/>
                  <a:gd name="connsiteX98" fmla="*/ 43743 w 427130"/>
                  <a:gd name="connsiteY98" fmla="*/ 222981 h 423939"/>
                  <a:gd name="connsiteX99" fmla="*/ 44240 w 427130"/>
                  <a:gd name="connsiteY99" fmla="*/ 227154 h 423939"/>
                  <a:gd name="connsiteX100" fmla="*/ 44913 w 427130"/>
                  <a:gd name="connsiteY100" fmla="*/ 231334 h 423939"/>
                  <a:gd name="connsiteX101" fmla="*/ 45548 w 427130"/>
                  <a:gd name="connsiteY101" fmla="*/ 235582 h 423939"/>
                  <a:gd name="connsiteX102" fmla="*/ 46427 w 427130"/>
                  <a:gd name="connsiteY102" fmla="*/ 239873 h 423939"/>
                  <a:gd name="connsiteX103" fmla="*/ 47342 w 427130"/>
                  <a:gd name="connsiteY103" fmla="*/ 244095 h 423939"/>
                  <a:gd name="connsiteX104" fmla="*/ 48395 w 427130"/>
                  <a:gd name="connsiteY104" fmla="*/ 248392 h 423939"/>
                  <a:gd name="connsiteX105" fmla="*/ 49517 w 427130"/>
                  <a:gd name="connsiteY105" fmla="*/ 252725 h 423939"/>
                  <a:gd name="connsiteX106" fmla="*/ 50782 w 427130"/>
                  <a:gd name="connsiteY106" fmla="*/ 256959 h 423939"/>
                  <a:gd name="connsiteX107" fmla="*/ 52116 w 427130"/>
                  <a:gd name="connsiteY107" fmla="*/ 261229 h 423939"/>
                  <a:gd name="connsiteX108" fmla="*/ 53486 w 427130"/>
                  <a:gd name="connsiteY108" fmla="*/ 265431 h 423939"/>
                  <a:gd name="connsiteX109" fmla="*/ 55000 w 427130"/>
                  <a:gd name="connsiteY109" fmla="*/ 269532 h 423939"/>
                  <a:gd name="connsiteX110" fmla="*/ 56514 w 427130"/>
                  <a:gd name="connsiteY110" fmla="*/ 273634 h 423939"/>
                  <a:gd name="connsiteX111" fmla="*/ 58276 w 427130"/>
                  <a:gd name="connsiteY111" fmla="*/ 277603 h 423939"/>
                  <a:gd name="connsiteX112" fmla="*/ 60007 w 427130"/>
                  <a:gd name="connsiteY112" fmla="*/ 281467 h 423939"/>
                  <a:gd name="connsiteX113" fmla="*/ 61875 w 427130"/>
                  <a:gd name="connsiteY113" fmla="*/ 285405 h 423939"/>
                  <a:gd name="connsiteX114" fmla="*/ 63749 w 427130"/>
                  <a:gd name="connsiteY114" fmla="*/ 289168 h 423939"/>
                  <a:gd name="connsiteX115" fmla="*/ 65729 w 427130"/>
                  <a:gd name="connsiteY115" fmla="*/ 292900 h 423939"/>
                  <a:gd name="connsiteX116" fmla="*/ 67782 w 427130"/>
                  <a:gd name="connsiteY116" fmla="*/ 296495 h 423939"/>
                  <a:gd name="connsiteX117" fmla="*/ 69974 w 427130"/>
                  <a:gd name="connsiteY117" fmla="*/ 300164 h 423939"/>
                  <a:gd name="connsiteX118" fmla="*/ 72239 w 427130"/>
                  <a:gd name="connsiteY118" fmla="*/ 303695 h 423939"/>
                  <a:gd name="connsiteX119" fmla="*/ 74579 w 427130"/>
                  <a:gd name="connsiteY119" fmla="*/ 307089 h 423939"/>
                  <a:gd name="connsiteX120" fmla="*/ 76988 w 427130"/>
                  <a:gd name="connsiteY120" fmla="*/ 310520 h 423939"/>
                  <a:gd name="connsiteX121" fmla="*/ 79439 w 427130"/>
                  <a:gd name="connsiteY121" fmla="*/ 313708 h 423939"/>
                  <a:gd name="connsiteX122" fmla="*/ 82059 w 427130"/>
                  <a:gd name="connsiteY122" fmla="*/ 317076 h 423939"/>
                  <a:gd name="connsiteX123" fmla="*/ 84685 w 427130"/>
                  <a:gd name="connsiteY123" fmla="*/ 320269 h 423939"/>
                  <a:gd name="connsiteX124" fmla="*/ 87453 w 427130"/>
                  <a:gd name="connsiteY124" fmla="*/ 323362 h 423939"/>
                  <a:gd name="connsiteX125" fmla="*/ 90259 w 427130"/>
                  <a:gd name="connsiteY125" fmla="*/ 326386 h 423939"/>
                  <a:gd name="connsiteX126" fmla="*/ 93102 w 427130"/>
                  <a:gd name="connsiteY126" fmla="*/ 329342 h 423939"/>
                  <a:gd name="connsiteX127" fmla="*/ 96156 w 427130"/>
                  <a:gd name="connsiteY127" fmla="*/ 332235 h 423939"/>
                  <a:gd name="connsiteX128" fmla="*/ 99248 w 427130"/>
                  <a:gd name="connsiteY128" fmla="*/ 335058 h 423939"/>
                  <a:gd name="connsiteX129" fmla="*/ 102408 w 427130"/>
                  <a:gd name="connsiteY129" fmla="*/ 337919 h 423939"/>
                  <a:gd name="connsiteX130" fmla="*/ 105611 w 427130"/>
                  <a:gd name="connsiteY130" fmla="*/ 340537 h 423939"/>
                  <a:gd name="connsiteX131" fmla="*/ 108989 w 427130"/>
                  <a:gd name="connsiteY131" fmla="*/ 343160 h 423939"/>
                  <a:gd name="connsiteX132" fmla="*/ 112298 w 427130"/>
                  <a:gd name="connsiteY132" fmla="*/ 345746 h 423939"/>
                  <a:gd name="connsiteX133" fmla="*/ 115818 w 427130"/>
                  <a:gd name="connsiteY133" fmla="*/ 348269 h 423939"/>
                  <a:gd name="connsiteX134" fmla="*/ 119376 w 427130"/>
                  <a:gd name="connsiteY134" fmla="*/ 350724 h 423939"/>
                  <a:gd name="connsiteX135" fmla="*/ 123040 w 427130"/>
                  <a:gd name="connsiteY135" fmla="*/ 353146 h 423939"/>
                  <a:gd name="connsiteX136" fmla="*/ 126814 w 427130"/>
                  <a:gd name="connsiteY136" fmla="*/ 355363 h 423939"/>
                  <a:gd name="connsiteX137" fmla="*/ 130589 w 427130"/>
                  <a:gd name="connsiteY137" fmla="*/ 357579 h 423939"/>
                  <a:gd name="connsiteX138" fmla="*/ 134539 w 427130"/>
                  <a:gd name="connsiteY138" fmla="*/ 359802 h 423939"/>
                  <a:gd name="connsiteX139" fmla="*/ 138493 w 427130"/>
                  <a:gd name="connsiteY139" fmla="*/ 361849 h 423939"/>
                  <a:gd name="connsiteX140" fmla="*/ 142417 w 427130"/>
                  <a:gd name="connsiteY140" fmla="*/ 363791 h 423939"/>
                  <a:gd name="connsiteX141" fmla="*/ 146340 w 427130"/>
                  <a:gd name="connsiteY141" fmla="*/ 365733 h 423939"/>
                  <a:gd name="connsiteX142" fmla="*/ 150375 w 427130"/>
                  <a:gd name="connsiteY142" fmla="*/ 367468 h 423939"/>
                  <a:gd name="connsiteX143" fmla="*/ 154378 w 427130"/>
                  <a:gd name="connsiteY143" fmla="*/ 369098 h 423939"/>
                  <a:gd name="connsiteX144" fmla="*/ 158349 w 427130"/>
                  <a:gd name="connsiteY144" fmla="*/ 370622 h 423939"/>
                  <a:gd name="connsiteX145" fmla="*/ 162395 w 427130"/>
                  <a:gd name="connsiteY145" fmla="*/ 372009 h 423939"/>
                  <a:gd name="connsiteX146" fmla="*/ 166440 w 427130"/>
                  <a:gd name="connsiteY146" fmla="*/ 373395 h 423939"/>
                  <a:gd name="connsiteX147" fmla="*/ 170386 w 427130"/>
                  <a:gd name="connsiteY147" fmla="*/ 374639 h 423939"/>
                  <a:gd name="connsiteX148" fmla="*/ 174511 w 427130"/>
                  <a:gd name="connsiteY148" fmla="*/ 375714 h 423939"/>
                  <a:gd name="connsiteX149" fmla="*/ 178567 w 427130"/>
                  <a:gd name="connsiteY149" fmla="*/ 376751 h 423939"/>
                  <a:gd name="connsiteX150" fmla="*/ 182661 w 427130"/>
                  <a:gd name="connsiteY150" fmla="*/ 377720 h 423939"/>
                  <a:gd name="connsiteX151" fmla="*/ 186692 w 427130"/>
                  <a:gd name="connsiteY151" fmla="*/ 378477 h 423939"/>
                  <a:gd name="connsiteX152" fmla="*/ 190759 w 427130"/>
                  <a:gd name="connsiteY152" fmla="*/ 379165 h 423939"/>
                  <a:gd name="connsiteX153" fmla="*/ 194864 w 427130"/>
                  <a:gd name="connsiteY153" fmla="*/ 379785 h 423939"/>
                  <a:gd name="connsiteX154" fmla="*/ 199011 w 427130"/>
                  <a:gd name="connsiteY154" fmla="*/ 380162 h 423939"/>
                  <a:gd name="connsiteX155" fmla="*/ 203158 w 427130"/>
                  <a:gd name="connsiteY155" fmla="*/ 380538 h 423939"/>
                  <a:gd name="connsiteX156" fmla="*/ 207237 w 427130"/>
                  <a:gd name="connsiteY156" fmla="*/ 380878 h 423939"/>
                  <a:gd name="connsiteX157" fmla="*/ 211427 w 427130"/>
                  <a:gd name="connsiteY157" fmla="*/ 381011 h 423939"/>
                  <a:gd name="connsiteX158" fmla="*/ 215654 w 427130"/>
                  <a:gd name="connsiteY158" fmla="*/ 381075 h 423939"/>
                  <a:gd name="connsiteX159" fmla="*/ 219743 w 427130"/>
                  <a:gd name="connsiteY159" fmla="*/ 381066 h 423939"/>
                  <a:gd name="connsiteX160" fmla="*/ 224013 w 427130"/>
                  <a:gd name="connsiteY160" fmla="*/ 380887 h 423939"/>
                  <a:gd name="connsiteX161" fmla="*/ 228145 w 427130"/>
                  <a:gd name="connsiteY161" fmla="*/ 380634 h 423939"/>
                  <a:gd name="connsiteX162" fmla="*/ 232352 w 427130"/>
                  <a:gd name="connsiteY162" fmla="*/ 380244 h 423939"/>
                  <a:gd name="connsiteX163" fmla="*/ 236632 w 427130"/>
                  <a:gd name="connsiteY163" fmla="*/ 379716 h 423939"/>
                  <a:gd name="connsiteX164" fmla="*/ 240844 w 427130"/>
                  <a:gd name="connsiteY164" fmla="*/ 379151 h 423939"/>
                  <a:gd name="connsiteX165" fmla="*/ 245024 w 427130"/>
                  <a:gd name="connsiteY165" fmla="*/ 378480 h 423939"/>
                  <a:gd name="connsiteX166" fmla="*/ 249347 w 427130"/>
                  <a:gd name="connsiteY166" fmla="*/ 377709 h 423939"/>
                  <a:gd name="connsiteX167" fmla="*/ 253607 w 427130"/>
                  <a:gd name="connsiteY167" fmla="*/ 376726 h 423939"/>
                  <a:gd name="connsiteX168" fmla="*/ 257830 w 427130"/>
                  <a:gd name="connsiteY168" fmla="*/ 375812 h 423939"/>
                  <a:gd name="connsiteX169" fmla="*/ 262096 w 427130"/>
                  <a:gd name="connsiteY169" fmla="*/ 374655 h 423939"/>
                  <a:gd name="connsiteX170" fmla="*/ 266398 w 427130"/>
                  <a:gd name="connsiteY170" fmla="*/ 373429 h 423939"/>
                  <a:gd name="connsiteX171" fmla="*/ 270669 w 427130"/>
                  <a:gd name="connsiteY171" fmla="*/ 372098 h 423939"/>
                  <a:gd name="connsiteX172" fmla="*/ 274871 w 427130"/>
                  <a:gd name="connsiteY172" fmla="*/ 370729 h 423939"/>
                  <a:gd name="connsiteX173" fmla="*/ 279079 w 427130"/>
                  <a:gd name="connsiteY173" fmla="*/ 369185 h 423939"/>
                  <a:gd name="connsiteX174" fmla="*/ 283112 w 427130"/>
                  <a:gd name="connsiteY174" fmla="*/ 367636 h 423939"/>
                  <a:gd name="connsiteX175" fmla="*/ 287114 w 427130"/>
                  <a:gd name="connsiteY175" fmla="*/ 365982 h 423939"/>
                  <a:gd name="connsiteX176" fmla="*/ 291084 w 427130"/>
                  <a:gd name="connsiteY176" fmla="*/ 364221 h 423939"/>
                  <a:gd name="connsiteX177" fmla="*/ 294948 w 427130"/>
                  <a:gd name="connsiteY177" fmla="*/ 362492 h 423939"/>
                  <a:gd name="connsiteX178" fmla="*/ 298748 w 427130"/>
                  <a:gd name="connsiteY178" fmla="*/ 360551 h 423939"/>
                  <a:gd name="connsiteX179" fmla="*/ 302375 w 427130"/>
                  <a:gd name="connsiteY179" fmla="*/ 358605 h 423939"/>
                  <a:gd name="connsiteX180" fmla="*/ 306075 w 427130"/>
                  <a:gd name="connsiteY180" fmla="*/ 356521 h 423939"/>
                  <a:gd name="connsiteX181" fmla="*/ 309675 w 427130"/>
                  <a:gd name="connsiteY181" fmla="*/ 354295 h 423939"/>
                  <a:gd name="connsiteX182" fmla="*/ 313132 w 427130"/>
                  <a:gd name="connsiteY182" fmla="*/ 352168 h 423939"/>
                  <a:gd name="connsiteX183" fmla="*/ 316632 w 427130"/>
                  <a:gd name="connsiteY183" fmla="*/ 349799 h 423939"/>
                  <a:gd name="connsiteX184" fmla="*/ 320026 w 427130"/>
                  <a:gd name="connsiteY184" fmla="*/ 347461 h 423939"/>
                  <a:gd name="connsiteX185" fmla="*/ 323319 w 427130"/>
                  <a:gd name="connsiteY185" fmla="*/ 344980 h 423939"/>
                  <a:gd name="connsiteX186" fmla="*/ 326581 w 427130"/>
                  <a:gd name="connsiteY186" fmla="*/ 342393 h 423939"/>
                  <a:gd name="connsiteX187" fmla="*/ 329774 w 427130"/>
                  <a:gd name="connsiteY187" fmla="*/ 339769 h 423939"/>
                  <a:gd name="connsiteX188" fmla="*/ 332830 w 427130"/>
                  <a:gd name="connsiteY188" fmla="*/ 337071 h 423939"/>
                  <a:gd name="connsiteX189" fmla="*/ 335923 w 427130"/>
                  <a:gd name="connsiteY189" fmla="*/ 334304 h 423939"/>
                  <a:gd name="connsiteX190" fmla="*/ 338953 w 427130"/>
                  <a:gd name="connsiteY190" fmla="*/ 331325 h 423939"/>
                  <a:gd name="connsiteX191" fmla="*/ 341808 w 427130"/>
                  <a:gd name="connsiteY191" fmla="*/ 328341 h 423939"/>
                  <a:gd name="connsiteX192" fmla="*/ 344594 w 427130"/>
                  <a:gd name="connsiteY192" fmla="*/ 325320 h 423939"/>
                  <a:gd name="connsiteX193" fmla="*/ 347454 w 427130"/>
                  <a:gd name="connsiteY193" fmla="*/ 322161 h 423939"/>
                  <a:gd name="connsiteX194" fmla="*/ 350072 w 427130"/>
                  <a:gd name="connsiteY194" fmla="*/ 318960 h 423939"/>
                  <a:gd name="connsiteX195" fmla="*/ 352763 w 427130"/>
                  <a:gd name="connsiteY195" fmla="*/ 315621 h 423939"/>
                  <a:gd name="connsiteX196" fmla="*/ 355317 w 427130"/>
                  <a:gd name="connsiteY196" fmla="*/ 312208 h 423939"/>
                  <a:gd name="connsiteX197" fmla="*/ 357765 w 427130"/>
                  <a:gd name="connsiteY197" fmla="*/ 308827 h 423939"/>
                  <a:gd name="connsiteX198" fmla="*/ 360219 w 427130"/>
                  <a:gd name="connsiteY198" fmla="*/ 305271 h 423939"/>
                  <a:gd name="connsiteX199" fmla="*/ 362572 w 427130"/>
                  <a:gd name="connsiteY199" fmla="*/ 301572 h 423939"/>
                  <a:gd name="connsiteX200" fmla="*/ 364925 w 427130"/>
                  <a:gd name="connsiteY200" fmla="*/ 297873 h 423939"/>
                  <a:gd name="connsiteX201" fmla="*/ 367141 w 427130"/>
                  <a:gd name="connsiteY201" fmla="*/ 294100 h 423939"/>
                  <a:gd name="connsiteX202" fmla="*/ 369256 w 427130"/>
                  <a:gd name="connsiteY202" fmla="*/ 290183 h 423939"/>
                  <a:gd name="connsiteX203" fmla="*/ 370778 w 427130"/>
                  <a:gd name="connsiteY203" fmla="*/ 287366 h 423939"/>
                  <a:gd name="connsiteX204" fmla="*/ 372194 w 427130"/>
                  <a:gd name="connsiteY204" fmla="*/ 284581 h 423939"/>
                  <a:gd name="connsiteX205" fmla="*/ 373435 w 427130"/>
                  <a:gd name="connsiteY205" fmla="*/ 281790 h 423939"/>
                  <a:gd name="connsiteX206" fmla="*/ 374713 w 427130"/>
                  <a:gd name="connsiteY206" fmla="*/ 278931 h 423939"/>
                  <a:gd name="connsiteX207" fmla="*/ 375817 w 427130"/>
                  <a:gd name="connsiteY207" fmla="*/ 276066 h 423939"/>
                  <a:gd name="connsiteX208" fmla="*/ 376952 w 427130"/>
                  <a:gd name="connsiteY208" fmla="*/ 273306 h 423939"/>
                  <a:gd name="connsiteX209" fmla="*/ 377950 w 427130"/>
                  <a:gd name="connsiteY209" fmla="*/ 270473 h 423939"/>
                  <a:gd name="connsiteX210" fmla="*/ 378879 w 427130"/>
                  <a:gd name="connsiteY210" fmla="*/ 267602 h 423939"/>
                  <a:gd name="connsiteX211" fmla="*/ 379702 w 427130"/>
                  <a:gd name="connsiteY211" fmla="*/ 264763 h 423939"/>
                  <a:gd name="connsiteX212" fmla="*/ 380526 w 427130"/>
                  <a:gd name="connsiteY212" fmla="*/ 261924 h 423939"/>
                  <a:gd name="connsiteX213" fmla="*/ 381211 w 427130"/>
                  <a:gd name="connsiteY213" fmla="*/ 259011 h 423939"/>
                  <a:gd name="connsiteX214" fmla="*/ 381860 w 427130"/>
                  <a:gd name="connsiteY214" fmla="*/ 256166 h 423939"/>
                  <a:gd name="connsiteX215" fmla="*/ 382546 w 427130"/>
                  <a:gd name="connsiteY215" fmla="*/ 253253 h 423939"/>
                  <a:gd name="connsiteX216" fmla="*/ 382951 w 427130"/>
                  <a:gd name="connsiteY216" fmla="*/ 250365 h 423939"/>
                  <a:gd name="connsiteX217" fmla="*/ 383357 w 427130"/>
                  <a:gd name="connsiteY217" fmla="*/ 247478 h 423939"/>
                  <a:gd name="connsiteX218" fmla="*/ 383693 w 427130"/>
                  <a:gd name="connsiteY218" fmla="*/ 244554 h 423939"/>
                  <a:gd name="connsiteX219" fmla="*/ 383924 w 427130"/>
                  <a:gd name="connsiteY219" fmla="*/ 241661 h 423939"/>
                  <a:gd name="connsiteX220" fmla="*/ 384155 w 427130"/>
                  <a:gd name="connsiteY220" fmla="*/ 238768 h 423939"/>
                  <a:gd name="connsiteX221" fmla="*/ 384249 w 427130"/>
                  <a:gd name="connsiteY221" fmla="*/ 235801 h 423939"/>
                  <a:gd name="connsiteX222" fmla="*/ 384305 w 427130"/>
                  <a:gd name="connsiteY222" fmla="*/ 232902 h 423939"/>
                  <a:gd name="connsiteX223" fmla="*/ 384192 w 427130"/>
                  <a:gd name="connsiteY223" fmla="*/ 229824 h 423939"/>
                  <a:gd name="connsiteX224" fmla="*/ 384105 w 427130"/>
                  <a:gd name="connsiteY224" fmla="*/ 227026 h 423939"/>
                  <a:gd name="connsiteX225" fmla="*/ 383924 w 427130"/>
                  <a:gd name="connsiteY225" fmla="*/ 223910 h 423939"/>
                  <a:gd name="connsiteX226" fmla="*/ 383668 w 427130"/>
                  <a:gd name="connsiteY226" fmla="*/ 220932 h 423939"/>
                  <a:gd name="connsiteX227" fmla="*/ 383269 w 427130"/>
                  <a:gd name="connsiteY227" fmla="*/ 218054 h 423939"/>
                  <a:gd name="connsiteX228" fmla="*/ 382839 w 427130"/>
                  <a:gd name="connsiteY228" fmla="*/ 215070 h 423939"/>
                  <a:gd name="connsiteX229" fmla="*/ 382340 w 427130"/>
                  <a:gd name="connsiteY229" fmla="*/ 212049 h 423939"/>
                  <a:gd name="connsiteX230" fmla="*/ 381772 w 427130"/>
                  <a:gd name="connsiteY230" fmla="*/ 208991 h 423939"/>
                  <a:gd name="connsiteX231" fmla="*/ 381167 w 427130"/>
                  <a:gd name="connsiteY231" fmla="*/ 206002 h 423939"/>
                  <a:gd name="connsiteX232" fmla="*/ 380456 w 427130"/>
                  <a:gd name="connsiteY232" fmla="*/ 203044 h 423939"/>
                  <a:gd name="connsiteX233" fmla="*/ 379645 w 427130"/>
                  <a:gd name="connsiteY233" fmla="*/ 199943 h 423939"/>
                  <a:gd name="connsiteX234" fmla="*/ 378759 w 427130"/>
                  <a:gd name="connsiteY234" fmla="*/ 196980 h 423939"/>
                  <a:gd name="connsiteX235" fmla="*/ 377842 w 427130"/>
                  <a:gd name="connsiteY235" fmla="*/ 193911 h 423939"/>
                  <a:gd name="connsiteX236" fmla="*/ 376851 w 427130"/>
                  <a:gd name="connsiteY236" fmla="*/ 190979 h 423939"/>
                  <a:gd name="connsiteX237" fmla="*/ 375791 w 427130"/>
                  <a:gd name="connsiteY237" fmla="*/ 188010 h 423939"/>
                  <a:gd name="connsiteX238" fmla="*/ 374657 w 427130"/>
                  <a:gd name="connsiteY238" fmla="*/ 185179 h 423939"/>
                  <a:gd name="connsiteX239" fmla="*/ 373523 w 427130"/>
                  <a:gd name="connsiteY239" fmla="*/ 182348 h 423939"/>
                  <a:gd name="connsiteX240" fmla="*/ 372283 w 427130"/>
                  <a:gd name="connsiteY240" fmla="*/ 179548 h 423939"/>
                  <a:gd name="connsiteX241" fmla="*/ 371006 w 427130"/>
                  <a:gd name="connsiteY241" fmla="*/ 176816 h 423939"/>
                  <a:gd name="connsiteX242" fmla="*/ 369586 w 427130"/>
                  <a:gd name="connsiteY242" fmla="*/ 174186 h 423939"/>
                  <a:gd name="connsiteX243" fmla="*/ 368203 w 427130"/>
                  <a:gd name="connsiteY243" fmla="*/ 171486 h 423939"/>
                  <a:gd name="connsiteX244" fmla="*/ 366708 w 427130"/>
                  <a:gd name="connsiteY244" fmla="*/ 168993 h 423939"/>
                  <a:gd name="connsiteX245" fmla="*/ 365182 w 427130"/>
                  <a:gd name="connsiteY245" fmla="*/ 166393 h 423939"/>
                  <a:gd name="connsiteX246" fmla="*/ 363582 w 427130"/>
                  <a:gd name="connsiteY246" fmla="*/ 163931 h 423939"/>
                  <a:gd name="connsiteX247" fmla="*/ 361982 w 427130"/>
                  <a:gd name="connsiteY247" fmla="*/ 161469 h 423939"/>
                  <a:gd name="connsiteX248" fmla="*/ 360239 w 427130"/>
                  <a:gd name="connsiteY248" fmla="*/ 159108 h 423939"/>
                  <a:gd name="connsiteX249" fmla="*/ 358427 w 427130"/>
                  <a:gd name="connsiteY249" fmla="*/ 156709 h 423939"/>
                  <a:gd name="connsiteX250" fmla="*/ 356647 w 427130"/>
                  <a:gd name="connsiteY250" fmla="*/ 154416 h 423939"/>
                  <a:gd name="connsiteX251" fmla="*/ 354761 w 427130"/>
                  <a:gd name="connsiteY251" fmla="*/ 152155 h 423939"/>
                  <a:gd name="connsiteX252" fmla="*/ 352800 w 427130"/>
                  <a:gd name="connsiteY252" fmla="*/ 150031 h 423939"/>
                  <a:gd name="connsiteX253" fmla="*/ 350808 w 427130"/>
                  <a:gd name="connsiteY253" fmla="*/ 147801 h 423939"/>
                  <a:gd name="connsiteX254" fmla="*/ 348742 w 427130"/>
                  <a:gd name="connsiteY254" fmla="*/ 145709 h 423939"/>
                  <a:gd name="connsiteX255" fmla="*/ 346676 w 427130"/>
                  <a:gd name="connsiteY255" fmla="*/ 143616 h 423939"/>
                  <a:gd name="connsiteX256" fmla="*/ 344467 w 427130"/>
                  <a:gd name="connsiteY256" fmla="*/ 141624 h 423939"/>
                  <a:gd name="connsiteX257" fmla="*/ 342258 w 427130"/>
                  <a:gd name="connsiteY257" fmla="*/ 139632 h 423939"/>
                  <a:gd name="connsiteX258" fmla="*/ 339906 w 427130"/>
                  <a:gd name="connsiteY258" fmla="*/ 137740 h 423939"/>
                  <a:gd name="connsiteX259" fmla="*/ 337554 w 427130"/>
                  <a:gd name="connsiteY259" fmla="*/ 135849 h 423939"/>
                  <a:gd name="connsiteX260" fmla="*/ 337526 w 427130"/>
                  <a:gd name="connsiteY260" fmla="*/ 135828 h 423939"/>
                  <a:gd name="connsiteX261" fmla="*/ 350133 w 427130"/>
                  <a:gd name="connsiteY261" fmla="*/ 154528 h 423939"/>
                  <a:gd name="connsiteX262" fmla="*/ 360214 w 427130"/>
                  <a:gd name="connsiteY262" fmla="*/ 204460 h 423939"/>
                  <a:gd name="connsiteX263" fmla="*/ 231934 w 427130"/>
                  <a:gd name="connsiteY263" fmla="*/ 332740 h 423939"/>
                  <a:gd name="connsiteX264" fmla="*/ 182002 w 427130"/>
                  <a:gd name="connsiteY264" fmla="*/ 322659 h 423939"/>
                  <a:gd name="connsiteX265" fmla="*/ 156833 w 427130"/>
                  <a:gd name="connsiteY265" fmla="*/ 305690 h 423939"/>
                  <a:gd name="connsiteX266" fmla="*/ 154907 w 427130"/>
                  <a:gd name="connsiteY266" fmla="*/ 304507 h 423939"/>
                  <a:gd name="connsiteX267" fmla="*/ 152512 w 427130"/>
                  <a:gd name="connsiteY267" fmla="*/ 302858 h 423939"/>
                  <a:gd name="connsiteX268" fmla="*/ 150149 w 427130"/>
                  <a:gd name="connsiteY268" fmla="*/ 301316 h 423939"/>
                  <a:gd name="connsiteX269" fmla="*/ 147792 w 427130"/>
                  <a:gd name="connsiteY269" fmla="*/ 299598 h 423939"/>
                  <a:gd name="connsiteX270" fmla="*/ 147758 w 427130"/>
                  <a:gd name="connsiteY270" fmla="*/ 299572 h 423939"/>
                  <a:gd name="connsiteX271" fmla="*/ 141227 w 427130"/>
                  <a:gd name="connsiteY271" fmla="*/ 295168 h 423939"/>
                  <a:gd name="connsiteX272" fmla="*/ 139887 w 427130"/>
                  <a:gd name="connsiteY272" fmla="*/ 293181 h 423939"/>
                  <a:gd name="connsiteX273" fmla="*/ 139171 w 427130"/>
                  <a:gd name="connsiteY273" fmla="*/ 292545 h 423939"/>
                  <a:gd name="connsiteX274" fmla="*/ 137100 w 427130"/>
                  <a:gd name="connsiteY274" fmla="*/ 290628 h 423939"/>
                  <a:gd name="connsiteX275" fmla="*/ 135097 w 427130"/>
                  <a:gd name="connsiteY275" fmla="*/ 288747 h 423939"/>
                  <a:gd name="connsiteX276" fmla="*/ 133168 w 427130"/>
                  <a:gd name="connsiteY276" fmla="*/ 286729 h 423939"/>
                  <a:gd name="connsiteX277" fmla="*/ 131308 w 427130"/>
                  <a:gd name="connsiteY277" fmla="*/ 284748 h 423939"/>
                  <a:gd name="connsiteX278" fmla="*/ 129522 w 427130"/>
                  <a:gd name="connsiteY278" fmla="*/ 282629 h 423939"/>
                  <a:gd name="connsiteX279" fmla="*/ 127736 w 427130"/>
                  <a:gd name="connsiteY279" fmla="*/ 280511 h 423939"/>
                  <a:gd name="connsiteX280" fmla="*/ 126057 w 427130"/>
                  <a:gd name="connsiteY280" fmla="*/ 278361 h 423939"/>
                  <a:gd name="connsiteX281" fmla="*/ 124414 w 427130"/>
                  <a:gd name="connsiteY281" fmla="*/ 276142 h 423939"/>
                  <a:gd name="connsiteX282" fmla="*/ 122771 w 427130"/>
                  <a:gd name="connsiteY282" fmla="*/ 273924 h 423939"/>
                  <a:gd name="connsiteX283" fmla="*/ 121271 w 427130"/>
                  <a:gd name="connsiteY283" fmla="*/ 271605 h 423939"/>
                  <a:gd name="connsiteX284" fmla="*/ 119771 w 427130"/>
                  <a:gd name="connsiteY284" fmla="*/ 269286 h 423939"/>
                  <a:gd name="connsiteX285" fmla="*/ 118309 w 427130"/>
                  <a:gd name="connsiteY285" fmla="*/ 266898 h 423939"/>
                  <a:gd name="connsiteX286" fmla="*/ 117021 w 427130"/>
                  <a:gd name="connsiteY286" fmla="*/ 264516 h 423939"/>
                  <a:gd name="connsiteX287" fmla="*/ 115632 w 427130"/>
                  <a:gd name="connsiteY287" fmla="*/ 261991 h 423939"/>
                  <a:gd name="connsiteX288" fmla="*/ 114349 w 427130"/>
                  <a:gd name="connsiteY288" fmla="*/ 259434 h 423939"/>
                  <a:gd name="connsiteX289" fmla="*/ 113204 w 427130"/>
                  <a:gd name="connsiteY289" fmla="*/ 256952 h 423939"/>
                  <a:gd name="connsiteX290" fmla="*/ 111959 w 427130"/>
                  <a:gd name="connsiteY290" fmla="*/ 254327 h 423939"/>
                  <a:gd name="connsiteX291" fmla="*/ 110856 w 427130"/>
                  <a:gd name="connsiteY291" fmla="*/ 251601 h 423939"/>
                  <a:gd name="connsiteX292" fmla="*/ 109891 w 427130"/>
                  <a:gd name="connsiteY292" fmla="*/ 248950 h 423939"/>
                  <a:gd name="connsiteX293" fmla="*/ 108857 w 427130"/>
                  <a:gd name="connsiteY293" fmla="*/ 246261 h 423939"/>
                  <a:gd name="connsiteX294" fmla="*/ 107898 w 427130"/>
                  <a:gd name="connsiteY294" fmla="*/ 243435 h 423939"/>
                  <a:gd name="connsiteX295" fmla="*/ 107007 w 427130"/>
                  <a:gd name="connsiteY295" fmla="*/ 240647 h 423939"/>
                  <a:gd name="connsiteX296" fmla="*/ 106259 w 427130"/>
                  <a:gd name="connsiteY296" fmla="*/ 237757 h 423939"/>
                  <a:gd name="connsiteX297" fmla="*/ 105474 w 427130"/>
                  <a:gd name="connsiteY297" fmla="*/ 234937 h 423939"/>
                  <a:gd name="connsiteX298" fmla="*/ 104832 w 427130"/>
                  <a:gd name="connsiteY298" fmla="*/ 232017 h 423939"/>
                  <a:gd name="connsiteX299" fmla="*/ 104184 w 427130"/>
                  <a:gd name="connsiteY299" fmla="*/ 229270 h 423939"/>
                  <a:gd name="connsiteX300" fmla="*/ 103611 w 427130"/>
                  <a:gd name="connsiteY300" fmla="*/ 226387 h 423939"/>
                  <a:gd name="connsiteX301" fmla="*/ 103244 w 427130"/>
                  <a:gd name="connsiteY301" fmla="*/ 223615 h 423939"/>
                  <a:gd name="connsiteX302" fmla="*/ 102808 w 427130"/>
                  <a:gd name="connsiteY302" fmla="*/ 220806 h 423939"/>
                  <a:gd name="connsiteX303" fmla="*/ 102478 w 427130"/>
                  <a:gd name="connsiteY303" fmla="*/ 217965 h 423939"/>
                  <a:gd name="connsiteX304" fmla="*/ 102179 w 427130"/>
                  <a:gd name="connsiteY304" fmla="*/ 215230 h 423939"/>
                  <a:gd name="connsiteX305" fmla="*/ 102093 w 427130"/>
                  <a:gd name="connsiteY305" fmla="*/ 212432 h 423939"/>
                  <a:gd name="connsiteX306" fmla="*/ 101937 w 427130"/>
                  <a:gd name="connsiteY306" fmla="*/ 209596 h 423939"/>
                  <a:gd name="connsiteX307" fmla="*/ 101919 w 427130"/>
                  <a:gd name="connsiteY307" fmla="*/ 206835 h 423939"/>
                  <a:gd name="connsiteX308" fmla="*/ 101901 w 427130"/>
                  <a:gd name="connsiteY308" fmla="*/ 204074 h 423939"/>
                  <a:gd name="connsiteX309" fmla="*/ 101989 w 427130"/>
                  <a:gd name="connsiteY309" fmla="*/ 201282 h 423939"/>
                  <a:gd name="connsiteX310" fmla="*/ 102109 w 427130"/>
                  <a:gd name="connsiteY310" fmla="*/ 198595 h 423939"/>
                  <a:gd name="connsiteX311" fmla="*/ 102403 w 427130"/>
                  <a:gd name="connsiteY311" fmla="*/ 195914 h 423939"/>
                  <a:gd name="connsiteX312" fmla="*/ 102771 w 427130"/>
                  <a:gd name="connsiteY312" fmla="*/ 193095 h 423939"/>
                  <a:gd name="connsiteX313" fmla="*/ 103171 w 427130"/>
                  <a:gd name="connsiteY313" fmla="*/ 190382 h 423939"/>
                  <a:gd name="connsiteX314" fmla="*/ 103571 w 427130"/>
                  <a:gd name="connsiteY314" fmla="*/ 187670 h 423939"/>
                  <a:gd name="connsiteX315" fmla="*/ 104108 w 427130"/>
                  <a:gd name="connsiteY315" fmla="*/ 185031 h 423939"/>
                  <a:gd name="connsiteX316" fmla="*/ 104683 w 427130"/>
                  <a:gd name="connsiteY316" fmla="*/ 182324 h 423939"/>
                  <a:gd name="connsiteX317" fmla="*/ 105395 w 427130"/>
                  <a:gd name="connsiteY317" fmla="*/ 179691 h 423939"/>
                  <a:gd name="connsiteX318" fmla="*/ 106144 w 427130"/>
                  <a:gd name="connsiteY318" fmla="*/ 176989 h 423939"/>
                  <a:gd name="connsiteX319" fmla="*/ 106893 w 427130"/>
                  <a:gd name="connsiteY319" fmla="*/ 174288 h 423939"/>
                  <a:gd name="connsiteX320" fmla="*/ 107779 w 427130"/>
                  <a:gd name="connsiteY320" fmla="*/ 171660 h 423939"/>
                  <a:gd name="connsiteX321" fmla="*/ 108703 w 427130"/>
                  <a:gd name="connsiteY321" fmla="*/ 168964 h 423939"/>
                  <a:gd name="connsiteX322" fmla="*/ 109764 w 427130"/>
                  <a:gd name="connsiteY322" fmla="*/ 166342 h 423939"/>
                  <a:gd name="connsiteX323" fmla="*/ 110794 w 427130"/>
                  <a:gd name="connsiteY323" fmla="*/ 163614 h 423939"/>
                  <a:gd name="connsiteX324" fmla="*/ 111992 w 427130"/>
                  <a:gd name="connsiteY324" fmla="*/ 161067 h 423939"/>
                  <a:gd name="connsiteX325" fmla="*/ 112774 w 427130"/>
                  <a:gd name="connsiteY325" fmla="*/ 159290 h 423939"/>
                  <a:gd name="connsiteX326" fmla="*/ 113735 w 427130"/>
                  <a:gd name="connsiteY326" fmla="*/ 154528 h 423939"/>
                  <a:gd name="connsiteX327" fmla="*/ 141227 w 427130"/>
                  <a:gd name="connsiteY327" fmla="*/ 113753 h 423939"/>
                  <a:gd name="connsiteX328" fmla="*/ 155306 w 427130"/>
                  <a:gd name="connsiteY328" fmla="*/ 104260 h 423939"/>
                  <a:gd name="connsiteX329" fmla="*/ 156594 w 427130"/>
                  <a:gd name="connsiteY329" fmla="*/ 103153 h 423939"/>
                  <a:gd name="connsiteX330" fmla="*/ 159782 w 427130"/>
                  <a:gd name="connsiteY330" fmla="*/ 100704 h 423939"/>
                  <a:gd name="connsiteX331" fmla="*/ 162964 w 427130"/>
                  <a:gd name="connsiteY331" fmla="*/ 98429 h 423939"/>
                  <a:gd name="connsiteX332" fmla="*/ 166114 w 427130"/>
                  <a:gd name="connsiteY332" fmla="*/ 96048 h 423939"/>
                  <a:gd name="connsiteX333" fmla="*/ 169397 w 427130"/>
                  <a:gd name="connsiteY333" fmla="*/ 93916 h 423939"/>
                  <a:gd name="connsiteX334" fmla="*/ 172785 w 427130"/>
                  <a:gd name="connsiteY334" fmla="*/ 91753 h 423939"/>
                  <a:gd name="connsiteX335" fmla="*/ 176168 w 427130"/>
                  <a:gd name="connsiteY335" fmla="*/ 89764 h 423939"/>
                  <a:gd name="connsiteX336" fmla="*/ 179694 w 427130"/>
                  <a:gd name="connsiteY336" fmla="*/ 87675 h 423939"/>
                  <a:gd name="connsiteX337" fmla="*/ 180677 w 427130"/>
                  <a:gd name="connsiteY337" fmla="*/ 87154 h 423939"/>
                  <a:gd name="connsiteX338" fmla="*/ 182002 w 427130"/>
                  <a:gd name="connsiteY338" fmla="*/ 86261 h 423939"/>
                  <a:gd name="connsiteX339" fmla="*/ 182584 w 427130"/>
                  <a:gd name="connsiteY339" fmla="*/ 86143 h 423939"/>
                  <a:gd name="connsiteX340" fmla="*/ 183177 w 427130"/>
                  <a:gd name="connsiteY340" fmla="*/ 85829 h 423939"/>
                  <a:gd name="connsiteX341" fmla="*/ 186798 w 427130"/>
                  <a:gd name="connsiteY341" fmla="*/ 84057 h 423939"/>
                  <a:gd name="connsiteX342" fmla="*/ 190525 w 427130"/>
                  <a:gd name="connsiteY342" fmla="*/ 82254 h 423939"/>
                  <a:gd name="connsiteX343" fmla="*/ 194315 w 427130"/>
                  <a:gd name="connsiteY343" fmla="*/ 80662 h 423939"/>
                  <a:gd name="connsiteX344" fmla="*/ 198104 w 427130"/>
                  <a:gd name="connsiteY344" fmla="*/ 79070 h 423939"/>
                  <a:gd name="connsiteX345" fmla="*/ 201963 w 427130"/>
                  <a:gd name="connsiteY345" fmla="*/ 77516 h 423939"/>
                  <a:gd name="connsiteX346" fmla="*/ 205922 w 427130"/>
                  <a:gd name="connsiteY346" fmla="*/ 76104 h 423939"/>
                  <a:gd name="connsiteX347" fmla="*/ 209912 w 427130"/>
                  <a:gd name="connsiteY347" fmla="*/ 74799 h 423939"/>
                  <a:gd name="connsiteX348" fmla="*/ 214009 w 427130"/>
                  <a:gd name="connsiteY348" fmla="*/ 73461 h 423939"/>
                  <a:gd name="connsiteX349" fmla="*/ 218062 w 427130"/>
                  <a:gd name="connsiteY349" fmla="*/ 72367 h 423939"/>
                  <a:gd name="connsiteX350" fmla="*/ 222185 w 427130"/>
                  <a:gd name="connsiteY350" fmla="*/ 71310 h 423939"/>
                  <a:gd name="connsiteX351" fmla="*/ 226270 w 427130"/>
                  <a:gd name="connsiteY351" fmla="*/ 70322 h 423939"/>
                  <a:gd name="connsiteX352" fmla="*/ 230281 w 427130"/>
                  <a:gd name="connsiteY352" fmla="*/ 69471 h 423939"/>
                  <a:gd name="connsiteX353" fmla="*/ 234361 w 427130"/>
                  <a:gd name="connsiteY353" fmla="*/ 68658 h 423939"/>
                  <a:gd name="connsiteX354" fmla="*/ 238436 w 427130"/>
                  <a:gd name="connsiteY354" fmla="*/ 68018 h 423939"/>
                  <a:gd name="connsiteX355" fmla="*/ 242436 w 427130"/>
                  <a:gd name="connsiteY355" fmla="*/ 67517 h 423939"/>
                  <a:gd name="connsiteX356" fmla="*/ 246505 w 427130"/>
                  <a:gd name="connsiteY356" fmla="*/ 67052 h 423939"/>
                  <a:gd name="connsiteX357" fmla="*/ 250537 w 427130"/>
                  <a:gd name="connsiteY357" fmla="*/ 66656 h 423939"/>
                  <a:gd name="connsiteX358" fmla="*/ 254494 w 427130"/>
                  <a:gd name="connsiteY358" fmla="*/ 66398 h 423939"/>
                  <a:gd name="connsiteX359" fmla="*/ 258446 w 427130"/>
                  <a:gd name="connsiteY359" fmla="*/ 66314 h 423939"/>
                  <a:gd name="connsiteX360" fmla="*/ 262398 w 427130"/>
                  <a:gd name="connsiteY360" fmla="*/ 66230 h 423939"/>
                  <a:gd name="connsiteX361" fmla="*/ 266451 w 427130"/>
                  <a:gd name="connsiteY361" fmla="*/ 66289 h 423939"/>
                  <a:gd name="connsiteX362" fmla="*/ 270360 w 427130"/>
                  <a:gd name="connsiteY362" fmla="*/ 66448 h 423939"/>
                  <a:gd name="connsiteX363" fmla="*/ 274338 w 427130"/>
                  <a:gd name="connsiteY363" fmla="*/ 66644 h 423939"/>
                  <a:gd name="connsiteX364" fmla="*/ 278274 w 427130"/>
                  <a:gd name="connsiteY364" fmla="*/ 67084 h 423939"/>
                  <a:gd name="connsiteX365" fmla="*/ 282210 w 427130"/>
                  <a:gd name="connsiteY365" fmla="*/ 67524 h 423939"/>
                  <a:gd name="connsiteX366" fmla="*/ 286140 w 427130"/>
                  <a:gd name="connsiteY366" fmla="*/ 68138 h 423939"/>
                  <a:gd name="connsiteX367" fmla="*/ 290107 w 427130"/>
                  <a:gd name="connsiteY367" fmla="*/ 68683 h 423939"/>
                  <a:gd name="connsiteX368" fmla="*/ 293857 w 427130"/>
                  <a:gd name="connsiteY368" fmla="*/ 69466 h 423939"/>
                  <a:gd name="connsiteX369" fmla="*/ 297813 w 427130"/>
                  <a:gd name="connsiteY369" fmla="*/ 70361 h 423939"/>
                  <a:gd name="connsiteX370" fmla="*/ 301732 w 427130"/>
                  <a:gd name="connsiteY370" fmla="*/ 71324 h 423939"/>
                  <a:gd name="connsiteX371" fmla="*/ 305508 w 427130"/>
                  <a:gd name="connsiteY371" fmla="*/ 72388 h 423939"/>
                  <a:gd name="connsiteX372" fmla="*/ 309385 w 427130"/>
                  <a:gd name="connsiteY372" fmla="*/ 73594 h 423939"/>
                  <a:gd name="connsiteX373" fmla="*/ 313156 w 427130"/>
                  <a:gd name="connsiteY373" fmla="*/ 74832 h 423939"/>
                  <a:gd name="connsiteX374" fmla="*/ 317095 w 427130"/>
                  <a:gd name="connsiteY374" fmla="*/ 76250 h 423939"/>
                  <a:gd name="connsiteX375" fmla="*/ 320861 w 427130"/>
                  <a:gd name="connsiteY375" fmla="*/ 77663 h 423939"/>
                  <a:gd name="connsiteX376" fmla="*/ 324726 w 427130"/>
                  <a:gd name="connsiteY376" fmla="*/ 79219 h 423939"/>
                  <a:gd name="connsiteX377" fmla="*/ 328480 w 427130"/>
                  <a:gd name="connsiteY377" fmla="*/ 80980 h 423939"/>
                  <a:gd name="connsiteX378" fmla="*/ 332340 w 427130"/>
                  <a:gd name="connsiteY378" fmla="*/ 82710 h 423939"/>
                  <a:gd name="connsiteX379" fmla="*/ 336126 w 427130"/>
                  <a:gd name="connsiteY379" fmla="*/ 84578 h 423939"/>
                  <a:gd name="connsiteX380" fmla="*/ 339906 w 427130"/>
                  <a:gd name="connsiteY380" fmla="*/ 86620 h 423939"/>
                  <a:gd name="connsiteX381" fmla="*/ 343549 w 427130"/>
                  <a:gd name="connsiteY381" fmla="*/ 88588 h 423939"/>
                  <a:gd name="connsiteX382" fmla="*/ 347255 w 427130"/>
                  <a:gd name="connsiteY382" fmla="*/ 90767 h 423939"/>
                  <a:gd name="connsiteX383" fmla="*/ 350819 w 427130"/>
                  <a:gd name="connsiteY383" fmla="*/ 93047 h 423939"/>
                  <a:gd name="connsiteX384" fmla="*/ 354281 w 427130"/>
                  <a:gd name="connsiteY384" fmla="*/ 95184 h 423939"/>
                  <a:gd name="connsiteX385" fmla="*/ 357702 w 427130"/>
                  <a:gd name="connsiteY385" fmla="*/ 97564 h 423939"/>
                  <a:gd name="connsiteX386" fmla="*/ 361016 w 427130"/>
                  <a:gd name="connsiteY386" fmla="*/ 99975 h 423939"/>
                  <a:gd name="connsiteX387" fmla="*/ 364224 w 427130"/>
                  <a:gd name="connsiteY387" fmla="*/ 102418 h 423939"/>
                  <a:gd name="connsiteX388" fmla="*/ 367464 w 427130"/>
                  <a:gd name="connsiteY388" fmla="*/ 104967 h 423939"/>
                  <a:gd name="connsiteX389" fmla="*/ 370530 w 427130"/>
                  <a:gd name="connsiteY389" fmla="*/ 107511 h 423939"/>
                  <a:gd name="connsiteX390" fmla="*/ 373558 w 427130"/>
                  <a:gd name="connsiteY390" fmla="*/ 110123 h 423939"/>
                  <a:gd name="connsiteX391" fmla="*/ 376444 w 427130"/>
                  <a:gd name="connsiteY391" fmla="*/ 112835 h 423939"/>
                  <a:gd name="connsiteX392" fmla="*/ 379292 w 427130"/>
                  <a:gd name="connsiteY392" fmla="*/ 115617 h 423939"/>
                  <a:gd name="connsiteX393" fmla="*/ 382135 w 427130"/>
                  <a:gd name="connsiteY393" fmla="*/ 118572 h 423939"/>
                  <a:gd name="connsiteX394" fmla="*/ 384772 w 427130"/>
                  <a:gd name="connsiteY394" fmla="*/ 121417 h 423939"/>
                  <a:gd name="connsiteX395" fmla="*/ 387371 w 427130"/>
                  <a:gd name="connsiteY395" fmla="*/ 124330 h 423939"/>
                  <a:gd name="connsiteX396" fmla="*/ 389897 w 427130"/>
                  <a:gd name="connsiteY396" fmla="*/ 127380 h 423939"/>
                  <a:gd name="connsiteX397" fmla="*/ 392422 w 427130"/>
                  <a:gd name="connsiteY397" fmla="*/ 130430 h 423939"/>
                  <a:gd name="connsiteX398" fmla="*/ 394836 w 427130"/>
                  <a:gd name="connsiteY398" fmla="*/ 133687 h 423939"/>
                  <a:gd name="connsiteX399" fmla="*/ 397044 w 427130"/>
                  <a:gd name="connsiteY399" fmla="*/ 136832 h 423939"/>
                  <a:gd name="connsiteX400" fmla="*/ 399315 w 427130"/>
                  <a:gd name="connsiteY400" fmla="*/ 140189 h 423939"/>
                  <a:gd name="connsiteX401" fmla="*/ 401411 w 427130"/>
                  <a:gd name="connsiteY401" fmla="*/ 143540 h 423939"/>
                  <a:gd name="connsiteX402" fmla="*/ 403471 w 427130"/>
                  <a:gd name="connsiteY402" fmla="*/ 146960 h 423939"/>
                  <a:gd name="connsiteX403" fmla="*/ 405456 w 427130"/>
                  <a:gd name="connsiteY403" fmla="*/ 150517 h 423939"/>
                  <a:gd name="connsiteX404" fmla="*/ 407303 w 427130"/>
                  <a:gd name="connsiteY404" fmla="*/ 154000 h 423939"/>
                  <a:gd name="connsiteX405" fmla="*/ 409214 w 427130"/>
                  <a:gd name="connsiteY405" fmla="*/ 157695 h 423939"/>
                  <a:gd name="connsiteX406" fmla="*/ 410882 w 427130"/>
                  <a:gd name="connsiteY406" fmla="*/ 161347 h 423939"/>
                  <a:gd name="connsiteX407" fmla="*/ 412581 w 427130"/>
                  <a:gd name="connsiteY407" fmla="*/ 165105 h 423939"/>
                  <a:gd name="connsiteX408" fmla="*/ 414174 w 427130"/>
                  <a:gd name="connsiteY408" fmla="*/ 168895 h 423939"/>
                  <a:gd name="connsiteX409" fmla="*/ 415662 w 427130"/>
                  <a:gd name="connsiteY409" fmla="*/ 172716 h 423939"/>
                  <a:gd name="connsiteX410" fmla="*/ 417112 w 427130"/>
                  <a:gd name="connsiteY410" fmla="*/ 176606 h 423939"/>
                  <a:gd name="connsiteX411" fmla="*/ 418451 w 427130"/>
                  <a:gd name="connsiteY411" fmla="*/ 180701 h 423939"/>
                  <a:gd name="connsiteX412" fmla="*/ 419722 w 427130"/>
                  <a:gd name="connsiteY412" fmla="*/ 184760 h 423939"/>
                  <a:gd name="connsiteX413" fmla="*/ 420992 w 427130"/>
                  <a:gd name="connsiteY413" fmla="*/ 188819 h 423939"/>
                  <a:gd name="connsiteX414" fmla="*/ 421982 w 427130"/>
                  <a:gd name="connsiteY414" fmla="*/ 192904 h 423939"/>
                  <a:gd name="connsiteX415" fmla="*/ 422972 w 427130"/>
                  <a:gd name="connsiteY415" fmla="*/ 196988 h 423939"/>
                  <a:gd name="connsiteX416" fmla="*/ 423893 w 427130"/>
                  <a:gd name="connsiteY416" fmla="*/ 201036 h 423939"/>
                  <a:gd name="connsiteX417" fmla="*/ 424640 w 427130"/>
                  <a:gd name="connsiteY417" fmla="*/ 205078 h 423939"/>
                  <a:gd name="connsiteX418" fmla="*/ 425243 w 427130"/>
                  <a:gd name="connsiteY418" fmla="*/ 209221 h 423939"/>
                  <a:gd name="connsiteX419" fmla="*/ 425815 w 427130"/>
                  <a:gd name="connsiteY419" fmla="*/ 213257 h 423939"/>
                  <a:gd name="connsiteX420" fmla="*/ 426250 w 427130"/>
                  <a:gd name="connsiteY420" fmla="*/ 217219 h 423939"/>
                  <a:gd name="connsiteX421" fmla="*/ 426684 w 427130"/>
                  <a:gd name="connsiteY421" fmla="*/ 221182 h 423939"/>
                  <a:gd name="connsiteX422" fmla="*/ 426870 w 427130"/>
                  <a:gd name="connsiteY422" fmla="*/ 225276 h 423939"/>
                  <a:gd name="connsiteX423" fmla="*/ 427130 w 427130"/>
                  <a:gd name="connsiteY423" fmla="*/ 229233 h 423939"/>
                  <a:gd name="connsiteX424" fmla="*/ 427110 w 427130"/>
                  <a:gd name="connsiteY424" fmla="*/ 233215 h 423939"/>
                  <a:gd name="connsiteX425" fmla="*/ 427126 w 427130"/>
                  <a:gd name="connsiteY425" fmla="*/ 237129 h 423939"/>
                  <a:gd name="connsiteX426" fmla="*/ 426931 w 427130"/>
                  <a:gd name="connsiteY426" fmla="*/ 241107 h 423939"/>
                  <a:gd name="connsiteX427" fmla="*/ 426630 w 427130"/>
                  <a:gd name="connsiteY427" fmla="*/ 245115 h 423939"/>
                  <a:gd name="connsiteX428" fmla="*/ 426404 w 427130"/>
                  <a:gd name="connsiteY428" fmla="*/ 248987 h 423939"/>
                  <a:gd name="connsiteX429" fmla="*/ 425897 w 427130"/>
                  <a:gd name="connsiteY429" fmla="*/ 252884 h 423939"/>
                  <a:gd name="connsiteX430" fmla="*/ 425352 w 427130"/>
                  <a:gd name="connsiteY430" fmla="*/ 256850 h 423939"/>
                  <a:gd name="connsiteX431" fmla="*/ 424671 w 427130"/>
                  <a:gd name="connsiteY431" fmla="*/ 260742 h 423939"/>
                  <a:gd name="connsiteX432" fmla="*/ 423883 w 427130"/>
                  <a:gd name="connsiteY432" fmla="*/ 264666 h 423939"/>
                  <a:gd name="connsiteX433" fmla="*/ 423096 w 427130"/>
                  <a:gd name="connsiteY433" fmla="*/ 268589 h 423939"/>
                  <a:gd name="connsiteX434" fmla="*/ 422102 w 427130"/>
                  <a:gd name="connsiteY434" fmla="*/ 272401 h 423939"/>
                  <a:gd name="connsiteX435" fmla="*/ 421034 w 427130"/>
                  <a:gd name="connsiteY435" fmla="*/ 276351 h 423939"/>
                  <a:gd name="connsiteX436" fmla="*/ 419866 w 427130"/>
                  <a:gd name="connsiteY436" fmla="*/ 280157 h 423939"/>
                  <a:gd name="connsiteX437" fmla="*/ 418592 w 427130"/>
                  <a:gd name="connsiteY437" fmla="*/ 283995 h 423939"/>
                  <a:gd name="connsiteX438" fmla="*/ 417249 w 427130"/>
                  <a:gd name="connsiteY438" fmla="*/ 287796 h 423939"/>
                  <a:gd name="connsiteX439" fmla="*/ 415800 w 427130"/>
                  <a:gd name="connsiteY439" fmla="*/ 291629 h 423939"/>
                  <a:gd name="connsiteX440" fmla="*/ 414145 w 427130"/>
                  <a:gd name="connsiteY440" fmla="*/ 295350 h 423939"/>
                  <a:gd name="connsiteX441" fmla="*/ 412485 w 427130"/>
                  <a:gd name="connsiteY441" fmla="*/ 299245 h 423939"/>
                  <a:gd name="connsiteX442" fmla="*/ 410724 w 427130"/>
                  <a:gd name="connsiteY442" fmla="*/ 302998 h 423939"/>
                  <a:gd name="connsiteX443" fmla="*/ 408857 w 427130"/>
                  <a:gd name="connsiteY443" fmla="*/ 306782 h 423939"/>
                  <a:gd name="connsiteX444" fmla="*/ 406922 w 427130"/>
                  <a:gd name="connsiteY444" fmla="*/ 310530 h 423939"/>
                  <a:gd name="connsiteX445" fmla="*/ 404181 w 427130"/>
                  <a:gd name="connsiteY445" fmla="*/ 315439 h 423939"/>
                  <a:gd name="connsiteX446" fmla="*/ 401414 w 427130"/>
                  <a:gd name="connsiteY446" fmla="*/ 320068 h 423939"/>
                  <a:gd name="connsiteX447" fmla="*/ 398610 w 427130"/>
                  <a:gd name="connsiteY447" fmla="*/ 324766 h 423939"/>
                  <a:gd name="connsiteX448" fmla="*/ 395600 w 427130"/>
                  <a:gd name="connsiteY448" fmla="*/ 329353 h 423939"/>
                  <a:gd name="connsiteX449" fmla="*/ 392526 w 427130"/>
                  <a:gd name="connsiteY449" fmla="*/ 333728 h 423939"/>
                  <a:gd name="connsiteX450" fmla="*/ 389453 w 427130"/>
                  <a:gd name="connsiteY450" fmla="*/ 338103 h 423939"/>
                  <a:gd name="connsiteX451" fmla="*/ 386279 w 427130"/>
                  <a:gd name="connsiteY451" fmla="*/ 342334 h 423939"/>
                  <a:gd name="connsiteX452" fmla="*/ 382936 w 427130"/>
                  <a:gd name="connsiteY452" fmla="*/ 346386 h 423939"/>
                  <a:gd name="connsiteX453" fmla="*/ 379593 w 427130"/>
                  <a:gd name="connsiteY453" fmla="*/ 350438 h 423939"/>
                  <a:gd name="connsiteX454" fmla="*/ 376150 w 427130"/>
                  <a:gd name="connsiteY454" fmla="*/ 354347 h 423939"/>
                  <a:gd name="connsiteX455" fmla="*/ 372675 w 427130"/>
                  <a:gd name="connsiteY455" fmla="*/ 358150 h 423939"/>
                  <a:gd name="connsiteX456" fmla="*/ 369062 w 427130"/>
                  <a:gd name="connsiteY456" fmla="*/ 361879 h 423939"/>
                  <a:gd name="connsiteX457" fmla="*/ 365244 w 427130"/>
                  <a:gd name="connsiteY457" fmla="*/ 365496 h 423939"/>
                  <a:gd name="connsiteX458" fmla="*/ 361568 w 427130"/>
                  <a:gd name="connsiteY458" fmla="*/ 369013 h 423939"/>
                  <a:gd name="connsiteX459" fmla="*/ 357581 w 427130"/>
                  <a:gd name="connsiteY459" fmla="*/ 372450 h 423939"/>
                  <a:gd name="connsiteX460" fmla="*/ 353704 w 427130"/>
                  <a:gd name="connsiteY460" fmla="*/ 375682 h 423939"/>
                  <a:gd name="connsiteX461" fmla="*/ 349585 w 427130"/>
                  <a:gd name="connsiteY461" fmla="*/ 378870 h 423939"/>
                  <a:gd name="connsiteX462" fmla="*/ 345502 w 427130"/>
                  <a:gd name="connsiteY462" fmla="*/ 381990 h 423939"/>
                  <a:gd name="connsiteX463" fmla="*/ 341250 w 427130"/>
                  <a:gd name="connsiteY463" fmla="*/ 384930 h 423939"/>
                  <a:gd name="connsiteX464" fmla="*/ 336930 w 427130"/>
                  <a:gd name="connsiteY464" fmla="*/ 387832 h 423939"/>
                  <a:gd name="connsiteX465" fmla="*/ 332509 w 427130"/>
                  <a:gd name="connsiteY465" fmla="*/ 390592 h 423939"/>
                  <a:gd name="connsiteX466" fmla="*/ 328057 w 427130"/>
                  <a:gd name="connsiteY466" fmla="*/ 393246 h 423939"/>
                  <a:gd name="connsiteX467" fmla="*/ 323536 w 427130"/>
                  <a:gd name="connsiteY467" fmla="*/ 395862 h 423939"/>
                  <a:gd name="connsiteX468" fmla="*/ 318914 w 427130"/>
                  <a:gd name="connsiteY468" fmla="*/ 398336 h 423939"/>
                  <a:gd name="connsiteX469" fmla="*/ 314087 w 427130"/>
                  <a:gd name="connsiteY469" fmla="*/ 400698 h 423939"/>
                  <a:gd name="connsiteX470" fmla="*/ 309296 w 427130"/>
                  <a:gd name="connsiteY470" fmla="*/ 402992 h 423939"/>
                  <a:gd name="connsiteX471" fmla="*/ 304443 w 427130"/>
                  <a:gd name="connsiteY471" fmla="*/ 405074 h 423939"/>
                  <a:gd name="connsiteX472" fmla="*/ 299483 w 427130"/>
                  <a:gd name="connsiteY472" fmla="*/ 407187 h 423939"/>
                  <a:gd name="connsiteX473" fmla="*/ 294317 w 427130"/>
                  <a:gd name="connsiteY473" fmla="*/ 409190 h 423939"/>
                  <a:gd name="connsiteX474" fmla="*/ 289194 w 427130"/>
                  <a:gd name="connsiteY474" fmla="*/ 410948 h 423939"/>
                  <a:gd name="connsiteX475" fmla="*/ 284002 w 427130"/>
                  <a:gd name="connsiteY475" fmla="*/ 412670 h 423939"/>
                  <a:gd name="connsiteX476" fmla="*/ 278636 w 427130"/>
                  <a:gd name="connsiteY476" fmla="*/ 414386 h 423939"/>
                  <a:gd name="connsiteX477" fmla="*/ 273343 w 427130"/>
                  <a:gd name="connsiteY477" fmla="*/ 415965 h 423939"/>
                  <a:gd name="connsiteX478" fmla="*/ 267919 w 427130"/>
                  <a:gd name="connsiteY478" fmla="*/ 417295 h 423939"/>
                  <a:gd name="connsiteX479" fmla="*/ 262601 w 427130"/>
                  <a:gd name="connsiteY479" fmla="*/ 418594 h 423939"/>
                  <a:gd name="connsiteX480" fmla="*/ 257325 w 427130"/>
                  <a:gd name="connsiteY480" fmla="*/ 419649 h 423939"/>
                  <a:gd name="connsiteX481" fmla="*/ 252049 w 427130"/>
                  <a:gd name="connsiteY481" fmla="*/ 420704 h 423939"/>
                  <a:gd name="connsiteX482" fmla="*/ 246710 w 427130"/>
                  <a:gd name="connsiteY482" fmla="*/ 421548 h 423939"/>
                  <a:gd name="connsiteX483" fmla="*/ 241445 w 427130"/>
                  <a:gd name="connsiteY483" fmla="*/ 422254 h 423939"/>
                  <a:gd name="connsiteX484" fmla="*/ 236149 w 427130"/>
                  <a:gd name="connsiteY484" fmla="*/ 422854 h 423939"/>
                  <a:gd name="connsiteX485" fmla="*/ 230926 w 427130"/>
                  <a:gd name="connsiteY485" fmla="*/ 423317 h 423939"/>
                  <a:gd name="connsiteX486" fmla="*/ 225673 w 427130"/>
                  <a:gd name="connsiteY486" fmla="*/ 423674 h 423939"/>
                  <a:gd name="connsiteX487" fmla="*/ 220493 w 427130"/>
                  <a:gd name="connsiteY487" fmla="*/ 423894 h 423939"/>
                  <a:gd name="connsiteX488" fmla="*/ 215319 w 427130"/>
                  <a:gd name="connsiteY488" fmla="*/ 423939 h 423939"/>
                  <a:gd name="connsiteX489" fmla="*/ 210113 w 427130"/>
                  <a:gd name="connsiteY489" fmla="*/ 423878 h 423939"/>
                  <a:gd name="connsiteX490" fmla="*/ 204913 w 427130"/>
                  <a:gd name="connsiteY490" fmla="*/ 423643 h 423939"/>
                  <a:gd name="connsiteX491" fmla="*/ 199750 w 427130"/>
                  <a:gd name="connsiteY491" fmla="*/ 423339 h 423939"/>
                  <a:gd name="connsiteX492" fmla="*/ 194592 w 427130"/>
                  <a:gd name="connsiteY492" fmla="*/ 422860 h 423939"/>
                  <a:gd name="connsiteX493" fmla="*/ 189509 w 427130"/>
                  <a:gd name="connsiteY493" fmla="*/ 422244 h 423939"/>
                  <a:gd name="connsiteX494" fmla="*/ 184356 w 427130"/>
                  <a:gd name="connsiteY494" fmla="*/ 421591 h 423939"/>
                  <a:gd name="connsiteX495" fmla="*/ 179284 w 427130"/>
                  <a:gd name="connsiteY495" fmla="*/ 420626 h 423939"/>
                  <a:gd name="connsiteX496" fmla="*/ 174106 w 427130"/>
                  <a:gd name="connsiteY496" fmla="*/ 419693 h 423939"/>
                  <a:gd name="connsiteX497" fmla="*/ 169076 w 427130"/>
                  <a:gd name="connsiteY497" fmla="*/ 418485 h 423939"/>
                  <a:gd name="connsiteX498" fmla="*/ 164046 w 427130"/>
                  <a:gd name="connsiteY498" fmla="*/ 417277 h 423939"/>
                  <a:gd name="connsiteX499" fmla="*/ 158953 w 427130"/>
                  <a:gd name="connsiteY499" fmla="*/ 415857 h 423939"/>
                  <a:gd name="connsiteX500" fmla="*/ 153897 w 427130"/>
                  <a:gd name="connsiteY500" fmla="*/ 414368 h 423939"/>
                  <a:gd name="connsiteX501" fmla="*/ 148952 w 427130"/>
                  <a:gd name="connsiteY501" fmla="*/ 412673 h 423939"/>
                  <a:gd name="connsiteX502" fmla="*/ 143976 w 427130"/>
                  <a:gd name="connsiteY502" fmla="*/ 410873 h 423939"/>
                  <a:gd name="connsiteX503" fmla="*/ 138931 w 427130"/>
                  <a:gd name="connsiteY503" fmla="*/ 409035 h 423939"/>
                  <a:gd name="connsiteX504" fmla="*/ 133966 w 427130"/>
                  <a:gd name="connsiteY504" fmla="*/ 406886 h 423939"/>
                  <a:gd name="connsiteX505" fmla="*/ 129001 w 427130"/>
                  <a:gd name="connsiteY505" fmla="*/ 404736 h 423939"/>
                  <a:gd name="connsiteX506" fmla="*/ 124041 w 427130"/>
                  <a:gd name="connsiteY506" fmla="*/ 402412 h 423939"/>
                  <a:gd name="connsiteX507" fmla="*/ 119118 w 427130"/>
                  <a:gd name="connsiteY507" fmla="*/ 400019 h 423939"/>
                  <a:gd name="connsiteX508" fmla="*/ 114169 w 427130"/>
                  <a:gd name="connsiteY508" fmla="*/ 397346 h 423939"/>
                  <a:gd name="connsiteX509" fmla="*/ 109289 w 427130"/>
                  <a:gd name="connsiteY509" fmla="*/ 394710 h 423939"/>
                  <a:gd name="connsiteX510" fmla="*/ 104521 w 427130"/>
                  <a:gd name="connsiteY510" fmla="*/ 391867 h 423939"/>
                  <a:gd name="connsiteX511" fmla="*/ 99926 w 427130"/>
                  <a:gd name="connsiteY511" fmla="*/ 389031 h 423939"/>
                  <a:gd name="connsiteX512" fmla="*/ 95338 w 427130"/>
                  <a:gd name="connsiteY512" fmla="*/ 386020 h 423939"/>
                  <a:gd name="connsiteX513" fmla="*/ 90887 w 427130"/>
                  <a:gd name="connsiteY513" fmla="*/ 383083 h 423939"/>
                  <a:gd name="connsiteX514" fmla="*/ 86584 w 427130"/>
                  <a:gd name="connsiteY514" fmla="*/ 379871 h 423939"/>
                  <a:gd name="connsiteX515" fmla="*/ 82350 w 427130"/>
                  <a:gd name="connsiteY515" fmla="*/ 376696 h 423939"/>
                  <a:gd name="connsiteX516" fmla="*/ 78153 w 427130"/>
                  <a:gd name="connsiteY516" fmla="*/ 373453 h 423939"/>
                  <a:gd name="connsiteX517" fmla="*/ 74136 w 427130"/>
                  <a:gd name="connsiteY517" fmla="*/ 370041 h 423939"/>
                  <a:gd name="connsiteX518" fmla="*/ 70156 w 427130"/>
                  <a:gd name="connsiteY518" fmla="*/ 366560 h 423939"/>
                  <a:gd name="connsiteX519" fmla="*/ 66388 w 427130"/>
                  <a:gd name="connsiteY519" fmla="*/ 363015 h 423939"/>
                  <a:gd name="connsiteX520" fmla="*/ 62658 w 427130"/>
                  <a:gd name="connsiteY520" fmla="*/ 359403 h 423939"/>
                  <a:gd name="connsiteX521" fmla="*/ 59070 w 427130"/>
                  <a:gd name="connsiteY521" fmla="*/ 355689 h 423939"/>
                  <a:gd name="connsiteX522" fmla="*/ 55519 w 427130"/>
                  <a:gd name="connsiteY522" fmla="*/ 351908 h 423939"/>
                  <a:gd name="connsiteX523" fmla="*/ 52111 w 427130"/>
                  <a:gd name="connsiteY523" fmla="*/ 348025 h 423939"/>
                  <a:gd name="connsiteX524" fmla="*/ 48809 w 427130"/>
                  <a:gd name="connsiteY524" fmla="*/ 344112 h 423939"/>
                  <a:gd name="connsiteX525" fmla="*/ 45581 w 427130"/>
                  <a:gd name="connsiteY525" fmla="*/ 340061 h 423939"/>
                  <a:gd name="connsiteX526" fmla="*/ 42496 w 427130"/>
                  <a:gd name="connsiteY526" fmla="*/ 335909 h 423939"/>
                  <a:gd name="connsiteX527" fmla="*/ 39448 w 427130"/>
                  <a:gd name="connsiteY527" fmla="*/ 331689 h 423939"/>
                  <a:gd name="connsiteX528" fmla="*/ 36544 w 427130"/>
                  <a:gd name="connsiteY528" fmla="*/ 327369 h 423939"/>
                  <a:gd name="connsiteX529" fmla="*/ 33745 w 427130"/>
                  <a:gd name="connsiteY529" fmla="*/ 323017 h 423939"/>
                  <a:gd name="connsiteX530" fmla="*/ 31089 w 427130"/>
                  <a:gd name="connsiteY530" fmla="*/ 318564 h 423939"/>
                  <a:gd name="connsiteX531" fmla="*/ 28438 w 427130"/>
                  <a:gd name="connsiteY531" fmla="*/ 313938 h 423939"/>
                  <a:gd name="connsiteX532" fmla="*/ 26031 w 427130"/>
                  <a:gd name="connsiteY532" fmla="*/ 309354 h 423939"/>
                  <a:gd name="connsiteX533" fmla="*/ 23629 w 427130"/>
                  <a:gd name="connsiteY533" fmla="*/ 304595 h 423939"/>
                  <a:gd name="connsiteX534" fmla="*/ 21334 w 427130"/>
                  <a:gd name="connsiteY534" fmla="*/ 299805 h 423939"/>
                  <a:gd name="connsiteX535" fmla="*/ 19112 w 427130"/>
                  <a:gd name="connsiteY535" fmla="*/ 294877 h 423939"/>
                  <a:gd name="connsiteX536" fmla="*/ 17033 w 427130"/>
                  <a:gd name="connsiteY536" fmla="*/ 289849 h 423939"/>
                  <a:gd name="connsiteX537" fmla="*/ 15129 w 427130"/>
                  <a:gd name="connsiteY537" fmla="*/ 284827 h 423939"/>
                  <a:gd name="connsiteX538" fmla="*/ 13194 w 427130"/>
                  <a:gd name="connsiteY538" fmla="*/ 279699 h 423939"/>
                  <a:gd name="connsiteX539" fmla="*/ 11438 w 427130"/>
                  <a:gd name="connsiteY539" fmla="*/ 274402 h 423939"/>
                  <a:gd name="connsiteX540" fmla="*/ 9820 w 427130"/>
                  <a:gd name="connsiteY540" fmla="*/ 269179 h 423939"/>
                  <a:gd name="connsiteX541" fmla="*/ 8244 w 427130"/>
                  <a:gd name="connsiteY541" fmla="*/ 263712 h 423939"/>
                  <a:gd name="connsiteX542" fmla="*/ 6769 w 427130"/>
                  <a:gd name="connsiteY542" fmla="*/ 258389 h 423939"/>
                  <a:gd name="connsiteX543" fmla="*/ 5574 w 427130"/>
                  <a:gd name="connsiteY543" fmla="*/ 253040 h 423939"/>
                  <a:gd name="connsiteX544" fmla="*/ 4411 w 427130"/>
                  <a:gd name="connsiteY544" fmla="*/ 247797 h 423939"/>
                  <a:gd name="connsiteX545" fmla="*/ 3460 w 427130"/>
                  <a:gd name="connsiteY545" fmla="*/ 242490 h 423939"/>
                  <a:gd name="connsiteX546" fmla="*/ 2508 w 427130"/>
                  <a:gd name="connsiteY546" fmla="*/ 237184 h 423939"/>
                  <a:gd name="connsiteX547" fmla="*/ 1731 w 427130"/>
                  <a:gd name="connsiteY547" fmla="*/ 231883 h 423939"/>
                  <a:gd name="connsiteX548" fmla="*/ 1161 w 427130"/>
                  <a:gd name="connsiteY548" fmla="*/ 226693 h 423939"/>
                  <a:gd name="connsiteX549" fmla="*/ 696 w 427130"/>
                  <a:gd name="connsiteY549" fmla="*/ 221472 h 423939"/>
                  <a:gd name="connsiteX550" fmla="*/ 406 w 427130"/>
                  <a:gd name="connsiteY550" fmla="*/ 216256 h 423939"/>
                  <a:gd name="connsiteX551" fmla="*/ 115 w 427130"/>
                  <a:gd name="connsiteY551" fmla="*/ 211041 h 423939"/>
                  <a:gd name="connsiteX552" fmla="*/ 0 w 427130"/>
                  <a:gd name="connsiteY552" fmla="*/ 205830 h 423939"/>
                  <a:gd name="connsiteX553" fmla="*/ 164 w 427130"/>
                  <a:gd name="connsiteY553" fmla="*/ 200594 h 423939"/>
                  <a:gd name="connsiteX554" fmla="*/ 292 w 427130"/>
                  <a:gd name="connsiteY554" fmla="*/ 195427 h 423939"/>
                  <a:gd name="connsiteX555" fmla="*/ 557 w 427130"/>
                  <a:gd name="connsiteY555" fmla="*/ 190334 h 423939"/>
                  <a:gd name="connsiteX556" fmla="*/ 1034 w 427130"/>
                  <a:gd name="connsiteY556" fmla="*/ 185178 h 423939"/>
                  <a:gd name="connsiteX557" fmla="*/ 1685 w 427130"/>
                  <a:gd name="connsiteY557" fmla="*/ 180027 h 423939"/>
                  <a:gd name="connsiteX558" fmla="*/ 2368 w 427130"/>
                  <a:gd name="connsiteY558" fmla="*/ 174982 h 423939"/>
                  <a:gd name="connsiteX559" fmla="*/ 3263 w 427130"/>
                  <a:gd name="connsiteY559" fmla="*/ 169874 h 423939"/>
                  <a:gd name="connsiteX560" fmla="*/ 4195 w 427130"/>
                  <a:gd name="connsiteY560" fmla="*/ 164697 h 423939"/>
                  <a:gd name="connsiteX561" fmla="*/ 5333 w 427130"/>
                  <a:gd name="connsiteY561" fmla="*/ 159632 h 423939"/>
                  <a:gd name="connsiteX562" fmla="*/ 6608 w 427130"/>
                  <a:gd name="connsiteY562" fmla="*/ 154641 h 423939"/>
                  <a:gd name="connsiteX563" fmla="*/ 7990 w 427130"/>
                  <a:gd name="connsiteY563" fmla="*/ 149618 h 423939"/>
                  <a:gd name="connsiteX564" fmla="*/ 9477 w 427130"/>
                  <a:gd name="connsiteY564" fmla="*/ 144564 h 423939"/>
                  <a:gd name="connsiteX565" fmla="*/ 11101 w 427130"/>
                  <a:gd name="connsiteY565" fmla="*/ 139584 h 423939"/>
                  <a:gd name="connsiteX566" fmla="*/ 12938 w 427130"/>
                  <a:gd name="connsiteY566" fmla="*/ 134540 h 423939"/>
                  <a:gd name="connsiteX567" fmla="*/ 14874 w 427130"/>
                  <a:gd name="connsiteY567" fmla="*/ 129640 h 423939"/>
                  <a:gd name="connsiteX568" fmla="*/ 16917 w 427130"/>
                  <a:gd name="connsiteY568" fmla="*/ 124708 h 423939"/>
                  <a:gd name="connsiteX569" fmla="*/ 19102 w 427130"/>
                  <a:gd name="connsiteY569" fmla="*/ 119676 h 423939"/>
                  <a:gd name="connsiteX570" fmla="*/ 21357 w 427130"/>
                  <a:gd name="connsiteY570" fmla="*/ 114681 h 423939"/>
                  <a:gd name="connsiteX571" fmla="*/ 23780 w 427130"/>
                  <a:gd name="connsiteY571" fmla="*/ 109867 h 423939"/>
                  <a:gd name="connsiteX572" fmla="*/ 26383 w 427130"/>
                  <a:gd name="connsiteY572" fmla="*/ 104883 h 423939"/>
                  <a:gd name="connsiteX573" fmla="*/ 28901 w 427130"/>
                  <a:gd name="connsiteY573" fmla="*/ 100385 h 423939"/>
                  <a:gd name="connsiteX574" fmla="*/ 31562 w 427130"/>
                  <a:gd name="connsiteY574" fmla="*/ 95788 h 423939"/>
                  <a:gd name="connsiteX575" fmla="*/ 34393 w 427130"/>
                  <a:gd name="connsiteY575" fmla="*/ 91370 h 423939"/>
                  <a:gd name="connsiteX576" fmla="*/ 37254 w 427130"/>
                  <a:gd name="connsiteY576" fmla="*/ 87059 h 423939"/>
                  <a:gd name="connsiteX577" fmla="*/ 40259 w 427130"/>
                  <a:gd name="connsiteY577" fmla="*/ 82647 h 423939"/>
                  <a:gd name="connsiteX578" fmla="*/ 43327 w 427130"/>
                  <a:gd name="connsiteY578" fmla="*/ 78446 h 423939"/>
                  <a:gd name="connsiteX579" fmla="*/ 46533 w 427130"/>
                  <a:gd name="connsiteY579" fmla="*/ 74320 h 423939"/>
                  <a:gd name="connsiteX580" fmla="*/ 49876 w 427130"/>
                  <a:gd name="connsiteY580" fmla="*/ 70268 h 423939"/>
                  <a:gd name="connsiteX581" fmla="*/ 53219 w 427130"/>
                  <a:gd name="connsiteY581" fmla="*/ 66216 h 423939"/>
                  <a:gd name="connsiteX582" fmla="*/ 56805 w 427130"/>
                  <a:gd name="connsiteY582" fmla="*/ 62207 h 423939"/>
                  <a:gd name="connsiteX583" fmla="*/ 60423 w 427130"/>
                  <a:gd name="connsiteY583" fmla="*/ 58304 h 423939"/>
                  <a:gd name="connsiteX584" fmla="*/ 64247 w 427130"/>
                  <a:gd name="connsiteY584" fmla="*/ 54512 h 423939"/>
                  <a:gd name="connsiteX585" fmla="*/ 68034 w 427130"/>
                  <a:gd name="connsiteY585" fmla="*/ 50789 h 423939"/>
                  <a:gd name="connsiteX586" fmla="*/ 71995 w 427130"/>
                  <a:gd name="connsiteY586" fmla="*/ 47071 h 423939"/>
                  <a:gd name="connsiteX587" fmla="*/ 76057 w 427130"/>
                  <a:gd name="connsiteY587" fmla="*/ 43497 h 423939"/>
                  <a:gd name="connsiteX588" fmla="*/ 80331 w 427130"/>
                  <a:gd name="connsiteY588" fmla="*/ 39859 h 423939"/>
                  <a:gd name="connsiteX589" fmla="*/ 84811 w 427130"/>
                  <a:gd name="connsiteY589" fmla="*/ 36332 h 423939"/>
                  <a:gd name="connsiteX590" fmla="*/ 89359 w 427130"/>
                  <a:gd name="connsiteY590" fmla="*/ 32843 h 423939"/>
                  <a:gd name="connsiteX591" fmla="*/ 93796 w 427130"/>
                  <a:gd name="connsiteY591" fmla="*/ 29560 h 423939"/>
                  <a:gd name="connsiteX592" fmla="*/ 98371 w 427130"/>
                  <a:gd name="connsiteY592" fmla="*/ 26351 h 423939"/>
                  <a:gd name="connsiteX593" fmla="*/ 102940 w 427130"/>
                  <a:gd name="connsiteY593" fmla="*/ 23316 h 423939"/>
                  <a:gd name="connsiteX594" fmla="*/ 107604 w 427130"/>
                  <a:gd name="connsiteY594" fmla="*/ 20599 h 423939"/>
                  <a:gd name="connsiteX595" fmla="*/ 112200 w 427130"/>
                  <a:gd name="connsiteY595" fmla="*/ 17845 h 423939"/>
                  <a:gd name="connsiteX596" fmla="*/ 116890 w 427130"/>
                  <a:gd name="connsiteY596" fmla="*/ 15409 h 423939"/>
                  <a:gd name="connsiteX597" fmla="*/ 121580 w 427130"/>
                  <a:gd name="connsiteY597" fmla="*/ 12972 h 423939"/>
                  <a:gd name="connsiteX598" fmla="*/ 126227 w 427130"/>
                  <a:gd name="connsiteY598" fmla="*/ 10779 h 423939"/>
                  <a:gd name="connsiteX599" fmla="*/ 131044 w 427130"/>
                  <a:gd name="connsiteY599" fmla="*/ 8765 h 423939"/>
                  <a:gd name="connsiteX600" fmla="*/ 135824 w 427130"/>
                  <a:gd name="connsiteY600" fmla="*/ 6821 h 423939"/>
                  <a:gd name="connsiteX601" fmla="*/ 140561 w 427130"/>
                  <a:gd name="connsiteY601" fmla="*/ 5120 h 423939"/>
                  <a:gd name="connsiteX602" fmla="*/ 145361 w 427130"/>
                  <a:gd name="connsiteY602" fmla="*/ 3630 h 423939"/>
                  <a:gd name="connsiteX603" fmla="*/ 150161 w 427130"/>
                  <a:gd name="connsiteY603" fmla="*/ 2140 h 423939"/>
                  <a:gd name="connsiteX604" fmla="*/ 154987 w 427130"/>
                  <a:gd name="connsiteY604" fmla="*/ 931 h 423939"/>
                  <a:gd name="connsiteX605" fmla="*/ 157485 w 427130"/>
                  <a:gd name="connsiteY605" fmla="*/ 417 h 423939"/>
                  <a:gd name="connsiteX606" fmla="*/ 159765 w 427130"/>
                  <a:gd name="connsiteY606" fmla="*/ 140 h 4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427130" h="423939">
                    <a:moveTo>
                      <a:pt x="161972" y="0"/>
                    </a:moveTo>
                    <a:lnTo>
                      <a:pt x="164098" y="173"/>
                    </a:lnTo>
                    <a:lnTo>
                      <a:pt x="166082" y="445"/>
                    </a:lnTo>
                    <a:lnTo>
                      <a:pt x="168060" y="893"/>
                    </a:lnTo>
                    <a:lnTo>
                      <a:pt x="169927" y="1546"/>
                    </a:lnTo>
                    <a:lnTo>
                      <a:pt x="171751" y="2443"/>
                    </a:lnTo>
                    <a:lnTo>
                      <a:pt x="173570" y="3514"/>
                    </a:lnTo>
                    <a:lnTo>
                      <a:pt x="175208" y="4754"/>
                    </a:lnTo>
                    <a:lnTo>
                      <a:pt x="176059" y="5480"/>
                    </a:lnTo>
                    <a:lnTo>
                      <a:pt x="176735" y="6200"/>
                    </a:lnTo>
                    <a:lnTo>
                      <a:pt x="177481" y="6958"/>
                    </a:lnTo>
                    <a:lnTo>
                      <a:pt x="178189" y="7784"/>
                    </a:lnTo>
                    <a:lnTo>
                      <a:pt x="179430" y="9431"/>
                    </a:lnTo>
                    <a:lnTo>
                      <a:pt x="180523" y="11352"/>
                    </a:lnTo>
                    <a:lnTo>
                      <a:pt x="181404" y="13337"/>
                    </a:lnTo>
                    <a:lnTo>
                      <a:pt x="182206" y="15634"/>
                    </a:lnTo>
                    <a:lnTo>
                      <a:pt x="182870" y="17856"/>
                    </a:lnTo>
                    <a:lnTo>
                      <a:pt x="183222" y="19999"/>
                    </a:lnTo>
                    <a:lnTo>
                      <a:pt x="183289" y="21189"/>
                    </a:lnTo>
                    <a:lnTo>
                      <a:pt x="183362" y="22205"/>
                    </a:lnTo>
                    <a:lnTo>
                      <a:pt x="183361" y="23358"/>
                    </a:lnTo>
                    <a:lnTo>
                      <a:pt x="183296" y="24299"/>
                    </a:lnTo>
                    <a:lnTo>
                      <a:pt x="183226" y="25415"/>
                    </a:lnTo>
                    <a:lnTo>
                      <a:pt x="182950" y="26420"/>
                    </a:lnTo>
                    <a:lnTo>
                      <a:pt x="182811" y="27499"/>
                    </a:lnTo>
                    <a:lnTo>
                      <a:pt x="182466" y="28466"/>
                    </a:lnTo>
                    <a:lnTo>
                      <a:pt x="182258" y="29508"/>
                    </a:lnTo>
                    <a:lnTo>
                      <a:pt x="181807" y="30507"/>
                    </a:lnTo>
                    <a:lnTo>
                      <a:pt x="181319" y="31574"/>
                    </a:lnTo>
                    <a:lnTo>
                      <a:pt x="180837" y="32467"/>
                    </a:lnTo>
                    <a:lnTo>
                      <a:pt x="180392" y="33292"/>
                    </a:lnTo>
                    <a:lnTo>
                      <a:pt x="179915" y="34010"/>
                    </a:lnTo>
                    <a:lnTo>
                      <a:pt x="178717" y="35405"/>
                    </a:lnTo>
                    <a:lnTo>
                      <a:pt x="177383" y="36725"/>
                    </a:lnTo>
                    <a:lnTo>
                      <a:pt x="175805" y="38003"/>
                    </a:lnTo>
                    <a:lnTo>
                      <a:pt x="174089" y="39206"/>
                    </a:lnTo>
                    <a:lnTo>
                      <a:pt x="172130" y="40367"/>
                    </a:lnTo>
                    <a:lnTo>
                      <a:pt x="169897" y="41379"/>
                    </a:lnTo>
                    <a:lnTo>
                      <a:pt x="167525" y="42317"/>
                    </a:lnTo>
                    <a:lnTo>
                      <a:pt x="161052" y="44767"/>
                    </a:lnTo>
                    <a:lnTo>
                      <a:pt x="155289" y="46890"/>
                    </a:lnTo>
                    <a:lnTo>
                      <a:pt x="150446" y="48623"/>
                    </a:lnTo>
                    <a:lnTo>
                      <a:pt x="146424" y="49823"/>
                    </a:lnTo>
                    <a:lnTo>
                      <a:pt x="143020" y="51357"/>
                    </a:lnTo>
                    <a:lnTo>
                      <a:pt x="139648" y="52996"/>
                    </a:lnTo>
                    <a:lnTo>
                      <a:pt x="136414" y="54711"/>
                    </a:lnTo>
                    <a:lnTo>
                      <a:pt x="133111" y="56388"/>
                    </a:lnTo>
                    <a:lnTo>
                      <a:pt x="129982" y="58070"/>
                    </a:lnTo>
                    <a:lnTo>
                      <a:pt x="126816" y="59821"/>
                    </a:lnTo>
                    <a:lnTo>
                      <a:pt x="123751" y="61716"/>
                    </a:lnTo>
                    <a:lnTo>
                      <a:pt x="120754" y="63647"/>
                    </a:lnTo>
                    <a:lnTo>
                      <a:pt x="117758" y="65578"/>
                    </a:lnTo>
                    <a:lnTo>
                      <a:pt x="114793" y="67616"/>
                    </a:lnTo>
                    <a:lnTo>
                      <a:pt x="112002" y="69658"/>
                    </a:lnTo>
                    <a:lnTo>
                      <a:pt x="109243" y="71807"/>
                    </a:lnTo>
                    <a:lnTo>
                      <a:pt x="106416" y="73918"/>
                    </a:lnTo>
                    <a:lnTo>
                      <a:pt x="103689" y="76173"/>
                    </a:lnTo>
                    <a:lnTo>
                      <a:pt x="101030" y="78464"/>
                    </a:lnTo>
                    <a:lnTo>
                      <a:pt x="98441" y="80793"/>
                    </a:lnTo>
                    <a:lnTo>
                      <a:pt x="95920" y="83159"/>
                    </a:lnTo>
                    <a:lnTo>
                      <a:pt x="93430" y="85630"/>
                    </a:lnTo>
                    <a:lnTo>
                      <a:pt x="90972" y="88208"/>
                    </a:lnTo>
                    <a:lnTo>
                      <a:pt x="88589" y="90648"/>
                    </a:lnTo>
                    <a:lnTo>
                      <a:pt x="86163" y="93331"/>
                    </a:lnTo>
                    <a:lnTo>
                      <a:pt x="83948" y="95951"/>
                    </a:lnTo>
                    <a:lnTo>
                      <a:pt x="81628" y="98603"/>
                    </a:lnTo>
                    <a:lnTo>
                      <a:pt x="79583" y="101403"/>
                    </a:lnTo>
                    <a:lnTo>
                      <a:pt x="77432" y="104235"/>
                    </a:lnTo>
                    <a:lnTo>
                      <a:pt x="75280" y="107067"/>
                    </a:lnTo>
                    <a:lnTo>
                      <a:pt x="73230" y="110041"/>
                    </a:lnTo>
                    <a:lnTo>
                      <a:pt x="71322" y="112916"/>
                    </a:lnTo>
                    <a:lnTo>
                      <a:pt x="69408" y="115965"/>
                    </a:lnTo>
                    <a:lnTo>
                      <a:pt x="67527" y="119120"/>
                    </a:lnTo>
                    <a:lnTo>
                      <a:pt x="65719" y="122137"/>
                    </a:lnTo>
                    <a:lnTo>
                      <a:pt x="63975" y="125366"/>
                    </a:lnTo>
                    <a:lnTo>
                      <a:pt x="61859" y="129282"/>
                    </a:lnTo>
                    <a:lnTo>
                      <a:pt x="59919" y="133204"/>
                    </a:lnTo>
                    <a:lnTo>
                      <a:pt x="58115" y="137200"/>
                    </a:lnTo>
                    <a:lnTo>
                      <a:pt x="56312" y="141196"/>
                    </a:lnTo>
                    <a:lnTo>
                      <a:pt x="54683" y="145198"/>
                    </a:lnTo>
                    <a:lnTo>
                      <a:pt x="53197" y="149099"/>
                    </a:lnTo>
                    <a:lnTo>
                      <a:pt x="51706" y="153175"/>
                    </a:lnTo>
                    <a:lnTo>
                      <a:pt x="50426" y="157187"/>
                    </a:lnTo>
                    <a:lnTo>
                      <a:pt x="49184" y="161131"/>
                    </a:lnTo>
                    <a:lnTo>
                      <a:pt x="48110" y="165255"/>
                    </a:lnTo>
                    <a:lnTo>
                      <a:pt x="47042" y="169205"/>
                    </a:lnTo>
                    <a:lnTo>
                      <a:pt x="46181" y="173265"/>
                    </a:lnTo>
                    <a:lnTo>
                      <a:pt x="45351" y="177432"/>
                    </a:lnTo>
                    <a:lnTo>
                      <a:pt x="44663" y="181498"/>
                    </a:lnTo>
                    <a:lnTo>
                      <a:pt x="44151" y="185570"/>
                    </a:lnTo>
                    <a:lnTo>
                      <a:pt x="43707" y="189679"/>
                    </a:lnTo>
                    <a:lnTo>
                      <a:pt x="43332" y="193826"/>
                    </a:lnTo>
                    <a:lnTo>
                      <a:pt x="42994" y="197903"/>
                    </a:lnTo>
                    <a:lnTo>
                      <a:pt x="42899" y="202023"/>
                    </a:lnTo>
                    <a:lnTo>
                      <a:pt x="42836" y="206249"/>
                    </a:lnTo>
                    <a:lnTo>
                      <a:pt x="42985" y="210412"/>
                    </a:lnTo>
                    <a:lnTo>
                      <a:pt x="43133" y="214575"/>
                    </a:lnTo>
                    <a:lnTo>
                      <a:pt x="43457" y="218743"/>
                    </a:lnTo>
                    <a:lnTo>
                      <a:pt x="43743" y="222981"/>
                    </a:lnTo>
                    <a:lnTo>
                      <a:pt x="44240" y="227154"/>
                    </a:lnTo>
                    <a:lnTo>
                      <a:pt x="44913" y="231334"/>
                    </a:lnTo>
                    <a:lnTo>
                      <a:pt x="45548" y="235582"/>
                    </a:lnTo>
                    <a:lnTo>
                      <a:pt x="46427" y="239873"/>
                    </a:lnTo>
                    <a:lnTo>
                      <a:pt x="47342" y="244095"/>
                    </a:lnTo>
                    <a:lnTo>
                      <a:pt x="48395" y="248392"/>
                    </a:lnTo>
                    <a:lnTo>
                      <a:pt x="49517" y="252725"/>
                    </a:lnTo>
                    <a:lnTo>
                      <a:pt x="50782" y="256959"/>
                    </a:lnTo>
                    <a:lnTo>
                      <a:pt x="52116" y="261229"/>
                    </a:lnTo>
                    <a:lnTo>
                      <a:pt x="53486" y="265431"/>
                    </a:lnTo>
                    <a:lnTo>
                      <a:pt x="55000" y="269532"/>
                    </a:lnTo>
                    <a:lnTo>
                      <a:pt x="56514" y="273634"/>
                    </a:lnTo>
                    <a:lnTo>
                      <a:pt x="58276" y="277603"/>
                    </a:lnTo>
                    <a:lnTo>
                      <a:pt x="60007" y="281467"/>
                    </a:lnTo>
                    <a:lnTo>
                      <a:pt x="61875" y="285405"/>
                    </a:lnTo>
                    <a:lnTo>
                      <a:pt x="63749" y="289168"/>
                    </a:lnTo>
                    <a:lnTo>
                      <a:pt x="65729" y="292900"/>
                    </a:lnTo>
                    <a:lnTo>
                      <a:pt x="67782" y="296495"/>
                    </a:lnTo>
                    <a:lnTo>
                      <a:pt x="69974" y="300164"/>
                    </a:lnTo>
                    <a:lnTo>
                      <a:pt x="72239" y="303695"/>
                    </a:lnTo>
                    <a:lnTo>
                      <a:pt x="74579" y="307089"/>
                    </a:lnTo>
                    <a:lnTo>
                      <a:pt x="76988" y="310520"/>
                    </a:lnTo>
                    <a:lnTo>
                      <a:pt x="79439" y="313708"/>
                    </a:lnTo>
                    <a:lnTo>
                      <a:pt x="82059" y="317076"/>
                    </a:lnTo>
                    <a:lnTo>
                      <a:pt x="84685" y="320269"/>
                    </a:lnTo>
                    <a:lnTo>
                      <a:pt x="87453" y="323362"/>
                    </a:lnTo>
                    <a:lnTo>
                      <a:pt x="90259" y="326386"/>
                    </a:lnTo>
                    <a:lnTo>
                      <a:pt x="93102" y="329342"/>
                    </a:lnTo>
                    <a:lnTo>
                      <a:pt x="96156" y="332235"/>
                    </a:lnTo>
                    <a:lnTo>
                      <a:pt x="99248" y="335058"/>
                    </a:lnTo>
                    <a:lnTo>
                      <a:pt x="102408" y="337919"/>
                    </a:lnTo>
                    <a:lnTo>
                      <a:pt x="105611" y="340537"/>
                    </a:lnTo>
                    <a:lnTo>
                      <a:pt x="108989" y="343160"/>
                    </a:lnTo>
                    <a:lnTo>
                      <a:pt x="112298" y="345746"/>
                    </a:lnTo>
                    <a:lnTo>
                      <a:pt x="115818" y="348269"/>
                    </a:lnTo>
                    <a:lnTo>
                      <a:pt x="119376" y="350724"/>
                    </a:lnTo>
                    <a:lnTo>
                      <a:pt x="123040" y="353146"/>
                    </a:lnTo>
                    <a:lnTo>
                      <a:pt x="126814" y="355363"/>
                    </a:lnTo>
                    <a:lnTo>
                      <a:pt x="130589" y="357579"/>
                    </a:lnTo>
                    <a:lnTo>
                      <a:pt x="134539" y="359802"/>
                    </a:lnTo>
                    <a:lnTo>
                      <a:pt x="138493" y="361849"/>
                    </a:lnTo>
                    <a:lnTo>
                      <a:pt x="142417" y="363791"/>
                    </a:lnTo>
                    <a:lnTo>
                      <a:pt x="146340" y="365733"/>
                    </a:lnTo>
                    <a:lnTo>
                      <a:pt x="150375" y="367468"/>
                    </a:lnTo>
                    <a:lnTo>
                      <a:pt x="154378" y="369098"/>
                    </a:lnTo>
                    <a:lnTo>
                      <a:pt x="158349" y="370622"/>
                    </a:lnTo>
                    <a:lnTo>
                      <a:pt x="162395" y="372009"/>
                    </a:lnTo>
                    <a:lnTo>
                      <a:pt x="166440" y="373395"/>
                    </a:lnTo>
                    <a:lnTo>
                      <a:pt x="170386" y="374639"/>
                    </a:lnTo>
                    <a:lnTo>
                      <a:pt x="174511" y="375714"/>
                    </a:lnTo>
                    <a:lnTo>
                      <a:pt x="178567" y="376751"/>
                    </a:lnTo>
                    <a:lnTo>
                      <a:pt x="182661" y="377720"/>
                    </a:lnTo>
                    <a:lnTo>
                      <a:pt x="186692" y="378477"/>
                    </a:lnTo>
                    <a:lnTo>
                      <a:pt x="190759" y="379165"/>
                    </a:lnTo>
                    <a:lnTo>
                      <a:pt x="194864" y="379785"/>
                    </a:lnTo>
                    <a:lnTo>
                      <a:pt x="199011" y="380162"/>
                    </a:lnTo>
                    <a:lnTo>
                      <a:pt x="203158" y="380538"/>
                    </a:lnTo>
                    <a:lnTo>
                      <a:pt x="207237" y="380878"/>
                    </a:lnTo>
                    <a:lnTo>
                      <a:pt x="211427" y="381011"/>
                    </a:lnTo>
                    <a:lnTo>
                      <a:pt x="215654" y="381075"/>
                    </a:lnTo>
                    <a:lnTo>
                      <a:pt x="219743" y="381066"/>
                    </a:lnTo>
                    <a:lnTo>
                      <a:pt x="224013" y="380887"/>
                    </a:lnTo>
                    <a:lnTo>
                      <a:pt x="228145" y="380634"/>
                    </a:lnTo>
                    <a:lnTo>
                      <a:pt x="232352" y="380244"/>
                    </a:lnTo>
                    <a:lnTo>
                      <a:pt x="236632" y="379716"/>
                    </a:lnTo>
                    <a:lnTo>
                      <a:pt x="240844" y="379151"/>
                    </a:lnTo>
                    <a:lnTo>
                      <a:pt x="245024" y="378480"/>
                    </a:lnTo>
                    <a:lnTo>
                      <a:pt x="249347" y="377709"/>
                    </a:lnTo>
                    <a:lnTo>
                      <a:pt x="253607" y="376726"/>
                    </a:lnTo>
                    <a:lnTo>
                      <a:pt x="257830" y="375812"/>
                    </a:lnTo>
                    <a:lnTo>
                      <a:pt x="262096" y="374655"/>
                    </a:lnTo>
                    <a:lnTo>
                      <a:pt x="266398" y="373429"/>
                    </a:lnTo>
                    <a:lnTo>
                      <a:pt x="270669" y="372098"/>
                    </a:lnTo>
                    <a:lnTo>
                      <a:pt x="274871" y="370729"/>
                    </a:lnTo>
                    <a:lnTo>
                      <a:pt x="279079" y="369185"/>
                    </a:lnTo>
                    <a:lnTo>
                      <a:pt x="283112" y="367636"/>
                    </a:lnTo>
                    <a:lnTo>
                      <a:pt x="287114" y="365982"/>
                    </a:lnTo>
                    <a:lnTo>
                      <a:pt x="291084" y="364221"/>
                    </a:lnTo>
                    <a:lnTo>
                      <a:pt x="294948" y="362492"/>
                    </a:lnTo>
                    <a:lnTo>
                      <a:pt x="298748" y="360551"/>
                    </a:lnTo>
                    <a:lnTo>
                      <a:pt x="302375" y="358605"/>
                    </a:lnTo>
                    <a:lnTo>
                      <a:pt x="306075" y="356521"/>
                    </a:lnTo>
                    <a:lnTo>
                      <a:pt x="309675" y="354295"/>
                    </a:lnTo>
                    <a:lnTo>
                      <a:pt x="313132" y="352168"/>
                    </a:lnTo>
                    <a:lnTo>
                      <a:pt x="316632" y="349799"/>
                    </a:lnTo>
                    <a:lnTo>
                      <a:pt x="320026" y="347461"/>
                    </a:lnTo>
                    <a:lnTo>
                      <a:pt x="323319" y="344980"/>
                    </a:lnTo>
                    <a:lnTo>
                      <a:pt x="326581" y="342393"/>
                    </a:lnTo>
                    <a:lnTo>
                      <a:pt x="329774" y="339769"/>
                    </a:lnTo>
                    <a:lnTo>
                      <a:pt x="332830" y="337071"/>
                    </a:lnTo>
                    <a:lnTo>
                      <a:pt x="335923" y="334304"/>
                    </a:lnTo>
                    <a:lnTo>
                      <a:pt x="338953" y="331325"/>
                    </a:lnTo>
                    <a:lnTo>
                      <a:pt x="341808" y="328341"/>
                    </a:lnTo>
                    <a:lnTo>
                      <a:pt x="344594" y="325320"/>
                    </a:lnTo>
                    <a:lnTo>
                      <a:pt x="347454" y="322161"/>
                    </a:lnTo>
                    <a:lnTo>
                      <a:pt x="350072" y="318960"/>
                    </a:lnTo>
                    <a:lnTo>
                      <a:pt x="352763" y="315621"/>
                    </a:lnTo>
                    <a:lnTo>
                      <a:pt x="355317" y="312208"/>
                    </a:lnTo>
                    <a:lnTo>
                      <a:pt x="357765" y="308827"/>
                    </a:lnTo>
                    <a:lnTo>
                      <a:pt x="360219" y="305271"/>
                    </a:lnTo>
                    <a:lnTo>
                      <a:pt x="362572" y="301572"/>
                    </a:lnTo>
                    <a:lnTo>
                      <a:pt x="364925" y="297873"/>
                    </a:lnTo>
                    <a:lnTo>
                      <a:pt x="367141" y="294100"/>
                    </a:lnTo>
                    <a:lnTo>
                      <a:pt x="369256" y="290183"/>
                    </a:lnTo>
                    <a:lnTo>
                      <a:pt x="370778" y="287366"/>
                    </a:lnTo>
                    <a:lnTo>
                      <a:pt x="372194" y="284581"/>
                    </a:lnTo>
                    <a:lnTo>
                      <a:pt x="373435" y="281790"/>
                    </a:lnTo>
                    <a:lnTo>
                      <a:pt x="374713" y="278931"/>
                    </a:lnTo>
                    <a:lnTo>
                      <a:pt x="375817" y="276066"/>
                    </a:lnTo>
                    <a:lnTo>
                      <a:pt x="376952" y="273306"/>
                    </a:lnTo>
                    <a:lnTo>
                      <a:pt x="377950" y="270473"/>
                    </a:lnTo>
                    <a:lnTo>
                      <a:pt x="378879" y="267602"/>
                    </a:lnTo>
                    <a:lnTo>
                      <a:pt x="379702" y="264763"/>
                    </a:lnTo>
                    <a:lnTo>
                      <a:pt x="380526" y="261924"/>
                    </a:lnTo>
                    <a:lnTo>
                      <a:pt x="381211" y="259011"/>
                    </a:lnTo>
                    <a:lnTo>
                      <a:pt x="381860" y="256166"/>
                    </a:lnTo>
                    <a:lnTo>
                      <a:pt x="382546" y="253253"/>
                    </a:lnTo>
                    <a:lnTo>
                      <a:pt x="382951" y="250365"/>
                    </a:lnTo>
                    <a:lnTo>
                      <a:pt x="383357" y="247478"/>
                    </a:lnTo>
                    <a:lnTo>
                      <a:pt x="383693" y="244554"/>
                    </a:lnTo>
                    <a:lnTo>
                      <a:pt x="383924" y="241661"/>
                    </a:lnTo>
                    <a:lnTo>
                      <a:pt x="384155" y="238768"/>
                    </a:lnTo>
                    <a:lnTo>
                      <a:pt x="384249" y="235801"/>
                    </a:lnTo>
                    <a:lnTo>
                      <a:pt x="384305" y="232902"/>
                    </a:lnTo>
                    <a:lnTo>
                      <a:pt x="384192" y="229824"/>
                    </a:lnTo>
                    <a:lnTo>
                      <a:pt x="384105" y="227026"/>
                    </a:lnTo>
                    <a:lnTo>
                      <a:pt x="383924" y="223910"/>
                    </a:lnTo>
                    <a:lnTo>
                      <a:pt x="383668" y="220932"/>
                    </a:lnTo>
                    <a:lnTo>
                      <a:pt x="383269" y="218054"/>
                    </a:lnTo>
                    <a:lnTo>
                      <a:pt x="382839" y="215070"/>
                    </a:lnTo>
                    <a:lnTo>
                      <a:pt x="382340" y="212049"/>
                    </a:lnTo>
                    <a:lnTo>
                      <a:pt x="381772" y="208991"/>
                    </a:lnTo>
                    <a:lnTo>
                      <a:pt x="381167" y="206002"/>
                    </a:lnTo>
                    <a:lnTo>
                      <a:pt x="380456" y="203044"/>
                    </a:lnTo>
                    <a:lnTo>
                      <a:pt x="379645" y="199943"/>
                    </a:lnTo>
                    <a:lnTo>
                      <a:pt x="378759" y="196980"/>
                    </a:lnTo>
                    <a:lnTo>
                      <a:pt x="377842" y="193911"/>
                    </a:lnTo>
                    <a:lnTo>
                      <a:pt x="376851" y="190979"/>
                    </a:lnTo>
                    <a:lnTo>
                      <a:pt x="375791" y="188010"/>
                    </a:lnTo>
                    <a:lnTo>
                      <a:pt x="374657" y="185179"/>
                    </a:lnTo>
                    <a:lnTo>
                      <a:pt x="373523" y="182348"/>
                    </a:lnTo>
                    <a:lnTo>
                      <a:pt x="372283" y="179548"/>
                    </a:lnTo>
                    <a:lnTo>
                      <a:pt x="371006" y="176816"/>
                    </a:lnTo>
                    <a:lnTo>
                      <a:pt x="369586" y="174186"/>
                    </a:lnTo>
                    <a:lnTo>
                      <a:pt x="368203" y="171486"/>
                    </a:lnTo>
                    <a:lnTo>
                      <a:pt x="366708" y="168993"/>
                    </a:lnTo>
                    <a:lnTo>
                      <a:pt x="365182" y="166393"/>
                    </a:lnTo>
                    <a:lnTo>
                      <a:pt x="363582" y="163931"/>
                    </a:lnTo>
                    <a:lnTo>
                      <a:pt x="361982" y="161469"/>
                    </a:lnTo>
                    <a:lnTo>
                      <a:pt x="360239" y="159108"/>
                    </a:lnTo>
                    <a:lnTo>
                      <a:pt x="358427" y="156709"/>
                    </a:lnTo>
                    <a:lnTo>
                      <a:pt x="356647" y="154416"/>
                    </a:lnTo>
                    <a:lnTo>
                      <a:pt x="354761" y="152155"/>
                    </a:lnTo>
                    <a:lnTo>
                      <a:pt x="352800" y="150031"/>
                    </a:lnTo>
                    <a:lnTo>
                      <a:pt x="350808" y="147801"/>
                    </a:lnTo>
                    <a:lnTo>
                      <a:pt x="348742" y="145709"/>
                    </a:lnTo>
                    <a:lnTo>
                      <a:pt x="346676" y="143616"/>
                    </a:lnTo>
                    <a:lnTo>
                      <a:pt x="344467" y="141624"/>
                    </a:lnTo>
                    <a:lnTo>
                      <a:pt x="342258" y="139632"/>
                    </a:lnTo>
                    <a:lnTo>
                      <a:pt x="339906" y="137740"/>
                    </a:lnTo>
                    <a:lnTo>
                      <a:pt x="337554" y="135849"/>
                    </a:lnTo>
                    <a:lnTo>
                      <a:pt x="337526" y="135828"/>
                    </a:lnTo>
                    <a:lnTo>
                      <a:pt x="350133" y="154528"/>
                    </a:lnTo>
                    <a:cubicBezTo>
                      <a:pt x="356625" y="169875"/>
                      <a:pt x="360214" y="186748"/>
                      <a:pt x="360214" y="204460"/>
                    </a:cubicBezTo>
                    <a:cubicBezTo>
                      <a:pt x="360214" y="275307"/>
                      <a:pt x="302781" y="332740"/>
                      <a:pt x="231934" y="332740"/>
                    </a:cubicBezTo>
                    <a:cubicBezTo>
                      <a:pt x="214222" y="332740"/>
                      <a:pt x="197349" y="329151"/>
                      <a:pt x="182002" y="322659"/>
                    </a:cubicBezTo>
                    <a:lnTo>
                      <a:pt x="156833" y="305690"/>
                    </a:lnTo>
                    <a:lnTo>
                      <a:pt x="154907" y="304507"/>
                    </a:lnTo>
                    <a:lnTo>
                      <a:pt x="152512" y="302858"/>
                    </a:lnTo>
                    <a:lnTo>
                      <a:pt x="150149" y="301316"/>
                    </a:lnTo>
                    <a:lnTo>
                      <a:pt x="147792" y="299598"/>
                    </a:lnTo>
                    <a:lnTo>
                      <a:pt x="147758" y="299572"/>
                    </a:lnTo>
                    <a:lnTo>
                      <a:pt x="141227" y="295168"/>
                    </a:lnTo>
                    <a:lnTo>
                      <a:pt x="139887" y="293181"/>
                    </a:lnTo>
                    <a:lnTo>
                      <a:pt x="139171" y="292545"/>
                    </a:lnTo>
                    <a:lnTo>
                      <a:pt x="137100" y="290628"/>
                    </a:lnTo>
                    <a:lnTo>
                      <a:pt x="135097" y="288747"/>
                    </a:lnTo>
                    <a:lnTo>
                      <a:pt x="133168" y="286729"/>
                    </a:lnTo>
                    <a:lnTo>
                      <a:pt x="131308" y="284748"/>
                    </a:lnTo>
                    <a:lnTo>
                      <a:pt x="129522" y="282629"/>
                    </a:lnTo>
                    <a:lnTo>
                      <a:pt x="127736" y="280511"/>
                    </a:lnTo>
                    <a:lnTo>
                      <a:pt x="126057" y="278361"/>
                    </a:lnTo>
                    <a:lnTo>
                      <a:pt x="124414" y="276142"/>
                    </a:lnTo>
                    <a:lnTo>
                      <a:pt x="122771" y="273924"/>
                    </a:lnTo>
                    <a:lnTo>
                      <a:pt x="121271" y="271605"/>
                    </a:lnTo>
                    <a:lnTo>
                      <a:pt x="119771" y="269286"/>
                    </a:lnTo>
                    <a:lnTo>
                      <a:pt x="118309" y="266898"/>
                    </a:lnTo>
                    <a:lnTo>
                      <a:pt x="117021" y="264516"/>
                    </a:lnTo>
                    <a:lnTo>
                      <a:pt x="115632" y="261991"/>
                    </a:lnTo>
                    <a:lnTo>
                      <a:pt x="114349" y="259434"/>
                    </a:lnTo>
                    <a:lnTo>
                      <a:pt x="113204" y="256952"/>
                    </a:lnTo>
                    <a:lnTo>
                      <a:pt x="111959" y="254327"/>
                    </a:lnTo>
                    <a:lnTo>
                      <a:pt x="110856" y="251601"/>
                    </a:lnTo>
                    <a:lnTo>
                      <a:pt x="109891" y="248950"/>
                    </a:lnTo>
                    <a:lnTo>
                      <a:pt x="108857" y="246261"/>
                    </a:lnTo>
                    <a:lnTo>
                      <a:pt x="107898" y="243435"/>
                    </a:lnTo>
                    <a:lnTo>
                      <a:pt x="107007" y="240647"/>
                    </a:lnTo>
                    <a:lnTo>
                      <a:pt x="106259" y="237757"/>
                    </a:lnTo>
                    <a:lnTo>
                      <a:pt x="105474" y="234937"/>
                    </a:lnTo>
                    <a:lnTo>
                      <a:pt x="104832" y="232017"/>
                    </a:lnTo>
                    <a:lnTo>
                      <a:pt x="104184" y="229270"/>
                    </a:lnTo>
                    <a:lnTo>
                      <a:pt x="103611" y="226387"/>
                    </a:lnTo>
                    <a:lnTo>
                      <a:pt x="103244" y="223615"/>
                    </a:lnTo>
                    <a:lnTo>
                      <a:pt x="102808" y="220806"/>
                    </a:lnTo>
                    <a:lnTo>
                      <a:pt x="102478" y="217965"/>
                    </a:lnTo>
                    <a:lnTo>
                      <a:pt x="102179" y="215230"/>
                    </a:lnTo>
                    <a:lnTo>
                      <a:pt x="102093" y="212432"/>
                    </a:lnTo>
                    <a:lnTo>
                      <a:pt x="101937" y="209596"/>
                    </a:lnTo>
                    <a:lnTo>
                      <a:pt x="101919" y="206835"/>
                    </a:lnTo>
                    <a:lnTo>
                      <a:pt x="101901" y="204074"/>
                    </a:lnTo>
                    <a:lnTo>
                      <a:pt x="101989" y="201282"/>
                    </a:lnTo>
                    <a:lnTo>
                      <a:pt x="102109" y="198595"/>
                    </a:lnTo>
                    <a:lnTo>
                      <a:pt x="102403" y="195914"/>
                    </a:lnTo>
                    <a:lnTo>
                      <a:pt x="102771" y="193095"/>
                    </a:lnTo>
                    <a:lnTo>
                      <a:pt x="103171" y="190382"/>
                    </a:lnTo>
                    <a:lnTo>
                      <a:pt x="103571" y="187670"/>
                    </a:lnTo>
                    <a:lnTo>
                      <a:pt x="104108" y="185031"/>
                    </a:lnTo>
                    <a:lnTo>
                      <a:pt x="104683" y="182324"/>
                    </a:lnTo>
                    <a:lnTo>
                      <a:pt x="105395" y="179691"/>
                    </a:lnTo>
                    <a:lnTo>
                      <a:pt x="106144" y="176989"/>
                    </a:lnTo>
                    <a:lnTo>
                      <a:pt x="106893" y="174288"/>
                    </a:lnTo>
                    <a:lnTo>
                      <a:pt x="107779" y="171660"/>
                    </a:lnTo>
                    <a:lnTo>
                      <a:pt x="108703" y="168964"/>
                    </a:lnTo>
                    <a:lnTo>
                      <a:pt x="109764" y="166342"/>
                    </a:lnTo>
                    <a:lnTo>
                      <a:pt x="110794" y="163614"/>
                    </a:lnTo>
                    <a:lnTo>
                      <a:pt x="111992" y="161067"/>
                    </a:lnTo>
                    <a:lnTo>
                      <a:pt x="112774" y="159290"/>
                    </a:lnTo>
                    <a:lnTo>
                      <a:pt x="113735" y="154528"/>
                    </a:lnTo>
                    <a:cubicBezTo>
                      <a:pt x="120226" y="139181"/>
                      <a:pt x="129620" y="125360"/>
                      <a:pt x="141227" y="113753"/>
                    </a:cubicBezTo>
                    <a:lnTo>
                      <a:pt x="155306" y="104260"/>
                    </a:lnTo>
                    <a:lnTo>
                      <a:pt x="156594" y="103153"/>
                    </a:lnTo>
                    <a:lnTo>
                      <a:pt x="159782" y="100704"/>
                    </a:lnTo>
                    <a:lnTo>
                      <a:pt x="162964" y="98429"/>
                    </a:lnTo>
                    <a:lnTo>
                      <a:pt x="166114" y="96048"/>
                    </a:lnTo>
                    <a:lnTo>
                      <a:pt x="169397" y="93916"/>
                    </a:lnTo>
                    <a:lnTo>
                      <a:pt x="172785" y="91753"/>
                    </a:lnTo>
                    <a:lnTo>
                      <a:pt x="176168" y="89764"/>
                    </a:lnTo>
                    <a:lnTo>
                      <a:pt x="179694" y="87675"/>
                    </a:lnTo>
                    <a:lnTo>
                      <a:pt x="180677" y="87154"/>
                    </a:lnTo>
                    <a:lnTo>
                      <a:pt x="182002" y="86261"/>
                    </a:lnTo>
                    <a:lnTo>
                      <a:pt x="182584" y="86143"/>
                    </a:lnTo>
                    <a:lnTo>
                      <a:pt x="183177" y="85829"/>
                    </a:lnTo>
                    <a:lnTo>
                      <a:pt x="186798" y="84057"/>
                    </a:lnTo>
                    <a:lnTo>
                      <a:pt x="190525" y="82254"/>
                    </a:lnTo>
                    <a:lnTo>
                      <a:pt x="194315" y="80662"/>
                    </a:lnTo>
                    <a:lnTo>
                      <a:pt x="198104" y="79070"/>
                    </a:lnTo>
                    <a:lnTo>
                      <a:pt x="201963" y="77516"/>
                    </a:lnTo>
                    <a:lnTo>
                      <a:pt x="205922" y="76104"/>
                    </a:lnTo>
                    <a:lnTo>
                      <a:pt x="209912" y="74799"/>
                    </a:lnTo>
                    <a:lnTo>
                      <a:pt x="214009" y="73461"/>
                    </a:lnTo>
                    <a:lnTo>
                      <a:pt x="218062" y="72367"/>
                    </a:lnTo>
                    <a:lnTo>
                      <a:pt x="222185" y="71310"/>
                    </a:lnTo>
                    <a:lnTo>
                      <a:pt x="226270" y="70322"/>
                    </a:lnTo>
                    <a:lnTo>
                      <a:pt x="230281" y="69471"/>
                    </a:lnTo>
                    <a:lnTo>
                      <a:pt x="234361" y="68658"/>
                    </a:lnTo>
                    <a:lnTo>
                      <a:pt x="238436" y="68018"/>
                    </a:lnTo>
                    <a:lnTo>
                      <a:pt x="242436" y="67517"/>
                    </a:lnTo>
                    <a:lnTo>
                      <a:pt x="246505" y="67052"/>
                    </a:lnTo>
                    <a:lnTo>
                      <a:pt x="250537" y="66656"/>
                    </a:lnTo>
                    <a:lnTo>
                      <a:pt x="254494" y="66398"/>
                    </a:lnTo>
                    <a:lnTo>
                      <a:pt x="258446" y="66314"/>
                    </a:lnTo>
                    <a:lnTo>
                      <a:pt x="262398" y="66230"/>
                    </a:lnTo>
                    <a:lnTo>
                      <a:pt x="266451" y="66289"/>
                    </a:lnTo>
                    <a:lnTo>
                      <a:pt x="270360" y="66448"/>
                    </a:lnTo>
                    <a:lnTo>
                      <a:pt x="274338" y="66644"/>
                    </a:lnTo>
                    <a:lnTo>
                      <a:pt x="278274" y="67084"/>
                    </a:lnTo>
                    <a:lnTo>
                      <a:pt x="282210" y="67524"/>
                    </a:lnTo>
                    <a:lnTo>
                      <a:pt x="286140" y="68138"/>
                    </a:lnTo>
                    <a:lnTo>
                      <a:pt x="290107" y="68683"/>
                    </a:lnTo>
                    <a:lnTo>
                      <a:pt x="293857" y="69466"/>
                    </a:lnTo>
                    <a:lnTo>
                      <a:pt x="297813" y="70361"/>
                    </a:lnTo>
                    <a:lnTo>
                      <a:pt x="301732" y="71324"/>
                    </a:lnTo>
                    <a:lnTo>
                      <a:pt x="305508" y="72388"/>
                    </a:lnTo>
                    <a:lnTo>
                      <a:pt x="309385" y="73594"/>
                    </a:lnTo>
                    <a:lnTo>
                      <a:pt x="313156" y="74832"/>
                    </a:lnTo>
                    <a:lnTo>
                      <a:pt x="317095" y="76250"/>
                    </a:lnTo>
                    <a:lnTo>
                      <a:pt x="320861" y="77663"/>
                    </a:lnTo>
                    <a:lnTo>
                      <a:pt x="324726" y="79219"/>
                    </a:lnTo>
                    <a:lnTo>
                      <a:pt x="328480" y="80980"/>
                    </a:lnTo>
                    <a:lnTo>
                      <a:pt x="332340" y="82710"/>
                    </a:lnTo>
                    <a:lnTo>
                      <a:pt x="336126" y="84578"/>
                    </a:lnTo>
                    <a:lnTo>
                      <a:pt x="339906" y="86620"/>
                    </a:lnTo>
                    <a:lnTo>
                      <a:pt x="343549" y="88588"/>
                    </a:lnTo>
                    <a:lnTo>
                      <a:pt x="347255" y="90767"/>
                    </a:lnTo>
                    <a:lnTo>
                      <a:pt x="350819" y="93047"/>
                    </a:lnTo>
                    <a:lnTo>
                      <a:pt x="354281" y="95184"/>
                    </a:lnTo>
                    <a:lnTo>
                      <a:pt x="357702" y="97564"/>
                    </a:lnTo>
                    <a:lnTo>
                      <a:pt x="361016" y="99975"/>
                    </a:lnTo>
                    <a:lnTo>
                      <a:pt x="364224" y="102418"/>
                    </a:lnTo>
                    <a:lnTo>
                      <a:pt x="367464" y="104967"/>
                    </a:lnTo>
                    <a:lnTo>
                      <a:pt x="370530" y="107511"/>
                    </a:lnTo>
                    <a:lnTo>
                      <a:pt x="373558" y="110123"/>
                    </a:lnTo>
                    <a:lnTo>
                      <a:pt x="376444" y="112835"/>
                    </a:lnTo>
                    <a:lnTo>
                      <a:pt x="379292" y="115617"/>
                    </a:lnTo>
                    <a:lnTo>
                      <a:pt x="382135" y="118572"/>
                    </a:lnTo>
                    <a:lnTo>
                      <a:pt x="384772" y="121417"/>
                    </a:lnTo>
                    <a:lnTo>
                      <a:pt x="387371" y="124330"/>
                    </a:lnTo>
                    <a:lnTo>
                      <a:pt x="389897" y="127380"/>
                    </a:lnTo>
                    <a:lnTo>
                      <a:pt x="392422" y="130430"/>
                    </a:lnTo>
                    <a:lnTo>
                      <a:pt x="394836" y="133687"/>
                    </a:lnTo>
                    <a:lnTo>
                      <a:pt x="397044" y="136832"/>
                    </a:lnTo>
                    <a:lnTo>
                      <a:pt x="399315" y="140189"/>
                    </a:lnTo>
                    <a:lnTo>
                      <a:pt x="401411" y="143540"/>
                    </a:lnTo>
                    <a:lnTo>
                      <a:pt x="403471" y="146960"/>
                    </a:lnTo>
                    <a:lnTo>
                      <a:pt x="405456" y="150517"/>
                    </a:lnTo>
                    <a:lnTo>
                      <a:pt x="407303" y="154000"/>
                    </a:lnTo>
                    <a:lnTo>
                      <a:pt x="409214" y="157695"/>
                    </a:lnTo>
                    <a:lnTo>
                      <a:pt x="410882" y="161347"/>
                    </a:lnTo>
                    <a:lnTo>
                      <a:pt x="412581" y="165105"/>
                    </a:lnTo>
                    <a:lnTo>
                      <a:pt x="414174" y="168895"/>
                    </a:lnTo>
                    <a:lnTo>
                      <a:pt x="415662" y="172716"/>
                    </a:lnTo>
                    <a:lnTo>
                      <a:pt x="417112" y="176606"/>
                    </a:lnTo>
                    <a:lnTo>
                      <a:pt x="418451" y="180701"/>
                    </a:lnTo>
                    <a:lnTo>
                      <a:pt x="419722" y="184760"/>
                    </a:lnTo>
                    <a:lnTo>
                      <a:pt x="420992" y="188819"/>
                    </a:lnTo>
                    <a:lnTo>
                      <a:pt x="421982" y="192904"/>
                    </a:lnTo>
                    <a:lnTo>
                      <a:pt x="422972" y="196988"/>
                    </a:lnTo>
                    <a:lnTo>
                      <a:pt x="423893" y="201036"/>
                    </a:lnTo>
                    <a:lnTo>
                      <a:pt x="424640" y="205078"/>
                    </a:lnTo>
                    <a:lnTo>
                      <a:pt x="425243" y="209221"/>
                    </a:lnTo>
                    <a:lnTo>
                      <a:pt x="425815" y="213257"/>
                    </a:lnTo>
                    <a:lnTo>
                      <a:pt x="426250" y="217219"/>
                    </a:lnTo>
                    <a:lnTo>
                      <a:pt x="426684" y="221182"/>
                    </a:lnTo>
                    <a:lnTo>
                      <a:pt x="426870" y="225276"/>
                    </a:lnTo>
                    <a:lnTo>
                      <a:pt x="427130" y="229233"/>
                    </a:lnTo>
                    <a:lnTo>
                      <a:pt x="427110" y="233215"/>
                    </a:lnTo>
                    <a:lnTo>
                      <a:pt x="427126" y="237129"/>
                    </a:lnTo>
                    <a:lnTo>
                      <a:pt x="426931" y="241107"/>
                    </a:lnTo>
                    <a:lnTo>
                      <a:pt x="426630" y="245115"/>
                    </a:lnTo>
                    <a:lnTo>
                      <a:pt x="426404" y="248987"/>
                    </a:lnTo>
                    <a:lnTo>
                      <a:pt x="425897" y="252884"/>
                    </a:lnTo>
                    <a:lnTo>
                      <a:pt x="425352" y="256850"/>
                    </a:lnTo>
                    <a:lnTo>
                      <a:pt x="424671" y="260742"/>
                    </a:lnTo>
                    <a:lnTo>
                      <a:pt x="423883" y="264666"/>
                    </a:lnTo>
                    <a:lnTo>
                      <a:pt x="423096" y="268589"/>
                    </a:lnTo>
                    <a:lnTo>
                      <a:pt x="422102" y="272401"/>
                    </a:lnTo>
                    <a:lnTo>
                      <a:pt x="421034" y="276351"/>
                    </a:lnTo>
                    <a:lnTo>
                      <a:pt x="419866" y="280157"/>
                    </a:lnTo>
                    <a:lnTo>
                      <a:pt x="418592" y="283995"/>
                    </a:lnTo>
                    <a:lnTo>
                      <a:pt x="417249" y="287796"/>
                    </a:lnTo>
                    <a:lnTo>
                      <a:pt x="415800" y="291629"/>
                    </a:lnTo>
                    <a:lnTo>
                      <a:pt x="414145" y="295350"/>
                    </a:lnTo>
                    <a:lnTo>
                      <a:pt x="412485" y="299245"/>
                    </a:lnTo>
                    <a:lnTo>
                      <a:pt x="410724" y="302998"/>
                    </a:lnTo>
                    <a:lnTo>
                      <a:pt x="408857" y="306782"/>
                    </a:lnTo>
                    <a:lnTo>
                      <a:pt x="406922" y="310530"/>
                    </a:lnTo>
                    <a:lnTo>
                      <a:pt x="404181" y="315439"/>
                    </a:lnTo>
                    <a:lnTo>
                      <a:pt x="401414" y="320068"/>
                    </a:lnTo>
                    <a:lnTo>
                      <a:pt x="398610" y="324766"/>
                    </a:lnTo>
                    <a:lnTo>
                      <a:pt x="395600" y="329353"/>
                    </a:lnTo>
                    <a:lnTo>
                      <a:pt x="392526" y="333728"/>
                    </a:lnTo>
                    <a:lnTo>
                      <a:pt x="389453" y="338103"/>
                    </a:lnTo>
                    <a:lnTo>
                      <a:pt x="386279" y="342334"/>
                    </a:lnTo>
                    <a:lnTo>
                      <a:pt x="382936" y="346386"/>
                    </a:lnTo>
                    <a:lnTo>
                      <a:pt x="379593" y="350438"/>
                    </a:lnTo>
                    <a:lnTo>
                      <a:pt x="376150" y="354347"/>
                    </a:lnTo>
                    <a:lnTo>
                      <a:pt x="372675" y="358150"/>
                    </a:lnTo>
                    <a:lnTo>
                      <a:pt x="369062" y="361879"/>
                    </a:lnTo>
                    <a:lnTo>
                      <a:pt x="365244" y="365496"/>
                    </a:lnTo>
                    <a:lnTo>
                      <a:pt x="361568" y="369013"/>
                    </a:lnTo>
                    <a:lnTo>
                      <a:pt x="357581" y="372450"/>
                    </a:lnTo>
                    <a:lnTo>
                      <a:pt x="353704" y="375682"/>
                    </a:lnTo>
                    <a:lnTo>
                      <a:pt x="349585" y="378870"/>
                    </a:lnTo>
                    <a:lnTo>
                      <a:pt x="345502" y="381990"/>
                    </a:lnTo>
                    <a:lnTo>
                      <a:pt x="341250" y="384930"/>
                    </a:lnTo>
                    <a:lnTo>
                      <a:pt x="336930" y="387832"/>
                    </a:lnTo>
                    <a:lnTo>
                      <a:pt x="332509" y="390592"/>
                    </a:lnTo>
                    <a:lnTo>
                      <a:pt x="328057" y="393246"/>
                    </a:lnTo>
                    <a:lnTo>
                      <a:pt x="323536" y="395862"/>
                    </a:lnTo>
                    <a:lnTo>
                      <a:pt x="318914" y="398336"/>
                    </a:lnTo>
                    <a:lnTo>
                      <a:pt x="314087" y="400698"/>
                    </a:lnTo>
                    <a:lnTo>
                      <a:pt x="309296" y="402992"/>
                    </a:lnTo>
                    <a:lnTo>
                      <a:pt x="304443" y="405074"/>
                    </a:lnTo>
                    <a:lnTo>
                      <a:pt x="299483" y="407187"/>
                    </a:lnTo>
                    <a:lnTo>
                      <a:pt x="294317" y="409190"/>
                    </a:lnTo>
                    <a:lnTo>
                      <a:pt x="289194" y="410948"/>
                    </a:lnTo>
                    <a:lnTo>
                      <a:pt x="284002" y="412670"/>
                    </a:lnTo>
                    <a:lnTo>
                      <a:pt x="278636" y="414386"/>
                    </a:lnTo>
                    <a:lnTo>
                      <a:pt x="273343" y="415965"/>
                    </a:lnTo>
                    <a:lnTo>
                      <a:pt x="267919" y="417295"/>
                    </a:lnTo>
                    <a:lnTo>
                      <a:pt x="262601" y="418594"/>
                    </a:lnTo>
                    <a:lnTo>
                      <a:pt x="257325" y="419649"/>
                    </a:lnTo>
                    <a:lnTo>
                      <a:pt x="252049" y="420704"/>
                    </a:lnTo>
                    <a:lnTo>
                      <a:pt x="246710" y="421548"/>
                    </a:lnTo>
                    <a:lnTo>
                      <a:pt x="241445" y="422254"/>
                    </a:lnTo>
                    <a:lnTo>
                      <a:pt x="236149" y="422854"/>
                    </a:lnTo>
                    <a:lnTo>
                      <a:pt x="230926" y="423317"/>
                    </a:lnTo>
                    <a:lnTo>
                      <a:pt x="225673" y="423674"/>
                    </a:lnTo>
                    <a:lnTo>
                      <a:pt x="220493" y="423894"/>
                    </a:lnTo>
                    <a:lnTo>
                      <a:pt x="215319" y="423939"/>
                    </a:lnTo>
                    <a:lnTo>
                      <a:pt x="210113" y="423878"/>
                    </a:lnTo>
                    <a:lnTo>
                      <a:pt x="204913" y="423643"/>
                    </a:lnTo>
                    <a:lnTo>
                      <a:pt x="199750" y="423339"/>
                    </a:lnTo>
                    <a:lnTo>
                      <a:pt x="194592" y="422860"/>
                    </a:lnTo>
                    <a:lnTo>
                      <a:pt x="189509" y="422244"/>
                    </a:lnTo>
                    <a:lnTo>
                      <a:pt x="184356" y="421591"/>
                    </a:lnTo>
                    <a:lnTo>
                      <a:pt x="179284" y="420626"/>
                    </a:lnTo>
                    <a:lnTo>
                      <a:pt x="174106" y="419693"/>
                    </a:lnTo>
                    <a:lnTo>
                      <a:pt x="169076" y="418485"/>
                    </a:lnTo>
                    <a:lnTo>
                      <a:pt x="164046" y="417277"/>
                    </a:lnTo>
                    <a:lnTo>
                      <a:pt x="158953" y="415857"/>
                    </a:lnTo>
                    <a:lnTo>
                      <a:pt x="153897" y="414368"/>
                    </a:lnTo>
                    <a:lnTo>
                      <a:pt x="148952" y="412673"/>
                    </a:lnTo>
                    <a:lnTo>
                      <a:pt x="143976" y="410873"/>
                    </a:lnTo>
                    <a:lnTo>
                      <a:pt x="138931" y="409035"/>
                    </a:lnTo>
                    <a:lnTo>
                      <a:pt x="133966" y="406886"/>
                    </a:lnTo>
                    <a:lnTo>
                      <a:pt x="129001" y="404736"/>
                    </a:lnTo>
                    <a:lnTo>
                      <a:pt x="124041" y="402412"/>
                    </a:lnTo>
                    <a:lnTo>
                      <a:pt x="119118" y="400019"/>
                    </a:lnTo>
                    <a:lnTo>
                      <a:pt x="114169" y="397346"/>
                    </a:lnTo>
                    <a:lnTo>
                      <a:pt x="109289" y="394710"/>
                    </a:lnTo>
                    <a:lnTo>
                      <a:pt x="104521" y="391867"/>
                    </a:lnTo>
                    <a:lnTo>
                      <a:pt x="99926" y="389031"/>
                    </a:lnTo>
                    <a:lnTo>
                      <a:pt x="95338" y="386020"/>
                    </a:lnTo>
                    <a:lnTo>
                      <a:pt x="90887" y="383083"/>
                    </a:lnTo>
                    <a:lnTo>
                      <a:pt x="86584" y="379871"/>
                    </a:lnTo>
                    <a:lnTo>
                      <a:pt x="82350" y="376696"/>
                    </a:lnTo>
                    <a:lnTo>
                      <a:pt x="78153" y="373453"/>
                    </a:lnTo>
                    <a:lnTo>
                      <a:pt x="74136" y="370041"/>
                    </a:lnTo>
                    <a:lnTo>
                      <a:pt x="70156" y="366560"/>
                    </a:lnTo>
                    <a:lnTo>
                      <a:pt x="66388" y="363015"/>
                    </a:lnTo>
                    <a:lnTo>
                      <a:pt x="62658" y="359403"/>
                    </a:lnTo>
                    <a:lnTo>
                      <a:pt x="59070" y="355689"/>
                    </a:lnTo>
                    <a:lnTo>
                      <a:pt x="55519" y="351908"/>
                    </a:lnTo>
                    <a:lnTo>
                      <a:pt x="52111" y="348025"/>
                    </a:lnTo>
                    <a:lnTo>
                      <a:pt x="48809" y="344112"/>
                    </a:lnTo>
                    <a:lnTo>
                      <a:pt x="45581" y="340061"/>
                    </a:lnTo>
                    <a:lnTo>
                      <a:pt x="42496" y="335909"/>
                    </a:lnTo>
                    <a:lnTo>
                      <a:pt x="39448" y="331689"/>
                    </a:lnTo>
                    <a:lnTo>
                      <a:pt x="36544" y="327369"/>
                    </a:lnTo>
                    <a:lnTo>
                      <a:pt x="33745" y="323017"/>
                    </a:lnTo>
                    <a:lnTo>
                      <a:pt x="31089" y="318564"/>
                    </a:lnTo>
                    <a:lnTo>
                      <a:pt x="28438" y="313938"/>
                    </a:lnTo>
                    <a:lnTo>
                      <a:pt x="26031" y="309354"/>
                    </a:lnTo>
                    <a:lnTo>
                      <a:pt x="23629" y="304595"/>
                    </a:lnTo>
                    <a:lnTo>
                      <a:pt x="21334" y="299805"/>
                    </a:lnTo>
                    <a:lnTo>
                      <a:pt x="19112" y="294877"/>
                    </a:lnTo>
                    <a:lnTo>
                      <a:pt x="17033" y="289849"/>
                    </a:lnTo>
                    <a:lnTo>
                      <a:pt x="15129" y="284827"/>
                    </a:lnTo>
                    <a:lnTo>
                      <a:pt x="13194" y="279699"/>
                    </a:lnTo>
                    <a:lnTo>
                      <a:pt x="11438" y="274402"/>
                    </a:lnTo>
                    <a:lnTo>
                      <a:pt x="9820" y="269179"/>
                    </a:lnTo>
                    <a:lnTo>
                      <a:pt x="8244" y="263712"/>
                    </a:lnTo>
                    <a:lnTo>
                      <a:pt x="6769" y="258389"/>
                    </a:lnTo>
                    <a:lnTo>
                      <a:pt x="5574" y="253040"/>
                    </a:lnTo>
                    <a:lnTo>
                      <a:pt x="4411" y="247797"/>
                    </a:lnTo>
                    <a:lnTo>
                      <a:pt x="3460" y="242490"/>
                    </a:lnTo>
                    <a:lnTo>
                      <a:pt x="2508" y="237184"/>
                    </a:lnTo>
                    <a:lnTo>
                      <a:pt x="1731" y="231883"/>
                    </a:lnTo>
                    <a:lnTo>
                      <a:pt x="1161" y="226693"/>
                    </a:lnTo>
                    <a:lnTo>
                      <a:pt x="696" y="221472"/>
                    </a:lnTo>
                    <a:lnTo>
                      <a:pt x="406" y="216256"/>
                    </a:lnTo>
                    <a:lnTo>
                      <a:pt x="115" y="211041"/>
                    </a:lnTo>
                    <a:lnTo>
                      <a:pt x="0" y="205830"/>
                    </a:lnTo>
                    <a:lnTo>
                      <a:pt x="164" y="200594"/>
                    </a:lnTo>
                    <a:lnTo>
                      <a:pt x="292" y="195427"/>
                    </a:lnTo>
                    <a:lnTo>
                      <a:pt x="557" y="190334"/>
                    </a:lnTo>
                    <a:lnTo>
                      <a:pt x="1034" y="185178"/>
                    </a:lnTo>
                    <a:lnTo>
                      <a:pt x="1685" y="180027"/>
                    </a:lnTo>
                    <a:lnTo>
                      <a:pt x="2368" y="174982"/>
                    </a:lnTo>
                    <a:lnTo>
                      <a:pt x="3263" y="169874"/>
                    </a:lnTo>
                    <a:lnTo>
                      <a:pt x="4195" y="164697"/>
                    </a:lnTo>
                    <a:lnTo>
                      <a:pt x="5333" y="159632"/>
                    </a:lnTo>
                    <a:lnTo>
                      <a:pt x="6608" y="154641"/>
                    </a:lnTo>
                    <a:lnTo>
                      <a:pt x="7990" y="149618"/>
                    </a:lnTo>
                    <a:lnTo>
                      <a:pt x="9477" y="144564"/>
                    </a:lnTo>
                    <a:lnTo>
                      <a:pt x="11101" y="139584"/>
                    </a:lnTo>
                    <a:lnTo>
                      <a:pt x="12938" y="134540"/>
                    </a:lnTo>
                    <a:lnTo>
                      <a:pt x="14874" y="129640"/>
                    </a:lnTo>
                    <a:lnTo>
                      <a:pt x="16917" y="124708"/>
                    </a:lnTo>
                    <a:lnTo>
                      <a:pt x="19102" y="119676"/>
                    </a:lnTo>
                    <a:lnTo>
                      <a:pt x="21357" y="114681"/>
                    </a:lnTo>
                    <a:lnTo>
                      <a:pt x="23780" y="109867"/>
                    </a:lnTo>
                    <a:lnTo>
                      <a:pt x="26383" y="104883"/>
                    </a:lnTo>
                    <a:lnTo>
                      <a:pt x="28901" y="100385"/>
                    </a:lnTo>
                    <a:lnTo>
                      <a:pt x="31562" y="95788"/>
                    </a:lnTo>
                    <a:lnTo>
                      <a:pt x="34393" y="91370"/>
                    </a:lnTo>
                    <a:lnTo>
                      <a:pt x="37254" y="87059"/>
                    </a:lnTo>
                    <a:lnTo>
                      <a:pt x="40259" y="82647"/>
                    </a:lnTo>
                    <a:lnTo>
                      <a:pt x="43327" y="78446"/>
                    </a:lnTo>
                    <a:lnTo>
                      <a:pt x="46533" y="74320"/>
                    </a:lnTo>
                    <a:lnTo>
                      <a:pt x="49876" y="70268"/>
                    </a:lnTo>
                    <a:lnTo>
                      <a:pt x="53219" y="66216"/>
                    </a:lnTo>
                    <a:lnTo>
                      <a:pt x="56805" y="62207"/>
                    </a:lnTo>
                    <a:lnTo>
                      <a:pt x="60423" y="58304"/>
                    </a:lnTo>
                    <a:lnTo>
                      <a:pt x="64247" y="54512"/>
                    </a:lnTo>
                    <a:lnTo>
                      <a:pt x="68034" y="50789"/>
                    </a:lnTo>
                    <a:lnTo>
                      <a:pt x="71995" y="47071"/>
                    </a:lnTo>
                    <a:lnTo>
                      <a:pt x="76057" y="43497"/>
                    </a:lnTo>
                    <a:lnTo>
                      <a:pt x="80331" y="39859"/>
                    </a:lnTo>
                    <a:lnTo>
                      <a:pt x="84811" y="36332"/>
                    </a:lnTo>
                    <a:lnTo>
                      <a:pt x="89359" y="32843"/>
                    </a:lnTo>
                    <a:lnTo>
                      <a:pt x="93796" y="29560"/>
                    </a:lnTo>
                    <a:lnTo>
                      <a:pt x="98371" y="26351"/>
                    </a:lnTo>
                    <a:lnTo>
                      <a:pt x="102940" y="23316"/>
                    </a:lnTo>
                    <a:lnTo>
                      <a:pt x="107604" y="20599"/>
                    </a:lnTo>
                    <a:lnTo>
                      <a:pt x="112200" y="17845"/>
                    </a:lnTo>
                    <a:lnTo>
                      <a:pt x="116890" y="15409"/>
                    </a:lnTo>
                    <a:lnTo>
                      <a:pt x="121580" y="12972"/>
                    </a:lnTo>
                    <a:lnTo>
                      <a:pt x="126227" y="10779"/>
                    </a:lnTo>
                    <a:lnTo>
                      <a:pt x="131044" y="8765"/>
                    </a:lnTo>
                    <a:lnTo>
                      <a:pt x="135824" y="6821"/>
                    </a:lnTo>
                    <a:lnTo>
                      <a:pt x="140561" y="5120"/>
                    </a:lnTo>
                    <a:lnTo>
                      <a:pt x="145361" y="3630"/>
                    </a:lnTo>
                    <a:lnTo>
                      <a:pt x="150161" y="2140"/>
                    </a:lnTo>
                    <a:lnTo>
                      <a:pt x="154987" y="931"/>
                    </a:lnTo>
                    <a:lnTo>
                      <a:pt x="157485" y="417"/>
                    </a:lnTo>
                    <a:lnTo>
                      <a:pt x="159765" y="140"/>
                    </a:lnTo>
                    <a:close/>
                  </a:path>
                </a:pathLst>
              </a:custGeom>
              <a:solidFill>
                <a:schemeClr val="accent2">
                  <a:lumMod val="40000"/>
                  <a:lumOff val="60000"/>
                </a:schemeClr>
              </a:solidFill>
              <a:ln>
                <a:noFill/>
              </a:ln>
            </p:spPr>
            <p:style>
              <a:lnRef idx="2">
                <a:srgbClr val="FA8550">
                  <a:shade val="50000"/>
                </a:srgbClr>
              </a:lnRef>
              <a:fillRef idx="1">
                <a:srgbClr val="FA8550"/>
              </a:fillRef>
              <a:effectRef idx="0">
                <a:srgbClr val="FA8550"/>
              </a:effectRef>
              <a:fontRef idx="minor">
                <a:sysClr val="window" lastClr="FFFFFF"/>
              </a:fontRef>
            </p:style>
            <p:txBody>
              <a:bodyPr tIns="0" rIns="72000" rtlCol="0" anchor="ctr">
                <a:normAutofit/>
              </a:bodyPr>
              <a:lstStyle/>
              <a:p>
                <a:pPr algn="ctr"/>
                <a:r>
                  <a:rPr lang="en-US" altLang="zh-CN" b="1" dirty="0">
                    <a:solidFill>
                      <a:schemeClr val="lt1"/>
                    </a:solidFill>
                    <a:latin typeface="隶书" panose="02010509060101010101" pitchFamily="49" charset="-122"/>
                    <a:ea typeface="隶书" panose="02010509060101010101" pitchFamily="49" charset="-122"/>
                  </a:rPr>
                  <a:t>5</a:t>
                </a:r>
                <a:endParaRPr lang="en-US" altLang="zh-CN" b="1" dirty="0">
                  <a:solidFill>
                    <a:schemeClr val="lt1"/>
                  </a:solidFill>
                  <a:latin typeface="隶书" panose="02010509060101010101" pitchFamily="49" charset="-122"/>
                  <a:ea typeface="隶书" panose="02010509060101010101" pitchFamily="49" charset="-122"/>
                </a:endParaRPr>
              </a:p>
            </p:txBody>
          </p:sp>
        </p:grpSp>
      </p:grpSp>
    </p:spTree>
    <p:custDataLst>
      <p:tags r:id="rId37"/>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535555" y="2931160"/>
            <a:ext cx="5888990" cy="977265"/>
          </a:xfrm>
          <a:prstGeom prst="rect">
            <a:avLst/>
          </a:prstGeom>
        </p:spPr>
        <p:txBody>
          <a:bodyPr wrap="square" anchor="ctr" anchorCtr="0">
            <a:normAutofit/>
          </a:bodyPr>
          <a:p>
            <a:pPr>
              <a:lnSpc>
                <a:spcPts val="2300"/>
              </a:lnSpc>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应在动火作业前详细了解作业内容和动火部位及周围情况，参与动火安全措施的制定、落实，向作业人员交代作业任务和防火安全注意事项。</a:t>
            </a:r>
            <a:endParaRPr lang="en-US" altLang="zh-CN"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TextBox 18"/>
          <p:cNvSpPr txBox="1"/>
          <p:nvPr>
            <p:custDataLst>
              <p:tags r:id="rId2"/>
            </p:custDataLst>
          </p:nvPr>
        </p:nvSpPr>
        <p:spPr>
          <a:xfrm>
            <a:off x="1668780" y="3004185"/>
            <a:ext cx="1734185" cy="829945"/>
          </a:xfrm>
          <a:prstGeom prst="rect">
            <a:avLst/>
          </a:prstGeom>
          <a:noFill/>
        </p:spPr>
        <p:txBody>
          <a:bodyPr wrap="square" rtlCol="0">
            <a:spAutoFit/>
          </a:bodyPr>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6" name="矩形 15"/>
          <p:cNvSpPr/>
          <p:nvPr>
            <p:custDataLst>
              <p:tags r:id="rId3"/>
            </p:custDataLst>
          </p:nvPr>
        </p:nvSpPr>
        <p:spPr>
          <a:xfrm>
            <a:off x="2535555" y="4182745"/>
            <a:ext cx="6543040" cy="977265"/>
          </a:xfrm>
          <a:prstGeom prst="rect">
            <a:avLst/>
          </a:prstGeom>
        </p:spPr>
        <p:txBody>
          <a:bodyPr wrap="square" anchor="ctr" anchorCtr="0">
            <a:normAutofit/>
          </a:bodyPr>
          <a:p>
            <a:pPr>
              <a:lnSpc>
                <a:spcPts val="2300"/>
              </a:lnSpc>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作业完成后，组织检查现场，确认无遗留火种后方可离开现场。</a:t>
            </a:r>
            <a:endParaRPr lang="en-US" altLang="zh-CN"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TextBox 18"/>
          <p:cNvSpPr txBox="1"/>
          <p:nvPr>
            <p:custDataLst>
              <p:tags r:id="rId4"/>
            </p:custDataLst>
          </p:nvPr>
        </p:nvSpPr>
        <p:spPr>
          <a:xfrm>
            <a:off x="1668780" y="4255770"/>
            <a:ext cx="1734185" cy="829945"/>
          </a:xfrm>
          <a:prstGeom prst="rect">
            <a:avLst/>
          </a:prstGeom>
          <a:noFill/>
        </p:spPr>
        <p:txBody>
          <a:bodyPr wrap="square" rtlCol="0">
            <a:spAutoFit/>
          </a:bodyPr>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2" name="文本框 1"/>
          <p:cNvSpPr txBox="1"/>
          <p:nvPr>
            <p:custDataLst>
              <p:tags r:id="rId5"/>
            </p:custDataLst>
          </p:nvPr>
        </p:nvSpPr>
        <p:spPr>
          <a:xfrm>
            <a:off x="5225415" y="2367915"/>
            <a:ext cx="1741805" cy="822960"/>
          </a:xfrm>
          <a:prstGeom prst="rect">
            <a:avLst/>
          </a:prstGeom>
          <a:noFill/>
          <a:effectLst/>
        </p:spPr>
        <p:txBody>
          <a:bodyPr wrap="square" rtlCol="0">
            <a:normAutofit fontScale="27500" lnSpcReduction="20000"/>
          </a:bodyPr>
          <a:p>
            <a:pPr marL="0" lvl="0" indent="0" algn="ctr">
              <a:lnSpc>
                <a:spcPct val="100000"/>
              </a:lnSpc>
              <a:spcBef>
                <a:spcPts val="0"/>
              </a:spcBef>
              <a:spcAft>
                <a:spcPts val="0"/>
              </a:spcAft>
              <a:buSzPct val="100000"/>
              <a:buNone/>
            </a:pPr>
            <a:r>
              <a:rPr lang="en-US" altLang="zh-CN" sz="540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sym typeface="Arial" panose="020B0604020202020204" pitchFamily="34" charset="0"/>
              </a:rPr>
              <a:t>负责办理《作业证》并对动火作业负全面责任。</a:t>
            </a:r>
            <a:endParaRPr lang="en-US" altLang="zh-CN" sz="540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sym typeface="Arial" panose="020B0604020202020204" pitchFamily="34" charset="0"/>
            </a:endParaRPr>
          </a:p>
        </p:txBody>
      </p:sp>
      <p:sp>
        <p:nvSpPr>
          <p:cNvPr id="12"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1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30000"/>
              </a:lnSpc>
              <a:spcBef>
                <a:spcPts val="0"/>
              </a:spcBef>
              <a:spcAft>
                <a:spcPts val="1000"/>
              </a:spcAft>
              <a:buSzPct val="100000"/>
              <a:buNone/>
            </a:pPr>
            <a:r>
              <a:rPr lang="en-US" altLang="zh-CN" sz="2200" dirty="0">
                <a:gradFill>
                  <a:gsLst>
                    <a:gs pos="0">
                      <a:schemeClr val="accent6"/>
                    </a:gs>
                    <a:gs pos="100000">
                      <a:schemeClr val="accent6">
                        <a:lumMod val="75000"/>
                      </a:schemeClr>
                    </a:gs>
                  </a:gsLst>
                  <a:lin ang="5400000" scaled="0"/>
                </a:gradFill>
                <a:sym typeface="Arial" panose="020B0604020202020204" pitchFamily="34" charset="0"/>
              </a:rPr>
              <a:t>|</a:t>
            </a:r>
            <a:endParaRPr lang="en-US" altLang="zh-CN" sz="2200" dirty="0">
              <a:gradFill>
                <a:gsLst>
                  <a:gs pos="0">
                    <a:schemeClr val="accent6"/>
                  </a:gs>
                  <a:gs pos="100000">
                    <a:schemeClr val="accent6">
                      <a:lumMod val="75000"/>
                    </a:schemeClr>
                  </a:gs>
                </a:gsLst>
                <a:lin ang="5400000" scaled="0"/>
              </a:gradFill>
              <a:sym typeface="Arial" panose="020B0604020202020204" pitchFamily="34" charset="0"/>
            </a:endParaRPr>
          </a:p>
        </p:txBody>
      </p:sp>
      <p:sp>
        <p:nvSpPr>
          <p:cNvPr id="13"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fontScale="70000"/>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sym typeface="+mn-lt"/>
              </a:rPr>
              <a:t>动火职责：动火作业负责人</a:t>
            </a:r>
            <a:endParaRPr lang="zh-CN" altLang="en-US" sz="4400" dirty="0">
              <a:sym typeface="+mn-lt"/>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4180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动火职责：动火人</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123" name="组合 122"/>
          <p:cNvGrpSpPr/>
          <p:nvPr/>
        </p:nvGrpSpPr>
        <p:grpSpPr>
          <a:xfrm>
            <a:off x="7800975" y="1972945"/>
            <a:ext cx="3318510" cy="4123055"/>
            <a:chOff x="12285" y="3107"/>
            <a:chExt cx="5226" cy="6493"/>
          </a:xfrm>
        </p:grpSpPr>
        <p:sp>
          <p:nvSpPr>
            <p:cNvPr id="24" name="椭圆 23"/>
            <p:cNvSpPr/>
            <p:nvPr>
              <p:custDataLst>
                <p:tags r:id="rId8"/>
              </p:custDataLst>
            </p:nvPr>
          </p:nvSpPr>
          <p:spPr bwMode="auto">
            <a:xfrm flipH="1">
              <a:off x="14045" y="9080"/>
              <a:ext cx="3418" cy="520"/>
            </a:xfrm>
            <a:prstGeom prst="ellipse">
              <a:avLst/>
            </a:prstGeom>
            <a:solidFill>
              <a:srgbClr val="3678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任意多边形 28"/>
            <p:cNvSpPr/>
            <p:nvPr>
              <p:custDataLst>
                <p:tags r:id="rId9"/>
              </p:custDataLst>
            </p:nvPr>
          </p:nvSpPr>
          <p:spPr bwMode="auto">
            <a:xfrm flipH="1">
              <a:off x="12285" y="3615"/>
              <a:ext cx="2245" cy="2313"/>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任意多边形 30"/>
            <p:cNvSpPr/>
            <p:nvPr>
              <p:custDataLst>
                <p:tags r:id="rId10"/>
              </p:custDataLst>
            </p:nvPr>
          </p:nvSpPr>
          <p:spPr bwMode="auto">
            <a:xfrm flipH="1">
              <a:off x="14130" y="5042"/>
              <a:ext cx="2065" cy="95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任意多边形 31"/>
            <p:cNvSpPr/>
            <p:nvPr>
              <p:custDataLst>
                <p:tags r:id="rId11"/>
              </p:custDataLst>
            </p:nvPr>
          </p:nvSpPr>
          <p:spPr bwMode="auto">
            <a:xfrm flipH="1">
              <a:off x="15867" y="3580"/>
              <a:ext cx="398" cy="863"/>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任意多边形 32"/>
            <p:cNvSpPr/>
            <p:nvPr>
              <p:custDataLst>
                <p:tags r:id="rId12"/>
              </p:custDataLst>
            </p:nvPr>
          </p:nvSpPr>
          <p:spPr bwMode="auto">
            <a:xfrm flipH="1">
              <a:off x="15910" y="3452"/>
              <a:ext cx="1083" cy="1508"/>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任意多边形 43"/>
            <p:cNvSpPr/>
            <p:nvPr>
              <p:custDataLst>
                <p:tags r:id="rId13"/>
              </p:custDataLst>
            </p:nvPr>
          </p:nvSpPr>
          <p:spPr bwMode="auto">
            <a:xfrm flipH="1">
              <a:off x="15625" y="3107"/>
              <a:ext cx="1828" cy="1398"/>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任意多边形 44"/>
            <p:cNvSpPr/>
            <p:nvPr>
              <p:custDataLst>
                <p:tags r:id="rId14"/>
              </p:custDataLst>
            </p:nvPr>
          </p:nvSpPr>
          <p:spPr bwMode="auto">
            <a:xfrm flipH="1">
              <a:off x="16675" y="4337"/>
              <a:ext cx="468" cy="498"/>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任意多边形 45"/>
            <p:cNvSpPr/>
            <p:nvPr>
              <p:custDataLst>
                <p:tags r:id="rId15"/>
              </p:custDataLst>
            </p:nvPr>
          </p:nvSpPr>
          <p:spPr bwMode="auto">
            <a:xfrm flipH="1">
              <a:off x="16040" y="4027"/>
              <a:ext cx="200" cy="258"/>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任意多边形 56"/>
            <p:cNvSpPr/>
            <p:nvPr>
              <p:custDataLst>
                <p:tags r:id="rId16"/>
              </p:custDataLst>
            </p:nvPr>
          </p:nvSpPr>
          <p:spPr bwMode="auto">
            <a:xfrm flipH="1">
              <a:off x="16392" y="4077"/>
              <a:ext cx="88" cy="123"/>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任意多边形 57"/>
            <p:cNvSpPr/>
            <p:nvPr>
              <p:custDataLst>
                <p:tags r:id="rId17"/>
              </p:custDataLst>
            </p:nvPr>
          </p:nvSpPr>
          <p:spPr bwMode="auto">
            <a:xfrm flipH="1">
              <a:off x="16065" y="4025"/>
              <a:ext cx="80" cy="11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任意多边形 58"/>
            <p:cNvSpPr/>
            <p:nvPr>
              <p:custDataLst>
                <p:tags r:id="rId18"/>
              </p:custDataLst>
            </p:nvPr>
          </p:nvSpPr>
          <p:spPr bwMode="auto">
            <a:xfrm flipH="1">
              <a:off x="16185" y="4640"/>
              <a:ext cx="390" cy="19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任意多边形 59"/>
            <p:cNvSpPr/>
            <p:nvPr>
              <p:custDataLst>
                <p:tags r:id="rId19"/>
              </p:custDataLst>
            </p:nvPr>
          </p:nvSpPr>
          <p:spPr bwMode="auto">
            <a:xfrm flipH="1">
              <a:off x="16062" y="4377"/>
              <a:ext cx="613" cy="388"/>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任意多边形 60"/>
            <p:cNvSpPr/>
            <p:nvPr>
              <p:custDataLst>
                <p:tags r:id="rId20"/>
              </p:custDataLst>
            </p:nvPr>
          </p:nvSpPr>
          <p:spPr bwMode="auto">
            <a:xfrm flipH="1">
              <a:off x="16395" y="3870"/>
              <a:ext cx="180" cy="130"/>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任意多边形 61"/>
            <p:cNvSpPr/>
            <p:nvPr>
              <p:custDataLst>
                <p:tags r:id="rId21"/>
              </p:custDataLst>
            </p:nvPr>
          </p:nvSpPr>
          <p:spPr bwMode="auto">
            <a:xfrm flipH="1">
              <a:off x="16080" y="3825"/>
              <a:ext cx="145" cy="98"/>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任意多边形 62"/>
            <p:cNvSpPr/>
            <p:nvPr>
              <p:custDataLst>
                <p:tags r:id="rId22"/>
              </p:custDataLst>
            </p:nvPr>
          </p:nvSpPr>
          <p:spPr bwMode="auto">
            <a:xfrm flipH="1">
              <a:off x="15245" y="8992"/>
              <a:ext cx="645" cy="420"/>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任意多边形 63"/>
            <p:cNvSpPr/>
            <p:nvPr>
              <p:custDataLst>
                <p:tags r:id="rId23"/>
              </p:custDataLst>
            </p:nvPr>
          </p:nvSpPr>
          <p:spPr bwMode="auto">
            <a:xfrm flipH="1">
              <a:off x="15567" y="9042"/>
              <a:ext cx="610" cy="448"/>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任意多边形 64"/>
            <p:cNvSpPr/>
            <p:nvPr>
              <p:custDataLst>
                <p:tags r:id="rId24"/>
              </p:custDataLst>
            </p:nvPr>
          </p:nvSpPr>
          <p:spPr bwMode="auto">
            <a:xfrm flipH="1">
              <a:off x="15420" y="6602"/>
              <a:ext cx="848" cy="2583"/>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任意多边形 65"/>
            <p:cNvSpPr/>
            <p:nvPr>
              <p:custDataLst>
                <p:tags r:id="rId25"/>
              </p:custDataLst>
            </p:nvPr>
          </p:nvSpPr>
          <p:spPr bwMode="auto">
            <a:xfrm flipH="1">
              <a:off x="15310" y="6565"/>
              <a:ext cx="558" cy="2588"/>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任意多边形 66"/>
            <p:cNvSpPr/>
            <p:nvPr>
              <p:custDataLst>
                <p:tags r:id="rId26"/>
              </p:custDataLst>
            </p:nvPr>
          </p:nvSpPr>
          <p:spPr bwMode="auto">
            <a:xfrm flipH="1">
              <a:off x="15550" y="6800"/>
              <a:ext cx="208" cy="2085"/>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任意多边形 67"/>
            <p:cNvSpPr/>
            <p:nvPr>
              <p:custDataLst>
                <p:tags r:id="rId27"/>
              </p:custDataLst>
            </p:nvPr>
          </p:nvSpPr>
          <p:spPr bwMode="auto">
            <a:xfrm flipH="1">
              <a:off x="15252" y="5060"/>
              <a:ext cx="1670" cy="1848"/>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任意多边形 68"/>
            <p:cNvSpPr/>
            <p:nvPr>
              <p:custDataLst>
                <p:tags r:id="rId28"/>
              </p:custDataLst>
            </p:nvPr>
          </p:nvSpPr>
          <p:spPr bwMode="auto">
            <a:xfrm flipH="1">
              <a:off x="16170" y="4797"/>
              <a:ext cx="320" cy="648"/>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任意多边形 69"/>
            <p:cNvSpPr/>
            <p:nvPr>
              <p:custDataLst>
                <p:tags r:id="rId29"/>
              </p:custDataLst>
            </p:nvPr>
          </p:nvSpPr>
          <p:spPr bwMode="auto">
            <a:xfrm flipH="1">
              <a:off x="15882" y="5060"/>
              <a:ext cx="670" cy="838"/>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任意多边形 70"/>
            <p:cNvSpPr/>
            <p:nvPr>
              <p:custDataLst>
                <p:tags r:id="rId30"/>
              </p:custDataLst>
            </p:nvPr>
          </p:nvSpPr>
          <p:spPr bwMode="auto">
            <a:xfrm flipH="1">
              <a:off x="16337" y="5022"/>
              <a:ext cx="238" cy="218"/>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任意多边形 71"/>
            <p:cNvSpPr/>
            <p:nvPr>
              <p:custDataLst>
                <p:tags r:id="rId31"/>
              </p:custDataLst>
            </p:nvPr>
          </p:nvSpPr>
          <p:spPr bwMode="auto">
            <a:xfrm flipH="1">
              <a:off x="16107" y="5202"/>
              <a:ext cx="193" cy="145"/>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任意多边形 72"/>
            <p:cNvSpPr/>
            <p:nvPr>
              <p:custDataLst>
                <p:tags r:id="rId32"/>
              </p:custDataLst>
            </p:nvPr>
          </p:nvSpPr>
          <p:spPr bwMode="auto">
            <a:xfrm flipH="1">
              <a:off x="15855" y="5310"/>
              <a:ext cx="330" cy="618"/>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任意多边形 73"/>
            <p:cNvSpPr/>
            <p:nvPr>
              <p:custDataLst>
                <p:tags r:id="rId33"/>
              </p:custDataLst>
            </p:nvPr>
          </p:nvSpPr>
          <p:spPr bwMode="auto">
            <a:xfrm flipH="1">
              <a:off x="15855" y="5060"/>
              <a:ext cx="820" cy="868"/>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任意多边形 74"/>
            <p:cNvSpPr/>
            <p:nvPr>
              <p:custDataLst>
                <p:tags r:id="rId34"/>
              </p:custDataLst>
            </p:nvPr>
          </p:nvSpPr>
          <p:spPr bwMode="auto">
            <a:xfrm flipH="1">
              <a:off x="15775" y="5012"/>
              <a:ext cx="378" cy="91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任意多边形 75"/>
            <p:cNvSpPr/>
            <p:nvPr>
              <p:custDataLst>
                <p:tags r:id="rId35"/>
              </p:custDataLst>
            </p:nvPr>
          </p:nvSpPr>
          <p:spPr bwMode="auto">
            <a:xfrm flipH="1">
              <a:off x="15592" y="5962"/>
              <a:ext cx="253" cy="625"/>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任意多边形 76"/>
            <p:cNvSpPr/>
            <p:nvPr>
              <p:custDataLst>
                <p:tags r:id="rId36"/>
              </p:custDataLst>
            </p:nvPr>
          </p:nvSpPr>
          <p:spPr bwMode="auto">
            <a:xfrm flipH="1">
              <a:off x="15712" y="6405"/>
              <a:ext cx="88" cy="93"/>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任意多边形 77"/>
            <p:cNvSpPr/>
            <p:nvPr>
              <p:custDataLst>
                <p:tags r:id="rId37"/>
              </p:custDataLst>
            </p:nvPr>
          </p:nvSpPr>
          <p:spPr bwMode="auto">
            <a:xfrm flipH="1">
              <a:off x="15812" y="6107"/>
              <a:ext cx="88" cy="95"/>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任意多边形 78"/>
            <p:cNvSpPr/>
            <p:nvPr>
              <p:custDataLst>
                <p:tags r:id="rId38"/>
              </p:custDataLst>
            </p:nvPr>
          </p:nvSpPr>
          <p:spPr bwMode="auto">
            <a:xfrm flipH="1">
              <a:off x="16120" y="4970"/>
              <a:ext cx="153" cy="228"/>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任意多边形 79"/>
            <p:cNvSpPr/>
            <p:nvPr>
              <p:custDataLst>
                <p:tags r:id="rId39"/>
              </p:custDataLst>
            </p:nvPr>
          </p:nvSpPr>
          <p:spPr bwMode="auto">
            <a:xfrm flipH="1">
              <a:off x="15275" y="6610"/>
              <a:ext cx="878" cy="25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任意多边形 80"/>
            <p:cNvSpPr/>
            <p:nvPr>
              <p:custDataLst>
                <p:tags r:id="rId40"/>
              </p:custDataLst>
            </p:nvPr>
          </p:nvSpPr>
          <p:spPr bwMode="auto">
            <a:xfrm flipH="1">
              <a:off x="16497" y="5112"/>
              <a:ext cx="1015" cy="1528"/>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任意多边形 81"/>
            <p:cNvSpPr/>
            <p:nvPr>
              <p:custDataLst>
                <p:tags r:id="rId41"/>
              </p:custDataLst>
            </p:nvPr>
          </p:nvSpPr>
          <p:spPr bwMode="auto">
            <a:xfrm flipH="1">
              <a:off x="16207" y="5855"/>
              <a:ext cx="713" cy="603"/>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任意多边形 82"/>
            <p:cNvSpPr/>
            <p:nvPr>
              <p:custDataLst>
                <p:tags r:id="rId42"/>
              </p:custDataLst>
            </p:nvPr>
          </p:nvSpPr>
          <p:spPr bwMode="auto">
            <a:xfrm flipH="1">
              <a:off x="16542" y="6190"/>
              <a:ext cx="135" cy="175"/>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12" name="组合 11"/>
          <p:cNvGrpSpPr/>
          <p:nvPr/>
        </p:nvGrpSpPr>
        <p:grpSpPr>
          <a:xfrm>
            <a:off x="1526540" y="1026160"/>
            <a:ext cx="6186805" cy="5316855"/>
            <a:chOff x="2149" y="1421"/>
            <a:chExt cx="9743" cy="8373"/>
          </a:xfrm>
        </p:grpSpPr>
        <p:sp>
          <p:nvSpPr>
            <p:cNvPr id="5" name="TextBox 18"/>
            <p:cNvSpPr txBox="1"/>
            <p:nvPr>
              <p:custDataLst>
                <p:tags r:id="rId43"/>
              </p:custDataLst>
            </p:nvPr>
          </p:nvSpPr>
          <p:spPr>
            <a:xfrm>
              <a:off x="2149" y="1421"/>
              <a:ext cx="1510" cy="1904"/>
            </a:xfrm>
            <a:prstGeom prst="rect">
              <a:avLst/>
            </a:prstGeom>
            <a:solidFill>
              <a:srgbClr val="FC8618"/>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1</a:t>
              </a:r>
              <a:endParaRPr lang="zh-CN" altLang="en-US" sz="8000" dirty="0">
                <a:solidFill>
                  <a:sysClr val="window" lastClr="FFFFFF"/>
                </a:solidFill>
                <a:sym typeface="Arial" panose="020B0604020202020204" pitchFamily="34" charset="0"/>
              </a:endParaRPr>
            </a:p>
          </p:txBody>
        </p:sp>
        <p:sp>
          <p:nvSpPr>
            <p:cNvPr id="6" name="矩形 5"/>
            <p:cNvSpPr/>
            <p:nvPr>
              <p:custDataLst>
                <p:tags r:id="rId44"/>
              </p:custDataLst>
            </p:nvPr>
          </p:nvSpPr>
          <p:spPr>
            <a:xfrm>
              <a:off x="3659" y="1758"/>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应确认动火地点和时间。</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18"/>
            <p:cNvSpPr txBox="1"/>
            <p:nvPr>
              <p:custDataLst>
                <p:tags r:id="rId45"/>
              </p:custDataLst>
            </p:nvPr>
          </p:nvSpPr>
          <p:spPr>
            <a:xfrm>
              <a:off x="2329" y="1640"/>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3" name="TextBox 18"/>
            <p:cNvSpPr txBox="1"/>
            <p:nvPr>
              <p:custDataLst>
                <p:tags r:id="rId46"/>
              </p:custDataLst>
            </p:nvPr>
          </p:nvSpPr>
          <p:spPr>
            <a:xfrm>
              <a:off x="2149" y="2996"/>
              <a:ext cx="1510" cy="1904"/>
            </a:xfrm>
            <a:prstGeom prst="rect">
              <a:avLst/>
            </a:prstGeom>
            <a:solidFill>
              <a:srgbClr val="294350"/>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2</a:t>
              </a:r>
              <a:endParaRPr lang="zh-CN" altLang="en-US" sz="8000" dirty="0">
                <a:solidFill>
                  <a:sysClr val="window" lastClr="FFFFFF"/>
                </a:solidFill>
                <a:sym typeface="Arial" panose="020B0604020202020204" pitchFamily="34" charset="0"/>
              </a:endParaRPr>
            </a:p>
          </p:txBody>
        </p:sp>
        <p:sp>
          <p:nvSpPr>
            <p:cNvPr id="8" name="矩形 7"/>
            <p:cNvSpPr/>
            <p:nvPr>
              <p:custDataLst>
                <p:tags r:id="rId47"/>
              </p:custDataLst>
            </p:nvPr>
          </p:nvSpPr>
          <p:spPr>
            <a:xfrm>
              <a:off x="3659" y="3333"/>
              <a:ext cx="7409"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应逐项确认相关安全措施的落实情况。</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TextBox 18"/>
            <p:cNvSpPr txBox="1"/>
            <p:nvPr>
              <p:custDataLst>
                <p:tags r:id="rId48"/>
              </p:custDataLst>
            </p:nvPr>
          </p:nvSpPr>
          <p:spPr>
            <a:xfrm>
              <a:off x="2329" y="3215"/>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4" name="TextBox 18"/>
            <p:cNvSpPr txBox="1"/>
            <p:nvPr>
              <p:custDataLst>
                <p:tags r:id="rId49"/>
              </p:custDataLst>
            </p:nvPr>
          </p:nvSpPr>
          <p:spPr>
            <a:xfrm>
              <a:off x="2149" y="4570"/>
              <a:ext cx="1511" cy="1904"/>
            </a:xfrm>
            <a:prstGeom prst="rect">
              <a:avLst/>
            </a:prstGeom>
            <a:solidFill>
              <a:srgbClr val="8E795E"/>
            </a:solidFill>
          </p:spPr>
          <p:txBody>
            <a:bodyPr wrap="square" rtlCol="0" anchor="ctr" anchorCtr="0">
              <a:normAutofit fontScale="97500" lnSpcReduction="10000"/>
            </a:bodyPr>
            <a:lstStyle/>
            <a:p>
              <a:r>
                <a:rPr lang="en-US" altLang="zh-CN" sz="8000">
                  <a:solidFill>
                    <a:sysClr val="window" lastClr="FFFFFF"/>
                  </a:solidFill>
                  <a:sym typeface="Arial" panose="020B0604020202020204" pitchFamily="34" charset="0"/>
                </a:rPr>
                <a:t>3</a:t>
              </a:r>
              <a:endParaRPr lang="zh-CN" altLang="en-US" sz="8000" dirty="0">
                <a:solidFill>
                  <a:sysClr val="window" lastClr="FFFFFF"/>
                </a:solidFill>
                <a:sym typeface="Arial" panose="020B0604020202020204" pitchFamily="34" charset="0"/>
              </a:endParaRPr>
            </a:p>
          </p:txBody>
        </p:sp>
        <p:sp>
          <p:nvSpPr>
            <p:cNvPr id="10" name="矩形 9"/>
            <p:cNvSpPr/>
            <p:nvPr>
              <p:custDataLst>
                <p:tags r:id="rId50"/>
              </p:custDataLst>
            </p:nvPr>
          </p:nvSpPr>
          <p:spPr>
            <a:xfrm>
              <a:off x="3660" y="4908"/>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应参与风险危害因素辨识和安全措施的制定。</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TextBox 18"/>
            <p:cNvSpPr txBox="1"/>
            <p:nvPr>
              <p:custDataLst>
                <p:tags r:id="rId51"/>
              </p:custDataLst>
            </p:nvPr>
          </p:nvSpPr>
          <p:spPr>
            <a:xfrm>
              <a:off x="2329" y="4790"/>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4" name="TextBox 18"/>
            <p:cNvSpPr txBox="1"/>
            <p:nvPr>
              <p:custDataLst>
                <p:tags r:id="rId52"/>
              </p:custDataLst>
            </p:nvPr>
          </p:nvSpPr>
          <p:spPr>
            <a:xfrm>
              <a:off x="2149" y="6207"/>
              <a:ext cx="1511" cy="1904"/>
            </a:xfrm>
            <a:prstGeom prst="rect">
              <a:avLst/>
            </a:prstGeom>
            <a:solidFill>
              <a:srgbClr val="FC8618"/>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4</a:t>
              </a:r>
              <a:endParaRPr lang="en-US" altLang="zh-CN" sz="8000" dirty="0">
                <a:solidFill>
                  <a:sysClr val="window" lastClr="FFFFFF"/>
                </a:solidFill>
                <a:sym typeface="Arial" panose="020B0604020202020204" pitchFamily="34" charset="0"/>
              </a:endParaRPr>
            </a:p>
          </p:txBody>
        </p:sp>
        <p:sp>
          <p:nvSpPr>
            <p:cNvPr id="15" name="矩形 14"/>
            <p:cNvSpPr/>
            <p:nvPr>
              <p:custDataLst>
                <p:tags r:id="rId53"/>
              </p:custDataLst>
            </p:nvPr>
          </p:nvSpPr>
          <p:spPr>
            <a:xfrm>
              <a:off x="3660" y="6545"/>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若发现不具备安全条件时不得进行动火作业。</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TextBox 18"/>
            <p:cNvSpPr txBox="1"/>
            <p:nvPr>
              <p:custDataLst>
                <p:tags r:id="rId54"/>
              </p:custDataLst>
            </p:nvPr>
          </p:nvSpPr>
          <p:spPr>
            <a:xfrm>
              <a:off x="2329" y="6427"/>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8" name="TextBox 18"/>
            <p:cNvSpPr txBox="1"/>
            <p:nvPr>
              <p:custDataLst>
                <p:tags r:id="rId55"/>
              </p:custDataLst>
            </p:nvPr>
          </p:nvSpPr>
          <p:spPr>
            <a:xfrm>
              <a:off x="2149" y="7890"/>
              <a:ext cx="1511" cy="1904"/>
            </a:xfrm>
            <a:prstGeom prst="rect">
              <a:avLst/>
            </a:prstGeom>
            <a:solidFill>
              <a:srgbClr val="294350"/>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5</a:t>
              </a:r>
              <a:endParaRPr lang="en-US" altLang="zh-CN" sz="8000" dirty="0">
                <a:solidFill>
                  <a:sysClr val="window" lastClr="FFFFFF"/>
                </a:solidFill>
                <a:sym typeface="Arial" panose="020B0604020202020204" pitchFamily="34" charset="0"/>
              </a:endParaRPr>
            </a:p>
          </p:txBody>
        </p:sp>
        <p:sp>
          <p:nvSpPr>
            <p:cNvPr id="19" name="矩形 18"/>
            <p:cNvSpPr/>
            <p:nvPr>
              <p:custDataLst>
                <p:tags r:id="rId56"/>
              </p:custDataLst>
            </p:nvPr>
          </p:nvSpPr>
          <p:spPr>
            <a:xfrm>
              <a:off x="3660" y="8228"/>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应随身携带《作业证》。</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TextBox 18"/>
            <p:cNvSpPr txBox="1"/>
            <p:nvPr>
              <p:custDataLst>
                <p:tags r:id="rId57"/>
              </p:custDataLst>
            </p:nvPr>
          </p:nvSpPr>
          <p:spPr>
            <a:xfrm>
              <a:off x="2329" y="8109"/>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4180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动火职责：动火人</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4" name="椭圆 23"/>
          <p:cNvSpPr/>
          <p:nvPr>
            <p:custDataLst>
              <p:tags r:id="rId8"/>
            </p:custDataLst>
          </p:nvPr>
        </p:nvSpPr>
        <p:spPr bwMode="auto">
          <a:xfrm flipH="1">
            <a:off x="8918575" y="5765800"/>
            <a:ext cx="2170430" cy="330200"/>
          </a:xfrm>
          <a:prstGeom prst="ellipse">
            <a:avLst/>
          </a:prstGeom>
          <a:solidFill>
            <a:srgbClr val="3678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任意多边形 28"/>
          <p:cNvSpPr/>
          <p:nvPr>
            <p:custDataLst>
              <p:tags r:id="rId9"/>
            </p:custDataLst>
          </p:nvPr>
        </p:nvSpPr>
        <p:spPr bwMode="auto">
          <a:xfrm flipH="1">
            <a:off x="7800975" y="2295525"/>
            <a:ext cx="1425575" cy="1468755"/>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任意多边形 30"/>
          <p:cNvSpPr/>
          <p:nvPr>
            <p:custDataLst>
              <p:tags r:id="rId10"/>
            </p:custDataLst>
          </p:nvPr>
        </p:nvSpPr>
        <p:spPr bwMode="auto">
          <a:xfrm flipH="1">
            <a:off x="8972550" y="3201670"/>
            <a:ext cx="1311275" cy="60642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任意多边形 31"/>
          <p:cNvSpPr/>
          <p:nvPr>
            <p:custDataLst>
              <p:tags r:id="rId11"/>
            </p:custDataLst>
          </p:nvPr>
        </p:nvSpPr>
        <p:spPr bwMode="auto">
          <a:xfrm flipH="1">
            <a:off x="10075545" y="2273300"/>
            <a:ext cx="252730" cy="548005"/>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任意多边形 32"/>
          <p:cNvSpPr/>
          <p:nvPr>
            <p:custDataLst>
              <p:tags r:id="rId12"/>
            </p:custDataLst>
          </p:nvPr>
        </p:nvSpPr>
        <p:spPr bwMode="auto">
          <a:xfrm flipH="1">
            <a:off x="10102850" y="2192020"/>
            <a:ext cx="687705" cy="957580"/>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任意多边形 43"/>
          <p:cNvSpPr/>
          <p:nvPr>
            <p:custDataLst>
              <p:tags r:id="rId13"/>
            </p:custDataLst>
          </p:nvPr>
        </p:nvSpPr>
        <p:spPr bwMode="auto">
          <a:xfrm flipH="1">
            <a:off x="9921875" y="1972945"/>
            <a:ext cx="1160780" cy="887730"/>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任意多边形 44"/>
          <p:cNvSpPr/>
          <p:nvPr>
            <p:custDataLst>
              <p:tags r:id="rId14"/>
            </p:custDataLst>
          </p:nvPr>
        </p:nvSpPr>
        <p:spPr bwMode="auto">
          <a:xfrm flipH="1">
            <a:off x="10588625" y="2753995"/>
            <a:ext cx="297180" cy="316230"/>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任意多边形 45"/>
          <p:cNvSpPr/>
          <p:nvPr>
            <p:custDataLst>
              <p:tags r:id="rId15"/>
            </p:custDataLst>
          </p:nvPr>
        </p:nvSpPr>
        <p:spPr bwMode="auto">
          <a:xfrm flipH="1">
            <a:off x="10185400" y="2557145"/>
            <a:ext cx="127000" cy="16383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任意多边形 56"/>
          <p:cNvSpPr/>
          <p:nvPr>
            <p:custDataLst>
              <p:tags r:id="rId16"/>
            </p:custDataLst>
          </p:nvPr>
        </p:nvSpPr>
        <p:spPr bwMode="auto">
          <a:xfrm flipH="1">
            <a:off x="10408920" y="2588895"/>
            <a:ext cx="55880" cy="7810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任意多边形 57"/>
          <p:cNvSpPr/>
          <p:nvPr>
            <p:custDataLst>
              <p:tags r:id="rId17"/>
            </p:custDataLst>
          </p:nvPr>
        </p:nvSpPr>
        <p:spPr bwMode="auto">
          <a:xfrm flipH="1">
            <a:off x="10201275" y="2555875"/>
            <a:ext cx="50800" cy="6985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任意多边形 58"/>
          <p:cNvSpPr/>
          <p:nvPr>
            <p:custDataLst>
              <p:tags r:id="rId18"/>
            </p:custDataLst>
          </p:nvPr>
        </p:nvSpPr>
        <p:spPr bwMode="auto">
          <a:xfrm flipH="1">
            <a:off x="10277475" y="2946400"/>
            <a:ext cx="247650"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任意多边形 59"/>
          <p:cNvSpPr/>
          <p:nvPr>
            <p:custDataLst>
              <p:tags r:id="rId19"/>
            </p:custDataLst>
          </p:nvPr>
        </p:nvSpPr>
        <p:spPr bwMode="auto">
          <a:xfrm flipH="1">
            <a:off x="10199370" y="2779395"/>
            <a:ext cx="389255" cy="246380"/>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任意多边形 60"/>
          <p:cNvSpPr/>
          <p:nvPr>
            <p:custDataLst>
              <p:tags r:id="rId20"/>
            </p:custDataLst>
          </p:nvPr>
        </p:nvSpPr>
        <p:spPr bwMode="auto">
          <a:xfrm flipH="1">
            <a:off x="10410825" y="2457450"/>
            <a:ext cx="114300" cy="82550"/>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任意多边形 61"/>
          <p:cNvSpPr/>
          <p:nvPr>
            <p:custDataLst>
              <p:tags r:id="rId21"/>
            </p:custDataLst>
          </p:nvPr>
        </p:nvSpPr>
        <p:spPr bwMode="auto">
          <a:xfrm flipH="1">
            <a:off x="10210800" y="2428875"/>
            <a:ext cx="92075" cy="62230"/>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任意多边形 62"/>
          <p:cNvSpPr/>
          <p:nvPr>
            <p:custDataLst>
              <p:tags r:id="rId22"/>
            </p:custDataLst>
          </p:nvPr>
        </p:nvSpPr>
        <p:spPr bwMode="auto">
          <a:xfrm flipH="1">
            <a:off x="9680575" y="5709920"/>
            <a:ext cx="409575" cy="266700"/>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任意多边形 63"/>
          <p:cNvSpPr/>
          <p:nvPr>
            <p:custDataLst>
              <p:tags r:id="rId23"/>
            </p:custDataLst>
          </p:nvPr>
        </p:nvSpPr>
        <p:spPr bwMode="auto">
          <a:xfrm flipH="1">
            <a:off x="9885045" y="5741670"/>
            <a:ext cx="387350" cy="28448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任意多边形 64"/>
          <p:cNvSpPr/>
          <p:nvPr>
            <p:custDataLst>
              <p:tags r:id="rId24"/>
            </p:custDataLst>
          </p:nvPr>
        </p:nvSpPr>
        <p:spPr bwMode="auto">
          <a:xfrm flipH="1">
            <a:off x="9791700" y="4192270"/>
            <a:ext cx="538480" cy="1640205"/>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任意多边形 65"/>
          <p:cNvSpPr/>
          <p:nvPr>
            <p:custDataLst>
              <p:tags r:id="rId25"/>
            </p:custDataLst>
          </p:nvPr>
        </p:nvSpPr>
        <p:spPr bwMode="auto">
          <a:xfrm flipH="1">
            <a:off x="9721850" y="4168775"/>
            <a:ext cx="354330" cy="1643380"/>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任意多边形 66"/>
          <p:cNvSpPr/>
          <p:nvPr>
            <p:custDataLst>
              <p:tags r:id="rId26"/>
            </p:custDataLst>
          </p:nvPr>
        </p:nvSpPr>
        <p:spPr bwMode="auto">
          <a:xfrm flipH="1">
            <a:off x="9874250" y="4318000"/>
            <a:ext cx="132080" cy="1323975"/>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任意多边形 67"/>
          <p:cNvSpPr/>
          <p:nvPr>
            <p:custDataLst>
              <p:tags r:id="rId27"/>
            </p:custDataLst>
          </p:nvPr>
        </p:nvSpPr>
        <p:spPr bwMode="auto">
          <a:xfrm flipH="1">
            <a:off x="9685020" y="3213100"/>
            <a:ext cx="1060450" cy="1173480"/>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任意多边形 68"/>
          <p:cNvSpPr/>
          <p:nvPr>
            <p:custDataLst>
              <p:tags r:id="rId28"/>
            </p:custDataLst>
          </p:nvPr>
        </p:nvSpPr>
        <p:spPr bwMode="auto">
          <a:xfrm flipH="1">
            <a:off x="10267950" y="3046095"/>
            <a:ext cx="203200" cy="411480"/>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任意多边形 69"/>
          <p:cNvSpPr/>
          <p:nvPr>
            <p:custDataLst>
              <p:tags r:id="rId29"/>
            </p:custDataLst>
          </p:nvPr>
        </p:nvSpPr>
        <p:spPr bwMode="auto">
          <a:xfrm flipH="1">
            <a:off x="10085070" y="3213100"/>
            <a:ext cx="425450" cy="532130"/>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任意多边形 70"/>
          <p:cNvSpPr/>
          <p:nvPr>
            <p:custDataLst>
              <p:tags r:id="rId30"/>
            </p:custDataLst>
          </p:nvPr>
        </p:nvSpPr>
        <p:spPr bwMode="auto">
          <a:xfrm flipH="1">
            <a:off x="10373995" y="3188970"/>
            <a:ext cx="151130" cy="138430"/>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任意多边形 71"/>
          <p:cNvSpPr/>
          <p:nvPr>
            <p:custDataLst>
              <p:tags r:id="rId31"/>
            </p:custDataLst>
          </p:nvPr>
        </p:nvSpPr>
        <p:spPr bwMode="auto">
          <a:xfrm flipH="1">
            <a:off x="10227945" y="3303270"/>
            <a:ext cx="122555" cy="92075"/>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任意多边形 72"/>
          <p:cNvSpPr/>
          <p:nvPr>
            <p:custDataLst>
              <p:tags r:id="rId32"/>
            </p:custDataLst>
          </p:nvPr>
        </p:nvSpPr>
        <p:spPr bwMode="auto">
          <a:xfrm flipH="1">
            <a:off x="10067925" y="3371850"/>
            <a:ext cx="209550" cy="392430"/>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任意多边形 73"/>
          <p:cNvSpPr/>
          <p:nvPr>
            <p:custDataLst>
              <p:tags r:id="rId33"/>
            </p:custDataLst>
          </p:nvPr>
        </p:nvSpPr>
        <p:spPr bwMode="auto">
          <a:xfrm flipH="1">
            <a:off x="10067925" y="3213100"/>
            <a:ext cx="520700" cy="551180"/>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任意多边形 74"/>
          <p:cNvSpPr/>
          <p:nvPr>
            <p:custDataLst>
              <p:tags r:id="rId34"/>
            </p:custDataLst>
          </p:nvPr>
        </p:nvSpPr>
        <p:spPr bwMode="auto">
          <a:xfrm flipH="1">
            <a:off x="10017125" y="3182620"/>
            <a:ext cx="240030" cy="58102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任意多边形 75"/>
          <p:cNvSpPr/>
          <p:nvPr>
            <p:custDataLst>
              <p:tags r:id="rId35"/>
            </p:custDataLst>
          </p:nvPr>
        </p:nvSpPr>
        <p:spPr bwMode="auto">
          <a:xfrm flipH="1">
            <a:off x="9900920" y="3785870"/>
            <a:ext cx="160655" cy="396875"/>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任意多边形 76"/>
          <p:cNvSpPr/>
          <p:nvPr>
            <p:custDataLst>
              <p:tags r:id="rId36"/>
            </p:custDataLst>
          </p:nvPr>
        </p:nvSpPr>
        <p:spPr bwMode="auto">
          <a:xfrm flipH="1">
            <a:off x="9977120" y="4067175"/>
            <a:ext cx="55880" cy="5905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任意多边形 77"/>
          <p:cNvSpPr/>
          <p:nvPr>
            <p:custDataLst>
              <p:tags r:id="rId37"/>
            </p:custDataLst>
          </p:nvPr>
        </p:nvSpPr>
        <p:spPr bwMode="auto">
          <a:xfrm flipH="1">
            <a:off x="10040620" y="3877945"/>
            <a:ext cx="55880" cy="60325"/>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任意多边形 78"/>
          <p:cNvSpPr/>
          <p:nvPr>
            <p:custDataLst>
              <p:tags r:id="rId38"/>
            </p:custDataLst>
          </p:nvPr>
        </p:nvSpPr>
        <p:spPr bwMode="auto">
          <a:xfrm flipH="1">
            <a:off x="10236200" y="3155950"/>
            <a:ext cx="97155" cy="14478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任意多边形 79"/>
          <p:cNvSpPr/>
          <p:nvPr>
            <p:custDataLst>
              <p:tags r:id="rId39"/>
            </p:custDataLst>
          </p:nvPr>
        </p:nvSpPr>
        <p:spPr bwMode="auto">
          <a:xfrm flipH="1">
            <a:off x="9699625" y="4197350"/>
            <a:ext cx="557530"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任意多边形 80"/>
          <p:cNvSpPr/>
          <p:nvPr>
            <p:custDataLst>
              <p:tags r:id="rId40"/>
            </p:custDataLst>
          </p:nvPr>
        </p:nvSpPr>
        <p:spPr bwMode="auto">
          <a:xfrm flipH="1">
            <a:off x="10475595" y="3246120"/>
            <a:ext cx="644525" cy="970280"/>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任意多边形 81"/>
          <p:cNvSpPr/>
          <p:nvPr>
            <p:custDataLst>
              <p:tags r:id="rId41"/>
            </p:custDataLst>
          </p:nvPr>
        </p:nvSpPr>
        <p:spPr bwMode="auto">
          <a:xfrm flipH="1">
            <a:off x="10291445" y="3717925"/>
            <a:ext cx="452755" cy="382905"/>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任意多边形 82"/>
          <p:cNvSpPr/>
          <p:nvPr>
            <p:custDataLst>
              <p:tags r:id="rId42"/>
            </p:custDataLst>
          </p:nvPr>
        </p:nvSpPr>
        <p:spPr bwMode="auto">
          <a:xfrm flipH="1">
            <a:off x="10504170" y="3930650"/>
            <a:ext cx="85725" cy="111125"/>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38" name="组合 37"/>
          <p:cNvGrpSpPr/>
          <p:nvPr/>
        </p:nvGrpSpPr>
        <p:grpSpPr>
          <a:xfrm>
            <a:off x="1526540" y="1426210"/>
            <a:ext cx="6186805" cy="4248150"/>
            <a:chOff x="2149" y="1421"/>
            <a:chExt cx="9743" cy="6690"/>
          </a:xfrm>
        </p:grpSpPr>
        <p:sp>
          <p:nvSpPr>
            <p:cNvPr id="39" name="TextBox 18"/>
            <p:cNvSpPr txBox="1"/>
            <p:nvPr>
              <p:custDataLst>
                <p:tags r:id="rId43"/>
              </p:custDataLst>
            </p:nvPr>
          </p:nvSpPr>
          <p:spPr>
            <a:xfrm>
              <a:off x="2149" y="1421"/>
              <a:ext cx="1510" cy="1904"/>
            </a:xfrm>
            <a:prstGeom prst="rect">
              <a:avLst/>
            </a:prstGeom>
            <a:solidFill>
              <a:srgbClr val="FC8618"/>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1</a:t>
              </a:r>
              <a:endParaRPr lang="zh-CN" altLang="en-US" sz="8000" dirty="0">
                <a:solidFill>
                  <a:sysClr val="window" lastClr="FFFFFF"/>
                </a:solidFill>
                <a:sym typeface="Arial" panose="020B0604020202020204" pitchFamily="34" charset="0"/>
              </a:endParaRPr>
            </a:p>
          </p:txBody>
        </p:sp>
        <p:sp>
          <p:nvSpPr>
            <p:cNvPr id="40" name="矩形 39"/>
            <p:cNvSpPr/>
            <p:nvPr>
              <p:custDataLst>
                <p:tags r:id="rId44"/>
              </p:custDataLst>
            </p:nvPr>
          </p:nvSpPr>
          <p:spPr>
            <a:xfrm>
              <a:off x="3659" y="1758"/>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负责动火现场的监护与检查，发现异常情况应立即通知动火人停止动火作业，及时联系有关人员采取措施。</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TextBox 18"/>
            <p:cNvSpPr txBox="1"/>
            <p:nvPr>
              <p:custDataLst>
                <p:tags r:id="rId45"/>
              </p:custDataLst>
            </p:nvPr>
          </p:nvSpPr>
          <p:spPr>
            <a:xfrm>
              <a:off x="2329" y="1640"/>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42" name="TextBox 18"/>
            <p:cNvSpPr txBox="1"/>
            <p:nvPr>
              <p:custDataLst>
                <p:tags r:id="rId46"/>
              </p:custDataLst>
            </p:nvPr>
          </p:nvSpPr>
          <p:spPr>
            <a:xfrm>
              <a:off x="2149" y="2996"/>
              <a:ext cx="1510" cy="1904"/>
            </a:xfrm>
            <a:prstGeom prst="rect">
              <a:avLst/>
            </a:prstGeom>
            <a:solidFill>
              <a:srgbClr val="294350"/>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2</a:t>
              </a:r>
              <a:endParaRPr lang="zh-CN" altLang="en-US" sz="8000" dirty="0">
                <a:solidFill>
                  <a:sysClr val="window" lastClr="FFFFFF"/>
                </a:solidFill>
                <a:sym typeface="Arial" panose="020B0604020202020204" pitchFamily="34" charset="0"/>
              </a:endParaRPr>
            </a:p>
          </p:txBody>
        </p:sp>
        <p:sp>
          <p:nvSpPr>
            <p:cNvPr id="43" name="矩形 42"/>
            <p:cNvSpPr/>
            <p:nvPr>
              <p:custDataLst>
                <p:tags r:id="rId47"/>
              </p:custDataLst>
            </p:nvPr>
          </p:nvSpPr>
          <p:spPr>
            <a:xfrm>
              <a:off x="3659" y="3333"/>
              <a:ext cx="7409"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在动火作业完成后，应会同有关人员清理现场，清除残火，确认无遗留火种后方可离开现场。</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TextBox 18"/>
            <p:cNvSpPr txBox="1"/>
            <p:nvPr>
              <p:custDataLst>
                <p:tags r:id="rId48"/>
              </p:custDataLst>
            </p:nvPr>
          </p:nvSpPr>
          <p:spPr>
            <a:xfrm>
              <a:off x="2329" y="3215"/>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48" name="TextBox 18"/>
            <p:cNvSpPr txBox="1"/>
            <p:nvPr>
              <p:custDataLst>
                <p:tags r:id="rId49"/>
              </p:custDataLst>
            </p:nvPr>
          </p:nvSpPr>
          <p:spPr>
            <a:xfrm>
              <a:off x="2149" y="4570"/>
              <a:ext cx="1511" cy="1904"/>
            </a:xfrm>
            <a:prstGeom prst="rect">
              <a:avLst/>
            </a:prstGeom>
            <a:solidFill>
              <a:srgbClr val="8E795E"/>
            </a:solidFill>
          </p:spPr>
          <p:txBody>
            <a:bodyPr wrap="square" rtlCol="0" anchor="ctr" anchorCtr="0">
              <a:normAutofit fontScale="97500" lnSpcReduction="10000"/>
            </a:bodyPr>
            <a:lstStyle/>
            <a:p>
              <a:r>
                <a:rPr lang="en-US" altLang="zh-CN" sz="8000">
                  <a:solidFill>
                    <a:sysClr val="window" lastClr="FFFFFF"/>
                  </a:solidFill>
                  <a:sym typeface="Arial" panose="020B0604020202020204" pitchFamily="34" charset="0"/>
                </a:rPr>
                <a:t>3</a:t>
              </a:r>
              <a:endParaRPr lang="zh-CN" altLang="en-US" sz="8000" dirty="0">
                <a:solidFill>
                  <a:sysClr val="window" lastClr="FFFFFF"/>
                </a:solidFill>
                <a:sym typeface="Arial" panose="020B0604020202020204" pitchFamily="34" charset="0"/>
              </a:endParaRPr>
            </a:p>
          </p:txBody>
        </p:sp>
        <p:sp>
          <p:nvSpPr>
            <p:cNvPr id="49" name="矩形 48"/>
            <p:cNvSpPr/>
            <p:nvPr>
              <p:custDataLst>
                <p:tags r:id="rId50"/>
              </p:custDataLst>
            </p:nvPr>
          </p:nvSpPr>
          <p:spPr>
            <a:xfrm>
              <a:off x="3660" y="4908"/>
              <a:ext cx="8232" cy="1230"/>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应坚守岗位，不准脱岗；在动火期间，不准兼做其它工作。</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TextBox 18"/>
            <p:cNvSpPr txBox="1"/>
            <p:nvPr>
              <p:custDataLst>
                <p:tags r:id="rId51"/>
              </p:custDataLst>
            </p:nvPr>
          </p:nvSpPr>
          <p:spPr>
            <a:xfrm>
              <a:off x="2329" y="4790"/>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51" name="TextBox 18"/>
            <p:cNvSpPr txBox="1"/>
            <p:nvPr>
              <p:custDataLst>
                <p:tags r:id="rId52"/>
              </p:custDataLst>
            </p:nvPr>
          </p:nvSpPr>
          <p:spPr>
            <a:xfrm>
              <a:off x="2149" y="6207"/>
              <a:ext cx="1511" cy="1904"/>
            </a:xfrm>
            <a:prstGeom prst="rect">
              <a:avLst/>
            </a:prstGeom>
            <a:solidFill>
              <a:srgbClr val="FC8618"/>
            </a:solidFill>
          </p:spPr>
          <p:txBody>
            <a:bodyPr wrap="square" rtlCol="0" anchor="ctr" anchorCtr="0">
              <a:normAutofit fontScale="97500" lnSpcReduction="10000"/>
            </a:bodyPr>
            <a:lstStyle/>
            <a:p>
              <a:r>
                <a:rPr lang="en-US" altLang="zh-CN" sz="8000" dirty="0">
                  <a:solidFill>
                    <a:sysClr val="window" lastClr="FFFFFF"/>
                  </a:solidFill>
                  <a:sym typeface="Arial" panose="020B0604020202020204" pitchFamily="34" charset="0"/>
                </a:rPr>
                <a:t>4</a:t>
              </a:r>
              <a:endParaRPr lang="en-US" altLang="zh-CN" sz="8000" dirty="0">
                <a:solidFill>
                  <a:sysClr val="window" lastClr="FFFFFF"/>
                </a:solidFill>
                <a:sym typeface="Arial" panose="020B0604020202020204" pitchFamily="34" charset="0"/>
              </a:endParaRPr>
            </a:p>
          </p:txBody>
        </p:sp>
        <p:sp>
          <p:nvSpPr>
            <p:cNvPr id="52" name="矩形 51"/>
            <p:cNvSpPr/>
            <p:nvPr>
              <p:custDataLst>
                <p:tags r:id="rId53"/>
              </p:custDataLst>
            </p:nvPr>
          </p:nvSpPr>
          <p:spPr>
            <a:xfrm>
              <a:off x="3660" y="6545"/>
              <a:ext cx="8232" cy="1230"/>
            </a:xfrm>
            <a:prstGeom prst="rect">
              <a:avLst/>
            </a:prstGeom>
          </p:spPr>
          <p:txBody>
            <a:bodyPr wrap="square" anchor="ctr" anchorCtr="0">
              <a:normAutofit/>
            </a:bodyPr>
            <a:lstStyle/>
            <a:p>
              <a:pPr lvl="0" algn="l">
                <a:lnSpc>
                  <a:spcPct val="13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当发现动火人违章作业时应立即制止。</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TextBox 18"/>
            <p:cNvSpPr txBox="1"/>
            <p:nvPr>
              <p:custDataLst>
                <p:tags r:id="rId54"/>
              </p:custDataLst>
            </p:nvPr>
          </p:nvSpPr>
          <p:spPr>
            <a:xfrm>
              <a:off x="2329" y="6427"/>
              <a:ext cx="2182"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35356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动火职责：动火部位负责人</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4" name="椭圆 23"/>
          <p:cNvSpPr/>
          <p:nvPr>
            <p:custDataLst>
              <p:tags r:id="rId8"/>
            </p:custDataLst>
          </p:nvPr>
        </p:nvSpPr>
        <p:spPr bwMode="auto">
          <a:xfrm flipH="1">
            <a:off x="8918575" y="5765800"/>
            <a:ext cx="2170430" cy="330200"/>
          </a:xfrm>
          <a:prstGeom prst="ellipse">
            <a:avLst/>
          </a:prstGeom>
          <a:solidFill>
            <a:srgbClr val="3678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任意多边形 28"/>
          <p:cNvSpPr/>
          <p:nvPr>
            <p:custDataLst>
              <p:tags r:id="rId9"/>
            </p:custDataLst>
          </p:nvPr>
        </p:nvSpPr>
        <p:spPr bwMode="auto">
          <a:xfrm flipH="1">
            <a:off x="7800975" y="2295525"/>
            <a:ext cx="1425575" cy="1468755"/>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任意多边形 30"/>
          <p:cNvSpPr/>
          <p:nvPr>
            <p:custDataLst>
              <p:tags r:id="rId10"/>
            </p:custDataLst>
          </p:nvPr>
        </p:nvSpPr>
        <p:spPr bwMode="auto">
          <a:xfrm flipH="1">
            <a:off x="8972550" y="3201670"/>
            <a:ext cx="1311275" cy="60642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任意多边形 31"/>
          <p:cNvSpPr/>
          <p:nvPr>
            <p:custDataLst>
              <p:tags r:id="rId11"/>
            </p:custDataLst>
          </p:nvPr>
        </p:nvSpPr>
        <p:spPr bwMode="auto">
          <a:xfrm flipH="1">
            <a:off x="10075545" y="2273300"/>
            <a:ext cx="252730" cy="548005"/>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任意多边形 32"/>
          <p:cNvSpPr/>
          <p:nvPr>
            <p:custDataLst>
              <p:tags r:id="rId12"/>
            </p:custDataLst>
          </p:nvPr>
        </p:nvSpPr>
        <p:spPr bwMode="auto">
          <a:xfrm flipH="1">
            <a:off x="10102850" y="2192020"/>
            <a:ext cx="687705" cy="957580"/>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任意多边形 43"/>
          <p:cNvSpPr/>
          <p:nvPr>
            <p:custDataLst>
              <p:tags r:id="rId13"/>
            </p:custDataLst>
          </p:nvPr>
        </p:nvSpPr>
        <p:spPr bwMode="auto">
          <a:xfrm flipH="1">
            <a:off x="9921875" y="1972945"/>
            <a:ext cx="1160780" cy="887730"/>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任意多边形 44"/>
          <p:cNvSpPr/>
          <p:nvPr>
            <p:custDataLst>
              <p:tags r:id="rId14"/>
            </p:custDataLst>
          </p:nvPr>
        </p:nvSpPr>
        <p:spPr bwMode="auto">
          <a:xfrm flipH="1">
            <a:off x="10588625" y="2753995"/>
            <a:ext cx="297180" cy="316230"/>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任意多边形 45"/>
          <p:cNvSpPr/>
          <p:nvPr>
            <p:custDataLst>
              <p:tags r:id="rId15"/>
            </p:custDataLst>
          </p:nvPr>
        </p:nvSpPr>
        <p:spPr bwMode="auto">
          <a:xfrm flipH="1">
            <a:off x="10185400" y="2557145"/>
            <a:ext cx="127000" cy="16383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任意多边形 56"/>
          <p:cNvSpPr/>
          <p:nvPr>
            <p:custDataLst>
              <p:tags r:id="rId16"/>
            </p:custDataLst>
          </p:nvPr>
        </p:nvSpPr>
        <p:spPr bwMode="auto">
          <a:xfrm flipH="1">
            <a:off x="10408920" y="2588895"/>
            <a:ext cx="55880" cy="7810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任意多边形 57"/>
          <p:cNvSpPr/>
          <p:nvPr>
            <p:custDataLst>
              <p:tags r:id="rId17"/>
            </p:custDataLst>
          </p:nvPr>
        </p:nvSpPr>
        <p:spPr bwMode="auto">
          <a:xfrm flipH="1">
            <a:off x="10201275" y="2555875"/>
            <a:ext cx="50800" cy="6985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任意多边形 58"/>
          <p:cNvSpPr/>
          <p:nvPr>
            <p:custDataLst>
              <p:tags r:id="rId18"/>
            </p:custDataLst>
          </p:nvPr>
        </p:nvSpPr>
        <p:spPr bwMode="auto">
          <a:xfrm flipH="1">
            <a:off x="10277475" y="2946400"/>
            <a:ext cx="247650"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任意多边形 59"/>
          <p:cNvSpPr/>
          <p:nvPr>
            <p:custDataLst>
              <p:tags r:id="rId19"/>
            </p:custDataLst>
          </p:nvPr>
        </p:nvSpPr>
        <p:spPr bwMode="auto">
          <a:xfrm flipH="1">
            <a:off x="10199370" y="2779395"/>
            <a:ext cx="389255" cy="246380"/>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任意多边形 60"/>
          <p:cNvSpPr/>
          <p:nvPr>
            <p:custDataLst>
              <p:tags r:id="rId20"/>
            </p:custDataLst>
          </p:nvPr>
        </p:nvSpPr>
        <p:spPr bwMode="auto">
          <a:xfrm flipH="1">
            <a:off x="10410825" y="2457450"/>
            <a:ext cx="114300" cy="82550"/>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任意多边形 61"/>
          <p:cNvSpPr/>
          <p:nvPr>
            <p:custDataLst>
              <p:tags r:id="rId21"/>
            </p:custDataLst>
          </p:nvPr>
        </p:nvSpPr>
        <p:spPr bwMode="auto">
          <a:xfrm flipH="1">
            <a:off x="10210800" y="2428875"/>
            <a:ext cx="92075" cy="62230"/>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任意多边形 62"/>
          <p:cNvSpPr/>
          <p:nvPr>
            <p:custDataLst>
              <p:tags r:id="rId22"/>
            </p:custDataLst>
          </p:nvPr>
        </p:nvSpPr>
        <p:spPr bwMode="auto">
          <a:xfrm flipH="1">
            <a:off x="9680575" y="5709920"/>
            <a:ext cx="409575" cy="266700"/>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任意多边形 63"/>
          <p:cNvSpPr/>
          <p:nvPr>
            <p:custDataLst>
              <p:tags r:id="rId23"/>
            </p:custDataLst>
          </p:nvPr>
        </p:nvSpPr>
        <p:spPr bwMode="auto">
          <a:xfrm flipH="1">
            <a:off x="9885045" y="5741670"/>
            <a:ext cx="387350" cy="28448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任意多边形 64"/>
          <p:cNvSpPr/>
          <p:nvPr>
            <p:custDataLst>
              <p:tags r:id="rId24"/>
            </p:custDataLst>
          </p:nvPr>
        </p:nvSpPr>
        <p:spPr bwMode="auto">
          <a:xfrm flipH="1">
            <a:off x="9791700" y="4192270"/>
            <a:ext cx="538480" cy="1640205"/>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任意多边形 65"/>
          <p:cNvSpPr/>
          <p:nvPr>
            <p:custDataLst>
              <p:tags r:id="rId25"/>
            </p:custDataLst>
          </p:nvPr>
        </p:nvSpPr>
        <p:spPr bwMode="auto">
          <a:xfrm flipH="1">
            <a:off x="9721850" y="4168775"/>
            <a:ext cx="354330" cy="1643380"/>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任意多边形 66"/>
          <p:cNvSpPr/>
          <p:nvPr>
            <p:custDataLst>
              <p:tags r:id="rId26"/>
            </p:custDataLst>
          </p:nvPr>
        </p:nvSpPr>
        <p:spPr bwMode="auto">
          <a:xfrm flipH="1">
            <a:off x="9874250" y="4318000"/>
            <a:ext cx="132080" cy="1323975"/>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任意多边形 67"/>
          <p:cNvSpPr/>
          <p:nvPr>
            <p:custDataLst>
              <p:tags r:id="rId27"/>
            </p:custDataLst>
          </p:nvPr>
        </p:nvSpPr>
        <p:spPr bwMode="auto">
          <a:xfrm flipH="1">
            <a:off x="9685020" y="3213100"/>
            <a:ext cx="1060450" cy="1173480"/>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任意多边形 68"/>
          <p:cNvSpPr/>
          <p:nvPr>
            <p:custDataLst>
              <p:tags r:id="rId28"/>
            </p:custDataLst>
          </p:nvPr>
        </p:nvSpPr>
        <p:spPr bwMode="auto">
          <a:xfrm flipH="1">
            <a:off x="10267950" y="3046095"/>
            <a:ext cx="203200" cy="411480"/>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任意多边形 69"/>
          <p:cNvSpPr/>
          <p:nvPr>
            <p:custDataLst>
              <p:tags r:id="rId29"/>
            </p:custDataLst>
          </p:nvPr>
        </p:nvSpPr>
        <p:spPr bwMode="auto">
          <a:xfrm flipH="1">
            <a:off x="10085070" y="3213100"/>
            <a:ext cx="425450" cy="532130"/>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任意多边形 70"/>
          <p:cNvSpPr/>
          <p:nvPr>
            <p:custDataLst>
              <p:tags r:id="rId30"/>
            </p:custDataLst>
          </p:nvPr>
        </p:nvSpPr>
        <p:spPr bwMode="auto">
          <a:xfrm flipH="1">
            <a:off x="10373995" y="3188970"/>
            <a:ext cx="151130" cy="138430"/>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任意多边形 71"/>
          <p:cNvSpPr/>
          <p:nvPr>
            <p:custDataLst>
              <p:tags r:id="rId31"/>
            </p:custDataLst>
          </p:nvPr>
        </p:nvSpPr>
        <p:spPr bwMode="auto">
          <a:xfrm flipH="1">
            <a:off x="10227945" y="3303270"/>
            <a:ext cx="122555" cy="92075"/>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任意多边形 72"/>
          <p:cNvSpPr/>
          <p:nvPr>
            <p:custDataLst>
              <p:tags r:id="rId32"/>
            </p:custDataLst>
          </p:nvPr>
        </p:nvSpPr>
        <p:spPr bwMode="auto">
          <a:xfrm flipH="1">
            <a:off x="10067925" y="3371850"/>
            <a:ext cx="209550" cy="392430"/>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任意多边形 73"/>
          <p:cNvSpPr/>
          <p:nvPr>
            <p:custDataLst>
              <p:tags r:id="rId33"/>
            </p:custDataLst>
          </p:nvPr>
        </p:nvSpPr>
        <p:spPr bwMode="auto">
          <a:xfrm flipH="1">
            <a:off x="10067925" y="3213100"/>
            <a:ext cx="520700" cy="551180"/>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任意多边形 74"/>
          <p:cNvSpPr/>
          <p:nvPr>
            <p:custDataLst>
              <p:tags r:id="rId34"/>
            </p:custDataLst>
          </p:nvPr>
        </p:nvSpPr>
        <p:spPr bwMode="auto">
          <a:xfrm flipH="1">
            <a:off x="10017125" y="3182620"/>
            <a:ext cx="240030" cy="58102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任意多边形 75"/>
          <p:cNvSpPr/>
          <p:nvPr>
            <p:custDataLst>
              <p:tags r:id="rId35"/>
            </p:custDataLst>
          </p:nvPr>
        </p:nvSpPr>
        <p:spPr bwMode="auto">
          <a:xfrm flipH="1">
            <a:off x="9900920" y="3785870"/>
            <a:ext cx="160655" cy="396875"/>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任意多边形 76"/>
          <p:cNvSpPr/>
          <p:nvPr>
            <p:custDataLst>
              <p:tags r:id="rId36"/>
            </p:custDataLst>
          </p:nvPr>
        </p:nvSpPr>
        <p:spPr bwMode="auto">
          <a:xfrm flipH="1">
            <a:off x="9977120" y="4067175"/>
            <a:ext cx="55880" cy="5905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任意多边形 77"/>
          <p:cNvSpPr/>
          <p:nvPr>
            <p:custDataLst>
              <p:tags r:id="rId37"/>
            </p:custDataLst>
          </p:nvPr>
        </p:nvSpPr>
        <p:spPr bwMode="auto">
          <a:xfrm flipH="1">
            <a:off x="10040620" y="3877945"/>
            <a:ext cx="55880" cy="60325"/>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任意多边形 78"/>
          <p:cNvSpPr/>
          <p:nvPr>
            <p:custDataLst>
              <p:tags r:id="rId38"/>
            </p:custDataLst>
          </p:nvPr>
        </p:nvSpPr>
        <p:spPr bwMode="auto">
          <a:xfrm flipH="1">
            <a:off x="10236200" y="3155950"/>
            <a:ext cx="97155" cy="14478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任意多边形 79"/>
          <p:cNvSpPr/>
          <p:nvPr>
            <p:custDataLst>
              <p:tags r:id="rId39"/>
            </p:custDataLst>
          </p:nvPr>
        </p:nvSpPr>
        <p:spPr bwMode="auto">
          <a:xfrm flipH="1">
            <a:off x="9699625" y="4197350"/>
            <a:ext cx="557530"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任意多边形 80"/>
          <p:cNvSpPr/>
          <p:nvPr>
            <p:custDataLst>
              <p:tags r:id="rId40"/>
            </p:custDataLst>
          </p:nvPr>
        </p:nvSpPr>
        <p:spPr bwMode="auto">
          <a:xfrm flipH="1">
            <a:off x="10475595" y="3246120"/>
            <a:ext cx="644525" cy="970280"/>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任意多边形 81"/>
          <p:cNvSpPr/>
          <p:nvPr>
            <p:custDataLst>
              <p:tags r:id="rId41"/>
            </p:custDataLst>
          </p:nvPr>
        </p:nvSpPr>
        <p:spPr bwMode="auto">
          <a:xfrm flipH="1">
            <a:off x="10291445" y="3717925"/>
            <a:ext cx="452755" cy="382905"/>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任意多边形 82"/>
          <p:cNvSpPr/>
          <p:nvPr>
            <p:custDataLst>
              <p:tags r:id="rId42"/>
            </p:custDataLst>
          </p:nvPr>
        </p:nvSpPr>
        <p:spPr bwMode="auto">
          <a:xfrm flipH="1">
            <a:off x="10504170" y="3930650"/>
            <a:ext cx="85725" cy="111125"/>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91" name="组合 90"/>
          <p:cNvGrpSpPr/>
          <p:nvPr/>
        </p:nvGrpSpPr>
        <p:grpSpPr>
          <a:xfrm>
            <a:off x="1537970" y="1506855"/>
            <a:ext cx="7540625" cy="3825240"/>
            <a:chOff x="1702" y="2373"/>
            <a:chExt cx="11875" cy="6024"/>
          </a:xfrm>
        </p:grpSpPr>
        <p:sp>
          <p:nvSpPr>
            <p:cNvPr id="2" name="TextBox 18"/>
            <p:cNvSpPr txBox="1"/>
            <p:nvPr>
              <p:custDataLst>
                <p:tags r:id="rId43"/>
              </p:custDataLst>
            </p:nvPr>
          </p:nvSpPr>
          <p:spPr>
            <a:xfrm>
              <a:off x="1702" y="2373"/>
              <a:ext cx="1571" cy="2082"/>
            </a:xfrm>
            <a:prstGeom prst="rect">
              <a:avLst/>
            </a:prstGeom>
            <a:solidFill>
              <a:srgbClr val="FC8618"/>
            </a:solidFill>
          </p:spPr>
          <p:txBody>
            <a:bodyPr wrap="square" rtlCol="0" anchor="ctr" anchorCtr="0">
              <a:spAutoFit/>
            </a:bodyPr>
            <a:lstStyle/>
            <a:p>
              <a:r>
                <a:rPr lang="en-US" altLang="zh-CN" sz="8000" dirty="0">
                  <a:solidFill>
                    <a:sysClr val="window" lastClr="FFFFFF"/>
                  </a:solidFill>
                  <a:sym typeface="Arial" panose="020B0604020202020204" pitchFamily="34" charset="0"/>
                </a:rPr>
                <a:t>1</a:t>
              </a:r>
              <a:endParaRPr lang="zh-CN" altLang="en-US" sz="8000" dirty="0">
                <a:solidFill>
                  <a:sysClr val="window" lastClr="FFFFFF"/>
                </a:solidFill>
                <a:sym typeface="Arial" panose="020B0604020202020204" pitchFamily="34" charset="0"/>
              </a:endParaRPr>
            </a:p>
          </p:txBody>
        </p:sp>
        <p:sp>
          <p:nvSpPr>
            <p:cNvPr id="3" name="矩形 2"/>
            <p:cNvSpPr/>
            <p:nvPr>
              <p:custDataLst>
                <p:tags r:id="rId44"/>
              </p:custDataLst>
            </p:nvPr>
          </p:nvSpPr>
          <p:spPr>
            <a:xfrm>
              <a:off x="3273" y="2644"/>
              <a:ext cx="10304" cy="1539"/>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对所属生产系统在动火过程中的安全负责。参与制定、负责落实动火安全措施，负责生产与动火作业的衔接。</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TextBox 18"/>
            <p:cNvSpPr txBox="1"/>
            <p:nvPr>
              <p:custDataLst>
                <p:tags r:id="rId45"/>
              </p:custDataLst>
            </p:nvPr>
          </p:nvSpPr>
          <p:spPr>
            <a:xfrm>
              <a:off x="1908" y="2759"/>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0" name="TextBox 18"/>
            <p:cNvSpPr txBox="1"/>
            <p:nvPr>
              <p:custDataLst>
                <p:tags r:id="rId46"/>
              </p:custDataLst>
            </p:nvPr>
          </p:nvSpPr>
          <p:spPr>
            <a:xfrm>
              <a:off x="1702" y="4344"/>
              <a:ext cx="1571" cy="2082"/>
            </a:xfrm>
            <a:prstGeom prst="rect">
              <a:avLst/>
            </a:prstGeom>
            <a:solidFill>
              <a:srgbClr val="294350"/>
            </a:solidFill>
          </p:spPr>
          <p:txBody>
            <a:bodyPr wrap="square" rtlCol="0" anchor="ctr" anchorCtr="0">
              <a:spAutoFit/>
            </a:bodyPr>
            <a:lstStyle/>
            <a:p>
              <a:r>
                <a:rPr lang="en-US" altLang="zh-CN" sz="8000" dirty="0">
                  <a:solidFill>
                    <a:sysClr val="window" lastClr="FFFFFF"/>
                  </a:solidFill>
                  <a:sym typeface="Arial" panose="020B0604020202020204" pitchFamily="34" charset="0"/>
                </a:rPr>
                <a:t>2</a:t>
              </a:r>
              <a:endParaRPr lang="zh-CN" altLang="en-US" sz="8000" dirty="0">
                <a:solidFill>
                  <a:sysClr val="window" lastClr="FFFFFF"/>
                </a:solidFill>
                <a:sym typeface="Arial" panose="020B0604020202020204" pitchFamily="34" charset="0"/>
              </a:endParaRPr>
            </a:p>
          </p:txBody>
        </p:sp>
        <p:sp>
          <p:nvSpPr>
            <p:cNvPr id="11" name="矩形 10"/>
            <p:cNvSpPr/>
            <p:nvPr>
              <p:custDataLst>
                <p:tags r:id="rId47"/>
              </p:custDataLst>
            </p:nvPr>
          </p:nvSpPr>
          <p:spPr>
            <a:xfrm>
              <a:off x="3273" y="4616"/>
              <a:ext cx="9274" cy="1539"/>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检查、确认《作业证》审批手续，对手续不完备的《作业证》应及时制止动火作业。</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TextBox 18"/>
            <p:cNvSpPr txBox="1"/>
            <p:nvPr>
              <p:custDataLst>
                <p:tags r:id="rId48"/>
              </p:custDataLst>
            </p:nvPr>
          </p:nvSpPr>
          <p:spPr>
            <a:xfrm>
              <a:off x="1908" y="4731"/>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3" name="TextBox 18"/>
            <p:cNvSpPr txBox="1"/>
            <p:nvPr>
              <p:custDataLst>
                <p:tags r:id="rId49"/>
              </p:custDataLst>
            </p:nvPr>
          </p:nvSpPr>
          <p:spPr>
            <a:xfrm>
              <a:off x="1702" y="6315"/>
              <a:ext cx="1571" cy="2082"/>
            </a:xfrm>
            <a:prstGeom prst="rect">
              <a:avLst/>
            </a:prstGeom>
            <a:solidFill>
              <a:srgbClr val="8E795E"/>
            </a:solidFill>
          </p:spPr>
          <p:txBody>
            <a:bodyPr wrap="square" rtlCol="0" anchor="ctr" anchorCtr="0">
              <a:spAutoFit/>
            </a:bodyPr>
            <a:lstStyle/>
            <a:p>
              <a:r>
                <a:rPr lang="en-US" altLang="zh-CN" sz="8000">
                  <a:solidFill>
                    <a:sysClr val="window" lastClr="FFFFFF"/>
                  </a:solidFill>
                  <a:sym typeface="Arial" panose="020B0604020202020204" pitchFamily="34" charset="0"/>
                </a:rPr>
                <a:t>3</a:t>
              </a:r>
              <a:endParaRPr lang="zh-CN" altLang="en-US" sz="8000" dirty="0">
                <a:solidFill>
                  <a:sysClr val="window" lastClr="FFFFFF"/>
                </a:solidFill>
                <a:sym typeface="Arial" panose="020B0604020202020204" pitchFamily="34" charset="0"/>
              </a:endParaRPr>
            </a:p>
          </p:txBody>
        </p:sp>
        <p:sp>
          <p:nvSpPr>
            <p:cNvPr id="14" name="矩形 13"/>
            <p:cNvSpPr/>
            <p:nvPr>
              <p:custDataLst>
                <p:tags r:id="rId50"/>
              </p:custDataLst>
            </p:nvPr>
          </p:nvSpPr>
          <p:spPr>
            <a:xfrm>
              <a:off x="3273" y="6587"/>
              <a:ext cx="10304" cy="1539"/>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在动火作业中，生产系统如有紧急或异常情况，应立即通知停止动火作业。</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TextBox 18"/>
            <p:cNvSpPr txBox="1"/>
            <p:nvPr>
              <p:custDataLst>
                <p:tags r:id="rId51"/>
              </p:custDataLst>
            </p:nvPr>
          </p:nvSpPr>
          <p:spPr>
            <a:xfrm>
              <a:off x="1908" y="6702"/>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动火职责：动火分析人</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4" name="椭圆 23"/>
          <p:cNvSpPr/>
          <p:nvPr>
            <p:custDataLst>
              <p:tags r:id="rId8"/>
            </p:custDataLst>
          </p:nvPr>
        </p:nvSpPr>
        <p:spPr bwMode="auto">
          <a:xfrm flipH="1">
            <a:off x="8918575" y="5765800"/>
            <a:ext cx="2170430" cy="330200"/>
          </a:xfrm>
          <a:prstGeom prst="ellipse">
            <a:avLst/>
          </a:prstGeom>
          <a:solidFill>
            <a:srgbClr val="3678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任意多边形 28"/>
          <p:cNvSpPr/>
          <p:nvPr>
            <p:custDataLst>
              <p:tags r:id="rId9"/>
            </p:custDataLst>
          </p:nvPr>
        </p:nvSpPr>
        <p:spPr bwMode="auto">
          <a:xfrm flipH="1">
            <a:off x="7800975" y="2295525"/>
            <a:ext cx="1425575" cy="1468755"/>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任意多边形 30"/>
          <p:cNvSpPr/>
          <p:nvPr>
            <p:custDataLst>
              <p:tags r:id="rId10"/>
            </p:custDataLst>
          </p:nvPr>
        </p:nvSpPr>
        <p:spPr bwMode="auto">
          <a:xfrm flipH="1">
            <a:off x="8972550" y="3201670"/>
            <a:ext cx="1311275" cy="60642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任意多边形 31"/>
          <p:cNvSpPr/>
          <p:nvPr>
            <p:custDataLst>
              <p:tags r:id="rId11"/>
            </p:custDataLst>
          </p:nvPr>
        </p:nvSpPr>
        <p:spPr bwMode="auto">
          <a:xfrm flipH="1">
            <a:off x="10075545" y="2273300"/>
            <a:ext cx="252730" cy="548005"/>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任意多边形 32"/>
          <p:cNvSpPr/>
          <p:nvPr>
            <p:custDataLst>
              <p:tags r:id="rId12"/>
            </p:custDataLst>
          </p:nvPr>
        </p:nvSpPr>
        <p:spPr bwMode="auto">
          <a:xfrm flipH="1">
            <a:off x="10102850" y="2192020"/>
            <a:ext cx="687705" cy="957580"/>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任意多边形 43"/>
          <p:cNvSpPr/>
          <p:nvPr>
            <p:custDataLst>
              <p:tags r:id="rId13"/>
            </p:custDataLst>
          </p:nvPr>
        </p:nvSpPr>
        <p:spPr bwMode="auto">
          <a:xfrm flipH="1">
            <a:off x="9921875" y="1972945"/>
            <a:ext cx="1160780" cy="887730"/>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任意多边形 44"/>
          <p:cNvSpPr/>
          <p:nvPr>
            <p:custDataLst>
              <p:tags r:id="rId14"/>
            </p:custDataLst>
          </p:nvPr>
        </p:nvSpPr>
        <p:spPr bwMode="auto">
          <a:xfrm flipH="1">
            <a:off x="10588625" y="2753995"/>
            <a:ext cx="297180" cy="316230"/>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任意多边形 45"/>
          <p:cNvSpPr/>
          <p:nvPr>
            <p:custDataLst>
              <p:tags r:id="rId15"/>
            </p:custDataLst>
          </p:nvPr>
        </p:nvSpPr>
        <p:spPr bwMode="auto">
          <a:xfrm flipH="1">
            <a:off x="10185400" y="2557145"/>
            <a:ext cx="127000" cy="16383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任意多边形 56"/>
          <p:cNvSpPr/>
          <p:nvPr>
            <p:custDataLst>
              <p:tags r:id="rId16"/>
            </p:custDataLst>
          </p:nvPr>
        </p:nvSpPr>
        <p:spPr bwMode="auto">
          <a:xfrm flipH="1">
            <a:off x="10408920" y="2588895"/>
            <a:ext cx="55880" cy="7810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任意多边形 57"/>
          <p:cNvSpPr/>
          <p:nvPr>
            <p:custDataLst>
              <p:tags r:id="rId17"/>
            </p:custDataLst>
          </p:nvPr>
        </p:nvSpPr>
        <p:spPr bwMode="auto">
          <a:xfrm flipH="1">
            <a:off x="10201275" y="2555875"/>
            <a:ext cx="50800" cy="6985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任意多边形 58"/>
          <p:cNvSpPr/>
          <p:nvPr>
            <p:custDataLst>
              <p:tags r:id="rId18"/>
            </p:custDataLst>
          </p:nvPr>
        </p:nvSpPr>
        <p:spPr bwMode="auto">
          <a:xfrm flipH="1">
            <a:off x="10277475" y="2946400"/>
            <a:ext cx="247650"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任意多边形 59"/>
          <p:cNvSpPr/>
          <p:nvPr>
            <p:custDataLst>
              <p:tags r:id="rId19"/>
            </p:custDataLst>
          </p:nvPr>
        </p:nvSpPr>
        <p:spPr bwMode="auto">
          <a:xfrm flipH="1">
            <a:off x="10199370" y="2779395"/>
            <a:ext cx="389255" cy="246380"/>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任意多边形 60"/>
          <p:cNvSpPr/>
          <p:nvPr>
            <p:custDataLst>
              <p:tags r:id="rId20"/>
            </p:custDataLst>
          </p:nvPr>
        </p:nvSpPr>
        <p:spPr bwMode="auto">
          <a:xfrm flipH="1">
            <a:off x="10410825" y="2457450"/>
            <a:ext cx="114300" cy="82550"/>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任意多边形 61"/>
          <p:cNvSpPr/>
          <p:nvPr>
            <p:custDataLst>
              <p:tags r:id="rId21"/>
            </p:custDataLst>
          </p:nvPr>
        </p:nvSpPr>
        <p:spPr bwMode="auto">
          <a:xfrm flipH="1">
            <a:off x="10210800" y="2428875"/>
            <a:ext cx="92075" cy="62230"/>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任意多边形 62"/>
          <p:cNvSpPr/>
          <p:nvPr>
            <p:custDataLst>
              <p:tags r:id="rId22"/>
            </p:custDataLst>
          </p:nvPr>
        </p:nvSpPr>
        <p:spPr bwMode="auto">
          <a:xfrm flipH="1">
            <a:off x="9680575" y="5709920"/>
            <a:ext cx="409575" cy="266700"/>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任意多边形 63"/>
          <p:cNvSpPr/>
          <p:nvPr>
            <p:custDataLst>
              <p:tags r:id="rId23"/>
            </p:custDataLst>
          </p:nvPr>
        </p:nvSpPr>
        <p:spPr bwMode="auto">
          <a:xfrm flipH="1">
            <a:off x="9885045" y="5741670"/>
            <a:ext cx="387350" cy="28448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任意多边形 64"/>
          <p:cNvSpPr/>
          <p:nvPr>
            <p:custDataLst>
              <p:tags r:id="rId24"/>
            </p:custDataLst>
          </p:nvPr>
        </p:nvSpPr>
        <p:spPr bwMode="auto">
          <a:xfrm flipH="1">
            <a:off x="9791700" y="4192270"/>
            <a:ext cx="538480" cy="1640205"/>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任意多边形 65"/>
          <p:cNvSpPr/>
          <p:nvPr>
            <p:custDataLst>
              <p:tags r:id="rId25"/>
            </p:custDataLst>
          </p:nvPr>
        </p:nvSpPr>
        <p:spPr bwMode="auto">
          <a:xfrm flipH="1">
            <a:off x="9721850" y="4168775"/>
            <a:ext cx="354330" cy="1643380"/>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任意多边形 66"/>
          <p:cNvSpPr/>
          <p:nvPr>
            <p:custDataLst>
              <p:tags r:id="rId26"/>
            </p:custDataLst>
          </p:nvPr>
        </p:nvSpPr>
        <p:spPr bwMode="auto">
          <a:xfrm flipH="1">
            <a:off x="9874250" y="4318000"/>
            <a:ext cx="132080" cy="1323975"/>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任意多边形 67"/>
          <p:cNvSpPr/>
          <p:nvPr>
            <p:custDataLst>
              <p:tags r:id="rId27"/>
            </p:custDataLst>
          </p:nvPr>
        </p:nvSpPr>
        <p:spPr bwMode="auto">
          <a:xfrm flipH="1">
            <a:off x="9685020" y="3213100"/>
            <a:ext cx="1060450" cy="1173480"/>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任意多边形 68"/>
          <p:cNvSpPr/>
          <p:nvPr>
            <p:custDataLst>
              <p:tags r:id="rId28"/>
            </p:custDataLst>
          </p:nvPr>
        </p:nvSpPr>
        <p:spPr bwMode="auto">
          <a:xfrm flipH="1">
            <a:off x="10267950" y="3046095"/>
            <a:ext cx="203200" cy="411480"/>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任意多边形 69"/>
          <p:cNvSpPr/>
          <p:nvPr>
            <p:custDataLst>
              <p:tags r:id="rId29"/>
            </p:custDataLst>
          </p:nvPr>
        </p:nvSpPr>
        <p:spPr bwMode="auto">
          <a:xfrm flipH="1">
            <a:off x="10085070" y="3213100"/>
            <a:ext cx="425450" cy="532130"/>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任意多边形 70"/>
          <p:cNvSpPr/>
          <p:nvPr>
            <p:custDataLst>
              <p:tags r:id="rId30"/>
            </p:custDataLst>
          </p:nvPr>
        </p:nvSpPr>
        <p:spPr bwMode="auto">
          <a:xfrm flipH="1">
            <a:off x="10373995" y="3188970"/>
            <a:ext cx="151130" cy="138430"/>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任意多边形 71"/>
          <p:cNvSpPr/>
          <p:nvPr>
            <p:custDataLst>
              <p:tags r:id="rId31"/>
            </p:custDataLst>
          </p:nvPr>
        </p:nvSpPr>
        <p:spPr bwMode="auto">
          <a:xfrm flipH="1">
            <a:off x="10227945" y="3303270"/>
            <a:ext cx="122555" cy="92075"/>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任意多边形 72"/>
          <p:cNvSpPr/>
          <p:nvPr>
            <p:custDataLst>
              <p:tags r:id="rId32"/>
            </p:custDataLst>
          </p:nvPr>
        </p:nvSpPr>
        <p:spPr bwMode="auto">
          <a:xfrm flipH="1">
            <a:off x="10067925" y="3371850"/>
            <a:ext cx="209550" cy="392430"/>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任意多边形 73"/>
          <p:cNvSpPr/>
          <p:nvPr>
            <p:custDataLst>
              <p:tags r:id="rId33"/>
            </p:custDataLst>
          </p:nvPr>
        </p:nvSpPr>
        <p:spPr bwMode="auto">
          <a:xfrm flipH="1">
            <a:off x="10067925" y="3213100"/>
            <a:ext cx="520700" cy="551180"/>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任意多边形 74"/>
          <p:cNvSpPr/>
          <p:nvPr>
            <p:custDataLst>
              <p:tags r:id="rId34"/>
            </p:custDataLst>
          </p:nvPr>
        </p:nvSpPr>
        <p:spPr bwMode="auto">
          <a:xfrm flipH="1">
            <a:off x="10017125" y="3182620"/>
            <a:ext cx="240030" cy="58102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任意多边形 75"/>
          <p:cNvSpPr/>
          <p:nvPr>
            <p:custDataLst>
              <p:tags r:id="rId35"/>
            </p:custDataLst>
          </p:nvPr>
        </p:nvSpPr>
        <p:spPr bwMode="auto">
          <a:xfrm flipH="1">
            <a:off x="9900920" y="3785870"/>
            <a:ext cx="160655" cy="396875"/>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任意多边形 76"/>
          <p:cNvSpPr/>
          <p:nvPr>
            <p:custDataLst>
              <p:tags r:id="rId36"/>
            </p:custDataLst>
          </p:nvPr>
        </p:nvSpPr>
        <p:spPr bwMode="auto">
          <a:xfrm flipH="1">
            <a:off x="9977120" y="4067175"/>
            <a:ext cx="55880" cy="5905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任意多边形 77"/>
          <p:cNvSpPr/>
          <p:nvPr>
            <p:custDataLst>
              <p:tags r:id="rId37"/>
            </p:custDataLst>
          </p:nvPr>
        </p:nvSpPr>
        <p:spPr bwMode="auto">
          <a:xfrm flipH="1">
            <a:off x="10040620" y="3877945"/>
            <a:ext cx="55880" cy="60325"/>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任意多边形 78"/>
          <p:cNvSpPr/>
          <p:nvPr>
            <p:custDataLst>
              <p:tags r:id="rId38"/>
            </p:custDataLst>
          </p:nvPr>
        </p:nvSpPr>
        <p:spPr bwMode="auto">
          <a:xfrm flipH="1">
            <a:off x="10236200" y="3155950"/>
            <a:ext cx="97155" cy="14478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任意多边形 79"/>
          <p:cNvSpPr/>
          <p:nvPr>
            <p:custDataLst>
              <p:tags r:id="rId39"/>
            </p:custDataLst>
          </p:nvPr>
        </p:nvSpPr>
        <p:spPr bwMode="auto">
          <a:xfrm flipH="1">
            <a:off x="9699625" y="4197350"/>
            <a:ext cx="557530"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任意多边形 80"/>
          <p:cNvSpPr/>
          <p:nvPr>
            <p:custDataLst>
              <p:tags r:id="rId40"/>
            </p:custDataLst>
          </p:nvPr>
        </p:nvSpPr>
        <p:spPr bwMode="auto">
          <a:xfrm flipH="1">
            <a:off x="10475595" y="3246120"/>
            <a:ext cx="644525" cy="970280"/>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任意多边形 81"/>
          <p:cNvSpPr/>
          <p:nvPr>
            <p:custDataLst>
              <p:tags r:id="rId41"/>
            </p:custDataLst>
          </p:nvPr>
        </p:nvSpPr>
        <p:spPr bwMode="auto">
          <a:xfrm flipH="1">
            <a:off x="10291445" y="3717925"/>
            <a:ext cx="452755" cy="382905"/>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任意多边形 82"/>
          <p:cNvSpPr/>
          <p:nvPr>
            <p:custDataLst>
              <p:tags r:id="rId42"/>
            </p:custDataLst>
          </p:nvPr>
        </p:nvSpPr>
        <p:spPr bwMode="auto">
          <a:xfrm flipH="1">
            <a:off x="10504170" y="3930650"/>
            <a:ext cx="85725" cy="111125"/>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91" name="组合 90"/>
          <p:cNvGrpSpPr/>
          <p:nvPr/>
        </p:nvGrpSpPr>
        <p:grpSpPr>
          <a:xfrm>
            <a:off x="1537970" y="1506855"/>
            <a:ext cx="7540625" cy="3825240"/>
            <a:chOff x="1702" y="2373"/>
            <a:chExt cx="11875" cy="6024"/>
          </a:xfrm>
        </p:grpSpPr>
        <p:sp>
          <p:nvSpPr>
            <p:cNvPr id="4" name="TextBox 18"/>
            <p:cNvSpPr txBox="1"/>
            <p:nvPr>
              <p:custDataLst>
                <p:tags r:id="rId43"/>
              </p:custDataLst>
            </p:nvPr>
          </p:nvSpPr>
          <p:spPr>
            <a:xfrm>
              <a:off x="1702" y="2373"/>
              <a:ext cx="1571" cy="2082"/>
            </a:xfrm>
            <a:prstGeom prst="rect">
              <a:avLst/>
            </a:prstGeom>
            <a:solidFill>
              <a:srgbClr val="FC8618"/>
            </a:solidFill>
          </p:spPr>
          <p:txBody>
            <a:bodyPr wrap="square" rtlCol="0" anchor="ctr" anchorCtr="0">
              <a:spAutoFit/>
            </a:bodyPr>
            <a:lstStyle/>
            <a:p>
              <a:r>
                <a:rPr lang="en-US" altLang="zh-CN" sz="8000" dirty="0">
                  <a:solidFill>
                    <a:sysClr val="window" lastClr="FFFFFF"/>
                  </a:solidFill>
                  <a:sym typeface="Arial" panose="020B0604020202020204" pitchFamily="34" charset="0"/>
                </a:rPr>
                <a:t>1</a:t>
              </a:r>
              <a:endParaRPr lang="zh-CN" altLang="en-US" sz="8000" dirty="0">
                <a:solidFill>
                  <a:sysClr val="window" lastClr="FFFFFF"/>
                </a:solidFill>
                <a:sym typeface="Arial" panose="020B0604020202020204" pitchFamily="34" charset="0"/>
              </a:endParaRPr>
            </a:p>
          </p:txBody>
        </p:sp>
        <p:sp>
          <p:nvSpPr>
            <p:cNvPr id="5" name="矩形 4"/>
            <p:cNvSpPr/>
            <p:nvPr>
              <p:custDataLst>
                <p:tags r:id="rId44"/>
              </p:custDataLst>
            </p:nvPr>
          </p:nvSpPr>
          <p:spPr>
            <a:xfrm>
              <a:off x="3273" y="2644"/>
              <a:ext cx="10304" cy="1539"/>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动火分析人对动火分析方法和分析结果负责。</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TextBox 18"/>
            <p:cNvSpPr txBox="1"/>
            <p:nvPr>
              <p:custDataLst>
                <p:tags r:id="rId45"/>
              </p:custDataLst>
            </p:nvPr>
          </p:nvSpPr>
          <p:spPr>
            <a:xfrm>
              <a:off x="1908" y="2759"/>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0" name="TextBox 18"/>
            <p:cNvSpPr txBox="1"/>
            <p:nvPr>
              <p:custDataLst>
                <p:tags r:id="rId46"/>
              </p:custDataLst>
            </p:nvPr>
          </p:nvSpPr>
          <p:spPr>
            <a:xfrm>
              <a:off x="1702" y="4344"/>
              <a:ext cx="1571" cy="2082"/>
            </a:xfrm>
            <a:prstGeom prst="rect">
              <a:avLst/>
            </a:prstGeom>
            <a:solidFill>
              <a:srgbClr val="294350"/>
            </a:solidFill>
          </p:spPr>
          <p:txBody>
            <a:bodyPr wrap="square" rtlCol="0" anchor="ctr" anchorCtr="0">
              <a:spAutoFit/>
            </a:bodyPr>
            <a:lstStyle/>
            <a:p>
              <a:r>
                <a:rPr lang="en-US" altLang="zh-CN" sz="8000" dirty="0">
                  <a:solidFill>
                    <a:sysClr val="window" lastClr="FFFFFF"/>
                  </a:solidFill>
                  <a:sym typeface="Arial" panose="020B0604020202020204" pitchFamily="34" charset="0"/>
                </a:rPr>
                <a:t>2</a:t>
              </a:r>
              <a:endParaRPr lang="zh-CN" altLang="en-US" sz="8000" dirty="0">
                <a:solidFill>
                  <a:sysClr val="window" lastClr="FFFFFF"/>
                </a:solidFill>
                <a:sym typeface="Arial" panose="020B0604020202020204" pitchFamily="34" charset="0"/>
              </a:endParaRPr>
            </a:p>
          </p:txBody>
        </p:sp>
        <p:sp>
          <p:nvSpPr>
            <p:cNvPr id="11" name="矩形 10"/>
            <p:cNvSpPr/>
            <p:nvPr>
              <p:custDataLst>
                <p:tags r:id="rId47"/>
              </p:custDataLst>
            </p:nvPr>
          </p:nvSpPr>
          <p:spPr>
            <a:xfrm>
              <a:off x="3273" y="4616"/>
              <a:ext cx="9274" cy="1539"/>
            </a:xfrm>
            <a:prstGeom prst="rect">
              <a:avLst/>
            </a:prstGeom>
          </p:spPr>
          <p:txBody>
            <a:bodyPr wrap="square" anchor="ctr" anchorCtr="0">
              <a:normAutofit/>
            </a:bodyPr>
            <a:lstStyle/>
            <a:p>
              <a:pPr lvl="0" algn="l">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应根据动火点所在车间的要求，到现场取样分析，在《作业证》上填写取样时间和分析数据并签字。</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TextBox 18"/>
            <p:cNvSpPr txBox="1"/>
            <p:nvPr>
              <p:custDataLst>
                <p:tags r:id="rId48"/>
              </p:custDataLst>
            </p:nvPr>
          </p:nvSpPr>
          <p:spPr>
            <a:xfrm>
              <a:off x="1908" y="4731"/>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3" name="TextBox 18"/>
            <p:cNvSpPr txBox="1"/>
            <p:nvPr>
              <p:custDataLst>
                <p:tags r:id="rId49"/>
              </p:custDataLst>
            </p:nvPr>
          </p:nvSpPr>
          <p:spPr>
            <a:xfrm>
              <a:off x="1702" y="6315"/>
              <a:ext cx="1571" cy="2082"/>
            </a:xfrm>
            <a:prstGeom prst="rect">
              <a:avLst/>
            </a:prstGeom>
            <a:solidFill>
              <a:srgbClr val="8E795E"/>
            </a:solidFill>
          </p:spPr>
          <p:txBody>
            <a:bodyPr wrap="square" rtlCol="0" anchor="ctr" anchorCtr="0">
              <a:spAutoFit/>
            </a:bodyPr>
            <a:lstStyle/>
            <a:p>
              <a:r>
                <a:rPr lang="en-US" altLang="zh-CN" sz="8000">
                  <a:solidFill>
                    <a:sysClr val="window" lastClr="FFFFFF"/>
                  </a:solidFill>
                  <a:sym typeface="Arial" panose="020B0604020202020204" pitchFamily="34" charset="0"/>
                </a:rPr>
                <a:t>3</a:t>
              </a:r>
              <a:endParaRPr lang="zh-CN" altLang="en-US" sz="8000" dirty="0">
                <a:solidFill>
                  <a:sysClr val="window" lastClr="FFFFFF"/>
                </a:solidFill>
                <a:sym typeface="Arial" panose="020B0604020202020204" pitchFamily="34" charset="0"/>
              </a:endParaRPr>
            </a:p>
          </p:txBody>
        </p:sp>
        <p:sp>
          <p:nvSpPr>
            <p:cNvPr id="14" name="矩形 13"/>
            <p:cNvSpPr/>
            <p:nvPr>
              <p:custDataLst>
                <p:tags r:id="rId50"/>
              </p:custDataLst>
            </p:nvPr>
          </p:nvSpPr>
          <p:spPr>
            <a:xfrm>
              <a:off x="3273" y="6587"/>
              <a:ext cx="10304" cy="1539"/>
            </a:xfrm>
            <a:prstGeom prst="rect">
              <a:avLst/>
            </a:prstGeom>
          </p:spPr>
          <p:txBody>
            <a:bodyPr wrap="square" anchor="ctr" anchorCtr="0">
              <a:normAutofit/>
            </a:bodyPr>
            <a:lstStyle/>
            <a:p>
              <a:pPr>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在《作业证》上填写取样时间和分析数据并签字。</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不得用合格等字样代替分析数据。</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TextBox 18"/>
            <p:cNvSpPr txBox="1"/>
            <p:nvPr>
              <p:custDataLst>
                <p:tags r:id="rId51"/>
              </p:custDataLst>
            </p:nvPr>
          </p:nvSpPr>
          <p:spPr>
            <a:xfrm>
              <a:off x="1908" y="6702"/>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动火职责：动火审批人</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4" name="椭圆 23"/>
          <p:cNvSpPr/>
          <p:nvPr>
            <p:custDataLst>
              <p:tags r:id="rId8"/>
            </p:custDataLst>
          </p:nvPr>
        </p:nvSpPr>
        <p:spPr bwMode="auto">
          <a:xfrm flipH="1">
            <a:off x="8918575" y="5765800"/>
            <a:ext cx="2170430" cy="330200"/>
          </a:xfrm>
          <a:prstGeom prst="ellipse">
            <a:avLst/>
          </a:prstGeom>
          <a:solidFill>
            <a:srgbClr val="3678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任意多边形 28"/>
          <p:cNvSpPr/>
          <p:nvPr>
            <p:custDataLst>
              <p:tags r:id="rId9"/>
            </p:custDataLst>
          </p:nvPr>
        </p:nvSpPr>
        <p:spPr bwMode="auto">
          <a:xfrm flipH="1">
            <a:off x="7800975" y="2295525"/>
            <a:ext cx="1425575" cy="1468755"/>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任意多边形 30"/>
          <p:cNvSpPr/>
          <p:nvPr>
            <p:custDataLst>
              <p:tags r:id="rId10"/>
            </p:custDataLst>
          </p:nvPr>
        </p:nvSpPr>
        <p:spPr bwMode="auto">
          <a:xfrm flipH="1">
            <a:off x="8972550" y="3201670"/>
            <a:ext cx="1311275" cy="60642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任意多边形 31"/>
          <p:cNvSpPr/>
          <p:nvPr>
            <p:custDataLst>
              <p:tags r:id="rId11"/>
            </p:custDataLst>
          </p:nvPr>
        </p:nvSpPr>
        <p:spPr bwMode="auto">
          <a:xfrm flipH="1">
            <a:off x="10075545" y="2273300"/>
            <a:ext cx="252730" cy="548005"/>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任意多边形 32"/>
          <p:cNvSpPr/>
          <p:nvPr>
            <p:custDataLst>
              <p:tags r:id="rId12"/>
            </p:custDataLst>
          </p:nvPr>
        </p:nvSpPr>
        <p:spPr bwMode="auto">
          <a:xfrm flipH="1">
            <a:off x="10102850" y="2192020"/>
            <a:ext cx="687705" cy="957580"/>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任意多边形 43"/>
          <p:cNvSpPr/>
          <p:nvPr>
            <p:custDataLst>
              <p:tags r:id="rId13"/>
            </p:custDataLst>
          </p:nvPr>
        </p:nvSpPr>
        <p:spPr bwMode="auto">
          <a:xfrm flipH="1">
            <a:off x="9921875" y="1972945"/>
            <a:ext cx="1160780" cy="887730"/>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任意多边形 44"/>
          <p:cNvSpPr/>
          <p:nvPr>
            <p:custDataLst>
              <p:tags r:id="rId14"/>
            </p:custDataLst>
          </p:nvPr>
        </p:nvSpPr>
        <p:spPr bwMode="auto">
          <a:xfrm flipH="1">
            <a:off x="10588625" y="2753995"/>
            <a:ext cx="297180" cy="316230"/>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任意多边形 45"/>
          <p:cNvSpPr/>
          <p:nvPr>
            <p:custDataLst>
              <p:tags r:id="rId15"/>
            </p:custDataLst>
          </p:nvPr>
        </p:nvSpPr>
        <p:spPr bwMode="auto">
          <a:xfrm flipH="1">
            <a:off x="10185400" y="2557145"/>
            <a:ext cx="127000" cy="16383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任意多边形 56"/>
          <p:cNvSpPr/>
          <p:nvPr>
            <p:custDataLst>
              <p:tags r:id="rId16"/>
            </p:custDataLst>
          </p:nvPr>
        </p:nvSpPr>
        <p:spPr bwMode="auto">
          <a:xfrm flipH="1">
            <a:off x="10408920" y="2588895"/>
            <a:ext cx="55880" cy="7810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任意多边形 57"/>
          <p:cNvSpPr/>
          <p:nvPr>
            <p:custDataLst>
              <p:tags r:id="rId17"/>
            </p:custDataLst>
          </p:nvPr>
        </p:nvSpPr>
        <p:spPr bwMode="auto">
          <a:xfrm flipH="1">
            <a:off x="10201275" y="2555875"/>
            <a:ext cx="50800" cy="6985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任意多边形 58"/>
          <p:cNvSpPr/>
          <p:nvPr>
            <p:custDataLst>
              <p:tags r:id="rId18"/>
            </p:custDataLst>
          </p:nvPr>
        </p:nvSpPr>
        <p:spPr bwMode="auto">
          <a:xfrm flipH="1">
            <a:off x="10277475" y="2946400"/>
            <a:ext cx="247650"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任意多边形 59"/>
          <p:cNvSpPr/>
          <p:nvPr>
            <p:custDataLst>
              <p:tags r:id="rId19"/>
            </p:custDataLst>
          </p:nvPr>
        </p:nvSpPr>
        <p:spPr bwMode="auto">
          <a:xfrm flipH="1">
            <a:off x="10199370" y="2779395"/>
            <a:ext cx="389255" cy="246380"/>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任意多边形 60"/>
          <p:cNvSpPr/>
          <p:nvPr>
            <p:custDataLst>
              <p:tags r:id="rId20"/>
            </p:custDataLst>
          </p:nvPr>
        </p:nvSpPr>
        <p:spPr bwMode="auto">
          <a:xfrm flipH="1">
            <a:off x="10410825" y="2457450"/>
            <a:ext cx="114300" cy="82550"/>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任意多边形 61"/>
          <p:cNvSpPr/>
          <p:nvPr>
            <p:custDataLst>
              <p:tags r:id="rId21"/>
            </p:custDataLst>
          </p:nvPr>
        </p:nvSpPr>
        <p:spPr bwMode="auto">
          <a:xfrm flipH="1">
            <a:off x="10210800" y="2428875"/>
            <a:ext cx="92075" cy="62230"/>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任意多边形 62"/>
          <p:cNvSpPr/>
          <p:nvPr>
            <p:custDataLst>
              <p:tags r:id="rId22"/>
            </p:custDataLst>
          </p:nvPr>
        </p:nvSpPr>
        <p:spPr bwMode="auto">
          <a:xfrm flipH="1">
            <a:off x="9680575" y="5709920"/>
            <a:ext cx="409575" cy="266700"/>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任意多边形 63"/>
          <p:cNvSpPr/>
          <p:nvPr>
            <p:custDataLst>
              <p:tags r:id="rId23"/>
            </p:custDataLst>
          </p:nvPr>
        </p:nvSpPr>
        <p:spPr bwMode="auto">
          <a:xfrm flipH="1">
            <a:off x="9885045" y="5741670"/>
            <a:ext cx="387350" cy="28448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任意多边形 64"/>
          <p:cNvSpPr/>
          <p:nvPr>
            <p:custDataLst>
              <p:tags r:id="rId24"/>
            </p:custDataLst>
          </p:nvPr>
        </p:nvSpPr>
        <p:spPr bwMode="auto">
          <a:xfrm flipH="1">
            <a:off x="9791700" y="4192270"/>
            <a:ext cx="538480" cy="1640205"/>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任意多边形 65"/>
          <p:cNvSpPr/>
          <p:nvPr>
            <p:custDataLst>
              <p:tags r:id="rId25"/>
            </p:custDataLst>
          </p:nvPr>
        </p:nvSpPr>
        <p:spPr bwMode="auto">
          <a:xfrm flipH="1">
            <a:off x="9721850" y="4168775"/>
            <a:ext cx="354330" cy="1643380"/>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任意多边形 66"/>
          <p:cNvSpPr/>
          <p:nvPr>
            <p:custDataLst>
              <p:tags r:id="rId26"/>
            </p:custDataLst>
          </p:nvPr>
        </p:nvSpPr>
        <p:spPr bwMode="auto">
          <a:xfrm flipH="1">
            <a:off x="9874250" y="4318000"/>
            <a:ext cx="132080" cy="1323975"/>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任意多边形 67"/>
          <p:cNvSpPr/>
          <p:nvPr>
            <p:custDataLst>
              <p:tags r:id="rId27"/>
            </p:custDataLst>
          </p:nvPr>
        </p:nvSpPr>
        <p:spPr bwMode="auto">
          <a:xfrm flipH="1">
            <a:off x="9685020" y="3213100"/>
            <a:ext cx="1060450" cy="1173480"/>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任意多边形 68"/>
          <p:cNvSpPr/>
          <p:nvPr>
            <p:custDataLst>
              <p:tags r:id="rId28"/>
            </p:custDataLst>
          </p:nvPr>
        </p:nvSpPr>
        <p:spPr bwMode="auto">
          <a:xfrm flipH="1">
            <a:off x="10267950" y="3046095"/>
            <a:ext cx="203200" cy="411480"/>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任意多边形 69"/>
          <p:cNvSpPr/>
          <p:nvPr>
            <p:custDataLst>
              <p:tags r:id="rId29"/>
            </p:custDataLst>
          </p:nvPr>
        </p:nvSpPr>
        <p:spPr bwMode="auto">
          <a:xfrm flipH="1">
            <a:off x="10085070" y="3213100"/>
            <a:ext cx="425450" cy="532130"/>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任意多边形 70"/>
          <p:cNvSpPr/>
          <p:nvPr>
            <p:custDataLst>
              <p:tags r:id="rId30"/>
            </p:custDataLst>
          </p:nvPr>
        </p:nvSpPr>
        <p:spPr bwMode="auto">
          <a:xfrm flipH="1">
            <a:off x="10373995" y="3188970"/>
            <a:ext cx="151130" cy="138430"/>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任意多边形 71"/>
          <p:cNvSpPr/>
          <p:nvPr>
            <p:custDataLst>
              <p:tags r:id="rId31"/>
            </p:custDataLst>
          </p:nvPr>
        </p:nvSpPr>
        <p:spPr bwMode="auto">
          <a:xfrm flipH="1">
            <a:off x="10227945" y="3303270"/>
            <a:ext cx="122555" cy="92075"/>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任意多边形 72"/>
          <p:cNvSpPr/>
          <p:nvPr>
            <p:custDataLst>
              <p:tags r:id="rId32"/>
            </p:custDataLst>
          </p:nvPr>
        </p:nvSpPr>
        <p:spPr bwMode="auto">
          <a:xfrm flipH="1">
            <a:off x="10067925" y="3371850"/>
            <a:ext cx="209550" cy="392430"/>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任意多边形 73"/>
          <p:cNvSpPr/>
          <p:nvPr>
            <p:custDataLst>
              <p:tags r:id="rId33"/>
            </p:custDataLst>
          </p:nvPr>
        </p:nvSpPr>
        <p:spPr bwMode="auto">
          <a:xfrm flipH="1">
            <a:off x="10067925" y="3213100"/>
            <a:ext cx="520700" cy="551180"/>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任意多边形 74"/>
          <p:cNvSpPr/>
          <p:nvPr>
            <p:custDataLst>
              <p:tags r:id="rId34"/>
            </p:custDataLst>
          </p:nvPr>
        </p:nvSpPr>
        <p:spPr bwMode="auto">
          <a:xfrm flipH="1">
            <a:off x="10017125" y="3182620"/>
            <a:ext cx="240030" cy="58102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任意多边形 75"/>
          <p:cNvSpPr/>
          <p:nvPr>
            <p:custDataLst>
              <p:tags r:id="rId35"/>
            </p:custDataLst>
          </p:nvPr>
        </p:nvSpPr>
        <p:spPr bwMode="auto">
          <a:xfrm flipH="1">
            <a:off x="9900920" y="3785870"/>
            <a:ext cx="160655" cy="396875"/>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任意多边形 76"/>
          <p:cNvSpPr/>
          <p:nvPr>
            <p:custDataLst>
              <p:tags r:id="rId36"/>
            </p:custDataLst>
          </p:nvPr>
        </p:nvSpPr>
        <p:spPr bwMode="auto">
          <a:xfrm flipH="1">
            <a:off x="9977120" y="4067175"/>
            <a:ext cx="55880" cy="5905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任意多边形 77"/>
          <p:cNvSpPr/>
          <p:nvPr>
            <p:custDataLst>
              <p:tags r:id="rId37"/>
            </p:custDataLst>
          </p:nvPr>
        </p:nvSpPr>
        <p:spPr bwMode="auto">
          <a:xfrm flipH="1">
            <a:off x="10040620" y="3877945"/>
            <a:ext cx="55880" cy="60325"/>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任意多边形 78"/>
          <p:cNvSpPr/>
          <p:nvPr>
            <p:custDataLst>
              <p:tags r:id="rId38"/>
            </p:custDataLst>
          </p:nvPr>
        </p:nvSpPr>
        <p:spPr bwMode="auto">
          <a:xfrm flipH="1">
            <a:off x="10236200" y="3155950"/>
            <a:ext cx="97155" cy="14478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任意多边形 79"/>
          <p:cNvSpPr/>
          <p:nvPr>
            <p:custDataLst>
              <p:tags r:id="rId39"/>
            </p:custDataLst>
          </p:nvPr>
        </p:nvSpPr>
        <p:spPr bwMode="auto">
          <a:xfrm flipH="1">
            <a:off x="9699625" y="4197350"/>
            <a:ext cx="557530"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任意多边形 80"/>
          <p:cNvSpPr/>
          <p:nvPr>
            <p:custDataLst>
              <p:tags r:id="rId40"/>
            </p:custDataLst>
          </p:nvPr>
        </p:nvSpPr>
        <p:spPr bwMode="auto">
          <a:xfrm flipH="1">
            <a:off x="10475595" y="3246120"/>
            <a:ext cx="644525" cy="970280"/>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任意多边形 81"/>
          <p:cNvSpPr/>
          <p:nvPr>
            <p:custDataLst>
              <p:tags r:id="rId41"/>
            </p:custDataLst>
          </p:nvPr>
        </p:nvSpPr>
        <p:spPr bwMode="auto">
          <a:xfrm flipH="1">
            <a:off x="10291445" y="3717925"/>
            <a:ext cx="452755" cy="382905"/>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任意多边形 82"/>
          <p:cNvSpPr/>
          <p:nvPr>
            <p:custDataLst>
              <p:tags r:id="rId42"/>
            </p:custDataLst>
          </p:nvPr>
        </p:nvSpPr>
        <p:spPr bwMode="auto">
          <a:xfrm flipH="1">
            <a:off x="10504170" y="3930650"/>
            <a:ext cx="85725" cy="111125"/>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91" name="组合 90"/>
          <p:cNvGrpSpPr/>
          <p:nvPr/>
        </p:nvGrpSpPr>
        <p:grpSpPr>
          <a:xfrm>
            <a:off x="1537970" y="1506855"/>
            <a:ext cx="7540625" cy="3825240"/>
            <a:chOff x="1702" y="2373"/>
            <a:chExt cx="11875" cy="6024"/>
          </a:xfrm>
        </p:grpSpPr>
        <p:sp>
          <p:nvSpPr>
            <p:cNvPr id="14" name="TextBox 18"/>
            <p:cNvSpPr txBox="1"/>
            <p:nvPr>
              <p:custDataLst>
                <p:tags r:id="rId43"/>
              </p:custDataLst>
            </p:nvPr>
          </p:nvSpPr>
          <p:spPr>
            <a:xfrm>
              <a:off x="1702" y="2373"/>
              <a:ext cx="1571" cy="2082"/>
            </a:xfrm>
            <a:prstGeom prst="rect">
              <a:avLst/>
            </a:prstGeom>
            <a:solidFill>
              <a:srgbClr val="FC8618"/>
            </a:solidFill>
          </p:spPr>
          <p:txBody>
            <a:bodyPr wrap="square" rtlCol="0" anchor="ctr" anchorCtr="0">
              <a:spAutoFit/>
            </a:bodyPr>
            <a:lstStyle/>
            <a:p>
              <a:r>
                <a:rPr lang="en-US" altLang="zh-CN" sz="8000" dirty="0">
                  <a:solidFill>
                    <a:sysClr val="window" lastClr="FFFFFF"/>
                  </a:solidFill>
                  <a:sym typeface="Arial" panose="020B0604020202020204" pitchFamily="34" charset="0"/>
                </a:rPr>
                <a:t>1</a:t>
              </a:r>
              <a:endParaRPr lang="zh-CN" altLang="en-US" sz="8000" dirty="0">
                <a:solidFill>
                  <a:sysClr val="window" lastClr="FFFFFF"/>
                </a:solidFill>
                <a:sym typeface="Arial" panose="020B0604020202020204" pitchFamily="34" charset="0"/>
              </a:endParaRPr>
            </a:p>
          </p:txBody>
        </p:sp>
        <p:sp>
          <p:nvSpPr>
            <p:cNvPr id="15" name="矩形 14"/>
            <p:cNvSpPr/>
            <p:nvPr>
              <p:custDataLst>
                <p:tags r:id="rId44"/>
              </p:custDataLst>
            </p:nvPr>
          </p:nvSpPr>
          <p:spPr>
            <a:xfrm>
              <a:off x="3273" y="2644"/>
              <a:ext cx="10304" cy="1539"/>
            </a:xfrm>
            <a:prstGeom prst="rect">
              <a:avLst/>
            </a:prstGeom>
          </p:spPr>
          <p:txBody>
            <a:bodyPr wrap="square" anchor="ctr" anchorCtr="0">
              <a:normAutofit/>
            </a:bodyPr>
            <a:lstStyle/>
            <a:p>
              <a:pPr>
                <a:lnSpc>
                  <a:spcPts val="23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动火作业的审批人是动火作业安全措施落实情况的最终确认人，对自己的批准签字负责。</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TextBox 18"/>
            <p:cNvSpPr txBox="1"/>
            <p:nvPr>
              <p:custDataLst>
                <p:tags r:id="rId45"/>
              </p:custDataLst>
            </p:nvPr>
          </p:nvSpPr>
          <p:spPr>
            <a:xfrm>
              <a:off x="1908" y="2759"/>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17" name="TextBox 18"/>
            <p:cNvSpPr txBox="1"/>
            <p:nvPr>
              <p:custDataLst>
                <p:tags r:id="rId46"/>
              </p:custDataLst>
            </p:nvPr>
          </p:nvSpPr>
          <p:spPr>
            <a:xfrm>
              <a:off x="1702" y="4344"/>
              <a:ext cx="1571" cy="2082"/>
            </a:xfrm>
            <a:prstGeom prst="rect">
              <a:avLst/>
            </a:prstGeom>
            <a:solidFill>
              <a:srgbClr val="294350"/>
            </a:solidFill>
          </p:spPr>
          <p:txBody>
            <a:bodyPr wrap="square" rtlCol="0" anchor="ctr" anchorCtr="0">
              <a:spAutoFit/>
            </a:bodyPr>
            <a:lstStyle/>
            <a:p>
              <a:r>
                <a:rPr lang="en-US" altLang="zh-CN" sz="8000" dirty="0">
                  <a:solidFill>
                    <a:sysClr val="window" lastClr="FFFFFF"/>
                  </a:solidFill>
                  <a:sym typeface="Arial" panose="020B0604020202020204" pitchFamily="34" charset="0"/>
                </a:rPr>
                <a:t>2</a:t>
              </a:r>
              <a:endParaRPr lang="zh-CN" altLang="en-US" sz="8000" dirty="0">
                <a:solidFill>
                  <a:sysClr val="window" lastClr="FFFFFF"/>
                </a:solidFill>
                <a:sym typeface="Arial" panose="020B0604020202020204" pitchFamily="34" charset="0"/>
              </a:endParaRPr>
            </a:p>
          </p:txBody>
        </p:sp>
        <p:sp>
          <p:nvSpPr>
            <p:cNvPr id="18" name="矩形 17"/>
            <p:cNvSpPr/>
            <p:nvPr>
              <p:custDataLst>
                <p:tags r:id="rId47"/>
              </p:custDataLst>
            </p:nvPr>
          </p:nvSpPr>
          <p:spPr>
            <a:xfrm>
              <a:off x="3273" y="4616"/>
              <a:ext cx="9274" cy="1539"/>
            </a:xfrm>
            <a:prstGeom prst="rect">
              <a:avLst/>
            </a:prstGeom>
          </p:spPr>
          <p:txBody>
            <a:bodyPr wrap="square" anchor="ctr" anchorCtr="0">
              <a:normAutofit/>
            </a:bodyPr>
            <a:lstStyle/>
            <a:p>
              <a:pPr lvl="0" algn="l">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审查《作业证》的办理是否符合要求。</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TextBox 18"/>
            <p:cNvSpPr txBox="1"/>
            <p:nvPr>
              <p:custDataLst>
                <p:tags r:id="rId48"/>
              </p:custDataLst>
            </p:nvPr>
          </p:nvSpPr>
          <p:spPr>
            <a:xfrm>
              <a:off x="1908" y="4731"/>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sp>
          <p:nvSpPr>
            <p:cNvPr id="20" name="TextBox 18"/>
            <p:cNvSpPr txBox="1"/>
            <p:nvPr>
              <p:custDataLst>
                <p:tags r:id="rId49"/>
              </p:custDataLst>
            </p:nvPr>
          </p:nvSpPr>
          <p:spPr>
            <a:xfrm>
              <a:off x="1702" y="6315"/>
              <a:ext cx="1571" cy="2082"/>
            </a:xfrm>
            <a:prstGeom prst="rect">
              <a:avLst/>
            </a:prstGeom>
            <a:solidFill>
              <a:srgbClr val="8E795E"/>
            </a:solidFill>
          </p:spPr>
          <p:txBody>
            <a:bodyPr wrap="square" rtlCol="0" anchor="ctr" anchorCtr="0">
              <a:spAutoFit/>
            </a:bodyPr>
            <a:lstStyle/>
            <a:p>
              <a:r>
                <a:rPr lang="en-US" altLang="zh-CN" sz="8000">
                  <a:solidFill>
                    <a:sysClr val="window" lastClr="FFFFFF"/>
                  </a:solidFill>
                  <a:sym typeface="Arial" panose="020B0604020202020204" pitchFamily="34" charset="0"/>
                </a:rPr>
                <a:t>3</a:t>
              </a:r>
              <a:endParaRPr lang="zh-CN" altLang="en-US" sz="8000" dirty="0">
                <a:solidFill>
                  <a:sysClr val="window" lastClr="FFFFFF"/>
                </a:solidFill>
                <a:sym typeface="Arial" panose="020B0604020202020204" pitchFamily="34" charset="0"/>
              </a:endParaRPr>
            </a:p>
          </p:txBody>
        </p:sp>
        <p:sp>
          <p:nvSpPr>
            <p:cNvPr id="21" name="矩形 20"/>
            <p:cNvSpPr/>
            <p:nvPr>
              <p:custDataLst>
                <p:tags r:id="rId50"/>
              </p:custDataLst>
            </p:nvPr>
          </p:nvSpPr>
          <p:spPr>
            <a:xfrm>
              <a:off x="3273" y="6587"/>
              <a:ext cx="10304" cy="1539"/>
            </a:xfrm>
            <a:prstGeom prst="rect">
              <a:avLst/>
            </a:prstGeom>
          </p:spPr>
          <p:txBody>
            <a:bodyPr wrap="square" anchor="ctr" anchorCtr="0">
              <a:normAutofit/>
            </a:bodyPr>
            <a:lstStyle/>
            <a:p>
              <a:pPr>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到现场了解动火部位及周围情况，检查、完善防火安全措施。</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TextBox 18"/>
            <p:cNvSpPr txBox="1"/>
            <p:nvPr>
              <p:custDataLst>
                <p:tags r:id="rId51"/>
              </p:custDataLst>
            </p:nvPr>
          </p:nvSpPr>
          <p:spPr>
            <a:xfrm>
              <a:off x="1908" y="6702"/>
              <a:ext cx="2731" cy="1307"/>
            </a:xfrm>
            <a:prstGeom prst="rect">
              <a:avLst/>
            </a:prstGeom>
            <a:noFill/>
          </p:spPr>
          <p:txBody>
            <a:bodyPr wrap="square" rtlCol="0">
              <a:spAutoFit/>
            </a:bodyPr>
            <a:lstStyle/>
            <a:p>
              <a:pPr lvl="1"/>
              <a:r>
                <a:rPr lang="en-US" altLang="zh-CN" sz="4800" dirty="0">
                  <a:solidFill>
                    <a:sysClr val="window" lastClr="FFFFFF"/>
                  </a:solidFill>
                  <a:sym typeface="Arial" panose="020B0604020202020204" pitchFamily="34" charset="0"/>
                </a:rPr>
                <a:t>|</a:t>
              </a:r>
              <a:endParaRPr lang="zh-CN" altLang="en-US" sz="4800" dirty="0">
                <a:solidFill>
                  <a:sysClr val="window" lastClr="FFFFFF"/>
                </a:solidFill>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21"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42" name="文本框 41"/>
          <p:cNvSpPr txBox="1"/>
          <p:nvPr/>
        </p:nvSpPr>
        <p:spPr>
          <a:xfrm>
            <a:off x="1343025" y="3126202"/>
            <a:ext cx="5187950" cy="922020"/>
          </a:xfrm>
          <a:prstGeom prst="rect">
            <a:avLst/>
          </a:prstGeom>
          <a:noFill/>
          <a:effectLst/>
        </p:spPr>
        <p:txBody>
          <a:bodyPr wrap="none" rtlCol="0">
            <a:spAutoFit/>
          </a:bodyPr>
          <a:lstStyle/>
          <a:p>
            <a:pPr algn="ctr"/>
            <a:r>
              <a:rPr lang="zh-CN" altLang="en-US" sz="5400" b="1" dirty="0">
                <a:solidFill>
                  <a:srgbClr val="294350"/>
                </a:solidFill>
                <a:latin typeface="微软雅黑" panose="020B0503020204020204" pitchFamily="34" charset="-122"/>
                <a:ea typeface="微软雅黑" panose="020B0503020204020204" pitchFamily="34" charset="-122"/>
              </a:rPr>
              <a:t>第二章 高处作业</a:t>
            </a:r>
            <a:endParaRPr lang="zh-CN" altLang="en-US" sz="5400" b="1" dirty="0">
              <a:solidFill>
                <a:srgbClr val="294350"/>
              </a:solidFill>
              <a:latin typeface="微软雅黑" panose="020B0503020204020204" pitchFamily="34" charset="-122"/>
              <a:ea typeface="微软雅黑" panose="020B0503020204020204" pitchFamily="34" charset="-122"/>
            </a:endParaRPr>
          </a:p>
        </p:txBody>
      </p:sp>
      <p:sp>
        <p:nvSpPr>
          <p:cNvPr id="43" name="任意多边形: 形状 42"/>
          <p:cNvSpPr/>
          <p:nvPr/>
        </p:nvSpPr>
        <p:spPr>
          <a:xfrm>
            <a:off x="3231834" y="1196811"/>
            <a:ext cx="1410330" cy="1562101"/>
          </a:xfrm>
          <a:custGeom>
            <a:avLst/>
            <a:gdLst>
              <a:gd name="connsiteX0" fmla="*/ 705165 w 1410330"/>
              <a:gd name="connsiteY0" fmla="*/ 0 h 1562101"/>
              <a:gd name="connsiteX1" fmla="*/ 1410330 w 1410330"/>
              <a:gd name="connsiteY1" fmla="*/ 352583 h 1562101"/>
              <a:gd name="connsiteX2" fmla="*/ 1410330 w 1410330"/>
              <a:gd name="connsiteY2" fmla="*/ 1209519 h 1562101"/>
              <a:gd name="connsiteX3" fmla="*/ 705165 w 1410330"/>
              <a:gd name="connsiteY3" fmla="*/ 1562101 h 1562101"/>
              <a:gd name="connsiteX4" fmla="*/ 0 w 1410330"/>
              <a:gd name="connsiteY4" fmla="*/ 1209519 h 1562101"/>
              <a:gd name="connsiteX5" fmla="*/ 0 w 1410330"/>
              <a:gd name="connsiteY5" fmla="*/ 352583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330" h="1562101">
                <a:moveTo>
                  <a:pt x="705165" y="0"/>
                </a:moveTo>
                <a:lnTo>
                  <a:pt x="1410330" y="352583"/>
                </a:lnTo>
                <a:lnTo>
                  <a:pt x="1410330" y="1209519"/>
                </a:lnTo>
                <a:lnTo>
                  <a:pt x="705165" y="1562101"/>
                </a:lnTo>
                <a:lnTo>
                  <a:pt x="0" y="1209519"/>
                </a:lnTo>
                <a:lnTo>
                  <a:pt x="0" y="352583"/>
                </a:lnTo>
                <a:close/>
              </a:path>
            </a:pathLst>
          </a:cu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400" dirty="0">
                <a:solidFill>
                  <a:schemeClr val="bg1"/>
                </a:solidFill>
                <a:effectLst>
                  <a:outerShdw blurRad="38100" dist="38100" dir="2700000" algn="tl">
                    <a:srgbClr val="000000">
                      <a:alpha val="43137"/>
                    </a:srgbClr>
                  </a:outerShdw>
                </a:effectLst>
                <a:latin typeface="Agency FB" panose="020B0503020202020204" pitchFamily="34" charset="0"/>
              </a:rPr>
              <a:t>02</a:t>
            </a:r>
            <a:endParaRPr lang="zh-CN" altLang="en-US" sz="44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47" name="PA_任意多边形 46"/>
          <p:cNvSpPr/>
          <p:nvPr>
            <p:custDataLst>
              <p:tags r:id="rId5"/>
            </p:custDataLst>
          </p:nvPr>
        </p:nvSpPr>
        <p:spPr>
          <a:xfrm>
            <a:off x="4317144" y="6034547"/>
            <a:ext cx="1322194" cy="831085"/>
          </a:xfrm>
          <a:custGeom>
            <a:avLst/>
            <a:gdLst>
              <a:gd name="connsiteX0" fmla="*/ 322055 w 644110"/>
              <a:gd name="connsiteY0" fmla="*/ 0 h 404865"/>
              <a:gd name="connsiteX1" fmla="*/ 644110 w 644110"/>
              <a:gd name="connsiteY1" fmla="*/ 322055 h 404865"/>
              <a:gd name="connsiteX2" fmla="*/ 627392 w 644110"/>
              <a:gd name="connsiteY2" fmla="*/ 404865 h 404865"/>
              <a:gd name="connsiteX3" fmla="*/ 16719 w 644110"/>
              <a:gd name="connsiteY3" fmla="*/ 404865 h 404865"/>
              <a:gd name="connsiteX4" fmla="*/ 0 w 644110"/>
              <a:gd name="connsiteY4" fmla="*/ 322055 h 404865"/>
              <a:gd name="connsiteX5" fmla="*/ 322055 w 644110"/>
              <a:gd name="connsiteY5" fmla="*/ 0 h 40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110" h="404865">
                <a:moveTo>
                  <a:pt x="322055" y="0"/>
                </a:moveTo>
                <a:cubicBezTo>
                  <a:pt x="499921" y="0"/>
                  <a:pt x="644110" y="144189"/>
                  <a:pt x="644110" y="322055"/>
                </a:cubicBezTo>
                <a:lnTo>
                  <a:pt x="627392" y="404865"/>
                </a:lnTo>
                <a:lnTo>
                  <a:pt x="16719" y="404865"/>
                </a:lnTo>
                <a:lnTo>
                  <a:pt x="0" y="322055"/>
                </a:lnTo>
                <a:cubicBezTo>
                  <a:pt x="0" y="144189"/>
                  <a:pt x="144189" y="0"/>
                  <a:pt x="322055" y="0"/>
                </a:cubicBezTo>
                <a:close/>
              </a:path>
            </a:pathLst>
          </a:cu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PA_椭圆 47"/>
          <p:cNvSpPr/>
          <p:nvPr>
            <p:custDataLst>
              <p:tags r:id="rId6"/>
            </p:custDataLst>
          </p:nvPr>
        </p:nvSpPr>
        <p:spPr>
          <a:xfrm flipV="1">
            <a:off x="11222936" y="5888934"/>
            <a:ext cx="969064" cy="969064"/>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PA_椭圆 48"/>
          <p:cNvSpPr/>
          <p:nvPr>
            <p:custDataLst>
              <p:tags r:id="rId7"/>
            </p:custDataLst>
          </p:nvPr>
        </p:nvSpPr>
        <p:spPr>
          <a:xfrm flipV="1">
            <a:off x="8045896" y="3906183"/>
            <a:ext cx="660060" cy="6600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PA_椭圆 49"/>
          <p:cNvSpPr/>
          <p:nvPr>
            <p:custDataLst>
              <p:tags r:id="rId8"/>
            </p:custDataLst>
          </p:nvPr>
        </p:nvSpPr>
        <p:spPr>
          <a:xfrm flipV="1">
            <a:off x="6547125" y="5703140"/>
            <a:ext cx="371588" cy="37158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PA_椭圆 50"/>
          <p:cNvSpPr/>
          <p:nvPr>
            <p:custDataLst>
              <p:tags r:id="rId9"/>
            </p:custDataLst>
          </p:nvPr>
        </p:nvSpPr>
        <p:spPr>
          <a:xfrm flipV="1">
            <a:off x="6512701" y="6636340"/>
            <a:ext cx="194140" cy="19414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Group 18"/>
          <p:cNvGrpSpPr/>
          <p:nvPr/>
        </p:nvGrpSpPr>
        <p:grpSpPr>
          <a:xfrm>
            <a:off x="3662900" y="2937430"/>
            <a:ext cx="548198" cy="84777"/>
            <a:chOff x="11643803" y="3980625"/>
            <a:chExt cx="1096395" cy="169554"/>
          </a:xfrm>
        </p:grpSpPr>
        <p:sp>
          <p:nvSpPr>
            <p:cNvPr id="53"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54"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55"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56"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57"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a:grpSpLocks noChangeAspect="1"/>
          </p:cNvGrpSpPr>
          <p:nvPr/>
        </p:nvGrpSpPr>
        <p:grpSpPr>
          <a:xfrm>
            <a:off x="189230" y="211455"/>
            <a:ext cx="1995805" cy="1617980"/>
            <a:chOff x="298" y="333"/>
            <a:chExt cx="4136" cy="3353"/>
          </a:xfrm>
        </p:grpSpPr>
        <p:sp>
          <p:nvSpPr>
            <p:cNvPr id="10" name="PA_椭圆 9"/>
            <p:cNvSpPr/>
            <p:nvPr>
              <p:custDataLst>
                <p:tags r:id="rId10"/>
              </p:custDataLst>
            </p:nvPr>
          </p:nvSpPr>
          <p:spPr>
            <a:xfrm>
              <a:off x="2536" y="333"/>
              <a:ext cx="1899" cy="189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椭圆 11"/>
            <p:cNvSpPr/>
            <p:nvPr>
              <p:custDataLst>
                <p:tags r:id="rId11"/>
              </p:custDataLst>
            </p:nvPr>
          </p:nvSpPr>
          <p:spPr>
            <a:xfrm>
              <a:off x="298" y="342"/>
              <a:ext cx="1014" cy="1014"/>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A_椭圆 12"/>
            <p:cNvSpPr/>
            <p:nvPr>
              <p:custDataLst>
                <p:tags r:id="rId12"/>
              </p:custDataLst>
            </p:nvPr>
          </p:nvSpPr>
          <p:spPr>
            <a:xfrm flipV="1">
              <a:off x="2742" y="2944"/>
              <a:ext cx="743" cy="74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椭圆 13"/>
            <p:cNvSpPr/>
            <p:nvPr>
              <p:custDataLst>
                <p:tags r:id="rId13"/>
              </p:custDataLst>
            </p:nvPr>
          </p:nvSpPr>
          <p:spPr>
            <a:xfrm flipV="1">
              <a:off x="1626" y="917"/>
              <a:ext cx="506" cy="50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300" fill="hold"/>
                                        <p:tgtEl>
                                          <p:spTgt spid="23"/>
                                        </p:tgtEl>
                                        <p:attrNameLst>
                                          <p:attrName>ppt_w</p:attrName>
                                        </p:attrNameLst>
                                      </p:cBhvr>
                                      <p:tavLst>
                                        <p:tav tm="0">
                                          <p:val>
                                            <p:fltVal val="0"/>
                                          </p:val>
                                        </p:tav>
                                        <p:tav tm="100000">
                                          <p:val>
                                            <p:strVal val="#ppt_w"/>
                                          </p:val>
                                        </p:tav>
                                      </p:tavLst>
                                    </p:anim>
                                    <p:anim calcmode="lin" valueType="num">
                                      <p:cBhvr>
                                        <p:cTn id="8" dur="300" fill="hold"/>
                                        <p:tgtEl>
                                          <p:spTgt spid="2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2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21"/>
                                        </p:tgtEl>
                                        <p:attrNameLst>
                                          <p:attrName>style.visibility</p:attrName>
                                        </p:attrNameLst>
                                      </p:cBhvr>
                                      <p:to>
                                        <p:strVal val="visible"/>
                                      </p:to>
                                    </p:set>
                                    <p:anim calcmode="lin" valueType="num">
                                      <p:cBhvr>
                                        <p:cTn id="13" dur="300" fill="hold"/>
                                        <p:tgtEl>
                                          <p:spTgt spid="21"/>
                                        </p:tgtEl>
                                        <p:attrNameLst>
                                          <p:attrName>ppt_w</p:attrName>
                                        </p:attrNameLst>
                                      </p:cBhvr>
                                      <p:tavLst>
                                        <p:tav tm="0">
                                          <p:val>
                                            <p:fltVal val="0"/>
                                          </p:val>
                                        </p:tav>
                                        <p:tav tm="100000">
                                          <p:val>
                                            <p:strVal val="#ppt_w"/>
                                          </p:val>
                                        </p:tav>
                                      </p:tavLst>
                                    </p:anim>
                                    <p:anim calcmode="lin" valueType="num">
                                      <p:cBhvr>
                                        <p:cTn id="14" dur="300" fill="hold"/>
                                        <p:tgtEl>
                                          <p:spTgt spid="21"/>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21"/>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47"/>
                                        </p:tgtEl>
                                        <p:attrNameLst>
                                          <p:attrName>style.visibility</p:attrName>
                                        </p:attrNameLst>
                                      </p:cBhvr>
                                      <p:to>
                                        <p:strVal val="visible"/>
                                      </p:to>
                                    </p:set>
                                    <p:anim calcmode="lin" valueType="num">
                                      <p:cBhvr>
                                        <p:cTn id="19" dur="300" fill="hold"/>
                                        <p:tgtEl>
                                          <p:spTgt spid="47"/>
                                        </p:tgtEl>
                                        <p:attrNameLst>
                                          <p:attrName>ppt_w</p:attrName>
                                        </p:attrNameLst>
                                      </p:cBhvr>
                                      <p:tavLst>
                                        <p:tav tm="0">
                                          <p:val>
                                            <p:fltVal val="0"/>
                                          </p:val>
                                        </p:tav>
                                        <p:tav tm="100000">
                                          <p:val>
                                            <p:strVal val="#ppt_w"/>
                                          </p:val>
                                        </p:tav>
                                      </p:tavLst>
                                    </p:anim>
                                    <p:anim calcmode="lin" valueType="num">
                                      <p:cBhvr>
                                        <p:cTn id="20" dur="300" fill="hold"/>
                                        <p:tgtEl>
                                          <p:spTgt spid="47"/>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47"/>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par>
                                <p:cTn id="41" presetID="16" presetClass="entr" presetSubtype="21" fill="hold" nodeType="withEffect">
                                  <p:stCondLst>
                                    <p:cond delay="50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childTnLst>
                          </p:cTn>
                        </p:par>
                        <p:par>
                          <p:cTn id="44" fill="hold">
                            <p:stCondLst>
                              <p:cond delay="1000"/>
                            </p:stCondLst>
                            <p:childTnLst>
                              <p:par>
                                <p:cTn id="45" presetID="17" presetClass="entr" presetSubtype="10" fill="hold" grpId="0" nodeType="afterEffect">
                                  <p:stCondLst>
                                    <p:cond delay="0"/>
                                  </p:stCondLst>
                                  <p:iterate type="lt">
                                    <p:tmPct val="10000"/>
                                  </p:iterate>
                                  <p:childTnLst>
                                    <p:set>
                                      <p:cBhvr>
                                        <p:cTn id="46" dur="1" fill="hold">
                                          <p:stCondLst>
                                            <p:cond delay="0"/>
                                          </p:stCondLst>
                                        </p:cTn>
                                        <p:tgtEl>
                                          <p:spTgt spid="42">
                                            <p:txEl>
                                              <p:pRg st="0" end="0"/>
                                            </p:txEl>
                                          </p:spTgt>
                                        </p:tgtEl>
                                        <p:attrNameLst>
                                          <p:attrName>style.visibility</p:attrName>
                                        </p:attrNameLst>
                                      </p:cBhvr>
                                      <p:to>
                                        <p:strVal val="visible"/>
                                      </p:to>
                                    </p:set>
                                    <p:anim calcmode="lin" valueType="num">
                                      <p:cBhvr>
                                        <p:cTn id="4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allAtOnce"/>
      <p:bldP spid="43" grpId="0" bldLvl="0" animBg="1"/>
      <p:bldP spid="47" grpId="0" bldLvl="0" animBg="1" autoUpdateAnimBg="0"/>
      <p:bldP spid="47" grpId="1" bldLvl="0" animBg="1" autoUpdateAnimBg="0"/>
      <p:bldP spid="48" grpId="0" bldLvl="0" animBg="1" autoUpdateAnimBg="0"/>
      <p:bldP spid="49" grpId="0" bldLvl="0" animBg="1" autoUpdateAnimBg="0"/>
      <p:bldP spid="50" grpId="0" bldLvl="0" animBg="1" autoUpdateAnimBg="0"/>
      <p:bldP spid="51" grpId="0" bldLvl="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21386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高处作业的概念</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3" name="文本框 2"/>
          <p:cNvSpPr txBox="1"/>
          <p:nvPr/>
        </p:nvSpPr>
        <p:spPr>
          <a:xfrm>
            <a:off x="683260" y="964565"/>
            <a:ext cx="10832465" cy="435610"/>
          </a:xfrm>
          <a:prstGeom prst="rect">
            <a:avLst/>
          </a:prstGeom>
          <a:noFill/>
        </p:spPr>
        <p:txBody>
          <a:bodyPr wrap="square" rtlCol="0" anchor="t">
            <a:spAutoFit/>
          </a:bodyPr>
          <a:lstStyle/>
          <a:p>
            <a:pPr lvl="0" algn="just">
              <a:lnSpc>
                <a:spcPct val="140000"/>
              </a:lnSpc>
            </a:pPr>
            <a:r>
              <a:rPr 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高处作业定义：凡距坠落高度基准面2m及其以上，有可能坠落的高处进行的作业，称为高处作业。</a:t>
            </a:r>
            <a:endParaRPr 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36" name="组合 35"/>
          <p:cNvGrpSpPr/>
          <p:nvPr/>
        </p:nvGrpSpPr>
        <p:grpSpPr>
          <a:xfrm>
            <a:off x="1580606" y="2082947"/>
            <a:ext cx="9030789" cy="3425069"/>
            <a:chOff x="1300" y="3154"/>
            <a:chExt cx="14222" cy="5394"/>
          </a:xfrm>
        </p:grpSpPr>
        <p:sp>
          <p:nvSpPr>
            <p:cNvPr id="2" name="ïşļiḍé"/>
            <p:cNvSpPr/>
            <p:nvPr>
              <p:custDataLst>
                <p:tags r:id="rId8"/>
              </p:custDataLst>
            </p:nvPr>
          </p:nvSpPr>
          <p:spPr>
            <a:xfrm>
              <a:off x="6661" y="4201"/>
              <a:ext cx="3356" cy="3355"/>
            </a:xfrm>
            <a:prstGeom prst="ellipse">
              <a:avLst/>
            </a:prstGeom>
            <a:blipFill dpi="0" rotWithShape="1">
              <a:blip r:embed="rId9" cstate="print">
                <a:extLst>
                  <a:ext uri="{28A0092B-C50C-407E-A947-70E740481C1C}">
                    <a14:useLocalDpi xmlns:a14="http://schemas.microsoft.com/office/drawing/2010/main" val="0"/>
                  </a:ext>
                </a:extLst>
              </a:blip>
              <a:srcRect/>
              <a:stretch>
                <a:fillRect l="-59348" r="-56288"/>
              </a:stretch>
            </a:blipFill>
            <a:ln w="12700" cap="flat" cmpd="sng" algn="ctr">
              <a:noFill/>
              <a:prstDash val="solid"/>
              <a:miter lim="800000"/>
            </a:ln>
            <a:effectLst/>
            <a:extLst>
              <a:ext uri="{91240B29-F687-4F45-9708-019B960494DF}">
                <a14:hiddenLine xmlns:a14="http://schemas.microsoft.com/office/drawing/2010/main" w="12700">
                  <a:solidFill>
                    <a:srgbClr val="3F3F3F">
                      <a:shade val="50000"/>
                    </a:srgbClr>
                  </a:solidFill>
                  <a:prstDash val="solid"/>
                  <a:miter lim="800000"/>
                  <a:headEnd/>
                  <a:tailEnd/>
                </a14:hiddenLine>
              </a:ext>
            </a:extLst>
          </p:spPr>
          <p:style>
            <a:lnRef idx="2">
              <a:srgbClr val="3F3F3F">
                <a:shade val="50000"/>
              </a:srgbClr>
            </a:lnRef>
            <a:fillRef idx="1">
              <a:srgbClr val="3F3F3F"/>
            </a:fillRef>
            <a:effectRef idx="0">
              <a:srgbClr val="3F3F3F"/>
            </a:effectRef>
            <a:fontRef idx="minor">
              <a:srgbClr val="FFFFFF"/>
            </a:fontRef>
          </p:style>
          <p:txBody>
            <a:bodyPr anchor="ctr"/>
            <a:lstStyle/>
            <a:p>
              <a:pPr algn="ctr">
                <a:lnSpc>
                  <a:spcPct val="130000"/>
                </a:lnSpc>
              </a:pPr>
              <a:endParaRPr dirty="0">
                <a:sym typeface="Arial" panose="020B0604020202020204" pitchFamily="34" charset="0"/>
              </a:endParaRPr>
            </a:p>
          </p:txBody>
        </p:sp>
        <p:cxnSp>
          <p:nvCxnSpPr>
            <p:cNvPr id="4" name="直接连接符 3"/>
            <p:cNvCxnSpPr/>
            <p:nvPr>
              <p:custDataLst>
                <p:tags r:id="rId10"/>
              </p:custDataLst>
            </p:nvPr>
          </p:nvCxnSpPr>
          <p:spPr>
            <a:xfrm>
              <a:off x="10391" y="5849"/>
              <a:ext cx="5000" cy="0"/>
            </a:xfrm>
            <a:prstGeom prst="line">
              <a:avLst/>
            </a:prstGeom>
            <a:ln>
              <a:solidFill>
                <a:srgbClr val="A2A2A2"/>
              </a:solidFill>
              <a:tailEnd type="oval"/>
            </a:ln>
          </p:spPr>
          <p:style>
            <a:lnRef idx="1">
              <a:srgbClr val="3F3F3F"/>
            </a:lnRef>
            <a:fillRef idx="0">
              <a:srgbClr val="3F3F3F"/>
            </a:fillRef>
            <a:effectRef idx="0">
              <a:srgbClr val="3F3F3F"/>
            </a:effectRef>
            <a:fontRef idx="minor">
              <a:srgbClr val="000000"/>
            </a:fontRef>
          </p:style>
        </p:cxnSp>
        <p:sp>
          <p:nvSpPr>
            <p:cNvPr id="5" name="îṥ1íḓe"/>
            <p:cNvSpPr/>
            <p:nvPr>
              <p:custDataLst>
                <p:tags r:id="rId11"/>
              </p:custDataLst>
            </p:nvPr>
          </p:nvSpPr>
          <p:spPr>
            <a:xfrm flipH="1" flipV="1">
              <a:off x="5639" y="3154"/>
              <a:ext cx="5394" cy="5394"/>
            </a:xfrm>
            <a:prstGeom prst="blockArc">
              <a:avLst>
                <a:gd name="adj1" fmla="val 21599999"/>
                <a:gd name="adj2" fmla="val 8180671"/>
                <a:gd name="adj3" fmla="val 11913"/>
              </a:avLst>
            </a:prstGeom>
            <a:solidFill>
              <a:srgbClr val="294350"/>
            </a:solidFill>
            <a:ln>
              <a:noFill/>
            </a:ln>
          </p:spPr>
          <p:style>
            <a:lnRef idx="2">
              <a:srgbClr val="3F3F3F">
                <a:shade val="50000"/>
              </a:srgbClr>
            </a:lnRef>
            <a:fillRef idx="1">
              <a:srgbClr val="3F3F3F"/>
            </a:fillRef>
            <a:effectRef idx="0">
              <a:srgbClr val="3F3F3F"/>
            </a:effectRef>
            <a:fontRef idx="minor">
              <a:srgbClr val="FFFFFF"/>
            </a:fontRef>
          </p:style>
          <p:txBody>
            <a:bodyPr anchor="ctr"/>
            <a:lstStyle/>
            <a:p>
              <a:pPr algn="ctr">
                <a:lnSpc>
                  <a:spcPct val="130000"/>
                </a:lnSpc>
              </a:pPr>
              <a:endParaRPr>
                <a:sym typeface="Arial" panose="020B0604020202020204" pitchFamily="34" charset="0"/>
              </a:endParaRPr>
            </a:p>
          </p:txBody>
        </p:sp>
        <p:sp>
          <p:nvSpPr>
            <p:cNvPr id="14" name="ïSḷïḋé"/>
            <p:cNvSpPr/>
            <p:nvPr>
              <p:custDataLst>
                <p:tags r:id="rId12"/>
              </p:custDataLst>
            </p:nvPr>
          </p:nvSpPr>
          <p:spPr>
            <a:xfrm rot="18900000" flipH="1" flipV="1">
              <a:off x="9813" y="4038"/>
              <a:ext cx="1108" cy="955"/>
            </a:xfrm>
            <a:prstGeom prst="triangle">
              <a:avLst/>
            </a:prstGeom>
            <a:solidFill>
              <a:srgbClr val="294350"/>
            </a:solidFill>
            <a:ln>
              <a:noFill/>
            </a:ln>
          </p:spPr>
          <p:style>
            <a:lnRef idx="2">
              <a:srgbClr val="3F3F3F">
                <a:shade val="50000"/>
              </a:srgbClr>
            </a:lnRef>
            <a:fillRef idx="1">
              <a:srgbClr val="3F3F3F"/>
            </a:fillRef>
            <a:effectRef idx="0">
              <a:srgbClr val="3F3F3F"/>
            </a:effectRef>
            <a:fontRef idx="minor">
              <a:srgbClr val="FFFFFF"/>
            </a:fontRef>
          </p:style>
          <p:txBody>
            <a:bodyPr anchor="ctr"/>
            <a:lstStyle/>
            <a:p>
              <a:pPr algn="ctr">
                <a:lnSpc>
                  <a:spcPct val="130000"/>
                </a:lnSpc>
              </a:pPr>
              <a:endParaRPr>
                <a:sym typeface="Arial" panose="020B0604020202020204" pitchFamily="34" charset="0"/>
              </a:endParaRPr>
            </a:p>
          </p:txBody>
        </p:sp>
        <p:grpSp>
          <p:nvGrpSpPr>
            <p:cNvPr id="15" name="îş1îdé"/>
            <p:cNvGrpSpPr/>
            <p:nvPr>
              <p:custDataLst>
                <p:tags r:id="rId13"/>
              </p:custDataLst>
            </p:nvPr>
          </p:nvGrpSpPr>
          <p:grpSpPr>
            <a:xfrm>
              <a:off x="5639" y="3154"/>
              <a:ext cx="5394" cy="5394"/>
              <a:chOff x="3029446" y="2446284"/>
              <a:chExt cx="3073942" cy="3073942"/>
            </a:xfrm>
            <a:solidFill>
              <a:srgbClr val="A2A2A2"/>
            </a:solidFill>
          </p:grpSpPr>
          <p:sp>
            <p:nvSpPr>
              <p:cNvPr id="27" name="ïṧlíďè"/>
              <p:cNvSpPr/>
              <p:nvPr>
                <p:custDataLst>
                  <p:tags r:id="rId14"/>
                </p:custDataLst>
              </p:nvPr>
            </p:nvSpPr>
            <p:spPr>
              <a:xfrm>
                <a:off x="3029446" y="2446284"/>
                <a:ext cx="3073942" cy="3073942"/>
              </a:xfrm>
              <a:prstGeom prst="blockArc">
                <a:avLst>
                  <a:gd name="adj1" fmla="val 21599999"/>
                  <a:gd name="adj2" fmla="val 8180671"/>
                  <a:gd name="adj3" fmla="val 11913"/>
                </a:avLst>
              </a:prstGeom>
              <a:solidFill>
                <a:srgbClr val="FF9F00"/>
              </a:solidFill>
              <a:ln>
                <a:noFill/>
              </a:ln>
            </p:spPr>
            <p:style>
              <a:lnRef idx="2">
                <a:srgbClr val="3F3F3F">
                  <a:shade val="50000"/>
                </a:srgbClr>
              </a:lnRef>
              <a:fillRef idx="1">
                <a:srgbClr val="3F3F3F"/>
              </a:fillRef>
              <a:effectRef idx="0">
                <a:srgbClr val="3F3F3F"/>
              </a:effectRef>
              <a:fontRef idx="minor">
                <a:srgbClr val="FFFFFF"/>
              </a:fontRef>
            </p:style>
            <p:txBody>
              <a:bodyPr anchor="ctr"/>
              <a:lstStyle/>
              <a:p>
                <a:pPr algn="ctr">
                  <a:lnSpc>
                    <a:spcPct val="130000"/>
                  </a:lnSpc>
                </a:pPr>
                <a:endParaRPr>
                  <a:sym typeface="Arial" panose="020B0604020202020204" pitchFamily="34" charset="0"/>
                </a:endParaRPr>
              </a:p>
            </p:txBody>
          </p:sp>
          <p:sp>
            <p:nvSpPr>
              <p:cNvPr id="28" name="iṣľîḍè"/>
              <p:cNvSpPr/>
              <p:nvPr>
                <p:custDataLst>
                  <p:tags r:id="rId15"/>
                </p:custDataLst>
              </p:nvPr>
            </p:nvSpPr>
            <p:spPr>
              <a:xfrm rot="8100000" flipV="1">
                <a:off x="3100799" y="4487660"/>
                <a:ext cx="631564" cy="544452"/>
              </a:xfrm>
              <a:prstGeom prst="triangle">
                <a:avLst/>
              </a:prstGeom>
              <a:solidFill>
                <a:srgbClr val="FF9F00"/>
              </a:solidFill>
              <a:ln>
                <a:noFill/>
              </a:ln>
            </p:spPr>
            <p:style>
              <a:lnRef idx="2">
                <a:srgbClr val="3F3F3F">
                  <a:shade val="50000"/>
                </a:srgbClr>
              </a:lnRef>
              <a:fillRef idx="1">
                <a:srgbClr val="3F3F3F"/>
              </a:fillRef>
              <a:effectRef idx="0">
                <a:srgbClr val="3F3F3F"/>
              </a:effectRef>
              <a:fontRef idx="minor">
                <a:srgbClr val="FFFFFF"/>
              </a:fontRef>
            </p:style>
            <p:txBody>
              <a:bodyPr anchor="ctr"/>
              <a:lstStyle/>
              <a:p>
                <a:pPr algn="ctr">
                  <a:lnSpc>
                    <a:spcPct val="130000"/>
                  </a:lnSpc>
                </a:pPr>
                <a:endParaRPr>
                  <a:sym typeface="Arial" panose="020B0604020202020204" pitchFamily="34" charset="0"/>
                </a:endParaRPr>
              </a:p>
            </p:txBody>
          </p:sp>
        </p:grpSp>
        <p:cxnSp>
          <p:nvCxnSpPr>
            <p:cNvPr id="16" name="直接连接符 15"/>
            <p:cNvCxnSpPr/>
            <p:nvPr>
              <p:custDataLst>
                <p:tags r:id="rId16"/>
              </p:custDataLst>
            </p:nvPr>
          </p:nvCxnSpPr>
          <p:spPr>
            <a:xfrm flipH="1">
              <a:off x="1301" y="5831"/>
              <a:ext cx="4963" cy="0"/>
            </a:xfrm>
            <a:prstGeom prst="line">
              <a:avLst/>
            </a:prstGeom>
            <a:ln>
              <a:solidFill>
                <a:srgbClr val="3F3F3F"/>
              </a:solidFill>
              <a:tailEnd type="oval"/>
            </a:ln>
          </p:spPr>
          <p:style>
            <a:lnRef idx="1">
              <a:srgbClr val="3F3F3F"/>
            </a:lnRef>
            <a:fillRef idx="0">
              <a:srgbClr val="3F3F3F"/>
            </a:fillRef>
            <a:effectRef idx="0">
              <a:srgbClr val="3F3F3F"/>
            </a:effectRef>
            <a:fontRef idx="minor">
              <a:srgbClr val="000000"/>
            </a:fontRef>
          </p:style>
        </p:cxnSp>
        <p:sp>
          <p:nvSpPr>
            <p:cNvPr id="6" name="iṩ1iďê"/>
            <p:cNvSpPr/>
            <p:nvPr>
              <p:custDataLst>
                <p:tags r:id="rId17"/>
              </p:custDataLst>
            </p:nvPr>
          </p:nvSpPr>
          <p:spPr>
            <a:xfrm>
              <a:off x="10277" y="4411"/>
              <a:ext cx="1093" cy="1093"/>
            </a:xfrm>
            <a:prstGeom prst="ellipse">
              <a:avLst/>
            </a:prstGeom>
            <a:solidFill>
              <a:srgbClr val="294350"/>
            </a:solidFill>
            <a:ln w="57150">
              <a:solidFill>
                <a:srgbClr val="FFFFFF"/>
              </a:solidFill>
            </a:ln>
            <a:effectLst/>
          </p:spPr>
          <p:style>
            <a:lnRef idx="2">
              <a:srgbClr val="3F3F3F">
                <a:shade val="50000"/>
              </a:srgbClr>
            </a:lnRef>
            <a:fillRef idx="1">
              <a:srgbClr val="3F3F3F"/>
            </a:fillRef>
            <a:effectRef idx="0">
              <a:srgbClr val="3F3F3F"/>
            </a:effectRef>
            <a:fontRef idx="minor">
              <a:srgbClr val="FFFFFF"/>
            </a:fontRef>
          </p:style>
          <p:txBody>
            <a:bodyPr anchor="ctr"/>
            <a:lstStyle>
              <a:defPPr>
                <a:defRPr lang="zh-CN"/>
              </a:defPPr>
              <a:lvl1pPr marL="0" algn="l" defTabSz="913765" rtl="0" eaLnBrk="1" latinLnBrk="0" hangingPunct="1">
                <a:defRPr sz="1800" kern="1200">
                  <a:solidFill>
                    <a:srgbClr val="FFFFFF"/>
                  </a:solidFill>
                </a:defRPr>
              </a:lvl1pPr>
              <a:lvl2pPr marL="457200" algn="l" defTabSz="913765" rtl="0" eaLnBrk="1" latinLnBrk="0" hangingPunct="1">
                <a:defRPr sz="1800" kern="1200">
                  <a:solidFill>
                    <a:srgbClr val="FFFFFF"/>
                  </a:solidFill>
                </a:defRPr>
              </a:lvl2pPr>
              <a:lvl3pPr marL="914400" algn="l" defTabSz="913765" rtl="0" eaLnBrk="1" latinLnBrk="0" hangingPunct="1">
                <a:defRPr sz="1800" kern="1200">
                  <a:solidFill>
                    <a:srgbClr val="FFFFFF"/>
                  </a:solidFill>
                </a:defRPr>
              </a:lvl3pPr>
              <a:lvl4pPr marL="1371600" algn="l" defTabSz="913765" rtl="0" eaLnBrk="1" latinLnBrk="0" hangingPunct="1">
                <a:defRPr sz="1800" kern="1200">
                  <a:solidFill>
                    <a:srgbClr val="FFFFFF"/>
                  </a:solidFill>
                </a:defRPr>
              </a:lvl4pPr>
              <a:lvl5pPr marL="1828800" algn="l" defTabSz="913765" rtl="0" eaLnBrk="1" latinLnBrk="0" hangingPunct="1">
                <a:defRPr sz="1800" kern="1200">
                  <a:solidFill>
                    <a:srgbClr val="FFFFFF"/>
                  </a:solidFill>
                </a:defRPr>
              </a:lvl5pPr>
              <a:lvl6pPr marL="2286000" algn="l" defTabSz="913765" rtl="0" eaLnBrk="1" latinLnBrk="0" hangingPunct="1">
                <a:defRPr sz="1800" kern="1200">
                  <a:solidFill>
                    <a:srgbClr val="FFFFFF"/>
                  </a:solidFill>
                </a:defRPr>
              </a:lvl6pPr>
              <a:lvl7pPr marL="2743200" algn="l" defTabSz="913765" rtl="0" eaLnBrk="1" latinLnBrk="0" hangingPunct="1">
                <a:defRPr sz="1800" kern="1200">
                  <a:solidFill>
                    <a:srgbClr val="FFFFFF"/>
                  </a:solidFill>
                </a:defRPr>
              </a:lvl7pPr>
              <a:lvl8pPr marL="3200400" algn="l" defTabSz="913765" rtl="0" eaLnBrk="1" latinLnBrk="0" hangingPunct="1">
                <a:defRPr sz="1800" kern="1200">
                  <a:solidFill>
                    <a:srgbClr val="FFFFFF"/>
                  </a:solidFill>
                </a:defRPr>
              </a:lvl8pPr>
              <a:lvl9pPr marL="3657600" algn="l" defTabSz="913765" rtl="0" eaLnBrk="1" latinLnBrk="0" hangingPunct="1">
                <a:defRPr sz="1800" kern="1200">
                  <a:solidFill>
                    <a:srgbClr val="FFFFFF"/>
                  </a:solidFill>
                </a:defRPr>
              </a:lvl9pPr>
            </a:lstStyle>
            <a:p>
              <a:pPr algn="ctr">
                <a:lnSpc>
                  <a:spcPct val="130000"/>
                </a:lnSpc>
              </a:pPr>
              <a:endParaRPr dirty="0">
                <a:sym typeface="Arial" panose="020B0604020202020204" pitchFamily="34" charset="0"/>
              </a:endParaRPr>
            </a:p>
          </p:txBody>
        </p:sp>
        <p:sp>
          <p:nvSpPr>
            <p:cNvPr id="17" name="ïSḷiḑê"/>
            <p:cNvSpPr/>
            <p:nvPr>
              <p:custDataLst>
                <p:tags r:id="rId18"/>
              </p:custDataLst>
            </p:nvPr>
          </p:nvSpPr>
          <p:spPr>
            <a:xfrm>
              <a:off x="5511" y="6121"/>
              <a:ext cx="1093" cy="1093"/>
            </a:xfrm>
            <a:prstGeom prst="ellipse">
              <a:avLst/>
            </a:prstGeom>
            <a:solidFill>
              <a:srgbClr val="FF9F00"/>
            </a:solidFill>
            <a:ln w="57150">
              <a:solidFill>
                <a:srgbClr val="FFFFFF"/>
              </a:solidFill>
            </a:ln>
            <a:effectLst/>
          </p:spPr>
          <p:style>
            <a:lnRef idx="2">
              <a:srgbClr val="3F3F3F">
                <a:shade val="50000"/>
              </a:srgbClr>
            </a:lnRef>
            <a:fillRef idx="1">
              <a:srgbClr val="3F3F3F"/>
            </a:fillRef>
            <a:effectRef idx="0">
              <a:srgbClr val="3F3F3F"/>
            </a:effectRef>
            <a:fontRef idx="minor">
              <a:srgbClr val="FFFFFF"/>
            </a:fontRef>
          </p:style>
          <p:txBody>
            <a:bodyPr anchor="ctr"/>
            <a:lstStyle>
              <a:defPPr>
                <a:defRPr lang="zh-CN"/>
              </a:defPPr>
              <a:lvl1pPr marL="0" algn="l" defTabSz="913765" rtl="0" eaLnBrk="1" latinLnBrk="0" hangingPunct="1">
                <a:defRPr sz="1800" kern="1200">
                  <a:solidFill>
                    <a:srgbClr val="FFFFFF"/>
                  </a:solidFill>
                </a:defRPr>
              </a:lvl1pPr>
              <a:lvl2pPr marL="457200" algn="l" defTabSz="913765" rtl="0" eaLnBrk="1" latinLnBrk="0" hangingPunct="1">
                <a:defRPr sz="1800" kern="1200">
                  <a:solidFill>
                    <a:srgbClr val="FFFFFF"/>
                  </a:solidFill>
                </a:defRPr>
              </a:lvl2pPr>
              <a:lvl3pPr marL="914400" algn="l" defTabSz="913765" rtl="0" eaLnBrk="1" latinLnBrk="0" hangingPunct="1">
                <a:defRPr sz="1800" kern="1200">
                  <a:solidFill>
                    <a:srgbClr val="FFFFFF"/>
                  </a:solidFill>
                </a:defRPr>
              </a:lvl3pPr>
              <a:lvl4pPr marL="1371600" algn="l" defTabSz="913765" rtl="0" eaLnBrk="1" latinLnBrk="0" hangingPunct="1">
                <a:defRPr sz="1800" kern="1200">
                  <a:solidFill>
                    <a:srgbClr val="FFFFFF"/>
                  </a:solidFill>
                </a:defRPr>
              </a:lvl4pPr>
              <a:lvl5pPr marL="1828800" algn="l" defTabSz="913765" rtl="0" eaLnBrk="1" latinLnBrk="0" hangingPunct="1">
                <a:defRPr sz="1800" kern="1200">
                  <a:solidFill>
                    <a:srgbClr val="FFFFFF"/>
                  </a:solidFill>
                </a:defRPr>
              </a:lvl5pPr>
              <a:lvl6pPr marL="2286000" algn="l" defTabSz="913765" rtl="0" eaLnBrk="1" latinLnBrk="0" hangingPunct="1">
                <a:defRPr sz="1800" kern="1200">
                  <a:solidFill>
                    <a:srgbClr val="FFFFFF"/>
                  </a:solidFill>
                </a:defRPr>
              </a:lvl6pPr>
              <a:lvl7pPr marL="2743200" algn="l" defTabSz="913765" rtl="0" eaLnBrk="1" latinLnBrk="0" hangingPunct="1">
                <a:defRPr sz="1800" kern="1200">
                  <a:solidFill>
                    <a:srgbClr val="FFFFFF"/>
                  </a:solidFill>
                </a:defRPr>
              </a:lvl7pPr>
              <a:lvl8pPr marL="3200400" algn="l" defTabSz="913765" rtl="0" eaLnBrk="1" latinLnBrk="0" hangingPunct="1">
                <a:defRPr sz="1800" kern="1200">
                  <a:solidFill>
                    <a:srgbClr val="FFFFFF"/>
                  </a:solidFill>
                </a:defRPr>
              </a:lvl8pPr>
              <a:lvl9pPr marL="3657600" algn="l" defTabSz="913765" rtl="0" eaLnBrk="1" latinLnBrk="0" hangingPunct="1">
                <a:defRPr sz="1800" kern="1200">
                  <a:solidFill>
                    <a:srgbClr val="FFFFFF"/>
                  </a:solidFill>
                </a:defRPr>
              </a:lvl9pPr>
            </a:lstStyle>
            <a:p>
              <a:pPr algn="ctr">
                <a:lnSpc>
                  <a:spcPct val="130000"/>
                </a:lnSpc>
              </a:pPr>
              <a:endParaRPr dirty="0">
                <a:sym typeface="Arial" panose="020B0604020202020204" pitchFamily="34" charset="0"/>
              </a:endParaRPr>
            </a:p>
          </p:txBody>
        </p:sp>
        <p:sp>
          <p:nvSpPr>
            <p:cNvPr id="19" name="iś1íďê"/>
            <p:cNvSpPr txBox="1"/>
            <p:nvPr>
              <p:custDataLst>
                <p:tags r:id="rId19"/>
              </p:custDataLst>
            </p:nvPr>
          </p:nvSpPr>
          <p:spPr>
            <a:xfrm>
              <a:off x="11104" y="5919"/>
              <a:ext cx="4282" cy="1466"/>
            </a:xfrm>
            <a:prstGeom prst="rect">
              <a:avLst/>
            </a:prstGeom>
            <a:noFill/>
          </p:spPr>
          <p:txBody>
            <a:bodyPr wrap="square" lIns="90000" tIns="46800" rIns="90000" bIns="46800" rtlCol="0">
              <a:spAutoFit/>
            </a:bodyPr>
            <a:lstStyle/>
            <a:p>
              <a:pPr algn="just">
                <a:lnSpc>
                  <a:spcPct val="130000"/>
                </a:lnSpc>
              </a:pPr>
              <a:r>
                <a:rPr lang="zh-CN" altLang="en-US" sz="1400" b="1">
                  <a:solidFill>
                    <a:srgbClr val="FC8618"/>
                  </a:solidFill>
                  <a:latin typeface="微软雅黑" panose="020B0503020204020204" pitchFamily="34" charset="-122"/>
                  <a:ea typeface="微软雅黑" panose="020B0503020204020204" pitchFamily="34" charset="-122"/>
                  <a:sym typeface="Arial" panose="020B0604020202020204" pitchFamily="34" charset="0"/>
                </a:rPr>
                <a:t>从作业位置到坠落基准面的垂直距离，称为坠落高度（也称作业高度）。</a:t>
              </a:r>
              <a:endParaRPr lang="zh-CN" altLang="en-US" sz="1400" b="1">
                <a:solidFill>
                  <a:srgbClr val="FC861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işlîḋè"/>
            <p:cNvSpPr txBox="1"/>
            <p:nvPr>
              <p:custDataLst>
                <p:tags r:id="rId20"/>
              </p:custDataLst>
            </p:nvPr>
          </p:nvSpPr>
          <p:spPr>
            <a:xfrm>
              <a:off x="11523" y="4959"/>
              <a:ext cx="3998" cy="637"/>
            </a:xfrm>
            <a:prstGeom prst="rect">
              <a:avLst/>
            </a:prstGeom>
            <a:noFill/>
          </p:spPr>
          <p:txBody>
            <a:bodyPr wrap="square" tIns="46800" bIns="46800" rtlCol="0" anchor="ctr">
              <a:normAutofit lnSpcReduction="10000"/>
            </a:bodyPr>
            <a:lstStyle/>
            <a:p>
              <a:pPr>
                <a:lnSpc>
                  <a:spcPct val="130000"/>
                </a:lnSpc>
              </a:pPr>
              <a:r>
                <a:rPr lang="zh-CN" altLang="en-US" b="1">
                  <a:solidFill>
                    <a:srgbClr val="FC8618"/>
                  </a:solidFill>
                  <a:latin typeface="Arial" panose="020B0604020202020204" pitchFamily="34" charset="0"/>
                  <a:ea typeface="微软雅黑" panose="020B0503020204020204" pitchFamily="34" charset="-122"/>
                  <a:cs typeface="+mn-ea"/>
                  <a:sym typeface="Arial" panose="020B0604020202020204" pitchFamily="34" charset="0"/>
                </a:rPr>
                <a:t>坠落高度</a:t>
              </a:r>
              <a:endParaRPr lang="zh-CN" altLang="en-US" b="1">
                <a:solidFill>
                  <a:srgbClr val="FC8618"/>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ïṧ1ïḓè"/>
            <p:cNvSpPr txBox="1"/>
            <p:nvPr>
              <p:custDataLst>
                <p:tags r:id="rId21"/>
              </p:custDataLst>
            </p:nvPr>
          </p:nvSpPr>
          <p:spPr>
            <a:xfrm>
              <a:off x="1300" y="4959"/>
              <a:ext cx="4365" cy="637"/>
            </a:xfrm>
            <a:prstGeom prst="rect">
              <a:avLst/>
            </a:prstGeom>
            <a:noFill/>
          </p:spPr>
          <p:txBody>
            <a:bodyPr wrap="square" tIns="46800" bIns="46800" rtlCol="0" anchor="ctr">
              <a:normAutofit lnSpcReduction="10000"/>
            </a:bodyPr>
            <a:lstStyle/>
            <a:p>
              <a:pPr>
                <a:lnSpc>
                  <a:spcPct val="130000"/>
                </a:lnSpc>
              </a:pPr>
              <a:r>
                <a:rPr lang="zh-CN" altLang="en-US" b="1">
                  <a:solidFill>
                    <a:srgbClr val="294350"/>
                  </a:solidFill>
                  <a:latin typeface="Arial" panose="020B0604020202020204" pitchFamily="34" charset="0"/>
                  <a:ea typeface="微软雅黑" panose="020B0503020204020204" pitchFamily="34" charset="-122"/>
                  <a:cs typeface="+mn-ea"/>
                  <a:sym typeface="Arial" panose="020B0604020202020204" pitchFamily="34" charset="0"/>
                </a:rPr>
                <a:t>坠落基准面</a:t>
              </a:r>
              <a:endParaRPr lang="zh-CN" altLang="en-US" b="1">
                <a:solidFill>
                  <a:srgbClr val="29435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i$ḷiḍê"/>
            <p:cNvSpPr txBox="1"/>
            <p:nvPr>
              <p:custDataLst>
                <p:tags r:id="rId22"/>
              </p:custDataLst>
            </p:nvPr>
          </p:nvSpPr>
          <p:spPr>
            <a:xfrm>
              <a:off x="1300" y="5919"/>
              <a:ext cx="4225" cy="1026"/>
            </a:xfrm>
            <a:prstGeom prst="rect">
              <a:avLst/>
            </a:prstGeom>
            <a:noFill/>
          </p:spPr>
          <p:txBody>
            <a:bodyPr wrap="square" lIns="90000" tIns="46800" rIns="90000" bIns="46800" rtlCol="0">
              <a:spAutoFit/>
            </a:bodyPr>
            <a:lstStyle/>
            <a:p>
              <a:pPr algn="just">
                <a:lnSpc>
                  <a:spcPct val="130000"/>
                </a:lnSpc>
              </a:pPr>
              <a:r>
                <a:rPr lang="zh-CN" altLang="en-US" sz="1400" b="1">
                  <a:solidFill>
                    <a:srgbClr val="294350"/>
                  </a:solidFill>
                  <a:latin typeface="微软雅黑" panose="020B0503020204020204" pitchFamily="34" charset="-122"/>
                  <a:ea typeface="微软雅黑" panose="020B0503020204020204" pitchFamily="34" charset="-122"/>
                  <a:sym typeface="Arial" panose="020B0604020202020204" pitchFamily="34" charset="0"/>
                </a:rPr>
                <a:t>从作业位置到最低坠落着落点的水平面，称为坠落基准面。</a:t>
              </a:r>
              <a:endParaRPr lang="zh-CN" altLang="en-US" sz="1400" b="1">
                <a:solidFill>
                  <a:srgbClr val="29435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AutoShape 113"/>
            <p:cNvSpPr/>
            <p:nvPr>
              <p:custDataLst>
                <p:tags r:id="rId23"/>
              </p:custDataLst>
            </p:nvPr>
          </p:nvSpPr>
          <p:spPr bwMode="auto">
            <a:xfrm>
              <a:off x="5856" y="6372"/>
              <a:ext cx="405" cy="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FFFFFF"/>
            </a:solidFill>
            <a:ln>
              <a:noFill/>
            </a:ln>
            <a:effectLst/>
          </p:spPr>
          <p:txBody>
            <a:bodyPr lIns="19050" tIns="19050" rIns="19050" bIns="19050" anchor="ctr"/>
            <a:lstStyle/>
            <a:p>
              <a:pPr marL="0" marR="0" lvl="0" indent="0" algn="ctr" defTabSz="228600" rtl="0" eaLnBrk="1" fontAlgn="base" latinLnBrk="0" hangingPunct="0">
                <a:lnSpc>
                  <a:spcPct val="13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sym typeface="Arial" panose="020B0604020202020204" pitchFamily="34" charset="0"/>
              </a:endParaRPr>
            </a:p>
          </p:txBody>
        </p:sp>
        <p:sp>
          <p:nvSpPr>
            <p:cNvPr id="45" name="AutoShape 139"/>
            <p:cNvSpPr/>
            <p:nvPr>
              <p:custDataLst>
                <p:tags r:id="rId24"/>
              </p:custDataLst>
            </p:nvPr>
          </p:nvSpPr>
          <p:spPr bwMode="auto">
            <a:xfrm>
              <a:off x="10551" y="4659"/>
              <a:ext cx="546" cy="529"/>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FFFFFF"/>
            </a:solidFill>
            <a:ln>
              <a:noFill/>
            </a:ln>
            <a:effectLst/>
          </p:spPr>
          <p:txBody>
            <a:bodyPr lIns="19050" tIns="19050" rIns="19050" bIns="19050" anchor="ctr"/>
            <a:lstStyle/>
            <a:p>
              <a:pPr marL="0" marR="0" lvl="0" indent="0" algn="ctr" defTabSz="228600" rtl="0" eaLnBrk="1" fontAlgn="base" latinLnBrk="0" hangingPunct="0">
                <a:lnSpc>
                  <a:spcPct val="13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3" name="图片 12"/>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36"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7"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8"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9"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0"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1"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2"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3" name="文本框 52"/>
          <p:cNvSpPr txBox="1"/>
          <p:nvPr/>
        </p:nvSpPr>
        <p:spPr>
          <a:xfrm>
            <a:off x="515193" y="315392"/>
            <a:ext cx="1866900" cy="429895"/>
          </a:xfrm>
          <a:prstGeom prst="rect">
            <a:avLst/>
          </a:prstGeom>
          <a:noFill/>
        </p:spPr>
        <p:txBody>
          <a:bodyPr wrap="none" rtlCol="0">
            <a:spAutoFit/>
          </a:bodyPr>
          <a:lstStyle/>
          <a:p>
            <a:r>
              <a:rPr lang="zh-CN" altLang="en-US" sz="2200" b="1" dirty="0">
                <a:solidFill>
                  <a:srgbClr val="294350"/>
                </a:solidFill>
                <a:latin typeface="隶书" panose="02010509060101010101" pitchFamily="49" charset="-122"/>
                <a:ea typeface="隶书" panose="02010509060101010101" pitchFamily="49" charset="-122"/>
                <a:sym typeface="+mn-lt"/>
              </a:rPr>
              <a:t>八大特殊作业</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 name="TextBox 13"/>
          <p:cNvSpPr txBox="1"/>
          <p:nvPr>
            <p:custDataLst>
              <p:tags r:id="rId12"/>
            </p:custDataLst>
          </p:nvPr>
        </p:nvSpPr>
        <p:spPr>
          <a:xfrm>
            <a:off x="614045" y="1045210"/>
            <a:ext cx="10859135" cy="730885"/>
          </a:xfrm>
          <a:prstGeom prst="rect">
            <a:avLst/>
          </a:prstGeom>
          <a:noFill/>
        </p:spPr>
        <p:txBody>
          <a:bodyPr wrap="square" rtlCol="0">
            <a:spAutoFit/>
          </a:bodyPr>
          <a:lstStyle/>
          <a:p>
            <a:pPr algn="just">
              <a:lnSpc>
                <a:spcPct val="130000"/>
              </a:lnSpc>
            </a:pPr>
            <a:r>
              <a:rPr lang="zh-CN" sz="1600" b="1" dirty="0">
                <a:solidFill>
                  <a:schemeClr val="dk1">
                    <a:lumMod val="75000"/>
                    <a:lumOff val="25000"/>
                  </a:schemeClr>
                </a:solidFill>
                <a:latin typeface="隶书" panose="02010509060101010101" pitchFamily="49" charset="-122"/>
                <a:ea typeface="隶书" panose="02010509060101010101" pitchFamily="49" charset="-122"/>
              </a:rPr>
              <a:t>生产经营单位可能涉及的动火、进入受限空间、盲板抽堵、高处作业、吊装、临时用电、动土、断路等，对操作者本人、他人及周围建（构）筑物、设备、设施的安全可能造成危害的作业。</a:t>
            </a:r>
            <a:endParaRPr lang="zh-CN" sz="1600" b="1" dirty="0">
              <a:solidFill>
                <a:schemeClr val="dk1">
                  <a:lumMod val="75000"/>
                  <a:lumOff val="25000"/>
                </a:schemeClr>
              </a:solidFill>
              <a:latin typeface="隶书" panose="02010509060101010101" pitchFamily="49" charset="-122"/>
              <a:ea typeface="隶书" panose="02010509060101010101" pitchFamily="49" charset="-122"/>
            </a:endParaRPr>
          </a:p>
        </p:txBody>
      </p:sp>
      <p:grpSp>
        <p:nvGrpSpPr>
          <p:cNvPr id="4" name="组合 3"/>
          <p:cNvGrpSpPr/>
          <p:nvPr/>
        </p:nvGrpSpPr>
        <p:grpSpPr>
          <a:xfrm>
            <a:off x="2225358" y="2404110"/>
            <a:ext cx="7718425" cy="1028700"/>
            <a:chOff x="2822" y="1628"/>
            <a:chExt cx="12155" cy="1620"/>
          </a:xfrm>
        </p:grpSpPr>
        <p:grpSp>
          <p:nvGrpSpPr>
            <p:cNvPr id="80" name="组合 79"/>
            <p:cNvGrpSpPr/>
            <p:nvPr>
              <p:custDataLst>
                <p:tags r:id="rId13"/>
              </p:custDataLst>
            </p:nvPr>
          </p:nvGrpSpPr>
          <p:grpSpPr>
            <a:xfrm>
              <a:off x="13357" y="1628"/>
              <a:ext cx="1620" cy="1620"/>
              <a:chOff x="1514475" y="2343150"/>
              <a:chExt cx="1028700" cy="1028700"/>
            </a:xfrm>
          </p:grpSpPr>
          <p:sp>
            <p:nvSpPr>
              <p:cNvPr id="81" name="圆角矩形 80"/>
              <p:cNvSpPr/>
              <p:nvPr>
                <p:custDataLst>
                  <p:tags r:id="rId14"/>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84" name="圆角矩形 83"/>
              <p:cNvSpPr/>
              <p:nvPr>
                <p:custDataLst>
                  <p:tags r:id="rId15"/>
                </p:custDataLst>
              </p:nvPr>
            </p:nvSpPr>
            <p:spPr>
              <a:xfrm>
                <a:off x="1633538" y="2462213"/>
                <a:ext cx="790575" cy="790575"/>
              </a:xfrm>
              <a:prstGeom prst="roundRect">
                <a:avLst>
                  <a:gd name="adj" fmla="val 40741"/>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86" name="组合 85"/>
            <p:cNvGrpSpPr/>
            <p:nvPr>
              <p:custDataLst>
                <p:tags r:id="rId16"/>
              </p:custDataLst>
            </p:nvPr>
          </p:nvGrpSpPr>
          <p:grpSpPr>
            <a:xfrm>
              <a:off x="11857" y="1628"/>
              <a:ext cx="1620" cy="1620"/>
              <a:chOff x="1514475" y="2343150"/>
              <a:chExt cx="1028700" cy="1028700"/>
            </a:xfrm>
          </p:grpSpPr>
          <p:sp>
            <p:nvSpPr>
              <p:cNvPr id="88" name="圆角矩形 87"/>
              <p:cNvSpPr/>
              <p:nvPr>
                <p:custDataLst>
                  <p:tags r:id="rId17"/>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89" name="圆角矩形 88"/>
              <p:cNvSpPr/>
              <p:nvPr>
                <p:custDataLst>
                  <p:tags r:id="rId18"/>
                </p:custDataLst>
              </p:nvPr>
            </p:nvSpPr>
            <p:spPr>
              <a:xfrm>
                <a:off x="1633538" y="2462213"/>
                <a:ext cx="790575" cy="790575"/>
              </a:xfrm>
              <a:prstGeom prst="roundRect">
                <a:avLst>
                  <a:gd name="adj" fmla="val 40741"/>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7" name="组合 6"/>
            <p:cNvGrpSpPr/>
            <p:nvPr>
              <p:custDataLst>
                <p:tags r:id="rId19"/>
              </p:custDataLst>
            </p:nvPr>
          </p:nvGrpSpPr>
          <p:grpSpPr>
            <a:xfrm>
              <a:off x="7321" y="1628"/>
              <a:ext cx="1620" cy="1620"/>
              <a:chOff x="1514475" y="2343150"/>
              <a:chExt cx="1028700" cy="1028700"/>
            </a:xfrm>
          </p:grpSpPr>
          <p:sp>
            <p:nvSpPr>
              <p:cNvPr id="8" name="圆角矩形 7"/>
              <p:cNvSpPr/>
              <p:nvPr>
                <p:custDataLst>
                  <p:tags r:id="rId20"/>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9" name="圆角矩形 8"/>
              <p:cNvSpPr/>
              <p:nvPr>
                <p:custDataLst>
                  <p:tags r:id="rId21"/>
                </p:custDataLst>
              </p:nvPr>
            </p:nvSpPr>
            <p:spPr>
              <a:xfrm>
                <a:off x="1633538" y="2462213"/>
                <a:ext cx="790575" cy="790575"/>
              </a:xfrm>
              <a:prstGeom prst="roundRect">
                <a:avLst>
                  <a:gd name="adj" fmla="val 40741"/>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5" name="组合 4"/>
            <p:cNvGrpSpPr/>
            <p:nvPr>
              <p:custDataLst>
                <p:tags r:id="rId22"/>
              </p:custDataLst>
            </p:nvPr>
          </p:nvGrpSpPr>
          <p:grpSpPr>
            <a:xfrm>
              <a:off x="5821" y="1628"/>
              <a:ext cx="1620" cy="1620"/>
              <a:chOff x="1514475" y="2343150"/>
              <a:chExt cx="1028700" cy="1028700"/>
            </a:xfrm>
          </p:grpSpPr>
          <p:sp>
            <p:nvSpPr>
              <p:cNvPr id="29" name="圆角矩形 28"/>
              <p:cNvSpPr/>
              <p:nvPr>
                <p:custDataLst>
                  <p:tags r:id="rId23"/>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 name="圆角矩形 5"/>
              <p:cNvSpPr/>
              <p:nvPr>
                <p:custDataLst>
                  <p:tags r:id="rId24"/>
                </p:custDataLst>
              </p:nvPr>
            </p:nvSpPr>
            <p:spPr>
              <a:xfrm>
                <a:off x="1633538" y="2462213"/>
                <a:ext cx="790575" cy="790575"/>
              </a:xfrm>
              <a:prstGeom prst="roundRect">
                <a:avLst>
                  <a:gd name="adj" fmla="val 40741"/>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38" name="组合 37"/>
            <p:cNvGrpSpPr/>
            <p:nvPr>
              <p:custDataLst>
                <p:tags r:id="rId25"/>
              </p:custDataLst>
            </p:nvPr>
          </p:nvGrpSpPr>
          <p:grpSpPr>
            <a:xfrm>
              <a:off x="4322" y="1628"/>
              <a:ext cx="1620" cy="1620"/>
              <a:chOff x="1514475" y="2343150"/>
              <a:chExt cx="1028700" cy="1028700"/>
            </a:xfrm>
          </p:grpSpPr>
          <p:sp>
            <p:nvSpPr>
              <p:cNvPr id="10" name="圆角矩形 9"/>
              <p:cNvSpPr/>
              <p:nvPr>
                <p:custDataLst>
                  <p:tags r:id="rId26"/>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 name="圆角矩形 10"/>
              <p:cNvSpPr/>
              <p:nvPr>
                <p:custDataLst>
                  <p:tags r:id="rId27"/>
                </p:custDataLst>
              </p:nvPr>
            </p:nvSpPr>
            <p:spPr>
              <a:xfrm>
                <a:off x="1633538" y="2462213"/>
                <a:ext cx="790575" cy="790575"/>
              </a:xfrm>
              <a:prstGeom prst="roundRect">
                <a:avLst>
                  <a:gd name="adj" fmla="val 40741"/>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12" name="组合 11"/>
            <p:cNvGrpSpPr/>
            <p:nvPr>
              <p:custDataLst>
                <p:tags r:id="rId28"/>
              </p:custDataLst>
            </p:nvPr>
          </p:nvGrpSpPr>
          <p:grpSpPr>
            <a:xfrm>
              <a:off x="2822" y="1628"/>
              <a:ext cx="1620" cy="1620"/>
              <a:chOff x="1514475" y="2343150"/>
              <a:chExt cx="1028700" cy="1028700"/>
            </a:xfrm>
          </p:grpSpPr>
          <p:sp>
            <p:nvSpPr>
              <p:cNvPr id="18" name="圆角矩形 17"/>
              <p:cNvSpPr/>
              <p:nvPr>
                <p:custDataLst>
                  <p:tags r:id="rId29"/>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9" name="圆角矩形 18"/>
              <p:cNvSpPr/>
              <p:nvPr>
                <p:custDataLst>
                  <p:tags r:id="rId30"/>
                </p:custDataLst>
              </p:nvPr>
            </p:nvSpPr>
            <p:spPr>
              <a:xfrm>
                <a:off x="1633538" y="2462213"/>
                <a:ext cx="790575" cy="790575"/>
              </a:xfrm>
              <a:prstGeom prst="roundRect">
                <a:avLst>
                  <a:gd name="adj" fmla="val 40741"/>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23" name="组合 22"/>
            <p:cNvGrpSpPr/>
            <p:nvPr>
              <p:custDataLst>
                <p:tags r:id="rId31"/>
              </p:custDataLst>
            </p:nvPr>
          </p:nvGrpSpPr>
          <p:grpSpPr>
            <a:xfrm>
              <a:off x="10320" y="1628"/>
              <a:ext cx="1620" cy="1620"/>
              <a:chOff x="1514475" y="2343150"/>
              <a:chExt cx="1028700" cy="1028700"/>
            </a:xfrm>
          </p:grpSpPr>
          <p:sp>
            <p:nvSpPr>
              <p:cNvPr id="24" name="圆角矩形 23"/>
              <p:cNvSpPr/>
              <p:nvPr>
                <p:custDataLst>
                  <p:tags r:id="rId32"/>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25" name="圆角矩形 24"/>
              <p:cNvSpPr/>
              <p:nvPr>
                <p:custDataLst>
                  <p:tags r:id="rId33"/>
                </p:custDataLst>
              </p:nvPr>
            </p:nvSpPr>
            <p:spPr>
              <a:xfrm>
                <a:off x="1633538" y="2462213"/>
                <a:ext cx="790575" cy="790575"/>
              </a:xfrm>
              <a:prstGeom prst="roundRect">
                <a:avLst>
                  <a:gd name="adj" fmla="val 40741"/>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endParaRPr>
              </a:p>
            </p:txBody>
          </p:sp>
        </p:grpSp>
        <p:grpSp>
          <p:nvGrpSpPr>
            <p:cNvPr id="20" name="组合 19"/>
            <p:cNvGrpSpPr/>
            <p:nvPr>
              <p:custDataLst>
                <p:tags r:id="rId34"/>
              </p:custDataLst>
            </p:nvPr>
          </p:nvGrpSpPr>
          <p:grpSpPr>
            <a:xfrm>
              <a:off x="8820" y="1628"/>
              <a:ext cx="1620" cy="1620"/>
              <a:chOff x="1514475" y="2343150"/>
              <a:chExt cx="1028700" cy="1028700"/>
            </a:xfrm>
          </p:grpSpPr>
          <p:sp>
            <p:nvSpPr>
              <p:cNvPr id="27" name="圆角矩形 26"/>
              <p:cNvSpPr/>
              <p:nvPr>
                <p:custDataLst>
                  <p:tags r:id="rId35"/>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28" name="圆角矩形 27"/>
              <p:cNvSpPr/>
              <p:nvPr>
                <p:custDataLst>
                  <p:tags r:id="rId36"/>
                </p:custDataLst>
              </p:nvPr>
            </p:nvSpPr>
            <p:spPr>
              <a:xfrm>
                <a:off x="1633538" y="2462213"/>
                <a:ext cx="790575" cy="790575"/>
              </a:xfrm>
              <a:prstGeom prst="roundRect">
                <a:avLst>
                  <a:gd name="adj" fmla="val 40741"/>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lt1"/>
                  </a:solidFill>
                  <a:latin typeface="隶书" panose="02010509060101010101" pitchFamily="49" charset="-122"/>
                  <a:ea typeface="隶书" panose="02010509060101010101" pitchFamily="49" charset="-122"/>
                  <a:cs typeface="+mj-cs"/>
                  <a:sym typeface="Arial" panose="020B0604020202020204" pitchFamily="34" charset="0"/>
                </a:endParaRPr>
              </a:p>
            </p:txBody>
          </p:sp>
        </p:grpSp>
        <p:sp>
          <p:nvSpPr>
            <p:cNvPr id="162" name="Flying impression design ——飞印象设计是一家专业的广告设计制作工作室，专注于平面、OFFICE、摄影等业务，工作室成立于2016年，拥有高水平的设计团队，已经立足于市场，今后将输出更多精致作品。"/>
            <p:cNvSpPr/>
            <p:nvPr>
              <p:custDataLst>
                <p:tags r:id="rId37"/>
              </p:custDataLst>
            </p:nvPr>
          </p:nvSpPr>
          <p:spPr>
            <a:xfrm>
              <a:off x="10837" y="2103"/>
              <a:ext cx="586" cy="669"/>
            </a:xfrm>
            <a:custGeom>
              <a:avLst/>
              <a:gdLst/>
              <a:ahLst/>
              <a:cxnLst>
                <a:cxn ang="0">
                  <a:pos x="wd2" y="hd2"/>
                </a:cxn>
                <a:cxn ang="5400000">
                  <a:pos x="wd2" y="hd2"/>
                </a:cxn>
                <a:cxn ang="10800000">
                  <a:pos x="wd2" y="hd2"/>
                </a:cxn>
                <a:cxn ang="16200000">
                  <a:pos x="wd2" y="hd2"/>
                </a:cxn>
              </a:cxnLst>
              <a:rect l="0" t="0" r="r" b="b"/>
              <a:pathLst>
                <a:path w="21600" h="21600" extrusionOk="0">
                  <a:moveTo>
                    <a:pt x="2057" y="9900"/>
                  </a:moveTo>
                  <a:cubicBezTo>
                    <a:pt x="2693" y="7051"/>
                    <a:pt x="6347" y="4050"/>
                    <a:pt x="10800" y="4050"/>
                  </a:cubicBezTo>
                  <a:cubicBezTo>
                    <a:pt x="15253" y="4050"/>
                    <a:pt x="18907" y="7051"/>
                    <a:pt x="19543" y="9900"/>
                  </a:cubicBezTo>
                  <a:cubicBezTo>
                    <a:pt x="19543" y="9900"/>
                    <a:pt x="2057" y="9900"/>
                    <a:pt x="2057" y="9900"/>
                  </a:cubicBezTo>
                  <a:close/>
                  <a:moveTo>
                    <a:pt x="21600" y="11700"/>
                  </a:moveTo>
                  <a:lnTo>
                    <a:pt x="21600" y="10350"/>
                  </a:lnTo>
                  <a:cubicBezTo>
                    <a:pt x="21600" y="6577"/>
                    <a:pt x="17486" y="2711"/>
                    <a:pt x="11829" y="2250"/>
                  </a:cubicBezTo>
                  <a:lnTo>
                    <a:pt x="11830" y="0"/>
                  </a:lnTo>
                  <a:lnTo>
                    <a:pt x="9771" y="0"/>
                  </a:lnTo>
                  <a:lnTo>
                    <a:pt x="9771" y="2250"/>
                  </a:lnTo>
                  <a:cubicBezTo>
                    <a:pt x="4114" y="2711"/>
                    <a:pt x="0" y="6577"/>
                    <a:pt x="0" y="10350"/>
                  </a:cubicBezTo>
                  <a:lnTo>
                    <a:pt x="0" y="11700"/>
                  </a:lnTo>
                  <a:lnTo>
                    <a:pt x="9771" y="11700"/>
                  </a:lnTo>
                  <a:lnTo>
                    <a:pt x="9771" y="17550"/>
                  </a:lnTo>
                  <a:cubicBezTo>
                    <a:pt x="9799" y="19643"/>
                    <a:pt x="11981" y="21600"/>
                    <a:pt x="14400" y="21600"/>
                  </a:cubicBezTo>
                  <a:cubicBezTo>
                    <a:pt x="16836" y="21600"/>
                    <a:pt x="18514" y="19663"/>
                    <a:pt x="18514" y="17550"/>
                  </a:cubicBezTo>
                  <a:lnTo>
                    <a:pt x="16457" y="17550"/>
                  </a:lnTo>
                  <a:cubicBezTo>
                    <a:pt x="16457" y="18678"/>
                    <a:pt x="15701" y="19800"/>
                    <a:pt x="14400" y="19800"/>
                  </a:cubicBezTo>
                  <a:cubicBezTo>
                    <a:pt x="13100" y="19800"/>
                    <a:pt x="11829" y="18678"/>
                    <a:pt x="11829" y="17550"/>
                  </a:cubicBezTo>
                  <a:lnTo>
                    <a:pt x="11829" y="11700"/>
                  </a:lnTo>
                  <a:cubicBezTo>
                    <a:pt x="11829" y="11700"/>
                    <a:pt x="21600" y="11700"/>
                    <a:pt x="21600" y="1170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64" name="Flying impression design ——飞印象设计是一家专业的广告设计制作工作室，专注于平面、OFFICE、摄影等业务，工作室成立于2016年，拥有高水平的设计团队，已经立足于市场，今后将输出更多精致作品。"/>
            <p:cNvSpPr/>
            <p:nvPr>
              <p:custDataLst>
                <p:tags r:id="rId38"/>
              </p:custDataLst>
            </p:nvPr>
          </p:nvSpPr>
          <p:spPr>
            <a:xfrm>
              <a:off x="12333" y="2103"/>
              <a:ext cx="669" cy="669"/>
            </a:xfrm>
            <a:custGeom>
              <a:avLst/>
              <a:gdLst/>
              <a:ahLst/>
              <a:cxnLst>
                <a:cxn ang="0">
                  <a:pos x="wd2" y="hd2"/>
                </a:cxn>
                <a:cxn ang="5400000">
                  <a:pos x="wd2" y="hd2"/>
                </a:cxn>
                <a:cxn ang="10800000">
                  <a:pos x="wd2" y="hd2"/>
                </a:cxn>
                <a:cxn ang="16200000">
                  <a:pos x="wd2" y="hd2"/>
                </a:cxn>
              </a:cxnLst>
              <a:rect l="0" t="0" r="r" b="b"/>
              <a:pathLst>
                <a:path w="21600" h="21600" extrusionOk="0">
                  <a:moveTo>
                    <a:pt x="17100" y="14850"/>
                  </a:moveTo>
                  <a:cubicBezTo>
                    <a:pt x="17597" y="14850"/>
                    <a:pt x="18000" y="14447"/>
                    <a:pt x="18000" y="13950"/>
                  </a:cubicBezTo>
                  <a:cubicBezTo>
                    <a:pt x="18000" y="13453"/>
                    <a:pt x="17597" y="13050"/>
                    <a:pt x="17100" y="13050"/>
                  </a:cubicBezTo>
                  <a:cubicBezTo>
                    <a:pt x="16603" y="13050"/>
                    <a:pt x="16200" y="13453"/>
                    <a:pt x="16200" y="13950"/>
                  </a:cubicBezTo>
                  <a:cubicBezTo>
                    <a:pt x="16200" y="14447"/>
                    <a:pt x="16603" y="14850"/>
                    <a:pt x="17100" y="14850"/>
                  </a:cubicBezTo>
                  <a:close/>
                  <a:moveTo>
                    <a:pt x="19800" y="16200"/>
                  </a:moveTo>
                  <a:lnTo>
                    <a:pt x="14400" y="16200"/>
                  </a:lnTo>
                  <a:lnTo>
                    <a:pt x="14400" y="11700"/>
                  </a:lnTo>
                  <a:lnTo>
                    <a:pt x="19800" y="11701"/>
                  </a:lnTo>
                  <a:cubicBezTo>
                    <a:pt x="19800" y="11701"/>
                    <a:pt x="19800" y="16200"/>
                    <a:pt x="19800" y="16200"/>
                  </a:cubicBezTo>
                  <a:close/>
                  <a:moveTo>
                    <a:pt x="17999" y="19800"/>
                  </a:moveTo>
                  <a:lnTo>
                    <a:pt x="1800" y="19800"/>
                  </a:lnTo>
                  <a:lnTo>
                    <a:pt x="1800" y="8101"/>
                  </a:lnTo>
                  <a:lnTo>
                    <a:pt x="17999" y="8101"/>
                  </a:lnTo>
                  <a:lnTo>
                    <a:pt x="17999" y="9900"/>
                  </a:lnTo>
                  <a:lnTo>
                    <a:pt x="12600" y="9900"/>
                  </a:lnTo>
                  <a:lnTo>
                    <a:pt x="12600" y="18000"/>
                  </a:lnTo>
                  <a:lnTo>
                    <a:pt x="17999" y="18000"/>
                  </a:lnTo>
                  <a:cubicBezTo>
                    <a:pt x="17999" y="18000"/>
                    <a:pt x="17999" y="19800"/>
                    <a:pt x="17999" y="19800"/>
                  </a:cubicBezTo>
                  <a:close/>
                  <a:moveTo>
                    <a:pt x="14400" y="2700"/>
                  </a:moveTo>
                  <a:lnTo>
                    <a:pt x="14400" y="6300"/>
                  </a:lnTo>
                  <a:lnTo>
                    <a:pt x="4050" y="6300"/>
                  </a:lnTo>
                  <a:cubicBezTo>
                    <a:pt x="4050" y="6300"/>
                    <a:pt x="14400" y="2700"/>
                    <a:pt x="14400" y="2700"/>
                  </a:cubicBezTo>
                  <a:close/>
                  <a:moveTo>
                    <a:pt x="19799" y="9900"/>
                  </a:moveTo>
                  <a:lnTo>
                    <a:pt x="19799" y="6301"/>
                  </a:lnTo>
                  <a:lnTo>
                    <a:pt x="16200" y="6300"/>
                  </a:lnTo>
                  <a:lnTo>
                    <a:pt x="16200" y="0"/>
                  </a:lnTo>
                  <a:lnTo>
                    <a:pt x="0" y="5851"/>
                  </a:lnTo>
                  <a:lnTo>
                    <a:pt x="0" y="21600"/>
                  </a:lnTo>
                  <a:lnTo>
                    <a:pt x="19799" y="21600"/>
                  </a:lnTo>
                  <a:lnTo>
                    <a:pt x="19799" y="18000"/>
                  </a:lnTo>
                  <a:lnTo>
                    <a:pt x="21600" y="18000"/>
                  </a:lnTo>
                  <a:lnTo>
                    <a:pt x="21600" y="9901"/>
                  </a:lnTo>
                  <a:cubicBezTo>
                    <a:pt x="21600" y="9901"/>
                    <a:pt x="19799" y="9900"/>
                    <a:pt x="19799" y="990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68" name="Flying impression design ——飞印象设计是一家专业的广告设计制作工作室，专注于平面、OFFICE、摄影等业务，工作室成立于2016年，拥有高水平的设计团队，已经立足于市场，今后将输出更多精致作品。"/>
            <p:cNvSpPr/>
            <p:nvPr>
              <p:custDataLst>
                <p:tags r:id="rId39"/>
              </p:custDataLst>
            </p:nvPr>
          </p:nvSpPr>
          <p:spPr>
            <a:xfrm>
              <a:off x="3298" y="2040"/>
              <a:ext cx="669" cy="795"/>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72" name="Flying impression design ——飞印象设计是一家专业的广告设计制作工作室，专注于平面、OFFICE、摄影等业务，工作室成立于2016年，拥有高水平的设计团队，已经立足于市场，今后将输出更多精致作品。"/>
            <p:cNvSpPr/>
            <p:nvPr>
              <p:custDataLst>
                <p:tags r:id="rId40"/>
              </p:custDataLst>
            </p:nvPr>
          </p:nvSpPr>
          <p:spPr>
            <a:xfrm>
              <a:off x="6290" y="2145"/>
              <a:ext cx="683" cy="586"/>
            </a:xfrm>
            <a:custGeom>
              <a:avLst/>
              <a:gdLst/>
              <a:ahLst/>
              <a:cxnLst>
                <a:cxn ang="0">
                  <a:pos x="wd2" y="hd2"/>
                </a:cxn>
                <a:cxn ang="5400000">
                  <a:pos x="wd2" y="hd2"/>
                </a:cxn>
                <a:cxn ang="10800000">
                  <a:pos x="wd2" y="hd2"/>
                </a:cxn>
                <a:cxn ang="16200000">
                  <a:pos x="wd2" y="hd2"/>
                </a:cxn>
              </a:cxnLst>
              <a:rect l="0" t="0" r="r" b="b"/>
              <a:pathLst>
                <a:path w="21600" h="21600" extrusionOk="0">
                  <a:moveTo>
                    <a:pt x="16310" y="11829"/>
                  </a:moveTo>
                  <a:cubicBezTo>
                    <a:pt x="16919" y="11829"/>
                    <a:pt x="17633" y="10996"/>
                    <a:pt x="17633" y="10286"/>
                  </a:cubicBezTo>
                  <a:cubicBezTo>
                    <a:pt x="17633" y="9576"/>
                    <a:pt x="16919" y="8743"/>
                    <a:pt x="16310" y="8743"/>
                  </a:cubicBezTo>
                  <a:cubicBezTo>
                    <a:pt x="15702" y="8743"/>
                    <a:pt x="14988" y="9576"/>
                    <a:pt x="14988" y="10286"/>
                  </a:cubicBezTo>
                  <a:cubicBezTo>
                    <a:pt x="14988" y="10996"/>
                    <a:pt x="15702" y="11829"/>
                    <a:pt x="16310" y="11829"/>
                  </a:cubicBezTo>
                  <a:close/>
                  <a:moveTo>
                    <a:pt x="19837" y="19543"/>
                  </a:moveTo>
                  <a:lnTo>
                    <a:pt x="1763" y="19543"/>
                  </a:lnTo>
                  <a:lnTo>
                    <a:pt x="1763" y="6171"/>
                  </a:lnTo>
                  <a:lnTo>
                    <a:pt x="5290" y="6171"/>
                  </a:lnTo>
                  <a:lnTo>
                    <a:pt x="6612" y="2057"/>
                  </a:lnTo>
                  <a:lnTo>
                    <a:pt x="13224" y="2057"/>
                  </a:lnTo>
                  <a:lnTo>
                    <a:pt x="14547" y="6171"/>
                  </a:lnTo>
                  <a:lnTo>
                    <a:pt x="19837" y="6171"/>
                  </a:lnTo>
                  <a:cubicBezTo>
                    <a:pt x="19837" y="6171"/>
                    <a:pt x="19837" y="19543"/>
                    <a:pt x="19837" y="19543"/>
                  </a:cubicBezTo>
                  <a:close/>
                  <a:moveTo>
                    <a:pt x="15869" y="4114"/>
                  </a:moveTo>
                  <a:lnTo>
                    <a:pt x="14547" y="0"/>
                  </a:lnTo>
                  <a:lnTo>
                    <a:pt x="5290" y="0"/>
                  </a:lnTo>
                  <a:lnTo>
                    <a:pt x="3967" y="4114"/>
                  </a:lnTo>
                  <a:lnTo>
                    <a:pt x="0" y="4114"/>
                  </a:lnTo>
                  <a:lnTo>
                    <a:pt x="0" y="21600"/>
                  </a:lnTo>
                  <a:lnTo>
                    <a:pt x="21600" y="21600"/>
                  </a:lnTo>
                  <a:lnTo>
                    <a:pt x="21600" y="4114"/>
                  </a:lnTo>
                  <a:cubicBezTo>
                    <a:pt x="21600" y="4114"/>
                    <a:pt x="15869" y="4114"/>
                    <a:pt x="15869" y="4114"/>
                  </a:cubicBezTo>
                  <a:close/>
                  <a:moveTo>
                    <a:pt x="8816" y="15429"/>
                  </a:moveTo>
                  <a:cubicBezTo>
                    <a:pt x="7358" y="15429"/>
                    <a:pt x="6171" y="14044"/>
                    <a:pt x="6171" y="12343"/>
                  </a:cubicBezTo>
                  <a:cubicBezTo>
                    <a:pt x="6171" y="10641"/>
                    <a:pt x="7358" y="9257"/>
                    <a:pt x="8816" y="9257"/>
                  </a:cubicBezTo>
                  <a:cubicBezTo>
                    <a:pt x="10275" y="9257"/>
                    <a:pt x="11461" y="10641"/>
                    <a:pt x="11461" y="12343"/>
                  </a:cubicBezTo>
                  <a:cubicBezTo>
                    <a:pt x="11461" y="14044"/>
                    <a:pt x="10275" y="15429"/>
                    <a:pt x="8816" y="15429"/>
                  </a:cubicBezTo>
                  <a:close/>
                  <a:moveTo>
                    <a:pt x="8816" y="7200"/>
                  </a:moveTo>
                  <a:cubicBezTo>
                    <a:pt x="6386" y="7200"/>
                    <a:pt x="4408" y="9507"/>
                    <a:pt x="4408" y="12343"/>
                  </a:cubicBezTo>
                  <a:cubicBezTo>
                    <a:pt x="4408" y="15179"/>
                    <a:pt x="6386" y="17486"/>
                    <a:pt x="8816" y="17486"/>
                  </a:cubicBezTo>
                  <a:cubicBezTo>
                    <a:pt x="11247" y="17486"/>
                    <a:pt x="13224" y="15179"/>
                    <a:pt x="13224" y="12343"/>
                  </a:cubicBezTo>
                  <a:cubicBezTo>
                    <a:pt x="13224" y="9507"/>
                    <a:pt x="11247" y="7200"/>
                    <a:pt x="8816" y="720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73" name="Flying impression design ——飞印象设计是一家专业的广告设计制作工作室，专注于平面、OFFICE、摄影等业务，工作室成立于2016年，拥有高水平的设计团队，已经立足于市场，今后将输出更多精致作品。"/>
            <p:cNvSpPr/>
            <p:nvPr>
              <p:custDataLst>
                <p:tags r:id="rId41"/>
              </p:custDataLst>
            </p:nvPr>
          </p:nvSpPr>
          <p:spPr>
            <a:xfrm>
              <a:off x="4853" y="2103"/>
              <a:ext cx="558" cy="669"/>
            </a:xfrm>
            <a:custGeom>
              <a:avLst/>
              <a:gdLst/>
              <a:ahLst/>
              <a:cxnLst>
                <a:cxn ang="0">
                  <a:pos x="wd2" y="hd2"/>
                </a:cxn>
                <a:cxn ang="5400000">
                  <a:pos x="wd2" y="hd2"/>
                </a:cxn>
                <a:cxn ang="10800000">
                  <a:pos x="wd2" y="hd2"/>
                </a:cxn>
                <a:cxn ang="16200000">
                  <a:pos x="wd2" y="hd2"/>
                </a:cxn>
              </a:cxnLst>
              <a:rect l="0" t="0" r="r" b="b"/>
              <a:pathLst>
                <a:path w="21600" h="21600" extrusionOk="0">
                  <a:moveTo>
                    <a:pt x="14040" y="9000"/>
                  </a:moveTo>
                  <a:lnTo>
                    <a:pt x="14040" y="10800"/>
                  </a:lnTo>
                  <a:lnTo>
                    <a:pt x="19440" y="10800"/>
                  </a:lnTo>
                  <a:lnTo>
                    <a:pt x="19440" y="19800"/>
                  </a:lnTo>
                  <a:lnTo>
                    <a:pt x="2160" y="19800"/>
                  </a:lnTo>
                  <a:lnTo>
                    <a:pt x="2160" y="10800"/>
                  </a:lnTo>
                  <a:lnTo>
                    <a:pt x="7560" y="10800"/>
                  </a:lnTo>
                  <a:lnTo>
                    <a:pt x="7560" y="9000"/>
                  </a:lnTo>
                  <a:lnTo>
                    <a:pt x="0" y="9000"/>
                  </a:lnTo>
                  <a:lnTo>
                    <a:pt x="0" y="21597"/>
                  </a:lnTo>
                  <a:lnTo>
                    <a:pt x="21600" y="21600"/>
                  </a:lnTo>
                  <a:lnTo>
                    <a:pt x="21600" y="9000"/>
                  </a:lnTo>
                  <a:cubicBezTo>
                    <a:pt x="21600" y="9000"/>
                    <a:pt x="14040" y="9000"/>
                    <a:pt x="14040" y="9000"/>
                  </a:cubicBezTo>
                  <a:close/>
                  <a:moveTo>
                    <a:pt x="9720" y="3600"/>
                  </a:moveTo>
                  <a:lnTo>
                    <a:pt x="9720" y="13950"/>
                  </a:lnTo>
                  <a:lnTo>
                    <a:pt x="11880" y="13950"/>
                  </a:lnTo>
                  <a:lnTo>
                    <a:pt x="11880" y="3600"/>
                  </a:lnTo>
                  <a:lnTo>
                    <a:pt x="16200" y="7200"/>
                  </a:lnTo>
                  <a:lnTo>
                    <a:pt x="17820" y="5850"/>
                  </a:lnTo>
                  <a:lnTo>
                    <a:pt x="10800" y="0"/>
                  </a:lnTo>
                  <a:lnTo>
                    <a:pt x="3780" y="5850"/>
                  </a:lnTo>
                  <a:lnTo>
                    <a:pt x="5400" y="7200"/>
                  </a:lnTo>
                  <a:cubicBezTo>
                    <a:pt x="5400" y="7200"/>
                    <a:pt x="9720" y="3600"/>
                    <a:pt x="9720" y="360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76" name="Flying impression design ——飞印象设计是一家专业的广告设计制作工作室，专注于平面、OFFICE、摄影等业务，工作室成立于2016年，拥有高水平的设计团队，已经立足于市场，今后将输出更多精致作品。"/>
            <p:cNvSpPr/>
            <p:nvPr/>
          </p:nvSpPr>
          <p:spPr>
            <a:xfrm>
              <a:off x="13833" y="2103"/>
              <a:ext cx="669" cy="669"/>
            </a:xfrm>
            <a:custGeom>
              <a:avLst/>
              <a:gdLst/>
              <a:ahLst/>
              <a:cxnLst>
                <a:cxn ang="0">
                  <a:pos x="wd2" y="hd2"/>
                </a:cxn>
                <a:cxn ang="5400000">
                  <a:pos x="wd2" y="hd2"/>
                </a:cxn>
                <a:cxn ang="10800000">
                  <a:pos x="wd2" y="hd2"/>
                </a:cxn>
                <a:cxn ang="16200000">
                  <a:pos x="wd2" y="hd2"/>
                </a:cxn>
              </a:cxnLst>
              <a:rect l="0" t="0" r="r" b="b"/>
              <a:pathLst>
                <a:path w="21600" h="21600" extrusionOk="0">
                  <a:moveTo>
                    <a:pt x="19800" y="15300"/>
                  </a:moveTo>
                  <a:lnTo>
                    <a:pt x="13500" y="15300"/>
                  </a:lnTo>
                  <a:lnTo>
                    <a:pt x="13500" y="10350"/>
                  </a:lnTo>
                  <a:cubicBezTo>
                    <a:pt x="13500" y="8445"/>
                    <a:pt x="14831" y="6300"/>
                    <a:pt x="16650" y="6300"/>
                  </a:cubicBezTo>
                  <a:cubicBezTo>
                    <a:pt x="18469" y="6300"/>
                    <a:pt x="19800" y="8445"/>
                    <a:pt x="19800" y="10350"/>
                  </a:cubicBezTo>
                  <a:cubicBezTo>
                    <a:pt x="19800" y="10350"/>
                    <a:pt x="19800" y="15300"/>
                    <a:pt x="19800" y="15300"/>
                  </a:cubicBezTo>
                  <a:close/>
                  <a:moveTo>
                    <a:pt x="11700" y="10350"/>
                  </a:moveTo>
                  <a:lnTo>
                    <a:pt x="11700" y="15300"/>
                  </a:lnTo>
                  <a:lnTo>
                    <a:pt x="1800" y="15300"/>
                  </a:lnTo>
                  <a:lnTo>
                    <a:pt x="1800" y="10800"/>
                  </a:lnTo>
                  <a:cubicBezTo>
                    <a:pt x="1800" y="8251"/>
                    <a:pt x="4042" y="6300"/>
                    <a:pt x="6750" y="6300"/>
                  </a:cubicBezTo>
                  <a:lnTo>
                    <a:pt x="7200" y="6300"/>
                  </a:lnTo>
                  <a:lnTo>
                    <a:pt x="7200" y="9450"/>
                  </a:lnTo>
                  <a:cubicBezTo>
                    <a:pt x="6659" y="9762"/>
                    <a:pt x="6300" y="10135"/>
                    <a:pt x="6300" y="10800"/>
                  </a:cubicBezTo>
                  <a:cubicBezTo>
                    <a:pt x="6300" y="11794"/>
                    <a:pt x="7055" y="12600"/>
                    <a:pt x="8058" y="12600"/>
                  </a:cubicBezTo>
                  <a:cubicBezTo>
                    <a:pt x="9061" y="12600"/>
                    <a:pt x="9900" y="11794"/>
                    <a:pt x="9900" y="10800"/>
                  </a:cubicBezTo>
                  <a:cubicBezTo>
                    <a:pt x="9900" y="10136"/>
                    <a:pt x="9540" y="9762"/>
                    <a:pt x="9000" y="9450"/>
                  </a:cubicBezTo>
                  <a:lnTo>
                    <a:pt x="9000" y="6300"/>
                  </a:lnTo>
                  <a:lnTo>
                    <a:pt x="13050" y="6300"/>
                  </a:lnTo>
                  <a:cubicBezTo>
                    <a:pt x="12147" y="7401"/>
                    <a:pt x="11700" y="8887"/>
                    <a:pt x="11700" y="10350"/>
                  </a:cubicBezTo>
                  <a:close/>
                  <a:moveTo>
                    <a:pt x="16650" y="4500"/>
                  </a:moveTo>
                  <a:cubicBezTo>
                    <a:pt x="14686" y="4500"/>
                    <a:pt x="9000" y="4500"/>
                    <a:pt x="9000" y="4500"/>
                  </a:cubicBezTo>
                  <a:lnTo>
                    <a:pt x="9000" y="0"/>
                  </a:lnTo>
                  <a:lnTo>
                    <a:pt x="4950" y="0"/>
                  </a:lnTo>
                  <a:lnTo>
                    <a:pt x="4950" y="1800"/>
                  </a:lnTo>
                  <a:lnTo>
                    <a:pt x="7200" y="1800"/>
                  </a:lnTo>
                  <a:lnTo>
                    <a:pt x="7200" y="4500"/>
                  </a:lnTo>
                  <a:lnTo>
                    <a:pt x="6750" y="4500"/>
                  </a:lnTo>
                  <a:cubicBezTo>
                    <a:pt x="3040" y="4500"/>
                    <a:pt x="0" y="7258"/>
                    <a:pt x="0" y="10800"/>
                  </a:cubicBezTo>
                  <a:lnTo>
                    <a:pt x="0" y="17100"/>
                  </a:lnTo>
                  <a:lnTo>
                    <a:pt x="9900" y="17100"/>
                  </a:lnTo>
                  <a:lnTo>
                    <a:pt x="9900" y="21600"/>
                  </a:lnTo>
                  <a:lnTo>
                    <a:pt x="11690" y="21600"/>
                  </a:lnTo>
                  <a:lnTo>
                    <a:pt x="11690" y="17100"/>
                  </a:lnTo>
                  <a:lnTo>
                    <a:pt x="21600" y="17100"/>
                  </a:lnTo>
                  <a:lnTo>
                    <a:pt x="21600" y="10350"/>
                  </a:lnTo>
                  <a:cubicBezTo>
                    <a:pt x="21600" y="7455"/>
                    <a:pt x="19548" y="4500"/>
                    <a:pt x="16650" y="4500"/>
                  </a:cubicBezTo>
                  <a:close/>
                </a:path>
              </a:pathLst>
            </a:custGeom>
            <a:solidFill>
              <a:srgbClr val="DB3B6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80" name="Flying impression design ——飞印象设计是一家专业的广告设计制作工作室，专注于平面、OFFICE、摄影等业务，工作室成立于2016年，拥有高水平的设计团队，已经立足于市场，今后将输出更多精致作品。"/>
            <p:cNvSpPr/>
            <p:nvPr>
              <p:custDataLst>
                <p:tags r:id="rId42"/>
              </p:custDataLst>
            </p:nvPr>
          </p:nvSpPr>
          <p:spPr>
            <a:xfrm>
              <a:off x="9296" y="2103"/>
              <a:ext cx="669" cy="669"/>
            </a:xfrm>
            <a:custGeom>
              <a:avLst/>
              <a:gdLst/>
              <a:ahLst/>
              <a:cxnLst>
                <a:cxn ang="0">
                  <a:pos x="wd2" y="hd2"/>
                </a:cxn>
                <a:cxn ang="5400000">
                  <a:pos x="wd2" y="hd2"/>
                </a:cxn>
                <a:cxn ang="10800000">
                  <a:pos x="wd2" y="hd2"/>
                </a:cxn>
                <a:cxn ang="16200000">
                  <a:pos x="wd2" y="hd2"/>
                </a:cxn>
              </a:cxnLst>
              <a:rect l="0" t="0" r="r" b="b"/>
              <a:pathLst>
                <a:path w="21600" h="21600" extrusionOk="0">
                  <a:moveTo>
                    <a:pt x="17708" y="16425"/>
                  </a:moveTo>
                  <a:lnTo>
                    <a:pt x="15661" y="16220"/>
                  </a:lnTo>
                  <a:lnTo>
                    <a:pt x="14237" y="16077"/>
                  </a:lnTo>
                  <a:lnTo>
                    <a:pt x="13777" y="17432"/>
                  </a:lnTo>
                  <a:lnTo>
                    <a:pt x="13114" y="19383"/>
                  </a:lnTo>
                  <a:lnTo>
                    <a:pt x="10614" y="19679"/>
                  </a:lnTo>
                  <a:lnTo>
                    <a:pt x="9515" y="17937"/>
                  </a:lnTo>
                  <a:lnTo>
                    <a:pt x="8751" y="16727"/>
                  </a:lnTo>
                  <a:lnTo>
                    <a:pt x="7400" y="17198"/>
                  </a:lnTo>
                  <a:lnTo>
                    <a:pt x="5457" y="17876"/>
                  </a:lnTo>
                  <a:lnTo>
                    <a:pt x="3684" y="16085"/>
                  </a:lnTo>
                  <a:lnTo>
                    <a:pt x="4379" y="14143"/>
                  </a:lnTo>
                  <a:lnTo>
                    <a:pt x="4861" y="12798"/>
                  </a:lnTo>
                  <a:lnTo>
                    <a:pt x="3660" y="12024"/>
                  </a:lnTo>
                  <a:lnTo>
                    <a:pt x="1929" y="10907"/>
                  </a:lnTo>
                  <a:lnTo>
                    <a:pt x="2247" y="8403"/>
                  </a:lnTo>
                  <a:lnTo>
                    <a:pt x="4202" y="7757"/>
                  </a:lnTo>
                  <a:lnTo>
                    <a:pt x="5559" y="7308"/>
                  </a:lnTo>
                  <a:lnTo>
                    <a:pt x="5429" y="5885"/>
                  </a:lnTo>
                  <a:lnTo>
                    <a:pt x="5242" y="3831"/>
                  </a:lnTo>
                  <a:lnTo>
                    <a:pt x="7406" y="2542"/>
                  </a:lnTo>
                  <a:lnTo>
                    <a:pt x="9117" y="3685"/>
                  </a:lnTo>
                  <a:lnTo>
                    <a:pt x="10307" y="4481"/>
                  </a:lnTo>
                  <a:lnTo>
                    <a:pt x="11350" y="3500"/>
                  </a:lnTo>
                  <a:lnTo>
                    <a:pt x="12850" y="2090"/>
                  </a:lnTo>
                  <a:lnTo>
                    <a:pt x="15196" y="3003"/>
                  </a:lnTo>
                  <a:lnTo>
                    <a:pt x="15320" y="4665"/>
                  </a:lnTo>
                  <a:lnTo>
                    <a:pt x="15435" y="6197"/>
                  </a:lnTo>
                  <a:lnTo>
                    <a:pt x="16965" y="6325"/>
                  </a:lnTo>
                  <a:lnTo>
                    <a:pt x="18622" y="6464"/>
                  </a:lnTo>
                  <a:lnTo>
                    <a:pt x="19515" y="8824"/>
                  </a:lnTo>
                  <a:lnTo>
                    <a:pt x="18092" y="10314"/>
                  </a:lnTo>
                  <a:lnTo>
                    <a:pt x="17105" y="11347"/>
                  </a:lnTo>
                  <a:lnTo>
                    <a:pt x="17887" y="12543"/>
                  </a:lnTo>
                  <a:lnTo>
                    <a:pt x="19015" y="14268"/>
                  </a:lnTo>
                  <a:cubicBezTo>
                    <a:pt x="19015" y="14268"/>
                    <a:pt x="17708" y="16425"/>
                    <a:pt x="17708" y="16425"/>
                  </a:cubicBezTo>
                  <a:close/>
                  <a:moveTo>
                    <a:pt x="21600" y="9247"/>
                  </a:moveTo>
                  <a:lnTo>
                    <a:pt x="19904" y="4765"/>
                  </a:lnTo>
                  <a:lnTo>
                    <a:pt x="17115" y="4531"/>
                  </a:lnTo>
                  <a:lnTo>
                    <a:pt x="16906" y="1737"/>
                  </a:lnTo>
                  <a:lnTo>
                    <a:pt x="12444" y="0"/>
                  </a:lnTo>
                  <a:lnTo>
                    <a:pt x="10117" y="2189"/>
                  </a:lnTo>
                  <a:lnTo>
                    <a:pt x="7461" y="414"/>
                  </a:lnTo>
                  <a:lnTo>
                    <a:pt x="3346" y="2865"/>
                  </a:lnTo>
                  <a:lnTo>
                    <a:pt x="3636" y="6048"/>
                  </a:lnTo>
                  <a:lnTo>
                    <a:pt x="604" y="7051"/>
                  </a:lnTo>
                  <a:lnTo>
                    <a:pt x="0" y="11806"/>
                  </a:lnTo>
                  <a:lnTo>
                    <a:pt x="2684" y="13536"/>
                  </a:lnTo>
                  <a:lnTo>
                    <a:pt x="1607" y="16545"/>
                  </a:lnTo>
                  <a:lnTo>
                    <a:pt x="4978" y="19950"/>
                  </a:lnTo>
                  <a:lnTo>
                    <a:pt x="7993" y="18898"/>
                  </a:lnTo>
                  <a:lnTo>
                    <a:pt x="9698" y="21600"/>
                  </a:lnTo>
                  <a:lnTo>
                    <a:pt x="14453" y="21037"/>
                  </a:lnTo>
                  <a:lnTo>
                    <a:pt x="15481" y="18011"/>
                  </a:lnTo>
                  <a:lnTo>
                    <a:pt x="18658" y="18329"/>
                  </a:lnTo>
                  <a:lnTo>
                    <a:pt x="21142" y="14232"/>
                  </a:lnTo>
                  <a:lnTo>
                    <a:pt x="19393" y="11557"/>
                  </a:lnTo>
                  <a:cubicBezTo>
                    <a:pt x="19393" y="11557"/>
                    <a:pt x="21600" y="9247"/>
                    <a:pt x="21600" y="9247"/>
                  </a:cubicBezTo>
                  <a:close/>
                  <a:moveTo>
                    <a:pt x="12896" y="11615"/>
                  </a:moveTo>
                  <a:cubicBezTo>
                    <a:pt x="12557" y="12487"/>
                    <a:pt x="11734" y="13050"/>
                    <a:pt x="10799" y="13050"/>
                  </a:cubicBezTo>
                  <a:cubicBezTo>
                    <a:pt x="10522" y="13050"/>
                    <a:pt x="10248" y="12998"/>
                    <a:pt x="9985" y="12896"/>
                  </a:cubicBezTo>
                  <a:cubicBezTo>
                    <a:pt x="9425" y="12678"/>
                    <a:pt x="8983" y="12256"/>
                    <a:pt x="8742" y="11706"/>
                  </a:cubicBezTo>
                  <a:cubicBezTo>
                    <a:pt x="8500" y="11156"/>
                    <a:pt x="8486" y="10545"/>
                    <a:pt x="8704" y="9985"/>
                  </a:cubicBezTo>
                  <a:cubicBezTo>
                    <a:pt x="9043" y="9113"/>
                    <a:pt x="9866" y="8550"/>
                    <a:pt x="10801" y="8550"/>
                  </a:cubicBezTo>
                  <a:cubicBezTo>
                    <a:pt x="11079" y="8550"/>
                    <a:pt x="11352" y="8602"/>
                    <a:pt x="11615" y="8704"/>
                  </a:cubicBezTo>
                  <a:cubicBezTo>
                    <a:pt x="12175" y="8922"/>
                    <a:pt x="12617" y="9345"/>
                    <a:pt x="12859" y="9894"/>
                  </a:cubicBezTo>
                  <a:cubicBezTo>
                    <a:pt x="13100" y="10444"/>
                    <a:pt x="13114" y="11055"/>
                    <a:pt x="12896" y="11615"/>
                  </a:cubicBezTo>
                  <a:close/>
                  <a:moveTo>
                    <a:pt x="12268" y="7026"/>
                  </a:moveTo>
                  <a:cubicBezTo>
                    <a:pt x="11785" y="6839"/>
                    <a:pt x="11289" y="6750"/>
                    <a:pt x="10801" y="6750"/>
                  </a:cubicBezTo>
                  <a:cubicBezTo>
                    <a:pt x="9180" y="6750"/>
                    <a:pt x="7649" y="7731"/>
                    <a:pt x="7026" y="9332"/>
                  </a:cubicBezTo>
                  <a:cubicBezTo>
                    <a:pt x="6216" y="11416"/>
                    <a:pt x="7248" y="13763"/>
                    <a:pt x="9332" y="14574"/>
                  </a:cubicBezTo>
                  <a:cubicBezTo>
                    <a:pt x="9815" y="14761"/>
                    <a:pt x="10311" y="14850"/>
                    <a:pt x="10799" y="14850"/>
                  </a:cubicBezTo>
                  <a:cubicBezTo>
                    <a:pt x="12420" y="14850"/>
                    <a:pt x="13951" y="13869"/>
                    <a:pt x="14574" y="12268"/>
                  </a:cubicBezTo>
                  <a:cubicBezTo>
                    <a:pt x="15384" y="10184"/>
                    <a:pt x="14352" y="7837"/>
                    <a:pt x="12268" y="7026"/>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sp>
          <p:nvSpPr>
            <p:cNvPr id="181" name="Flying impression design ——飞印象设计是一家专业的广告设计制作工作室，专注于平面、OFFICE、摄影等业务，工作室成立于2016年，拥有高水平的设计团队，已经立足于市场，今后将输出更多精致作品。"/>
            <p:cNvSpPr/>
            <p:nvPr>
              <p:custDataLst>
                <p:tags r:id="rId43"/>
              </p:custDataLst>
            </p:nvPr>
          </p:nvSpPr>
          <p:spPr>
            <a:xfrm>
              <a:off x="7797" y="2159"/>
              <a:ext cx="669" cy="558"/>
            </a:xfrm>
            <a:custGeom>
              <a:avLst/>
              <a:gdLst/>
              <a:ahLst/>
              <a:cxnLst>
                <a:cxn ang="0">
                  <a:pos x="wd2" y="hd2"/>
                </a:cxn>
                <a:cxn ang="5400000">
                  <a:pos x="wd2" y="hd2"/>
                </a:cxn>
                <a:cxn ang="10800000">
                  <a:pos x="wd2" y="hd2"/>
                </a:cxn>
                <a:cxn ang="16200000">
                  <a:pos x="wd2" y="hd2"/>
                </a:cxn>
              </a:cxnLst>
              <a:rect l="0" t="0" r="r" b="b"/>
              <a:pathLst>
                <a:path w="21600" h="21600" extrusionOk="0">
                  <a:moveTo>
                    <a:pt x="19800" y="19439"/>
                  </a:moveTo>
                  <a:lnTo>
                    <a:pt x="1800" y="19439"/>
                  </a:lnTo>
                  <a:lnTo>
                    <a:pt x="1800" y="2162"/>
                  </a:lnTo>
                  <a:lnTo>
                    <a:pt x="8550" y="2160"/>
                  </a:lnTo>
                  <a:lnTo>
                    <a:pt x="10350" y="6480"/>
                  </a:lnTo>
                  <a:lnTo>
                    <a:pt x="19800" y="6470"/>
                  </a:lnTo>
                  <a:cubicBezTo>
                    <a:pt x="19800" y="6470"/>
                    <a:pt x="19800" y="19439"/>
                    <a:pt x="19800" y="19439"/>
                  </a:cubicBezTo>
                  <a:close/>
                  <a:moveTo>
                    <a:pt x="11250" y="4320"/>
                  </a:moveTo>
                  <a:lnTo>
                    <a:pt x="9450" y="0"/>
                  </a:lnTo>
                  <a:lnTo>
                    <a:pt x="0" y="0"/>
                  </a:lnTo>
                  <a:lnTo>
                    <a:pt x="0" y="21600"/>
                  </a:lnTo>
                  <a:lnTo>
                    <a:pt x="21600" y="21600"/>
                  </a:lnTo>
                  <a:lnTo>
                    <a:pt x="21600" y="4309"/>
                  </a:lnTo>
                  <a:cubicBezTo>
                    <a:pt x="21600" y="4309"/>
                    <a:pt x="11250" y="4320"/>
                    <a:pt x="11250" y="432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grpSp>
          <p:nvGrpSpPr>
            <p:cNvPr id="103" name="组合 102"/>
            <p:cNvGrpSpPr/>
            <p:nvPr>
              <p:custDataLst>
                <p:tags r:id="rId44"/>
              </p:custDataLst>
            </p:nvPr>
          </p:nvGrpSpPr>
          <p:grpSpPr>
            <a:xfrm>
              <a:off x="13322" y="1628"/>
              <a:ext cx="1620" cy="1620"/>
              <a:chOff x="1514475" y="2343150"/>
              <a:chExt cx="1028700" cy="1028700"/>
            </a:xfrm>
          </p:grpSpPr>
          <p:sp>
            <p:nvSpPr>
              <p:cNvPr id="104" name="圆角矩形 103"/>
              <p:cNvSpPr/>
              <p:nvPr>
                <p:custDataLst>
                  <p:tags r:id="rId45"/>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05" name="圆角矩形 104"/>
              <p:cNvSpPr/>
              <p:nvPr>
                <p:custDataLst>
                  <p:tags r:id="rId46"/>
                </p:custDataLst>
              </p:nvPr>
            </p:nvSpPr>
            <p:spPr>
              <a:xfrm>
                <a:off x="1633538" y="2462213"/>
                <a:ext cx="790575" cy="790575"/>
              </a:xfrm>
              <a:prstGeom prst="roundRect">
                <a:avLst>
                  <a:gd name="adj" fmla="val 40741"/>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rPr>
                  <a:t> </a:t>
                </a:r>
                <a:endParaRPr lang="en-US" altLang="zh-CN">
                  <a:solidFill>
                    <a:schemeClr val="dk1"/>
                  </a:solidFill>
                  <a:latin typeface="隶书" panose="02010509060101010101" pitchFamily="49" charset="-122"/>
                  <a:ea typeface="隶书" panose="02010509060101010101" pitchFamily="49" charset="-122"/>
                  <a:cs typeface="+mj-cs"/>
                  <a:sym typeface="Arial" panose="020B0604020202020204" pitchFamily="34" charset="0"/>
                </a:endParaRPr>
              </a:p>
            </p:txBody>
          </p:sp>
        </p:grpSp>
        <p:sp>
          <p:nvSpPr>
            <p:cNvPr id="106" name="Flying impression design ——飞印象设计是一家专业的广告设计制作工作室，专注于平面、OFFICE、摄影等业务，工作室成立于2016年，拥有高水平的设计团队，已经立足于市场，今后将输出更多精致作品。"/>
            <p:cNvSpPr/>
            <p:nvPr>
              <p:custDataLst>
                <p:tags r:id="rId47"/>
              </p:custDataLst>
            </p:nvPr>
          </p:nvSpPr>
          <p:spPr>
            <a:xfrm>
              <a:off x="13797" y="2103"/>
              <a:ext cx="669" cy="669"/>
            </a:xfrm>
            <a:custGeom>
              <a:avLst/>
              <a:gdLst/>
              <a:ahLst/>
              <a:cxnLst>
                <a:cxn ang="0">
                  <a:pos x="wd2" y="hd2"/>
                </a:cxn>
                <a:cxn ang="5400000">
                  <a:pos x="wd2" y="hd2"/>
                </a:cxn>
                <a:cxn ang="10800000">
                  <a:pos x="wd2" y="hd2"/>
                </a:cxn>
                <a:cxn ang="16200000">
                  <a:pos x="wd2" y="hd2"/>
                </a:cxn>
              </a:cxnLst>
              <a:rect l="0" t="0" r="r" b="b"/>
              <a:pathLst>
                <a:path w="21600" h="21600" extrusionOk="0">
                  <a:moveTo>
                    <a:pt x="19800" y="15300"/>
                  </a:moveTo>
                  <a:lnTo>
                    <a:pt x="13500" y="15300"/>
                  </a:lnTo>
                  <a:lnTo>
                    <a:pt x="13500" y="10350"/>
                  </a:lnTo>
                  <a:cubicBezTo>
                    <a:pt x="13500" y="8445"/>
                    <a:pt x="14831" y="6300"/>
                    <a:pt x="16650" y="6300"/>
                  </a:cubicBezTo>
                  <a:cubicBezTo>
                    <a:pt x="18469" y="6300"/>
                    <a:pt x="19800" y="8445"/>
                    <a:pt x="19800" y="10350"/>
                  </a:cubicBezTo>
                  <a:cubicBezTo>
                    <a:pt x="19800" y="10350"/>
                    <a:pt x="19800" y="15300"/>
                    <a:pt x="19800" y="15300"/>
                  </a:cubicBezTo>
                  <a:close/>
                  <a:moveTo>
                    <a:pt x="11700" y="10350"/>
                  </a:moveTo>
                  <a:lnTo>
                    <a:pt x="11700" y="15300"/>
                  </a:lnTo>
                  <a:lnTo>
                    <a:pt x="1800" y="15300"/>
                  </a:lnTo>
                  <a:lnTo>
                    <a:pt x="1800" y="10800"/>
                  </a:lnTo>
                  <a:cubicBezTo>
                    <a:pt x="1800" y="8251"/>
                    <a:pt x="4042" y="6300"/>
                    <a:pt x="6750" y="6300"/>
                  </a:cubicBezTo>
                  <a:lnTo>
                    <a:pt x="7200" y="6300"/>
                  </a:lnTo>
                  <a:lnTo>
                    <a:pt x="7200" y="9450"/>
                  </a:lnTo>
                  <a:cubicBezTo>
                    <a:pt x="6659" y="9762"/>
                    <a:pt x="6300" y="10135"/>
                    <a:pt x="6300" y="10800"/>
                  </a:cubicBezTo>
                  <a:cubicBezTo>
                    <a:pt x="6300" y="11794"/>
                    <a:pt x="7055" y="12600"/>
                    <a:pt x="8058" y="12600"/>
                  </a:cubicBezTo>
                  <a:cubicBezTo>
                    <a:pt x="9061" y="12600"/>
                    <a:pt x="9900" y="11794"/>
                    <a:pt x="9900" y="10800"/>
                  </a:cubicBezTo>
                  <a:cubicBezTo>
                    <a:pt x="9900" y="10136"/>
                    <a:pt x="9540" y="9762"/>
                    <a:pt x="9000" y="9450"/>
                  </a:cubicBezTo>
                  <a:lnTo>
                    <a:pt x="9000" y="6300"/>
                  </a:lnTo>
                  <a:lnTo>
                    <a:pt x="13050" y="6300"/>
                  </a:lnTo>
                  <a:cubicBezTo>
                    <a:pt x="12147" y="7401"/>
                    <a:pt x="11700" y="8887"/>
                    <a:pt x="11700" y="10350"/>
                  </a:cubicBezTo>
                  <a:close/>
                  <a:moveTo>
                    <a:pt x="16650" y="4500"/>
                  </a:moveTo>
                  <a:cubicBezTo>
                    <a:pt x="14686" y="4500"/>
                    <a:pt x="9000" y="4500"/>
                    <a:pt x="9000" y="4500"/>
                  </a:cubicBezTo>
                  <a:lnTo>
                    <a:pt x="9000" y="0"/>
                  </a:lnTo>
                  <a:lnTo>
                    <a:pt x="4950" y="0"/>
                  </a:lnTo>
                  <a:lnTo>
                    <a:pt x="4950" y="1800"/>
                  </a:lnTo>
                  <a:lnTo>
                    <a:pt x="7200" y="1800"/>
                  </a:lnTo>
                  <a:lnTo>
                    <a:pt x="7200" y="4500"/>
                  </a:lnTo>
                  <a:lnTo>
                    <a:pt x="6750" y="4500"/>
                  </a:lnTo>
                  <a:cubicBezTo>
                    <a:pt x="3040" y="4500"/>
                    <a:pt x="0" y="7258"/>
                    <a:pt x="0" y="10800"/>
                  </a:cubicBezTo>
                  <a:lnTo>
                    <a:pt x="0" y="17100"/>
                  </a:lnTo>
                  <a:lnTo>
                    <a:pt x="9900" y="17100"/>
                  </a:lnTo>
                  <a:lnTo>
                    <a:pt x="9900" y="21600"/>
                  </a:lnTo>
                  <a:lnTo>
                    <a:pt x="11690" y="21600"/>
                  </a:lnTo>
                  <a:lnTo>
                    <a:pt x="11690" y="17100"/>
                  </a:lnTo>
                  <a:lnTo>
                    <a:pt x="21600" y="17100"/>
                  </a:lnTo>
                  <a:lnTo>
                    <a:pt x="21600" y="10350"/>
                  </a:lnTo>
                  <a:cubicBezTo>
                    <a:pt x="21600" y="7455"/>
                    <a:pt x="19548" y="4500"/>
                    <a:pt x="16650" y="4500"/>
                  </a:cubicBezTo>
                  <a:close/>
                </a:path>
              </a:pathLst>
            </a:custGeom>
            <a:solidFill>
              <a:schemeClr val="lt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latin typeface="隶书" panose="02010509060101010101" pitchFamily="49" charset="-122"/>
                <a:ea typeface="隶书" panose="02010509060101010101" pitchFamily="49" charset="-122"/>
              </a:endParaRPr>
            </a:p>
          </p:txBody>
        </p:sp>
      </p:grpSp>
      <p:grpSp>
        <p:nvGrpSpPr>
          <p:cNvPr id="58" name="组合 57"/>
          <p:cNvGrpSpPr/>
          <p:nvPr/>
        </p:nvGrpSpPr>
        <p:grpSpPr>
          <a:xfrm>
            <a:off x="749935" y="4044950"/>
            <a:ext cx="10669905" cy="1097280"/>
            <a:chOff x="1181" y="6046"/>
            <a:chExt cx="16803" cy="1728"/>
          </a:xfrm>
        </p:grpSpPr>
        <p:sp>
          <p:nvSpPr>
            <p:cNvPr id="54" name="圆角矩形 53"/>
            <p:cNvSpPr/>
            <p:nvPr>
              <p:custDataLst>
                <p:tags r:id="rId48"/>
              </p:custDataLst>
            </p:nvPr>
          </p:nvSpPr>
          <p:spPr>
            <a:xfrm>
              <a:off x="1351" y="6046"/>
              <a:ext cx="615" cy="615"/>
            </a:xfrm>
            <a:prstGeom prst="roundRect">
              <a:avLst>
                <a:gd name="adj" fmla="val 40741"/>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01</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56" name="圆角矩形 55"/>
            <p:cNvSpPr/>
            <p:nvPr>
              <p:custDataLst>
                <p:tags r:id="rId49"/>
              </p:custDataLst>
            </p:nvPr>
          </p:nvSpPr>
          <p:spPr>
            <a:xfrm>
              <a:off x="3458" y="6046"/>
              <a:ext cx="615" cy="615"/>
            </a:xfrm>
            <a:prstGeom prst="roundRect">
              <a:avLst>
                <a:gd name="adj" fmla="val 40741"/>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02</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1" name="圆角矩形 60"/>
            <p:cNvSpPr/>
            <p:nvPr>
              <p:custDataLst>
                <p:tags r:id="rId50"/>
              </p:custDataLst>
            </p:nvPr>
          </p:nvSpPr>
          <p:spPr>
            <a:xfrm>
              <a:off x="5566" y="6046"/>
              <a:ext cx="615" cy="615"/>
            </a:xfrm>
            <a:prstGeom prst="roundRect">
              <a:avLst>
                <a:gd name="adj" fmla="val 40741"/>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03</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3" name="圆角矩形 62"/>
            <p:cNvSpPr/>
            <p:nvPr>
              <p:custDataLst>
                <p:tags r:id="rId51"/>
              </p:custDataLst>
            </p:nvPr>
          </p:nvSpPr>
          <p:spPr>
            <a:xfrm>
              <a:off x="7674" y="6046"/>
              <a:ext cx="615" cy="615"/>
            </a:xfrm>
            <a:prstGeom prst="roundRect">
              <a:avLst>
                <a:gd name="adj" fmla="val 40741"/>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04</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5" name="圆角矩形 64"/>
            <p:cNvSpPr/>
            <p:nvPr>
              <p:custDataLst>
                <p:tags r:id="rId52"/>
              </p:custDataLst>
            </p:nvPr>
          </p:nvSpPr>
          <p:spPr>
            <a:xfrm>
              <a:off x="9782" y="6046"/>
              <a:ext cx="615" cy="615"/>
            </a:xfrm>
            <a:prstGeom prst="roundRect">
              <a:avLst>
                <a:gd name="adj" fmla="val 40741"/>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05</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7" name="圆角矩形 66"/>
            <p:cNvSpPr/>
            <p:nvPr>
              <p:custDataLst>
                <p:tags r:id="rId53"/>
              </p:custDataLst>
            </p:nvPr>
          </p:nvSpPr>
          <p:spPr>
            <a:xfrm>
              <a:off x="11890" y="6046"/>
              <a:ext cx="615" cy="615"/>
            </a:xfrm>
            <a:prstGeom prst="roundRect">
              <a:avLst>
                <a:gd name="adj" fmla="val 40741"/>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dk1"/>
                  </a:solidFill>
                  <a:latin typeface="隶书" panose="02010509060101010101" pitchFamily="49" charset="-122"/>
                  <a:ea typeface="隶书" panose="02010509060101010101" pitchFamily="49" charset="-122"/>
                  <a:sym typeface="Arial" panose="020B0604020202020204" pitchFamily="34" charset="0"/>
                </a:rPr>
                <a:t>06</a:t>
              </a:r>
              <a:endParaRPr lang="en-US" altLang="zh-CN" sz="20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91" name="圆角矩形 90"/>
            <p:cNvSpPr/>
            <p:nvPr>
              <p:custDataLst>
                <p:tags r:id="rId54"/>
              </p:custDataLst>
            </p:nvPr>
          </p:nvSpPr>
          <p:spPr>
            <a:xfrm>
              <a:off x="14043" y="6046"/>
              <a:ext cx="615" cy="615"/>
            </a:xfrm>
            <a:prstGeom prst="roundRect">
              <a:avLst>
                <a:gd name="adj" fmla="val 40741"/>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07</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92" name="文本框 91"/>
            <p:cNvSpPr txBox="1"/>
            <p:nvPr>
              <p:custDataLst>
                <p:tags r:id="rId55"/>
              </p:custDataLst>
            </p:nvPr>
          </p:nvSpPr>
          <p:spPr>
            <a:xfrm>
              <a:off x="13873"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吊装作业</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93" name="圆角矩形 92"/>
            <p:cNvSpPr/>
            <p:nvPr>
              <p:custDataLst>
                <p:tags r:id="rId56"/>
              </p:custDataLst>
            </p:nvPr>
          </p:nvSpPr>
          <p:spPr>
            <a:xfrm>
              <a:off x="16151" y="6046"/>
              <a:ext cx="615" cy="615"/>
            </a:xfrm>
            <a:prstGeom prst="roundRect">
              <a:avLst>
                <a:gd name="adj" fmla="val 40741"/>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dk1"/>
                  </a:solidFill>
                  <a:latin typeface="隶书" panose="02010509060101010101" pitchFamily="49" charset="-122"/>
                  <a:ea typeface="隶书" panose="02010509060101010101" pitchFamily="49" charset="-122"/>
                  <a:sym typeface="Arial" panose="020B0604020202020204" pitchFamily="34" charset="0"/>
                </a:rPr>
                <a:t>08</a:t>
              </a:r>
              <a:endParaRPr lang="en-US" altLang="zh-CN" sz="20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94" name="文本框 93"/>
            <p:cNvSpPr txBox="1"/>
            <p:nvPr>
              <p:custDataLst>
                <p:tags r:id="rId57"/>
              </p:custDataLst>
            </p:nvPr>
          </p:nvSpPr>
          <p:spPr>
            <a:xfrm>
              <a:off x="15981"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盲板抽堵</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57" name="组合 56"/>
            <p:cNvGrpSpPr/>
            <p:nvPr/>
          </p:nvGrpSpPr>
          <p:grpSpPr>
            <a:xfrm>
              <a:off x="3236" y="6046"/>
              <a:ext cx="12693" cy="1728"/>
              <a:chOff x="3273" y="3852"/>
              <a:chExt cx="12693" cy="3060"/>
            </a:xfrm>
          </p:grpSpPr>
          <p:cxnSp>
            <p:nvCxnSpPr>
              <p:cNvPr id="71" name="直接连接符 70"/>
              <p:cNvCxnSpPr/>
              <p:nvPr>
                <p:custDataLst>
                  <p:tags r:id="rId58"/>
                </p:custDataLst>
              </p:nvPr>
            </p:nvCxnSpPr>
            <p:spPr>
              <a:xfrm>
                <a:off x="3273"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59"/>
                </p:custDataLst>
              </p:nvPr>
            </p:nvCxnSpPr>
            <p:spPr>
              <a:xfrm>
                <a:off x="5381"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60"/>
                </p:custDataLst>
              </p:nvPr>
            </p:nvCxnSpPr>
            <p:spPr>
              <a:xfrm>
                <a:off x="7489"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61"/>
                </p:custDataLst>
              </p:nvPr>
            </p:nvCxnSpPr>
            <p:spPr>
              <a:xfrm>
                <a:off x="9597"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62"/>
                </p:custDataLst>
              </p:nvPr>
            </p:nvCxnSpPr>
            <p:spPr>
              <a:xfrm>
                <a:off x="11705"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63"/>
                </p:custDataLst>
              </p:nvPr>
            </p:nvCxnSpPr>
            <p:spPr>
              <a:xfrm>
                <a:off x="13858"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custDataLst>
                  <p:tags r:id="rId64"/>
                </p:custDataLst>
              </p:nvPr>
            </p:nvCxnSpPr>
            <p:spPr>
              <a:xfrm>
                <a:off x="15966" y="3852"/>
                <a:ext cx="0" cy="3061"/>
              </a:xfrm>
              <a:prstGeom prst="line">
                <a:avLst/>
              </a:prstGeom>
              <a:ln>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5" name="文本框 54"/>
            <p:cNvSpPr txBox="1"/>
            <p:nvPr>
              <p:custDataLst>
                <p:tags r:id="rId65"/>
              </p:custDataLst>
            </p:nvPr>
          </p:nvSpPr>
          <p:spPr>
            <a:xfrm>
              <a:off x="1181" y="6785"/>
              <a:ext cx="2003" cy="531"/>
            </a:xfrm>
            <a:prstGeom prst="rect">
              <a:avLst/>
            </a:prstGeom>
            <a:noFill/>
          </p:spPr>
          <p:txBody>
            <a:bodyPr wrap="square" rtlCol="0" anchor="t" anchorCtr="0">
              <a:spAutoFit/>
            </a:bodyPr>
            <a:lstStyle/>
            <a:p>
              <a:pPr algn="just"/>
              <a:r>
                <a:rPr lang="zh-CN" altLang="en-US" sz="1600" b="1" dirty="0">
                  <a:solidFill>
                    <a:schemeClr val="dk1"/>
                  </a:solidFill>
                  <a:latin typeface="隶书" panose="02010509060101010101" pitchFamily="49" charset="-122"/>
                  <a:ea typeface="隶书" panose="02010509060101010101" pitchFamily="49" charset="-122"/>
                  <a:sym typeface="Arial" panose="020B0604020202020204" pitchFamily="34" charset="0"/>
                </a:rPr>
                <a:t>动火作业</a:t>
              </a:r>
              <a:endParaRPr lang="zh-CN" altLang="en-US"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60" name="文本框 59"/>
            <p:cNvSpPr txBox="1"/>
            <p:nvPr>
              <p:custDataLst>
                <p:tags r:id="rId66"/>
              </p:custDataLst>
            </p:nvPr>
          </p:nvSpPr>
          <p:spPr>
            <a:xfrm>
              <a:off x="3289"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高处作业</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62" name="文本框 61"/>
            <p:cNvSpPr txBox="1"/>
            <p:nvPr>
              <p:custDataLst>
                <p:tags r:id="rId67"/>
              </p:custDataLst>
            </p:nvPr>
          </p:nvSpPr>
          <p:spPr>
            <a:xfrm>
              <a:off x="5397"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有限空间</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64" name="文本框 63"/>
            <p:cNvSpPr txBox="1"/>
            <p:nvPr>
              <p:custDataLst>
                <p:tags r:id="rId68"/>
              </p:custDataLst>
            </p:nvPr>
          </p:nvSpPr>
          <p:spPr>
            <a:xfrm>
              <a:off x="7505"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临时用电</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66" name="文本框 65"/>
            <p:cNvSpPr txBox="1"/>
            <p:nvPr>
              <p:custDataLst>
                <p:tags r:id="rId69"/>
              </p:custDataLst>
            </p:nvPr>
          </p:nvSpPr>
          <p:spPr>
            <a:xfrm>
              <a:off x="9612" y="6785"/>
              <a:ext cx="2003" cy="531"/>
            </a:xfrm>
            <a:prstGeom prst="rect">
              <a:avLst/>
            </a:prstGeom>
            <a:noFill/>
          </p:spPr>
          <p:txBody>
            <a:bodyPr wrap="square" rtlCol="0" anchor="t" anchorCtr="0">
              <a:spAutoFit/>
            </a:bodyPr>
            <a:lstStyle/>
            <a:p>
              <a:pPr algn="just"/>
              <a:r>
                <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rPr>
                <a:t>断路作业</a:t>
              </a:r>
              <a:endParaRPr lang="zh-CN" altLang="da-DK"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68" name="文本框 67"/>
            <p:cNvSpPr txBox="1"/>
            <p:nvPr>
              <p:custDataLst>
                <p:tags r:id="rId70"/>
              </p:custDataLst>
            </p:nvPr>
          </p:nvSpPr>
          <p:spPr>
            <a:xfrm>
              <a:off x="11720" y="6785"/>
              <a:ext cx="2003" cy="531"/>
            </a:xfrm>
            <a:prstGeom prst="rect">
              <a:avLst/>
            </a:prstGeom>
            <a:noFill/>
          </p:spPr>
          <p:txBody>
            <a:bodyPr wrap="square" rtlCol="0" anchor="t" anchorCtr="0">
              <a:spAutoFit/>
            </a:bodyPr>
            <a:lstStyle/>
            <a:p>
              <a:pPr algn="just"/>
              <a:r>
                <a:rPr lang="zh-CN" altLang="en-US" sz="1600" b="1" dirty="0">
                  <a:solidFill>
                    <a:schemeClr val="dk1"/>
                  </a:solidFill>
                  <a:latin typeface="隶书" panose="02010509060101010101" pitchFamily="49" charset="-122"/>
                  <a:ea typeface="隶书" panose="02010509060101010101" pitchFamily="49" charset="-122"/>
                  <a:sym typeface="Arial" panose="020B0604020202020204" pitchFamily="34" charset="0"/>
                </a:rPr>
                <a:t>动土作业</a:t>
              </a:r>
              <a:endParaRPr lang="zh-CN" altLang="en-US" sz="16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spTree>
    <p:custDataLst>
      <p:tags r:id="rId71"/>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300" fill="hold"/>
                                            <p:tgtEl>
                                              <p:spTgt spid="36"/>
                                            </p:tgtEl>
                                            <p:attrNameLst>
                                              <p:attrName>ppt_w</p:attrName>
                                            </p:attrNameLst>
                                          </p:cBhvr>
                                          <p:tavLst>
                                            <p:tav tm="0">
                                              <p:val>
                                                <p:fltVal val="0"/>
                                              </p:val>
                                            </p:tav>
                                            <p:tav tm="100000">
                                              <p:val>
                                                <p:strVal val="#ppt_w"/>
                                              </p:val>
                                            </p:tav>
                                          </p:tavLst>
                                        </p:anim>
                                        <p:anim calcmode="lin" valueType="num">
                                          <p:cBhvr>
                                            <p:cTn id="8" dur="300" fill="hold"/>
                                            <p:tgtEl>
                                              <p:spTgt spid="36"/>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36"/>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47"/>
                                            </p:tgtEl>
                                            <p:attrNameLst>
                                              <p:attrName>style.visibility</p:attrName>
                                            </p:attrNameLst>
                                          </p:cBhvr>
                                          <p:to>
                                            <p:strVal val="visible"/>
                                          </p:to>
                                        </p:set>
                                        <p:anim calcmode="lin" valueType="num">
                                          <p:cBhvr>
                                            <p:cTn id="13" dur="300" fill="hold"/>
                                            <p:tgtEl>
                                              <p:spTgt spid="47"/>
                                            </p:tgtEl>
                                            <p:attrNameLst>
                                              <p:attrName>ppt_w</p:attrName>
                                            </p:attrNameLst>
                                          </p:cBhvr>
                                          <p:tavLst>
                                            <p:tav tm="0">
                                              <p:val>
                                                <p:fltVal val="0"/>
                                              </p:val>
                                            </p:tav>
                                            <p:tav tm="100000">
                                              <p:val>
                                                <p:strVal val="#ppt_w"/>
                                              </p:val>
                                            </p:tav>
                                          </p:tavLst>
                                        </p:anim>
                                        <p:anim calcmode="lin" valueType="num">
                                          <p:cBhvr>
                                            <p:cTn id="14" dur="300" fill="hold"/>
                                            <p:tgtEl>
                                              <p:spTgt spid="47"/>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47"/>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48"/>
                                            </p:tgtEl>
                                            <p:attrNameLst>
                                              <p:attrName>style.visibility</p:attrName>
                                            </p:attrNameLst>
                                          </p:cBhvr>
                                          <p:to>
                                            <p:strVal val="visible"/>
                                          </p:to>
                                        </p:set>
                                        <p:anim calcmode="lin" valueType="num">
                                          <p:cBhvr>
                                            <p:cTn id="19" dur="300" fill="hold"/>
                                            <p:tgtEl>
                                              <p:spTgt spid="48"/>
                                            </p:tgtEl>
                                            <p:attrNameLst>
                                              <p:attrName>ppt_w</p:attrName>
                                            </p:attrNameLst>
                                          </p:cBhvr>
                                          <p:tavLst>
                                            <p:tav tm="0">
                                              <p:val>
                                                <p:fltVal val="0"/>
                                              </p:val>
                                            </p:tav>
                                            <p:tav tm="100000">
                                              <p:val>
                                                <p:strVal val="#ppt_w"/>
                                              </p:val>
                                            </p:tav>
                                          </p:tavLst>
                                        </p:anim>
                                        <p:anim calcmode="lin" valueType="num">
                                          <p:cBhvr>
                                            <p:cTn id="20" dur="300" fill="hold"/>
                                            <p:tgtEl>
                                              <p:spTgt spid="48"/>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48"/>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53"/>
                                            </p:tgtEl>
                                            <p:attrNameLst>
                                              <p:attrName>style.visibility</p:attrName>
                                            </p:attrNameLst>
                                          </p:cBhvr>
                                          <p:to>
                                            <p:strVal val="visible"/>
                                          </p:to>
                                        </p:set>
                                        <p:anim calcmode="lin" valueType="num" p14:bounceEnd="52000">
                                          <p:cBhvr additive="base">
                                            <p:cTn id="37" dur="500" fill="hold"/>
                                            <p:tgtEl>
                                              <p:spTgt spid="53"/>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autoUpdateAnimBg="0"/>
          <p:bldP spid="36" grpId="1" bldLvl="0" animBg="1" autoUpdateAnimBg="0"/>
          <p:bldP spid="47" grpId="0" bldLvl="0" animBg="1" autoUpdateAnimBg="0"/>
          <p:bldP spid="47" grpId="1" bldLvl="0" animBg="1" autoUpdateAnimBg="0"/>
          <p:bldP spid="48" grpId="0" bldLvl="0" animBg="1" autoUpdateAnimBg="0"/>
          <p:bldP spid="48" grpId="1" bldLvl="0" animBg="1" autoUpdateAnimBg="0"/>
          <p:bldP spid="49" grpId="0" bldLvl="0" animBg="1" autoUpdateAnimBg="0"/>
          <p:bldP spid="50" grpId="0" bldLvl="0" animBg="1" autoUpdateAnimBg="0"/>
          <p:bldP spid="51" grpId="0" bldLvl="0" animBg="1" autoUpdateAnimBg="0"/>
          <p:bldP spid="52" grpId="0" bldLvl="0" animBg="1" autoUpdateAnimBg="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300" fill="hold"/>
                                            <p:tgtEl>
                                              <p:spTgt spid="36"/>
                                            </p:tgtEl>
                                            <p:attrNameLst>
                                              <p:attrName>ppt_w</p:attrName>
                                            </p:attrNameLst>
                                          </p:cBhvr>
                                          <p:tavLst>
                                            <p:tav tm="0">
                                              <p:val>
                                                <p:fltVal val="0"/>
                                              </p:val>
                                            </p:tav>
                                            <p:tav tm="100000">
                                              <p:val>
                                                <p:strVal val="#ppt_w"/>
                                              </p:val>
                                            </p:tav>
                                          </p:tavLst>
                                        </p:anim>
                                        <p:anim calcmode="lin" valueType="num">
                                          <p:cBhvr>
                                            <p:cTn id="8" dur="300" fill="hold"/>
                                            <p:tgtEl>
                                              <p:spTgt spid="36"/>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36"/>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47"/>
                                            </p:tgtEl>
                                            <p:attrNameLst>
                                              <p:attrName>style.visibility</p:attrName>
                                            </p:attrNameLst>
                                          </p:cBhvr>
                                          <p:to>
                                            <p:strVal val="visible"/>
                                          </p:to>
                                        </p:set>
                                        <p:anim calcmode="lin" valueType="num">
                                          <p:cBhvr>
                                            <p:cTn id="13" dur="300" fill="hold"/>
                                            <p:tgtEl>
                                              <p:spTgt spid="47"/>
                                            </p:tgtEl>
                                            <p:attrNameLst>
                                              <p:attrName>ppt_w</p:attrName>
                                            </p:attrNameLst>
                                          </p:cBhvr>
                                          <p:tavLst>
                                            <p:tav tm="0">
                                              <p:val>
                                                <p:fltVal val="0"/>
                                              </p:val>
                                            </p:tav>
                                            <p:tav tm="100000">
                                              <p:val>
                                                <p:strVal val="#ppt_w"/>
                                              </p:val>
                                            </p:tav>
                                          </p:tavLst>
                                        </p:anim>
                                        <p:anim calcmode="lin" valueType="num">
                                          <p:cBhvr>
                                            <p:cTn id="14" dur="300" fill="hold"/>
                                            <p:tgtEl>
                                              <p:spTgt spid="47"/>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47"/>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48"/>
                                            </p:tgtEl>
                                            <p:attrNameLst>
                                              <p:attrName>style.visibility</p:attrName>
                                            </p:attrNameLst>
                                          </p:cBhvr>
                                          <p:to>
                                            <p:strVal val="visible"/>
                                          </p:to>
                                        </p:set>
                                        <p:anim calcmode="lin" valueType="num">
                                          <p:cBhvr>
                                            <p:cTn id="19" dur="300" fill="hold"/>
                                            <p:tgtEl>
                                              <p:spTgt spid="48"/>
                                            </p:tgtEl>
                                            <p:attrNameLst>
                                              <p:attrName>ppt_w</p:attrName>
                                            </p:attrNameLst>
                                          </p:cBhvr>
                                          <p:tavLst>
                                            <p:tav tm="0">
                                              <p:val>
                                                <p:fltVal val="0"/>
                                              </p:val>
                                            </p:tav>
                                            <p:tav tm="100000">
                                              <p:val>
                                                <p:strVal val="#ppt_w"/>
                                              </p:val>
                                            </p:tav>
                                          </p:tavLst>
                                        </p:anim>
                                        <p:anim calcmode="lin" valueType="num">
                                          <p:cBhvr>
                                            <p:cTn id="20" dur="300" fill="hold"/>
                                            <p:tgtEl>
                                              <p:spTgt spid="48"/>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48"/>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autoUpdateAnimBg="0"/>
          <p:bldP spid="36" grpId="1" bldLvl="0" animBg="1" autoUpdateAnimBg="0"/>
          <p:bldP spid="47" grpId="0" bldLvl="0" animBg="1" autoUpdateAnimBg="0"/>
          <p:bldP spid="47" grpId="1" bldLvl="0" animBg="1" autoUpdateAnimBg="0"/>
          <p:bldP spid="48" grpId="0" bldLvl="0" animBg="1" autoUpdateAnimBg="0"/>
          <p:bldP spid="48" grpId="1" bldLvl="0" animBg="1" autoUpdateAnimBg="0"/>
          <p:bldP spid="49" grpId="0" bldLvl="0" animBg="1" autoUpdateAnimBg="0"/>
          <p:bldP spid="50" grpId="0" bldLvl="0" animBg="1" autoUpdateAnimBg="0"/>
          <p:bldP spid="51" grpId="0" bldLvl="0" animBg="1" autoUpdateAnimBg="0"/>
          <p:bldP spid="52" grpId="0" bldLvl="0" animBg="1" autoUpdateAnimBg="0"/>
          <p:bldP spid="5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186690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特殊高处作业</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 name="文本框 2"/>
          <p:cNvSpPr txBox="1"/>
          <p:nvPr>
            <p:custDataLst>
              <p:tags r:id="rId12"/>
            </p:custDataLst>
          </p:nvPr>
        </p:nvSpPr>
        <p:spPr>
          <a:xfrm>
            <a:off x="683260" y="964565"/>
            <a:ext cx="10832465" cy="435610"/>
          </a:xfrm>
          <a:prstGeom prst="rect">
            <a:avLst/>
          </a:prstGeom>
          <a:noFill/>
        </p:spPr>
        <p:txBody>
          <a:bodyPr wrap="square" rtlCol="0" anchor="t">
            <a:spAutoFit/>
          </a:bodyPr>
          <a:lstStyle/>
          <a:p>
            <a:pPr lvl="0" algn="just">
              <a:lnSpc>
                <a:spcPct val="140000"/>
              </a:lnSpc>
            </a:pPr>
            <a:r>
              <a:rPr 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mn-ea"/>
              </a:rPr>
              <a:t>高处作业定义：凡距坠落高度基准面2m及其以上，有可能坠落的高处进行的作业，称为高处作业。</a:t>
            </a:r>
            <a:endParaRPr 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nvGrpSpPr>
          <p:cNvPr id="32" name="组合 31"/>
          <p:cNvGrpSpPr/>
          <p:nvPr/>
        </p:nvGrpSpPr>
        <p:grpSpPr>
          <a:xfrm>
            <a:off x="1257300" y="1838960"/>
            <a:ext cx="9677400" cy="5006975"/>
            <a:chOff x="1916" y="2980"/>
            <a:chExt cx="15240" cy="7885"/>
          </a:xfrm>
        </p:grpSpPr>
        <p:cxnSp>
          <p:nvCxnSpPr>
            <p:cNvPr id="20" name="直接连接符 19"/>
            <p:cNvCxnSpPr/>
            <p:nvPr>
              <p:custDataLst>
                <p:tags r:id="rId13"/>
              </p:custDataLst>
            </p:nvPr>
          </p:nvCxnSpPr>
          <p:spPr>
            <a:xfrm>
              <a:off x="9579" y="2980"/>
              <a:ext cx="0" cy="7885"/>
            </a:xfrm>
            <a:prstGeom prst="line">
              <a:avLst/>
            </a:prstGeom>
            <a:ln w="38100">
              <a:solidFill>
                <a:schemeClr val="dk1"/>
              </a:solidFill>
            </a:ln>
          </p:spPr>
          <p:style>
            <a:lnRef idx="1">
              <a:srgbClr val="4276AA"/>
            </a:lnRef>
            <a:fillRef idx="0">
              <a:srgbClr val="4276AA"/>
            </a:fillRef>
            <a:effectRef idx="0">
              <a:srgbClr val="4276AA"/>
            </a:effectRef>
            <a:fontRef idx="minor">
              <a:srgbClr val="000000"/>
            </a:fontRef>
          </p:style>
        </p:cxnSp>
        <p:sp>
          <p:nvSpPr>
            <p:cNvPr id="21" name="五边形 20"/>
            <p:cNvSpPr/>
            <p:nvPr>
              <p:custDataLst>
                <p:tags r:id="rId14"/>
              </p:custDataLst>
            </p:nvPr>
          </p:nvSpPr>
          <p:spPr>
            <a:xfrm flipH="1">
              <a:off x="6349" y="4960"/>
              <a:ext cx="3230" cy="821"/>
            </a:xfrm>
            <a:prstGeom prst="homePlate">
              <a:avLst>
                <a:gd name="adj" fmla="val 80283"/>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wrap="none" lIns="90000" tIns="46800" rIns="90000" bIns="46800" rtlCol="0" anchor="ctr">
              <a:normAutofit/>
            </a:bodyPr>
            <a:lstStyle/>
            <a:p>
              <a:pPr algn="r">
                <a:lnSpc>
                  <a:spcPct val="100000"/>
                </a:lnSpc>
              </a:pPr>
              <a:r>
                <a:rPr lang="en-US" altLang="zh-CN" b="1" dirty="0">
                  <a:solidFill>
                    <a:schemeClr val="lt1"/>
                  </a:solidFill>
                  <a:latin typeface="隶书" panose="02010509060101010101" pitchFamily="49" charset="-122"/>
                  <a:ea typeface="隶书" panose="02010509060101010101" pitchFamily="49" charset="-122"/>
                </a:rPr>
                <a:t>异温高处作业</a:t>
              </a:r>
              <a:endParaRPr lang="en-US" altLang="zh-CN" b="1" dirty="0">
                <a:solidFill>
                  <a:schemeClr val="lt1"/>
                </a:solidFill>
                <a:latin typeface="隶书" panose="02010509060101010101" pitchFamily="49" charset="-122"/>
                <a:ea typeface="隶书" panose="02010509060101010101" pitchFamily="49" charset="-122"/>
              </a:endParaRPr>
            </a:p>
          </p:txBody>
        </p:sp>
        <p:sp>
          <p:nvSpPr>
            <p:cNvPr id="23" name="五边形 22"/>
            <p:cNvSpPr/>
            <p:nvPr>
              <p:custDataLst>
                <p:tags r:id="rId15"/>
              </p:custDataLst>
            </p:nvPr>
          </p:nvSpPr>
          <p:spPr>
            <a:xfrm>
              <a:off x="9593" y="7419"/>
              <a:ext cx="3230" cy="821"/>
            </a:xfrm>
            <a:prstGeom prst="homePlate">
              <a:avLst>
                <a:gd name="adj" fmla="val 80283"/>
              </a:avLst>
            </a:prstGeom>
            <a:solidFill>
              <a:schemeClr val="accent2"/>
            </a:solidFill>
            <a:ln>
              <a:noFill/>
            </a:ln>
          </p:spPr>
          <p:style>
            <a:lnRef idx="2">
              <a:srgbClr val="4276AA">
                <a:shade val="50000"/>
              </a:srgbClr>
            </a:lnRef>
            <a:fillRef idx="1">
              <a:srgbClr val="4276AA"/>
            </a:fillRef>
            <a:effectRef idx="0">
              <a:srgbClr val="4276AA"/>
            </a:effectRef>
            <a:fontRef idx="minor">
              <a:srgbClr val="FFFFFF"/>
            </a:fontRef>
          </p:style>
          <p:txBody>
            <a:bodyPr wrap="none" rtlCol="0" anchor="ctr">
              <a:normAutofit/>
            </a:bodyPr>
            <a:lstStyle/>
            <a:p>
              <a:pPr algn="l">
                <a:lnSpc>
                  <a:spcPct val="100000"/>
                </a:lnSpc>
              </a:pPr>
              <a:r>
                <a:rPr lang="en-US" altLang="zh-CN" b="1" dirty="0">
                  <a:solidFill>
                    <a:schemeClr val="lt1"/>
                  </a:solidFill>
                  <a:latin typeface="隶书" panose="02010509060101010101" pitchFamily="49" charset="-122"/>
                  <a:ea typeface="隶书" panose="02010509060101010101" pitchFamily="49" charset="-122"/>
                </a:rPr>
                <a:t>带电高处作业</a:t>
              </a:r>
              <a:endParaRPr lang="en-US" altLang="zh-CN" b="1" dirty="0">
                <a:solidFill>
                  <a:schemeClr val="lt1"/>
                </a:solidFill>
                <a:latin typeface="隶书" panose="02010509060101010101" pitchFamily="49" charset="-122"/>
                <a:ea typeface="隶书" panose="02010509060101010101" pitchFamily="49" charset="-122"/>
              </a:endParaRPr>
            </a:p>
          </p:txBody>
        </p:sp>
        <p:sp>
          <p:nvSpPr>
            <p:cNvPr id="25" name="矩形 24"/>
            <p:cNvSpPr/>
            <p:nvPr>
              <p:custDataLst>
                <p:tags r:id="rId16"/>
              </p:custDataLst>
            </p:nvPr>
          </p:nvSpPr>
          <p:spPr bwMode="auto">
            <a:xfrm>
              <a:off x="1916" y="3590"/>
              <a:ext cx="3774" cy="3562"/>
            </a:xfrm>
            <a:prstGeom prst="rect">
              <a:avLst/>
            </a:prstGeom>
            <a:noFill/>
            <a:ln>
              <a:noFill/>
            </a:ln>
          </p:spPr>
          <p:txBody>
            <a:bodyPr wrap="square" lIns="90000" tIns="0" rIns="90000" bIns="0" anchor="ctr" anchorCtr="0">
              <a:sp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lvl="0" algn="just">
                <a:lnSpc>
                  <a:spcPct val="150000"/>
                </a:lnSpc>
              </a:pPr>
              <a:r>
                <a:rPr lang="en-US"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在高温或低温情况下进行的高处作业。高温是指作业地点具有生产性热源，其气温高于本地区夏季室外通风设计计算温度的气温2℃及以上时的温度。低温是指作业地点的气温低于5℃。</a:t>
              </a:r>
              <a:endParaRPr lang="en-US"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26" name="矩形 25"/>
            <p:cNvSpPr/>
            <p:nvPr>
              <p:custDataLst>
                <p:tags r:id="rId17"/>
              </p:custDataLst>
            </p:nvPr>
          </p:nvSpPr>
          <p:spPr bwMode="auto">
            <a:xfrm>
              <a:off x="13382" y="6049"/>
              <a:ext cx="3774" cy="3562"/>
            </a:xfrm>
            <a:prstGeom prst="rect">
              <a:avLst/>
            </a:prstGeom>
            <a:noFill/>
            <a:ln>
              <a:noFill/>
            </a:ln>
          </p:spPr>
          <p:txBody>
            <a:bodyPr wrap="square" lIns="90000" tIns="0" rIns="90000" bIns="0" anchor="ctr" anchorCtr="0">
              <a:sp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lvl="0" algn="just">
                <a:lnSpc>
                  <a:spcPct val="150000"/>
                </a:lnSpc>
              </a:pPr>
              <a:r>
                <a:rPr lang="en-US"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作业人员在电力生产和供、用电设备的维修中采取地(零)电位或等(同)电位作业方式，接近或接触带电体对带电设备和线路进行的高处作业。低于表1距离的，视为接近带电体。</a:t>
              </a:r>
              <a:endParaRPr lang="en-US"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29" name="椭圆 28"/>
            <p:cNvSpPr/>
            <p:nvPr>
              <p:custDataLst>
                <p:tags r:id="rId18"/>
              </p:custDataLst>
            </p:nvPr>
          </p:nvSpPr>
          <p:spPr>
            <a:xfrm>
              <a:off x="5772" y="4947"/>
              <a:ext cx="854" cy="851"/>
            </a:xfrm>
            <a:prstGeom prst="ellipse">
              <a:avLst/>
            </a:prstGeom>
            <a:solidFill>
              <a:schemeClr val="accent1"/>
            </a:solidFill>
            <a:ln w="28575">
              <a:solidFill>
                <a:schemeClr val="lt1">
                  <a:lumMod val="95000"/>
                </a:schemeClr>
              </a:solidFill>
            </a:ln>
          </p:spPr>
          <p:style>
            <a:lnRef idx="2">
              <a:srgbClr val="4276AA">
                <a:shade val="50000"/>
              </a:srgbClr>
            </a:lnRef>
            <a:fillRef idx="1">
              <a:srgbClr val="4276AA"/>
            </a:fillRef>
            <a:effectRef idx="0">
              <a:srgbClr val="4276AA"/>
            </a:effectRef>
            <a:fontRef idx="minor">
              <a:srgbClr val="FFFFFF"/>
            </a:fontRef>
          </p:style>
          <p:txBody>
            <a:bodyPr wrap="none" rtlCol="0" anchor="ctr">
              <a:noAutofit/>
            </a:bodyPr>
            <a:lstStyle/>
            <a:p>
              <a:pPr algn="ctr">
                <a:lnSpc>
                  <a:spcPct val="100000"/>
                </a:lnSpc>
              </a:pPr>
              <a:r>
                <a:rPr lang="en-US" altLang="zh-CN" sz="1400" b="1" dirty="0">
                  <a:solidFill>
                    <a:schemeClr val="lt1"/>
                  </a:solidFill>
                  <a:latin typeface="隶书" panose="02010509060101010101" pitchFamily="49" charset="-122"/>
                  <a:ea typeface="隶书" panose="02010509060101010101" pitchFamily="49" charset="-122"/>
                </a:rPr>
                <a:t>01</a:t>
              </a:r>
              <a:endParaRPr lang="en-US" altLang="zh-CN" sz="1400" b="1" dirty="0">
                <a:solidFill>
                  <a:schemeClr val="lt1"/>
                </a:solidFill>
                <a:latin typeface="隶书" panose="02010509060101010101" pitchFamily="49" charset="-122"/>
                <a:ea typeface="隶书" panose="02010509060101010101" pitchFamily="49" charset="-122"/>
              </a:endParaRPr>
            </a:p>
          </p:txBody>
        </p:sp>
        <p:sp>
          <p:nvSpPr>
            <p:cNvPr id="31" name="椭圆 30"/>
            <p:cNvSpPr/>
            <p:nvPr>
              <p:custDataLst>
                <p:tags r:id="rId19"/>
              </p:custDataLst>
            </p:nvPr>
          </p:nvSpPr>
          <p:spPr>
            <a:xfrm>
              <a:off x="12493" y="7390"/>
              <a:ext cx="854" cy="851"/>
            </a:xfrm>
            <a:prstGeom prst="ellipse">
              <a:avLst/>
            </a:prstGeom>
            <a:solidFill>
              <a:schemeClr val="accent2"/>
            </a:solidFill>
            <a:ln w="28575">
              <a:solidFill>
                <a:schemeClr val="lt1">
                  <a:lumMod val="95000"/>
                </a:schemeClr>
              </a:solidFill>
            </a:ln>
          </p:spPr>
          <p:style>
            <a:lnRef idx="2">
              <a:srgbClr val="4276AA">
                <a:shade val="50000"/>
              </a:srgbClr>
            </a:lnRef>
            <a:fillRef idx="1">
              <a:srgbClr val="4276AA"/>
            </a:fillRef>
            <a:effectRef idx="0">
              <a:srgbClr val="4276AA"/>
            </a:effectRef>
            <a:fontRef idx="minor">
              <a:srgbClr val="FFFFFF"/>
            </a:fontRef>
          </p:style>
          <p:txBody>
            <a:bodyPr wrap="none" rtlCol="0" anchor="ctr">
              <a:noAutofit/>
            </a:bodyPr>
            <a:lstStyle/>
            <a:p>
              <a:pPr algn="ctr">
                <a:lnSpc>
                  <a:spcPct val="100000"/>
                </a:lnSpc>
              </a:pPr>
              <a:r>
                <a:rPr lang="en-US" altLang="zh-CN" sz="1400" b="1" dirty="0">
                  <a:solidFill>
                    <a:schemeClr val="lt1"/>
                  </a:solidFill>
                  <a:latin typeface="隶书" panose="02010509060101010101" pitchFamily="49" charset="-122"/>
                  <a:ea typeface="隶书" panose="02010509060101010101" pitchFamily="49" charset="-122"/>
                </a:rPr>
                <a:t>02</a:t>
              </a:r>
              <a:endParaRPr lang="en-US" altLang="zh-CN" sz="1400" b="1" dirty="0">
                <a:solidFill>
                  <a:schemeClr val="lt1"/>
                </a:solidFill>
                <a:latin typeface="隶书" panose="02010509060101010101" pitchFamily="49" charset="-122"/>
                <a:ea typeface="隶书" panose="02010509060101010101" pitchFamily="49" charset="-122"/>
              </a:endParaRPr>
            </a:p>
          </p:txBody>
        </p:sp>
      </p:gr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18592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高处作业分级</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5" name="组合 4"/>
          <p:cNvGrpSpPr/>
          <p:nvPr/>
        </p:nvGrpSpPr>
        <p:grpSpPr>
          <a:xfrm>
            <a:off x="1089291" y="1275080"/>
            <a:ext cx="10014055" cy="4631690"/>
            <a:chOff x="1715" y="1504"/>
            <a:chExt cx="15770" cy="7294"/>
          </a:xfrm>
        </p:grpSpPr>
        <p:sp>
          <p:nvSpPr>
            <p:cNvPr id="40" name="任意多边形 39"/>
            <p:cNvSpPr/>
            <p:nvPr>
              <p:custDataLst>
                <p:tags r:id="rId8"/>
              </p:custDataLst>
            </p:nvPr>
          </p:nvSpPr>
          <p:spPr>
            <a:xfrm rot="1821033">
              <a:off x="1715" y="5466"/>
              <a:ext cx="994" cy="2477"/>
            </a:xfrm>
            <a:custGeom>
              <a:avLst/>
              <a:gdLst>
                <a:gd name="connsiteX0" fmla="*/ 0 w 516468"/>
                <a:gd name="connsiteY0" fmla="*/ 622001 h 1286933"/>
                <a:gd name="connsiteX1" fmla="*/ 67733 w 516468"/>
                <a:gd name="connsiteY1" fmla="*/ 737678 h 1286933"/>
                <a:gd name="connsiteX2" fmla="*/ 67733 w 516468"/>
                <a:gd name="connsiteY2" fmla="*/ 936423 h 1286933"/>
                <a:gd name="connsiteX3" fmla="*/ 0 w 516468"/>
                <a:gd name="connsiteY3" fmla="*/ 934228 h 1286933"/>
                <a:gd name="connsiteX4" fmla="*/ 157718 w 516468"/>
                <a:gd name="connsiteY4" fmla="*/ 20293 h 1286933"/>
                <a:gd name="connsiteX5" fmla="*/ 258234 w 516468"/>
                <a:gd name="connsiteY5" fmla="*/ 0 h 1286933"/>
                <a:gd name="connsiteX6" fmla="*/ 516468 w 516468"/>
                <a:gd name="connsiteY6" fmla="*/ 258234 h 1286933"/>
                <a:gd name="connsiteX7" fmla="*/ 516467 w 516468"/>
                <a:gd name="connsiteY7" fmla="*/ 1286933 h 1286933"/>
                <a:gd name="connsiteX8" fmla="*/ 448733 w 516468"/>
                <a:gd name="connsiteY8" fmla="*/ 1286933 h 1286933"/>
                <a:gd name="connsiteX9" fmla="*/ 448733 w 516468"/>
                <a:gd name="connsiteY9" fmla="*/ 258233 h 1286933"/>
                <a:gd name="connsiteX10" fmla="*/ 258233 w 516468"/>
                <a:gd name="connsiteY10" fmla="*/ 67733 h 1286933"/>
                <a:gd name="connsiteX11" fmla="*/ 67733 w 516468"/>
                <a:gd name="connsiteY11" fmla="*/ 258233 h 1286933"/>
                <a:gd name="connsiteX12" fmla="*/ 67733 w 516468"/>
                <a:gd name="connsiteY12" fmla="*/ 647197 h 1286933"/>
                <a:gd name="connsiteX13" fmla="*/ 0 w 516468"/>
                <a:gd name="connsiteY13" fmla="*/ 531520 h 1286933"/>
                <a:gd name="connsiteX14" fmla="*/ 0 w 516468"/>
                <a:gd name="connsiteY14" fmla="*/ 258234 h 1286933"/>
                <a:gd name="connsiteX15" fmla="*/ 157718 w 516468"/>
                <a:gd name="connsiteY15" fmla="*/ 20293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68" h="1286933">
                  <a:moveTo>
                    <a:pt x="0" y="622001"/>
                  </a:moveTo>
                  <a:lnTo>
                    <a:pt x="67733" y="737678"/>
                  </a:lnTo>
                  <a:lnTo>
                    <a:pt x="67733" y="936423"/>
                  </a:lnTo>
                  <a:lnTo>
                    <a:pt x="0" y="934228"/>
                  </a:lnTo>
                  <a:close/>
                  <a:moveTo>
                    <a:pt x="157718" y="20293"/>
                  </a:moveTo>
                  <a:cubicBezTo>
                    <a:pt x="188612" y="7226"/>
                    <a:pt x="222579" y="0"/>
                    <a:pt x="258234" y="0"/>
                  </a:cubicBez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647197"/>
                  </a:lnTo>
                  <a:lnTo>
                    <a:pt x="0" y="531520"/>
                  </a:lnTo>
                  <a:lnTo>
                    <a:pt x="0" y="258234"/>
                  </a:lnTo>
                  <a:cubicBezTo>
                    <a:pt x="0" y="151270"/>
                    <a:pt x="65034" y="59495"/>
                    <a:pt x="157718" y="20293"/>
                  </a:cubicBezTo>
                  <a:close/>
                </a:path>
              </a:pathLst>
            </a:custGeom>
            <a:solidFill>
              <a:srgbClr val="294350"/>
            </a:solidFill>
            <a:ln>
              <a:noFill/>
            </a:ln>
          </p:spPr>
          <p:style>
            <a:lnRef idx="2">
              <a:srgbClr val="90C413">
                <a:shade val="50000"/>
              </a:srgbClr>
            </a:lnRef>
            <a:fillRef idx="1">
              <a:srgbClr val="90C413"/>
            </a:fillRef>
            <a:effectRef idx="0">
              <a:srgbClr val="90C413"/>
            </a:effectRef>
            <a:fontRef idx="minor">
              <a:srgbClr val="FFFFFF"/>
            </a:fontRef>
          </p:style>
          <p:txBody>
            <a:bodyPr wrap="square" rtlCol="0" anchor="ctr">
              <a:normAutofit/>
            </a:bodyPr>
            <a:lstStyle/>
            <a:p>
              <a:pPr algn="ctr"/>
              <a:endParaRPr lang="zh-CN" altLang="en-US" dirty="0">
                <a:solidFill>
                  <a:srgbClr val="90C413"/>
                </a:solidFill>
                <a:sym typeface="Arial" panose="020B0604020202020204" pitchFamily="34" charset="0"/>
              </a:endParaRPr>
            </a:p>
          </p:txBody>
        </p:sp>
        <p:sp>
          <p:nvSpPr>
            <p:cNvPr id="4" name="任意多边形 3"/>
            <p:cNvSpPr/>
            <p:nvPr>
              <p:custDataLst>
                <p:tags r:id="rId9"/>
              </p:custDataLst>
            </p:nvPr>
          </p:nvSpPr>
          <p:spPr>
            <a:xfrm rot="1821033" flipV="1">
              <a:off x="2221" y="6310"/>
              <a:ext cx="994" cy="2477"/>
            </a:xfrm>
            <a:custGeom>
              <a:avLst/>
              <a:gdLst>
                <a:gd name="connsiteX0" fmla="*/ 258234 w 516468"/>
                <a:gd name="connsiteY0" fmla="*/ 0 h 1286933"/>
                <a:gd name="connsiteX1" fmla="*/ 516468 w 516468"/>
                <a:gd name="connsiteY1" fmla="*/ 258234 h 1286933"/>
                <a:gd name="connsiteX2" fmla="*/ 516467 w 516468"/>
                <a:gd name="connsiteY2" fmla="*/ 1286933 h 1286933"/>
                <a:gd name="connsiteX3" fmla="*/ 448733 w 516468"/>
                <a:gd name="connsiteY3" fmla="*/ 1286933 h 1286933"/>
                <a:gd name="connsiteX4" fmla="*/ 448733 w 516468"/>
                <a:gd name="connsiteY4" fmla="*/ 258233 h 1286933"/>
                <a:gd name="connsiteX5" fmla="*/ 258233 w 516468"/>
                <a:gd name="connsiteY5" fmla="*/ 67733 h 1286933"/>
                <a:gd name="connsiteX6" fmla="*/ 67733 w 516468"/>
                <a:gd name="connsiteY6" fmla="*/ 258233 h 1286933"/>
                <a:gd name="connsiteX7" fmla="*/ 67733 w 516468"/>
                <a:gd name="connsiteY7" fmla="*/ 1286933 h 1286933"/>
                <a:gd name="connsiteX8" fmla="*/ 0 w 516468"/>
                <a:gd name="connsiteY8" fmla="*/ 1286933 h 1286933"/>
                <a:gd name="connsiteX9" fmla="*/ 0 w 516468"/>
                <a:gd name="connsiteY9" fmla="*/ 258234 h 1286933"/>
                <a:gd name="connsiteX10" fmla="*/ 258234 w 516468"/>
                <a:gd name="connsiteY10" fmla="*/ 0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8" h="1286933">
                  <a:moveTo>
                    <a:pt x="258234" y="0"/>
                  </a:move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1286933"/>
                  </a:lnTo>
                  <a:lnTo>
                    <a:pt x="0" y="1286933"/>
                  </a:lnTo>
                  <a:lnTo>
                    <a:pt x="0" y="258234"/>
                  </a:lnTo>
                  <a:cubicBezTo>
                    <a:pt x="0" y="115615"/>
                    <a:pt x="115615" y="0"/>
                    <a:pt x="258234" y="0"/>
                  </a:cubicBezTo>
                  <a:close/>
                </a:path>
              </a:pathLst>
            </a:custGeom>
            <a:solidFill>
              <a:srgbClr val="FF9F00"/>
            </a:solidFill>
            <a:ln>
              <a:noFill/>
            </a:ln>
          </p:spPr>
          <p:style>
            <a:lnRef idx="2">
              <a:srgbClr val="90C413">
                <a:shade val="50000"/>
              </a:srgbClr>
            </a:lnRef>
            <a:fillRef idx="1">
              <a:srgbClr val="90C413"/>
            </a:fillRef>
            <a:effectRef idx="0">
              <a:srgbClr val="90C413"/>
            </a:effectRef>
            <a:fontRef idx="minor">
              <a:srgbClr val="FFFFFF"/>
            </a:fontRef>
          </p:style>
          <p:txBody>
            <a:bodyPr rtlCol="0" anchor="ctr">
              <a:normAutofit/>
            </a:bodyPr>
            <a:lstStyle/>
            <a:p>
              <a:pPr algn="ctr"/>
              <a:endParaRPr lang="zh-CN" altLang="en-US">
                <a:sym typeface="Arial" panose="020B0604020202020204" pitchFamily="34" charset="0"/>
              </a:endParaRPr>
            </a:p>
          </p:txBody>
        </p:sp>
        <p:cxnSp>
          <p:nvCxnSpPr>
            <p:cNvPr id="12" name="直接连接符 11"/>
            <p:cNvCxnSpPr/>
            <p:nvPr>
              <p:custDataLst>
                <p:tags r:id="rId10"/>
              </p:custDataLst>
            </p:nvPr>
          </p:nvCxnSpPr>
          <p:spPr>
            <a:xfrm flipH="1">
              <a:off x="2778" y="2878"/>
              <a:ext cx="3337" cy="5692"/>
            </a:xfrm>
            <a:prstGeom prst="line">
              <a:avLst/>
            </a:prstGeom>
            <a:ln>
              <a:solidFill>
                <a:srgbClr val="FF9F00"/>
              </a:solidFill>
            </a:ln>
          </p:spPr>
          <p:style>
            <a:lnRef idx="1">
              <a:srgbClr val="90C413"/>
            </a:lnRef>
            <a:fillRef idx="0">
              <a:srgbClr val="90C413"/>
            </a:fillRef>
            <a:effectRef idx="0">
              <a:srgbClr val="90C413"/>
            </a:effectRef>
            <a:fontRef idx="minor">
              <a:srgbClr val="3D3F41"/>
            </a:fontRef>
          </p:style>
        </p:cxnSp>
        <p:sp>
          <p:nvSpPr>
            <p:cNvPr id="2" name="文本框 1"/>
            <p:cNvSpPr txBox="1"/>
            <p:nvPr>
              <p:custDataLst>
                <p:tags r:id="rId11"/>
              </p:custDataLst>
            </p:nvPr>
          </p:nvSpPr>
          <p:spPr>
            <a:xfrm rot="18024349">
              <a:off x="485" y="4885"/>
              <a:ext cx="7294" cy="531"/>
            </a:xfrm>
            <a:prstGeom prst="rect">
              <a:avLst/>
            </a:prstGeom>
            <a:noFill/>
          </p:spPr>
          <p:txBody>
            <a:bodyPr wrap="square" rtlCol="0" anchor="ctr">
              <a:spAutoFit/>
            </a:bodyPr>
            <a:lstStyle/>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作业高度在2m≤h＜5m时，称为一级高处作业。</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任意多边形 42"/>
            <p:cNvSpPr/>
            <p:nvPr>
              <p:custDataLst>
                <p:tags r:id="rId12"/>
              </p:custDataLst>
            </p:nvPr>
          </p:nvSpPr>
          <p:spPr>
            <a:xfrm rot="1821033">
              <a:off x="5505" y="5466"/>
              <a:ext cx="994" cy="2477"/>
            </a:xfrm>
            <a:custGeom>
              <a:avLst/>
              <a:gdLst>
                <a:gd name="connsiteX0" fmla="*/ 0 w 516468"/>
                <a:gd name="connsiteY0" fmla="*/ 622001 h 1286933"/>
                <a:gd name="connsiteX1" fmla="*/ 67733 w 516468"/>
                <a:gd name="connsiteY1" fmla="*/ 737678 h 1286933"/>
                <a:gd name="connsiteX2" fmla="*/ 67733 w 516468"/>
                <a:gd name="connsiteY2" fmla="*/ 936423 h 1286933"/>
                <a:gd name="connsiteX3" fmla="*/ 0 w 516468"/>
                <a:gd name="connsiteY3" fmla="*/ 934228 h 1286933"/>
                <a:gd name="connsiteX4" fmla="*/ 157718 w 516468"/>
                <a:gd name="connsiteY4" fmla="*/ 20293 h 1286933"/>
                <a:gd name="connsiteX5" fmla="*/ 258234 w 516468"/>
                <a:gd name="connsiteY5" fmla="*/ 0 h 1286933"/>
                <a:gd name="connsiteX6" fmla="*/ 516468 w 516468"/>
                <a:gd name="connsiteY6" fmla="*/ 258234 h 1286933"/>
                <a:gd name="connsiteX7" fmla="*/ 516467 w 516468"/>
                <a:gd name="connsiteY7" fmla="*/ 1286933 h 1286933"/>
                <a:gd name="connsiteX8" fmla="*/ 448733 w 516468"/>
                <a:gd name="connsiteY8" fmla="*/ 1286933 h 1286933"/>
                <a:gd name="connsiteX9" fmla="*/ 448733 w 516468"/>
                <a:gd name="connsiteY9" fmla="*/ 258233 h 1286933"/>
                <a:gd name="connsiteX10" fmla="*/ 258233 w 516468"/>
                <a:gd name="connsiteY10" fmla="*/ 67733 h 1286933"/>
                <a:gd name="connsiteX11" fmla="*/ 67733 w 516468"/>
                <a:gd name="connsiteY11" fmla="*/ 258233 h 1286933"/>
                <a:gd name="connsiteX12" fmla="*/ 67733 w 516468"/>
                <a:gd name="connsiteY12" fmla="*/ 647197 h 1286933"/>
                <a:gd name="connsiteX13" fmla="*/ 0 w 516468"/>
                <a:gd name="connsiteY13" fmla="*/ 531520 h 1286933"/>
                <a:gd name="connsiteX14" fmla="*/ 0 w 516468"/>
                <a:gd name="connsiteY14" fmla="*/ 258234 h 1286933"/>
                <a:gd name="connsiteX15" fmla="*/ 157718 w 516468"/>
                <a:gd name="connsiteY15" fmla="*/ 20293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68" h="1286933">
                  <a:moveTo>
                    <a:pt x="0" y="622001"/>
                  </a:moveTo>
                  <a:lnTo>
                    <a:pt x="67733" y="737678"/>
                  </a:lnTo>
                  <a:lnTo>
                    <a:pt x="67733" y="936423"/>
                  </a:lnTo>
                  <a:lnTo>
                    <a:pt x="0" y="934228"/>
                  </a:lnTo>
                  <a:close/>
                  <a:moveTo>
                    <a:pt x="157718" y="20293"/>
                  </a:moveTo>
                  <a:cubicBezTo>
                    <a:pt x="188612" y="7226"/>
                    <a:pt x="222579" y="0"/>
                    <a:pt x="258234" y="0"/>
                  </a:cubicBez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647197"/>
                  </a:lnTo>
                  <a:lnTo>
                    <a:pt x="0" y="531520"/>
                  </a:lnTo>
                  <a:lnTo>
                    <a:pt x="0" y="258234"/>
                  </a:lnTo>
                  <a:cubicBezTo>
                    <a:pt x="0" y="151270"/>
                    <a:pt x="65034" y="59495"/>
                    <a:pt x="157718" y="20293"/>
                  </a:cubicBezTo>
                  <a:close/>
                </a:path>
              </a:pathLst>
            </a:custGeom>
            <a:solidFill>
              <a:srgbClr val="294350"/>
            </a:solidFill>
            <a:ln>
              <a:noFill/>
            </a:ln>
          </p:spPr>
          <p:style>
            <a:lnRef idx="2">
              <a:srgbClr val="90C413">
                <a:shade val="50000"/>
              </a:srgbClr>
            </a:lnRef>
            <a:fillRef idx="1">
              <a:srgbClr val="90C413"/>
            </a:fillRef>
            <a:effectRef idx="0">
              <a:srgbClr val="90C413"/>
            </a:effectRef>
            <a:fontRef idx="minor">
              <a:srgbClr val="FFFFFF"/>
            </a:fontRef>
          </p:style>
          <p:txBody>
            <a:bodyPr wrap="square" rtlCol="0" anchor="ctr">
              <a:normAutofit/>
            </a:bodyPr>
            <a:lstStyle/>
            <a:p>
              <a:pPr algn="ctr"/>
              <a:endParaRPr lang="zh-CN" altLang="en-US" dirty="0">
                <a:solidFill>
                  <a:srgbClr val="90C413"/>
                </a:solidFill>
                <a:sym typeface="Arial" panose="020B0604020202020204" pitchFamily="34" charset="0"/>
              </a:endParaRPr>
            </a:p>
          </p:txBody>
        </p:sp>
        <p:sp>
          <p:nvSpPr>
            <p:cNvPr id="44" name="任意多边形 43"/>
            <p:cNvSpPr/>
            <p:nvPr>
              <p:custDataLst>
                <p:tags r:id="rId13"/>
              </p:custDataLst>
            </p:nvPr>
          </p:nvSpPr>
          <p:spPr>
            <a:xfrm rot="1821033" flipV="1">
              <a:off x="6012" y="6310"/>
              <a:ext cx="994" cy="2477"/>
            </a:xfrm>
            <a:custGeom>
              <a:avLst/>
              <a:gdLst>
                <a:gd name="connsiteX0" fmla="*/ 258234 w 516468"/>
                <a:gd name="connsiteY0" fmla="*/ 0 h 1286933"/>
                <a:gd name="connsiteX1" fmla="*/ 516468 w 516468"/>
                <a:gd name="connsiteY1" fmla="*/ 258234 h 1286933"/>
                <a:gd name="connsiteX2" fmla="*/ 516467 w 516468"/>
                <a:gd name="connsiteY2" fmla="*/ 1286933 h 1286933"/>
                <a:gd name="connsiteX3" fmla="*/ 448733 w 516468"/>
                <a:gd name="connsiteY3" fmla="*/ 1286933 h 1286933"/>
                <a:gd name="connsiteX4" fmla="*/ 448733 w 516468"/>
                <a:gd name="connsiteY4" fmla="*/ 258233 h 1286933"/>
                <a:gd name="connsiteX5" fmla="*/ 258233 w 516468"/>
                <a:gd name="connsiteY5" fmla="*/ 67733 h 1286933"/>
                <a:gd name="connsiteX6" fmla="*/ 67733 w 516468"/>
                <a:gd name="connsiteY6" fmla="*/ 258233 h 1286933"/>
                <a:gd name="connsiteX7" fmla="*/ 67733 w 516468"/>
                <a:gd name="connsiteY7" fmla="*/ 1286933 h 1286933"/>
                <a:gd name="connsiteX8" fmla="*/ 0 w 516468"/>
                <a:gd name="connsiteY8" fmla="*/ 1286933 h 1286933"/>
                <a:gd name="connsiteX9" fmla="*/ 0 w 516468"/>
                <a:gd name="connsiteY9" fmla="*/ 258234 h 1286933"/>
                <a:gd name="connsiteX10" fmla="*/ 258234 w 516468"/>
                <a:gd name="connsiteY10" fmla="*/ 0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8" h="1286933">
                  <a:moveTo>
                    <a:pt x="258234" y="0"/>
                  </a:move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1286933"/>
                  </a:lnTo>
                  <a:lnTo>
                    <a:pt x="0" y="1286933"/>
                  </a:lnTo>
                  <a:lnTo>
                    <a:pt x="0" y="258234"/>
                  </a:lnTo>
                  <a:cubicBezTo>
                    <a:pt x="0" y="115615"/>
                    <a:pt x="115615" y="0"/>
                    <a:pt x="258234" y="0"/>
                  </a:cubicBezTo>
                  <a:close/>
                </a:path>
              </a:pathLst>
            </a:custGeom>
            <a:solidFill>
              <a:srgbClr val="FF9F00"/>
            </a:solidFill>
            <a:ln>
              <a:noFill/>
            </a:ln>
          </p:spPr>
          <p:style>
            <a:lnRef idx="2">
              <a:srgbClr val="90C413">
                <a:shade val="50000"/>
              </a:srgbClr>
            </a:lnRef>
            <a:fillRef idx="1">
              <a:srgbClr val="90C413"/>
            </a:fillRef>
            <a:effectRef idx="0">
              <a:srgbClr val="90C413"/>
            </a:effectRef>
            <a:fontRef idx="minor">
              <a:srgbClr val="FFFFFF"/>
            </a:fontRef>
          </p:style>
          <p:txBody>
            <a:bodyPr rtlCol="0" anchor="ctr">
              <a:normAutofit/>
            </a:bodyPr>
            <a:lstStyle/>
            <a:p>
              <a:pPr algn="ctr"/>
              <a:endParaRPr lang="zh-CN" altLang="en-US">
                <a:sym typeface="Arial" panose="020B0604020202020204" pitchFamily="34" charset="0"/>
              </a:endParaRPr>
            </a:p>
          </p:txBody>
        </p:sp>
        <p:cxnSp>
          <p:nvCxnSpPr>
            <p:cNvPr id="45" name="直接连接符 44"/>
            <p:cNvCxnSpPr/>
            <p:nvPr>
              <p:custDataLst>
                <p:tags r:id="rId14"/>
              </p:custDataLst>
            </p:nvPr>
          </p:nvCxnSpPr>
          <p:spPr>
            <a:xfrm flipH="1">
              <a:off x="6568" y="2878"/>
              <a:ext cx="3337" cy="5692"/>
            </a:xfrm>
            <a:prstGeom prst="line">
              <a:avLst/>
            </a:prstGeom>
            <a:ln>
              <a:solidFill>
                <a:srgbClr val="FF9F00"/>
              </a:solidFill>
            </a:ln>
          </p:spPr>
          <p:style>
            <a:lnRef idx="1">
              <a:srgbClr val="90C413"/>
            </a:lnRef>
            <a:fillRef idx="0">
              <a:srgbClr val="90C413"/>
            </a:fillRef>
            <a:effectRef idx="0">
              <a:srgbClr val="90C413"/>
            </a:effectRef>
            <a:fontRef idx="minor">
              <a:srgbClr val="3D3F41"/>
            </a:fontRef>
          </p:style>
        </p:cxnSp>
        <p:sp>
          <p:nvSpPr>
            <p:cNvPr id="46" name="文本框 45"/>
            <p:cNvSpPr txBox="1"/>
            <p:nvPr>
              <p:custDataLst>
                <p:tags r:id="rId15"/>
              </p:custDataLst>
            </p:nvPr>
          </p:nvSpPr>
          <p:spPr>
            <a:xfrm rot="18024349">
              <a:off x="4276" y="4885"/>
              <a:ext cx="7294" cy="531"/>
            </a:xfrm>
            <a:prstGeom prst="rect">
              <a:avLst/>
            </a:prstGeom>
            <a:noFill/>
          </p:spPr>
          <p:txBody>
            <a:bodyPr wrap="square" rtlCol="0" anchor="ctr">
              <a:spAutoFit/>
            </a:bodyPr>
            <a:lstStyle/>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作业高度在5m≤h＜15m时，称为二级高处作业。</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任意多边形 47"/>
            <p:cNvSpPr/>
            <p:nvPr>
              <p:custDataLst>
                <p:tags r:id="rId16"/>
              </p:custDataLst>
            </p:nvPr>
          </p:nvSpPr>
          <p:spPr>
            <a:xfrm rot="1821033">
              <a:off x="9295" y="5466"/>
              <a:ext cx="994" cy="2477"/>
            </a:xfrm>
            <a:custGeom>
              <a:avLst/>
              <a:gdLst>
                <a:gd name="connsiteX0" fmla="*/ 0 w 516468"/>
                <a:gd name="connsiteY0" fmla="*/ 622001 h 1286933"/>
                <a:gd name="connsiteX1" fmla="*/ 67733 w 516468"/>
                <a:gd name="connsiteY1" fmla="*/ 737678 h 1286933"/>
                <a:gd name="connsiteX2" fmla="*/ 67733 w 516468"/>
                <a:gd name="connsiteY2" fmla="*/ 936423 h 1286933"/>
                <a:gd name="connsiteX3" fmla="*/ 0 w 516468"/>
                <a:gd name="connsiteY3" fmla="*/ 934228 h 1286933"/>
                <a:gd name="connsiteX4" fmla="*/ 157718 w 516468"/>
                <a:gd name="connsiteY4" fmla="*/ 20293 h 1286933"/>
                <a:gd name="connsiteX5" fmla="*/ 258234 w 516468"/>
                <a:gd name="connsiteY5" fmla="*/ 0 h 1286933"/>
                <a:gd name="connsiteX6" fmla="*/ 516468 w 516468"/>
                <a:gd name="connsiteY6" fmla="*/ 258234 h 1286933"/>
                <a:gd name="connsiteX7" fmla="*/ 516467 w 516468"/>
                <a:gd name="connsiteY7" fmla="*/ 1286933 h 1286933"/>
                <a:gd name="connsiteX8" fmla="*/ 448733 w 516468"/>
                <a:gd name="connsiteY8" fmla="*/ 1286933 h 1286933"/>
                <a:gd name="connsiteX9" fmla="*/ 448733 w 516468"/>
                <a:gd name="connsiteY9" fmla="*/ 258233 h 1286933"/>
                <a:gd name="connsiteX10" fmla="*/ 258233 w 516468"/>
                <a:gd name="connsiteY10" fmla="*/ 67733 h 1286933"/>
                <a:gd name="connsiteX11" fmla="*/ 67733 w 516468"/>
                <a:gd name="connsiteY11" fmla="*/ 258233 h 1286933"/>
                <a:gd name="connsiteX12" fmla="*/ 67733 w 516468"/>
                <a:gd name="connsiteY12" fmla="*/ 647197 h 1286933"/>
                <a:gd name="connsiteX13" fmla="*/ 0 w 516468"/>
                <a:gd name="connsiteY13" fmla="*/ 531520 h 1286933"/>
                <a:gd name="connsiteX14" fmla="*/ 0 w 516468"/>
                <a:gd name="connsiteY14" fmla="*/ 258234 h 1286933"/>
                <a:gd name="connsiteX15" fmla="*/ 157718 w 516468"/>
                <a:gd name="connsiteY15" fmla="*/ 20293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68" h="1286933">
                  <a:moveTo>
                    <a:pt x="0" y="622001"/>
                  </a:moveTo>
                  <a:lnTo>
                    <a:pt x="67733" y="737678"/>
                  </a:lnTo>
                  <a:lnTo>
                    <a:pt x="67733" y="936423"/>
                  </a:lnTo>
                  <a:lnTo>
                    <a:pt x="0" y="934228"/>
                  </a:lnTo>
                  <a:close/>
                  <a:moveTo>
                    <a:pt x="157718" y="20293"/>
                  </a:moveTo>
                  <a:cubicBezTo>
                    <a:pt x="188612" y="7226"/>
                    <a:pt x="222579" y="0"/>
                    <a:pt x="258234" y="0"/>
                  </a:cubicBez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647197"/>
                  </a:lnTo>
                  <a:lnTo>
                    <a:pt x="0" y="531520"/>
                  </a:lnTo>
                  <a:lnTo>
                    <a:pt x="0" y="258234"/>
                  </a:lnTo>
                  <a:cubicBezTo>
                    <a:pt x="0" y="151270"/>
                    <a:pt x="65034" y="59495"/>
                    <a:pt x="157718" y="20293"/>
                  </a:cubicBezTo>
                  <a:close/>
                </a:path>
              </a:pathLst>
            </a:custGeom>
            <a:solidFill>
              <a:srgbClr val="294350"/>
            </a:solidFill>
            <a:ln>
              <a:noFill/>
            </a:ln>
          </p:spPr>
          <p:style>
            <a:lnRef idx="2">
              <a:srgbClr val="90C413">
                <a:shade val="50000"/>
              </a:srgbClr>
            </a:lnRef>
            <a:fillRef idx="1">
              <a:srgbClr val="90C413"/>
            </a:fillRef>
            <a:effectRef idx="0">
              <a:srgbClr val="90C413"/>
            </a:effectRef>
            <a:fontRef idx="minor">
              <a:srgbClr val="FFFFFF"/>
            </a:fontRef>
          </p:style>
          <p:txBody>
            <a:bodyPr wrap="square" rtlCol="0" anchor="ctr">
              <a:normAutofit/>
            </a:bodyPr>
            <a:lstStyle/>
            <a:p>
              <a:pPr algn="ctr"/>
              <a:endParaRPr lang="zh-CN" altLang="en-US" dirty="0">
                <a:solidFill>
                  <a:srgbClr val="90C413"/>
                </a:solidFill>
                <a:sym typeface="Arial" panose="020B0604020202020204" pitchFamily="34" charset="0"/>
              </a:endParaRPr>
            </a:p>
          </p:txBody>
        </p:sp>
        <p:sp>
          <p:nvSpPr>
            <p:cNvPr id="49" name="任意多边形 48"/>
            <p:cNvSpPr/>
            <p:nvPr>
              <p:custDataLst>
                <p:tags r:id="rId17"/>
              </p:custDataLst>
            </p:nvPr>
          </p:nvSpPr>
          <p:spPr>
            <a:xfrm rot="1821033" flipV="1">
              <a:off x="9802" y="6310"/>
              <a:ext cx="994" cy="2477"/>
            </a:xfrm>
            <a:custGeom>
              <a:avLst/>
              <a:gdLst>
                <a:gd name="connsiteX0" fmla="*/ 258234 w 516468"/>
                <a:gd name="connsiteY0" fmla="*/ 0 h 1286933"/>
                <a:gd name="connsiteX1" fmla="*/ 516468 w 516468"/>
                <a:gd name="connsiteY1" fmla="*/ 258234 h 1286933"/>
                <a:gd name="connsiteX2" fmla="*/ 516467 w 516468"/>
                <a:gd name="connsiteY2" fmla="*/ 1286933 h 1286933"/>
                <a:gd name="connsiteX3" fmla="*/ 448733 w 516468"/>
                <a:gd name="connsiteY3" fmla="*/ 1286933 h 1286933"/>
                <a:gd name="connsiteX4" fmla="*/ 448733 w 516468"/>
                <a:gd name="connsiteY4" fmla="*/ 258233 h 1286933"/>
                <a:gd name="connsiteX5" fmla="*/ 258233 w 516468"/>
                <a:gd name="connsiteY5" fmla="*/ 67733 h 1286933"/>
                <a:gd name="connsiteX6" fmla="*/ 67733 w 516468"/>
                <a:gd name="connsiteY6" fmla="*/ 258233 h 1286933"/>
                <a:gd name="connsiteX7" fmla="*/ 67733 w 516468"/>
                <a:gd name="connsiteY7" fmla="*/ 1286933 h 1286933"/>
                <a:gd name="connsiteX8" fmla="*/ 0 w 516468"/>
                <a:gd name="connsiteY8" fmla="*/ 1286933 h 1286933"/>
                <a:gd name="connsiteX9" fmla="*/ 0 w 516468"/>
                <a:gd name="connsiteY9" fmla="*/ 258234 h 1286933"/>
                <a:gd name="connsiteX10" fmla="*/ 258234 w 516468"/>
                <a:gd name="connsiteY10" fmla="*/ 0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8" h="1286933">
                  <a:moveTo>
                    <a:pt x="258234" y="0"/>
                  </a:move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1286933"/>
                  </a:lnTo>
                  <a:lnTo>
                    <a:pt x="0" y="1286933"/>
                  </a:lnTo>
                  <a:lnTo>
                    <a:pt x="0" y="258234"/>
                  </a:lnTo>
                  <a:cubicBezTo>
                    <a:pt x="0" y="115615"/>
                    <a:pt x="115615" y="0"/>
                    <a:pt x="258234" y="0"/>
                  </a:cubicBezTo>
                  <a:close/>
                </a:path>
              </a:pathLst>
            </a:custGeom>
            <a:solidFill>
              <a:srgbClr val="FF9F00"/>
            </a:solidFill>
            <a:ln>
              <a:noFill/>
            </a:ln>
          </p:spPr>
          <p:style>
            <a:lnRef idx="2">
              <a:srgbClr val="90C413">
                <a:shade val="50000"/>
              </a:srgbClr>
            </a:lnRef>
            <a:fillRef idx="1">
              <a:srgbClr val="90C413"/>
            </a:fillRef>
            <a:effectRef idx="0">
              <a:srgbClr val="90C413"/>
            </a:effectRef>
            <a:fontRef idx="minor">
              <a:srgbClr val="FFFFFF"/>
            </a:fontRef>
          </p:style>
          <p:txBody>
            <a:bodyPr rtlCol="0" anchor="ctr">
              <a:normAutofit/>
            </a:bodyPr>
            <a:lstStyle/>
            <a:p>
              <a:pPr algn="ctr"/>
              <a:endParaRPr lang="zh-CN" altLang="en-US">
                <a:sym typeface="Arial" panose="020B0604020202020204" pitchFamily="34" charset="0"/>
              </a:endParaRPr>
            </a:p>
          </p:txBody>
        </p:sp>
        <p:cxnSp>
          <p:nvCxnSpPr>
            <p:cNvPr id="50" name="直接连接符 49"/>
            <p:cNvCxnSpPr/>
            <p:nvPr>
              <p:custDataLst>
                <p:tags r:id="rId18"/>
              </p:custDataLst>
            </p:nvPr>
          </p:nvCxnSpPr>
          <p:spPr>
            <a:xfrm flipH="1">
              <a:off x="10358" y="2878"/>
              <a:ext cx="3337" cy="5692"/>
            </a:xfrm>
            <a:prstGeom prst="line">
              <a:avLst/>
            </a:prstGeom>
            <a:ln>
              <a:solidFill>
                <a:srgbClr val="FF9F00"/>
              </a:solidFill>
            </a:ln>
          </p:spPr>
          <p:style>
            <a:lnRef idx="1">
              <a:srgbClr val="90C413"/>
            </a:lnRef>
            <a:fillRef idx="0">
              <a:srgbClr val="90C413"/>
            </a:fillRef>
            <a:effectRef idx="0">
              <a:srgbClr val="90C413"/>
            </a:effectRef>
            <a:fontRef idx="minor">
              <a:srgbClr val="3D3F41"/>
            </a:fontRef>
          </p:style>
        </p:cxnSp>
        <p:sp>
          <p:nvSpPr>
            <p:cNvPr id="51" name="文本框 50"/>
            <p:cNvSpPr txBox="1"/>
            <p:nvPr>
              <p:custDataLst>
                <p:tags r:id="rId19"/>
              </p:custDataLst>
            </p:nvPr>
          </p:nvSpPr>
          <p:spPr>
            <a:xfrm rot="18024349">
              <a:off x="8066" y="4885"/>
              <a:ext cx="7294" cy="531"/>
            </a:xfrm>
            <a:prstGeom prst="rect">
              <a:avLst/>
            </a:prstGeom>
            <a:noFill/>
          </p:spPr>
          <p:txBody>
            <a:bodyPr wrap="square" rtlCol="0" anchor="ctr">
              <a:spAutoFit/>
            </a:bodyPr>
            <a:lstStyle/>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作业高度在l5m≤h＜30m时．称为三级高处作业。</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任意多边形 52"/>
            <p:cNvSpPr/>
            <p:nvPr>
              <p:custDataLst>
                <p:tags r:id="rId20"/>
              </p:custDataLst>
            </p:nvPr>
          </p:nvSpPr>
          <p:spPr>
            <a:xfrm rot="1821033">
              <a:off x="13085" y="5466"/>
              <a:ext cx="994" cy="2477"/>
            </a:xfrm>
            <a:custGeom>
              <a:avLst/>
              <a:gdLst>
                <a:gd name="connsiteX0" fmla="*/ 0 w 516468"/>
                <a:gd name="connsiteY0" fmla="*/ 622001 h 1286933"/>
                <a:gd name="connsiteX1" fmla="*/ 67733 w 516468"/>
                <a:gd name="connsiteY1" fmla="*/ 737678 h 1286933"/>
                <a:gd name="connsiteX2" fmla="*/ 67733 w 516468"/>
                <a:gd name="connsiteY2" fmla="*/ 936423 h 1286933"/>
                <a:gd name="connsiteX3" fmla="*/ 0 w 516468"/>
                <a:gd name="connsiteY3" fmla="*/ 934228 h 1286933"/>
                <a:gd name="connsiteX4" fmla="*/ 157718 w 516468"/>
                <a:gd name="connsiteY4" fmla="*/ 20293 h 1286933"/>
                <a:gd name="connsiteX5" fmla="*/ 258234 w 516468"/>
                <a:gd name="connsiteY5" fmla="*/ 0 h 1286933"/>
                <a:gd name="connsiteX6" fmla="*/ 516468 w 516468"/>
                <a:gd name="connsiteY6" fmla="*/ 258234 h 1286933"/>
                <a:gd name="connsiteX7" fmla="*/ 516467 w 516468"/>
                <a:gd name="connsiteY7" fmla="*/ 1286933 h 1286933"/>
                <a:gd name="connsiteX8" fmla="*/ 448733 w 516468"/>
                <a:gd name="connsiteY8" fmla="*/ 1286933 h 1286933"/>
                <a:gd name="connsiteX9" fmla="*/ 448733 w 516468"/>
                <a:gd name="connsiteY9" fmla="*/ 258233 h 1286933"/>
                <a:gd name="connsiteX10" fmla="*/ 258233 w 516468"/>
                <a:gd name="connsiteY10" fmla="*/ 67733 h 1286933"/>
                <a:gd name="connsiteX11" fmla="*/ 67733 w 516468"/>
                <a:gd name="connsiteY11" fmla="*/ 258233 h 1286933"/>
                <a:gd name="connsiteX12" fmla="*/ 67733 w 516468"/>
                <a:gd name="connsiteY12" fmla="*/ 647197 h 1286933"/>
                <a:gd name="connsiteX13" fmla="*/ 0 w 516468"/>
                <a:gd name="connsiteY13" fmla="*/ 531520 h 1286933"/>
                <a:gd name="connsiteX14" fmla="*/ 0 w 516468"/>
                <a:gd name="connsiteY14" fmla="*/ 258234 h 1286933"/>
                <a:gd name="connsiteX15" fmla="*/ 157718 w 516468"/>
                <a:gd name="connsiteY15" fmla="*/ 20293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68" h="1286933">
                  <a:moveTo>
                    <a:pt x="0" y="622001"/>
                  </a:moveTo>
                  <a:lnTo>
                    <a:pt x="67733" y="737678"/>
                  </a:lnTo>
                  <a:lnTo>
                    <a:pt x="67733" y="936423"/>
                  </a:lnTo>
                  <a:lnTo>
                    <a:pt x="0" y="934228"/>
                  </a:lnTo>
                  <a:close/>
                  <a:moveTo>
                    <a:pt x="157718" y="20293"/>
                  </a:moveTo>
                  <a:cubicBezTo>
                    <a:pt x="188612" y="7226"/>
                    <a:pt x="222579" y="0"/>
                    <a:pt x="258234" y="0"/>
                  </a:cubicBez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647197"/>
                  </a:lnTo>
                  <a:lnTo>
                    <a:pt x="0" y="531520"/>
                  </a:lnTo>
                  <a:lnTo>
                    <a:pt x="0" y="258234"/>
                  </a:lnTo>
                  <a:cubicBezTo>
                    <a:pt x="0" y="151270"/>
                    <a:pt x="65034" y="59495"/>
                    <a:pt x="157718" y="20293"/>
                  </a:cubicBezTo>
                  <a:close/>
                </a:path>
              </a:pathLst>
            </a:custGeom>
            <a:solidFill>
              <a:srgbClr val="294350"/>
            </a:solidFill>
            <a:ln>
              <a:noFill/>
            </a:ln>
          </p:spPr>
          <p:style>
            <a:lnRef idx="2">
              <a:srgbClr val="90C413">
                <a:shade val="50000"/>
              </a:srgbClr>
            </a:lnRef>
            <a:fillRef idx="1">
              <a:srgbClr val="90C413"/>
            </a:fillRef>
            <a:effectRef idx="0">
              <a:srgbClr val="90C413"/>
            </a:effectRef>
            <a:fontRef idx="minor">
              <a:srgbClr val="FFFFFF"/>
            </a:fontRef>
          </p:style>
          <p:txBody>
            <a:bodyPr wrap="square" rtlCol="0" anchor="ctr">
              <a:normAutofit/>
            </a:bodyPr>
            <a:lstStyle/>
            <a:p>
              <a:pPr algn="ctr"/>
              <a:endParaRPr lang="zh-CN" altLang="en-US" dirty="0">
                <a:solidFill>
                  <a:srgbClr val="90C413"/>
                </a:solidFill>
                <a:sym typeface="Arial" panose="020B0604020202020204" pitchFamily="34" charset="0"/>
              </a:endParaRPr>
            </a:p>
          </p:txBody>
        </p:sp>
        <p:sp>
          <p:nvSpPr>
            <p:cNvPr id="54" name="任意多边形 53"/>
            <p:cNvSpPr/>
            <p:nvPr>
              <p:custDataLst>
                <p:tags r:id="rId21"/>
              </p:custDataLst>
            </p:nvPr>
          </p:nvSpPr>
          <p:spPr>
            <a:xfrm rot="1821033" flipV="1">
              <a:off x="13592" y="6310"/>
              <a:ext cx="994" cy="2477"/>
            </a:xfrm>
            <a:custGeom>
              <a:avLst/>
              <a:gdLst>
                <a:gd name="connsiteX0" fmla="*/ 258234 w 516468"/>
                <a:gd name="connsiteY0" fmla="*/ 0 h 1286933"/>
                <a:gd name="connsiteX1" fmla="*/ 516468 w 516468"/>
                <a:gd name="connsiteY1" fmla="*/ 258234 h 1286933"/>
                <a:gd name="connsiteX2" fmla="*/ 516467 w 516468"/>
                <a:gd name="connsiteY2" fmla="*/ 1286933 h 1286933"/>
                <a:gd name="connsiteX3" fmla="*/ 448733 w 516468"/>
                <a:gd name="connsiteY3" fmla="*/ 1286933 h 1286933"/>
                <a:gd name="connsiteX4" fmla="*/ 448733 w 516468"/>
                <a:gd name="connsiteY4" fmla="*/ 258233 h 1286933"/>
                <a:gd name="connsiteX5" fmla="*/ 258233 w 516468"/>
                <a:gd name="connsiteY5" fmla="*/ 67733 h 1286933"/>
                <a:gd name="connsiteX6" fmla="*/ 67733 w 516468"/>
                <a:gd name="connsiteY6" fmla="*/ 258233 h 1286933"/>
                <a:gd name="connsiteX7" fmla="*/ 67733 w 516468"/>
                <a:gd name="connsiteY7" fmla="*/ 1286933 h 1286933"/>
                <a:gd name="connsiteX8" fmla="*/ 0 w 516468"/>
                <a:gd name="connsiteY8" fmla="*/ 1286933 h 1286933"/>
                <a:gd name="connsiteX9" fmla="*/ 0 w 516468"/>
                <a:gd name="connsiteY9" fmla="*/ 258234 h 1286933"/>
                <a:gd name="connsiteX10" fmla="*/ 258234 w 516468"/>
                <a:gd name="connsiteY10" fmla="*/ 0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8" h="1286933">
                  <a:moveTo>
                    <a:pt x="258234" y="0"/>
                  </a:moveTo>
                  <a:cubicBezTo>
                    <a:pt x="400853" y="0"/>
                    <a:pt x="516468" y="115615"/>
                    <a:pt x="516468" y="258234"/>
                  </a:cubicBezTo>
                  <a:lnTo>
                    <a:pt x="516467" y="1286933"/>
                  </a:lnTo>
                  <a:lnTo>
                    <a:pt x="448733" y="1286933"/>
                  </a:lnTo>
                  <a:lnTo>
                    <a:pt x="448733" y="258233"/>
                  </a:lnTo>
                  <a:cubicBezTo>
                    <a:pt x="448733" y="153023"/>
                    <a:pt x="363443" y="67733"/>
                    <a:pt x="258233" y="67733"/>
                  </a:cubicBezTo>
                  <a:cubicBezTo>
                    <a:pt x="153023" y="67733"/>
                    <a:pt x="67733" y="153023"/>
                    <a:pt x="67733" y="258233"/>
                  </a:cubicBezTo>
                  <a:lnTo>
                    <a:pt x="67733" y="1286933"/>
                  </a:lnTo>
                  <a:lnTo>
                    <a:pt x="0" y="1286933"/>
                  </a:lnTo>
                  <a:lnTo>
                    <a:pt x="0" y="258234"/>
                  </a:lnTo>
                  <a:cubicBezTo>
                    <a:pt x="0" y="115615"/>
                    <a:pt x="115615" y="0"/>
                    <a:pt x="258234" y="0"/>
                  </a:cubicBezTo>
                  <a:close/>
                </a:path>
              </a:pathLst>
            </a:custGeom>
            <a:solidFill>
              <a:srgbClr val="FF9F00"/>
            </a:solidFill>
            <a:ln>
              <a:noFill/>
            </a:ln>
          </p:spPr>
          <p:style>
            <a:lnRef idx="2">
              <a:srgbClr val="90C413">
                <a:shade val="50000"/>
              </a:srgbClr>
            </a:lnRef>
            <a:fillRef idx="1">
              <a:srgbClr val="90C413"/>
            </a:fillRef>
            <a:effectRef idx="0">
              <a:srgbClr val="90C413"/>
            </a:effectRef>
            <a:fontRef idx="minor">
              <a:srgbClr val="FFFFFF"/>
            </a:fontRef>
          </p:style>
          <p:txBody>
            <a:bodyPr rtlCol="0" anchor="ctr">
              <a:normAutofit/>
            </a:bodyPr>
            <a:lstStyle/>
            <a:p>
              <a:pPr algn="ctr"/>
              <a:endParaRPr lang="zh-CN" altLang="en-US">
                <a:sym typeface="Arial" panose="020B0604020202020204" pitchFamily="34" charset="0"/>
              </a:endParaRPr>
            </a:p>
          </p:txBody>
        </p:sp>
        <p:cxnSp>
          <p:nvCxnSpPr>
            <p:cNvPr id="55" name="直接连接符 54"/>
            <p:cNvCxnSpPr/>
            <p:nvPr>
              <p:custDataLst>
                <p:tags r:id="rId22"/>
              </p:custDataLst>
            </p:nvPr>
          </p:nvCxnSpPr>
          <p:spPr>
            <a:xfrm flipH="1">
              <a:off x="14148" y="2878"/>
              <a:ext cx="3337" cy="5692"/>
            </a:xfrm>
            <a:prstGeom prst="line">
              <a:avLst/>
            </a:prstGeom>
            <a:ln>
              <a:solidFill>
                <a:srgbClr val="FF9F00"/>
              </a:solidFill>
            </a:ln>
          </p:spPr>
          <p:style>
            <a:lnRef idx="1">
              <a:srgbClr val="90C413"/>
            </a:lnRef>
            <a:fillRef idx="0">
              <a:srgbClr val="90C413"/>
            </a:fillRef>
            <a:effectRef idx="0">
              <a:srgbClr val="90C413"/>
            </a:effectRef>
            <a:fontRef idx="minor">
              <a:srgbClr val="3D3F41"/>
            </a:fontRef>
          </p:style>
        </p:cxnSp>
        <p:sp>
          <p:nvSpPr>
            <p:cNvPr id="56" name="文本框 55"/>
            <p:cNvSpPr txBox="1"/>
            <p:nvPr>
              <p:custDataLst>
                <p:tags r:id="rId23"/>
              </p:custDataLst>
            </p:nvPr>
          </p:nvSpPr>
          <p:spPr>
            <a:xfrm rot="18024349">
              <a:off x="11856" y="4885"/>
              <a:ext cx="7294" cy="531"/>
            </a:xfrm>
            <a:prstGeom prst="rect">
              <a:avLst/>
            </a:prstGeom>
            <a:noFill/>
          </p:spPr>
          <p:txBody>
            <a:bodyPr wrap="square" rtlCol="0" anchor="ctr">
              <a:spAutoFit/>
            </a:bodyPr>
            <a:lstStyle/>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作业高度在h≥30m以上时，称为特级高处作业。</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2" name="图片 1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高处作业前的安全要求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3" name="组合 2"/>
          <p:cNvGrpSpPr/>
          <p:nvPr/>
        </p:nvGrpSpPr>
        <p:grpSpPr>
          <a:xfrm>
            <a:off x="1663700" y="1150620"/>
            <a:ext cx="8865235" cy="633095"/>
            <a:chOff x="2620" y="2131"/>
            <a:chExt cx="13961" cy="997"/>
          </a:xfrm>
        </p:grpSpPr>
        <p:sp>
          <p:nvSpPr>
            <p:cNvPr id="96" name="矩形 7"/>
            <p:cNvSpPr/>
            <p:nvPr>
              <p:custDataLst>
                <p:tags r:id="rId12"/>
              </p:custDataLst>
            </p:nvPr>
          </p:nvSpPr>
          <p:spPr>
            <a:xfrm>
              <a:off x="3648" y="2190"/>
              <a:ext cx="12933" cy="92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进行高处作业前，应针对作业内容，进行危险辨识，制定相应的作业程序及安全措施。将辨识出的危害因素写入《高处安全作业证》以下简称《作业证》，并制定出对应的安全措施。</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98" name="任意多边形 97"/>
            <p:cNvSpPr/>
            <p:nvPr>
              <p:custDataLst>
                <p:tags r:id="rId13"/>
              </p:custDataLst>
            </p:nvPr>
          </p:nvSpPr>
          <p:spPr>
            <a:xfrm>
              <a:off x="2620" y="216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a:solidFill>
                    <a:schemeClr val="lt1"/>
                  </a:solidFill>
                  <a:latin typeface="隶书" panose="02010509060101010101" pitchFamily="49" charset="-122"/>
                  <a:ea typeface="隶书" panose="02010509060101010101" pitchFamily="49" charset="-122"/>
                  <a:sym typeface="Arial" panose="020B0604020202020204" pitchFamily="34" charset="0"/>
                </a:rPr>
                <a:t>01</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99" name="矩形 98"/>
            <p:cNvSpPr/>
            <p:nvPr>
              <p:custDataLst>
                <p:tags r:id="rId14"/>
              </p:custDataLst>
            </p:nvPr>
          </p:nvSpPr>
          <p:spPr>
            <a:xfrm>
              <a:off x="3323" y="213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4" name="组合 3"/>
          <p:cNvGrpSpPr/>
          <p:nvPr/>
        </p:nvGrpSpPr>
        <p:grpSpPr>
          <a:xfrm>
            <a:off x="1663700" y="2062480"/>
            <a:ext cx="8865235" cy="633095"/>
            <a:chOff x="2620" y="3736"/>
            <a:chExt cx="13961" cy="997"/>
          </a:xfrm>
        </p:grpSpPr>
        <p:sp>
          <p:nvSpPr>
            <p:cNvPr id="104" name="矩形 7"/>
            <p:cNvSpPr/>
            <p:nvPr>
              <p:custDataLst>
                <p:tags r:id="rId15"/>
              </p:custDataLst>
            </p:nvPr>
          </p:nvSpPr>
          <p:spPr>
            <a:xfrm>
              <a:off x="3648" y="4202"/>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进行高处作业时，除执行本规范外，应符合国家现行的有关高处作业及安全技术标准的规定。</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06" name="任意多边形 105"/>
            <p:cNvSpPr/>
            <p:nvPr>
              <p:custDataLst>
                <p:tags r:id="rId16"/>
              </p:custDataLst>
            </p:nvPr>
          </p:nvSpPr>
          <p:spPr>
            <a:xfrm>
              <a:off x="2620" y="376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02</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07" name="矩形 106"/>
            <p:cNvSpPr/>
            <p:nvPr>
              <p:custDataLst>
                <p:tags r:id="rId17"/>
              </p:custDataLst>
            </p:nvPr>
          </p:nvSpPr>
          <p:spPr>
            <a:xfrm>
              <a:off x="3323" y="373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5" name="组合 4"/>
          <p:cNvGrpSpPr/>
          <p:nvPr/>
        </p:nvGrpSpPr>
        <p:grpSpPr>
          <a:xfrm>
            <a:off x="1663700" y="2961005"/>
            <a:ext cx="8865235" cy="633095"/>
            <a:chOff x="2620" y="5341"/>
            <a:chExt cx="13961" cy="997"/>
          </a:xfrm>
        </p:grpSpPr>
        <p:sp>
          <p:nvSpPr>
            <p:cNvPr id="109" name="矩形 7"/>
            <p:cNvSpPr/>
            <p:nvPr>
              <p:custDataLst>
                <p:tags r:id="rId18"/>
              </p:custDataLst>
            </p:nvPr>
          </p:nvSpPr>
          <p:spPr>
            <a:xfrm>
              <a:off x="3648" y="5806"/>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作业单位负责人应对高处作业安全技术负责并建立相应的责任制。</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1" name="任意多边形 110"/>
            <p:cNvSpPr/>
            <p:nvPr>
              <p:custDataLst>
                <p:tags r:id="rId19"/>
              </p:custDataLst>
            </p:nvPr>
          </p:nvSpPr>
          <p:spPr>
            <a:xfrm>
              <a:off x="2620" y="537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03</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2" name="矩形 111"/>
            <p:cNvSpPr/>
            <p:nvPr>
              <p:custDataLst>
                <p:tags r:id="rId20"/>
              </p:custDataLst>
            </p:nvPr>
          </p:nvSpPr>
          <p:spPr>
            <a:xfrm>
              <a:off x="3323" y="534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 name="组合 5"/>
          <p:cNvGrpSpPr/>
          <p:nvPr/>
        </p:nvGrpSpPr>
        <p:grpSpPr>
          <a:xfrm>
            <a:off x="1663700" y="3646170"/>
            <a:ext cx="8865235" cy="854710"/>
            <a:chOff x="2620" y="6597"/>
            <a:chExt cx="13961" cy="1346"/>
          </a:xfrm>
        </p:grpSpPr>
        <p:sp>
          <p:nvSpPr>
            <p:cNvPr id="114" name="矩形 7"/>
            <p:cNvSpPr/>
            <p:nvPr>
              <p:custDataLst>
                <p:tags r:id="rId21"/>
              </p:custDataLst>
            </p:nvPr>
          </p:nvSpPr>
          <p:spPr>
            <a:xfrm>
              <a:off x="3648" y="6597"/>
              <a:ext cx="12933" cy="13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人员及搭设高处作业安全设施的人员，应经过专业技术培训及专业考试合格，持证上岗，并应定期进行体格检查。对患有职业禁忌证、年老体弱、疲劳过度、视力不佳及其他不适于高处作业的人员，不得进行高处作业。</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6" name="任意多边形 115"/>
            <p:cNvSpPr/>
            <p:nvPr>
              <p:custDataLst>
                <p:tags r:id="rId22"/>
              </p:custDataLst>
            </p:nvPr>
          </p:nvSpPr>
          <p:spPr>
            <a:xfrm>
              <a:off x="2620" y="697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04</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7" name="矩形 116"/>
            <p:cNvSpPr/>
            <p:nvPr>
              <p:custDataLst>
                <p:tags r:id="rId23"/>
              </p:custDataLst>
            </p:nvPr>
          </p:nvSpPr>
          <p:spPr>
            <a:xfrm>
              <a:off x="3323" y="694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7" name="组合 6"/>
          <p:cNvGrpSpPr/>
          <p:nvPr/>
        </p:nvGrpSpPr>
        <p:grpSpPr>
          <a:xfrm>
            <a:off x="1663700" y="4752975"/>
            <a:ext cx="8865235" cy="633095"/>
            <a:chOff x="2620" y="8551"/>
            <a:chExt cx="13961" cy="997"/>
          </a:xfrm>
        </p:grpSpPr>
        <p:sp>
          <p:nvSpPr>
            <p:cNvPr id="119" name="矩形 7"/>
            <p:cNvSpPr/>
            <p:nvPr>
              <p:custDataLst>
                <p:tags r:id="rId24"/>
              </p:custDataLst>
            </p:nvPr>
          </p:nvSpPr>
          <p:spPr>
            <a:xfrm>
              <a:off x="3648" y="9016"/>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从事高处作业的单位应办理《作业证》，落实安全防护措施后方可作业。</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21" name="任意多边形 120"/>
            <p:cNvSpPr/>
            <p:nvPr>
              <p:custDataLst>
                <p:tags r:id="rId25"/>
              </p:custDataLst>
            </p:nvPr>
          </p:nvSpPr>
          <p:spPr>
            <a:xfrm>
              <a:off x="2620" y="858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05</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22" name="矩形 121"/>
            <p:cNvSpPr/>
            <p:nvPr>
              <p:custDataLst>
                <p:tags r:id="rId26"/>
              </p:custDataLst>
            </p:nvPr>
          </p:nvSpPr>
          <p:spPr>
            <a:xfrm>
              <a:off x="3323" y="855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8" name="组合 7"/>
          <p:cNvGrpSpPr/>
          <p:nvPr/>
        </p:nvGrpSpPr>
        <p:grpSpPr>
          <a:xfrm>
            <a:off x="1663700" y="5624830"/>
            <a:ext cx="8865235" cy="633095"/>
            <a:chOff x="2620" y="2131"/>
            <a:chExt cx="13961" cy="997"/>
          </a:xfrm>
        </p:grpSpPr>
        <p:sp>
          <p:nvSpPr>
            <p:cNvPr id="9" name="矩形 7"/>
            <p:cNvSpPr/>
            <p:nvPr>
              <p:custDataLst>
                <p:tags r:id="rId27"/>
              </p:custDataLst>
            </p:nvPr>
          </p:nvSpPr>
          <p:spPr>
            <a:xfrm>
              <a:off x="3648" y="2597"/>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《作业证》审批人员应赴高处作业现场检查确认安全措施后，方可批准高处作业。</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0" name="任意多边形 9"/>
            <p:cNvSpPr/>
            <p:nvPr>
              <p:custDataLst>
                <p:tags r:id="rId28"/>
              </p:custDataLst>
            </p:nvPr>
          </p:nvSpPr>
          <p:spPr>
            <a:xfrm>
              <a:off x="2620" y="216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a:solidFill>
                    <a:schemeClr val="lt1"/>
                  </a:solidFill>
                  <a:latin typeface="隶书" panose="02010509060101010101" pitchFamily="49" charset="-122"/>
                  <a:ea typeface="隶书" panose="02010509060101010101" pitchFamily="49" charset="-122"/>
                  <a:sym typeface="Arial" panose="020B0604020202020204" pitchFamily="34" charset="0"/>
                </a:rPr>
                <a:t>06</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 name="矩形 10"/>
            <p:cNvSpPr/>
            <p:nvPr>
              <p:custDataLst>
                <p:tags r:id="rId29"/>
              </p:custDataLst>
            </p:nvPr>
          </p:nvSpPr>
          <p:spPr>
            <a:xfrm>
              <a:off x="3323" y="213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3" name="图片 2"/>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高处作业前的安全要求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4" name="组合 3"/>
          <p:cNvGrpSpPr/>
          <p:nvPr/>
        </p:nvGrpSpPr>
        <p:grpSpPr>
          <a:xfrm>
            <a:off x="1663700" y="1278890"/>
            <a:ext cx="8865235" cy="633095"/>
            <a:chOff x="2620" y="3736"/>
            <a:chExt cx="13961" cy="997"/>
          </a:xfrm>
        </p:grpSpPr>
        <p:sp>
          <p:nvSpPr>
            <p:cNvPr id="104" name="矩形 7"/>
            <p:cNvSpPr/>
            <p:nvPr>
              <p:custDataLst>
                <p:tags r:id="rId12"/>
              </p:custDataLst>
            </p:nvPr>
          </p:nvSpPr>
          <p:spPr>
            <a:xfrm>
              <a:off x="3648" y="3795"/>
              <a:ext cx="12933" cy="92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高处作业中的安全标志、工具、仪表、电气设施和各种设备，应在作业前加以检查，确认其完好后投入使用。</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06" name="任意多边形 105"/>
            <p:cNvSpPr/>
            <p:nvPr>
              <p:custDataLst>
                <p:tags r:id="rId13"/>
              </p:custDataLst>
            </p:nvPr>
          </p:nvSpPr>
          <p:spPr>
            <a:xfrm>
              <a:off x="2620" y="376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07</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07" name="矩形 106"/>
            <p:cNvSpPr/>
            <p:nvPr>
              <p:custDataLst>
                <p:tags r:id="rId14"/>
              </p:custDataLst>
            </p:nvPr>
          </p:nvSpPr>
          <p:spPr>
            <a:xfrm>
              <a:off x="3323" y="373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5" name="组合 4"/>
          <p:cNvGrpSpPr/>
          <p:nvPr/>
        </p:nvGrpSpPr>
        <p:grpSpPr>
          <a:xfrm>
            <a:off x="1663700" y="2294890"/>
            <a:ext cx="8865235" cy="633095"/>
            <a:chOff x="2620" y="5341"/>
            <a:chExt cx="13961" cy="997"/>
          </a:xfrm>
        </p:grpSpPr>
        <p:sp>
          <p:nvSpPr>
            <p:cNvPr id="109" name="矩形 7"/>
            <p:cNvSpPr/>
            <p:nvPr>
              <p:custDataLst>
                <p:tags r:id="rId15"/>
              </p:custDataLst>
            </p:nvPr>
          </p:nvSpPr>
          <p:spPr>
            <a:xfrm>
              <a:off x="3648" y="5399"/>
              <a:ext cx="12933" cy="92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高处作业前要制定高处作业应急预案，内容包括：作业人员紧急状况时的逃生路线和救护方法，现场应配备的救生设施和灭火器材等。有关人员应熟知应急预案的内容。</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1" name="任意多边形 110"/>
            <p:cNvSpPr/>
            <p:nvPr>
              <p:custDataLst>
                <p:tags r:id="rId16"/>
              </p:custDataLst>
            </p:nvPr>
          </p:nvSpPr>
          <p:spPr>
            <a:xfrm>
              <a:off x="2620" y="537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08</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2" name="矩形 111"/>
            <p:cNvSpPr/>
            <p:nvPr>
              <p:custDataLst>
                <p:tags r:id="rId17"/>
              </p:custDataLst>
            </p:nvPr>
          </p:nvSpPr>
          <p:spPr>
            <a:xfrm>
              <a:off x="3323" y="534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 name="组合 5"/>
          <p:cNvGrpSpPr/>
          <p:nvPr/>
        </p:nvGrpSpPr>
        <p:grpSpPr>
          <a:xfrm>
            <a:off x="1663700" y="2839085"/>
            <a:ext cx="9273540" cy="1113155"/>
            <a:chOff x="2620" y="6190"/>
            <a:chExt cx="14604" cy="1753"/>
          </a:xfrm>
        </p:grpSpPr>
        <p:sp>
          <p:nvSpPr>
            <p:cNvPr id="114" name="矩形 7"/>
            <p:cNvSpPr/>
            <p:nvPr>
              <p:custDataLst>
                <p:tags r:id="rId18"/>
              </p:custDataLst>
            </p:nvPr>
          </p:nvSpPr>
          <p:spPr>
            <a:xfrm>
              <a:off x="3648" y="6190"/>
              <a:ext cx="13576" cy="17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在紧急状态下（有下列情况下进行的高处作业的）应执行单位的应急预案：</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遇有6级以上强风、浓雾等恶劣气候下的露天攀登与悬空高处作业；</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在临近有排放有毒、有害气体、粉尘的放空管线或烟囱的场所进行高处作业时，作业点的有毒物浓度不明。</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16" name="任意多边形 115"/>
            <p:cNvSpPr/>
            <p:nvPr>
              <p:custDataLst>
                <p:tags r:id="rId19"/>
              </p:custDataLst>
            </p:nvPr>
          </p:nvSpPr>
          <p:spPr>
            <a:xfrm>
              <a:off x="2620" y="697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09</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7" name="矩形 116"/>
            <p:cNvSpPr/>
            <p:nvPr>
              <p:custDataLst>
                <p:tags r:id="rId20"/>
              </p:custDataLst>
            </p:nvPr>
          </p:nvSpPr>
          <p:spPr>
            <a:xfrm>
              <a:off x="3323" y="694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7" name="组合 6"/>
          <p:cNvGrpSpPr/>
          <p:nvPr/>
        </p:nvGrpSpPr>
        <p:grpSpPr>
          <a:xfrm>
            <a:off x="1663700" y="4348480"/>
            <a:ext cx="8865235" cy="633095"/>
            <a:chOff x="2620" y="8551"/>
            <a:chExt cx="13961" cy="997"/>
          </a:xfrm>
        </p:grpSpPr>
        <p:sp>
          <p:nvSpPr>
            <p:cNvPr id="119" name="矩形 7"/>
            <p:cNvSpPr/>
            <p:nvPr>
              <p:custDataLst>
                <p:tags r:id="rId21"/>
              </p:custDataLst>
            </p:nvPr>
          </p:nvSpPr>
          <p:spPr>
            <a:xfrm>
              <a:off x="3648" y="8609"/>
              <a:ext cx="12933" cy="92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高处作业前，作业单位现场负责人应对高处作业人员进行必要的安全教育，交代现场环境和作业安全要求以及作业中可能遇到意外时的处理和救护方法。</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21" name="任意多边形 120"/>
            <p:cNvSpPr/>
            <p:nvPr>
              <p:custDataLst>
                <p:tags r:id="rId22"/>
              </p:custDataLst>
            </p:nvPr>
          </p:nvSpPr>
          <p:spPr>
            <a:xfrm>
              <a:off x="2620" y="858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10</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22" name="矩形 121"/>
            <p:cNvSpPr/>
            <p:nvPr>
              <p:custDataLst>
                <p:tags r:id="rId23"/>
              </p:custDataLst>
            </p:nvPr>
          </p:nvSpPr>
          <p:spPr>
            <a:xfrm>
              <a:off x="3323" y="855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8" name="组合 7"/>
          <p:cNvGrpSpPr/>
          <p:nvPr/>
        </p:nvGrpSpPr>
        <p:grpSpPr>
          <a:xfrm>
            <a:off x="1663700" y="5137785"/>
            <a:ext cx="8865235" cy="854075"/>
            <a:chOff x="2620" y="1783"/>
            <a:chExt cx="13961" cy="1345"/>
          </a:xfrm>
        </p:grpSpPr>
        <p:sp>
          <p:nvSpPr>
            <p:cNvPr id="9" name="矩形 7"/>
            <p:cNvSpPr/>
            <p:nvPr>
              <p:custDataLst>
                <p:tags r:id="rId24"/>
              </p:custDataLst>
            </p:nvPr>
          </p:nvSpPr>
          <p:spPr>
            <a:xfrm>
              <a:off x="3648" y="1783"/>
              <a:ext cx="12933" cy="13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高处作业前，作业人员应查验《作业证》，检查验收安全措施落实后方可作业。 高处作业人员应按照规定穿戴符合国家标准的劳动保护用品，安全带符合GB 6095的要求，安全帽符合GB 2811的要求等。作业前要检查。</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0" name="任意多边形 9"/>
            <p:cNvSpPr/>
            <p:nvPr>
              <p:custDataLst>
                <p:tags r:id="rId25"/>
              </p:custDataLst>
            </p:nvPr>
          </p:nvSpPr>
          <p:spPr>
            <a:xfrm>
              <a:off x="2620" y="216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a:solidFill>
                    <a:schemeClr val="lt1"/>
                  </a:solidFill>
                  <a:latin typeface="隶书" panose="02010509060101010101" pitchFamily="49" charset="-122"/>
                  <a:ea typeface="隶书" panose="02010509060101010101" pitchFamily="49" charset="-122"/>
                  <a:sym typeface="Arial" panose="020B0604020202020204" pitchFamily="34" charset="0"/>
                </a:rPr>
                <a:t>11</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5" name="矩形 14"/>
            <p:cNvSpPr/>
            <p:nvPr>
              <p:custDataLst>
                <p:tags r:id="rId26"/>
              </p:custDataLst>
            </p:nvPr>
          </p:nvSpPr>
          <p:spPr>
            <a:xfrm>
              <a:off x="3323" y="213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spTree>
    <p:custDataLst>
      <p:tags r:id="rId27"/>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3" name="图片 2"/>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高处作业前的安全要求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7" name="组合 16"/>
          <p:cNvGrpSpPr/>
          <p:nvPr/>
        </p:nvGrpSpPr>
        <p:grpSpPr>
          <a:xfrm>
            <a:off x="1663700" y="1216025"/>
            <a:ext cx="8865235" cy="4756785"/>
            <a:chOff x="2620" y="2818"/>
            <a:chExt cx="13961" cy="7491"/>
          </a:xfrm>
        </p:grpSpPr>
        <p:grpSp>
          <p:nvGrpSpPr>
            <p:cNvPr id="4" name="组合 3"/>
            <p:cNvGrpSpPr/>
            <p:nvPr/>
          </p:nvGrpSpPr>
          <p:grpSpPr>
            <a:xfrm>
              <a:off x="2620" y="2818"/>
              <a:ext cx="13961" cy="997"/>
              <a:chOff x="2620" y="3736"/>
              <a:chExt cx="13961" cy="997"/>
            </a:xfrm>
          </p:grpSpPr>
          <p:sp>
            <p:nvSpPr>
              <p:cNvPr id="104" name="矩形 7"/>
              <p:cNvSpPr/>
              <p:nvPr>
                <p:custDataLst>
                  <p:tags r:id="rId12"/>
                </p:custDataLst>
              </p:nvPr>
            </p:nvSpPr>
            <p:spPr>
              <a:xfrm>
                <a:off x="3648" y="4202"/>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高处作业前作业单位应制定安全措施并填入《作业证》内。</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06" name="任意多边形 105"/>
              <p:cNvSpPr/>
              <p:nvPr>
                <p:custDataLst>
                  <p:tags r:id="rId13"/>
                </p:custDataLst>
              </p:nvPr>
            </p:nvSpPr>
            <p:spPr>
              <a:xfrm>
                <a:off x="2620" y="376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12</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07" name="矩形 106"/>
              <p:cNvSpPr/>
              <p:nvPr>
                <p:custDataLst>
                  <p:tags r:id="rId14"/>
                </p:custDataLst>
              </p:nvPr>
            </p:nvSpPr>
            <p:spPr>
              <a:xfrm>
                <a:off x="3323" y="373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5" name="组合 4"/>
            <p:cNvGrpSpPr/>
            <p:nvPr/>
          </p:nvGrpSpPr>
          <p:grpSpPr>
            <a:xfrm>
              <a:off x="2620" y="4078"/>
              <a:ext cx="13961" cy="997"/>
              <a:chOff x="2620" y="5341"/>
              <a:chExt cx="13961" cy="997"/>
            </a:xfrm>
          </p:grpSpPr>
          <p:sp>
            <p:nvSpPr>
              <p:cNvPr id="109" name="矩形 7"/>
              <p:cNvSpPr/>
              <p:nvPr>
                <p:custDataLst>
                  <p:tags r:id="rId15"/>
                </p:custDataLst>
              </p:nvPr>
            </p:nvSpPr>
            <p:spPr>
              <a:xfrm>
                <a:off x="3648" y="5806"/>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高处作业使用的材料、器具、设备应符合有关安全标准要求。</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1" name="任意多边形 110"/>
              <p:cNvSpPr/>
              <p:nvPr>
                <p:custDataLst>
                  <p:tags r:id="rId16"/>
                </p:custDataLst>
              </p:nvPr>
            </p:nvSpPr>
            <p:spPr>
              <a:xfrm>
                <a:off x="2620" y="537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13</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2" name="矩形 111"/>
              <p:cNvSpPr/>
              <p:nvPr>
                <p:custDataLst>
                  <p:tags r:id="rId17"/>
                </p:custDataLst>
              </p:nvPr>
            </p:nvSpPr>
            <p:spPr>
              <a:xfrm>
                <a:off x="3323" y="534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 name="组合 5"/>
            <p:cNvGrpSpPr/>
            <p:nvPr/>
          </p:nvGrpSpPr>
          <p:grpSpPr>
            <a:xfrm>
              <a:off x="2620" y="5338"/>
              <a:ext cx="13961" cy="1346"/>
              <a:chOff x="2620" y="6597"/>
              <a:chExt cx="13961" cy="1346"/>
            </a:xfrm>
          </p:grpSpPr>
          <p:sp>
            <p:nvSpPr>
              <p:cNvPr id="114" name="矩形 7"/>
              <p:cNvSpPr/>
              <p:nvPr>
                <p:custDataLst>
                  <p:tags r:id="rId18"/>
                </p:custDataLst>
              </p:nvPr>
            </p:nvSpPr>
            <p:spPr>
              <a:xfrm>
                <a:off x="3648" y="6597"/>
                <a:ext cx="12933" cy="13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高处作业用的脚手架的搭设应符合国家有关标准。高处作业应根据实际要求配备符合安全要求的吊笼、梯子、防护围栏、挡脚板等。跳板应符合安全要求，两端应捆绑牢固。作业前，应检查所用的安全设施是否坚固、牢靠。夜间高处作业应有充足的照明。</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6" name="任意多边形 115"/>
              <p:cNvSpPr/>
              <p:nvPr>
                <p:custDataLst>
                  <p:tags r:id="rId19"/>
                </p:custDataLst>
              </p:nvPr>
            </p:nvSpPr>
            <p:spPr>
              <a:xfrm>
                <a:off x="2620" y="697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14</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7" name="矩形 116"/>
              <p:cNvSpPr/>
              <p:nvPr>
                <p:custDataLst>
                  <p:tags r:id="rId20"/>
                </p:custDataLst>
              </p:nvPr>
            </p:nvSpPr>
            <p:spPr>
              <a:xfrm>
                <a:off x="3323" y="694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7" name="组合 6"/>
            <p:cNvGrpSpPr/>
            <p:nvPr/>
          </p:nvGrpSpPr>
          <p:grpSpPr>
            <a:xfrm>
              <a:off x="2620" y="6947"/>
              <a:ext cx="13961" cy="1346"/>
              <a:chOff x="2620" y="8202"/>
              <a:chExt cx="13961" cy="1346"/>
            </a:xfrm>
          </p:grpSpPr>
          <p:sp>
            <p:nvSpPr>
              <p:cNvPr id="119" name="矩形 7"/>
              <p:cNvSpPr/>
              <p:nvPr>
                <p:custDataLst>
                  <p:tags r:id="rId21"/>
                </p:custDataLst>
              </p:nvPr>
            </p:nvSpPr>
            <p:spPr>
              <a:xfrm>
                <a:off x="3648" y="8202"/>
                <a:ext cx="12933" cy="13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供高处作业人员上下用的梯道、电梯、吊笼等要符合有关标准要求；作业人员上下时要有可靠的安全措施。固定式钢直梯和钢斜梯应符合GB 4053.1和GB 4053.2的要求，便携式木梯和便携式金属梯，应符合GB 7059和GB 12142的要求</a:t>
                </a:r>
                <a:r>
                  <a:rPr lang="zh-CN" altLang="da-DK"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a:t>
                </a:r>
                <a:endParaRPr lang="zh-CN" altLang="da-DK"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21" name="任意多边形 120"/>
              <p:cNvSpPr/>
              <p:nvPr>
                <p:custDataLst>
                  <p:tags r:id="rId22"/>
                </p:custDataLst>
              </p:nvPr>
            </p:nvSpPr>
            <p:spPr>
              <a:xfrm>
                <a:off x="2620" y="858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15</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22" name="矩形 121"/>
              <p:cNvSpPr/>
              <p:nvPr>
                <p:custDataLst>
                  <p:tags r:id="rId23"/>
                </p:custDataLst>
              </p:nvPr>
            </p:nvSpPr>
            <p:spPr>
              <a:xfrm>
                <a:off x="3323" y="855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8" name="组合 7"/>
            <p:cNvGrpSpPr/>
            <p:nvPr/>
          </p:nvGrpSpPr>
          <p:grpSpPr>
            <a:xfrm>
              <a:off x="2620" y="8556"/>
              <a:ext cx="13961" cy="1753"/>
              <a:chOff x="2620" y="6190"/>
              <a:chExt cx="13961" cy="1753"/>
            </a:xfrm>
          </p:grpSpPr>
          <p:sp>
            <p:nvSpPr>
              <p:cNvPr id="9" name="矩形 7"/>
              <p:cNvSpPr/>
              <p:nvPr>
                <p:custDataLst>
                  <p:tags r:id="rId24"/>
                </p:custDataLst>
              </p:nvPr>
            </p:nvSpPr>
            <p:spPr>
              <a:xfrm>
                <a:off x="3648" y="6190"/>
                <a:ext cx="12933" cy="17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便携式木梯和便携式金属梯梯脚底部应坚实，不得垫高使用。踏板不得有缺档。梯子的上端应有固定措施。立梯工作角度以75°±5°为宜。梯子如需接长使用，应有可靠的连接措施，且接头不得超过1处。连接后梯梁的强度，不应低于单梯梯梁的强度。折梯使用时上部夹角以35°～45°为宜，铰链应牢固，并应有可靠的拉撑措施。</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5" name="任意多边形 14"/>
              <p:cNvSpPr/>
              <p:nvPr>
                <p:custDataLst>
                  <p:tags r:id="rId25"/>
                </p:custDataLst>
              </p:nvPr>
            </p:nvSpPr>
            <p:spPr>
              <a:xfrm>
                <a:off x="2620" y="697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16</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6" name="矩形 15"/>
              <p:cNvSpPr/>
              <p:nvPr>
                <p:custDataLst>
                  <p:tags r:id="rId26"/>
                </p:custDataLst>
              </p:nvPr>
            </p:nvSpPr>
            <p:spPr>
              <a:xfrm>
                <a:off x="3323" y="694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spTree>
    <p:custDataLst>
      <p:tags r:id="rId27"/>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高处作业中的安全要求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19" name="组合 18"/>
          <p:cNvGrpSpPr/>
          <p:nvPr/>
        </p:nvGrpSpPr>
        <p:grpSpPr>
          <a:xfrm>
            <a:off x="991870" y="1250950"/>
            <a:ext cx="10208260" cy="5261610"/>
            <a:chOff x="1300" y="2159"/>
            <a:chExt cx="16076" cy="8286"/>
          </a:xfrm>
        </p:grpSpPr>
        <p:sp>
          <p:nvSpPr>
            <p:cNvPr id="20" name="任意多边形 19"/>
            <p:cNvSpPr/>
            <p:nvPr>
              <p:custDataLst>
                <p:tags r:id="rId8"/>
              </p:custDataLst>
            </p:nvPr>
          </p:nvSpPr>
          <p:spPr>
            <a:xfrm>
              <a:off x="1300" y="3274"/>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rgbClr val="2943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01</a:t>
              </a:r>
              <a:endParaRPr lang="zh-CN" altLang="en-US" sz="2800" b="1" dirty="0" err="1">
                <a:solidFill>
                  <a:schemeClr val="bg1"/>
                </a:solidFill>
              </a:endParaRPr>
            </a:p>
          </p:txBody>
        </p:sp>
        <p:sp>
          <p:nvSpPr>
            <p:cNvPr id="21" name="任意多边形 20"/>
            <p:cNvSpPr/>
            <p:nvPr>
              <p:custDataLst>
                <p:tags r:id="rId9"/>
              </p:custDataLst>
            </p:nvPr>
          </p:nvSpPr>
          <p:spPr>
            <a:xfrm>
              <a:off x="1976" y="5306"/>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rgbClr val="FC8618"/>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02</a:t>
              </a:r>
              <a:endParaRPr lang="zh-CN" altLang="en-US" sz="2800" b="1" dirty="0" err="1">
                <a:solidFill>
                  <a:schemeClr val="bg1"/>
                </a:solidFill>
              </a:endParaRPr>
            </a:p>
          </p:txBody>
        </p:sp>
        <p:sp>
          <p:nvSpPr>
            <p:cNvPr id="22" name="任意多边形 21"/>
            <p:cNvSpPr/>
            <p:nvPr>
              <p:custDataLst>
                <p:tags r:id="rId10"/>
              </p:custDataLst>
            </p:nvPr>
          </p:nvSpPr>
          <p:spPr>
            <a:xfrm>
              <a:off x="2716" y="7463"/>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rgbClr val="2943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03</a:t>
              </a:r>
              <a:endParaRPr lang="zh-CN" altLang="en-US" sz="2800" b="1" dirty="0" err="1">
                <a:solidFill>
                  <a:schemeClr val="bg1"/>
                </a:solidFill>
              </a:endParaRPr>
            </a:p>
          </p:txBody>
        </p:sp>
        <p:sp>
          <p:nvSpPr>
            <p:cNvPr id="26" name="矩形 25"/>
            <p:cNvSpPr/>
            <p:nvPr>
              <p:custDataLst>
                <p:tags r:id="rId11"/>
              </p:custDataLst>
            </p:nvPr>
          </p:nvSpPr>
          <p:spPr>
            <a:xfrm>
              <a:off x="2915" y="3548"/>
              <a:ext cx="14249" cy="550"/>
            </a:xfrm>
            <a:prstGeom prst="rect">
              <a:avLst/>
            </a:prstGeom>
          </p:spPr>
          <p:txBody>
            <a:bodyPr wrap="square" anchor="ctr" anchorCtr="0">
              <a:spAutoFit/>
            </a:bodyPr>
            <a:lstStyle/>
            <a:p>
              <a:pPr lvl="0" algn="just">
                <a:lnSpc>
                  <a:spcPct val="120000"/>
                </a:lnSpc>
              </a:pPr>
              <a:r>
                <a:rPr lang="da-DK" altLang="zh-CN" sz="1400" b="1" kern="0">
                  <a:solidFill>
                    <a:schemeClr val="tx1">
                      <a:lumMod val="75000"/>
                      <a:lumOff val="25000"/>
                    </a:schemeClr>
                  </a:solidFill>
                  <a:latin typeface="微软雅黑" panose="020B0503020204020204" pitchFamily="34" charset="-122"/>
                  <a:ea typeface="微软雅黑" panose="020B0503020204020204" pitchFamily="34" charset="-122"/>
                  <a:sym typeface="+mn-ea"/>
                </a:rPr>
                <a:t>高处作业应设监护人对高处作业人员进行监护，监护人应坚守岗位。</a:t>
              </a:r>
              <a:endParaRPr lang="da-DK" altLang="zh-CN" sz="1400" b="1" ker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矩形 1"/>
            <p:cNvSpPr/>
            <p:nvPr>
              <p:custDataLst>
                <p:tags r:id="rId12"/>
              </p:custDataLst>
            </p:nvPr>
          </p:nvSpPr>
          <p:spPr>
            <a:xfrm>
              <a:off x="3660" y="5172"/>
              <a:ext cx="13716" cy="1364"/>
            </a:xfrm>
            <a:prstGeom prst="rect">
              <a:avLst/>
            </a:prstGeom>
          </p:spPr>
          <p:txBody>
            <a:bodyPr wrap="square" anchor="ctr" anchorCtr="0">
              <a:spAutoFit/>
            </a:bodyPr>
            <a:lstStyle/>
            <a:p>
              <a:pPr lvl="0" algn="just">
                <a:lnSpc>
                  <a:spcPct val="12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中应正确使用防坠落用品与登高器具、设备。高处作业人员应系用与作业内容相适应的安全带，安全带应系挂在作业处上方的牢固构件上或专为挂安全带用的钢架或钢丝绳上，不得系挂在移动或不牢固的物件上；不得系挂在有尖锐棱角的部位。安全带不得低挂高用。系安全带后应检查扣环是否扣牢。</a:t>
              </a:r>
              <a:endPar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矩形 2"/>
            <p:cNvSpPr/>
            <p:nvPr>
              <p:custDataLst>
                <p:tags r:id="rId13"/>
              </p:custDataLst>
            </p:nvPr>
          </p:nvSpPr>
          <p:spPr>
            <a:xfrm>
              <a:off x="4468" y="6839"/>
              <a:ext cx="12906" cy="2345"/>
            </a:xfrm>
            <a:prstGeom prst="rect">
              <a:avLst/>
            </a:prstGeom>
          </p:spPr>
          <p:txBody>
            <a:bodyPr wrap="square" anchor="ctr" anchorCtr="0">
              <a:spAutoFit/>
            </a:bodyPr>
            <a:lstStyle/>
            <a:p>
              <a:pPr lvl="0" algn="just">
                <a:lnSpc>
                  <a:spcPct val="13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场所有坠落可能的物件，应一律先行撤除或加以固定。高处作业所使用的工具、材料、零件等应装入工具袋，上下时手中不得持物。工具在使用时应系安全绳，不用时放入工具袋中。不得投掷工具、材料及其他物品。易滑动、易滚动的工具、材料堆放在脚手架上时，应采取防止坠落措施。高处作业中所用的物料，应堆放平稳，不妨碍通行和装卸。作业中的走道、通道板和登高用具，应随时清扫干净；拆卸下的物件及余料和废料均应及时清理运走，不得任意乱置或向下丢弃。</a:t>
              </a:r>
              <a:endPar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7" name="图片 36"/>
            <p:cNvPicPr>
              <a:picLocks noChangeAspect="1"/>
            </p:cNvPicPr>
            <p:nvPr>
              <p:custDataLst>
                <p:tags r:id="rId14"/>
              </p:custDataLst>
            </p:nvPr>
          </p:nvPicPr>
          <p:blipFill>
            <a:blip r:embed="rId15"/>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高处作业中的安全要求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9" name="组合 18"/>
          <p:cNvGrpSpPr/>
          <p:nvPr/>
        </p:nvGrpSpPr>
        <p:grpSpPr>
          <a:xfrm>
            <a:off x="987425" y="1024255"/>
            <a:ext cx="10212705" cy="5261610"/>
            <a:chOff x="1321" y="2159"/>
            <a:chExt cx="16083" cy="8286"/>
          </a:xfrm>
        </p:grpSpPr>
        <p:sp>
          <p:nvSpPr>
            <p:cNvPr id="20" name="任意多边形 19"/>
            <p:cNvSpPr/>
            <p:nvPr>
              <p:custDataLst>
                <p:tags r:id="rId12"/>
              </p:custDataLst>
            </p:nvPr>
          </p:nvSpPr>
          <p:spPr>
            <a:xfrm>
              <a:off x="1321" y="3358"/>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04</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1" name="任意多边形 20"/>
            <p:cNvSpPr/>
            <p:nvPr>
              <p:custDataLst>
                <p:tags r:id="rId13"/>
              </p:custDataLst>
            </p:nvPr>
          </p:nvSpPr>
          <p:spPr>
            <a:xfrm>
              <a:off x="1913" y="5075"/>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05</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2" name="任意多边形 21"/>
            <p:cNvSpPr/>
            <p:nvPr>
              <p:custDataLst>
                <p:tags r:id="rId14"/>
              </p:custDataLst>
            </p:nvPr>
          </p:nvSpPr>
          <p:spPr>
            <a:xfrm>
              <a:off x="2380" y="6434"/>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06</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3" name="任意多边形 22"/>
            <p:cNvSpPr/>
            <p:nvPr>
              <p:custDataLst>
                <p:tags r:id="rId15"/>
              </p:custDataLst>
            </p:nvPr>
          </p:nvSpPr>
          <p:spPr>
            <a:xfrm>
              <a:off x="2930" y="8024"/>
              <a:ext cx="1821" cy="109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chemeClr val="accent4"/>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07</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6" name="矩形 25"/>
            <p:cNvSpPr/>
            <p:nvPr>
              <p:custDataLst>
                <p:tags r:id="rId16"/>
              </p:custDataLst>
            </p:nvPr>
          </p:nvSpPr>
          <p:spPr>
            <a:xfrm>
              <a:off x="2936" y="3022"/>
              <a:ext cx="14258" cy="1771"/>
            </a:xfrm>
            <a:prstGeom prst="rect">
              <a:avLst/>
            </a:prstGeom>
          </p:spPr>
          <p:txBody>
            <a:bodyPr wrap="square" anchor="ctr" anchorCtr="0">
              <a:spAutoFit/>
            </a:bodyPr>
            <a:lstStyle/>
            <a:p>
              <a:pPr lvl="0" algn="just">
                <a:lnSpc>
                  <a:spcPct val="120000"/>
                </a:lnSpc>
              </a:pPr>
              <a:r>
                <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雨天和雪天进行高处作业时，应采取可靠的防滑、防寒和防冻措施。凡水、冰、霜、雪均应及时清除。对进行高处作业的高耸建筑物，应事先设置避雷设施。遇有6级以上强风、浓雾等恶劣气候，不得进行特级高处作业、露天攀登与悬空高处作业。暴风雪及台风暴雨后，应对高处作业安全设施逐一加以检查，发现有松动、变形、损坏或脱落等现象，应立即修理完善。</a:t>
              </a:r>
              <a:endPar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6" name="矩形 15"/>
            <p:cNvSpPr/>
            <p:nvPr>
              <p:custDataLst>
                <p:tags r:id="rId17"/>
              </p:custDataLst>
            </p:nvPr>
          </p:nvSpPr>
          <p:spPr>
            <a:xfrm>
              <a:off x="3597" y="5145"/>
              <a:ext cx="13686" cy="957"/>
            </a:xfrm>
            <a:prstGeom prst="rect">
              <a:avLst/>
            </a:prstGeom>
          </p:spPr>
          <p:txBody>
            <a:bodyPr wrap="square" anchor="ctr" anchorCtr="0">
              <a:spAutoFit/>
            </a:bodyPr>
            <a:lstStyle/>
            <a:p>
              <a:pPr lvl="0" algn="just">
                <a:lnSpc>
                  <a:spcPct val="120000"/>
                </a:lnSpc>
              </a:pPr>
              <a:r>
                <a:rPr lang="zh-CN" altLang="zh-CN" sz="1400" b="1" kern="0" dirty="0">
                  <a:solidFill>
                    <a:schemeClr val="dk1"/>
                  </a:solidFill>
                  <a:latin typeface="隶书" panose="02010509060101010101" pitchFamily="49" charset="-122"/>
                  <a:ea typeface="隶书" panose="02010509060101010101" pitchFamily="49" charset="-122"/>
                  <a:sym typeface="+mn-ea"/>
                </a:rPr>
                <a:t>在临近有排放有毒、有害气体、粉尘的放空管线或烟囱的场所进行高处作业时，作业点的有毒物浓度应在允许浓度范围内，并采取有效的防护措施。在应急状态下，按应急预案执行。</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17" name="矩形 16"/>
            <p:cNvSpPr/>
            <p:nvPr>
              <p:custDataLst>
                <p:tags r:id="rId18"/>
              </p:custDataLst>
            </p:nvPr>
          </p:nvSpPr>
          <p:spPr>
            <a:xfrm>
              <a:off x="4132" y="6627"/>
              <a:ext cx="13216" cy="58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带电高处作业应符合GB/T 13869的有关要求。高处作业涉及临时用电时应符合JCJ 46的有关要求。</a:t>
              </a:r>
              <a:endPar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8" name="矩形 17"/>
            <p:cNvSpPr/>
            <p:nvPr>
              <p:custDataLst>
                <p:tags r:id="rId19"/>
              </p:custDataLst>
            </p:nvPr>
          </p:nvSpPr>
          <p:spPr>
            <a:xfrm>
              <a:off x="4750" y="7620"/>
              <a:ext cx="12654" cy="1905"/>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高处作业应与地面保持联系，根据现场配备必要的联络工具，并指定专人负责联系。尤其是在危险化学品生产、储存场所或附近有放空管线的位置高处作业时，应为作业人员配备必要的防护器材（如空气呼吸器、过滤式防毒面具或口罩等），应事先与车间负责人或工长(值班主任)取得联系，确定联络方式，并将联络方式填入《作业证》的补充措施栏内。</a:t>
              </a:r>
              <a:endPar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37" name="图片 36"/>
            <p:cNvPicPr>
              <a:picLocks noChangeAspect="1"/>
            </p:cNvPicPr>
            <p:nvPr>
              <p:custDataLst>
                <p:tags r:id="rId20"/>
              </p:custDataLst>
            </p:nvPr>
          </p:nvPicPr>
          <p:blipFill>
            <a:blip r:embed="rId21"/>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高处作业中的安全要求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9" name="组合 18"/>
          <p:cNvGrpSpPr/>
          <p:nvPr/>
        </p:nvGrpSpPr>
        <p:grpSpPr>
          <a:xfrm>
            <a:off x="987425" y="1024255"/>
            <a:ext cx="10212705" cy="5261610"/>
            <a:chOff x="1321" y="2159"/>
            <a:chExt cx="16083" cy="8286"/>
          </a:xfrm>
        </p:grpSpPr>
        <p:sp>
          <p:nvSpPr>
            <p:cNvPr id="20" name="任意多边形 19"/>
            <p:cNvSpPr/>
            <p:nvPr>
              <p:custDataLst>
                <p:tags r:id="rId12"/>
              </p:custDataLst>
            </p:nvPr>
          </p:nvSpPr>
          <p:spPr>
            <a:xfrm>
              <a:off x="1321" y="3358"/>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08</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1" name="任意多边形 20"/>
            <p:cNvSpPr/>
            <p:nvPr>
              <p:custDataLst>
                <p:tags r:id="rId13"/>
              </p:custDataLst>
            </p:nvPr>
          </p:nvSpPr>
          <p:spPr>
            <a:xfrm>
              <a:off x="1913" y="5075"/>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a:t>
              </a:r>
              <a:r>
                <a:rPr lang="en-US" sz="2800" b="1" dirty="0">
                  <a:solidFill>
                    <a:schemeClr val="lt1"/>
                  </a:solidFill>
                  <a:latin typeface="隶书" panose="02010509060101010101" pitchFamily="49" charset="-122"/>
                  <a:ea typeface="隶书" panose="02010509060101010101" pitchFamily="49" charset="-122"/>
                </a:rPr>
                <a:t>9</a:t>
              </a:r>
              <a:endParaRPr lang="en-US" sz="2800" b="1" dirty="0">
                <a:solidFill>
                  <a:schemeClr val="lt1"/>
                </a:solidFill>
                <a:latin typeface="隶书" panose="02010509060101010101" pitchFamily="49" charset="-122"/>
                <a:ea typeface="隶书" panose="02010509060101010101" pitchFamily="49" charset="-122"/>
              </a:endParaRPr>
            </a:p>
          </p:txBody>
        </p:sp>
        <p:sp>
          <p:nvSpPr>
            <p:cNvPr id="22" name="任意多边形 21"/>
            <p:cNvSpPr/>
            <p:nvPr>
              <p:custDataLst>
                <p:tags r:id="rId14"/>
              </p:custDataLst>
            </p:nvPr>
          </p:nvSpPr>
          <p:spPr>
            <a:xfrm>
              <a:off x="2380" y="6434"/>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10</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3" name="任意多边形 22"/>
            <p:cNvSpPr/>
            <p:nvPr>
              <p:custDataLst>
                <p:tags r:id="rId15"/>
              </p:custDataLst>
            </p:nvPr>
          </p:nvSpPr>
          <p:spPr>
            <a:xfrm>
              <a:off x="2930" y="8024"/>
              <a:ext cx="1821" cy="109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chemeClr val="accent4"/>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11</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6" name="矩形 25"/>
            <p:cNvSpPr/>
            <p:nvPr>
              <p:custDataLst>
                <p:tags r:id="rId16"/>
              </p:custDataLst>
            </p:nvPr>
          </p:nvSpPr>
          <p:spPr>
            <a:xfrm>
              <a:off x="2936" y="3226"/>
              <a:ext cx="14258" cy="1364"/>
            </a:xfrm>
            <a:prstGeom prst="rect">
              <a:avLst/>
            </a:prstGeom>
          </p:spPr>
          <p:txBody>
            <a:bodyPr wrap="square" anchor="ctr" anchorCtr="0">
              <a:spAutoFit/>
            </a:bodyPr>
            <a:lstStyle/>
            <a:p>
              <a:pPr lvl="0" algn="just">
                <a:lnSpc>
                  <a:spcPct val="120000"/>
                </a:lnSpc>
              </a:pPr>
              <a:r>
                <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不得在不坚固的结构(如彩钢板屋顶、石棉瓦、瓦棱板等轻型材料等)上作业，登不坚固的结构(如彩钢板屋顶、石棉瓦、瓦棱板等轻型材料)作业前，应保证其承重的立柱、梁、框架的受力能满足所承载的负荷，应铺设牢固的脚手板，并加以固定，脚手板上要有防滑措施。</a:t>
              </a:r>
              <a:endPar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6" name="矩形 15"/>
            <p:cNvSpPr/>
            <p:nvPr>
              <p:custDataLst>
                <p:tags r:id="rId17"/>
              </p:custDataLst>
            </p:nvPr>
          </p:nvSpPr>
          <p:spPr>
            <a:xfrm>
              <a:off x="3597" y="5349"/>
              <a:ext cx="13686" cy="550"/>
            </a:xfrm>
            <a:prstGeom prst="rect">
              <a:avLst/>
            </a:prstGeom>
          </p:spPr>
          <p:txBody>
            <a:bodyPr wrap="square" anchor="ctr" anchorCtr="0">
              <a:spAutoFit/>
            </a:bodyPr>
            <a:lstStyle/>
            <a:p>
              <a:pPr lvl="0" algn="just">
                <a:lnSpc>
                  <a:spcPct val="120000"/>
                </a:lnSpc>
              </a:pPr>
              <a:r>
                <a:rPr lang="zh-CN" altLang="zh-CN" sz="1400" b="1" kern="0" dirty="0">
                  <a:solidFill>
                    <a:schemeClr val="dk1"/>
                  </a:solidFill>
                  <a:latin typeface="隶书" panose="02010509060101010101" pitchFamily="49" charset="-122"/>
                  <a:ea typeface="隶书" panose="02010509060101010101" pitchFamily="49" charset="-122"/>
                  <a:sym typeface="+mn-ea"/>
                </a:rPr>
                <a:t>作业人员不得在高处作业处休息。</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17" name="矩形 16"/>
            <p:cNvSpPr/>
            <p:nvPr>
              <p:custDataLst>
                <p:tags r:id="rId18"/>
              </p:custDataLst>
            </p:nvPr>
          </p:nvSpPr>
          <p:spPr>
            <a:xfrm>
              <a:off x="4132" y="6407"/>
              <a:ext cx="13216" cy="102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sym typeface="+mn-ea"/>
                </a:rPr>
                <a:t>高处作业与其他作业交叉进行时，应按指定的路线上下，不得上下垂直作业，如果需要垂直作业时应采取可靠的隔离措施。</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18" name="矩形 17"/>
            <p:cNvSpPr/>
            <p:nvPr>
              <p:custDataLst>
                <p:tags r:id="rId19"/>
              </p:custDataLst>
            </p:nvPr>
          </p:nvSpPr>
          <p:spPr>
            <a:xfrm>
              <a:off x="4750" y="8281"/>
              <a:ext cx="12654" cy="58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sym typeface="+mn-ea"/>
                </a:rPr>
                <a:t>在采取地（零）电位或等（同）电位作业方式进行带电高处作业时。应使用绝缘工具或穿均压服。</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pic>
          <p:nvPicPr>
            <p:cNvPr id="37" name="图片 36"/>
            <p:cNvPicPr>
              <a:picLocks noChangeAspect="1"/>
            </p:cNvPicPr>
            <p:nvPr>
              <p:custDataLst>
                <p:tags r:id="rId20"/>
              </p:custDataLst>
            </p:nvPr>
          </p:nvPicPr>
          <p:blipFill>
            <a:blip r:embed="rId21"/>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高处作业中的安全要求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19" name="组合 18"/>
          <p:cNvGrpSpPr/>
          <p:nvPr/>
        </p:nvGrpSpPr>
        <p:grpSpPr>
          <a:xfrm>
            <a:off x="987425" y="1024255"/>
            <a:ext cx="10448290" cy="5261610"/>
            <a:chOff x="1321" y="2159"/>
            <a:chExt cx="16454" cy="8286"/>
          </a:xfrm>
        </p:grpSpPr>
        <p:sp>
          <p:nvSpPr>
            <p:cNvPr id="20" name="任意多边形 19"/>
            <p:cNvSpPr/>
            <p:nvPr>
              <p:custDataLst>
                <p:tags r:id="rId8"/>
              </p:custDataLst>
            </p:nvPr>
          </p:nvSpPr>
          <p:spPr>
            <a:xfrm>
              <a:off x="1321" y="3358"/>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rgbClr val="2943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12</a:t>
              </a:r>
              <a:endParaRPr lang="zh-CN" altLang="en-US" sz="2800" b="1" dirty="0" err="1">
                <a:solidFill>
                  <a:schemeClr val="bg1"/>
                </a:solidFill>
              </a:endParaRPr>
            </a:p>
          </p:txBody>
        </p:sp>
        <p:sp>
          <p:nvSpPr>
            <p:cNvPr id="21" name="任意多边形 20"/>
            <p:cNvSpPr/>
            <p:nvPr>
              <p:custDataLst>
                <p:tags r:id="rId9"/>
              </p:custDataLst>
            </p:nvPr>
          </p:nvSpPr>
          <p:spPr>
            <a:xfrm>
              <a:off x="1913" y="5075"/>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rgbClr val="FC8618"/>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13</a:t>
              </a:r>
              <a:endParaRPr lang="en-US" sz="2800" b="1" dirty="0" err="1">
                <a:solidFill>
                  <a:schemeClr val="bg1"/>
                </a:solidFill>
              </a:endParaRPr>
            </a:p>
          </p:txBody>
        </p:sp>
        <p:sp>
          <p:nvSpPr>
            <p:cNvPr id="22" name="任意多边形 21"/>
            <p:cNvSpPr/>
            <p:nvPr>
              <p:custDataLst>
                <p:tags r:id="rId10"/>
              </p:custDataLst>
            </p:nvPr>
          </p:nvSpPr>
          <p:spPr>
            <a:xfrm>
              <a:off x="2380" y="6434"/>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rgbClr val="2943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14</a:t>
              </a:r>
              <a:endParaRPr lang="zh-CN" altLang="en-US" sz="2800" b="1" dirty="0" err="1">
                <a:solidFill>
                  <a:schemeClr val="bg1"/>
                </a:solidFill>
              </a:endParaRPr>
            </a:p>
          </p:txBody>
        </p:sp>
        <p:sp>
          <p:nvSpPr>
            <p:cNvPr id="23" name="任意多边形 22"/>
            <p:cNvSpPr/>
            <p:nvPr>
              <p:custDataLst>
                <p:tags r:id="rId11"/>
              </p:custDataLst>
            </p:nvPr>
          </p:nvSpPr>
          <p:spPr>
            <a:xfrm>
              <a:off x="2930" y="8024"/>
              <a:ext cx="1821" cy="109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rgbClr val="FC8618"/>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15</a:t>
              </a:r>
              <a:endParaRPr lang="zh-CN" altLang="en-US" sz="2800" b="1" dirty="0" err="1">
                <a:solidFill>
                  <a:schemeClr val="bg1"/>
                </a:solidFill>
              </a:endParaRPr>
            </a:p>
          </p:txBody>
        </p:sp>
        <p:sp>
          <p:nvSpPr>
            <p:cNvPr id="26" name="矩形 25"/>
            <p:cNvSpPr/>
            <p:nvPr>
              <p:custDataLst>
                <p:tags r:id="rId12"/>
              </p:custDataLst>
            </p:nvPr>
          </p:nvSpPr>
          <p:spPr>
            <a:xfrm>
              <a:off x="2936" y="3633"/>
              <a:ext cx="14258" cy="550"/>
            </a:xfrm>
            <a:prstGeom prst="rect">
              <a:avLst/>
            </a:prstGeom>
          </p:spPr>
          <p:txBody>
            <a:bodyPr wrap="square" anchor="ctr" anchorCtr="0">
              <a:spAutoFit/>
            </a:bodyPr>
            <a:lstStyle/>
            <a:p>
              <a:pPr lvl="0" algn="just">
                <a:lnSpc>
                  <a:spcPct val="120000"/>
                </a:lnSpc>
              </a:pPr>
              <a:r>
                <a:rPr lang="da-DK" altLang="zh-CN" sz="1400" b="1" kern="0">
                  <a:solidFill>
                    <a:schemeClr val="tx1">
                      <a:lumMod val="75000"/>
                      <a:lumOff val="25000"/>
                    </a:schemeClr>
                  </a:solidFill>
                  <a:latin typeface="微软雅黑" panose="020B0503020204020204" pitchFamily="34" charset="-122"/>
                  <a:ea typeface="微软雅黑" panose="020B0503020204020204" pitchFamily="34" charset="-122"/>
                  <a:sym typeface="+mn-ea"/>
                </a:rPr>
                <a:t>发现高处作业的安全技术设施有缺陷和隐患时，应及时解决；危及人身安全时，应停止作业。</a:t>
              </a:r>
              <a:endParaRPr lang="da-DK" altLang="zh-CN" sz="1400" b="1" ker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6" name="矩形 15"/>
            <p:cNvSpPr/>
            <p:nvPr>
              <p:custDataLst>
                <p:tags r:id="rId13"/>
              </p:custDataLst>
            </p:nvPr>
          </p:nvSpPr>
          <p:spPr>
            <a:xfrm>
              <a:off x="3597" y="5350"/>
              <a:ext cx="14178" cy="550"/>
            </a:xfrm>
            <a:prstGeom prst="rect">
              <a:avLst/>
            </a:prstGeom>
          </p:spPr>
          <p:txBody>
            <a:bodyPr wrap="square" anchor="ctr" anchorCtr="0">
              <a:spAutoFit/>
            </a:bodyPr>
            <a:lstStyle/>
            <a:p>
              <a:pPr lvl="0" algn="just">
                <a:lnSpc>
                  <a:spcPct val="12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因作业必需，临时拆除或变动安全防护设施时，应经作业负责人同意，并采取相应的措施，作业后应立即恢复。</a:t>
              </a:r>
              <a:endPar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7" name="矩形 16"/>
            <p:cNvSpPr/>
            <p:nvPr>
              <p:custDataLst>
                <p:tags r:id="rId14"/>
              </p:custDataLst>
            </p:nvPr>
          </p:nvSpPr>
          <p:spPr>
            <a:xfrm>
              <a:off x="4132" y="6627"/>
              <a:ext cx="13216" cy="584"/>
            </a:xfrm>
            <a:prstGeom prst="rect">
              <a:avLst/>
            </a:prstGeom>
          </p:spPr>
          <p:txBody>
            <a:bodyPr wrap="square" anchor="ctr" anchorCtr="0">
              <a:spAutoFit/>
            </a:bodyPr>
            <a:lstStyle/>
            <a:p>
              <a:pPr lvl="0" algn="just">
                <a:lnSpc>
                  <a:spcPct val="13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防护棚搭设时，应设警戒区，并派专人监护。</a:t>
              </a:r>
              <a:endPar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8" name="矩形 17"/>
            <p:cNvSpPr/>
            <p:nvPr>
              <p:custDataLst>
                <p:tags r:id="rId15"/>
              </p:custDataLst>
            </p:nvPr>
          </p:nvSpPr>
          <p:spPr>
            <a:xfrm>
              <a:off x="4750" y="8281"/>
              <a:ext cx="12654" cy="584"/>
            </a:xfrm>
            <a:prstGeom prst="rect">
              <a:avLst/>
            </a:prstGeom>
          </p:spPr>
          <p:txBody>
            <a:bodyPr wrap="square" anchor="ctr" anchorCtr="0">
              <a:spAutoFit/>
            </a:bodyPr>
            <a:lstStyle/>
            <a:p>
              <a:pPr lvl="0" algn="just">
                <a:lnSpc>
                  <a:spcPct val="130000"/>
                </a:lnSpc>
              </a:pPr>
              <a:r>
                <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作业人员在作业中如果发现情况异常，应发出信号，并迅速撤离现场。</a:t>
              </a:r>
              <a:endParaRPr lang="zh-CN"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7" name="图片 36"/>
            <p:cNvPicPr>
              <a:picLocks noChangeAspect="1"/>
            </p:cNvPicPr>
            <p:nvPr>
              <p:custDataLst>
                <p:tags r:id="rId16"/>
              </p:custDataLst>
            </p:nvPr>
          </p:nvPicPr>
          <p:blipFill>
            <a:blip r:embed="rId17"/>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高处作业后的安全要求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10" name="组合 9"/>
          <p:cNvGrpSpPr/>
          <p:nvPr/>
        </p:nvGrpSpPr>
        <p:grpSpPr>
          <a:xfrm>
            <a:off x="1311275" y="1807210"/>
            <a:ext cx="9569450" cy="3310890"/>
            <a:chOff x="2065" y="2846"/>
            <a:chExt cx="15070" cy="5214"/>
          </a:xfrm>
        </p:grpSpPr>
        <p:grpSp>
          <p:nvGrpSpPr>
            <p:cNvPr id="7" name="PA_组合 6"/>
            <p:cNvGrpSpPr/>
            <p:nvPr>
              <p:custDataLst>
                <p:tags r:id="rId8"/>
              </p:custDataLst>
            </p:nvPr>
          </p:nvGrpSpPr>
          <p:grpSpPr>
            <a:xfrm>
              <a:off x="14634" y="2846"/>
              <a:ext cx="1769" cy="1769"/>
              <a:chOff x="9292789" y="2607196"/>
              <a:chExt cx="1123570" cy="1123570"/>
            </a:xfrm>
          </p:grpSpPr>
          <p:sp>
            <p:nvSpPr>
              <p:cNvPr id="2" name="i$liḋe-Oval 4"/>
              <p:cNvSpPr/>
              <p:nvPr/>
            </p:nvSpPr>
            <p:spPr>
              <a:xfrm>
                <a:off x="9292789" y="2607196"/>
                <a:ext cx="1123570" cy="112357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9" name="i$liḋe-Freeform: Shape 5"/>
              <p:cNvSpPr/>
              <p:nvPr/>
            </p:nvSpPr>
            <p:spPr bwMode="auto">
              <a:xfrm>
                <a:off x="9649040" y="2884642"/>
                <a:ext cx="411068" cy="568679"/>
              </a:xfrm>
              <a:custGeom>
                <a:avLst/>
                <a:gdLst>
                  <a:gd name="T0" fmla="*/ 143 w 168"/>
                  <a:gd name="T1" fmla="*/ 65 h 232"/>
                  <a:gd name="T2" fmla="*/ 113 w 168"/>
                  <a:gd name="T3" fmla="*/ 38 h 232"/>
                  <a:gd name="T4" fmla="*/ 141 w 168"/>
                  <a:gd name="T5" fmla="*/ 38 h 232"/>
                  <a:gd name="T6" fmla="*/ 147 w 168"/>
                  <a:gd name="T7" fmla="*/ 33 h 232"/>
                  <a:gd name="T8" fmla="*/ 154 w 168"/>
                  <a:gd name="T9" fmla="*/ 5 h 232"/>
                  <a:gd name="T10" fmla="*/ 155 w 168"/>
                  <a:gd name="T11" fmla="*/ 0 h 232"/>
                  <a:gd name="T12" fmla="*/ 13 w 168"/>
                  <a:gd name="T13" fmla="*/ 0 h 232"/>
                  <a:gd name="T14" fmla="*/ 14 w 168"/>
                  <a:gd name="T15" fmla="*/ 5 h 232"/>
                  <a:gd name="T16" fmla="*/ 21 w 168"/>
                  <a:gd name="T17" fmla="*/ 33 h 232"/>
                  <a:gd name="T18" fmla="*/ 27 w 168"/>
                  <a:gd name="T19" fmla="*/ 38 h 232"/>
                  <a:gd name="T20" fmla="*/ 55 w 168"/>
                  <a:gd name="T21" fmla="*/ 38 h 232"/>
                  <a:gd name="T22" fmla="*/ 25 w 168"/>
                  <a:gd name="T23" fmla="*/ 65 h 232"/>
                  <a:gd name="T24" fmla="*/ 15 w 168"/>
                  <a:gd name="T25" fmla="*/ 132 h 232"/>
                  <a:gd name="T26" fmla="*/ 84 w 168"/>
                  <a:gd name="T27" fmla="*/ 232 h 232"/>
                  <a:gd name="T28" fmla="*/ 153 w 168"/>
                  <a:gd name="T29" fmla="*/ 132 h 232"/>
                  <a:gd name="T30" fmla="*/ 143 w 168"/>
                  <a:gd name="T31" fmla="*/ 65 h 232"/>
                  <a:gd name="T32" fmla="*/ 134 w 168"/>
                  <a:gd name="T33" fmla="*/ 119 h 232"/>
                  <a:gd name="T34" fmla="*/ 93 w 168"/>
                  <a:gd name="T35" fmla="*/ 177 h 232"/>
                  <a:gd name="T36" fmla="*/ 93 w 168"/>
                  <a:gd name="T37" fmla="*/ 134 h 232"/>
                  <a:gd name="T38" fmla="*/ 97 w 168"/>
                  <a:gd name="T39" fmla="*/ 126 h 232"/>
                  <a:gd name="T40" fmla="*/ 102 w 168"/>
                  <a:gd name="T41" fmla="*/ 114 h 232"/>
                  <a:gd name="T42" fmla="*/ 84 w 168"/>
                  <a:gd name="T43" fmla="*/ 96 h 232"/>
                  <a:gd name="T44" fmla="*/ 66 w 168"/>
                  <a:gd name="T45" fmla="*/ 114 h 232"/>
                  <a:gd name="T46" fmla="*/ 71 w 168"/>
                  <a:gd name="T47" fmla="*/ 126 h 232"/>
                  <a:gd name="T48" fmla="*/ 74 w 168"/>
                  <a:gd name="T49" fmla="*/ 134 h 232"/>
                  <a:gd name="T50" fmla="*/ 74 w 168"/>
                  <a:gd name="T51" fmla="*/ 177 h 232"/>
                  <a:gd name="T52" fmla="*/ 34 w 168"/>
                  <a:gd name="T53" fmla="*/ 119 h 232"/>
                  <a:gd name="T54" fmla="*/ 40 w 168"/>
                  <a:gd name="T55" fmla="*/ 83 h 232"/>
                  <a:gd name="T56" fmla="*/ 84 w 168"/>
                  <a:gd name="T57" fmla="*/ 44 h 232"/>
                  <a:gd name="T58" fmla="*/ 127 w 168"/>
                  <a:gd name="T59" fmla="*/ 82 h 232"/>
                  <a:gd name="T60" fmla="*/ 128 w 168"/>
                  <a:gd name="T61" fmla="*/ 83 h 232"/>
                  <a:gd name="T62" fmla="*/ 134 w 168"/>
                  <a:gd name="T63" fmla="*/ 1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232">
                    <a:moveTo>
                      <a:pt x="143" y="65"/>
                    </a:moveTo>
                    <a:cubicBezTo>
                      <a:pt x="113" y="38"/>
                      <a:pt x="113" y="38"/>
                      <a:pt x="113" y="38"/>
                    </a:cubicBezTo>
                    <a:cubicBezTo>
                      <a:pt x="141" y="38"/>
                      <a:pt x="141" y="38"/>
                      <a:pt x="141" y="38"/>
                    </a:cubicBezTo>
                    <a:cubicBezTo>
                      <a:pt x="143" y="38"/>
                      <a:pt x="146" y="36"/>
                      <a:pt x="147" y="33"/>
                    </a:cubicBezTo>
                    <a:cubicBezTo>
                      <a:pt x="154" y="5"/>
                      <a:pt x="154" y="5"/>
                      <a:pt x="154" y="5"/>
                    </a:cubicBezTo>
                    <a:cubicBezTo>
                      <a:pt x="155" y="0"/>
                      <a:pt x="155" y="0"/>
                      <a:pt x="155" y="0"/>
                    </a:cubicBezTo>
                    <a:cubicBezTo>
                      <a:pt x="13" y="0"/>
                      <a:pt x="13" y="0"/>
                      <a:pt x="13" y="0"/>
                    </a:cubicBezTo>
                    <a:cubicBezTo>
                      <a:pt x="14" y="5"/>
                      <a:pt x="14" y="5"/>
                      <a:pt x="14" y="5"/>
                    </a:cubicBezTo>
                    <a:cubicBezTo>
                      <a:pt x="21" y="33"/>
                      <a:pt x="21" y="33"/>
                      <a:pt x="21" y="33"/>
                    </a:cubicBezTo>
                    <a:cubicBezTo>
                      <a:pt x="22" y="36"/>
                      <a:pt x="24" y="38"/>
                      <a:pt x="27" y="38"/>
                    </a:cubicBezTo>
                    <a:cubicBezTo>
                      <a:pt x="55" y="38"/>
                      <a:pt x="55" y="38"/>
                      <a:pt x="55" y="38"/>
                    </a:cubicBezTo>
                    <a:cubicBezTo>
                      <a:pt x="25" y="65"/>
                      <a:pt x="25" y="65"/>
                      <a:pt x="25" y="65"/>
                    </a:cubicBezTo>
                    <a:cubicBezTo>
                      <a:pt x="5" y="81"/>
                      <a:pt x="0" y="111"/>
                      <a:pt x="15" y="132"/>
                    </a:cubicBezTo>
                    <a:cubicBezTo>
                      <a:pt x="84" y="232"/>
                      <a:pt x="84" y="232"/>
                      <a:pt x="84" y="232"/>
                    </a:cubicBezTo>
                    <a:cubicBezTo>
                      <a:pt x="153" y="132"/>
                      <a:pt x="153" y="132"/>
                      <a:pt x="153" y="132"/>
                    </a:cubicBezTo>
                    <a:cubicBezTo>
                      <a:pt x="168" y="111"/>
                      <a:pt x="163" y="81"/>
                      <a:pt x="143" y="65"/>
                    </a:cubicBezTo>
                    <a:close/>
                    <a:moveTo>
                      <a:pt x="134" y="119"/>
                    </a:moveTo>
                    <a:cubicBezTo>
                      <a:pt x="93" y="177"/>
                      <a:pt x="93" y="177"/>
                      <a:pt x="93" y="177"/>
                    </a:cubicBezTo>
                    <a:cubicBezTo>
                      <a:pt x="93" y="134"/>
                      <a:pt x="93" y="134"/>
                      <a:pt x="93" y="134"/>
                    </a:cubicBezTo>
                    <a:cubicBezTo>
                      <a:pt x="93" y="131"/>
                      <a:pt x="95" y="128"/>
                      <a:pt x="97" y="126"/>
                    </a:cubicBezTo>
                    <a:cubicBezTo>
                      <a:pt x="100" y="123"/>
                      <a:pt x="102" y="119"/>
                      <a:pt x="102" y="114"/>
                    </a:cubicBezTo>
                    <a:cubicBezTo>
                      <a:pt x="102" y="104"/>
                      <a:pt x="94" y="96"/>
                      <a:pt x="84" y="96"/>
                    </a:cubicBezTo>
                    <a:cubicBezTo>
                      <a:pt x="74" y="96"/>
                      <a:pt x="66" y="104"/>
                      <a:pt x="66" y="114"/>
                    </a:cubicBezTo>
                    <a:cubicBezTo>
                      <a:pt x="66" y="119"/>
                      <a:pt x="68" y="123"/>
                      <a:pt x="71" y="126"/>
                    </a:cubicBezTo>
                    <a:cubicBezTo>
                      <a:pt x="73" y="128"/>
                      <a:pt x="74" y="131"/>
                      <a:pt x="74" y="134"/>
                    </a:cubicBezTo>
                    <a:cubicBezTo>
                      <a:pt x="74" y="177"/>
                      <a:pt x="74" y="177"/>
                      <a:pt x="74" y="177"/>
                    </a:cubicBezTo>
                    <a:cubicBezTo>
                      <a:pt x="34" y="119"/>
                      <a:pt x="34" y="119"/>
                      <a:pt x="34" y="119"/>
                    </a:cubicBezTo>
                    <a:cubicBezTo>
                      <a:pt x="26" y="108"/>
                      <a:pt x="29" y="91"/>
                      <a:pt x="40" y="83"/>
                    </a:cubicBezTo>
                    <a:cubicBezTo>
                      <a:pt x="84" y="44"/>
                      <a:pt x="84" y="44"/>
                      <a:pt x="84" y="44"/>
                    </a:cubicBezTo>
                    <a:cubicBezTo>
                      <a:pt x="127" y="82"/>
                      <a:pt x="127" y="82"/>
                      <a:pt x="127" y="82"/>
                    </a:cubicBezTo>
                    <a:cubicBezTo>
                      <a:pt x="128" y="83"/>
                      <a:pt x="128" y="83"/>
                      <a:pt x="128" y="83"/>
                    </a:cubicBezTo>
                    <a:cubicBezTo>
                      <a:pt x="139" y="91"/>
                      <a:pt x="142" y="108"/>
                      <a:pt x="134" y="119"/>
                    </a:cubicBezTo>
                    <a:close/>
                  </a:path>
                </a:pathLst>
              </a:custGeom>
              <a:solidFill>
                <a:schemeClr val="bg1">
                  <a:alpha val="8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PA_组合 5"/>
            <p:cNvGrpSpPr/>
            <p:nvPr>
              <p:custDataLst>
                <p:tags r:id="rId9"/>
              </p:custDataLst>
            </p:nvPr>
          </p:nvGrpSpPr>
          <p:grpSpPr>
            <a:xfrm>
              <a:off x="10688" y="2846"/>
              <a:ext cx="1769" cy="1769"/>
              <a:chOff x="6787073" y="2607196"/>
              <a:chExt cx="1123570" cy="1123570"/>
            </a:xfrm>
          </p:grpSpPr>
          <p:sp>
            <p:nvSpPr>
              <p:cNvPr id="40" name="i$liḋe-Oval 6"/>
              <p:cNvSpPr/>
              <p:nvPr/>
            </p:nvSpPr>
            <p:spPr>
              <a:xfrm>
                <a:off x="6787073" y="2607196"/>
                <a:ext cx="1123570" cy="112357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i$liḋe-Freeform: Shape 7"/>
              <p:cNvSpPr/>
              <p:nvPr/>
            </p:nvSpPr>
            <p:spPr bwMode="auto">
              <a:xfrm>
                <a:off x="7053869" y="2895291"/>
                <a:ext cx="589979" cy="547380"/>
              </a:xfrm>
              <a:custGeom>
                <a:avLst/>
                <a:gdLst>
                  <a:gd name="T0" fmla="*/ 142 w 241"/>
                  <a:gd name="T1" fmla="*/ 137 h 224"/>
                  <a:gd name="T2" fmla="*/ 150 w 241"/>
                  <a:gd name="T3" fmla="*/ 97 h 224"/>
                  <a:gd name="T4" fmla="*/ 132 w 241"/>
                  <a:gd name="T5" fmla="*/ 115 h 224"/>
                  <a:gd name="T6" fmla="*/ 110 w 241"/>
                  <a:gd name="T7" fmla="*/ 115 h 224"/>
                  <a:gd name="T8" fmla="*/ 110 w 241"/>
                  <a:gd name="T9" fmla="*/ 92 h 224"/>
                  <a:gd name="T10" fmla="*/ 127 w 241"/>
                  <a:gd name="T11" fmla="*/ 74 h 224"/>
                  <a:gd name="T12" fmla="*/ 88 w 241"/>
                  <a:gd name="T13" fmla="*/ 83 h 224"/>
                  <a:gd name="T14" fmla="*/ 78 w 241"/>
                  <a:gd name="T15" fmla="*/ 120 h 224"/>
                  <a:gd name="T16" fmla="*/ 3 w 241"/>
                  <a:gd name="T17" fmla="*/ 195 h 224"/>
                  <a:gd name="T18" fmla="*/ 3 w 241"/>
                  <a:gd name="T19" fmla="*/ 206 h 224"/>
                  <a:gd name="T20" fmla="*/ 19 w 241"/>
                  <a:gd name="T21" fmla="*/ 222 h 224"/>
                  <a:gd name="T22" fmla="*/ 25 w 241"/>
                  <a:gd name="T23" fmla="*/ 224 h 224"/>
                  <a:gd name="T24" fmla="*/ 30 w 241"/>
                  <a:gd name="T25" fmla="*/ 222 h 224"/>
                  <a:gd name="T26" fmla="*/ 105 w 241"/>
                  <a:gd name="T27" fmla="*/ 147 h 224"/>
                  <a:gd name="T28" fmla="*/ 142 w 241"/>
                  <a:gd name="T29" fmla="*/ 137 h 224"/>
                  <a:gd name="T30" fmla="*/ 27 w 241"/>
                  <a:gd name="T31" fmla="*/ 206 h 224"/>
                  <a:gd name="T32" fmla="*/ 19 w 241"/>
                  <a:gd name="T33" fmla="*/ 206 h 224"/>
                  <a:gd name="T34" fmla="*/ 19 w 241"/>
                  <a:gd name="T35" fmla="*/ 198 h 224"/>
                  <a:gd name="T36" fmla="*/ 27 w 241"/>
                  <a:gd name="T37" fmla="*/ 198 h 224"/>
                  <a:gd name="T38" fmla="*/ 27 w 241"/>
                  <a:gd name="T39" fmla="*/ 206 h 224"/>
                  <a:gd name="T40" fmla="*/ 236 w 241"/>
                  <a:gd name="T41" fmla="*/ 0 h 224"/>
                  <a:gd name="T42" fmla="*/ 19 w 241"/>
                  <a:gd name="T43" fmla="*/ 0 h 224"/>
                  <a:gd name="T44" fmla="*/ 14 w 241"/>
                  <a:gd name="T45" fmla="*/ 5 h 224"/>
                  <a:gd name="T46" fmla="*/ 14 w 241"/>
                  <a:gd name="T47" fmla="*/ 171 h 224"/>
                  <a:gd name="T48" fmla="*/ 38 w 241"/>
                  <a:gd name="T49" fmla="*/ 147 h 224"/>
                  <a:gd name="T50" fmla="*/ 38 w 241"/>
                  <a:gd name="T51" fmla="*/ 48 h 224"/>
                  <a:gd name="T52" fmla="*/ 217 w 241"/>
                  <a:gd name="T53" fmla="*/ 48 h 224"/>
                  <a:gd name="T54" fmla="*/ 217 w 241"/>
                  <a:gd name="T55" fmla="*/ 170 h 224"/>
                  <a:gd name="T56" fmla="*/ 95 w 241"/>
                  <a:gd name="T57" fmla="*/ 170 h 224"/>
                  <a:gd name="T58" fmla="*/ 72 w 241"/>
                  <a:gd name="T59" fmla="*/ 193 h 224"/>
                  <a:gd name="T60" fmla="*/ 222 w 241"/>
                  <a:gd name="T61" fmla="*/ 193 h 224"/>
                  <a:gd name="T62" fmla="*/ 241 w 241"/>
                  <a:gd name="T63" fmla="*/ 175 h 224"/>
                  <a:gd name="T64" fmla="*/ 241 w 241"/>
                  <a:gd name="T65" fmla="*/ 5 h 224"/>
                  <a:gd name="T66" fmla="*/ 236 w 241"/>
                  <a:gd name="T67" fmla="*/ 0 h 224"/>
                  <a:gd name="T68" fmla="*/ 47 w 241"/>
                  <a:gd name="T69" fmla="*/ 32 h 224"/>
                  <a:gd name="T70" fmla="*/ 39 w 241"/>
                  <a:gd name="T71" fmla="*/ 24 h 224"/>
                  <a:gd name="T72" fmla="*/ 47 w 241"/>
                  <a:gd name="T73" fmla="*/ 15 h 224"/>
                  <a:gd name="T74" fmla="*/ 55 w 241"/>
                  <a:gd name="T75" fmla="*/ 24 h 224"/>
                  <a:gd name="T76" fmla="*/ 47 w 241"/>
                  <a:gd name="T77" fmla="*/ 32 h 224"/>
                  <a:gd name="T78" fmla="*/ 77 w 241"/>
                  <a:gd name="T79" fmla="*/ 32 h 224"/>
                  <a:gd name="T80" fmla="*/ 69 w 241"/>
                  <a:gd name="T81" fmla="*/ 24 h 224"/>
                  <a:gd name="T82" fmla="*/ 77 w 241"/>
                  <a:gd name="T83" fmla="*/ 15 h 224"/>
                  <a:gd name="T84" fmla="*/ 85 w 241"/>
                  <a:gd name="T85" fmla="*/ 24 h 224"/>
                  <a:gd name="T86" fmla="*/ 77 w 241"/>
                  <a:gd name="T87" fmla="*/ 3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 h="224">
                    <a:moveTo>
                      <a:pt x="142" y="137"/>
                    </a:moveTo>
                    <a:cubicBezTo>
                      <a:pt x="153" y="126"/>
                      <a:pt x="155" y="110"/>
                      <a:pt x="150" y="97"/>
                    </a:cubicBezTo>
                    <a:cubicBezTo>
                      <a:pt x="132" y="115"/>
                      <a:pt x="132" y="115"/>
                      <a:pt x="132" y="115"/>
                    </a:cubicBezTo>
                    <a:cubicBezTo>
                      <a:pt x="126" y="121"/>
                      <a:pt x="116" y="121"/>
                      <a:pt x="110" y="115"/>
                    </a:cubicBezTo>
                    <a:cubicBezTo>
                      <a:pt x="104" y="108"/>
                      <a:pt x="104" y="98"/>
                      <a:pt x="110" y="92"/>
                    </a:cubicBezTo>
                    <a:cubicBezTo>
                      <a:pt x="127" y="74"/>
                      <a:pt x="127" y="74"/>
                      <a:pt x="127" y="74"/>
                    </a:cubicBezTo>
                    <a:cubicBezTo>
                      <a:pt x="114" y="70"/>
                      <a:pt x="99" y="73"/>
                      <a:pt x="88" y="83"/>
                    </a:cubicBezTo>
                    <a:cubicBezTo>
                      <a:pt x="78" y="93"/>
                      <a:pt x="75" y="107"/>
                      <a:pt x="78" y="120"/>
                    </a:cubicBezTo>
                    <a:cubicBezTo>
                      <a:pt x="3" y="195"/>
                      <a:pt x="3" y="195"/>
                      <a:pt x="3" y="195"/>
                    </a:cubicBezTo>
                    <a:cubicBezTo>
                      <a:pt x="0" y="198"/>
                      <a:pt x="0" y="203"/>
                      <a:pt x="3" y="206"/>
                    </a:cubicBezTo>
                    <a:cubicBezTo>
                      <a:pt x="19" y="222"/>
                      <a:pt x="19" y="222"/>
                      <a:pt x="19" y="222"/>
                    </a:cubicBezTo>
                    <a:cubicBezTo>
                      <a:pt x="21" y="223"/>
                      <a:pt x="23" y="224"/>
                      <a:pt x="25" y="224"/>
                    </a:cubicBezTo>
                    <a:cubicBezTo>
                      <a:pt x="27" y="224"/>
                      <a:pt x="29" y="223"/>
                      <a:pt x="30" y="222"/>
                    </a:cubicBezTo>
                    <a:cubicBezTo>
                      <a:pt x="105" y="147"/>
                      <a:pt x="105" y="147"/>
                      <a:pt x="105" y="147"/>
                    </a:cubicBezTo>
                    <a:cubicBezTo>
                      <a:pt x="118" y="150"/>
                      <a:pt x="132" y="147"/>
                      <a:pt x="142" y="137"/>
                    </a:cubicBezTo>
                    <a:close/>
                    <a:moveTo>
                      <a:pt x="27" y="206"/>
                    </a:moveTo>
                    <a:cubicBezTo>
                      <a:pt x="25" y="208"/>
                      <a:pt x="21" y="208"/>
                      <a:pt x="19" y="206"/>
                    </a:cubicBezTo>
                    <a:cubicBezTo>
                      <a:pt x="17" y="204"/>
                      <a:pt x="17" y="200"/>
                      <a:pt x="19" y="198"/>
                    </a:cubicBezTo>
                    <a:cubicBezTo>
                      <a:pt x="21" y="195"/>
                      <a:pt x="25" y="195"/>
                      <a:pt x="27" y="198"/>
                    </a:cubicBezTo>
                    <a:cubicBezTo>
                      <a:pt x="30" y="200"/>
                      <a:pt x="30" y="204"/>
                      <a:pt x="27" y="206"/>
                    </a:cubicBezTo>
                    <a:close/>
                    <a:moveTo>
                      <a:pt x="236" y="0"/>
                    </a:moveTo>
                    <a:cubicBezTo>
                      <a:pt x="19" y="0"/>
                      <a:pt x="19" y="0"/>
                      <a:pt x="19" y="0"/>
                    </a:cubicBezTo>
                    <a:cubicBezTo>
                      <a:pt x="16" y="0"/>
                      <a:pt x="14" y="2"/>
                      <a:pt x="14" y="5"/>
                    </a:cubicBezTo>
                    <a:cubicBezTo>
                      <a:pt x="14" y="171"/>
                      <a:pt x="14" y="171"/>
                      <a:pt x="14" y="171"/>
                    </a:cubicBezTo>
                    <a:cubicBezTo>
                      <a:pt x="38" y="147"/>
                      <a:pt x="38" y="147"/>
                      <a:pt x="38" y="147"/>
                    </a:cubicBezTo>
                    <a:cubicBezTo>
                      <a:pt x="38" y="48"/>
                      <a:pt x="38" y="48"/>
                      <a:pt x="38" y="48"/>
                    </a:cubicBezTo>
                    <a:cubicBezTo>
                      <a:pt x="217" y="48"/>
                      <a:pt x="217" y="48"/>
                      <a:pt x="217" y="48"/>
                    </a:cubicBezTo>
                    <a:cubicBezTo>
                      <a:pt x="217" y="170"/>
                      <a:pt x="217" y="170"/>
                      <a:pt x="217" y="170"/>
                    </a:cubicBezTo>
                    <a:cubicBezTo>
                      <a:pt x="95" y="170"/>
                      <a:pt x="95" y="170"/>
                      <a:pt x="95" y="170"/>
                    </a:cubicBezTo>
                    <a:cubicBezTo>
                      <a:pt x="72" y="193"/>
                      <a:pt x="72" y="193"/>
                      <a:pt x="72" y="193"/>
                    </a:cubicBezTo>
                    <a:cubicBezTo>
                      <a:pt x="222" y="193"/>
                      <a:pt x="222" y="193"/>
                      <a:pt x="222" y="193"/>
                    </a:cubicBezTo>
                    <a:cubicBezTo>
                      <a:pt x="233" y="193"/>
                      <a:pt x="241" y="185"/>
                      <a:pt x="241" y="175"/>
                    </a:cubicBezTo>
                    <a:cubicBezTo>
                      <a:pt x="241" y="5"/>
                      <a:pt x="241" y="5"/>
                      <a:pt x="241" y="5"/>
                    </a:cubicBezTo>
                    <a:cubicBezTo>
                      <a:pt x="241" y="2"/>
                      <a:pt x="239" y="0"/>
                      <a:pt x="236" y="0"/>
                    </a:cubicBezTo>
                    <a:close/>
                    <a:moveTo>
                      <a:pt x="47" y="32"/>
                    </a:moveTo>
                    <a:cubicBezTo>
                      <a:pt x="42" y="32"/>
                      <a:pt x="39" y="28"/>
                      <a:pt x="39" y="24"/>
                    </a:cubicBezTo>
                    <a:cubicBezTo>
                      <a:pt x="39" y="19"/>
                      <a:pt x="42" y="15"/>
                      <a:pt x="47" y="15"/>
                    </a:cubicBezTo>
                    <a:cubicBezTo>
                      <a:pt x="52" y="15"/>
                      <a:pt x="55" y="19"/>
                      <a:pt x="55" y="24"/>
                    </a:cubicBezTo>
                    <a:cubicBezTo>
                      <a:pt x="55" y="28"/>
                      <a:pt x="52" y="32"/>
                      <a:pt x="47" y="32"/>
                    </a:cubicBezTo>
                    <a:close/>
                    <a:moveTo>
                      <a:pt x="77" y="32"/>
                    </a:moveTo>
                    <a:cubicBezTo>
                      <a:pt x="72" y="32"/>
                      <a:pt x="69" y="28"/>
                      <a:pt x="69" y="24"/>
                    </a:cubicBezTo>
                    <a:cubicBezTo>
                      <a:pt x="69" y="19"/>
                      <a:pt x="72" y="15"/>
                      <a:pt x="77" y="15"/>
                    </a:cubicBezTo>
                    <a:cubicBezTo>
                      <a:pt x="81" y="15"/>
                      <a:pt x="85" y="19"/>
                      <a:pt x="85" y="24"/>
                    </a:cubicBezTo>
                    <a:cubicBezTo>
                      <a:pt x="85" y="28"/>
                      <a:pt x="81" y="32"/>
                      <a:pt x="77" y="32"/>
                    </a:cubicBezTo>
                    <a:close/>
                  </a:path>
                </a:pathLst>
              </a:custGeom>
              <a:solidFill>
                <a:schemeClr val="bg1">
                  <a:alpha val="8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PA_组合 3"/>
            <p:cNvGrpSpPr/>
            <p:nvPr>
              <p:custDataLst>
                <p:tags r:id="rId10"/>
              </p:custDataLst>
            </p:nvPr>
          </p:nvGrpSpPr>
          <p:grpSpPr>
            <a:xfrm>
              <a:off x="6742" y="2846"/>
              <a:ext cx="1769" cy="1769"/>
              <a:chOff x="4311156" y="2607196"/>
              <a:chExt cx="1123570" cy="1123570"/>
            </a:xfrm>
          </p:grpSpPr>
          <p:sp>
            <p:nvSpPr>
              <p:cNvPr id="42" name="i$liḋe-Oval 8"/>
              <p:cNvSpPr/>
              <p:nvPr/>
            </p:nvSpPr>
            <p:spPr>
              <a:xfrm>
                <a:off x="4311156" y="2607196"/>
                <a:ext cx="1123570" cy="112357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3" name="i$liḋe-Freeform: Shape 9"/>
              <p:cNvSpPr/>
              <p:nvPr/>
            </p:nvSpPr>
            <p:spPr bwMode="auto">
              <a:xfrm>
                <a:off x="4593927" y="2929369"/>
                <a:ext cx="558029" cy="47922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alpha val="8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PA_组合 1"/>
            <p:cNvGrpSpPr/>
            <p:nvPr>
              <p:custDataLst>
                <p:tags r:id="rId11"/>
              </p:custDataLst>
            </p:nvPr>
          </p:nvGrpSpPr>
          <p:grpSpPr>
            <a:xfrm>
              <a:off x="2796" y="2876"/>
              <a:ext cx="1769" cy="1769"/>
              <a:chOff x="1775640" y="2626111"/>
              <a:chExt cx="1123570" cy="1123570"/>
            </a:xfrm>
          </p:grpSpPr>
          <p:sp>
            <p:nvSpPr>
              <p:cNvPr id="44" name="i$liḋe-Oval 10"/>
              <p:cNvSpPr/>
              <p:nvPr/>
            </p:nvSpPr>
            <p:spPr>
              <a:xfrm>
                <a:off x="1775640" y="2626111"/>
                <a:ext cx="1123570" cy="112357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5" name="i$liḋe-Freeform: Shape 11"/>
              <p:cNvSpPr/>
              <p:nvPr/>
            </p:nvSpPr>
            <p:spPr bwMode="auto">
              <a:xfrm>
                <a:off x="2043502" y="2855635"/>
                <a:ext cx="587847" cy="664522"/>
              </a:xfrm>
              <a:custGeom>
                <a:avLst/>
                <a:gdLst>
                  <a:gd name="T0" fmla="*/ 62 w 240"/>
                  <a:gd name="T1" fmla="*/ 49 h 272"/>
                  <a:gd name="T2" fmla="*/ 35 w 240"/>
                  <a:gd name="T3" fmla="*/ 35 h 272"/>
                  <a:gd name="T4" fmla="*/ 49 w 240"/>
                  <a:gd name="T5" fmla="*/ 62 h 272"/>
                  <a:gd name="T6" fmla="*/ 62 w 240"/>
                  <a:gd name="T7" fmla="*/ 62 h 272"/>
                  <a:gd name="T8" fmla="*/ 9 w 240"/>
                  <a:gd name="T9" fmla="*/ 111 h 272"/>
                  <a:gd name="T10" fmla="*/ 9 w 240"/>
                  <a:gd name="T11" fmla="*/ 130 h 272"/>
                  <a:gd name="T12" fmla="*/ 38 w 240"/>
                  <a:gd name="T13" fmla="*/ 120 h 272"/>
                  <a:gd name="T14" fmla="*/ 120 w 240"/>
                  <a:gd name="T15" fmla="*/ 38 h 272"/>
                  <a:gd name="T16" fmla="*/ 129 w 240"/>
                  <a:gd name="T17" fmla="*/ 10 h 272"/>
                  <a:gd name="T18" fmla="*/ 111 w 240"/>
                  <a:gd name="T19" fmla="*/ 10 h 272"/>
                  <a:gd name="T20" fmla="*/ 120 w 240"/>
                  <a:gd name="T21" fmla="*/ 38 h 272"/>
                  <a:gd name="T22" fmla="*/ 107 w 240"/>
                  <a:gd name="T23" fmla="*/ 272 h 272"/>
                  <a:gd name="T24" fmla="*/ 153 w 240"/>
                  <a:gd name="T25" fmla="*/ 253 h 272"/>
                  <a:gd name="T26" fmla="*/ 87 w 240"/>
                  <a:gd name="T27" fmla="*/ 244 h 272"/>
                  <a:gd name="T28" fmla="*/ 205 w 240"/>
                  <a:gd name="T29" fmla="*/ 35 h 272"/>
                  <a:gd name="T30" fmla="*/ 178 w 240"/>
                  <a:gd name="T31" fmla="*/ 49 h 272"/>
                  <a:gd name="T32" fmla="*/ 185 w 240"/>
                  <a:gd name="T33" fmla="*/ 65 h 272"/>
                  <a:gd name="T34" fmla="*/ 205 w 240"/>
                  <a:gd name="T35" fmla="*/ 49 h 272"/>
                  <a:gd name="T36" fmla="*/ 120 w 240"/>
                  <a:gd name="T37" fmla="*/ 49 h 272"/>
                  <a:gd name="T38" fmla="*/ 61 w 240"/>
                  <a:gd name="T39" fmla="*/ 156 h 272"/>
                  <a:gd name="T40" fmla="*/ 78 w 240"/>
                  <a:gd name="T41" fmla="*/ 186 h 272"/>
                  <a:gd name="T42" fmla="*/ 75 w 240"/>
                  <a:gd name="T43" fmla="*/ 199 h 272"/>
                  <a:gd name="T44" fmla="*/ 69 w 240"/>
                  <a:gd name="T45" fmla="*/ 229 h 272"/>
                  <a:gd name="T46" fmla="*/ 166 w 240"/>
                  <a:gd name="T47" fmla="*/ 235 h 272"/>
                  <a:gd name="T48" fmla="*/ 171 w 240"/>
                  <a:gd name="T49" fmla="*/ 204 h 272"/>
                  <a:gd name="T50" fmla="*/ 162 w 240"/>
                  <a:gd name="T51" fmla="*/ 199 h 272"/>
                  <a:gd name="T52" fmla="*/ 178 w 240"/>
                  <a:gd name="T53" fmla="*/ 158 h 272"/>
                  <a:gd name="T54" fmla="*/ 120 w 240"/>
                  <a:gd name="T55" fmla="*/ 49 h 272"/>
                  <a:gd name="T56" fmla="*/ 117 w 240"/>
                  <a:gd name="T57" fmla="*/ 136 h 272"/>
                  <a:gd name="T58" fmla="*/ 120 w 240"/>
                  <a:gd name="T59" fmla="*/ 170 h 272"/>
                  <a:gd name="T60" fmla="*/ 143 w 240"/>
                  <a:gd name="T61" fmla="*/ 186 h 272"/>
                  <a:gd name="T62" fmla="*/ 127 w 240"/>
                  <a:gd name="T63" fmla="*/ 199 h 272"/>
                  <a:gd name="T64" fmla="*/ 141 w 240"/>
                  <a:gd name="T65" fmla="*/ 136 h 272"/>
                  <a:gd name="T66" fmla="*/ 141 w 240"/>
                  <a:gd name="T67" fmla="*/ 107 h 272"/>
                  <a:gd name="T68" fmla="*/ 125 w 240"/>
                  <a:gd name="T69" fmla="*/ 127 h 272"/>
                  <a:gd name="T70" fmla="*/ 111 w 240"/>
                  <a:gd name="T71" fmla="*/ 111 h 272"/>
                  <a:gd name="T72" fmla="*/ 85 w 240"/>
                  <a:gd name="T73" fmla="*/ 122 h 272"/>
                  <a:gd name="T74" fmla="*/ 107 w 240"/>
                  <a:gd name="T75" fmla="*/ 136 h 272"/>
                  <a:gd name="T76" fmla="*/ 97 w 240"/>
                  <a:gd name="T77" fmla="*/ 199 h 272"/>
                  <a:gd name="T78" fmla="*/ 78 w 240"/>
                  <a:gd name="T79" fmla="*/ 147 h 272"/>
                  <a:gd name="T80" fmla="*/ 77 w 240"/>
                  <a:gd name="T81" fmla="*/ 146 h 272"/>
                  <a:gd name="T82" fmla="*/ 120 w 240"/>
                  <a:gd name="T83" fmla="*/ 68 h 272"/>
                  <a:gd name="T84" fmla="*/ 162 w 240"/>
                  <a:gd name="T85" fmla="*/ 147 h 272"/>
                  <a:gd name="T86" fmla="*/ 138 w 240"/>
                  <a:gd name="T87" fmla="*/ 117 h 272"/>
                  <a:gd name="T88" fmla="*/ 147 w 240"/>
                  <a:gd name="T89" fmla="*/ 122 h 272"/>
                  <a:gd name="T90" fmla="*/ 135 w 240"/>
                  <a:gd name="T91" fmla="*/ 127 h 272"/>
                  <a:gd name="T92" fmla="*/ 100 w 240"/>
                  <a:gd name="T93" fmla="*/ 127 h 272"/>
                  <a:gd name="T94" fmla="*/ 100 w 240"/>
                  <a:gd name="T95" fmla="*/ 116 h 272"/>
                  <a:gd name="T96" fmla="*/ 107 w 240"/>
                  <a:gd name="T97" fmla="*/ 127 h 272"/>
                  <a:gd name="T98" fmla="*/ 212 w 240"/>
                  <a:gd name="T99" fmla="*/ 111 h 272"/>
                  <a:gd name="T100" fmla="*/ 212 w 240"/>
                  <a:gd name="T101" fmla="*/ 130 h 272"/>
                  <a:gd name="T102" fmla="*/ 240 w 240"/>
                  <a:gd name="T103" fmla="*/ 1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72">
                    <a:moveTo>
                      <a:pt x="62" y="62"/>
                    </a:moveTo>
                    <a:cubicBezTo>
                      <a:pt x="66" y="58"/>
                      <a:pt x="66" y="52"/>
                      <a:pt x="62" y="49"/>
                    </a:cubicBezTo>
                    <a:cubicBezTo>
                      <a:pt x="49" y="35"/>
                      <a:pt x="49" y="35"/>
                      <a:pt x="49" y="35"/>
                    </a:cubicBezTo>
                    <a:cubicBezTo>
                      <a:pt x="45" y="32"/>
                      <a:pt x="39" y="32"/>
                      <a:pt x="35" y="35"/>
                    </a:cubicBezTo>
                    <a:cubicBezTo>
                      <a:pt x="32" y="39"/>
                      <a:pt x="32" y="45"/>
                      <a:pt x="35" y="49"/>
                    </a:cubicBezTo>
                    <a:cubicBezTo>
                      <a:pt x="49" y="62"/>
                      <a:pt x="49" y="62"/>
                      <a:pt x="49" y="62"/>
                    </a:cubicBezTo>
                    <a:cubicBezTo>
                      <a:pt x="50" y="64"/>
                      <a:pt x="53" y="65"/>
                      <a:pt x="55" y="65"/>
                    </a:cubicBezTo>
                    <a:cubicBezTo>
                      <a:pt x="58" y="65"/>
                      <a:pt x="60" y="64"/>
                      <a:pt x="62" y="62"/>
                    </a:cubicBezTo>
                    <a:moveTo>
                      <a:pt x="28" y="111"/>
                    </a:moveTo>
                    <a:cubicBezTo>
                      <a:pt x="9" y="111"/>
                      <a:pt x="9" y="111"/>
                      <a:pt x="9" y="111"/>
                    </a:cubicBezTo>
                    <a:cubicBezTo>
                      <a:pt x="4" y="111"/>
                      <a:pt x="0" y="115"/>
                      <a:pt x="0" y="120"/>
                    </a:cubicBezTo>
                    <a:cubicBezTo>
                      <a:pt x="0" y="125"/>
                      <a:pt x="4" y="130"/>
                      <a:pt x="9" y="130"/>
                    </a:cubicBezTo>
                    <a:cubicBezTo>
                      <a:pt x="28" y="130"/>
                      <a:pt x="28" y="130"/>
                      <a:pt x="28" y="130"/>
                    </a:cubicBezTo>
                    <a:cubicBezTo>
                      <a:pt x="34" y="130"/>
                      <a:pt x="38" y="125"/>
                      <a:pt x="38" y="120"/>
                    </a:cubicBezTo>
                    <a:cubicBezTo>
                      <a:pt x="38" y="115"/>
                      <a:pt x="34" y="111"/>
                      <a:pt x="28" y="111"/>
                    </a:cubicBezTo>
                    <a:moveTo>
                      <a:pt x="120" y="38"/>
                    </a:moveTo>
                    <a:cubicBezTo>
                      <a:pt x="125" y="38"/>
                      <a:pt x="129" y="34"/>
                      <a:pt x="129" y="29"/>
                    </a:cubicBezTo>
                    <a:cubicBezTo>
                      <a:pt x="129" y="10"/>
                      <a:pt x="129" y="10"/>
                      <a:pt x="129" y="10"/>
                    </a:cubicBezTo>
                    <a:cubicBezTo>
                      <a:pt x="129" y="4"/>
                      <a:pt x="125" y="0"/>
                      <a:pt x="120" y="0"/>
                    </a:cubicBezTo>
                    <a:cubicBezTo>
                      <a:pt x="115" y="0"/>
                      <a:pt x="111" y="4"/>
                      <a:pt x="111" y="10"/>
                    </a:cubicBezTo>
                    <a:cubicBezTo>
                      <a:pt x="111" y="29"/>
                      <a:pt x="111" y="29"/>
                      <a:pt x="111" y="29"/>
                    </a:cubicBezTo>
                    <a:cubicBezTo>
                      <a:pt x="111" y="34"/>
                      <a:pt x="115" y="38"/>
                      <a:pt x="120" y="38"/>
                    </a:cubicBezTo>
                    <a:moveTo>
                      <a:pt x="87" y="253"/>
                    </a:moveTo>
                    <a:cubicBezTo>
                      <a:pt x="87" y="264"/>
                      <a:pt x="96" y="272"/>
                      <a:pt x="107" y="272"/>
                    </a:cubicBezTo>
                    <a:cubicBezTo>
                      <a:pt x="133" y="272"/>
                      <a:pt x="133" y="272"/>
                      <a:pt x="133" y="272"/>
                    </a:cubicBezTo>
                    <a:cubicBezTo>
                      <a:pt x="144" y="272"/>
                      <a:pt x="153" y="264"/>
                      <a:pt x="153" y="253"/>
                    </a:cubicBezTo>
                    <a:cubicBezTo>
                      <a:pt x="153" y="244"/>
                      <a:pt x="153" y="244"/>
                      <a:pt x="153" y="244"/>
                    </a:cubicBezTo>
                    <a:cubicBezTo>
                      <a:pt x="87" y="244"/>
                      <a:pt x="87" y="244"/>
                      <a:pt x="87" y="244"/>
                    </a:cubicBezTo>
                    <a:cubicBezTo>
                      <a:pt x="87" y="253"/>
                      <a:pt x="87" y="253"/>
                      <a:pt x="87" y="253"/>
                    </a:cubicBezTo>
                    <a:close/>
                    <a:moveTo>
                      <a:pt x="205" y="35"/>
                    </a:moveTo>
                    <a:cubicBezTo>
                      <a:pt x="201" y="32"/>
                      <a:pt x="195" y="32"/>
                      <a:pt x="192" y="35"/>
                    </a:cubicBezTo>
                    <a:cubicBezTo>
                      <a:pt x="178" y="49"/>
                      <a:pt x="178" y="49"/>
                      <a:pt x="178" y="49"/>
                    </a:cubicBezTo>
                    <a:cubicBezTo>
                      <a:pt x="174" y="52"/>
                      <a:pt x="174" y="58"/>
                      <a:pt x="178" y="62"/>
                    </a:cubicBezTo>
                    <a:cubicBezTo>
                      <a:pt x="180" y="64"/>
                      <a:pt x="182" y="65"/>
                      <a:pt x="185" y="65"/>
                    </a:cubicBezTo>
                    <a:cubicBezTo>
                      <a:pt x="187" y="65"/>
                      <a:pt x="190" y="64"/>
                      <a:pt x="192" y="62"/>
                    </a:cubicBezTo>
                    <a:cubicBezTo>
                      <a:pt x="205" y="49"/>
                      <a:pt x="205" y="49"/>
                      <a:pt x="205" y="49"/>
                    </a:cubicBezTo>
                    <a:cubicBezTo>
                      <a:pt x="209" y="45"/>
                      <a:pt x="209" y="39"/>
                      <a:pt x="205" y="35"/>
                    </a:cubicBezTo>
                    <a:moveTo>
                      <a:pt x="120" y="49"/>
                    </a:moveTo>
                    <a:cubicBezTo>
                      <a:pt x="81" y="49"/>
                      <a:pt x="50" y="80"/>
                      <a:pt x="50" y="118"/>
                    </a:cubicBezTo>
                    <a:cubicBezTo>
                      <a:pt x="50" y="132"/>
                      <a:pt x="54" y="145"/>
                      <a:pt x="61" y="156"/>
                    </a:cubicBezTo>
                    <a:cubicBezTo>
                      <a:pt x="62" y="157"/>
                      <a:pt x="62" y="158"/>
                      <a:pt x="62" y="158"/>
                    </a:cubicBezTo>
                    <a:cubicBezTo>
                      <a:pt x="75" y="176"/>
                      <a:pt x="78" y="182"/>
                      <a:pt x="78" y="186"/>
                    </a:cubicBezTo>
                    <a:cubicBezTo>
                      <a:pt x="78" y="199"/>
                      <a:pt x="78" y="199"/>
                      <a:pt x="78" y="199"/>
                    </a:cubicBezTo>
                    <a:cubicBezTo>
                      <a:pt x="75" y="199"/>
                      <a:pt x="75" y="199"/>
                      <a:pt x="75" y="199"/>
                    </a:cubicBezTo>
                    <a:cubicBezTo>
                      <a:pt x="71" y="199"/>
                      <a:pt x="69" y="200"/>
                      <a:pt x="69" y="204"/>
                    </a:cubicBezTo>
                    <a:cubicBezTo>
                      <a:pt x="69" y="229"/>
                      <a:pt x="69" y="229"/>
                      <a:pt x="69" y="229"/>
                    </a:cubicBezTo>
                    <a:cubicBezTo>
                      <a:pt x="69" y="233"/>
                      <a:pt x="71" y="235"/>
                      <a:pt x="75" y="235"/>
                    </a:cubicBezTo>
                    <a:cubicBezTo>
                      <a:pt x="166" y="235"/>
                      <a:pt x="166" y="235"/>
                      <a:pt x="166" y="235"/>
                    </a:cubicBezTo>
                    <a:cubicBezTo>
                      <a:pt x="169" y="235"/>
                      <a:pt x="171" y="233"/>
                      <a:pt x="171" y="229"/>
                    </a:cubicBezTo>
                    <a:cubicBezTo>
                      <a:pt x="171" y="204"/>
                      <a:pt x="171" y="204"/>
                      <a:pt x="171" y="204"/>
                    </a:cubicBezTo>
                    <a:cubicBezTo>
                      <a:pt x="171" y="200"/>
                      <a:pt x="169" y="199"/>
                      <a:pt x="166" y="199"/>
                    </a:cubicBezTo>
                    <a:cubicBezTo>
                      <a:pt x="162" y="199"/>
                      <a:pt x="162" y="199"/>
                      <a:pt x="162" y="199"/>
                    </a:cubicBezTo>
                    <a:cubicBezTo>
                      <a:pt x="162" y="186"/>
                      <a:pt x="162" y="186"/>
                      <a:pt x="162" y="186"/>
                    </a:cubicBezTo>
                    <a:cubicBezTo>
                      <a:pt x="162" y="183"/>
                      <a:pt x="163" y="178"/>
                      <a:pt x="178" y="158"/>
                    </a:cubicBezTo>
                    <a:cubicBezTo>
                      <a:pt x="186" y="146"/>
                      <a:pt x="190" y="133"/>
                      <a:pt x="190" y="118"/>
                    </a:cubicBezTo>
                    <a:cubicBezTo>
                      <a:pt x="190" y="80"/>
                      <a:pt x="159" y="49"/>
                      <a:pt x="120" y="49"/>
                    </a:cubicBezTo>
                    <a:moveTo>
                      <a:pt x="120" y="170"/>
                    </a:moveTo>
                    <a:cubicBezTo>
                      <a:pt x="117" y="136"/>
                      <a:pt x="117" y="136"/>
                      <a:pt x="117" y="136"/>
                    </a:cubicBezTo>
                    <a:cubicBezTo>
                      <a:pt x="124" y="136"/>
                      <a:pt x="124" y="136"/>
                      <a:pt x="124" y="136"/>
                    </a:cubicBezTo>
                    <a:lnTo>
                      <a:pt x="120" y="170"/>
                    </a:lnTo>
                    <a:close/>
                    <a:moveTo>
                      <a:pt x="162" y="147"/>
                    </a:moveTo>
                    <a:cubicBezTo>
                      <a:pt x="147" y="168"/>
                      <a:pt x="143" y="176"/>
                      <a:pt x="143" y="186"/>
                    </a:cubicBezTo>
                    <a:cubicBezTo>
                      <a:pt x="143" y="199"/>
                      <a:pt x="143" y="199"/>
                      <a:pt x="143" y="199"/>
                    </a:cubicBezTo>
                    <a:cubicBezTo>
                      <a:pt x="127" y="199"/>
                      <a:pt x="127" y="199"/>
                      <a:pt x="127" y="199"/>
                    </a:cubicBezTo>
                    <a:cubicBezTo>
                      <a:pt x="134" y="136"/>
                      <a:pt x="134" y="136"/>
                      <a:pt x="134" y="136"/>
                    </a:cubicBezTo>
                    <a:cubicBezTo>
                      <a:pt x="141" y="136"/>
                      <a:pt x="141" y="136"/>
                      <a:pt x="141" y="136"/>
                    </a:cubicBezTo>
                    <a:cubicBezTo>
                      <a:pt x="149" y="136"/>
                      <a:pt x="156" y="130"/>
                      <a:pt x="156" y="122"/>
                    </a:cubicBezTo>
                    <a:cubicBezTo>
                      <a:pt x="156" y="113"/>
                      <a:pt x="149" y="107"/>
                      <a:pt x="141" y="107"/>
                    </a:cubicBezTo>
                    <a:cubicBezTo>
                      <a:pt x="137" y="107"/>
                      <a:pt x="134" y="108"/>
                      <a:pt x="131" y="111"/>
                    </a:cubicBezTo>
                    <a:cubicBezTo>
                      <a:pt x="127" y="115"/>
                      <a:pt x="125" y="122"/>
                      <a:pt x="125" y="127"/>
                    </a:cubicBezTo>
                    <a:cubicBezTo>
                      <a:pt x="116" y="127"/>
                      <a:pt x="116" y="127"/>
                      <a:pt x="116" y="127"/>
                    </a:cubicBezTo>
                    <a:cubicBezTo>
                      <a:pt x="116" y="122"/>
                      <a:pt x="115" y="116"/>
                      <a:pt x="111" y="111"/>
                    </a:cubicBezTo>
                    <a:cubicBezTo>
                      <a:pt x="108" y="108"/>
                      <a:pt x="104" y="107"/>
                      <a:pt x="100" y="107"/>
                    </a:cubicBezTo>
                    <a:cubicBezTo>
                      <a:pt x="92" y="107"/>
                      <a:pt x="85" y="113"/>
                      <a:pt x="85" y="122"/>
                    </a:cubicBezTo>
                    <a:cubicBezTo>
                      <a:pt x="85" y="130"/>
                      <a:pt x="92" y="136"/>
                      <a:pt x="100" y="136"/>
                    </a:cubicBezTo>
                    <a:cubicBezTo>
                      <a:pt x="107" y="136"/>
                      <a:pt x="107" y="136"/>
                      <a:pt x="107" y="136"/>
                    </a:cubicBezTo>
                    <a:cubicBezTo>
                      <a:pt x="114" y="199"/>
                      <a:pt x="114" y="199"/>
                      <a:pt x="114" y="199"/>
                    </a:cubicBezTo>
                    <a:cubicBezTo>
                      <a:pt x="97" y="199"/>
                      <a:pt x="97" y="199"/>
                      <a:pt x="97" y="199"/>
                    </a:cubicBezTo>
                    <a:cubicBezTo>
                      <a:pt x="97" y="186"/>
                      <a:pt x="97" y="186"/>
                      <a:pt x="97" y="186"/>
                    </a:cubicBezTo>
                    <a:cubicBezTo>
                      <a:pt x="97" y="177"/>
                      <a:pt x="93" y="168"/>
                      <a:pt x="78" y="147"/>
                    </a:cubicBezTo>
                    <a:cubicBezTo>
                      <a:pt x="78" y="147"/>
                      <a:pt x="78" y="147"/>
                      <a:pt x="78" y="147"/>
                    </a:cubicBezTo>
                    <a:cubicBezTo>
                      <a:pt x="77" y="146"/>
                      <a:pt x="77" y="146"/>
                      <a:pt x="77" y="146"/>
                    </a:cubicBezTo>
                    <a:cubicBezTo>
                      <a:pt x="71" y="138"/>
                      <a:pt x="68" y="128"/>
                      <a:pt x="68" y="118"/>
                    </a:cubicBezTo>
                    <a:cubicBezTo>
                      <a:pt x="68" y="91"/>
                      <a:pt x="92" y="68"/>
                      <a:pt x="120" y="68"/>
                    </a:cubicBezTo>
                    <a:cubicBezTo>
                      <a:pt x="148" y="68"/>
                      <a:pt x="172" y="91"/>
                      <a:pt x="172" y="118"/>
                    </a:cubicBezTo>
                    <a:cubicBezTo>
                      <a:pt x="172" y="129"/>
                      <a:pt x="168" y="139"/>
                      <a:pt x="162" y="147"/>
                    </a:cubicBezTo>
                    <a:moveTo>
                      <a:pt x="135" y="127"/>
                    </a:moveTo>
                    <a:cubicBezTo>
                      <a:pt x="135" y="124"/>
                      <a:pt x="136" y="119"/>
                      <a:pt x="138" y="117"/>
                    </a:cubicBezTo>
                    <a:cubicBezTo>
                      <a:pt x="139" y="116"/>
                      <a:pt x="140" y="116"/>
                      <a:pt x="141" y="116"/>
                    </a:cubicBezTo>
                    <a:cubicBezTo>
                      <a:pt x="144" y="116"/>
                      <a:pt x="147" y="119"/>
                      <a:pt x="147" y="122"/>
                    </a:cubicBezTo>
                    <a:cubicBezTo>
                      <a:pt x="147" y="125"/>
                      <a:pt x="144" y="127"/>
                      <a:pt x="141" y="127"/>
                    </a:cubicBezTo>
                    <a:cubicBezTo>
                      <a:pt x="135" y="127"/>
                      <a:pt x="135" y="127"/>
                      <a:pt x="135" y="127"/>
                    </a:cubicBezTo>
                    <a:close/>
                    <a:moveTo>
                      <a:pt x="107" y="127"/>
                    </a:moveTo>
                    <a:cubicBezTo>
                      <a:pt x="100" y="127"/>
                      <a:pt x="100" y="127"/>
                      <a:pt x="100" y="127"/>
                    </a:cubicBezTo>
                    <a:cubicBezTo>
                      <a:pt x="97" y="127"/>
                      <a:pt x="94" y="125"/>
                      <a:pt x="94" y="122"/>
                    </a:cubicBezTo>
                    <a:cubicBezTo>
                      <a:pt x="94" y="119"/>
                      <a:pt x="97" y="116"/>
                      <a:pt x="100" y="116"/>
                    </a:cubicBezTo>
                    <a:cubicBezTo>
                      <a:pt x="102" y="116"/>
                      <a:pt x="103" y="117"/>
                      <a:pt x="104" y="118"/>
                    </a:cubicBezTo>
                    <a:cubicBezTo>
                      <a:pt x="106" y="120"/>
                      <a:pt x="107" y="124"/>
                      <a:pt x="107" y="127"/>
                    </a:cubicBezTo>
                    <a:moveTo>
                      <a:pt x="231" y="111"/>
                    </a:moveTo>
                    <a:cubicBezTo>
                      <a:pt x="212" y="111"/>
                      <a:pt x="212" y="111"/>
                      <a:pt x="212" y="111"/>
                    </a:cubicBezTo>
                    <a:cubicBezTo>
                      <a:pt x="206" y="111"/>
                      <a:pt x="202" y="115"/>
                      <a:pt x="202" y="120"/>
                    </a:cubicBezTo>
                    <a:cubicBezTo>
                      <a:pt x="202" y="125"/>
                      <a:pt x="206" y="130"/>
                      <a:pt x="212" y="130"/>
                    </a:cubicBezTo>
                    <a:cubicBezTo>
                      <a:pt x="231" y="130"/>
                      <a:pt x="231" y="130"/>
                      <a:pt x="231" y="130"/>
                    </a:cubicBezTo>
                    <a:cubicBezTo>
                      <a:pt x="236" y="130"/>
                      <a:pt x="240" y="125"/>
                      <a:pt x="240" y="120"/>
                    </a:cubicBezTo>
                    <a:cubicBezTo>
                      <a:pt x="240" y="115"/>
                      <a:pt x="236" y="111"/>
                      <a:pt x="231" y="111"/>
                    </a:cubicBezTo>
                  </a:path>
                </a:pathLst>
              </a:custGeom>
              <a:solidFill>
                <a:schemeClr val="bg1">
                  <a:alpha val="80000"/>
                </a:schemeClr>
              </a:solidFill>
              <a:ln>
                <a:noFill/>
              </a:ln>
            </p:spPr>
            <p:txBody>
              <a:bodyPr anchor="ctr"/>
              <a:lstStyle/>
              <a:p>
                <a:pPr algn="ctr"/>
                <a:endParaRPr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PA_i$liḋe-TextBox 35"/>
            <p:cNvSpPr txBox="1"/>
            <p:nvPr>
              <p:custDataLst>
                <p:tags r:id="rId12"/>
              </p:custDataLst>
            </p:nvPr>
          </p:nvSpPr>
          <p:spPr bwMode="auto">
            <a:xfrm>
              <a:off x="2065" y="5542"/>
              <a:ext cx="3232" cy="251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高处作业完工后，作业现场清扫干净，作业用的工具、拆卸下的物件及余料和废料应清理运走。</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PA_i$liḋe-TextBox 33"/>
            <p:cNvSpPr txBox="1"/>
            <p:nvPr>
              <p:custDataLst>
                <p:tags r:id="rId13"/>
              </p:custDataLst>
            </p:nvPr>
          </p:nvSpPr>
          <p:spPr bwMode="auto">
            <a:xfrm>
              <a:off x="6011" y="5542"/>
              <a:ext cx="3232" cy="251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脚手架、防护棚拆除时，应设警戒区，并派专人监护。拆除脚手架、防护棚时不得上部和下部同时施工。</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PA_iS1ide-TextBox 31"/>
            <p:cNvSpPr txBox="1"/>
            <p:nvPr>
              <p:custDataLst>
                <p:tags r:id="rId14"/>
              </p:custDataLst>
            </p:nvPr>
          </p:nvSpPr>
          <p:spPr bwMode="auto">
            <a:xfrm>
              <a:off x="9957" y="5542"/>
              <a:ext cx="3232" cy="201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高处作业完工后，临时用电的线路应由具有特种作业操作证书的电工拆除。</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PA_iS1ide-TextBox 29"/>
            <p:cNvSpPr txBox="1"/>
            <p:nvPr>
              <p:custDataLst>
                <p:tags r:id="rId15"/>
              </p:custDataLst>
            </p:nvPr>
          </p:nvSpPr>
          <p:spPr bwMode="auto">
            <a:xfrm>
              <a:off x="13903" y="5542"/>
              <a:ext cx="3232" cy="201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高处作业完工后，作业人员要安全撤离现场，验收人在《作业证》上签字。</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PA_燕尾形 4"/>
            <p:cNvSpPr/>
            <p:nvPr>
              <p:custDataLst>
                <p:tags r:id="rId16"/>
              </p:custDataLst>
            </p:nvPr>
          </p:nvSpPr>
          <p:spPr>
            <a:xfrm>
              <a:off x="5329" y="3382"/>
              <a:ext cx="697" cy="697"/>
            </a:xfrm>
            <a:prstGeom prst="chevron">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PA_燕尾形 52"/>
            <p:cNvSpPr/>
            <p:nvPr>
              <p:custDataLst>
                <p:tags r:id="rId17"/>
              </p:custDataLst>
            </p:nvPr>
          </p:nvSpPr>
          <p:spPr>
            <a:xfrm>
              <a:off x="9275" y="3382"/>
              <a:ext cx="697" cy="697"/>
            </a:xfrm>
            <a:prstGeom prst="chevron">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PA_燕尾形 53"/>
            <p:cNvSpPr/>
            <p:nvPr>
              <p:custDataLst>
                <p:tags r:id="rId18"/>
              </p:custDataLst>
            </p:nvPr>
          </p:nvSpPr>
          <p:spPr>
            <a:xfrm>
              <a:off x="13197" y="3382"/>
              <a:ext cx="697" cy="697"/>
            </a:xfrm>
            <a:prstGeom prst="chevron">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5" name="PA_组合 18"/>
            <p:cNvGrpSpPr/>
            <p:nvPr>
              <p:custDataLst>
                <p:tags r:id="rId19"/>
              </p:custDataLst>
            </p:nvPr>
          </p:nvGrpSpPr>
          <p:grpSpPr>
            <a:xfrm>
              <a:off x="3249" y="4940"/>
              <a:ext cx="863" cy="134"/>
              <a:chOff x="11643803" y="3980625"/>
              <a:chExt cx="1096395" cy="169554"/>
            </a:xfrm>
          </p:grpSpPr>
          <p:sp>
            <p:nvSpPr>
              <p:cNvPr id="56"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57"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58"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59"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60"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61" name="PA_组合 18"/>
            <p:cNvGrpSpPr/>
            <p:nvPr>
              <p:custDataLst>
                <p:tags r:id="rId20"/>
              </p:custDataLst>
            </p:nvPr>
          </p:nvGrpSpPr>
          <p:grpSpPr>
            <a:xfrm>
              <a:off x="7195" y="4940"/>
              <a:ext cx="863" cy="134"/>
              <a:chOff x="11643803" y="3980625"/>
              <a:chExt cx="1096395" cy="169554"/>
            </a:xfrm>
          </p:grpSpPr>
          <p:sp>
            <p:nvSpPr>
              <p:cNvPr id="62" name="Rectangle 19"/>
              <p:cNvSpPr/>
              <p:nvPr/>
            </p:nvSpPr>
            <p:spPr>
              <a:xfrm rot="2700000">
                <a:off x="11908522" y="3980626"/>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63" name="Rectangle 20"/>
              <p:cNvSpPr/>
              <p:nvPr/>
            </p:nvSpPr>
            <p:spPr>
              <a:xfrm rot="2700000">
                <a:off x="12107224"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64" name="Rectangle 21"/>
              <p:cNvSpPr/>
              <p:nvPr/>
            </p:nvSpPr>
            <p:spPr>
              <a:xfrm rot="2700000">
                <a:off x="12305926"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65" name="Straight Connector 22"/>
              <p:cNvCxnSpPr/>
              <p:nvPr/>
            </p:nvCxnSpPr>
            <p:spPr>
              <a:xfrm>
                <a:off x="12510595"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cxnSp>
            <p:nvCxnSpPr>
              <p:cNvPr id="66" name="Straight Connector 23"/>
              <p:cNvCxnSpPr/>
              <p:nvPr/>
            </p:nvCxnSpPr>
            <p:spPr>
              <a:xfrm>
                <a:off x="11643803"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grpSp>
        <p:grpSp>
          <p:nvGrpSpPr>
            <p:cNvPr id="67" name="PA_组合 18"/>
            <p:cNvGrpSpPr/>
            <p:nvPr>
              <p:custDataLst>
                <p:tags r:id="rId21"/>
              </p:custDataLst>
            </p:nvPr>
          </p:nvGrpSpPr>
          <p:grpSpPr>
            <a:xfrm>
              <a:off x="11141" y="4940"/>
              <a:ext cx="863" cy="134"/>
              <a:chOff x="11643803" y="3980625"/>
              <a:chExt cx="1096395" cy="169554"/>
            </a:xfrm>
          </p:grpSpPr>
          <p:sp>
            <p:nvSpPr>
              <p:cNvPr id="68"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69"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70"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71"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72"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73" name="PA_组合 18"/>
            <p:cNvGrpSpPr/>
            <p:nvPr>
              <p:custDataLst>
                <p:tags r:id="rId22"/>
              </p:custDataLst>
            </p:nvPr>
          </p:nvGrpSpPr>
          <p:grpSpPr>
            <a:xfrm>
              <a:off x="15087" y="4940"/>
              <a:ext cx="863" cy="134"/>
              <a:chOff x="11643803" y="3980625"/>
              <a:chExt cx="1096395" cy="169554"/>
            </a:xfrm>
          </p:grpSpPr>
          <p:sp>
            <p:nvSpPr>
              <p:cNvPr id="74" name="Rectangle 19"/>
              <p:cNvSpPr/>
              <p:nvPr/>
            </p:nvSpPr>
            <p:spPr>
              <a:xfrm rot="2700000">
                <a:off x="11908522" y="3980626"/>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75" name="Rectangle 20"/>
              <p:cNvSpPr/>
              <p:nvPr/>
            </p:nvSpPr>
            <p:spPr>
              <a:xfrm rot="2700000">
                <a:off x="12107224"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76" name="Rectangle 21"/>
              <p:cNvSpPr/>
              <p:nvPr/>
            </p:nvSpPr>
            <p:spPr>
              <a:xfrm rot="2700000">
                <a:off x="12305926"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77" name="Straight Connector 22"/>
              <p:cNvCxnSpPr/>
              <p:nvPr/>
            </p:nvCxnSpPr>
            <p:spPr>
              <a:xfrm>
                <a:off x="12510595"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cxnSp>
            <p:nvCxnSpPr>
              <p:cNvPr id="78" name="Straight Connector 23"/>
              <p:cNvCxnSpPr/>
              <p:nvPr/>
            </p:nvCxnSpPr>
            <p:spPr>
              <a:xfrm>
                <a:off x="11643803"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39"/>
          <p:cNvSpPr txBox="1"/>
          <p:nvPr>
            <p:custDataLst>
              <p:tags r:id="rId1"/>
            </p:custDataLst>
          </p:nvPr>
        </p:nvSpPr>
        <p:spPr>
          <a:xfrm>
            <a:off x="8884185" y="709832"/>
            <a:ext cx="1443011" cy="707886"/>
          </a:xfrm>
          <a:prstGeom prst="rect">
            <a:avLst/>
          </a:prstGeom>
          <a:noFill/>
        </p:spPr>
        <p:txBody>
          <a:bodyPr wrap="square" rtlCol="0">
            <a:spAutoFit/>
          </a:bodyPr>
          <a:p>
            <a:pPr algn="r"/>
            <a:r>
              <a:rPr lang="zh-CN" altLang="en-US" sz="4000" b="1" dirty="0">
                <a:solidFill>
                  <a:schemeClr val="lt1"/>
                </a:solidFill>
                <a:latin typeface="微软雅黑" panose="020B0503020204020204" pitchFamily="34" charset="-122"/>
                <a:ea typeface="微软雅黑" panose="020B0503020204020204" pitchFamily="34" charset="-122"/>
              </a:rPr>
              <a:t>目 录</a:t>
            </a:r>
            <a:endParaRPr lang="zh-CN" altLang="en-US" sz="4000" b="1" dirty="0">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2"/>
            </p:custDataLst>
          </p:nvPr>
        </p:nvSpPr>
        <p:spPr>
          <a:xfrm>
            <a:off x="58420" y="2673985"/>
            <a:ext cx="798195" cy="1510665"/>
          </a:xfrm>
          <a:prstGeom prst="rect">
            <a:avLst/>
          </a:prstGeom>
          <a:gradFill>
            <a:gsLst>
              <a:gs pos="0">
                <a:schemeClr val="accent6"/>
              </a:gs>
              <a:gs pos="100000">
                <a:schemeClr val="accent6">
                  <a:lumMod val="90000"/>
                </a:schemeClr>
              </a:gs>
            </a:gsLst>
            <a:lin ang="5400000" scaled="0"/>
          </a:gradFill>
          <a:effectLst>
            <a:outerShdw blurRad="50800" dist="38100" algn="l" rotWithShape="0">
              <a:prstClr val="black">
                <a:alpha val="40000"/>
              </a:prstClr>
            </a:outerShdw>
          </a:effectLst>
        </p:spPr>
        <p:txBody>
          <a:bodyPr vert="eaVert" wrap="none" rtlCol="0" anchor="ctr" anchorCtr="0">
            <a:normAutofit fontScale="97500"/>
          </a:bodyPr>
          <a:p>
            <a:pPr marL="0" marR="0" lvl="0" indent="0" algn="ctr" defTabSz="914400" rtl="0" eaLnBrk="1" fontAlgn="auto" latinLnBrk="0" hangingPunct="1">
              <a:lnSpc>
                <a:spcPct val="100000"/>
              </a:lnSpc>
              <a:spcBef>
                <a:spcPts val="0"/>
              </a:spcBef>
              <a:spcAft>
                <a:spcPts val="0"/>
              </a:spcAft>
              <a:buSzPct val="100000"/>
              <a:buFontTx/>
              <a:buNone/>
            </a:pPr>
            <a:r>
              <a:rPr kumimoji="0" lang="en-US" altLang="zh-CN" sz="3900" b="0" i="0" kern="1200" cap="none" spc="600" normalizeH="0" noProof="0" dirty="0">
                <a:ln>
                  <a:noFill/>
                </a:ln>
                <a:solidFill>
                  <a:schemeClr val="dk1">
                    <a:lumMod val="85000"/>
                    <a:lumOff val="15000"/>
                  </a:schemeClr>
                </a:solidFill>
                <a:effectLst/>
                <a:latin typeface="Arial" panose="020B0604020202020204" pitchFamily="34" charset="0"/>
                <a:ea typeface="汉仪尚巍手书W" panose="00020600040101010101" pitchFamily="18" charset="-122"/>
                <a:cs typeface="+mn-cs"/>
              </a:rPr>
              <a:t>CONTENT</a:t>
            </a:r>
            <a:endParaRPr kumimoji="0" lang="en-US" altLang="zh-CN" sz="3900" b="0" i="0" kern="1200" cap="none" spc="600" normalizeH="0" noProof="0" dirty="0">
              <a:ln>
                <a:noFill/>
              </a:ln>
              <a:solidFill>
                <a:schemeClr val="dk1">
                  <a:lumMod val="85000"/>
                  <a:lumOff val="15000"/>
                </a:schemeClr>
              </a:solidFill>
              <a:effectLst/>
              <a:latin typeface="Arial" panose="020B0604020202020204" pitchFamily="34" charset="0"/>
              <a:ea typeface="汉仪尚巍手书W" panose="00020600040101010101" pitchFamily="18" charset="-122"/>
              <a:cs typeface="+mn-cs"/>
            </a:endParaRPr>
          </a:p>
        </p:txBody>
      </p:sp>
      <p:sp>
        <p:nvSpPr>
          <p:cNvPr id="19" name="文本框 18"/>
          <p:cNvSpPr txBox="1"/>
          <p:nvPr>
            <p:custDataLst>
              <p:tags r:id="rId3"/>
            </p:custDataLst>
          </p:nvPr>
        </p:nvSpPr>
        <p:spPr>
          <a:xfrm>
            <a:off x="6125210" y="2800350"/>
            <a:ext cx="81343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临时用电</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20" name="文本框 19"/>
          <p:cNvSpPr txBox="1"/>
          <p:nvPr>
            <p:custDataLst>
              <p:tags r:id="rId4"/>
            </p:custDataLst>
          </p:nvPr>
        </p:nvSpPr>
        <p:spPr>
          <a:xfrm>
            <a:off x="6282305" y="1736090"/>
            <a:ext cx="492760" cy="460375"/>
          </a:xfrm>
          <a:prstGeom prst="rect">
            <a:avLst/>
          </a:prstGeom>
          <a:noFill/>
        </p:spPr>
        <p:txBody>
          <a:bodyPr wrap="square" rtlCol="0" anchor="ctr" anchorCtr="0">
            <a:normAutofit fontScale="90000" lnSpcReduction="10000"/>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肆</a:t>
            </a:r>
            <a:endPar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44" name="Freeform 5"/>
          <p:cNvSpPr>
            <a:spLocks noEditPoints="1"/>
          </p:cNvSpPr>
          <p:nvPr>
            <p:custDataLst>
              <p:tags r:id="rId5"/>
            </p:custDataLst>
          </p:nvPr>
        </p:nvSpPr>
        <p:spPr bwMode="auto">
          <a:xfrm>
            <a:off x="6072505" y="1781175"/>
            <a:ext cx="91249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55" name="Freeform 8"/>
          <p:cNvSpPr/>
          <p:nvPr>
            <p:custDataLst>
              <p:tags r:id="rId6"/>
            </p:custDataLst>
          </p:nvPr>
        </p:nvSpPr>
        <p:spPr bwMode="auto">
          <a:xfrm>
            <a:off x="6031865" y="196850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endParaRPr>
          </a:p>
        </p:txBody>
      </p:sp>
      <p:sp>
        <p:nvSpPr>
          <p:cNvPr id="56" name="Freeform 9"/>
          <p:cNvSpPr/>
          <p:nvPr>
            <p:custDataLst>
              <p:tags r:id="rId7"/>
            </p:custDataLst>
          </p:nvPr>
        </p:nvSpPr>
        <p:spPr bwMode="auto">
          <a:xfrm>
            <a:off x="6531610" y="1814830"/>
            <a:ext cx="206375"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57" name="Freeform 10"/>
          <p:cNvSpPr/>
          <p:nvPr>
            <p:custDataLst>
              <p:tags r:id="rId8"/>
            </p:custDataLst>
          </p:nvPr>
        </p:nvSpPr>
        <p:spPr bwMode="auto">
          <a:xfrm>
            <a:off x="6489065" y="1872615"/>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58" name="文本框 57"/>
          <p:cNvSpPr txBox="1"/>
          <p:nvPr>
            <p:custDataLst>
              <p:tags r:id="rId9"/>
            </p:custDataLst>
          </p:nvPr>
        </p:nvSpPr>
        <p:spPr>
          <a:xfrm>
            <a:off x="7156450" y="2800985"/>
            <a:ext cx="84645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有限空间</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59" name="文本框 58"/>
          <p:cNvSpPr txBox="1"/>
          <p:nvPr>
            <p:custDataLst>
              <p:tags r:id="rId10"/>
            </p:custDataLst>
          </p:nvPr>
        </p:nvSpPr>
        <p:spPr>
          <a:xfrm>
            <a:off x="7322185" y="1736090"/>
            <a:ext cx="492760" cy="461645"/>
          </a:xfrm>
          <a:prstGeom prst="rect">
            <a:avLst/>
          </a:prstGeom>
          <a:noFill/>
        </p:spPr>
        <p:txBody>
          <a:bodyPr wrap="square" rtlCol="0" anchor="ctr" anchorCtr="0">
            <a:normAutofit fontScale="92500" lnSpcReduction="10000"/>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叁</a:t>
            </a:r>
            <a:endPar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60" name="Freeform 5"/>
          <p:cNvSpPr>
            <a:spLocks noEditPoints="1"/>
          </p:cNvSpPr>
          <p:nvPr>
            <p:custDataLst>
              <p:tags r:id="rId11"/>
            </p:custDataLst>
          </p:nvPr>
        </p:nvSpPr>
        <p:spPr bwMode="auto">
          <a:xfrm>
            <a:off x="7135495" y="1780540"/>
            <a:ext cx="86804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1" name="Freeform 8"/>
          <p:cNvSpPr/>
          <p:nvPr>
            <p:custDataLst>
              <p:tags r:id="rId12"/>
            </p:custDataLst>
          </p:nvPr>
        </p:nvSpPr>
        <p:spPr bwMode="auto">
          <a:xfrm>
            <a:off x="7082155" y="196215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2" name="Freeform 9"/>
          <p:cNvSpPr/>
          <p:nvPr>
            <p:custDataLst>
              <p:tags r:id="rId13"/>
            </p:custDataLst>
          </p:nvPr>
        </p:nvSpPr>
        <p:spPr bwMode="auto">
          <a:xfrm>
            <a:off x="7560310" y="1814195"/>
            <a:ext cx="196215"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3" name="Freeform 10"/>
          <p:cNvSpPr/>
          <p:nvPr>
            <p:custDataLst>
              <p:tags r:id="rId14"/>
            </p:custDataLst>
          </p:nvPr>
        </p:nvSpPr>
        <p:spPr bwMode="auto">
          <a:xfrm>
            <a:off x="7506970" y="1871980"/>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4" name="文本框 63"/>
          <p:cNvSpPr txBox="1"/>
          <p:nvPr>
            <p:custDataLst>
              <p:tags r:id="rId15"/>
            </p:custDataLst>
          </p:nvPr>
        </p:nvSpPr>
        <p:spPr>
          <a:xfrm>
            <a:off x="8187055" y="2800350"/>
            <a:ext cx="83502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高处作业</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65" name="文本框 64"/>
          <p:cNvSpPr txBox="1"/>
          <p:nvPr>
            <p:custDataLst>
              <p:tags r:id="rId16"/>
            </p:custDataLst>
          </p:nvPr>
        </p:nvSpPr>
        <p:spPr>
          <a:xfrm>
            <a:off x="8352790" y="1736090"/>
            <a:ext cx="492760" cy="461645"/>
          </a:xfrm>
          <a:prstGeom prst="rect">
            <a:avLst/>
          </a:prstGeom>
          <a:noFill/>
        </p:spPr>
        <p:txBody>
          <a:bodyPr wrap="square" rtlCol="0" anchor="ctr" anchorCtr="0">
            <a:normAutofit fontScale="92500" lnSpcReduction="10000"/>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贰</a:t>
            </a:r>
            <a:endPar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66" name="Freeform 5"/>
          <p:cNvSpPr>
            <a:spLocks noEditPoints="1"/>
          </p:cNvSpPr>
          <p:nvPr>
            <p:custDataLst>
              <p:tags r:id="rId17"/>
            </p:custDataLst>
          </p:nvPr>
        </p:nvSpPr>
        <p:spPr bwMode="auto">
          <a:xfrm>
            <a:off x="8164830" y="1781175"/>
            <a:ext cx="86804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7" name="Freeform 8"/>
          <p:cNvSpPr/>
          <p:nvPr>
            <p:custDataLst>
              <p:tags r:id="rId18"/>
            </p:custDataLst>
          </p:nvPr>
        </p:nvSpPr>
        <p:spPr bwMode="auto">
          <a:xfrm>
            <a:off x="8100060" y="1962785"/>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8" name="Freeform 9"/>
          <p:cNvSpPr/>
          <p:nvPr>
            <p:custDataLst>
              <p:tags r:id="rId19"/>
            </p:custDataLst>
          </p:nvPr>
        </p:nvSpPr>
        <p:spPr bwMode="auto">
          <a:xfrm>
            <a:off x="8577580" y="1814830"/>
            <a:ext cx="196215"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69" name="Freeform 10"/>
          <p:cNvSpPr/>
          <p:nvPr>
            <p:custDataLst>
              <p:tags r:id="rId20"/>
            </p:custDataLst>
          </p:nvPr>
        </p:nvSpPr>
        <p:spPr bwMode="auto">
          <a:xfrm>
            <a:off x="8524875" y="1872615"/>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0" name="文本框 69"/>
          <p:cNvSpPr txBox="1"/>
          <p:nvPr>
            <p:custDataLst>
              <p:tags r:id="rId21"/>
            </p:custDataLst>
          </p:nvPr>
        </p:nvSpPr>
        <p:spPr>
          <a:xfrm>
            <a:off x="9358630" y="1736090"/>
            <a:ext cx="492760" cy="461645"/>
          </a:xfrm>
          <a:prstGeom prst="rect">
            <a:avLst/>
          </a:prstGeom>
          <a:noFill/>
        </p:spPr>
        <p:txBody>
          <a:bodyPr wrap="square" rtlCol="0" anchor="ctr" anchorCtr="0">
            <a:normAutofit fontScale="92500" lnSpcReduction="10000"/>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baseline="0" noProof="0" dirty="0">
                <a:ln>
                  <a:noFill/>
                </a:ln>
                <a:solidFill>
                  <a:schemeClr val="lt1"/>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壹</a:t>
            </a:r>
            <a:endParaRPr kumimoji="0" lang="zh-CN" altLang="en-US" sz="2800" b="0" i="0" baseline="0" noProof="0" dirty="0">
              <a:ln>
                <a:noFill/>
              </a:ln>
              <a:solidFill>
                <a:schemeClr val="lt1"/>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71" name="Freeform 5"/>
          <p:cNvSpPr>
            <a:spLocks noEditPoints="1"/>
          </p:cNvSpPr>
          <p:nvPr>
            <p:custDataLst>
              <p:tags r:id="rId22"/>
            </p:custDataLst>
          </p:nvPr>
        </p:nvSpPr>
        <p:spPr bwMode="auto">
          <a:xfrm>
            <a:off x="9171305" y="1791970"/>
            <a:ext cx="86804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2" name="Freeform 8"/>
          <p:cNvSpPr/>
          <p:nvPr>
            <p:custDataLst>
              <p:tags r:id="rId23"/>
            </p:custDataLst>
          </p:nvPr>
        </p:nvSpPr>
        <p:spPr bwMode="auto">
          <a:xfrm>
            <a:off x="9117965" y="197358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3" name="Freeform 9"/>
          <p:cNvSpPr/>
          <p:nvPr>
            <p:custDataLst>
              <p:tags r:id="rId24"/>
            </p:custDataLst>
          </p:nvPr>
        </p:nvSpPr>
        <p:spPr bwMode="auto">
          <a:xfrm>
            <a:off x="9596120" y="1825625"/>
            <a:ext cx="196215"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4" name="Freeform 10"/>
          <p:cNvSpPr/>
          <p:nvPr>
            <p:custDataLst>
              <p:tags r:id="rId25"/>
            </p:custDataLst>
          </p:nvPr>
        </p:nvSpPr>
        <p:spPr bwMode="auto">
          <a:xfrm>
            <a:off x="9542780" y="1883410"/>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5" name="文本框 74"/>
          <p:cNvSpPr txBox="1"/>
          <p:nvPr>
            <p:custDataLst>
              <p:tags r:id="rId26"/>
            </p:custDataLst>
          </p:nvPr>
        </p:nvSpPr>
        <p:spPr>
          <a:xfrm>
            <a:off x="5126355" y="2799715"/>
            <a:ext cx="78422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断路作业</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76" name="文本框 75"/>
          <p:cNvSpPr txBox="1"/>
          <p:nvPr>
            <p:custDataLst>
              <p:tags r:id="rId27"/>
            </p:custDataLst>
          </p:nvPr>
        </p:nvSpPr>
        <p:spPr>
          <a:xfrm>
            <a:off x="5264908" y="1735455"/>
            <a:ext cx="492760" cy="461645"/>
          </a:xfrm>
          <a:prstGeom prst="rect">
            <a:avLst/>
          </a:prstGeom>
          <a:noFill/>
        </p:spPr>
        <p:txBody>
          <a:bodyPr wrap="square" rtlCol="0" anchor="ctr" anchorCtr="0">
            <a:normAutofit fontScale="90000" lnSpcReduction="10000"/>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0" i="0" baseline="0" noProof="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伍</a:t>
            </a:r>
            <a:endPar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77" name="Freeform 5"/>
          <p:cNvSpPr>
            <a:spLocks noEditPoints="1"/>
          </p:cNvSpPr>
          <p:nvPr>
            <p:custDataLst>
              <p:tags r:id="rId28"/>
            </p:custDataLst>
          </p:nvPr>
        </p:nvSpPr>
        <p:spPr bwMode="auto">
          <a:xfrm>
            <a:off x="5054600" y="1780540"/>
            <a:ext cx="91249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78" name="Freeform 8"/>
          <p:cNvSpPr/>
          <p:nvPr>
            <p:custDataLst>
              <p:tags r:id="rId29"/>
            </p:custDataLst>
          </p:nvPr>
        </p:nvSpPr>
        <p:spPr bwMode="auto">
          <a:xfrm>
            <a:off x="5013960" y="196215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endParaRPr>
          </a:p>
        </p:txBody>
      </p:sp>
      <p:sp>
        <p:nvSpPr>
          <p:cNvPr id="79" name="Freeform 9"/>
          <p:cNvSpPr/>
          <p:nvPr>
            <p:custDataLst>
              <p:tags r:id="rId30"/>
            </p:custDataLst>
          </p:nvPr>
        </p:nvSpPr>
        <p:spPr bwMode="auto">
          <a:xfrm>
            <a:off x="5509895" y="1814195"/>
            <a:ext cx="210820"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0" name="Freeform 10"/>
          <p:cNvSpPr/>
          <p:nvPr>
            <p:custDataLst>
              <p:tags r:id="rId31"/>
            </p:custDataLst>
          </p:nvPr>
        </p:nvSpPr>
        <p:spPr bwMode="auto">
          <a:xfrm>
            <a:off x="5471160" y="1871980"/>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1" name="文本框 80"/>
          <p:cNvSpPr txBox="1"/>
          <p:nvPr>
            <p:custDataLst>
              <p:tags r:id="rId32"/>
            </p:custDataLst>
          </p:nvPr>
        </p:nvSpPr>
        <p:spPr>
          <a:xfrm>
            <a:off x="4084955" y="2800350"/>
            <a:ext cx="75247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动土作业</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82" name="文本框 81"/>
          <p:cNvSpPr txBox="1"/>
          <p:nvPr>
            <p:custDataLst>
              <p:tags r:id="rId33"/>
            </p:custDataLst>
          </p:nvPr>
        </p:nvSpPr>
        <p:spPr>
          <a:xfrm>
            <a:off x="4246876" y="1735455"/>
            <a:ext cx="492760" cy="461645"/>
          </a:xfrm>
          <a:prstGeom prst="rect">
            <a:avLst/>
          </a:prstGeom>
          <a:noFill/>
        </p:spPr>
        <p:txBody>
          <a:bodyPr wrap="square" rtlCol="0" anchor="ctr" anchorCtr="0">
            <a:normAutofit fontScale="90000" lnSpcReduction="10000"/>
          </a:bodyPr>
          <a:p>
            <a:pPr marL="0" marR="0" lvl="0" indent="0" algn="l" defTabSz="914400" rtl="0" eaLnBrk="1" fontAlgn="auto" latinLnBrk="0" hangingPunct="1">
              <a:lnSpc>
                <a:spcPct val="100000"/>
              </a:lnSpc>
              <a:spcBef>
                <a:spcPts val="0"/>
              </a:spcBef>
              <a:spcAft>
                <a:spcPts val="0"/>
              </a:spcAft>
              <a:buClrTx/>
              <a:buSzTx/>
              <a:buFontTx/>
              <a:buNone/>
            </a:pPr>
            <a:r>
              <a:rPr lang="zh-CN" altLang="en-US" sz="2800" dirty="0">
                <a:solidFill>
                  <a:prstClr val="black"/>
                </a:solidFill>
                <a:effectLst>
                  <a:outerShdw blurRad="50800" dist="38100" dir="8100000" algn="tr" rotWithShape="0">
                    <a:prstClr val="black">
                      <a:alpha val="40000"/>
                    </a:prstClr>
                  </a:outerShdw>
                </a:effectLst>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rPr>
              <a:t>陆</a:t>
            </a:r>
            <a:endParaRPr kumimoji="0" lang="zh-CN" altLang="en-US" sz="2800" b="0" i="0" baseline="0" noProof="0" dirty="0">
              <a:ln>
                <a:noFill/>
              </a:ln>
              <a:solidFill>
                <a:prstClr val="black"/>
              </a:solidFill>
              <a:effectLst>
                <a:outerShdw blurRad="50800" dist="38100" dir="8100000" algn="tr" rotWithShape="0">
                  <a:prstClr val="black">
                    <a:alpha val="40000"/>
                  </a:prstClr>
                </a:outerShdw>
              </a:effectLst>
              <a:uLnTx/>
              <a:uFillTx/>
              <a:latin typeface="隶书" panose="02010509060101010101" pitchFamily="49" charset="-122"/>
              <a:ea typeface="隶书" panose="02010509060101010101" pitchFamily="49" charset="-122"/>
              <a:cs typeface="隶书" panose="02010509060101010101" pitchFamily="49" charset="-122"/>
              <a:sym typeface="Segoe UI Light" panose="020B0502040204020203" charset="0"/>
            </a:endParaRPr>
          </a:p>
        </p:txBody>
      </p:sp>
      <p:sp>
        <p:nvSpPr>
          <p:cNvPr id="83" name="Freeform 5"/>
          <p:cNvSpPr>
            <a:spLocks noEditPoints="1"/>
          </p:cNvSpPr>
          <p:nvPr>
            <p:custDataLst>
              <p:tags r:id="rId34"/>
            </p:custDataLst>
          </p:nvPr>
        </p:nvSpPr>
        <p:spPr bwMode="auto">
          <a:xfrm>
            <a:off x="4036708" y="1780540"/>
            <a:ext cx="912478" cy="491571"/>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4" name="Freeform 8"/>
          <p:cNvSpPr/>
          <p:nvPr>
            <p:custDataLst>
              <p:tags r:id="rId35"/>
            </p:custDataLst>
          </p:nvPr>
        </p:nvSpPr>
        <p:spPr bwMode="auto">
          <a:xfrm>
            <a:off x="3996142" y="1975878"/>
            <a:ext cx="308167" cy="321112"/>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5" name="Freeform 9"/>
          <p:cNvSpPr/>
          <p:nvPr>
            <p:custDataLst>
              <p:tags r:id="rId36"/>
            </p:custDataLst>
          </p:nvPr>
        </p:nvSpPr>
        <p:spPr bwMode="auto">
          <a:xfrm>
            <a:off x="4491611" y="1814142"/>
            <a:ext cx="210640" cy="304867"/>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6" name="Freeform 10"/>
          <p:cNvSpPr/>
          <p:nvPr>
            <p:custDataLst>
              <p:tags r:id="rId37"/>
            </p:custDataLst>
          </p:nvPr>
        </p:nvSpPr>
        <p:spPr bwMode="auto">
          <a:xfrm>
            <a:off x="4452867" y="1872223"/>
            <a:ext cx="64350" cy="80779"/>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87" name="文本框 86"/>
          <p:cNvSpPr txBox="1"/>
          <p:nvPr>
            <p:custDataLst>
              <p:tags r:id="rId38"/>
            </p:custDataLst>
          </p:nvPr>
        </p:nvSpPr>
        <p:spPr>
          <a:xfrm>
            <a:off x="3022600" y="2788920"/>
            <a:ext cx="853440"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吊装作业</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88" name="文本框 87"/>
          <p:cNvSpPr txBox="1"/>
          <p:nvPr>
            <p:custDataLst>
              <p:tags r:id="rId39"/>
            </p:custDataLst>
          </p:nvPr>
        </p:nvSpPr>
        <p:spPr>
          <a:xfrm>
            <a:off x="3228844" y="1724106"/>
            <a:ext cx="492760" cy="461645"/>
          </a:xfrm>
          <a:prstGeom prst="rect">
            <a:avLst/>
          </a:prstGeom>
          <a:noFill/>
        </p:spPr>
        <p:txBody>
          <a:bodyPr wrap="square" rtlCol="0" anchor="ctr" anchorCtr="0">
            <a:normAutofit fontScale="90000" lnSpcReduction="10000"/>
          </a:bodyPr>
          <a:p>
            <a:r>
              <a:rPr lang="zh-CN" altLang="en-US" sz="2800" dirty="0">
                <a:solidFill>
                  <a:prstClr val="black"/>
                </a:solidFill>
                <a:effectLst>
                  <a:outerShdw blurRad="50800" dist="38100" dir="8100000" algn="tr" rotWithShape="0">
                    <a:prstClr val="black">
                      <a:alpha val="40000"/>
                    </a:prstClr>
                  </a:outerShdw>
                </a:effectLst>
                <a:latin typeface="隶书" panose="02010509060101010101" pitchFamily="49" charset="-122"/>
                <a:ea typeface="隶书" panose="02010509060101010101" pitchFamily="49" charset="-122"/>
              </a:rPr>
              <a:t>柒</a:t>
            </a:r>
            <a:endParaRPr lang="zh-CN" altLang="en-US" sz="2800" dirty="0">
              <a:solidFill>
                <a:prstClr val="black"/>
              </a:solidFill>
              <a:effectLst>
                <a:outerShdw blurRad="50800" dist="38100" dir="8100000" algn="tr" rotWithShape="0">
                  <a:prstClr val="black">
                    <a:alpha val="40000"/>
                  </a:prstClr>
                </a:outerShdw>
              </a:effectLst>
              <a:latin typeface="隶书" panose="02010509060101010101" pitchFamily="49" charset="-122"/>
              <a:ea typeface="隶书" panose="02010509060101010101" pitchFamily="49" charset="-122"/>
              <a:sym typeface="Segoe UI Light" panose="020B0502040204020203" charset="0"/>
            </a:endParaRPr>
          </a:p>
        </p:txBody>
      </p:sp>
      <p:sp>
        <p:nvSpPr>
          <p:cNvPr id="89" name="Freeform 5"/>
          <p:cNvSpPr>
            <a:spLocks noEditPoints="1"/>
          </p:cNvSpPr>
          <p:nvPr>
            <p:custDataLst>
              <p:tags r:id="rId40"/>
            </p:custDataLst>
          </p:nvPr>
        </p:nvSpPr>
        <p:spPr bwMode="auto">
          <a:xfrm>
            <a:off x="3018790" y="1769110"/>
            <a:ext cx="91249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90" name="Freeform 8"/>
          <p:cNvSpPr/>
          <p:nvPr>
            <p:custDataLst>
              <p:tags r:id="rId41"/>
            </p:custDataLst>
          </p:nvPr>
        </p:nvSpPr>
        <p:spPr bwMode="auto">
          <a:xfrm>
            <a:off x="2983865" y="195326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91" name="Freeform 9"/>
          <p:cNvSpPr/>
          <p:nvPr>
            <p:custDataLst>
              <p:tags r:id="rId42"/>
            </p:custDataLst>
          </p:nvPr>
        </p:nvSpPr>
        <p:spPr bwMode="auto">
          <a:xfrm>
            <a:off x="3473450" y="1802765"/>
            <a:ext cx="210820"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endParaRPr>
          </a:p>
        </p:txBody>
      </p:sp>
      <p:sp>
        <p:nvSpPr>
          <p:cNvPr id="92" name="Freeform 10"/>
          <p:cNvSpPr/>
          <p:nvPr>
            <p:custDataLst>
              <p:tags r:id="rId43"/>
            </p:custDataLst>
          </p:nvPr>
        </p:nvSpPr>
        <p:spPr bwMode="auto">
          <a:xfrm>
            <a:off x="3434715" y="1861185"/>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93" name="文本框 92"/>
          <p:cNvSpPr txBox="1"/>
          <p:nvPr>
            <p:custDataLst>
              <p:tags r:id="rId44"/>
            </p:custDataLst>
          </p:nvPr>
        </p:nvSpPr>
        <p:spPr>
          <a:xfrm>
            <a:off x="1946910" y="2780030"/>
            <a:ext cx="908685"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盲板抽堵</a:t>
            </a:r>
            <a:endParaRPr lang="zh-CN" altLang="en-US" sz="2400" spc="300" dirty="0">
              <a:solidFill>
                <a:schemeClr val="lt1"/>
              </a:solidFill>
              <a:latin typeface="Arial" panose="020B0604020202020204" pitchFamily="34" charset="0"/>
              <a:ea typeface="隶书" panose="02010509060101010101" pitchFamily="49" charset="-122"/>
            </a:endParaRPr>
          </a:p>
        </p:txBody>
      </p:sp>
      <p:sp>
        <p:nvSpPr>
          <p:cNvPr id="94" name="文本框 93"/>
          <p:cNvSpPr txBox="1"/>
          <p:nvPr>
            <p:custDataLst>
              <p:tags r:id="rId45"/>
            </p:custDataLst>
          </p:nvPr>
        </p:nvSpPr>
        <p:spPr>
          <a:xfrm>
            <a:off x="2210812" y="1715135"/>
            <a:ext cx="492760" cy="461645"/>
          </a:xfrm>
          <a:prstGeom prst="rect">
            <a:avLst/>
          </a:prstGeom>
          <a:noFill/>
        </p:spPr>
        <p:txBody>
          <a:bodyPr wrap="square" rtlCol="0" anchor="ctr" anchorCtr="0">
            <a:normAutofit fontScale="90000" lnSpcReduction="10000"/>
          </a:bodyPr>
          <a:p>
            <a:pPr lvl="0"/>
            <a:r>
              <a:rPr lang="zh-CN" altLang="en-US" sz="2800" dirty="0">
                <a:solidFill>
                  <a:prstClr val="black"/>
                </a:solidFill>
                <a:effectLst>
                  <a:outerShdw blurRad="50800" dist="38100" dir="8100000" algn="tr" rotWithShape="0">
                    <a:prstClr val="black">
                      <a:alpha val="40000"/>
                    </a:prstClr>
                  </a:outerShdw>
                </a:effectLst>
                <a:latin typeface="隶书" panose="02010509060101010101" pitchFamily="49" charset="-122"/>
                <a:ea typeface="隶书" panose="02010509060101010101" pitchFamily="49" charset="-122"/>
              </a:rPr>
              <a:t>捌</a:t>
            </a:r>
            <a:endParaRPr lang="zh-CN" altLang="en-US" sz="2800" dirty="0">
              <a:solidFill>
                <a:prstClr val="black"/>
              </a:solidFill>
              <a:effectLst>
                <a:outerShdw blurRad="50800" dist="38100" dir="8100000" algn="tr" rotWithShape="0">
                  <a:prstClr val="black">
                    <a:alpha val="40000"/>
                  </a:prstClr>
                </a:outerShdw>
              </a:effectLst>
              <a:latin typeface="隶书" panose="02010509060101010101" pitchFamily="49" charset="-122"/>
              <a:ea typeface="隶书" panose="02010509060101010101" pitchFamily="49" charset="-122"/>
              <a:sym typeface="Segoe UI Light" panose="020B0502040204020203" charset="0"/>
            </a:endParaRPr>
          </a:p>
        </p:txBody>
      </p:sp>
      <p:sp>
        <p:nvSpPr>
          <p:cNvPr id="95" name="Freeform 5"/>
          <p:cNvSpPr>
            <a:spLocks noEditPoints="1"/>
          </p:cNvSpPr>
          <p:nvPr>
            <p:custDataLst>
              <p:tags r:id="rId46"/>
            </p:custDataLst>
          </p:nvPr>
        </p:nvSpPr>
        <p:spPr bwMode="auto">
          <a:xfrm>
            <a:off x="2000885" y="1760220"/>
            <a:ext cx="912495" cy="49149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endParaRPr>
          </a:p>
        </p:txBody>
      </p:sp>
      <p:sp>
        <p:nvSpPr>
          <p:cNvPr id="96" name="Freeform 8"/>
          <p:cNvSpPr/>
          <p:nvPr>
            <p:custDataLst>
              <p:tags r:id="rId47"/>
            </p:custDataLst>
          </p:nvPr>
        </p:nvSpPr>
        <p:spPr bwMode="auto">
          <a:xfrm>
            <a:off x="1946910" y="1941830"/>
            <a:ext cx="307975" cy="321310"/>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endParaRPr>
          </a:p>
        </p:txBody>
      </p:sp>
      <p:sp>
        <p:nvSpPr>
          <p:cNvPr id="97" name="Freeform 9"/>
          <p:cNvSpPr/>
          <p:nvPr>
            <p:custDataLst>
              <p:tags r:id="rId48"/>
            </p:custDataLst>
          </p:nvPr>
        </p:nvSpPr>
        <p:spPr bwMode="auto">
          <a:xfrm>
            <a:off x="2455545" y="1793875"/>
            <a:ext cx="210820" cy="304800"/>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98" name="Freeform 10"/>
          <p:cNvSpPr/>
          <p:nvPr>
            <p:custDataLst>
              <p:tags r:id="rId49"/>
            </p:custDataLst>
          </p:nvPr>
        </p:nvSpPr>
        <p:spPr bwMode="auto">
          <a:xfrm>
            <a:off x="2416810" y="1851660"/>
            <a:ext cx="64135" cy="80645"/>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solidFill>
            <a:srgbClr val="E4C480">
              <a:alpha val="5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2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endParaRPr>
          </a:p>
        </p:txBody>
      </p:sp>
      <p:sp>
        <p:nvSpPr>
          <p:cNvPr id="99" name="文本框 98"/>
          <p:cNvSpPr txBox="1"/>
          <p:nvPr>
            <p:custDataLst>
              <p:tags r:id="rId50"/>
            </p:custDataLst>
          </p:nvPr>
        </p:nvSpPr>
        <p:spPr>
          <a:xfrm>
            <a:off x="9171305" y="2800985"/>
            <a:ext cx="868680" cy="3279775"/>
          </a:xfrm>
          <a:prstGeom prst="rect">
            <a:avLst/>
          </a:prstGeom>
          <a:noFill/>
        </p:spPr>
        <p:txBody>
          <a:bodyPr vert="eaVert" wrap="square" rtlCol="0" anchor="ctr" anchorCtr="0">
            <a:normAutofit/>
          </a:bodyPr>
          <a:p>
            <a:pPr marL="0" lvl="0" indent="0" algn="l">
              <a:lnSpc>
                <a:spcPct val="150000"/>
              </a:lnSpc>
              <a:spcBef>
                <a:spcPts val="0"/>
              </a:spcBef>
              <a:spcAft>
                <a:spcPts val="0"/>
              </a:spcAft>
              <a:buSzPct val="100000"/>
              <a:buNone/>
            </a:pPr>
            <a:r>
              <a:rPr lang="zh-CN" altLang="en-US" sz="2400" spc="300" dirty="0">
                <a:solidFill>
                  <a:schemeClr val="lt1"/>
                </a:solidFill>
                <a:latin typeface="Arial" panose="020B0604020202020204" pitchFamily="34" charset="0"/>
                <a:ea typeface="隶书" panose="02010509060101010101" pitchFamily="49" charset="-122"/>
              </a:rPr>
              <a:t>动火作业</a:t>
            </a:r>
            <a:endParaRPr lang="zh-CN" altLang="en-US" sz="2400" spc="300" dirty="0">
              <a:solidFill>
                <a:schemeClr val="lt1"/>
              </a:solidFill>
              <a:latin typeface="Arial" panose="020B0604020202020204" pitchFamily="34" charset="0"/>
              <a:ea typeface="隶书" panose="02010509060101010101" pitchFamily="49" charset="-122"/>
            </a:endParaRPr>
          </a:p>
        </p:txBody>
      </p:sp>
    </p:spTree>
    <p:custDataLst>
      <p:tags r:id="rId51"/>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32537"/>
            <a:ext cx="2976880" cy="429895"/>
          </a:xfrm>
          <a:prstGeom prst="rect">
            <a:avLst/>
          </a:prstGeom>
          <a:noFill/>
        </p:spPr>
        <p:txBody>
          <a:bodyPr wrap="none" rtlCol="0">
            <a:spAutoFit/>
          </a:bodyPr>
          <a:lstStyle/>
          <a:p>
            <a:pPr algn="l"/>
            <a:r>
              <a:rPr lang="zh-CN" altLang="en-US" sz="2200" b="1" dirty="0">
                <a:solidFill>
                  <a:srgbClr val="294350"/>
                </a:solidFill>
                <a:latin typeface="微软雅黑" panose="020B0503020204020204" pitchFamily="34" charset="-122"/>
                <a:ea typeface="微软雅黑" panose="020B0503020204020204" pitchFamily="34" charset="-122"/>
                <a:sym typeface="+mn-lt"/>
              </a:rPr>
              <a:t>高处安全作业证的管理</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92" name="组合 91"/>
          <p:cNvGrpSpPr/>
          <p:nvPr/>
        </p:nvGrpSpPr>
        <p:grpSpPr>
          <a:xfrm>
            <a:off x="1135063" y="1350645"/>
            <a:ext cx="9895205" cy="4737100"/>
            <a:chOff x="1931" y="2463"/>
            <a:chExt cx="15583" cy="7460"/>
          </a:xfrm>
        </p:grpSpPr>
        <p:sp>
          <p:nvSpPr>
            <p:cNvPr id="37" name="Freeform 25"/>
            <p:cNvSpPr/>
            <p:nvPr>
              <p:custDataLst>
                <p:tags r:id="rId8"/>
              </p:custDataLst>
            </p:nvPr>
          </p:nvSpPr>
          <p:spPr bwMode="auto">
            <a:xfrm>
              <a:off x="8867" y="2954"/>
              <a:ext cx="1457" cy="1875"/>
            </a:xfrm>
            <a:custGeom>
              <a:avLst/>
              <a:gdLst>
                <a:gd name="T0" fmla="*/ 44 w 250"/>
                <a:gd name="T1" fmla="*/ 81 h 323"/>
                <a:gd name="T2" fmla="*/ 44 w 250"/>
                <a:gd name="T3" fmla="*/ 242 h 323"/>
                <a:gd name="T4" fmla="*/ 44 w 250"/>
                <a:gd name="T5" fmla="*/ 242 h 323"/>
                <a:gd name="T6" fmla="*/ 125 w 250"/>
                <a:gd name="T7" fmla="*/ 323 h 323"/>
                <a:gd name="T8" fmla="*/ 206 w 250"/>
                <a:gd name="T9" fmla="*/ 242 h 323"/>
                <a:gd name="T10" fmla="*/ 206 w 250"/>
                <a:gd name="T11" fmla="*/ 242 h 323"/>
                <a:gd name="T12" fmla="*/ 206 w 250"/>
                <a:gd name="T13" fmla="*/ 81 h 323"/>
                <a:gd name="T14" fmla="*/ 125 w 250"/>
                <a:gd name="T15" fmla="*/ 0 h 323"/>
                <a:gd name="T16" fmla="*/ 44 w 250"/>
                <a:gd name="T17" fmla="*/ 8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323">
                  <a:moveTo>
                    <a:pt x="44" y="81"/>
                  </a:moveTo>
                  <a:cubicBezTo>
                    <a:pt x="0" y="125"/>
                    <a:pt x="0" y="197"/>
                    <a:pt x="44" y="242"/>
                  </a:cubicBezTo>
                  <a:cubicBezTo>
                    <a:pt x="44" y="242"/>
                    <a:pt x="44" y="242"/>
                    <a:pt x="44" y="242"/>
                  </a:cubicBezTo>
                  <a:cubicBezTo>
                    <a:pt x="125" y="323"/>
                    <a:pt x="125" y="323"/>
                    <a:pt x="125" y="323"/>
                  </a:cubicBezTo>
                  <a:cubicBezTo>
                    <a:pt x="206" y="242"/>
                    <a:pt x="206" y="242"/>
                    <a:pt x="206" y="242"/>
                  </a:cubicBezTo>
                  <a:cubicBezTo>
                    <a:pt x="206" y="242"/>
                    <a:pt x="206" y="242"/>
                    <a:pt x="206" y="242"/>
                  </a:cubicBezTo>
                  <a:cubicBezTo>
                    <a:pt x="250" y="197"/>
                    <a:pt x="250" y="125"/>
                    <a:pt x="206" y="81"/>
                  </a:cubicBezTo>
                  <a:cubicBezTo>
                    <a:pt x="125" y="0"/>
                    <a:pt x="125" y="0"/>
                    <a:pt x="125" y="0"/>
                  </a:cubicBezTo>
                  <a:lnTo>
                    <a:pt x="44" y="81"/>
                  </a:lnTo>
                  <a:close/>
                </a:path>
              </a:pathLst>
            </a:custGeom>
            <a:solidFill>
              <a:srgbClr val="294350"/>
            </a:solidFill>
            <a:ln>
              <a:noFill/>
            </a:ln>
            <a:effectLst>
              <a:outerShdw dist="35921" dir="2700000" algn="ctr" rotWithShape="0">
                <a:srgbClr val="C7C4C4"/>
              </a:outerShdw>
            </a:effectLst>
          </p:spPr>
          <p:txBody>
            <a:bodyPr>
              <a:normAutofit/>
            </a:bodyPr>
            <a:lstStyle/>
            <a:p>
              <a:pPr>
                <a:defRPr/>
              </a:pPr>
              <a:endParaRPr lang="zh-CN" altLang="en-US"/>
            </a:p>
          </p:txBody>
        </p:sp>
        <p:sp>
          <p:nvSpPr>
            <p:cNvPr id="24581" name="Freeform 26"/>
            <p:cNvSpPr/>
            <p:nvPr>
              <p:custDataLst>
                <p:tags r:id="rId9"/>
              </p:custDataLst>
            </p:nvPr>
          </p:nvSpPr>
          <p:spPr bwMode="auto">
            <a:xfrm>
              <a:off x="7027" y="7787"/>
              <a:ext cx="1325" cy="1322"/>
            </a:xfrm>
            <a:custGeom>
              <a:avLst/>
              <a:gdLst>
                <a:gd name="T0" fmla="*/ 2147483646 w 228"/>
                <a:gd name="T1" fmla="*/ 0 h 228"/>
                <a:gd name="T2" fmla="*/ 0 w 228"/>
                <a:gd name="T3" fmla="*/ 2147483646 h 228"/>
                <a:gd name="T4" fmla="*/ 0 w 228"/>
                <a:gd name="T5" fmla="*/ 2147483646 h 228"/>
                <a:gd name="T6" fmla="*/ 0 w 228"/>
                <a:gd name="T7" fmla="*/ 2147483646 h 228"/>
                <a:gd name="T8" fmla="*/ 2147483646 w 228"/>
                <a:gd name="T9" fmla="*/ 2147483646 h 228"/>
                <a:gd name="T10" fmla="*/ 2147483646 w 228"/>
                <a:gd name="T11" fmla="*/ 2147483646 h 228"/>
                <a:gd name="T12" fmla="*/ 2147483646 w 228"/>
                <a:gd name="T13" fmla="*/ 2147483646 h 228"/>
                <a:gd name="T14" fmla="*/ 2147483646 w 228"/>
                <a:gd name="T15" fmla="*/ 0 h 228"/>
                <a:gd name="T16" fmla="*/ 2147483646 w 228"/>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8" h="228">
                  <a:moveTo>
                    <a:pt x="114" y="0"/>
                  </a:moveTo>
                  <a:cubicBezTo>
                    <a:pt x="51" y="0"/>
                    <a:pt x="0" y="51"/>
                    <a:pt x="0" y="114"/>
                  </a:cubicBezTo>
                  <a:cubicBezTo>
                    <a:pt x="0" y="114"/>
                    <a:pt x="0" y="114"/>
                    <a:pt x="0" y="114"/>
                  </a:cubicBezTo>
                  <a:cubicBezTo>
                    <a:pt x="0" y="228"/>
                    <a:pt x="0" y="228"/>
                    <a:pt x="0" y="228"/>
                  </a:cubicBezTo>
                  <a:cubicBezTo>
                    <a:pt x="114" y="228"/>
                    <a:pt x="114" y="228"/>
                    <a:pt x="114" y="228"/>
                  </a:cubicBezTo>
                  <a:cubicBezTo>
                    <a:pt x="114" y="228"/>
                    <a:pt x="114" y="228"/>
                    <a:pt x="114" y="228"/>
                  </a:cubicBezTo>
                  <a:cubicBezTo>
                    <a:pt x="177" y="228"/>
                    <a:pt x="228" y="177"/>
                    <a:pt x="228" y="114"/>
                  </a:cubicBezTo>
                  <a:cubicBezTo>
                    <a:pt x="228" y="0"/>
                    <a:pt x="228" y="0"/>
                    <a:pt x="228" y="0"/>
                  </a:cubicBezTo>
                  <a:lnTo>
                    <a:pt x="114" y="0"/>
                  </a:lnTo>
                  <a:close/>
                </a:path>
              </a:pathLst>
            </a:custGeom>
            <a:solidFill>
              <a:srgbClr val="FF9F00"/>
            </a:solidFill>
            <a:ln>
              <a:noFill/>
            </a:ln>
            <a:effectLst>
              <a:outerShdw dist="35921" dir="2700000" algn="ctr" rotWithShape="0">
                <a:srgbClr val="C7C4C4"/>
              </a:outerShdw>
            </a:effectLst>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a:p>
          </p:txBody>
        </p:sp>
        <p:sp>
          <p:nvSpPr>
            <p:cNvPr id="46" name="Freeform 28"/>
            <p:cNvSpPr/>
            <p:nvPr>
              <p:custDataLst>
                <p:tags r:id="rId10"/>
              </p:custDataLst>
            </p:nvPr>
          </p:nvSpPr>
          <p:spPr bwMode="auto">
            <a:xfrm>
              <a:off x="7027" y="3997"/>
              <a:ext cx="1325" cy="1325"/>
            </a:xfrm>
            <a:custGeom>
              <a:avLst/>
              <a:gdLst>
                <a:gd name="T0" fmla="*/ 228 w 228"/>
                <a:gd name="T1" fmla="*/ 114 h 228"/>
                <a:gd name="T2" fmla="*/ 114 w 228"/>
                <a:gd name="T3" fmla="*/ 0 h 228"/>
                <a:gd name="T4" fmla="*/ 114 w 228"/>
                <a:gd name="T5" fmla="*/ 0 h 228"/>
                <a:gd name="T6" fmla="*/ 0 w 228"/>
                <a:gd name="T7" fmla="*/ 0 h 228"/>
                <a:gd name="T8" fmla="*/ 0 w 228"/>
                <a:gd name="T9" fmla="*/ 114 h 228"/>
                <a:gd name="T10" fmla="*/ 0 w 228"/>
                <a:gd name="T11" fmla="*/ 114 h 228"/>
                <a:gd name="T12" fmla="*/ 114 w 228"/>
                <a:gd name="T13" fmla="*/ 228 h 228"/>
                <a:gd name="T14" fmla="*/ 228 w 228"/>
                <a:gd name="T15" fmla="*/ 228 h 228"/>
                <a:gd name="T16" fmla="*/ 228 w 228"/>
                <a:gd name="T17"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228" y="114"/>
                  </a:moveTo>
                  <a:cubicBezTo>
                    <a:pt x="228" y="51"/>
                    <a:pt x="177" y="0"/>
                    <a:pt x="114" y="0"/>
                  </a:cubicBezTo>
                  <a:cubicBezTo>
                    <a:pt x="114" y="0"/>
                    <a:pt x="114" y="0"/>
                    <a:pt x="114" y="0"/>
                  </a:cubicBezTo>
                  <a:cubicBezTo>
                    <a:pt x="0" y="0"/>
                    <a:pt x="0" y="0"/>
                    <a:pt x="0" y="0"/>
                  </a:cubicBezTo>
                  <a:cubicBezTo>
                    <a:pt x="0" y="114"/>
                    <a:pt x="0" y="114"/>
                    <a:pt x="0" y="114"/>
                  </a:cubicBezTo>
                  <a:cubicBezTo>
                    <a:pt x="0" y="114"/>
                    <a:pt x="0" y="114"/>
                    <a:pt x="0" y="114"/>
                  </a:cubicBezTo>
                  <a:cubicBezTo>
                    <a:pt x="0" y="177"/>
                    <a:pt x="51" y="228"/>
                    <a:pt x="114" y="228"/>
                  </a:cubicBezTo>
                  <a:cubicBezTo>
                    <a:pt x="228" y="228"/>
                    <a:pt x="228" y="228"/>
                    <a:pt x="228" y="228"/>
                  </a:cubicBezTo>
                  <a:lnTo>
                    <a:pt x="228" y="114"/>
                  </a:lnTo>
                  <a:close/>
                </a:path>
              </a:pathLst>
            </a:custGeom>
            <a:solidFill>
              <a:srgbClr val="FC8618"/>
            </a:solidFill>
            <a:ln>
              <a:noFill/>
            </a:ln>
            <a:effectLst>
              <a:outerShdw dist="35921" dir="2700000" algn="ctr" rotWithShape="0">
                <a:srgbClr val="C7C4C4"/>
              </a:outerShdw>
            </a:effectLst>
          </p:spPr>
          <p:txBody>
            <a:bodyPr>
              <a:normAutofit/>
            </a:bodyPr>
            <a:lstStyle/>
            <a:p>
              <a:pPr>
                <a:defRPr/>
              </a:pPr>
              <a:endParaRPr lang="zh-CN" altLang="en-US"/>
            </a:p>
          </p:txBody>
        </p:sp>
        <p:sp>
          <p:nvSpPr>
            <p:cNvPr id="47" name="Freeform 29"/>
            <p:cNvSpPr/>
            <p:nvPr>
              <p:custDataLst>
                <p:tags r:id="rId11"/>
              </p:custDataLst>
            </p:nvPr>
          </p:nvSpPr>
          <p:spPr bwMode="auto">
            <a:xfrm>
              <a:off x="5992" y="5812"/>
              <a:ext cx="1882" cy="1455"/>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7" y="0"/>
                    <a:pt x="125"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5" y="250"/>
                    <a:pt x="197" y="250"/>
                    <a:pt x="242" y="206"/>
                  </a:cubicBezTo>
                  <a:cubicBezTo>
                    <a:pt x="323" y="125"/>
                    <a:pt x="323" y="125"/>
                    <a:pt x="323" y="125"/>
                  </a:cubicBezTo>
                  <a:lnTo>
                    <a:pt x="242" y="45"/>
                  </a:lnTo>
                  <a:close/>
                </a:path>
              </a:pathLst>
            </a:custGeom>
            <a:solidFill>
              <a:srgbClr val="294350"/>
            </a:solidFill>
            <a:ln>
              <a:noFill/>
            </a:ln>
            <a:effectLst>
              <a:outerShdw dist="35921" dir="2700000" algn="ctr" rotWithShape="0">
                <a:srgbClr val="C7C4C4"/>
              </a:outerShdw>
            </a:effectLst>
          </p:spPr>
          <p:txBody>
            <a:bodyPr>
              <a:normAutofit/>
            </a:bodyPr>
            <a:lstStyle/>
            <a:p>
              <a:pPr>
                <a:defRPr/>
              </a:pPr>
              <a:endParaRPr lang="zh-CN" altLang="en-US"/>
            </a:p>
          </p:txBody>
        </p:sp>
        <p:sp>
          <p:nvSpPr>
            <p:cNvPr id="48" name="Freeform 30"/>
            <p:cNvSpPr/>
            <p:nvPr>
              <p:custDataLst>
                <p:tags r:id="rId12"/>
              </p:custDataLst>
            </p:nvPr>
          </p:nvSpPr>
          <p:spPr bwMode="auto">
            <a:xfrm>
              <a:off x="11317" y="5812"/>
              <a:ext cx="1882" cy="1455"/>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8" y="0"/>
                    <a:pt x="126"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6" y="250"/>
                    <a:pt x="198" y="250"/>
                    <a:pt x="242" y="206"/>
                  </a:cubicBezTo>
                  <a:cubicBezTo>
                    <a:pt x="323" y="125"/>
                    <a:pt x="323" y="125"/>
                    <a:pt x="323" y="125"/>
                  </a:cubicBezTo>
                  <a:lnTo>
                    <a:pt x="242" y="45"/>
                  </a:lnTo>
                  <a:close/>
                </a:path>
              </a:pathLst>
            </a:custGeom>
            <a:solidFill>
              <a:srgbClr val="8E795E"/>
            </a:solidFill>
            <a:ln>
              <a:noFill/>
            </a:ln>
            <a:effectLst>
              <a:outerShdw dist="35921" dir="2700000" algn="ctr" rotWithShape="0">
                <a:srgbClr val="C7C4C4"/>
              </a:outerShdw>
            </a:effectLst>
          </p:spPr>
          <p:txBody>
            <a:bodyPr>
              <a:normAutofit/>
            </a:bodyPr>
            <a:lstStyle/>
            <a:p>
              <a:pPr>
                <a:defRPr/>
              </a:pPr>
              <a:endParaRPr lang="zh-CN" altLang="en-US"/>
            </a:p>
          </p:txBody>
        </p:sp>
        <p:sp>
          <p:nvSpPr>
            <p:cNvPr id="49" name="Freeform 31"/>
            <p:cNvSpPr/>
            <p:nvPr>
              <p:custDataLst>
                <p:tags r:id="rId13"/>
              </p:custDataLst>
            </p:nvPr>
          </p:nvSpPr>
          <p:spPr bwMode="auto">
            <a:xfrm>
              <a:off x="10805" y="3997"/>
              <a:ext cx="1328" cy="1325"/>
            </a:xfrm>
            <a:custGeom>
              <a:avLst/>
              <a:gdLst>
                <a:gd name="T0" fmla="*/ 114 w 228"/>
                <a:gd name="T1" fmla="*/ 228 h 228"/>
                <a:gd name="T2" fmla="*/ 228 w 228"/>
                <a:gd name="T3" fmla="*/ 114 h 228"/>
                <a:gd name="T4" fmla="*/ 228 w 228"/>
                <a:gd name="T5" fmla="*/ 114 h 228"/>
                <a:gd name="T6" fmla="*/ 228 w 228"/>
                <a:gd name="T7" fmla="*/ 0 h 228"/>
                <a:gd name="T8" fmla="*/ 114 w 228"/>
                <a:gd name="T9" fmla="*/ 0 h 228"/>
                <a:gd name="T10" fmla="*/ 114 w 228"/>
                <a:gd name="T11" fmla="*/ 0 h 228"/>
                <a:gd name="T12" fmla="*/ 0 w 228"/>
                <a:gd name="T13" fmla="*/ 114 h 228"/>
                <a:gd name="T14" fmla="*/ 0 w 228"/>
                <a:gd name="T15" fmla="*/ 228 h 228"/>
                <a:gd name="T16" fmla="*/ 114 w 228"/>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4" y="228"/>
                  </a:moveTo>
                  <a:cubicBezTo>
                    <a:pt x="177" y="228"/>
                    <a:pt x="228" y="177"/>
                    <a:pt x="228" y="114"/>
                  </a:cubicBezTo>
                  <a:cubicBezTo>
                    <a:pt x="228" y="114"/>
                    <a:pt x="228" y="114"/>
                    <a:pt x="228" y="114"/>
                  </a:cubicBezTo>
                  <a:cubicBezTo>
                    <a:pt x="228" y="0"/>
                    <a:pt x="228" y="0"/>
                    <a:pt x="228" y="0"/>
                  </a:cubicBezTo>
                  <a:cubicBezTo>
                    <a:pt x="114" y="0"/>
                    <a:pt x="114" y="0"/>
                    <a:pt x="114" y="0"/>
                  </a:cubicBezTo>
                  <a:cubicBezTo>
                    <a:pt x="114" y="0"/>
                    <a:pt x="114" y="0"/>
                    <a:pt x="114" y="0"/>
                  </a:cubicBezTo>
                  <a:cubicBezTo>
                    <a:pt x="51" y="0"/>
                    <a:pt x="0" y="51"/>
                    <a:pt x="0" y="114"/>
                  </a:cubicBezTo>
                  <a:cubicBezTo>
                    <a:pt x="0" y="228"/>
                    <a:pt x="0" y="228"/>
                    <a:pt x="0" y="228"/>
                  </a:cubicBezTo>
                  <a:lnTo>
                    <a:pt x="114" y="228"/>
                  </a:lnTo>
                  <a:close/>
                </a:path>
              </a:pathLst>
            </a:custGeom>
            <a:solidFill>
              <a:srgbClr val="FF9F00"/>
            </a:solidFill>
            <a:ln>
              <a:noFill/>
            </a:ln>
            <a:effectLst>
              <a:outerShdw dist="35921" dir="2700000" algn="ctr" rotWithShape="0">
                <a:srgbClr val="C7C4C4"/>
              </a:outerShdw>
            </a:effectLst>
          </p:spPr>
          <p:txBody>
            <a:bodyPr>
              <a:normAutofit/>
            </a:bodyPr>
            <a:lstStyle/>
            <a:p>
              <a:pPr>
                <a:defRPr/>
              </a:pPr>
              <a:endParaRPr lang="zh-CN" altLang="en-US"/>
            </a:p>
          </p:txBody>
        </p:sp>
        <p:sp>
          <p:nvSpPr>
            <p:cNvPr id="24587" name="Freeform 32"/>
            <p:cNvSpPr>
              <a:spLocks noEditPoints="1"/>
            </p:cNvSpPr>
            <p:nvPr>
              <p:custDataLst>
                <p:tags r:id="rId14"/>
              </p:custDataLst>
            </p:nvPr>
          </p:nvSpPr>
          <p:spPr bwMode="auto">
            <a:xfrm>
              <a:off x="11952" y="6239"/>
              <a:ext cx="612" cy="610"/>
            </a:xfrm>
            <a:custGeom>
              <a:avLst/>
              <a:gdLst>
                <a:gd name="T0" fmla="*/ 2147483646 w 105"/>
                <a:gd name="T1" fmla="*/ 2147483646 h 105"/>
                <a:gd name="T2" fmla="*/ 2147483646 w 105"/>
                <a:gd name="T3" fmla="*/ 2147483646 h 105"/>
                <a:gd name="T4" fmla="*/ 2147483646 w 105"/>
                <a:gd name="T5" fmla="*/ 2147483646 h 105"/>
                <a:gd name="T6" fmla="*/ 2147483646 w 105"/>
                <a:gd name="T7" fmla="*/ 2147483646 h 105"/>
                <a:gd name="T8" fmla="*/ 2147483646 w 105"/>
                <a:gd name="T9" fmla="*/ 2147483646 h 105"/>
                <a:gd name="T10" fmla="*/ 2147483646 w 105"/>
                <a:gd name="T11" fmla="*/ 2147483646 h 105"/>
                <a:gd name="T12" fmla="*/ 2147483646 w 105"/>
                <a:gd name="T13" fmla="*/ 2147483646 h 105"/>
                <a:gd name="T14" fmla="*/ 2147483646 w 105"/>
                <a:gd name="T15" fmla="*/ 2147483646 h 105"/>
                <a:gd name="T16" fmla="*/ 2147483646 w 105"/>
                <a:gd name="T17" fmla="*/ 2147483646 h 105"/>
                <a:gd name="T18" fmla="*/ 2147483646 w 105"/>
                <a:gd name="T19" fmla="*/ 2147483646 h 105"/>
                <a:gd name="T20" fmla="*/ 2147483646 w 105"/>
                <a:gd name="T21" fmla="*/ 2147483646 h 105"/>
                <a:gd name="T22" fmla="*/ 2147483646 w 105"/>
                <a:gd name="T23" fmla="*/ 2147483646 h 105"/>
                <a:gd name="T24" fmla="*/ 2147483646 w 105"/>
                <a:gd name="T25" fmla="*/ 2147483646 h 105"/>
                <a:gd name="T26" fmla="*/ 2147483646 w 105"/>
                <a:gd name="T27" fmla="*/ 2147483646 h 105"/>
                <a:gd name="T28" fmla="*/ 2147483646 w 105"/>
                <a:gd name="T29" fmla="*/ 2147483646 h 105"/>
                <a:gd name="T30" fmla="*/ 2147483646 w 105"/>
                <a:gd name="T31" fmla="*/ 2147483646 h 105"/>
                <a:gd name="T32" fmla="*/ 2147483646 w 105"/>
                <a:gd name="T33" fmla="*/ 2147483646 h 105"/>
                <a:gd name="T34" fmla="*/ 2147483646 w 105"/>
                <a:gd name="T35" fmla="*/ 2147483646 h 105"/>
                <a:gd name="T36" fmla="*/ 0 w 105"/>
                <a:gd name="T37" fmla="*/ 2147483646 h 105"/>
                <a:gd name="T38" fmla="*/ 2147483646 w 105"/>
                <a:gd name="T39" fmla="*/ 2147483646 h 105"/>
                <a:gd name="T40" fmla="*/ 2147483646 w 105"/>
                <a:gd name="T41" fmla="*/ 2147483646 h 105"/>
                <a:gd name="T42" fmla="*/ 2147483646 w 105"/>
                <a:gd name="T43" fmla="*/ 2147483646 h 105"/>
                <a:gd name="T44" fmla="*/ 2147483646 w 105"/>
                <a:gd name="T45" fmla="*/ 2147483646 h 105"/>
                <a:gd name="T46" fmla="*/ 2147483646 w 105"/>
                <a:gd name="T47" fmla="*/ 2147483646 h 105"/>
                <a:gd name="T48" fmla="*/ 2147483646 w 105"/>
                <a:gd name="T49" fmla="*/ 2147483646 h 105"/>
                <a:gd name="T50" fmla="*/ 2147483646 w 105"/>
                <a:gd name="T51" fmla="*/ 2147483646 h 105"/>
                <a:gd name="T52" fmla="*/ 2147483646 w 105"/>
                <a:gd name="T53" fmla="*/ 2147483646 h 105"/>
                <a:gd name="T54" fmla="*/ 2147483646 w 105"/>
                <a:gd name="T55" fmla="*/ 2147483646 h 105"/>
                <a:gd name="T56" fmla="*/ 2147483646 w 105"/>
                <a:gd name="T57" fmla="*/ 2147483646 h 105"/>
                <a:gd name="T58" fmla="*/ 2147483646 w 105"/>
                <a:gd name="T59" fmla="*/ 2147483646 h 105"/>
                <a:gd name="T60" fmla="*/ 2147483646 w 105"/>
                <a:gd name="T61" fmla="*/ 2147483646 h 105"/>
                <a:gd name="T62" fmla="*/ 2147483646 w 105"/>
                <a:gd name="T63" fmla="*/ 2147483646 h 105"/>
                <a:gd name="T64" fmla="*/ 2147483646 w 105"/>
                <a:gd name="T65" fmla="*/ 2147483646 h 105"/>
                <a:gd name="T66" fmla="*/ 2147483646 w 105"/>
                <a:gd name="T67" fmla="*/ 2147483646 h 105"/>
                <a:gd name="T68" fmla="*/ 2147483646 w 105"/>
                <a:gd name="T69" fmla="*/ 2147483646 h 105"/>
                <a:gd name="T70" fmla="*/ 2147483646 w 105"/>
                <a:gd name="T71" fmla="*/ 2147483646 h 105"/>
                <a:gd name="T72" fmla="*/ 2147483646 w 105"/>
                <a:gd name="T73" fmla="*/ 2147483646 h 105"/>
                <a:gd name="T74" fmla="*/ 2147483646 w 105"/>
                <a:gd name="T75" fmla="*/ 2147483646 h 105"/>
                <a:gd name="T76" fmla="*/ 2147483646 w 105"/>
                <a:gd name="T77" fmla="*/ 2147483646 h 105"/>
                <a:gd name="T78" fmla="*/ 2147483646 w 105"/>
                <a:gd name="T79" fmla="*/ 2147483646 h 105"/>
                <a:gd name="T80" fmla="*/ 2147483646 w 105"/>
                <a:gd name="T81" fmla="*/ 2147483646 h 105"/>
                <a:gd name="T82" fmla="*/ 2147483646 w 105"/>
                <a:gd name="T83" fmla="*/ 2147483646 h 105"/>
                <a:gd name="T84" fmla="*/ 2147483646 w 105"/>
                <a:gd name="T85" fmla="*/ 2147483646 h 105"/>
                <a:gd name="T86" fmla="*/ 2147483646 w 105"/>
                <a:gd name="T87" fmla="*/ 2147483646 h 105"/>
                <a:gd name="T88" fmla="*/ 2147483646 w 105"/>
                <a:gd name="T89" fmla="*/ 2147483646 h 105"/>
                <a:gd name="T90" fmla="*/ 2147483646 w 105"/>
                <a:gd name="T91" fmla="*/ 2147483646 h 105"/>
                <a:gd name="T92" fmla="*/ 2147483646 w 105"/>
                <a:gd name="T93" fmla="*/ 2147483646 h 105"/>
                <a:gd name="T94" fmla="*/ 2147483646 w 105"/>
                <a:gd name="T95" fmla="*/ 2147483646 h 105"/>
                <a:gd name="T96" fmla="*/ 2147483646 w 105"/>
                <a:gd name="T97" fmla="*/ 2147483646 h 105"/>
                <a:gd name="T98" fmla="*/ 2147483646 w 105"/>
                <a:gd name="T99" fmla="*/ 2147483646 h 105"/>
                <a:gd name="T100" fmla="*/ 2147483646 w 105"/>
                <a:gd name="T101" fmla="*/ 2147483646 h 105"/>
                <a:gd name="T102" fmla="*/ 2147483646 w 105"/>
                <a:gd name="T103" fmla="*/ 2147483646 h 105"/>
                <a:gd name="T104" fmla="*/ 2147483646 w 105"/>
                <a:gd name="T105" fmla="*/ 2147483646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5" h="105">
                  <a:moveTo>
                    <a:pt x="74" y="14"/>
                  </a:moveTo>
                  <a:cubicBezTo>
                    <a:pt x="87" y="1"/>
                    <a:pt x="87" y="1"/>
                    <a:pt x="87" y="1"/>
                  </a:cubicBezTo>
                  <a:cubicBezTo>
                    <a:pt x="88" y="0"/>
                    <a:pt x="90" y="0"/>
                    <a:pt x="91" y="1"/>
                  </a:cubicBezTo>
                  <a:cubicBezTo>
                    <a:pt x="91" y="1"/>
                    <a:pt x="91" y="1"/>
                    <a:pt x="91" y="2"/>
                  </a:cubicBezTo>
                  <a:cubicBezTo>
                    <a:pt x="91" y="2"/>
                    <a:pt x="91" y="2"/>
                    <a:pt x="91" y="2"/>
                  </a:cubicBezTo>
                  <a:cubicBezTo>
                    <a:pt x="91" y="2"/>
                    <a:pt x="91" y="2"/>
                    <a:pt x="91" y="2"/>
                  </a:cubicBezTo>
                  <a:cubicBezTo>
                    <a:pt x="94" y="11"/>
                    <a:pt x="94" y="11"/>
                    <a:pt x="94" y="11"/>
                  </a:cubicBezTo>
                  <a:cubicBezTo>
                    <a:pt x="103" y="14"/>
                    <a:pt x="103" y="14"/>
                    <a:pt x="103" y="14"/>
                  </a:cubicBezTo>
                  <a:cubicBezTo>
                    <a:pt x="103" y="14"/>
                    <a:pt x="103" y="14"/>
                    <a:pt x="103" y="14"/>
                  </a:cubicBezTo>
                  <a:cubicBezTo>
                    <a:pt x="103" y="14"/>
                    <a:pt x="103" y="14"/>
                    <a:pt x="103" y="14"/>
                  </a:cubicBezTo>
                  <a:cubicBezTo>
                    <a:pt x="104" y="14"/>
                    <a:pt x="104" y="14"/>
                    <a:pt x="104" y="14"/>
                  </a:cubicBezTo>
                  <a:cubicBezTo>
                    <a:pt x="105" y="15"/>
                    <a:pt x="105" y="17"/>
                    <a:pt x="104" y="18"/>
                  </a:cubicBezTo>
                  <a:cubicBezTo>
                    <a:pt x="91" y="31"/>
                    <a:pt x="91" y="31"/>
                    <a:pt x="91" y="31"/>
                  </a:cubicBezTo>
                  <a:cubicBezTo>
                    <a:pt x="90" y="32"/>
                    <a:pt x="89" y="32"/>
                    <a:pt x="89" y="32"/>
                  </a:cubicBezTo>
                  <a:cubicBezTo>
                    <a:pt x="81" y="30"/>
                    <a:pt x="81" y="30"/>
                    <a:pt x="81" y="30"/>
                  </a:cubicBezTo>
                  <a:cubicBezTo>
                    <a:pt x="77" y="34"/>
                    <a:pt x="77" y="34"/>
                    <a:pt x="77" y="34"/>
                  </a:cubicBezTo>
                  <a:cubicBezTo>
                    <a:pt x="81" y="39"/>
                    <a:pt x="84" y="46"/>
                    <a:pt x="84" y="53"/>
                  </a:cubicBezTo>
                  <a:cubicBezTo>
                    <a:pt x="84" y="62"/>
                    <a:pt x="80" y="70"/>
                    <a:pt x="74" y="76"/>
                  </a:cubicBezTo>
                  <a:cubicBezTo>
                    <a:pt x="74" y="76"/>
                    <a:pt x="74" y="76"/>
                    <a:pt x="74" y="76"/>
                  </a:cubicBezTo>
                  <a:cubicBezTo>
                    <a:pt x="69" y="82"/>
                    <a:pt x="61" y="85"/>
                    <a:pt x="52" y="85"/>
                  </a:cubicBezTo>
                  <a:cubicBezTo>
                    <a:pt x="43" y="85"/>
                    <a:pt x="35" y="82"/>
                    <a:pt x="29" y="76"/>
                  </a:cubicBezTo>
                  <a:cubicBezTo>
                    <a:pt x="23" y="70"/>
                    <a:pt x="20" y="62"/>
                    <a:pt x="20" y="53"/>
                  </a:cubicBezTo>
                  <a:cubicBezTo>
                    <a:pt x="20" y="44"/>
                    <a:pt x="23" y="36"/>
                    <a:pt x="29" y="31"/>
                  </a:cubicBezTo>
                  <a:cubicBezTo>
                    <a:pt x="35" y="25"/>
                    <a:pt x="43" y="21"/>
                    <a:pt x="52" y="21"/>
                  </a:cubicBezTo>
                  <a:cubicBezTo>
                    <a:pt x="59" y="21"/>
                    <a:pt x="66" y="24"/>
                    <a:pt x="71" y="28"/>
                  </a:cubicBezTo>
                  <a:cubicBezTo>
                    <a:pt x="75" y="24"/>
                    <a:pt x="75" y="24"/>
                    <a:pt x="75" y="24"/>
                  </a:cubicBezTo>
                  <a:cubicBezTo>
                    <a:pt x="73" y="16"/>
                    <a:pt x="73" y="16"/>
                    <a:pt x="73" y="16"/>
                  </a:cubicBezTo>
                  <a:cubicBezTo>
                    <a:pt x="73" y="16"/>
                    <a:pt x="73" y="15"/>
                    <a:pt x="74" y="14"/>
                  </a:cubicBezTo>
                  <a:close/>
                  <a:moveTo>
                    <a:pt x="93" y="41"/>
                  </a:moveTo>
                  <a:cubicBezTo>
                    <a:pt x="93" y="41"/>
                    <a:pt x="93" y="41"/>
                    <a:pt x="93" y="41"/>
                  </a:cubicBezTo>
                  <a:cubicBezTo>
                    <a:pt x="93" y="38"/>
                    <a:pt x="94" y="36"/>
                    <a:pt x="96" y="35"/>
                  </a:cubicBezTo>
                  <a:cubicBezTo>
                    <a:pt x="98" y="35"/>
                    <a:pt x="101" y="36"/>
                    <a:pt x="101" y="38"/>
                  </a:cubicBezTo>
                  <a:cubicBezTo>
                    <a:pt x="102" y="41"/>
                    <a:pt x="102" y="43"/>
                    <a:pt x="103" y="46"/>
                  </a:cubicBezTo>
                  <a:cubicBezTo>
                    <a:pt x="103" y="48"/>
                    <a:pt x="103" y="51"/>
                    <a:pt x="103" y="53"/>
                  </a:cubicBezTo>
                  <a:cubicBezTo>
                    <a:pt x="103" y="67"/>
                    <a:pt x="98" y="80"/>
                    <a:pt x="88" y="90"/>
                  </a:cubicBezTo>
                  <a:cubicBezTo>
                    <a:pt x="79" y="99"/>
                    <a:pt x="66" y="105"/>
                    <a:pt x="52" y="105"/>
                  </a:cubicBezTo>
                  <a:cubicBezTo>
                    <a:pt x="38" y="105"/>
                    <a:pt x="25" y="99"/>
                    <a:pt x="15" y="90"/>
                  </a:cubicBezTo>
                  <a:cubicBezTo>
                    <a:pt x="6" y="80"/>
                    <a:pt x="0" y="67"/>
                    <a:pt x="0" y="53"/>
                  </a:cubicBezTo>
                  <a:cubicBezTo>
                    <a:pt x="0" y="39"/>
                    <a:pt x="6" y="26"/>
                    <a:pt x="15" y="17"/>
                  </a:cubicBezTo>
                  <a:cubicBezTo>
                    <a:pt x="25" y="7"/>
                    <a:pt x="38" y="2"/>
                    <a:pt x="52" y="2"/>
                  </a:cubicBezTo>
                  <a:cubicBezTo>
                    <a:pt x="54" y="2"/>
                    <a:pt x="57" y="2"/>
                    <a:pt x="59" y="2"/>
                  </a:cubicBezTo>
                  <a:cubicBezTo>
                    <a:pt x="62" y="3"/>
                    <a:pt x="64" y="3"/>
                    <a:pt x="67" y="4"/>
                  </a:cubicBezTo>
                  <a:cubicBezTo>
                    <a:pt x="69" y="4"/>
                    <a:pt x="70" y="7"/>
                    <a:pt x="70" y="9"/>
                  </a:cubicBezTo>
                  <a:cubicBezTo>
                    <a:pt x="69" y="11"/>
                    <a:pt x="67" y="12"/>
                    <a:pt x="64" y="12"/>
                  </a:cubicBezTo>
                  <a:cubicBezTo>
                    <a:pt x="62" y="11"/>
                    <a:pt x="60" y="11"/>
                    <a:pt x="58" y="10"/>
                  </a:cubicBezTo>
                  <a:cubicBezTo>
                    <a:pt x="56" y="10"/>
                    <a:pt x="54" y="10"/>
                    <a:pt x="52" y="10"/>
                  </a:cubicBezTo>
                  <a:cubicBezTo>
                    <a:pt x="40" y="10"/>
                    <a:pt x="29" y="15"/>
                    <a:pt x="21" y="22"/>
                  </a:cubicBezTo>
                  <a:cubicBezTo>
                    <a:pt x="13" y="30"/>
                    <a:pt x="9" y="41"/>
                    <a:pt x="9" y="53"/>
                  </a:cubicBezTo>
                  <a:cubicBezTo>
                    <a:pt x="9" y="65"/>
                    <a:pt x="13" y="76"/>
                    <a:pt x="21" y="84"/>
                  </a:cubicBezTo>
                  <a:cubicBezTo>
                    <a:pt x="29" y="92"/>
                    <a:pt x="40" y="96"/>
                    <a:pt x="52" y="96"/>
                  </a:cubicBezTo>
                  <a:cubicBezTo>
                    <a:pt x="64" y="96"/>
                    <a:pt x="75" y="92"/>
                    <a:pt x="82" y="84"/>
                  </a:cubicBezTo>
                  <a:cubicBezTo>
                    <a:pt x="90" y="76"/>
                    <a:pt x="95" y="65"/>
                    <a:pt x="95" y="53"/>
                  </a:cubicBezTo>
                  <a:cubicBezTo>
                    <a:pt x="95" y="51"/>
                    <a:pt x="95" y="49"/>
                    <a:pt x="95" y="47"/>
                  </a:cubicBezTo>
                  <a:cubicBezTo>
                    <a:pt x="94" y="45"/>
                    <a:pt x="94" y="43"/>
                    <a:pt x="93" y="41"/>
                  </a:cubicBezTo>
                  <a:close/>
                  <a:moveTo>
                    <a:pt x="52" y="38"/>
                  </a:moveTo>
                  <a:cubicBezTo>
                    <a:pt x="52" y="38"/>
                    <a:pt x="52" y="38"/>
                    <a:pt x="52" y="38"/>
                  </a:cubicBezTo>
                  <a:cubicBezTo>
                    <a:pt x="54" y="38"/>
                    <a:pt x="57" y="39"/>
                    <a:pt x="59" y="40"/>
                  </a:cubicBezTo>
                  <a:cubicBezTo>
                    <a:pt x="68" y="31"/>
                    <a:pt x="68" y="31"/>
                    <a:pt x="68" y="31"/>
                  </a:cubicBezTo>
                  <a:cubicBezTo>
                    <a:pt x="63" y="28"/>
                    <a:pt x="58" y="26"/>
                    <a:pt x="52" y="26"/>
                  </a:cubicBezTo>
                  <a:cubicBezTo>
                    <a:pt x="44" y="26"/>
                    <a:pt x="38" y="29"/>
                    <a:pt x="33" y="34"/>
                  </a:cubicBezTo>
                  <a:cubicBezTo>
                    <a:pt x="33" y="34"/>
                    <a:pt x="33" y="34"/>
                    <a:pt x="33" y="34"/>
                  </a:cubicBezTo>
                  <a:cubicBezTo>
                    <a:pt x="33" y="34"/>
                    <a:pt x="33" y="34"/>
                    <a:pt x="33" y="34"/>
                  </a:cubicBezTo>
                  <a:cubicBezTo>
                    <a:pt x="28" y="39"/>
                    <a:pt x="25" y="46"/>
                    <a:pt x="25" y="53"/>
                  </a:cubicBezTo>
                  <a:cubicBezTo>
                    <a:pt x="25" y="61"/>
                    <a:pt x="28" y="67"/>
                    <a:pt x="33" y="72"/>
                  </a:cubicBezTo>
                  <a:cubicBezTo>
                    <a:pt x="38" y="77"/>
                    <a:pt x="44" y="80"/>
                    <a:pt x="52" y="80"/>
                  </a:cubicBezTo>
                  <a:cubicBezTo>
                    <a:pt x="59" y="80"/>
                    <a:pt x="66" y="77"/>
                    <a:pt x="71" y="72"/>
                  </a:cubicBezTo>
                  <a:cubicBezTo>
                    <a:pt x="71" y="72"/>
                    <a:pt x="71" y="72"/>
                    <a:pt x="71" y="72"/>
                  </a:cubicBezTo>
                  <a:cubicBezTo>
                    <a:pt x="76" y="67"/>
                    <a:pt x="79" y="61"/>
                    <a:pt x="79" y="53"/>
                  </a:cubicBezTo>
                  <a:cubicBezTo>
                    <a:pt x="79" y="47"/>
                    <a:pt x="77" y="42"/>
                    <a:pt x="74" y="37"/>
                  </a:cubicBezTo>
                  <a:cubicBezTo>
                    <a:pt x="65" y="46"/>
                    <a:pt x="65" y="46"/>
                    <a:pt x="65" y="46"/>
                  </a:cubicBezTo>
                  <a:cubicBezTo>
                    <a:pt x="66" y="48"/>
                    <a:pt x="67" y="51"/>
                    <a:pt x="67" y="53"/>
                  </a:cubicBezTo>
                  <a:cubicBezTo>
                    <a:pt x="67" y="57"/>
                    <a:pt x="65" y="61"/>
                    <a:pt x="62" y="64"/>
                  </a:cubicBezTo>
                  <a:cubicBezTo>
                    <a:pt x="62" y="64"/>
                    <a:pt x="62" y="64"/>
                    <a:pt x="62" y="64"/>
                  </a:cubicBezTo>
                  <a:cubicBezTo>
                    <a:pt x="60" y="66"/>
                    <a:pt x="56" y="68"/>
                    <a:pt x="52" y="68"/>
                  </a:cubicBezTo>
                  <a:cubicBezTo>
                    <a:pt x="48" y="68"/>
                    <a:pt x="44" y="66"/>
                    <a:pt x="41" y="64"/>
                  </a:cubicBezTo>
                  <a:cubicBezTo>
                    <a:pt x="39" y="61"/>
                    <a:pt x="37" y="57"/>
                    <a:pt x="37" y="53"/>
                  </a:cubicBezTo>
                  <a:cubicBezTo>
                    <a:pt x="37" y="49"/>
                    <a:pt x="39" y="45"/>
                    <a:pt x="41" y="43"/>
                  </a:cubicBezTo>
                  <a:cubicBezTo>
                    <a:pt x="41" y="43"/>
                    <a:pt x="41" y="43"/>
                    <a:pt x="41" y="43"/>
                  </a:cubicBezTo>
                  <a:cubicBezTo>
                    <a:pt x="44" y="40"/>
                    <a:pt x="48" y="38"/>
                    <a:pt x="52" y="38"/>
                  </a:cubicBezTo>
                  <a:close/>
                  <a:moveTo>
                    <a:pt x="55" y="44"/>
                  </a:moveTo>
                  <a:cubicBezTo>
                    <a:pt x="55" y="44"/>
                    <a:pt x="55" y="44"/>
                    <a:pt x="55" y="44"/>
                  </a:cubicBezTo>
                  <a:cubicBezTo>
                    <a:pt x="54" y="43"/>
                    <a:pt x="53" y="43"/>
                    <a:pt x="52" y="43"/>
                  </a:cubicBezTo>
                  <a:cubicBezTo>
                    <a:pt x="49" y="43"/>
                    <a:pt x="47" y="44"/>
                    <a:pt x="45" y="46"/>
                  </a:cubicBezTo>
                  <a:cubicBezTo>
                    <a:pt x="43" y="48"/>
                    <a:pt x="42" y="50"/>
                    <a:pt x="42" y="53"/>
                  </a:cubicBezTo>
                  <a:cubicBezTo>
                    <a:pt x="42" y="56"/>
                    <a:pt x="43" y="58"/>
                    <a:pt x="45" y="60"/>
                  </a:cubicBezTo>
                  <a:cubicBezTo>
                    <a:pt x="47" y="62"/>
                    <a:pt x="49" y="63"/>
                    <a:pt x="52" y="63"/>
                  </a:cubicBezTo>
                  <a:cubicBezTo>
                    <a:pt x="55" y="63"/>
                    <a:pt x="57" y="62"/>
                    <a:pt x="59" y="60"/>
                  </a:cubicBezTo>
                  <a:cubicBezTo>
                    <a:pt x="59" y="60"/>
                    <a:pt x="59" y="60"/>
                    <a:pt x="59" y="60"/>
                  </a:cubicBezTo>
                  <a:cubicBezTo>
                    <a:pt x="61" y="58"/>
                    <a:pt x="62" y="56"/>
                    <a:pt x="62" y="53"/>
                  </a:cubicBezTo>
                  <a:cubicBezTo>
                    <a:pt x="62" y="52"/>
                    <a:pt x="61" y="51"/>
                    <a:pt x="61" y="50"/>
                  </a:cubicBezTo>
                  <a:cubicBezTo>
                    <a:pt x="55" y="56"/>
                    <a:pt x="55" y="56"/>
                    <a:pt x="55" y="56"/>
                  </a:cubicBezTo>
                  <a:cubicBezTo>
                    <a:pt x="53" y="58"/>
                    <a:pt x="51" y="58"/>
                    <a:pt x="49" y="56"/>
                  </a:cubicBezTo>
                  <a:cubicBezTo>
                    <a:pt x="47" y="54"/>
                    <a:pt x="47" y="52"/>
                    <a:pt x="49" y="50"/>
                  </a:cubicBezTo>
                  <a:cubicBezTo>
                    <a:pt x="55" y="44"/>
                    <a:pt x="55" y="44"/>
                    <a:pt x="55" y="44"/>
                  </a:cubicBezTo>
                  <a:close/>
                  <a:moveTo>
                    <a:pt x="88" y="7"/>
                  </a:moveTo>
                  <a:cubicBezTo>
                    <a:pt x="88" y="7"/>
                    <a:pt x="88" y="7"/>
                    <a:pt x="88" y="7"/>
                  </a:cubicBezTo>
                  <a:cubicBezTo>
                    <a:pt x="78" y="17"/>
                    <a:pt x="78" y="17"/>
                    <a:pt x="78" y="17"/>
                  </a:cubicBezTo>
                  <a:cubicBezTo>
                    <a:pt x="80" y="22"/>
                    <a:pt x="80" y="22"/>
                    <a:pt x="80" y="22"/>
                  </a:cubicBezTo>
                  <a:cubicBezTo>
                    <a:pt x="89" y="12"/>
                    <a:pt x="89" y="12"/>
                    <a:pt x="89" y="12"/>
                  </a:cubicBezTo>
                  <a:cubicBezTo>
                    <a:pt x="88" y="7"/>
                    <a:pt x="88" y="7"/>
                    <a:pt x="88" y="7"/>
                  </a:cubicBezTo>
                  <a:close/>
                  <a:moveTo>
                    <a:pt x="93" y="16"/>
                  </a:moveTo>
                  <a:cubicBezTo>
                    <a:pt x="93" y="16"/>
                    <a:pt x="93" y="16"/>
                    <a:pt x="93" y="16"/>
                  </a:cubicBezTo>
                  <a:cubicBezTo>
                    <a:pt x="83" y="25"/>
                    <a:pt x="83" y="25"/>
                    <a:pt x="83" y="25"/>
                  </a:cubicBezTo>
                  <a:cubicBezTo>
                    <a:pt x="89" y="27"/>
                    <a:pt x="89" y="27"/>
                    <a:pt x="89" y="27"/>
                  </a:cubicBezTo>
                  <a:cubicBezTo>
                    <a:pt x="98" y="17"/>
                    <a:pt x="98" y="17"/>
                    <a:pt x="98" y="17"/>
                  </a:cubicBezTo>
                  <a:cubicBezTo>
                    <a:pt x="93" y="16"/>
                    <a:pt x="93" y="16"/>
                    <a:pt x="93" y="16"/>
                  </a:cubicBezTo>
                  <a:close/>
                </a:path>
              </a:pathLst>
            </a:custGeom>
            <a:solidFill>
              <a:schemeClr val="bg2"/>
            </a:solidFill>
            <a:ln>
              <a:noFill/>
            </a:ln>
          </p:spPr>
          <p:txBody>
            <a:bodyPr>
              <a:normAutofit/>
            </a:bodyPr>
            <a:lstStyle/>
            <a:p>
              <a:endParaRPr lang="zh-CN" altLang="en-US"/>
            </a:p>
          </p:txBody>
        </p:sp>
        <p:sp>
          <p:nvSpPr>
            <p:cNvPr id="24588" name="Freeform 33"/>
            <p:cNvSpPr>
              <a:spLocks noEditPoints="1"/>
            </p:cNvSpPr>
            <p:nvPr>
              <p:custDataLst>
                <p:tags r:id="rId15"/>
              </p:custDataLst>
            </p:nvPr>
          </p:nvSpPr>
          <p:spPr bwMode="auto">
            <a:xfrm>
              <a:off x="6647" y="6287"/>
              <a:ext cx="580" cy="570"/>
            </a:xfrm>
            <a:custGeom>
              <a:avLst/>
              <a:gdLst>
                <a:gd name="T0" fmla="*/ 2147483646 w 99"/>
                <a:gd name="T1" fmla="*/ 2147483646 h 98"/>
                <a:gd name="T2" fmla="*/ 2147483646 w 99"/>
                <a:gd name="T3" fmla="*/ 2147483646 h 98"/>
                <a:gd name="T4" fmla="*/ 2147483646 w 99"/>
                <a:gd name="T5" fmla="*/ 2147483646 h 98"/>
                <a:gd name="T6" fmla="*/ 2147483646 w 99"/>
                <a:gd name="T7" fmla="*/ 2147483646 h 98"/>
                <a:gd name="T8" fmla="*/ 2147483646 w 99"/>
                <a:gd name="T9" fmla="*/ 2147483646 h 98"/>
                <a:gd name="T10" fmla="*/ 2147483646 w 99"/>
                <a:gd name="T11" fmla="*/ 2147483646 h 98"/>
                <a:gd name="T12" fmla="*/ 2147483646 w 99"/>
                <a:gd name="T13" fmla="*/ 2147483646 h 98"/>
                <a:gd name="T14" fmla="*/ 2147483646 w 99"/>
                <a:gd name="T15" fmla="*/ 2147483646 h 98"/>
                <a:gd name="T16" fmla="*/ 2147483646 w 99"/>
                <a:gd name="T17" fmla="*/ 2147483646 h 98"/>
                <a:gd name="T18" fmla="*/ 2147483646 w 99"/>
                <a:gd name="T19" fmla="*/ 2147483646 h 98"/>
                <a:gd name="T20" fmla="*/ 2147483646 w 99"/>
                <a:gd name="T21" fmla="*/ 2147483646 h 98"/>
                <a:gd name="T22" fmla="*/ 2147483646 w 99"/>
                <a:gd name="T23" fmla="*/ 2147483646 h 98"/>
                <a:gd name="T24" fmla="*/ 2147483646 w 99"/>
                <a:gd name="T25" fmla="*/ 2147483646 h 98"/>
                <a:gd name="T26" fmla="*/ 2147483646 w 99"/>
                <a:gd name="T27" fmla="*/ 2147483646 h 98"/>
                <a:gd name="T28" fmla="*/ 0 w 99"/>
                <a:gd name="T29" fmla="*/ 2147483646 h 98"/>
                <a:gd name="T30" fmla="*/ 2147483646 w 99"/>
                <a:gd name="T31" fmla="*/ 2147483646 h 98"/>
                <a:gd name="T32" fmla="*/ 2147483646 w 99"/>
                <a:gd name="T33" fmla="*/ 2147483646 h 98"/>
                <a:gd name="T34" fmla="*/ 2147483646 w 99"/>
                <a:gd name="T35" fmla="*/ 2147483646 h 98"/>
                <a:gd name="T36" fmla="*/ 2147483646 w 99"/>
                <a:gd name="T37" fmla="*/ 2147483646 h 98"/>
                <a:gd name="T38" fmla="*/ 2147483646 w 99"/>
                <a:gd name="T39" fmla="*/ 2147483646 h 98"/>
                <a:gd name="T40" fmla="*/ 2147483646 w 99"/>
                <a:gd name="T41" fmla="*/ 2147483646 h 98"/>
                <a:gd name="T42" fmla="*/ 2147483646 w 99"/>
                <a:gd name="T43" fmla="*/ 2147483646 h 98"/>
                <a:gd name="T44" fmla="*/ 2147483646 w 99"/>
                <a:gd name="T45" fmla="*/ 2147483646 h 98"/>
                <a:gd name="T46" fmla="*/ 2147483646 w 99"/>
                <a:gd name="T47" fmla="*/ 2147483646 h 98"/>
                <a:gd name="T48" fmla="*/ 2147483646 w 99"/>
                <a:gd name="T49" fmla="*/ 2147483646 h 98"/>
                <a:gd name="T50" fmla="*/ 2147483646 w 99"/>
                <a:gd name="T51" fmla="*/ 2147483646 h 98"/>
                <a:gd name="T52" fmla="*/ 2147483646 w 99"/>
                <a:gd name="T53" fmla="*/ 2147483646 h 98"/>
                <a:gd name="T54" fmla="*/ 2147483646 w 99"/>
                <a:gd name="T55" fmla="*/ 2147483646 h 98"/>
                <a:gd name="T56" fmla="*/ 2147483646 w 99"/>
                <a:gd name="T57" fmla="*/ 2147483646 h 98"/>
                <a:gd name="T58" fmla="*/ 2147483646 w 99"/>
                <a:gd name="T59" fmla="*/ 2147483646 h 98"/>
                <a:gd name="T60" fmla="*/ 2147483646 w 99"/>
                <a:gd name="T61" fmla="*/ 2147483646 h 98"/>
                <a:gd name="T62" fmla="*/ 2147483646 w 99"/>
                <a:gd name="T63" fmla="*/ 2147483646 h 98"/>
                <a:gd name="T64" fmla="*/ 2147483646 w 99"/>
                <a:gd name="T65" fmla="*/ 2147483646 h 98"/>
                <a:gd name="T66" fmla="*/ 2147483646 w 99"/>
                <a:gd name="T67" fmla="*/ 2147483646 h 98"/>
                <a:gd name="T68" fmla="*/ 2147483646 w 99"/>
                <a:gd name="T69" fmla="*/ 2147483646 h 98"/>
                <a:gd name="T70" fmla="*/ 2147483646 w 99"/>
                <a:gd name="T71" fmla="*/ 2147483646 h 98"/>
                <a:gd name="T72" fmla="*/ 2147483646 w 99"/>
                <a:gd name="T73" fmla="*/ 2147483646 h 98"/>
                <a:gd name="T74" fmla="*/ 2147483646 w 99"/>
                <a:gd name="T75" fmla="*/ 2147483646 h 98"/>
                <a:gd name="T76" fmla="*/ 2147483646 w 99"/>
                <a:gd name="T77" fmla="*/ 2147483646 h 98"/>
                <a:gd name="T78" fmla="*/ 2147483646 w 99"/>
                <a:gd name="T79" fmla="*/ 2147483646 h 98"/>
                <a:gd name="T80" fmla="*/ 2147483646 w 99"/>
                <a:gd name="T81" fmla="*/ 2147483646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98">
                  <a:moveTo>
                    <a:pt x="23" y="35"/>
                  </a:moveTo>
                  <a:cubicBezTo>
                    <a:pt x="22" y="36"/>
                    <a:pt x="21" y="37"/>
                    <a:pt x="20" y="37"/>
                  </a:cubicBezTo>
                  <a:cubicBezTo>
                    <a:pt x="19" y="36"/>
                    <a:pt x="18" y="35"/>
                    <a:pt x="18" y="33"/>
                  </a:cubicBezTo>
                  <a:cubicBezTo>
                    <a:pt x="19" y="32"/>
                    <a:pt x="20" y="30"/>
                    <a:pt x="21" y="28"/>
                  </a:cubicBezTo>
                  <a:cubicBezTo>
                    <a:pt x="22" y="27"/>
                    <a:pt x="23" y="25"/>
                    <a:pt x="25" y="24"/>
                  </a:cubicBezTo>
                  <a:cubicBezTo>
                    <a:pt x="25" y="24"/>
                    <a:pt x="25" y="24"/>
                    <a:pt x="25" y="24"/>
                  </a:cubicBezTo>
                  <a:cubicBezTo>
                    <a:pt x="25" y="24"/>
                    <a:pt x="25" y="24"/>
                    <a:pt x="25" y="24"/>
                  </a:cubicBezTo>
                  <a:cubicBezTo>
                    <a:pt x="26" y="23"/>
                    <a:pt x="27" y="22"/>
                    <a:pt x="29" y="21"/>
                  </a:cubicBezTo>
                  <a:cubicBezTo>
                    <a:pt x="30" y="20"/>
                    <a:pt x="32" y="19"/>
                    <a:pt x="34" y="18"/>
                  </a:cubicBezTo>
                  <a:cubicBezTo>
                    <a:pt x="35" y="17"/>
                    <a:pt x="37" y="18"/>
                    <a:pt x="37" y="19"/>
                  </a:cubicBezTo>
                  <a:cubicBezTo>
                    <a:pt x="38" y="21"/>
                    <a:pt x="37" y="22"/>
                    <a:pt x="36" y="22"/>
                  </a:cubicBezTo>
                  <a:cubicBezTo>
                    <a:pt x="34" y="23"/>
                    <a:pt x="33" y="24"/>
                    <a:pt x="32" y="25"/>
                  </a:cubicBezTo>
                  <a:cubicBezTo>
                    <a:pt x="30" y="26"/>
                    <a:pt x="29" y="26"/>
                    <a:pt x="28" y="28"/>
                  </a:cubicBezTo>
                  <a:cubicBezTo>
                    <a:pt x="27" y="29"/>
                    <a:pt x="26" y="30"/>
                    <a:pt x="25" y="31"/>
                  </a:cubicBezTo>
                  <a:cubicBezTo>
                    <a:pt x="24" y="32"/>
                    <a:pt x="24" y="34"/>
                    <a:pt x="23" y="35"/>
                  </a:cubicBezTo>
                  <a:close/>
                  <a:moveTo>
                    <a:pt x="79" y="73"/>
                  </a:moveTo>
                  <a:cubicBezTo>
                    <a:pt x="79" y="73"/>
                    <a:pt x="79" y="73"/>
                    <a:pt x="79" y="73"/>
                  </a:cubicBezTo>
                  <a:cubicBezTo>
                    <a:pt x="97" y="91"/>
                    <a:pt x="97" y="91"/>
                    <a:pt x="97" y="91"/>
                  </a:cubicBezTo>
                  <a:cubicBezTo>
                    <a:pt x="99" y="92"/>
                    <a:pt x="99" y="95"/>
                    <a:pt x="97" y="96"/>
                  </a:cubicBezTo>
                  <a:cubicBezTo>
                    <a:pt x="95" y="98"/>
                    <a:pt x="93" y="98"/>
                    <a:pt x="91" y="96"/>
                  </a:cubicBezTo>
                  <a:cubicBezTo>
                    <a:pt x="74" y="79"/>
                    <a:pt x="74" y="79"/>
                    <a:pt x="74" y="79"/>
                  </a:cubicBezTo>
                  <a:cubicBezTo>
                    <a:pt x="70" y="82"/>
                    <a:pt x="66" y="84"/>
                    <a:pt x="62" y="86"/>
                  </a:cubicBezTo>
                  <a:cubicBezTo>
                    <a:pt x="57" y="88"/>
                    <a:pt x="51" y="89"/>
                    <a:pt x="45" y="89"/>
                  </a:cubicBezTo>
                  <a:cubicBezTo>
                    <a:pt x="39" y="89"/>
                    <a:pt x="33" y="88"/>
                    <a:pt x="28" y="86"/>
                  </a:cubicBezTo>
                  <a:cubicBezTo>
                    <a:pt x="28" y="86"/>
                    <a:pt x="28" y="86"/>
                    <a:pt x="28" y="86"/>
                  </a:cubicBezTo>
                  <a:cubicBezTo>
                    <a:pt x="23" y="83"/>
                    <a:pt x="18" y="80"/>
                    <a:pt x="14" y="76"/>
                  </a:cubicBezTo>
                  <a:cubicBezTo>
                    <a:pt x="14" y="76"/>
                    <a:pt x="14" y="76"/>
                    <a:pt x="14" y="76"/>
                  </a:cubicBezTo>
                  <a:cubicBezTo>
                    <a:pt x="9" y="72"/>
                    <a:pt x="6" y="67"/>
                    <a:pt x="4" y="62"/>
                  </a:cubicBezTo>
                  <a:cubicBezTo>
                    <a:pt x="4" y="61"/>
                    <a:pt x="4" y="61"/>
                    <a:pt x="4" y="61"/>
                  </a:cubicBezTo>
                  <a:cubicBezTo>
                    <a:pt x="2" y="56"/>
                    <a:pt x="0" y="50"/>
                    <a:pt x="0" y="45"/>
                  </a:cubicBezTo>
                  <a:cubicBezTo>
                    <a:pt x="0" y="39"/>
                    <a:pt x="2" y="33"/>
                    <a:pt x="4" y="28"/>
                  </a:cubicBezTo>
                  <a:cubicBezTo>
                    <a:pt x="6" y="22"/>
                    <a:pt x="9" y="17"/>
                    <a:pt x="14" y="13"/>
                  </a:cubicBezTo>
                  <a:cubicBezTo>
                    <a:pt x="22" y="5"/>
                    <a:pt x="33" y="0"/>
                    <a:pt x="45" y="0"/>
                  </a:cubicBezTo>
                  <a:cubicBezTo>
                    <a:pt x="51" y="0"/>
                    <a:pt x="57" y="1"/>
                    <a:pt x="62" y="3"/>
                  </a:cubicBezTo>
                  <a:cubicBezTo>
                    <a:pt x="62" y="3"/>
                    <a:pt x="62" y="3"/>
                    <a:pt x="62" y="3"/>
                  </a:cubicBezTo>
                  <a:cubicBezTo>
                    <a:pt x="68" y="6"/>
                    <a:pt x="72" y="9"/>
                    <a:pt x="77" y="13"/>
                  </a:cubicBezTo>
                  <a:cubicBezTo>
                    <a:pt x="77" y="13"/>
                    <a:pt x="77" y="13"/>
                    <a:pt x="77" y="13"/>
                  </a:cubicBezTo>
                  <a:cubicBezTo>
                    <a:pt x="81" y="17"/>
                    <a:pt x="84" y="22"/>
                    <a:pt x="86" y="28"/>
                  </a:cubicBezTo>
                  <a:cubicBezTo>
                    <a:pt x="86" y="28"/>
                    <a:pt x="86" y="28"/>
                    <a:pt x="86" y="28"/>
                  </a:cubicBezTo>
                  <a:cubicBezTo>
                    <a:pt x="88" y="33"/>
                    <a:pt x="90" y="39"/>
                    <a:pt x="90" y="45"/>
                  </a:cubicBezTo>
                  <a:cubicBezTo>
                    <a:pt x="90" y="51"/>
                    <a:pt x="88" y="56"/>
                    <a:pt x="86" y="62"/>
                  </a:cubicBezTo>
                  <a:cubicBezTo>
                    <a:pt x="85" y="66"/>
                    <a:pt x="82" y="70"/>
                    <a:pt x="79" y="73"/>
                  </a:cubicBezTo>
                  <a:close/>
                  <a:moveTo>
                    <a:pt x="59" y="11"/>
                  </a:moveTo>
                  <a:cubicBezTo>
                    <a:pt x="59" y="11"/>
                    <a:pt x="59" y="11"/>
                    <a:pt x="59" y="11"/>
                  </a:cubicBezTo>
                  <a:cubicBezTo>
                    <a:pt x="55" y="9"/>
                    <a:pt x="50" y="8"/>
                    <a:pt x="45" y="8"/>
                  </a:cubicBezTo>
                  <a:cubicBezTo>
                    <a:pt x="35" y="8"/>
                    <a:pt x="26" y="12"/>
                    <a:pt x="19" y="19"/>
                  </a:cubicBezTo>
                  <a:cubicBezTo>
                    <a:pt x="16" y="22"/>
                    <a:pt x="13" y="26"/>
                    <a:pt x="11" y="31"/>
                  </a:cubicBezTo>
                  <a:cubicBezTo>
                    <a:pt x="10" y="35"/>
                    <a:pt x="9" y="40"/>
                    <a:pt x="9" y="45"/>
                  </a:cubicBezTo>
                  <a:cubicBezTo>
                    <a:pt x="9" y="49"/>
                    <a:pt x="10" y="54"/>
                    <a:pt x="11" y="58"/>
                  </a:cubicBezTo>
                  <a:cubicBezTo>
                    <a:pt x="11" y="58"/>
                    <a:pt x="11" y="58"/>
                    <a:pt x="11" y="58"/>
                  </a:cubicBezTo>
                  <a:cubicBezTo>
                    <a:pt x="13" y="63"/>
                    <a:pt x="16" y="67"/>
                    <a:pt x="19" y="70"/>
                  </a:cubicBezTo>
                  <a:cubicBezTo>
                    <a:pt x="19" y="70"/>
                    <a:pt x="19" y="70"/>
                    <a:pt x="19" y="70"/>
                  </a:cubicBezTo>
                  <a:cubicBezTo>
                    <a:pt x="19" y="70"/>
                    <a:pt x="19" y="70"/>
                    <a:pt x="19" y="70"/>
                  </a:cubicBezTo>
                  <a:cubicBezTo>
                    <a:pt x="23" y="74"/>
                    <a:pt x="27" y="76"/>
                    <a:pt x="31" y="78"/>
                  </a:cubicBezTo>
                  <a:cubicBezTo>
                    <a:pt x="31" y="78"/>
                    <a:pt x="31" y="78"/>
                    <a:pt x="31" y="78"/>
                  </a:cubicBezTo>
                  <a:cubicBezTo>
                    <a:pt x="35" y="80"/>
                    <a:pt x="40" y="81"/>
                    <a:pt x="45" y="81"/>
                  </a:cubicBezTo>
                  <a:cubicBezTo>
                    <a:pt x="50" y="81"/>
                    <a:pt x="55" y="80"/>
                    <a:pt x="59" y="78"/>
                  </a:cubicBezTo>
                  <a:cubicBezTo>
                    <a:pt x="63" y="76"/>
                    <a:pt x="67" y="74"/>
                    <a:pt x="71" y="70"/>
                  </a:cubicBezTo>
                  <a:cubicBezTo>
                    <a:pt x="71" y="70"/>
                    <a:pt x="71" y="70"/>
                    <a:pt x="71" y="70"/>
                  </a:cubicBezTo>
                  <a:cubicBezTo>
                    <a:pt x="71" y="70"/>
                    <a:pt x="71" y="70"/>
                    <a:pt x="71" y="70"/>
                  </a:cubicBezTo>
                  <a:cubicBezTo>
                    <a:pt x="74" y="67"/>
                    <a:pt x="77" y="63"/>
                    <a:pt x="79" y="58"/>
                  </a:cubicBezTo>
                  <a:cubicBezTo>
                    <a:pt x="80" y="54"/>
                    <a:pt x="81" y="49"/>
                    <a:pt x="81" y="45"/>
                  </a:cubicBezTo>
                  <a:cubicBezTo>
                    <a:pt x="81" y="40"/>
                    <a:pt x="81" y="35"/>
                    <a:pt x="79" y="31"/>
                  </a:cubicBezTo>
                  <a:cubicBezTo>
                    <a:pt x="79" y="31"/>
                    <a:pt x="79" y="31"/>
                    <a:pt x="79" y="31"/>
                  </a:cubicBezTo>
                  <a:cubicBezTo>
                    <a:pt x="77" y="26"/>
                    <a:pt x="74" y="22"/>
                    <a:pt x="71" y="19"/>
                  </a:cubicBezTo>
                  <a:cubicBezTo>
                    <a:pt x="71" y="19"/>
                    <a:pt x="71" y="19"/>
                    <a:pt x="71" y="19"/>
                  </a:cubicBezTo>
                  <a:cubicBezTo>
                    <a:pt x="67" y="15"/>
                    <a:pt x="63" y="13"/>
                    <a:pt x="59" y="11"/>
                  </a:cubicBezTo>
                  <a:close/>
                  <a:moveTo>
                    <a:pt x="69" y="45"/>
                  </a:moveTo>
                  <a:cubicBezTo>
                    <a:pt x="69" y="45"/>
                    <a:pt x="69" y="45"/>
                    <a:pt x="69" y="45"/>
                  </a:cubicBezTo>
                  <a:cubicBezTo>
                    <a:pt x="69" y="43"/>
                    <a:pt x="70" y="42"/>
                    <a:pt x="71" y="42"/>
                  </a:cubicBezTo>
                  <a:cubicBezTo>
                    <a:pt x="73" y="42"/>
                    <a:pt x="74" y="43"/>
                    <a:pt x="74" y="45"/>
                  </a:cubicBezTo>
                  <a:cubicBezTo>
                    <a:pt x="74" y="48"/>
                    <a:pt x="73" y="52"/>
                    <a:pt x="72" y="56"/>
                  </a:cubicBezTo>
                  <a:cubicBezTo>
                    <a:pt x="72" y="56"/>
                    <a:pt x="72" y="56"/>
                    <a:pt x="72" y="56"/>
                  </a:cubicBezTo>
                  <a:cubicBezTo>
                    <a:pt x="70" y="59"/>
                    <a:pt x="68" y="62"/>
                    <a:pt x="65" y="65"/>
                  </a:cubicBezTo>
                  <a:cubicBezTo>
                    <a:pt x="63" y="68"/>
                    <a:pt x="59" y="70"/>
                    <a:pt x="56" y="71"/>
                  </a:cubicBezTo>
                  <a:cubicBezTo>
                    <a:pt x="53" y="73"/>
                    <a:pt x="49" y="73"/>
                    <a:pt x="45" y="73"/>
                  </a:cubicBezTo>
                  <a:cubicBezTo>
                    <a:pt x="44" y="73"/>
                    <a:pt x="43" y="72"/>
                    <a:pt x="43" y="71"/>
                  </a:cubicBezTo>
                  <a:cubicBezTo>
                    <a:pt x="43" y="70"/>
                    <a:pt x="44" y="69"/>
                    <a:pt x="45" y="69"/>
                  </a:cubicBezTo>
                  <a:cubicBezTo>
                    <a:pt x="48" y="69"/>
                    <a:pt x="51" y="68"/>
                    <a:pt x="54" y="67"/>
                  </a:cubicBezTo>
                  <a:cubicBezTo>
                    <a:pt x="57" y="65"/>
                    <a:pt x="60" y="64"/>
                    <a:pt x="62" y="61"/>
                  </a:cubicBezTo>
                  <a:cubicBezTo>
                    <a:pt x="64" y="59"/>
                    <a:pt x="66" y="57"/>
                    <a:pt x="67" y="54"/>
                  </a:cubicBezTo>
                  <a:cubicBezTo>
                    <a:pt x="67" y="54"/>
                    <a:pt x="67" y="54"/>
                    <a:pt x="67" y="54"/>
                  </a:cubicBezTo>
                  <a:cubicBezTo>
                    <a:pt x="68" y="51"/>
                    <a:pt x="69" y="48"/>
                    <a:pt x="69" y="45"/>
                  </a:cubicBezTo>
                  <a:close/>
                </a:path>
              </a:pathLst>
            </a:custGeom>
            <a:solidFill>
              <a:schemeClr val="bg2"/>
            </a:solidFill>
            <a:ln>
              <a:noFill/>
            </a:ln>
          </p:spPr>
          <p:txBody>
            <a:bodyPr>
              <a:normAutofit lnSpcReduction="10000"/>
            </a:bodyPr>
            <a:lstStyle/>
            <a:p>
              <a:endParaRPr lang="zh-CN" altLang="en-US"/>
            </a:p>
          </p:txBody>
        </p:sp>
        <p:sp>
          <p:nvSpPr>
            <p:cNvPr id="24589" name="Freeform 34"/>
            <p:cNvSpPr>
              <a:spLocks noEditPoints="1"/>
            </p:cNvSpPr>
            <p:nvPr>
              <p:custDataLst>
                <p:tags r:id="rId16"/>
              </p:custDataLst>
            </p:nvPr>
          </p:nvSpPr>
          <p:spPr bwMode="auto">
            <a:xfrm>
              <a:off x="7417" y="4357"/>
              <a:ext cx="545" cy="615"/>
            </a:xfrm>
            <a:custGeom>
              <a:avLst/>
              <a:gdLst>
                <a:gd name="T0" fmla="*/ 2147483646 w 94"/>
                <a:gd name="T1" fmla="*/ 2147483646 h 106"/>
                <a:gd name="T2" fmla="*/ 2147483646 w 94"/>
                <a:gd name="T3" fmla="*/ 2147483646 h 106"/>
                <a:gd name="T4" fmla="*/ 2147483646 w 94"/>
                <a:gd name="T5" fmla="*/ 2147483646 h 106"/>
                <a:gd name="T6" fmla="*/ 2147483646 w 94"/>
                <a:gd name="T7" fmla="*/ 0 h 106"/>
                <a:gd name="T8" fmla="*/ 2147483646 w 94"/>
                <a:gd name="T9" fmla="*/ 0 h 106"/>
                <a:gd name="T10" fmla="*/ 2147483646 w 94"/>
                <a:gd name="T11" fmla="*/ 2147483646 h 106"/>
                <a:gd name="T12" fmla="*/ 2147483646 w 94"/>
                <a:gd name="T13" fmla="*/ 2147483646 h 106"/>
                <a:gd name="T14" fmla="*/ 2147483646 w 94"/>
                <a:gd name="T15" fmla="*/ 2147483646 h 106"/>
                <a:gd name="T16" fmla="*/ 2147483646 w 94"/>
                <a:gd name="T17" fmla="*/ 2147483646 h 106"/>
                <a:gd name="T18" fmla="*/ 2147483646 w 94"/>
                <a:gd name="T19" fmla="*/ 2147483646 h 106"/>
                <a:gd name="T20" fmla="*/ 2147483646 w 94"/>
                <a:gd name="T21" fmla="*/ 2147483646 h 106"/>
                <a:gd name="T22" fmla="*/ 0 w 94"/>
                <a:gd name="T23" fmla="*/ 2147483646 h 106"/>
                <a:gd name="T24" fmla="*/ 2147483646 w 94"/>
                <a:gd name="T25" fmla="*/ 0 h 106"/>
                <a:gd name="T26" fmla="*/ 2147483646 w 94"/>
                <a:gd name="T27" fmla="*/ 2147483646 h 106"/>
                <a:gd name="T28" fmla="*/ 2147483646 w 94"/>
                <a:gd name="T29" fmla="*/ 2147483646 h 106"/>
                <a:gd name="T30" fmla="*/ 2147483646 w 94"/>
                <a:gd name="T31" fmla="*/ 2147483646 h 106"/>
                <a:gd name="T32" fmla="*/ 2147483646 w 94"/>
                <a:gd name="T33" fmla="*/ 2147483646 h 106"/>
                <a:gd name="T34" fmla="*/ 2147483646 w 94"/>
                <a:gd name="T35" fmla="*/ 2147483646 h 106"/>
                <a:gd name="T36" fmla="*/ 2147483646 w 94"/>
                <a:gd name="T37" fmla="*/ 2147483646 h 106"/>
                <a:gd name="T38" fmla="*/ 2147483646 w 94"/>
                <a:gd name="T39" fmla="*/ 2147483646 h 106"/>
                <a:gd name="T40" fmla="*/ 2147483646 w 94"/>
                <a:gd name="T41" fmla="*/ 2147483646 h 106"/>
                <a:gd name="T42" fmla="*/ 2147483646 w 94"/>
                <a:gd name="T43" fmla="*/ 2147483646 h 106"/>
                <a:gd name="T44" fmla="*/ 2147483646 w 94"/>
                <a:gd name="T45" fmla="*/ 2147483646 h 106"/>
                <a:gd name="T46" fmla="*/ 2147483646 w 94"/>
                <a:gd name="T47" fmla="*/ 2147483646 h 106"/>
                <a:gd name="T48" fmla="*/ 2147483646 w 94"/>
                <a:gd name="T49" fmla="*/ 2147483646 h 106"/>
                <a:gd name="T50" fmla="*/ 2147483646 w 94"/>
                <a:gd name="T51" fmla="*/ 2147483646 h 106"/>
                <a:gd name="T52" fmla="*/ 2147483646 w 94"/>
                <a:gd name="T53" fmla="*/ 2147483646 h 106"/>
                <a:gd name="T54" fmla="*/ 2147483646 w 94"/>
                <a:gd name="T55" fmla="*/ 2147483646 h 106"/>
                <a:gd name="T56" fmla="*/ 2147483646 w 94"/>
                <a:gd name="T57" fmla="*/ 2147483646 h 106"/>
                <a:gd name="T58" fmla="*/ 2147483646 w 94"/>
                <a:gd name="T59" fmla="*/ 2147483646 h 106"/>
                <a:gd name="T60" fmla="*/ 2147483646 w 94"/>
                <a:gd name="T61" fmla="*/ 2147483646 h 106"/>
                <a:gd name="T62" fmla="*/ 2147483646 w 94"/>
                <a:gd name="T63" fmla="*/ 2147483646 h 106"/>
                <a:gd name="T64" fmla="*/ 2147483646 w 94"/>
                <a:gd name="T65" fmla="*/ 2147483646 h 106"/>
                <a:gd name="T66" fmla="*/ 2147483646 w 94"/>
                <a:gd name="T67" fmla="*/ 214748364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 h="106">
                  <a:moveTo>
                    <a:pt x="23" y="81"/>
                  </a:moveTo>
                  <a:cubicBezTo>
                    <a:pt x="22" y="81"/>
                    <a:pt x="21" y="80"/>
                    <a:pt x="21" y="79"/>
                  </a:cubicBezTo>
                  <a:cubicBezTo>
                    <a:pt x="21" y="78"/>
                    <a:pt x="22" y="76"/>
                    <a:pt x="23" y="76"/>
                  </a:cubicBezTo>
                  <a:cubicBezTo>
                    <a:pt x="71" y="76"/>
                    <a:pt x="71" y="76"/>
                    <a:pt x="71" y="76"/>
                  </a:cubicBezTo>
                  <a:cubicBezTo>
                    <a:pt x="72" y="76"/>
                    <a:pt x="73" y="78"/>
                    <a:pt x="73" y="79"/>
                  </a:cubicBezTo>
                  <a:cubicBezTo>
                    <a:pt x="73" y="80"/>
                    <a:pt x="72" y="81"/>
                    <a:pt x="71" y="81"/>
                  </a:cubicBezTo>
                  <a:cubicBezTo>
                    <a:pt x="23" y="81"/>
                    <a:pt x="23" y="81"/>
                    <a:pt x="23" y="81"/>
                  </a:cubicBezTo>
                  <a:close/>
                  <a:moveTo>
                    <a:pt x="11" y="0"/>
                  </a:moveTo>
                  <a:cubicBezTo>
                    <a:pt x="11" y="0"/>
                    <a:pt x="11" y="0"/>
                    <a:pt x="11" y="0"/>
                  </a:cubicBezTo>
                  <a:cubicBezTo>
                    <a:pt x="60" y="0"/>
                    <a:pt x="60" y="0"/>
                    <a:pt x="60" y="0"/>
                  </a:cubicBezTo>
                  <a:cubicBezTo>
                    <a:pt x="61" y="0"/>
                    <a:pt x="62" y="0"/>
                    <a:pt x="63" y="1"/>
                  </a:cubicBezTo>
                  <a:cubicBezTo>
                    <a:pt x="92" y="31"/>
                    <a:pt x="92" y="31"/>
                    <a:pt x="92" y="31"/>
                  </a:cubicBezTo>
                  <a:cubicBezTo>
                    <a:pt x="93" y="32"/>
                    <a:pt x="94" y="33"/>
                    <a:pt x="94" y="34"/>
                  </a:cubicBezTo>
                  <a:cubicBezTo>
                    <a:pt x="94" y="34"/>
                    <a:pt x="94" y="34"/>
                    <a:pt x="94" y="34"/>
                  </a:cubicBezTo>
                  <a:cubicBezTo>
                    <a:pt x="94" y="95"/>
                    <a:pt x="94" y="95"/>
                    <a:pt x="94" y="95"/>
                  </a:cubicBezTo>
                  <a:cubicBezTo>
                    <a:pt x="94" y="98"/>
                    <a:pt x="92" y="101"/>
                    <a:pt x="90" y="103"/>
                  </a:cubicBezTo>
                  <a:cubicBezTo>
                    <a:pt x="90" y="103"/>
                    <a:pt x="90" y="103"/>
                    <a:pt x="90" y="103"/>
                  </a:cubicBezTo>
                  <a:cubicBezTo>
                    <a:pt x="90" y="103"/>
                    <a:pt x="90" y="103"/>
                    <a:pt x="90" y="103"/>
                  </a:cubicBezTo>
                  <a:cubicBezTo>
                    <a:pt x="88" y="105"/>
                    <a:pt x="86" y="106"/>
                    <a:pt x="83" y="106"/>
                  </a:cubicBezTo>
                  <a:cubicBezTo>
                    <a:pt x="11" y="106"/>
                    <a:pt x="11" y="106"/>
                    <a:pt x="11" y="106"/>
                  </a:cubicBezTo>
                  <a:cubicBezTo>
                    <a:pt x="8" y="106"/>
                    <a:pt x="6" y="105"/>
                    <a:pt x="4" y="103"/>
                  </a:cubicBezTo>
                  <a:cubicBezTo>
                    <a:pt x="4" y="103"/>
                    <a:pt x="4" y="103"/>
                    <a:pt x="4" y="103"/>
                  </a:cubicBezTo>
                  <a:cubicBezTo>
                    <a:pt x="2" y="101"/>
                    <a:pt x="0" y="98"/>
                    <a:pt x="0" y="95"/>
                  </a:cubicBezTo>
                  <a:cubicBezTo>
                    <a:pt x="0" y="11"/>
                    <a:pt x="0" y="11"/>
                    <a:pt x="0" y="11"/>
                  </a:cubicBezTo>
                  <a:cubicBezTo>
                    <a:pt x="0" y="8"/>
                    <a:pt x="2" y="5"/>
                    <a:pt x="4" y="3"/>
                  </a:cubicBezTo>
                  <a:cubicBezTo>
                    <a:pt x="6" y="1"/>
                    <a:pt x="8" y="0"/>
                    <a:pt x="11" y="0"/>
                  </a:cubicBezTo>
                  <a:close/>
                  <a:moveTo>
                    <a:pt x="57" y="8"/>
                  </a:moveTo>
                  <a:cubicBezTo>
                    <a:pt x="57" y="8"/>
                    <a:pt x="57" y="8"/>
                    <a:pt x="57" y="8"/>
                  </a:cubicBezTo>
                  <a:cubicBezTo>
                    <a:pt x="11" y="8"/>
                    <a:pt x="11" y="8"/>
                    <a:pt x="11" y="8"/>
                  </a:cubicBezTo>
                  <a:cubicBezTo>
                    <a:pt x="11" y="8"/>
                    <a:pt x="10" y="9"/>
                    <a:pt x="9" y="9"/>
                  </a:cubicBezTo>
                  <a:cubicBezTo>
                    <a:pt x="9" y="10"/>
                    <a:pt x="9" y="10"/>
                    <a:pt x="9" y="11"/>
                  </a:cubicBezTo>
                  <a:cubicBezTo>
                    <a:pt x="9" y="95"/>
                    <a:pt x="9" y="95"/>
                    <a:pt x="9" y="95"/>
                  </a:cubicBezTo>
                  <a:cubicBezTo>
                    <a:pt x="9" y="96"/>
                    <a:pt x="9" y="97"/>
                    <a:pt x="9" y="97"/>
                  </a:cubicBezTo>
                  <a:cubicBezTo>
                    <a:pt x="10" y="98"/>
                    <a:pt x="11" y="98"/>
                    <a:pt x="11" y="98"/>
                  </a:cubicBezTo>
                  <a:cubicBezTo>
                    <a:pt x="83" y="98"/>
                    <a:pt x="83" y="98"/>
                    <a:pt x="83" y="98"/>
                  </a:cubicBezTo>
                  <a:cubicBezTo>
                    <a:pt x="83" y="98"/>
                    <a:pt x="84" y="98"/>
                    <a:pt x="84" y="97"/>
                  </a:cubicBezTo>
                  <a:cubicBezTo>
                    <a:pt x="85" y="97"/>
                    <a:pt x="85" y="97"/>
                    <a:pt x="85" y="97"/>
                  </a:cubicBezTo>
                  <a:cubicBezTo>
                    <a:pt x="85" y="97"/>
                    <a:pt x="85" y="96"/>
                    <a:pt x="85" y="95"/>
                  </a:cubicBezTo>
                  <a:cubicBezTo>
                    <a:pt x="85" y="36"/>
                    <a:pt x="85" y="36"/>
                    <a:pt x="85" y="36"/>
                  </a:cubicBezTo>
                  <a:cubicBezTo>
                    <a:pt x="67" y="36"/>
                    <a:pt x="67" y="36"/>
                    <a:pt x="67" y="36"/>
                  </a:cubicBezTo>
                  <a:cubicBezTo>
                    <a:pt x="64" y="36"/>
                    <a:pt x="62" y="35"/>
                    <a:pt x="60" y="33"/>
                  </a:cubicBezTo>
                  <a:cubicBezTo>
                    <a:pt x="60" y="33"/>
                    <a:pt x="60" y="33"/>
                    <a:pt x="60" y="33"/>
                  </a:cubicBezTo>
                  <a:cubicBezTo>
                    <a:pt x="58" y="32"/>
                    <a:pt x="57" y="29"/>
                    <a:pt x="57" y="27"/>
                  </a:cubicBezTo>
                  <a:cubicBezTo>
                    <a:pt x="57" y="8"/>
                    <a:pt x="57" y="8"/>
                    <a:pt x="57" y="8"/>
                  </a:cubicBezTo>
                  <a:close/>
                  <a:moveTo>
                    <a:pt x="81" y="31"/>
                  </a:moveTo>
                  <a:cubicBezTo>
                    <a:pt x="81" y="31"/>
                    <a:pt x="81" y="31"/>
                    <a:pt x="81" y="31"/>
                  </a:cubicBezTo>
                  <a:cubicBezTo>
                    <a:pt x="62" y="12"/>
                    <a:pt x="62" y="12"/>
                    <a:pt x="62" y="12"/>
                  </a:cubicBezTo>
                  <a:cubicBezTo>
                    <a:pt x="62" y="27"/>
                    <a:pt x="62" y="27"/>
                    <a:pt x="62" y="27"/>
                  </a:cubicBezTo>
                  <a:cubicBezTo>
                    <a:pt x="62" y="28"/>
                    <a:pt x="63" y="29"/>
                    <a:pt x="63" y="30"/>
                  </a:cubicBezTo>
                  <a:cubicBezTo>
                    <a:pt x="64" y="30"/>
                    <a:pt x="64" y="30"/>
                    <a:pt x="64" y="30"/>
                  </a:cubicBezTo>
                  <a:cubicBezTo>
                    <a:pt x="64" y="31"/>
                    <a:pt x="65" y="31"/>
                    <a:pt x="67" y="31"/>
                  </a:cubicBezTo>
                  <a:cubicBezTo>
                    <a:pt x="81" y="31"/>
                    <a:pt x="81" y="31"/>
                    <a:pt x="81" y="31"/>
                  </a:cubicBezTo>
                  <a:close/>
                  <a:moveTo>
                    <a:pt x="23" y="47"/>
                  </a:moveTo>
                  <a:cubicBezTo>
                    <a:pt x="23" y="47"/>
                    <a:pt x="23" y="47"/>
                    <a:pt x="23" y="47"/>
                  </a:cubicBezTo>
                  <a:cubicBezTo>
                    <a:pt x="22" y="47"/>
                    <a:pt x="21" y="46"/>
                    <a:pt x="21" y="44"/>
                  </a:cubicBezTo>
                  <a:cubicBezTo>
                    <a:pt x="21" y="43"/>
                    <a:pt x="22" y="42"/>
                    <a:pt x="23" y="42"/>
                  </a:cubicBezTo>
                  <a:cubicBezTo>
                    <a:pt x="71" y="42"/>
                    <a:pt x="71" y="42"/>
                    <a:pt x="71" y="42"/>
                  </a:cubicBezTo>
                  <a:cubicBezTo>
                    <a:pt x="72" y="42"/>
                    <a:pt x="73" y="43"/>
                    <a:pt x="73" y="44"/>
                  </a:cubicBezTo>
                  <a:cubicBezTo>
                    <a:pt x="73" y="46"/>
                    <a:pt x="72" y="47"/>
                    <a:pt x="71" y="47"/>
                  </a:cubicBezTo>
                  <a:cubicBezTo>
                    <a:pt x="23" y="47"/>
                    <a:pt x="23" y="47"/>
                    <a:pt x="23" y="47"/>
                  </a:cubicBezTo>
                  <a:close/>
                  <a:moveTo>
                    <a:pt x="23" y="64"/>
                  </a:moveTo>
                  <a:cubicBezTo>
                    <a:pt x="23" y="64"/>
                    <a:pt x="23" y="64"/>
                    <a:pt x="23" y="64"/>
                  </a:cubicBezTo>
                  <a:cubicBezTo>
                    <a:pt x="22" y="64"/>
                    <a:pt x="21" y="63"/>
                    <a:pt x="21" y="62"/>
                  </a:cubicBezTo>
                  <a:cubicBezTo>
                    <a:pt x="21" y="60"/>
                    <a:pt x="22" y="59"/>
                    <a:pt x="23" y="59"/>
                  </a:cubicBezTo>
                  <a:cubicBezTo>
                    <a:pt x="71" y="59"/>
                    <a:pt x="71" y="59"/>
                    <a:pt x="71" y="59"/>
                  </a:cubicBezTo>
                  <a:cubicBezTo>
                    <a:pt x="72" y="59"/>
                    <a:pt x="73" y="60"/>
                    <a:pt x="73" y="62"/>
                  </a:cubicBezTo>
                  <a:cubicBezTo>
                    <a:pt x="73" y="63"/>
                    <a:pt x="72" y="64"/>
                    <a:pt x="71" y="64"/>
                  </a:cubicBezTo>
                  <a:cubicBezTo>
                    <a:pt x="23" y="64"/>
                    <a:pt x="23" y="64"/>
                    <a:pt x="23" y="64"/>
                  </a:cubicBezTo>
                  <a:close/>
                </a:path>
              </a:pathLst>
            </a:custGeom>
            <a:solidFill>
              <a:schemeClr val="bg2"/>
            </a:solidFill>
            <a:ln>
              <a:noFill/>
            </a:ln>
          </p:spPr>
          <p:txBody>
            <a:bodyPr>
              <a:normAutofit/>
            </a:bodyPr>
            <a:lstStyle/>
            <a:p>
              <a:endParaRPr lang="zh-CN" altLang="en-US"/>
            </a:p>
          </p:txBody>
        </p:sp>
        <p:sp>
          <p:nvSpPr>
            <p:cNvPr id="24590" name="Freeform 35"/>
            <p:cNvSpPr>
              <a:spLocks noEditPoints="1"/>
            </p:cNvSpPr>
            <p:nvPr>
              <p:custDataLst>
                <p:tags r:id="rId17"/>
              </p:custDataLst>
            </p:nvPr>
          </p:nvSpPr>
          <p:spPr bwMode="auto">
            <a:xfrm>
              <a:off x="11155" y="4359"/>
              <a:ext cx="628" cy="615"/>
            </a:xfrm>
            <a:custGeom>
              <a:avLst/>
              <a:gdLst>
                <a:gd name="T0" fmla="*/ 2147483646 w 108"/>
                <a:gd name="T1" fmla="*/ 2147483646 h 107"/>
                <a:gd name="T2" fmla="*/ 2147483646 w 108"/>
                <a:gd name="T3" fmla="*/ 2147483646 h 107"/>
                <a:gd name="T4" fmla="*/ 2147483646 w 108"/>
                <a:gd name="T5" fmla="*/ 2147483646 h 107"/>
                <a:gd name="T6" fmla="*/ 2147483646 w 108"/>
                <a:gd name="T7" fmla="*/ 2147483646 h 107"/>
                <a:gd name="T8" fmla="*/ 2147483646 w 108"/>
                <a:gd name="T9" fmla="*/ 2147483646 h 107"/>
                <a:gd name="T10" fmla="*/ 2147483646 w 108"/>
                <a:gd name="T11" fmla="*/ 2147483646 h 107"/>
                <a:gd name="T12" fmla="*/ 2147483646 w 108"/>
                <a:gd name="T13" fmla="*/ 2147483646 h 107"/>
                <a:gd name="T14" fmla="*/ 2147483646 w 108"/>
                <a:gd name="T15" fmla="*/ 2147483646 h 107"/>
                <a:gd name="T16" fmla="*/ 2147483646 w 108"/>
                <a:gd name="T17" fmla="*/ 2147483646 h 107"/>
                <a:gd name="T18" fmla="*/ 2147483646 w 108"/>
                <a:gd name="T19" fmla="*/ 2147483646 h 107"/>
                <a:gd name="T20" fmla="*/ 2147483646 w 108"/>
                <a:gd name="T21" fmla="*/ 2147483646 h 107"/>
                <a:gd name="T22" fmla="*/ 2147483646 w 108"/>
                <a:gd name="T23" fmla="*/ 2147483646 h 107"/>
                <a:gd name="T24" fmla="*/ 2147483646 w 108"/>
                <a:gd name="T25" fmla="*/ 2147483646 h 107"/>
                <a:gd name="T26" fmla="*/ 2147483646 w 108"/>
                <a:gd name="T27" fmla="*/ 2147483646 h 107"/>
                <a:gd name="T28" fmla="*/ 2147483646 w 108"/>
                <a:gd name="T29" fmla="*/ 2147483646 h 107"/>
                <a:gd name="T30" fmla="*/ 2147483646 w 108"/>
                <a:gd name="T31" fmla="*/ 2147483646 h 107"/>
                <a:gd name="T32" fmla="*/ 2147483646 w 108"/>
                <a:gd name="T33" fmla="*/ 2147483646 h 107"/>
                <a:gd name="T34" fmla="*/ 2147483646 w 108"/>
                <a:gd name="T35" fmla="*/ 2147483646 h 107"/>
                <a:gd name="T36" fmla="*/ 2147483646 w 108"/>
                <a:gd name="T37" fmla="*/ 2147483646 h 107"/>
                <a:gd name="T38" fmla="*/ 2147483646 w 108"/>
                <a:gd name="T39" fmla="*/ 2147483646 h 107"/>
                <a:gd name="T40" fmla="*/ 2147483646 w 108"/>
                <a:gd name="T41" fmla="*/ 2147483646 h 107"/>
                <a:gd name="T42" fmla="*/ 2147483646 w 108"/>
                <a:gd name="T43" fmla="*/ 2147483646 h 107"/>
                <a:gd name="T44" fmla="*/ 2147483646 w 108"/>
                <a:gd name="T45" fmla="*/ 2147483646 h 107"/>
                <a:gd name="T46" fmla="*/ 2147483646 w 108"/>
                <a:gd name="T47" fmla="*/ 2147483646 h 107"/>
                <a:gd name="T48" fmla="*/ 2147483646 w 108"/>
                <a:gd name="T49" fmla="*/ 2147483646 h 107"/>
                <a:gd name="T50" fmla="*/ 2147483646 w 108"/>
                <a:gd name="T51" fmla="*/ 2147483646 h 107"/>
                <a:gd name="T52" fmla="*/ 2147483646 w 108"/>
                <a:gd name="T53" fmla="*/ 2147483646 h 107"/>
                <a:gd name="T54" fmla="*/ 2147483646 w 108"/>
                <a:gd name="T55" fmla="*/ 2147483646 h 107"/>
                <a:gd name="T56" fmla="*/ 2147483646 w 108"/>
                <a:gd name="T57" fmla="*/ 2147483646 h 107"/>
                <a:gd name="T58" fmla="*/ 2147483646 w 108"/>
                <a:gd name="T59" fmla="*/ 2147483646 h 107"/>
                <a:gd name="T60" fmla="*/ 2147483646 w 108"/>
                <a:gd name="T61" fmla="*/ 2147483646 h 107"/>
                <a:gd name="T62" fmla="*/ 2147483646 w 108"/>
                <a:gd name="T63" fmla="*/ 2147483646 h 107"/>
                <a:gd name="T64" fmla="*/ 2147483646 w 108"/>
                <a:gd name="T65" fmla="*/ 2147483646 h 107"/>
                <a:gd name="T66" fmla="*/ 2147483646 w 108"/>
                <a:gd name="T67" fmla="*/ 2147483646 h 107"/>
                <a:gd name="T68" fmla="*/ 2147483646 w 108"/>
                <a:gd name="T69" fmla="*/ 2147483646 h 107"/>
                <a:gd name="T70" fmla="*/ 2147483646 w 108"/>
                <a:gd name="T71" fmla="*/ 2147483646 h 107"/>
                <a:gd name="T72" fmla="*/ 2147483646 w 108"/>
                <a:gd name="T73" fmla="*/ 2147483646 h 107"/>
                <a:gd name="T74" fmla="*/ 2147483646 w 108"/>
                <a:gd name="T75" fmla="*/ 2147483646 h 107"/>
                <a:gd name="T76" fmla="*/ 2147483646 w 108"/>
                <a:gd name="T77" fmla="*/ 2147483646 h 107"/>
                <a:gd name="T78" fmla="*/ 2147483646 w 108"/>
                <a:gd name="T79" fmla="*/ 2147483646 h 107"/>
                <a:gd name="T80" fmla="*/ 2147483646 w 108"/>
                <a:gd name="T81" fmla="*/ 2147483646 h 107"/>
                <a:gd name="T82" fmla="*/ 2147483646 w 108"/>
                <a:gd name="T83" fmla="*/ 2147483646 h 107"/>
                <a:gd name="T84" fmla="*/ 2147483646 w 108"/>
                <a:gd name="T85" fmla="*/ 2147483646 h 107"/>
                <a:gd name="T86" fmla="*/ 2147483646 w 108"/>
                <a:gd name="T87" fmla="*/ 2147483646 h 107"/>
                <a:gd name="T88" fmla="*/ 2147483646 w 108"/>
                <a:gd name="T89" fmla="*/ 2147483646 h 107"/>
                <a:gd name="T90" fmla="*/ 2147483646 w 108"/>
                <a:gd name="T91" fmla="*/ 2147483646 h 107"/>
                <a:gd name="T92" fmla="*/ 2147483646 w 108"/>
                <a:gd name="T93" fmla="*/ 2147483646 h 107"/>
                <a:gd name="T94" fmla="*/ 2147483646 w 108"/>
                <a:gd name="T95" fmla="*/ 2147483646 h 107"/>
                <a:gd name="T96" fmla="*/ 2147483646 w 108"/>
                <a:gd name="T97" fmla="*/ 2147483646 h 107"/>
                <a:gd name="T98" fmla="*/ 2147483646 w 108"/>
                <a:gd name="T99" fmla="*/ 2147483646 h 1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8" h="107">
                  <a:moveTo>
                    <a:pt x="62" y="58"/>
                  </a:moveTo>
                  <a:cubicBezTo>
                    <a:pt x="106" y="73"/>
                    <a:pt x="106" y="73"/>
                    <a:pt x="106" y="73"/>
                  </a:cubicBezTo>
                  <a:cubicBezTo>
                    <a:pt x="107" y="73"/>
                    <a:pt x="108" y="75"/>
                    <a:pt x="107" y="76"/>
                  </a:cubicBezTo>
                  <a:cubicBezTo>
                    <a:pt x="107" y="77"/>
                    <a:pt x="107" y="77"/>
                    <a:pt x="106" y="77"/>
                  </a:cubicBezTo>
                  <a:cubicBezTo>
                    <a:pt x="94" y="84"/>
                    <a:pt x="94" y="84"/>
                    <a:pt x="94" y="84"/>
                  </a:cubicBezTo>
                  <a:cubicBezTo>
                    <a:pt x="103" y="94"/>
                    <a:pt x="103" y="94"/>
                    <a:pt x="103" y="94"/>
                  </a:cubicBezTo>
                  <a:cubicBezTo>
                    <a:pt x="104" y="94"/>
                    <a:pt x="104" y="96"/>
                    <a:pt x="103" y="97"/>
                  </a:cubicBezTo>
                  <a:cubicBezTo>
                    <a:pt x="103" y="97"/>
                    <a:pt x="103" y="97"/>
                    <a:pt x="103" y="97"/>
                  </a:cubicBezTo>
                  <a:cubicBezTo>
                    <a:pt x="98" y="102"/>
                    <a:pt x="98" y="102"/>
                    <a:pt x="98" y="102"/>
                  </a:cubicBezTo>
                  <a:cubicBezTo>
                    <a:pt x="97" y="103"/>
                    <a:pt x="95" y="103"/>
                    <a:pt x="94" y="102"/>
                  </a:cubicBezTo>
                  <a:cubicBezTo>
                    <a:pt x="94" y="102"/>
                    <a:pt x="94" y="102"/>
                    <a:pt x="94" y="102"/>
                  </a:cubicBezTo>
                  <a:cubicBezTo>
                    <a:pt x="85" y="93"/>
                    <a:pt x="85" y="93"/>
                    <a:pt x="85" y="93"/>
                  </a:cubicBezTo>
                  <a:cubicBezTo>
                    <a:pt x="78" y="106"/>
                    <a:pt x="78" y="106"/>
                    <a:pt x="78" y="106"/>
                  </a:cubicBezTo>
                  <a:cubicBezTo>
                    <a:pt x="78" y="107"/>
                    <a:pt x="76" y="107"/>
                    <a:pt x="75" y="107"/>
                  </a:cubicBezTo>
                  <a:cubicBezTo>
                    <a:pt x="74" y="106"/>
                    <a:pt x="74" y="106"/>
                    <a:pt x="74" y="105"/>
                  </a:cubicBezTo>
                  <a:cubicBezTo>
                    <a:pt x="59" y="62"/>
                    <a:pt x="59" y="62"/>
                    <a:pt x="59" y="62"/>
                  </a:cubicBezTo>
                  <a:cubicBezTo>
                    <a:pt x="59" y="60"/>
                    <a:pt x="60" y="59"/>
                    <a:pt x="61" y="58"/>
                  </a:cubicBezTo>
                  <a:cubicBezTo>
                    <a:pt x="61" y="58"/>
                    <a:pt x="62" y="58"/>
                    <a:pt x="62" y="58"/>
                  </a:cubicBezTo>
                  <a:close/>
                  <a:moveTo>
                    <a:pt x="54" y="69"/>
                  </a:moveTo>
                  <a:cubicBezTo>
                    <a:pt x="54" y="69"/>
                    <a:pt x="54" y="69"/>
                    <a:pt x="54" y="69"/>
                  </a:cubicBezTo>
                  <a:cubicBezTo>
                    <a:pt x="55" y="69"/>
                    <a:pt x="56" y="70"/>
                    <a:pt x="56" y="72"/>
                  </a:cubicBezTo>
                  <a:cubicBezTo>
                    <a:pt x="56" y="73"/>
                    <a:pt x="55" y="74"/>
                    <a:pt x="54" y="74"/>
                  </a:cubicBezTo>
                  <a:cubicBezTo>
                    <a:pt x="51" y="74"/>
                    <a:pt x="48" y="74"/>
                    <a:pt x="45" y="73"/>
                  </a:cubicBezTo>
                  <a:cubicBezTo>
                    <a:pt x="45" y="73"/>
                    <a:pt x="45" y="73"/>
                    <a:pt x="45" y="73"/>
                  </a:cubicBezTo>
                  <a:cubicBezTo>
                    <a:pt x="43" y="71"/>
                    <a:pt x="40" y="70"/>
                    <a:pt x="38" y="68"/>
                  </a:cubicBezTo>
                  <a:cubicBezTo>
                    <a:pt x="38" y="68"/>
                    <a:pt x="38" y="68"/>
                    <a:pt x="38" y="68"/>
                  </a:cubicBezTo>
                  <a:cubicBezTo>
                    <a:pt x="36" y="66"/>
                    <a:pt x="35" y="63"/>
                    <a:pt x="34" y="61"/>
                  </a:cubicBezTo>
                  <a:cubicBezTo>
                    <a:pt x="33" y="58"/>
                    <a:pt x="32" y="56"/>
                    <a:pt x="32" y="53"/>
                  </a:cubicBezTo>
                  <a:cubicBezTo>
                    <a:pt x="32" y="50"/>
                    <a:pt x="33" y="47"/>
                    <a:pt x="34" y="45"/>
                  </a:cubicBezTo>
                  <a:cubicBezTo>
                    <a:pt x="34" y="44"/>
                    <a:pt x="34" y="44"/>
                    <a:pt x="34" y="44"/>
                  </a:cubicBezTo>
                  <a:cubicBezTo>
                    <a:pt x="35" y="42"/>
                    <a:pt x="36" y="39"/>
                    <a:pt x="38" y="38"/>
                  </a:cubicBezTo>
                  <a:cubicBezTo>
                    <a:pt x="42" y="34"/>
                    <a:pt x="48" y="31"/>
                    <a:pt x="54" y="31"/>
                  </a:cubicBezTo>
                  <a:cubicBezTo>
                    <a:pt x="56" y="31"/>
                    <a:pt x="59" y="32"/>
                    <a:pt x="62" y="33"/>
                  </a:cubicBezTo>
                  <a:cubicBezTo>
                    <a:pt x="62" y="33"/>
                    <a:pt x="62" y="33"/>
                    <a:pt x="62" y="33"/>
                  </a:cubicBezTo>
                  <a:cubicBezTo>
                    <a:pt x="64" y="34"/>
                    <a:pt x="67" y="36"/>
                    <a:pt x="69" y="38"/>
                  </a:cubicBezTo>
                  <a:cubicBezTo>
                    <a:pt x="69" y="38"/>
                    <a:pt x="69" y="38"/>
                    <a:pt x="69" y="38"/>
                  </a:cubicBezTo>
                  <a:cubicBezTo>
                    <a:pt x="71" y="40"/>
                    <a:pt x="72" y="42"/>
                    <a:pt x="73" y="45"/>
                  </a:cubicBezTo>
                  <a:cubicBezTo>
                    <a:pt x="74" y="47"/>
                    <a:pt x="75" y="50"/>
                    <a:pt x="75" y="53"/>
                  </a:cubicBezTo>
                  <a:cubicBezTo>
                    <a:pt x="75" y="54"/>
                    <a:pt x="74" y="55"/>
                    <a:pt x="73" y="55"/>
                  </a:cubicBezTo>
                  <a:cubicBezTo>
                    <a:pt x="71" y="55"/>
                    <a:pt x="70" y="54"/>
                    <a:pt x="70" y="53"/>
                  </a:cubicBezTo>
                  <a:cubicBezTo>
                    <a:pt x="70" y="50"/>
                    <a:pt x="70" y="48"/>
                    <a:pt x="69" y="46"/>
                  </a:cubicBezTo>
                  <a:cubicBezTo>
                    <a:pt x="69" y="46"/>
                    <a:pt x="69" y="46"/>
                    <a:pt x="69" y="46"/>
                  </a:cubicBezTo>
                  <a:cubicBezTo>
                    <a:pt x="69" y="46"/>
                    <a:pt x="69" y="46"/>
                    <a:pt x="69" y="46"/>
                  </a:cubicBezTo>
                  <a:cubicBezTo>
                    <a:pt x="68" y="44"/>
                    <a:pt x="67" y="43"/>
                    <a:pt x="65" y="41"/>
                  </a:cubicBezTo>
                  <a:cubicBezTo>
                    <a:pt x="65" y="41"/>
                    <a:pt x="65" y="41"/>
                    <a:pt x="65" y="41"/>
                  </a:cubicBezTo>
                  <a:cubicBezTo>
                    <a:pt x="64" y="39"/>
                    <a:pt x="62" y="38"/>
                    <a:pt x="60" y="37"/>
                  </a:cubicBezTo>
                  <a:cubicBezTo>
                    <a:pt x="58" y="37"/>
                    <a:pt x="56" y="36"/>
                    <a:pt x="54" y="36"/>
                  </a:cubicBezTo>
                  <a:cubicBezTo>
                    <a:pt x="49" y="36"/>
                    <a:pt x="45" y="38"/>
                    <a:pt x="42" y="41"/>
                  </a:cubicBezTo>
                  <a:cubicBezTo>
                    <a:pt x="42" y="41"/>
                    <a:pt x="42" y="41"/>
                    <a:pt x="42" y="41"/>
                  </a:cubicBezTo>
                  <a:cubicBezTo>
                    <a:pt x="40" y="42"/>
                    <a:pt x="39" y="44"/>
                    <a:pt x="38" y="46"/>
                  </a:cubicBezTo>
                  <a:cubicBezTo>
                    <a:pt x="38" y="46"/>
                    <a:pt x="38" y="46"/>
                    <a:pt x="38" y="46"/>
                  </a:cubicBezTo>
                  <a:cubicBezTo>
                    <a:pt x="37" y="48"/>
                    <a:pt x="37" y="50"/>
                    <a:pt x="37" y="53"/>
                  </a:cubicBezTo>
                  <a:cubicBezTo>
                    <a:pt x="37" y="55"/>
                    <a:pt x="37" y="57"/>
                    <a:pt x="38" y="59"/>
                  </a:cubicBezTo>
                  <a:cubicBezTo>
                    <a:pt x="38" y="59"/>
                    <a:pt x="38" y="59"/>
                    <a:pt x="38" y="59"/>
                  </a:cubicBezTo>
                  <a:cubicBezTo>
                    <a:pt x="39" y="61"/>
                    <a:pt x="40" y="63"/>
                    <a:pt x="42" y="64"/>
                  </a:cubicBezTo>
                  <a:cubicBezTo>
                    <a:pt x="42" y="64"/>
                    <a:pt x="42" y="64"/>
                    <a:pt x="42" y="64"/>
                  </a:cubicBezTo>
                  <a:cubicBezTo>
                    <a:pt x="43" y="66"/>
                    <a:pt x="45" y="67"/>
                    <a:pt x="47" y="68"/>
                  </a:cubicBezTo>
                  <a:cubicBezTo>
                    <a:pt x="49" y="69"/>
                    <a:pt x="51" y="69"/>
                    <a:pt x="54" y="69"/>
                  </a:cubicBezTo>
                  <a:close/>
                  <a:moveTo>
                    <a:pt x="54" y="84"/>
                  </a:moveTo>
                  <a:cubicBezTo>
                    <a:pt x="54" y="84"/>
                    <a:pt x="54" y="84"/>
                    <a:pt x="54" y="84"/>
                  </a:cubicBezTo>
                  <a:cubicBezTo>
                    <a:pt x="55" y="84"/>
                    <a:pt x="56" y="85"/>
                    <a:pt x="56" y="86"/>
                  </a:cubicBezTo>
                  <a:cubicBezTo>
                    <a:pt x="56" y="88"/>
                    <a:pt x="55" y="89"/>
                    <a:pt x="54" y="89"/>
                  </a:cubicBezTo>
                  <a:cubicBezTo>
                    <a:pt x="49" y="89"/>
                    <a:pt x="44" y="88"/>
                    <a:pt x="40" y="86"/>
                  </a:cubicBezTo>
                  <a:cubicBezTo>
                    <a:pt x="35" y="84"/>
                    <a:pt x="31" y="81"/>
                    <a:pt x="28" y="78"/>
                  </a:cubicBezTo>
                  <a:cubicBezTo>
                    <a:pt x="25" y="75"/>
                    <a:pt x="22" y="71"/>
                    <a:pt x="20" y="67"/>
                  </a:cubicBezTo>
                  <a:cubicBezTo>
                    <a:pt x="20" y="66"/>
                    <a:pt x="20" y="66"/>
                    <a:pt x="20" y="66"/>
                  </a:cubicBezTo>
                  <a:cubicBezTo>
                    <a:pt x="19" y="62"/>
                    <a:pt x="18" y="58"/>
                    <a:pt x="18" y="53"/>
                  </a:cubicBezTo>
                  <a:cubicBezTo>
                    <a:pt x="18" y="48"/>
                    <a:pt x="19" y="43"/>
                    <a:pt x="20" y="39"/>
                  </a:cubicBezTo>
                  <a:cubicBezTo>
                    <a:pt x="20" y="39"/>
                    <a:pt x="20" y="39"/>
                    <a:pt x="20" y="39"/>
                  </a:cubicBezTo>
                  <a:cubicBezTo>
                    <a:pt x="22" y="35"/>
                    <a:pt x="25" y="31"/>
                    <a:pt x="28" y="27"/>
                  </a:cubicBezTo>
                  <a:cubicBezTo>
                    <a:pt x="31" y="24"/>
                    <a:pt x="35" y="21"/>
                    <a:pt x="40" y="19"/>
                  </a:cubicBezTo>
                  <a:cubicBezTo>
                    <a:pt x="40" y="19"/>
                    <a:pt x="40" y="19"/>
                    <a:pt x="40" y="19"/>
                  </a:cubicBezTo>
                  <a:cubicBezTo>
                    <a:pt x="44" y="18"/>
                    <a:pt x="49" y="17"/>
                    <a:pt x="54" y="17"/>
                  </a:cubicBezTo>
                  <a:cubicBezTo>
                    <a:pt x="58" y="17"/>
                    <a:pt x="63" y="18"/>
                    <a:pt x="67" y="19"/>
                  </a:cubicBezTo>
                  <a:cubicBezTo>
                    <a:pt x="67" y="19"/>
                    <a:pt x="67" y="19"/>
                    <a:pt x="67" y="19"/>
                  </a:cubicBezTo>
                  <a:cubicBezTo>
                    <a:pt x="72" y="21"/>
                    <a:pt x="76" y="24"/>
                    <a:pt x="79" y="27"/>
                  </a:cubicBezTo>
                  <a:cubicBezTo>
                    <a:pt x="82" y="31"/>
                    <a:pt x="85" y="35"/>
                    <a:pt x="87" y="39"/>
                  </a:cubicBezTo>
                  <a:cubicBezTo>
                    <a:pt x="87" y="39"/>
                    <a:pt x="87" y="39"/>
                    <a:pt x="87" y="39"/>
                  </a:cubicBezTo>
                  <a:cubicBezTo>
                    <a:pt x="89" y="43"/>
                    <a:pt x="89" y="48"/>
                    <a:pt x="89" y="53"/>
                  </a:cubicBezTo>
                  <a:cubicBezTo>
                    <a:pt x="89" y="54"/>
                    <a:pt x="88" y="55"/>
                    <a:pt x="87" y="55"/>
                  </a:cubicBezTo>
                  <a:cubicBezTo>
                    <a:pt x="86" y="55"/>
                    <a:pt x="85" y="54"/>
                    <a:pt x="85" y="53"/>
                  </a:cubicBezTo>
                  <a:cubicBezTo>
                    <a:pt x="85" y="49"/>
                    <a:pt x="84" y="45"/>
                    <a:pt x="82" y="41"/>
                  </a:cubicBezTo>
                  <a:cubicBezTo>
                    <a:pt x="82" y="41"/>
                    <a:pt x="82" y="41"/>
                    <a:pt x="82" y="41"/>
                  </a:cubicBezTo>
                  <a:cubicBezTo>
                    <a:pt x="81" y="37"/>
                    <a:pt x="78" y="34"/>
                    <a:pt x="76" y="31"/>
                  </a:cubicBezTo>
                  <a:cubicBezTo>
                    <a:pt x="73" y="28"/>
                    <a:pt x="69" y="26"/>
                    <a:pt x="65" y="24"/>
                  </a:cubicBezTo>
                  <a:cubicBezTo>
                    <a:pt x="62" y="23"/>
                    <a:pt x="58" y="22"/>
                    <a:pt x="54" y="22"/>
                  </a:cubicBezTo>
                  <a:cubicBezTo>
                    <a:pt x="49" y="22"/>
                    <a:pt x="45" y="23"/>
                    <a:pt x="42" y="24"/>
                  </a:cubicBezTo>
                  <a:cubicBezTo>
                    <a:pt x="42" y="24"/>
                    <a:pt x="42" y="24"/>
                    <a:pt x="42" y="24"/>
                  </a:cubicBezTo>
                  <a:cubicBezTo>
                    <a:pt x="38" y="26"/>
                    <a:pt x="34" y="28"/>
                    <a:pt x="32" y="31"/>
                  </a:cubicBezTo>
                  <a:cubicBezTo>
                    <a:pt x="29" y="34"/>
                    <a:pt x="26" y="37"/>
                    <a:pt x="25" y="41"/>
                  </a:cubicBezTo>
                  <a:cubicBezTo>
                    <a:pt x="23" y="44"/>
                    <a:pt x="23" y="49"/>
                    <a:pt x="23" y="53"/>
                  </a:cubicBezTo>
                  <a:cubicBezTo>
                    <a:pt x="23" y="57"/>
                    <a:pt x="23" y="61"/>
                    <a:pt x="25" y="65"/>
                  </a:cubicBezTo>
                  <a:cubicBezTo>
                    <a:pt x="25" y="65"/>
                    <a:pt x="25" y="65"/>
                    <a:pt x="25" y="65"/>
                  </a:cubicBezTo>
                  <a:cubicBezTo>
                    <a:pt x="26" y="68"/>
                    <a:pt x="29" y="72"/>
                    <a:pt x="32" y="75"/>
                  </a:cubicBezTo>
                  <a:cubicBezTo>
                    <a:pt x="34" y="78"/>
                    <a:pt x="38" y="80"/>
                    <a:pt x="42" y="81"/>
                  </a:cubicBezTo>
                  <a:cubicBezTo>
                    <a:pt x="45" y="83"/>
                    <a:pt x="49" y="84"/>
                    <a:pt x="54" y="84"/>
                  </a:cubicBezTo>
                  <a:close/>
                  <a:moveTo>
                    <a:pt x="54" y="98"/>
                  </a:moveTo>
                  <a:cubicBezTo>
                    <a:pt x="54" y="98"/>
                    <a:pt x="54" y="98"/>
                    <a:pt x="54" y="98"/>
                  </a:cubicBezTo>
                  <a:cubicBezTo>
                    <a:pt x="56" y="98"/>
                    <a:pt x="58" y="100"/>
                    <a:pt x="58" y="102"/>
                  </a:cubicBezTo>
                  <a:cubicBezTo>
                    <a:pt x="58" y="104"/>
                    <a:pt x="56" y="106"/>
                    <a:pt x="54" y="106"/>
                  </a:cubicBezTo>
                  <a:cubicBezTo>
                    <a:pt x="46" y="106"/>
                    <a:pt x="40" y="104"/>
                    <a:pt x="33" y="102"/>
                  </a:cubicBezTo>
                  <a:cubicBezTo>
                    <a:pt x="33" y="102"/>
                    <a:pt x="33" y="102"/>
                    <a:pt x="33" y="102"/>
                  </a:cubicBezTo>
                  <a:cubicBezTo>
                    <a:pt x="27" y="99"/>
                    <a:pt x="21" y="95"/>
                    <a:pt x="16" y="90"/>
                  </a:cubicBezTo>
                  <a:cubicBezTo>
                    <a:pt x="11" y="85"/>
                    <a:pt x="7" y="80"/>
                    <a:pt x="4" y="73"/>
                  </a:cubicBezTo>
                  <a:cubicBezTo>
                    <a:pt x="4" y="73"/>
                    <a:pt x="4" y="73"/>
                    <a:pt x="4" y="73"/>
                  </a:cubicBezTo>
                  <a:cubicBezTo>
                    <a:pt x="2" y="67"/>
                    <a:pt x="0" y="60"/>
                    <a:pt x="0" y="53"/>
                  </a:cubicBezTo>
                  <a:cubicBezTo>
                    <a:pt x="0" y="46"/>
                    <a:pt x="2" y="39"/>
                    <a:pt x="4" y="32"/>
                  </a:cubicBezTo>
                  <a:cubicBezTo>
                    <a:pt x="4" y="32"/>
                    <a:pt x="4" y="32"/>
                    <a:pt x="4" y="32"/>
                  </a:cubicBezTo>
                  <a:cubicBezTo>
                    <a:pt x="4" y="32"/>
                    <a:pt x="4" y="32"/>
                    <a:pt x="4" y="32"/>
                  </a:cubicBezTo>
                  <a:cubicBezTo>
                    <a:pt x="7" y="26"/>
                    <a:pt x="11" y="20"/>
                    <a:pt x="16" y="15"/>
                  </a:cubicBezTo>
                  <a:cubicBezTo>
                    <a:pt x="21" y="10"/>
                    <a:pt x="27" y="6"/>
                    <a:pt x="33" y="4"/>
                  </a:cubicBezTo>
                  <a:cubicBezTo>
                    <a:pt x="33" y="3"/>
                    <a:pt x="33" y="3"/>
                    <a:pt x="33" y="3"/>
                  </a:cubicBezTo>
                  <a:cubicBezTo>
                    <a:pt x="40" y="1"/>
                    <a:pt x="46" y="0"/>
                    <a:pt x="54" y="0"/>
                  </a:cubicBezTo>
                  <a:cubicBezTo>
                    <a:pt x="61" y="0"/>
                    <a:pt x="68" y="1"/>
                    <a:pt x="74" y="4"/>
                  </a:cubicBezTo>
                  <a:cubicBezTo>
                    <a:pt x="74" y="4"/>
                    <a:pt x="74" y="4"/>
                    <a:pt x="74" y="4"/>
                  </a:cubicBezTo>
                  <a:cubicBezTo>
                    <a:pt x="74" y="4"/>
                    <a:pt x="74" y="4"/>
                    <a:pt x="74" y="4"/>
                  </a:cubicBezTo>
                  <a:cubicBezTo>
                    <a:pt x="80" y="6"/>
                    <a:pt x="86" y="10"/>
                    <a:pt x="91" y="15"/>
                  </a:cubicBezTo>
                  <a:cubicBezTo>
                    <a:pt x="96" y="20"/>
                    <a:pt x="100" y="26"/>
                    <a:pt x="103" y="32"/>
                  </a:cubicBezTo>
                  <a:cubicBezTo>
                    <a:pt x="103" y="33"/>
                    <a:pt x="103" y="33"/>
                    <a:pt x="103" y="33"/>
                  </a:cubicBezTo>
                  <a:cubicBezTo>
                    <a:pt x="105" y="39"/>
                    <a:pt x="107" y="46"/>
                    <a:pt x="107" y="53"/>
                  </a:cubicBezTo>
                  <a:cubicBezTo>
                    <a:pt x="107" y="55"/>
                    <a:pt x="105" y="57"/>
                    <a:pt x="103" y="57"/>
                  </a:cubicBezTo>
                  <a:cubicBezTo>
                    <a:pt x="100" y="57"/>
                    <a:pt x="99" y="55"/>
                    <a:pt x="99" y="53"/>
                  </a:cubicBezTo>
                  <a:cubicBezTo>
                    <a:pt x="99" y="47"/>
                    <a:pt x="97" y="41"/>
                    <a:pt x="95" y="36"/>
                  </a:cubicBezTo>
                  <a:cubicBezTo>
                    <a:pt x="95" y="36"/>
                    <a:pt x="95" y="36"/>
                    <a:pt x="95" y="36"/>
                  </a:cubicBezTo>
                  <a:cubicBezTo>
                    <a:pt x="93" y="30"/>
                    <a:pt x="90" y="25"/>
                    <a:pt x="85" y="21"/>
                  </a:cubicBezTo>
                  <a:cubicBezTo>
                    <a:pt x="81" y="17"/>
                    <a:pt x="76" y="13"/>
                    <a:pt x="71" y="11"/>
                  </a:cubicBezTo>
                  <a:cubicBezTo>
                    <a:pt x="66" y="9"/>
                    <a:pt x="60" y="8"/>
                    <a:pt x="54" y="8"/>
                  </a:cubicBezTo>
                  <a:cubicBezTo>
                    <a:pt x="47" y="8"/>
                    <a:pt x="42" y="9"/>
                    <a:pt x="37" y="11"/>
                  </a:cubicBezTo>
                  <a:cubicBezTo>
                    <a:pt x="36" y="11"/>
                    <a:pt x="36" y="11"/>
                    <a:pt x="36" y="11"/>
                  </a:cubicBezTo>
                  <a:cubicBezTo>
                    <a:pt x="31" y="13"/>
                    <a:pt x="26" y="17"/>
                    <a:pt x="22" y="21"/>
                  </a:cubicBezTo>
                  <a:cubicBezTo>
                    <a:pt x="18" y="25"/>
                    <a:pt x="14" y="30"/>
                    <a:pt x="12" y="36"/>
                  </a:cubicBezTo>
                  <a:cubicBezTo>
                    <a:pt x="10" y="41"/>
                    <a:pt x="9" y="47"/>
                    <a:pt x="9" y="53"/>
                  </a:cubicBezTo>
                  <a:cubicBezTo>
                    <a:pt x="9" y="59"/>
                    <a:pt x="10" y="65"/>
                    <a:pt x="12" y="70"/>
                  </a:cubicBezTo>
                  <a:cubicBezTo>
                    <a:pt x="12" y="70"/>
                    <a:pt x="12" y="70"/>
                    <a:pt x="12" y="70"/>
                  </a:cubicBezTo>
                  <a:cubicBezTo>
                    <a:pt x="14" y="75"/>
                    <a:pt x="18" y="80"/>
                    <a:pt x="22" y="85"/>
                  </a:cubicBezTo>
                  <a:cubicBezTo>
                    <a:pt x="26" y="89"/>
                    <a:pt x="31" y="92"/>
                    <a:pt x="36" y="94"/>
                  </a:cubicBezTo>
                  <a:cubicBezTo>
                    <a:pt x="42" y="97"/>
                    <a:pt x="47" y="98"/>
                    <a:pt x="54" y="98"/>
                  </a:cubicBezTo>
                  <a:close/>
                  <a:moveTo>
                    <a:pt x="99" y="76"/>
                  </a:moveTo>
                  <a:cubicBezTo>
                    <a:pt x="99" y="76"/>
                    <a:pt x="99" y="76"/>
                    <a:pt x="99" y="76"/>
                  </a:cubicBezTo>
                  <a:cubicBezTo>
                    <a:pt x="65" y="65"/>
                    <a:pt x="65" y="65"/>
                    <a:pt x="65" y="65"/>
                  </a:cubicBezTo>
                  <a:cubicBezTo>
                    <a:pt x="77" y="98"/>
                    <a:pt x="77" y="98"/>
                    <a:pt x="77" y="98"/>
                  </a:cubicBezTo>
                  <a:cubicBezTo>
                    <a:pt x="82" y="88"/>
                    <a:pt x="82" y="88"/>
                    <a:pt x="82" y="88"/>
                  </a:cubicBezTo>
                  <a:cubicBezTo>
                    <a:pt x="82" y="88"/>
                    <a:pt x="82" y="88"/>
                    <a:pt x="82" y="88"/>
                  </a:cubicBezTo>
                  <a:cubicBezTo>
                    <a:pt x="82" y="87"/>
                    <a:pt x="82" y="87"/>
                    <a:pt x="83" y="87"/>
                  </a:cubicBezTo>
                  <a:cubicBezTo>
                    <a:pt x="84" y="86"/>
                    <a:pt x="85" y="86"/>
                    <a:pt x="86" y="87"/>
                  </a:cubicBezTo>
                  <a:cubicBezTo>
                    <a:pt x="96" y="97"/>
                    <a:pt x="96" y="97"/>
                    <a:pt x="96" y="97"/>
                  </a:cubicBezTo>
                  <a:cubicBezTo>
                    <a:pt x="98" y="95"/>
                    <a:pt x="98" y="95"/>
                    <a:pt x="98" y="95"/>
                  </a:cubicBezTo>
                  <a:cubicBezTo>
                    <a:pt x="88" y="85"/>
                    <a:pt x="88" y="85"/>
                    <a:pt x="88" y="85"/>
                  </a:cubicBezTo>
                  <a:cubicBezTo>
                    <a:pt x="88" y="85"/>
                    <a:pt x="87" y="85"/>
                    <a:pt x="87" y="85"/>
                  </a:cubicBezTo>
                  <a:cubicBezTo>
                    <a:pt x="87" y="83"/>
                    <a:pt x="87" y="82"/>
                    <a:pt x="88" y="81"/>
                  </a:cubicBezTo>
                  <a:cubicBezTo>
                    <a:pt x="99" y="76"/>
                    <a:pt x="99" y="76"/>
                    <a:pt x="99" y="76"/>
                  </a:cubicBezTo>
                  <a:close/>
                </a:path>
              </a:pathLst>
            </a:custGeom>
            <a:solidFill>
              <a:schemeClr val="bg2"/>
            </a:solidFill>
            <a:ln>
              <a:noFill/>
            </a:ln>
          </p:spPr>
          <p:txBody>
            <a:bodyPr>
              <a:normAutofit/>
            </a:bodyPr>
            <a:lstStyle/>
            <a:p>
              <a:endParaRPr lang="zh-CN" altLang="en-US"/>
            </a:p>
          </p:txBody>
        </p:sp>
        <p:sp>
          <p:nvSpPr>
            <p:cNvPr id="24591" name="Freeform 36"/>
            <p:cNvSpPr>
              <a:spLocks noEditPoints="1"/>
            </p:cNvSpPr>
            <p:nvPr>
              <p:custDataLst>
                <p:tags r:id="rId18"/>
              </p:custDataLst>
            </p:nvPr>
          </p:nvSpPr>
          <p:spPr bwMode="auto">
            <a:xfrm>
              <a:off x="9290" y="3584"/>
              <a:ext cx="618" cy="620"/>
            </a:xfrm>
            <a:custGeom>
              <a:avLst/>
              <a:gdLst>
                <a:gd name="T0" fmla="*/ 2147483646 w 106"/>
                <a:gd name="T1" fmla="*/ 0 h 107"/>
                <a:gd name="T2" fmla="*/ 2147483646 w 106"/>
                <a:gd name="T3" fmla="*/ 0 h 107"/>
                <a:gd name="T4" fmla="*/ 2147483646 w 106"/>
                <a:gd name="T5" fmla="*/ 2147483646 h 107"/>
                <a:gd name="T6" fmla="*/ 2147483646 w 106"/>
                <a:gd name="T7" fmla="*/ 2147483646 h 107"/>
                <a:gd name="T8" fmla="*/ 2147483646 w 106"/>
                <a:gd name="T9" fmla="*/ 2147483646 h 107"/>
                <a:gd name="T10" fmla="*/ 2147483646 w 106"/>
                <a:gd name="T11" fmla="*/ 2147483646 h 107"/>
                <a:gd name="T12" fmla="*/ 2147483646 w 106"/>
                <a:gd name="T13" fmla="*/ 2147483646 h 107"/>
                <a:gd name="T14" fmla="*/ 2147483646 w 106"/>
                <a:gd name="T15" fmla="*/ 2147483646 h 107"/>
                <a:gd name="T16" fmla="*/ 2147483646 w 106"/>
                <a:gd name="T17" fmla="*/ 2147483646 h 107"/>
                <a:gd name="T18" fmla="*/ 2147483646 w 106"/>
                <a:gd name="T19" fmla="*/ 2147483646 h 107"/>
                <a:gd name="T20" fmla="*/ 2147483646 w 106"/>
                <a:gd name="T21" fmla="*/ 0 h 107"/>
                <a:gd name="T22" fmla="*/ 2147483646 w 106"/>
                <a:gd name="T23" fmla="*/ 0 h 107"/>
                <a:gd name="T24" fmla="*/ 2147483646 w 106"/>
                <a:gd name="T25" fmla="*/ 2147483646 h 107"/>
                <a:gd name="T26" fmla="*/ 2147483646 w 106"/>
                <a:gd name="T27" fmla="*/ 2147483646 h 107"/>
                <a:gd name="T28" fmla="*/ 2147483646 w 106"/>
                <a:gd name="T29" fmla="*/ 2147483646 h 107"/>
                <a:gd name="T30" fmla="*/ 2147483646 w 106"/>
                <a:gd name="T31" fmla="*/ 2147483646 h 107"/>
                <a:gd name="T32" fmla="*/ 2147483646 w 106"/>
                <a:gd name="T33" fmla="*/ 2147483646 h 107"/>
                <a:gd name="T34" fmla="*/ 2147483646 w 106"/>
                <a:gd name="T35" fmla="*/ 2147483646 h 107"/>
                <a:gd name="T36" fmla="*/ 2147483646 w 106"/>
                <a:gd name="T37" fmla="*/ 2147483646 h 107"/>
                <a:gd name="T38" fmla="*/ 2147483646 w 106"/>
                <a:gd name="T39" fmla="*/ 2147483646 h 107"/>
                <a:gd name="T40" fmla="*/ 2147483646 w 106"/>
                <a:gd name="T41" fmla="*/ 2147483646 h 107"/>
                <a:gd name="T42" fmla="*/ 2147483646 w 106"/>
                <a:gd name="T43" fmla="*/ 2147483646 h 107"/>
                <a:gd name="T44" fmla="*/ 2147483646 w 106"/>
                <a:gd name="T45" fmla="*/ 2147483646 h 107"/>
                <a:gd name="T46" fmla="*/ 2147483646 w 106"/>
                <a:gd name="T47" fmla="*/ 2147483646 h 107"/>
                <a:gd name="T48" fmla="*/ 2147483646 w 106"/>
                <a:gd name="T49" fmla="*/ 2147483646 h 107"/>
                <a:gd name="T50" fmla="*/ 2147483646 w 106"/>
                <a:gd name="T51" fmla="*/ 2147483646 h 107"/>
                <a:gd name="T52" fmla="*/ 2147483646 w 106"/>
                <a:gd name="T53" fmla="*/ 2147483646 h 107"/>
                <a:gd name="T54" fmla="*/ 2147483646 w 106"/>
                <a:gd name="T55" fmla="*/ 2147483646 h 107"/>
                <a:gd name="T56" fmla="*/ 2147483646 w 106"/>
                <a:gd name="T57" fmla="*/ 2147483646 h 107"/>
                <a:gd name="T58" fmla="*/ 2147483646 w 106"/>
                <a:gd name="T59" fmla="*/ 2147483646 h 107"/>
                <a:gd name="T60" fmla="*/ 2147483646 w 106"/>
                <a:gd name="T61" fmla="*/ 2147483646 h 107"/>
                <a:gd name="T62" fmla="*/ 2147483646 w 106"/>
                <a:gd name="T63" fmla="*/ 2147483646 h 107"/>
                <a:gd name="T64" fmla="*/ 2147483646 w 106"/>
                <a:gd name="T65" fmla="*/ 2147483646 h 107"/>
                <a:gd name="T66" fmla="*/ 2147483646 w 106"/>
                <a:gd name="T67" fmla="*/ 2147483646 h 107"/>
                <a:gd name="T68" fmla="*/ 2147483646 w 106"/>
                <a:gd name="T69" fmla="*/ 2147483646 h 107"/>
                <a:gd name="T70" fmla="*/ 2147483646 w 106"/>
                <a:gd name="T71" fmla="*/ 2147483646 h 107"/>
                <a:gd name="T72" fmla="*/ 2147483646 w 106"/>
                <a:gd name="T73" fmla="*/ 2147483646 h 107"/>
                <a:gd name="T74" fmla="*/ 2147483646 w 106"/>
                <a:gd name="T75" fmla="*/ 2147483646 h 107"/>
                <a:gd name="T76" fmla="*/ 2147483646 w 106"/>
                <a:gd name="T77" fmla="*/ 2147483646 h 107"/>
                <a:gd name="T78" fmla="*/ 2147483646 w 106"/>
                <a:gd name="T79" fmla="*/ 2147483646 h 107"/>
                <a:gd name="T80" fmla="*/ 2147483646 w 106"/>
                <a:gd name="T81" fmla="*/ 2147483646 h 107"/>
                <a:gd name="T82" fmla="*/ 2147483646 w 106"/>
                <a:gd name="T83" fmla="*/ 2147483646 h 107"/>
                <a:gd name="T84" fmla="*/ 2147483646 w 106"/>
                <a:gd name="T85" fmla="*/ 2147483646 h 107"/>
                <a:gd name="T86" fmla="*/ 2147483646 w 106"/>
                <a:gd name="T87" fmla="*/ 2147483646 h 107"/>
                <a:gd name="T88" fmla="*/ 2147483646 w 106"/>
                <a:gd name="T89" fmla="*/ 2147483646 h 107"/>
                <a:gd name="T90" fmla="*/ 2147483646 w 106"/>
                <a:gd name="T91" fmla="*/ 2147483646 h 107"/>
                <a:gd name="T92" fmla="*/ 2147483646 w 106"/>
                <a:gd name="T93" fmla="*/ 2147483646 h 107"/>
                <a:gd name="T94" fmla="*/ 2147483646 w 106"/>
                <a:gd name="T95" fmla="*/ 2147483646 h 107"/>
                <a:gd name="T96" fmla="*/ 2147483646 w 106"/>
                <a:gd name="T97" fmla="*/ 2147483646 h 107"/>
                <a:gd name="T98" fmla="*/ 2147483646 w 106"/>
                <a:gd name="T99" fmla="*/ 2147483646 h 107"/>
                <a:gd name="T100" fmla="*/ 2147483646 w 106"/>
                <a:gd name="T101" fmla="*/ 2147483646 h 107"/>
                <a:gd name="T102" fmla="*/ 2147483646 w 106"/>
                <a:gd name="T103" fmla="*/ 2147483646 h 107"/>
                <a:gd name="T104" fmla="*/ 2147483646 w 106"/>
                <a:gd name="T105" fmla="*/ 2147483646 h 107"/>
                <a:gd name="T106" fmla="*/ 2147483646 w 106"/>
                <a:gd name="T107" fmla="*/ 2147483646 h 107"/>
                <a:gd name="T108" fmla="*/ 2147483646 w 106"/>
                <a:gd name="T109" fmla="*/ 2147483646 h 107"/>
                <a:gd name="T110" fmla="*/ 2147483646 w 106"/>
                <a:gd name="T111" fmla="*/ 2147483646 h 1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6" h="107">
                  <a:moveTo>
                    <a:pt x="40" y="0"/>
                  </a:moveTo>
                  <a:cubicBezTo>
                    <a:pt x="66" y="0"/>
                    <a:pt x="66" y="0"/>
                    <a:pt x="66" y="0"/>
                  </a:cubicBezTo>
                  <a:cubicBezTo>
                    <a:pt x="68" y="0"/>
                    <a:pt x="68" y="0"/>
                    <a:pt x="68" y="0"/>
                  </a:cubicBezTo>
                  <a:cubicBezTo>
                    <a:pt x="68" y="0"/>
                    <a:pt x="68" y="0"/>
                    <a:pt x="68" y="0"/>
                  </a:cubicBezTo>
                  <a:cubicBezTo>
                    <a:pt x="73" y="0"/>
                    <a:pt x="73" y="0"/>
                    <a:pt x="73" y="0"/>
                  </a:cubicBezTo>
                  <a:cubicBezTo>
                    <a:pt x="75" y="0"/>
                    <a:pt x="77" y="2"/>
                    <a:pt x="77" y="4"/>
                  </a:cubicBezTo>
                  <a:cubicBezTo>
                    <a:pt x="77" y="7"/>
                    <a:pt x="75" y="8"/>
                    <a:pt x="73" y="8"/>
                  </a:cubicBezTo>
                  <a:cubicBezTo>
                    <a:pt x="72" y="8"/>
                    <a:pt x="72" y="8"/>
                    <a:pt x="72" y="8"/>
                  </a:cubicBezTo>
                  <a:cubicBezTo>
                    <a:pt x="72" y="41"/>
                    <a:pt x="72" y="41"/>
                    <a:pt x="72" y="41"/>
                  </a:cubicBezTo>
                  <a:cubicBezTo>
                    <a:pt x="103" y="96"/>
                    <a:pt x="103" y="96"/>
                    <a:pt x="103" y="96"/>
                  </a:cubicBezTo>
                  <a:cubicBezTo>
                    <a:pt x="106" y="100"/>
                    <a:pt x="102" y="107"/>
                    <a:pt x="96" y="107"/>
                  </a:cubicBezTo>
                  <a:cubicBezTo>
                    <a:pt x="96" y="107"/>
                    <a:pt x="96" y="107"/>
                    <a:pt x="96" y="107"/>
                  </a:cubicBezTo>
                  <a:cubicBezTo>
                    <a:pt x="10" y="107"/>
                    <a:pt x="10" y="107"/>
                    <a:pt x="10" y="107"/>
                  </a:cubicBezTo>
                  <a:cubicBezTo>
                    <a:pt x="10" y="107"/>
                    <a:pt x="10" y="107"/>
                    <a:pt x="10" y="107"/>
                  </a:cubicBezTo>
                  <a:cubicBezTo>
                    <a:pt x="4" y="107"/>
                    <a:pt x="0" y="100"/>
                    <a:pt x="3" y="96"/>
                  </a:cubicBezTo>
                  <a:cubicBezTo>
                    <a:pt x="3" y="95"/>
                    <a:pt x="3" y="95"/>
                    <a:pt x="3" y="95"/>
                  </a:cubicBezTo>
                  <a:cubicBezTo>
                    <a:pt x="34" y="41"/>
                    <a:pt x="34" y="41"/>
                    <a:pt x="34" y="41"/>
                  </a:cubicBezTo>
                  <a:cubicBezTo>
                    <a:pt x="34" y="8"/>
                    <a:pt x="34" y="8"/>
                    <a:pt x="34" y="8"/>
                  </a:cubicBezTo>
                  <a:cubicBezTo>
                    <a:pt x="33" y="8"/>
                    <a:pt x="33" y="8"/>
                    <a:pt x="33" y="8"/>
                  </a:cubicBezTo>
                  <a:cubicBezTo>
                    <a:pt x="31" y="8"/>
                    <a:pt x="29" y="7"/>
                    <a:pt x="29" y="4"/>
                  </a:cubicBezTo>
                  <a:cubicBezTo>
                    <a:pt x="29" y="2"/>
                    <a:pt x="31" y="0"/>
                    <a:pt x="33" y="0"/>
                  </a:cubicBezTo>
                  <a:cubicBezTo>
                    <a:pt x="38" y="0"/>
                    <a:pt x="38" y="0"/>
                    <a:pt x="38" y="0"/>
                  </a:cubicBezTo>
                  <a:cubicBezTo>
                    <a:pt x="38" y="0"/>
                    <a:pt x="38" y="0"/>
                    <a:pt x="38" y="0"/>
                  </a:cubicBezTo>
                  <a:cubicBezTo>
                    <a:pt x="38" y="0"/>
                    <a:pt x="38" y="0"/>
                    <a:pt x="38" y="0"/>
                  </a:cubicBezTo>
                  <a:cubicBezTo>
                    <a:pt x="40" y="0"/>
                    <a:pt x="40" y="0"/>
                    <a:pt x="40" y="0"/>
                  </a:cubicBezTo>
                  <a:close/>
                  <a:moveTo>
                    <a:pt x="27" y="86"/>
                  </a:moveTo>
                  <a:cubicBezTo>
                    <a:pt x="27" y="86"/>
                    <a:pt x="27" y="86"/>
                    <a:pt x="27" y="86"/>
                  </a:cubicBezTo>
                  <a:cubicBezTo>
                    <a:pt x="29" y="86"/>
                    <a:pt x="30" y="87"/>
                    <a:pt x="30" y="89"/>
                  </a:cubicBezTo>
                  <a:cubicBezTo>
                    <a:pt x="30" y="90"/>
                    <a:pt x="29" y="91"/>
                    <a:pt x="27" y="91"/>
                  </a:cubicBezTo>
                  <a:cubicBezTo>
                    <a:pt x="26" y="91"/>
                    <a:pt x="25" y="90"/>
                    <a:pt x="25" y="89"/>
                  </a:cubicBezTo>
                  <a:cubicBezTo>
                    <a:pt x="25" y="87"/>
                    <a:pt x="26" y="86"/>
                    <a:pt x="27" y="86"/>
                  </a:cubicBezTo>
                  <a:close/>
                  <a:moveTo>
                    <a:pt x="40" y="79"/>
                  </a:moveTo>
                  <a:cubicBezTo>
                    <a:pt x="40" y="79"/>
                    <a:pt x="40" y="79"/>
                    <a:pt x="40" y="79"/>
                  </a:cubicBezTo>
                  <a:cubicBezTo>
                    <a:pt x="42" y="79"/>
                    <a:pt x="43" y="80"/>
                    <a:pt x="43" y="82"/>
                  </a:cubicBezTo>
                  <a:cubicBezTo>
                    <a:pt x="43" y="83"/>
                    <a:pt x="42" y="84"/>
                    <a:pt x="40" y="84"/>
                  </a:cubicBezTo>
                  <a:cubicBezTo>
                    <a:pt x="39" y="84"/>
                    <a:pt x="38" y="83"/>
                    <a:pt x="38" y="82"/>
                  </a:cubicBezTo>
                  <a:cubicBezTo>
                    <a:pt x="38" y="80"/>
                    <a:pt x="39" y="79"/>
                    <a:pt x="40" y="79"/>
                  </a:cubicBezTo>
                  <a:close/>
                  <a:moveTo>
                    <a:pt x="36" y="63"/>
                  </a:moveTo>
                  <a:cubicBezTo>
                    <a:pt x="36" y="63"/>
                    <a:pt x="36" y="63"/>
                    <a:pt x="36" y="63"/>
                  </a:cubicBezTo>
                  <a:cubicBezTo>
                    <a:pt x="38" y="63"/>
                    <a:pt x="39" y="64"/>
                    <a:pt x="39" y="65"/>
                  </a:cubicBezTo>
                  <a:cubicBezTo>
                    <a:pt x="39" y="67"/>
                    <a:pt x="38" y="68"/>
                    <a:pt x="36" y="68"/>
                  </a:cubicBezTo>
                  <a:cubicBezTo>
                    <a:pt x="35" y="68"/>
                    <a:pt x="34" y="67"/>
                    <a:pt x="34" y="65"/>
                  </a:cubicBezTo>
                  <a:cubicBezTo>
                    <a:pt x="34" y="64"/>
                    <a:pt x="35" y="63"/>
                    <a:pt x="36" y="63"/>
                  </a:cubicBezTo>
                  <a:close/>
                  <a:moveTo>
                    <a:pt x="37" y="87"/>
                  </a:moveTo>
                  <a:cubicBezTo>
                    <a:pt x="37" y="87"/>
                    <a:pt x="37" y="87"/>
                    <a:pt x="37" y="87"/>
                  </a:cubicBezTo>
                  <a:cubicBezTo>
                    <a:pt x="39" y="87"/>
                    <a:pt x="41" y="89"/>
                    <a:pt x="41" y="92"/>
                  </a:cubicBezTo>
                  <a:cubicBezTo>
                    <a:pt x="41" y="94"/>
                    <a:pt x="39" y="96"/>
                    <a:pt x="37" y="96"/>
                  </a:cubicBezTo>
                  <a:cubicBezTo>
                    <a:pt x="35" y="96"/>
                    <a:pt x="33" y="94"/>
                    <a:pt x="33" y="92"/>
                  </a:cubicBezTo>
                  <a:cubicBezTo>
                    <a:pt x="33" y="89"/>
                    <a:pt x="35" y="87"/>
                    <a:pt x="37" y="87"/>
                  </a:cubicBezTo>
                  <a:close/>
                  <a:moveTo>
                    <a:pt x="32" y="72"/>
                  </a:moveTo>
                  <a:cubicBezTo>
                    <a:pt x="32" y="72"/>
                    <a:pt x="32" y="72"/>
                    <a:pt x="32" y="72"/>
                  </a:cubicBezTo>
                  <a:cubicBezTo>
                    <a:pt x="34" y="72"/>
                    <a:pt x="36" y="74"/>
                    <a:pt x="36" y="76"/>
                  </a:cubicBezTo>
                  <a:cubicBezTo>
                    <a:pt x="36" y="78"/>
                    <a:pt x="34" y="80"/>
                    <a:pt x="32" y="80"/>
                  </a:cubicBezTo>
                  <a:cubicBezTo>
                    <a:pt x="30" y="80"/>
                    <a:pt x="28" y="78"/>
                    <a:pt x="28" y="76"/>
                  </a:cubicBezTo>
                  <a:cubicBezTo>
                    <a:pt x="28" y="74"/>
                    <a:pt x="30" y="72"/>
                    <a:pt x="32" y="72"/>
                  </a:cubicBezTo>
                  <a:close/>
                  <a:moveTo>
                    <a:pt x="37" y="53"/>
                  </a:moveTo>
                  <a:cubicBezTo>
                    <a:pt x="37" y="53"/>
                    <a:pt x="37" y="53"/>
                    <a:pt x="37" y="53"/>
                  </a:cubicBezTo>
                  <a:cubicBezTo>
                    <a:pt x="69" y="53"/>
                    <a:pt x="69" y="53"/>
                    <a:pt x="69" y="53"/>
                  </a:cubicBezTo>
                  <a:cubicBezTo>
                    <a:pt x="64" y="45"/>
                    <a:pt x="64" y="45"/>
                    <a:pt x="64" y="45"/>
                  </a:cubicBezTo>
                  <a:cubicBezTo>
                    <a:pt x="64" y="44"/>
                    <a:pt x="64" y="43"/>
                    <a:pt x="64" y="42"/>
                  </a:cubicBezTo>
                  <a:cubicBezTo>
                    <a:pt x="64" y="8"/>
                    <a:pt x="64" y="8"/>
                    <a:pt x="64" y="8"/>
                  </a:cubicBezTo>
                  <a:cubicBezTo>
                    <a:pt x="42" y="8"/>
                    <a:pt x="42" y="8"/>
                    <a:pt x="42" y="8"/>
                  </a:cubicBezTo>
                  <a:cubicBezTo>
                    <a:pt x="42" y="42"/>
                    <a:pt x="42" y="42"/>
                    <a:pt x="42" y="42"/>
                  </a:cubicBezTo>
                  <a:cubicBezTo>
                    <a:pt x="42" y="42"/>
                    <a:pt x="42" y="42"/>
                    <a:pt x="42" y="42"/>
                  </a:cubicBezTo>
                  <a:cubicBezTo>
                    <a:pt x="42" y="43"/>
                    <a:pt x="42" y="44"/>
                    <a:pt x="42" y="44"/>
                  </a:cubicBezTo>
                  <a:cubicBezTo>
                    <a:pt x="37" y="53"/>
                    <a:pt x="37" y="53"/>
                    <a:pt x="37" y="53"/>
                  </a:cubicBezTo>
                  <a:close/>
                  <a:moveTo>
                    <a:pt x="72" y="58"/>
                  </a:moveTo>
                  <a:cubicBezTo>
                    <a:pt x="72" y="58"/>
                    <a:pt x="72" y="58"/>
                    <a:pt x="72" y="58"/>
                  </a:cubicBezTo>
                  <a:cubicBezTo>
                    <a:pt x="34" y="58"/>
                    <a:pt x="34" y="58"/>
                    <a:pt x="34" y="58"/>
                  </a:cubicBezTo>
                  <a:cubicBezTo>
                    <a:pt x="11" y="98"/>
                    <a:pt x="11" y="98"/>
                    <a:pt x="11" y="98"/>
                  </a:cubicBezTo>
                  <a:cubicBezTo>
                    <a:pt x="95" y="98"/>
                    <a:pt x="95" y="98"/>
                    <a:pt x="95" y="98"/>
                  </a:cubicBezTo>
                  <a:cubicBezTo>
                    <a:pt x="72" y="58"/>
                    <a:pt x="72" y="58"/>
                    <a:pt x="72" y="58"/>
                  </a:cubicBezTo>
                  <a:close/>
                  <a:moveTo>
                    <a:pt x="49" y="91"/>
                  </a:moveTo>
                  <a:cubicBezTo>
                    <a:pt x="49" y="91"/>
                    <a:pt x="49" y="91"/>
                    <a:pt x="49" y="91"/>
                  </a:cubicBezTo>
                  <a:cubicBezTo>
                    <a:pt x="47" y="91"/>
                    <a:pt x="46" y="90"/>
                    <a:pt x="46" y="88"/>
                  </a:cubicBezTo>
                  <a:cubicBezTo>
                    <a:pt x="46" y="87"/>
                    <a:pt x="47" y="86"/>
                    <a:pt x="49" y="86"/>
                  </a:cubicBezTo>
                  <a:cubicBezTo>
                    <a:pt x="57" y="86"/>
                    <a:pt x="57" y="86"/>
                    <a:pt x="57" y="86"/>
                  </a:cubicBezTo>
                  <a:cubicBezTo>
                    <a:pt x="59" y="86"/>
                    <a:pt x="60" y="87"/>
                    <a:pt x="60" y="88"/>
                  </a:cubicBezTo>
                  <a:cubicBezTo>
                    <a:pt x="60" y="90"/>
                    <a:pt x="59" y="91"/>
                    <a:pt x="57" y="91"/>
                  </a:cubicBezTo>
                  <a:cubicBezTo>
                    <a:pt x="49" y="91"/>
                    <a:pt x="49" y="91"/>
                    <a:pt x="49" y="91"/>
                  </a:cubicBezTo>
                  <a:close/>
                  <a:moveTo>
                    <a:pt x="51" y="78"/>
                  </a:moveTo>
                  <a:cubicBezTo>
                    <a:pt x="51" y="78"/>
                    <a:pt x="51" y="78"/>
                    <a:pt x="51" y="78"/>
                  </a:cubicBezTo>
                  <a:cubicBezTo>
                    <a:pt x="50" y="78"/>
                    <a:pt x="49" y="76"/>
                    <a:pt x="49" y="75"/>
                  </a:cubicBezTo>
                  <a:cubicBezTo>
                    <a:pt x="49" y="74"/>
                    <a:pt x="50" y="73"/>
                    <a:pt x="51" y="73"/>
                  </a:cubicBezTo>
                  <a:cubicBezTo>
                    <a:pt x="55" y="73"/>
                    <a:pt x="55" y="73"/>
                    <a:pt x="55" y="73"/>
                  </a:cubicBezTo>
                  <a:cubicBezTo>
                    <a:pt x="56" y="73"/>
                    <a:pt x="57" y="74"/>
                    <a:pt x="57" y="75"/>
                  </a:cubicBezTo>
                  <a:cubicBezTo>
                    <a:pt x="57" y="76"/>
                    <a:pt x="56" y="78"/>
                    <a:pt x="55" y="78"/>
                  </a:cubicBezTo>
                  <a:cubicBezTo>
                    <a:pt x="51" y="78"/>
                    <a:pt x="51" y="78"/>
                    <a:pt x="51" y="78"/>
                  </a:cubicBezTo>
                  <a:close/>
                  <a:moveTo>
                    <a:pt x="51" y="51"/>
                  </a:moveTo>
                  <a:cubicBezTo>
                    <a:pt x="51" y="51"/>
                    <a:pt x="51" y="51"/>
                    <a:pt x="51" y="51"/>
                  </a:cubicBezTo>
                  <a:cubicBezTo>
                    <a:pt x="50" y="51"/>
                    <a:pt x="49" y="50"/>
                    <a:pt x="49" y="49"/>
                  </a:cubicBezTo>
                  <a:cubicBezTo>
                    <a:pt x="49" y="47"/>
                    <a:pt x="50" y="46"/>
                    <a:pt x="51" y="46"/>
                  </a:cubicBezTo>
                  <a:cubicBezTo>
                    <a:pt x="55" y="46"/>
                    <a:pt x="55" y="46"/>
                    <a:pt x="55" y="46"/>
                  </a:cubicBezTo>
                  <a:cubicBezTo>
                    <a:pt x="56" y="46"/>
                    <a:pt x="57" y="47"/>
                    <a:pt x="57" y="49"/>
                  </a:cubicBezTo>
                  <a:cubicBezTo>
                    <a:pt x="57" y="50"/>
                    <a:pt x="56" y="51"/>
                    <a:pt x="55" y="51"/>
                  </a:cubicBezTo>
                  <a:cubicBezTo>
                    <a:pt x="51" y="51"/>
                    <a:pt x="51" y="51"/>
                    <a:pt x="51" y="51"/>
                  </a:cubicBezTo>
                  <a:close/>
                  <a:moveTo>
                    <a:pt x="49" y="64"/>
                  </a:moveTo>
                  <a:cubicBezTo>
                    <a:pt x="49" y="64"/>
                    <a:pt x="49" y="64"/>
                    <a:pt x="49" y="64"/>
                  </a:cubicBezTo>
                  <a:cubicBezTo>
                    <a:pt x="47" y="64"/>
                    <a:pt x="46" y="63"/>
                    <a:pt x="46" y="62"/>
                  </a:cubicBezTo>
                  <a:cubicBezTo>
                    <a:pt x="46" y="61"/>
                    <a:pt x="47" y="60"/>
                    <a:pt x="49" y="60"/>
                  </a:cubicBezTo>
                  <a:cubicBezTo>
                    <a:pt x="57" y="60"/>
                    <a:pt x="57" y="60"/>
                    <a:pt x="57" y="60"/>
                  </a:cubicBezTo>
                  <a:cubicBezTo>
                    <a:pt x="59" y="60"/>
                    <a:pt x="60" y="61"/>
                    <a:pt x="60" y="62"/>
                  </a:cubicBezTo>
                  <a:cubicBezTo>
                    <a:pt x="60" y="63"/>
                    <a:pt x="59" y="64"/>
                    <a:pt x="57" y="64"/>
                  </a:cubicBezTo>
                  <a:cubicBezTo>
                    <a:pt x="49" y="64"/>
                    <a:pt x="49" y="64"/>
                    <a:pt x="49" y="64"/>
                  </a:cubicBezTo>
                  <a:close/>
                  <a:moveTo>
                    <a:pt x="49" y="38"/>
                  </a:moveTo>
                  <a:cubicBezTo>
                    <a:pt x="49" y="38"/>
                    <a:pt x="49" y="38"/>
                    <a:pt x="49" y="38"/>
                  </a:cubicBezTo>
                  <a:cubicBezTo>
                    <a:pt x="47" y="38"/>
                    <a:pt x="46" y="37"/>
                    <a:pt x="46" y="36"/>
                  </a:cubicBezTo>
                  <a:cubicBezTo>
                    <a:pt x="46" y="34"/>
                    <a:pt x="47" y="33"/>
                    <a:pt x="49" y="33"/>
                  </a:cubicBezTo>
                  <a:cubicBezTo>
                    <a:pt x="57" y="33"/>
                    <a:pt x="57" y="33"/>
                    <a:pt x="57" y="33"/>
                  </a:cubicBezTo>
                  <a:cubicBezTo>
                    <a:pt x="59" y="33"/>
                    <a:pt x="60" y="34"/>
                    <a:pt x="60" y="36"/>
                  </a:cubicBezTo>
                  <a:cubicBezTo>
                    <a:pt x="60" y="37"/>
                    <a:pt x="59" y="38"/>
                    <a:pt x="57" y="38"/>
                  </a:cubicBezTo>
                  <a:cubicBezTo>
                    <a:pt x="49" y="38"/>
                    <a:pt x="49" y="38"/>
                    <a:pt x="49" y="38"/>
                  </a:cubicBezTo>
                  <a:close/>
                </a:path>
              </a:pathLst>
            </a:custGeom>
            <a:solidFill>
              <a:schemeClr val="bg2"/>
            </a:solidFill>
            <a:ln>
              <a:noFill/>
            </a:ln>
          </p:spPr>
          <p:txBody>
            <a:bodyPr>
              <a:normAutofit/>
            </a:bodyPr>
            <a:lstStyle/>
            <a:p>
              <a:endParaRPr lang="zh-CN" altLang="en-US"/>
            </a:p>
          </p:txBody>
        </p:sp>
        <p:sp>
          <p:nvSpPr>
            <p:cNvPr id="24593" name="Freeform 38"/>
            <p:cNvSpPr>
              <a:spLocks noEditPoints="1"/>
            </p:cNvSpPr>
            <p:nvPr>
              <p:custDataLst>
                <p:tags r:id="rId19"/>
              </p:custDataLst>
            </p:nvPr>
          </p:nvSpPr>
          <p:spPr bwMode="auto">
            <a:xfrm>
              <a:off x="7367" y="8142"/>
              <a:ext cx="630" cy="622"/>
            </a:xfrm>
            <a:custGeom>
              <a:avLst/>
              <a:gdLst>
                <a:gd name="T0" fmla="*/ 2147483646 w 107"/>
                <a:gd name="T1" fmla="*/ 2147483646 h 107"/>
                <a:gd name="T2" fmla="*/ 2147483646 w 107"/>
                <a:gd name="T3" fmla="*/ 2147483646 h 107"/>
                <a:gd name="T4" fmla="*/ 2147483646 w 107"/>
                <a:gd name="T5" fmla="*/ 2147483646 h 107"/>
                <a:gd name="T6" fmla="*/ 2147483646 w 107"/>
                <a:gd name="T7" fmla="*/ 0 h 107"/>
                <a:gd name="T8" fmla="*/ 2147483646 w 107"/>
                <a:gd name="T9" fmla="*/ 0 h 107"/>
                <a:gd name="T10" fmla="*/ 2147483646 w 107"/>
                <a:gd name="T11" fmla="*/ 2147483646 h 107"/>
                <a:gd name="T12" fmla="*/ 2147483646 w 107"/>
                <a:gd name="T13" fmla="*/ 2147483646 h 107"/>
                <a:gd name="T14" fmla="*/ 2147483646 w 107"/>
                <a:gd name="T15" fmla="*/ 2147483646 h 107"/>
                <a:gd name="T16" fmla="*/ 2147483646 w 107"/>
                <a:gd name="T17" fmla="*/ 2147483646 h 107"/>
                <a:gd name="T18" fmla="*/ 2147483646 w 107"/>
                <a:gd name="T19" fmla="*/ 2147483646 h 107"/>
                <a:gd name="T20" fmla="*/ 2147483646 w 107"/>
                <a:gd name="T21" fmla="*/ 2147483646 h 107"/>
                <a:gd name="T22" fmla="*/ 2147483646 w 107"/>
                <a:gd name="T23" fmla="*/ 2147483646 h 107"/>
                <a:gd name="T24" fmla="*/ 2147483646 w 107"/>
                <a:gd name="T25" fmla="*/ 2147483646 h 107"/>
                <a:gd name="T26" fmla="*/ 2147483646 w 107"/>
                <a:gd name="T27" fmla="*/ 2147483646 h 107"/>
                <a:gd name="T28" fmla="*/ 2147483646 w 107"/>
                <a:gd name="T29" fmla="*/ 2147483646 h 107"/>
                <a:gd name="T30" fmla="*/ 2147483646 w 107"/>
                <a:gd name="T31" fmla="*/ 2147483646 h 107"/>
                <a:gd name="T32" fmla="*/ 2147483646 w 107"/>
                <a:gd name="T33" fmla="*/ 2147483646 h 107"/>
                <a:gd name="T34" fmla="*/ 2147483646 w 107"/>
                <a:gd name="T35" fmla="*/ 2147483646 h 107"/>
                <a:gd name="T36" fmla="*/ 2147483646 w 107"/>
                <a:gd name="T37" fmla="*/ 2147483646 h 107"/>
                <a:gd name="T38" fmla="*/ 2147483646 w 107"/>
                <a:gd name="T39" fmla="*/ 2147483646 h 107"/>
                <a:gd name="T40" fmla="*/ 2147483646 w 107"/>
                <a:gd name="T41" fmla="*/ 2147483646 h 107"/>
                <a:gd name="T42" fmla="*/ 2147483646 w 107"/>
                <a:gd name="T43" fmla="*/ 2147483646 h 107"/>
                <a:gd name="T44" fmla="*/ 2147483646 w 107"/>
                <a:gd name="T45" fmla="*/ 2147483646 h 107"/>
                <a:gd name="T46" fmla="*/ 2147483646 w 107"/>
                <a:gd name="T47" fmla="*/ 2147483646 h 107"/>
                <a:gd name="T48" fmla="*/ 2147483646 w 107"/>
                <a:gd name="T49" fmla="*/ 2147483646 h 107"/>
                <a:gd name="T50" fmla="*/ 2147483646 w 107"/>
                <a:gd name="T51" fmla="*/ 2147483646 h 107"/>
                <a:gd name="T52" fmla="*/ 2147483646 w 107"/>
                <a:gd name="T53" fmla="*/ 2147483646 h 107"/>
                <a:gd name="T54" fmla="*/ 2147483646 w 107"/>
                <a:gd name="T55" fmla="*/ 2147483646 h 107"/>
                <a:gd name="T56" fmla="*/ 2147483646 w 107"/>
                <a:gd name="T57" fmla="*/ 2147483646 h 107"/>
                <a:gd name="T58" fmla="*/ 2147483646 w 107"/>
                <a:gd name="T59" fmla="*/ 2147483646 h 107"/>
                <a:gd name="T60" fmla="*/ 2147483646 w 107"/>
                <a:gd name="T61" fmla="*/ 2147483646 h 107"/>
                <a:gd name="T62" fmla="*/ 2147483646 w 107"/>
                <a:gd name="T63" fmla="*/ 2147483646 h 107"/>
                <a:gd name="T64" fmla="*/ 2147483646 w 107"/>
                <a:gd name="T65" fmla="*/ 2147483646 h 107"/>
                <a:gd name="T66" fmla="*/ 2147483646 w 107"/>
                <a:gd name="T67" fmla="*/ 2147483646 h 107"/>
                <a:gd name="T68" fmla="*/ 2147483646 w 107"/>
                <a:gd name="T69" fmla="*/ 2147483646 h 107"/>
                <a:gd name="T70" fmla="*/ 2147483646 w 107"/>
                <a:gd name="T71" fmla="*/ 2147483646 h 107"/>
                <a:gd name="T72" fmla="*/ 2147483646 w 107"/>
                <a:gd name="T73" fmla="*/ 2147483646 h 107"/>
                <a:gd name="T74" fmla="*/ 2147483646 w 107"/>
                <a:gd name="T75" fmla="*/ 2147483646 h 107"/>
                <a:gd name="T76" fmla="*/ 2147483646 w 107"/>
                <a:gd name="T77" fmla="*/ 2147483646 h 107"/>
                <a:gd name="T78" fmla="*/ 2147483646 w 107"/>
                <a:gd name="T79" fmla="*/ 2147483646 h 107"/>
                <a:gd name="T80" fmla="*/ 2147483646 w 107"/>
                <a:gd name="T81" fmla="*/ 2147483646 h 107"/>
                <a:gd name="T82" fmla="*/ 2147483646 w 107"/>
                <a:gd name="T83" fmla="*/ 2147483646 h 107"/>
                <a:gd name="T84" fmla="*/ 2147483646 w 107"/>
                <a:gd name="T85" fmla="*/ 2147483646 h 107"/>
                <a:gd name="T86" fmla="*/ 2147483646 w 107"/>
                <a:gd name="T87" fmla="*/ 2147483646 h 107"/>
                <a:gd name="T88" fmla="*/ 2147483646 w 107"/>
                <a:gd name="T89" fmla="*/ 2147483646 h 107"/>
                <a:gd name="T90" fmla="*/ 2147483646 w 107"/>
                <a:gd name="T91" fmla="*/ 2147483646 h 107"/>
                <a:gd name="T92" fmla="*/ 2147483646 w 107"/>
                <a:gd name="T93" fmla="*/ 2147483646 h 107"/>
                <a:gd name="T94" fmla="*/ 2147483646 w 107"/>
                <a:gd name="T95" fmla="*/ 2147483646 h 107"/>
                <a:gd name="T96" fmla="*/ 2147483646 w 107"/>
                <a:gd name="T97" fmla="*/ 2147483646 h 107"/>
                <a:gd name="T98" fmla="*/ 2147483646 w 107"/>
                <a:gd name="T99" fmla="*/ 2147483646 h 107"/>
                <a:gd name="T100" fmla="*/ 2147483646 w 107"/>
                <a:gd name="T101" fmla="*/ 2147483646 h 107"/>
                <a:gd name="T102" fmla="*/ 2147483646 w 107"/>
                <a:gd name="T103" fmla="*/ 2147483646 h 107"/>
                <a:gd name="T104" fmla="*/ 2147483646 w 107"/>
                <a:gd name="T105" fmla="*/ 2147483646 h 107"/>
                <a:gd name="T106" fmla="*/ 2147483646 w 107"/>
                <a:gd name="T107" fmla="*/ 2147483646 h 107"/>
                <a:gd name="T108" fmla="*/ 2147483646 w 107"/>
                <a:gd name="T109" fmla="*/ 2147483646 h 107"/>
                <a:gd name="T110" fmla="*/ 2147483646 w 107"/>
                <a:gd name="T111" fmla="*/ 2147483646 h 107"/>
                <a:gd name="T112" fmla="*/ 2147483646 w 107"/>
                <a:gd name="T113" fmla="*/ 2147483646 h 107"/>
                <a:gd name="T114" fmla="*/ 2147483646 w 107"/>
                <a:gd name="T115" fmla="*/ 2147483646 h 107"/>
                <a:gd name="T116" fmla="*/ 2147483646 w 107"/>
                <a:gd name="T117" fmla="*/ 2147483646 h 107"/>
                <a:gd name="T118" fmla="*/ 2147483646 w 107"/>
                <a:gd name="T119" fmla="*/ 2147483646 h 107"/>
                <a:gd name="T120" fmla="*/ 2147483646 w 107"/>
                <a:gd name="T121" fmla="*/ 2147483646 h 107"/>
                <a:gd name="T122" fmla="*/ 2147483646 w 107"/>
                <a:gd name="T123" fmla="*/ 2147483646 h 107"/>
                <a:gd name="T124" fmla="*/ 2147483646 w 107"/>
                <a:gd name="T125" fmla="*/ 2147483646 h 1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7" h="107">
                  <a:moveTo>
                    <a:pt x="90" y="85"/>
                  </a:moveTo>
                  <a:cubicBezTo>
                    <a:pt x="91" y="86"/>
                    <a:pt x="91" y="87"/>
                    <a:pt x="90" y="88"/>
                  </a:cubicBezTo>
                  <a:cubicBezTo>
                    <a:pt x="89" y="89"/>
                    <a:pt x="87" y="89"/>
                    <a:pt x="86" y="88"/>
                  </a:cubicBezTo>
                  <a:cubicBezTo>
                    <a:pt x="71" y="73"/>
                    <a:pt x="71" y="73"/>
                    <a:pt x="71" y="73"/>
                  </a:cubicBezTo>
                  <a:cubicBezTo>
                    <a:pt x="71" y="72"/>
                    <a:pt x="71" y="71"/>
                    <a:pt x="72" y="70"/>
                  </a:cubicBezTo>
                  <a:cubicBezTo>
                    <a:pt x="72" y="69"/>
                    <a:pt x="74" y="69"/>
                    <a:pt x="75" y="70"/>
                  </a:cubicBezTo>
                  <a:cubicBezTo>
                    <a:pt x="90" y="85"/>
                    <a:pt x="90" y="85"/>
                    <a:pt x="90" y="85"/>
                  </a:cubicBezTo>
                  <a:close/>
                  <a:moveTo>
                    <a:pt x="83" y="0"/>
                  </a:moveTo>
                  <a:cubicBezTo>
                    <a:pt x="83" y="0"/>
                    <a:pt x="83" y="0"/>
                    <a:pt x="83" y="0"/>
                  </a:cubicBezTo>
                  <a:cubicBezTo>
                    <a:pt x="85" y="0"/>
                    <a:pt x="86" y="0"/>
                    <a:pt x="88" y="0"/>
                  </a:cubicBezTo>
                  <a:cubicBezTo>
                    <a:pt x="90" y="1"/>
                    <a:pt x="91" y="1"/>
                    <a:pt x="93" y="2"/>
                  </a:cubicBezTo>
                  <a:cubicBezTo>
                    <a:pt x="95" y="3"/>
                    <a:pt x="96" y="5"/>
                    <a:pt x="95" y="7"/>
                  </a:cubicBezTo>
                  <a:cubicBezTo>
                    <a:pt x="95" y="8"/>
                    <a:pt x="94" y="8"/>
                    <a:pt x="94" y="9"/>
                  </a:cubicBezTo>
                  <a:cubicBezTo>
                    <a:pt x="94" y="9"/>
                    <a:pt x="94" y="9"/>
                    <a:pt x="94" y="9"/>
                  </a:cubicBezTo>
                  <a:cubicBezTo>
                    <a:pt x="91" y="12"/>
                    <a:pt x="88" y="15"/>
                    <a:pt x="85" y="18"/>
                  </a:cubicBezTo>
                  <a:cubicBezTo>
                    <a:pt x="85" y="20"/>
                    <a:pt x="85" y="20"/>
                    <a:pt x="85" y="20"/>
                  </a:cubicBezTo>
                  <a:cubicBezTo>
                    <a:pt x="86" y="22"/>
                    <a:pt x="86" y="22"/>
                    <a:pt x="86" y="22"/>
                  </a:cubicBezTo>
                  <a:cubicBezTo>
                    <a:pt x="88" y="22"/>
                    <a:pt x="88" y="22"/>
                    <a:pt x="88" y="22"/>
                  </a:cubicBezTo>
                  <a:cubicBezTo>
                    <a:pt x="89" y="23"/>
                    <a:pt x="89" y="23"/>
                    <a:pt x="89" y="23"/>
                  </a:cubicBezTo>
                  <a:cubicBezTo>
                    <a:pt x="92" y="19"/>
                    <a:pt x="96" y="16"/>
                    <a:pt x="99" y="13"/>
                  </a:cubicBezTo>
                  <a:cubicBezTo>
                    <a:pt x="100" y="12"/>
                    <a:pt x="103" y="12"/>
                    <a:pt x="104" y="13"/>
                  </a:cubicBezTo>
                  <a:cubicBezTo>
                    <a:pt x="105" y="14"/>
                    <a:pt x="105" y="14"/>
                    <a:pt x="105" y="15"/>
                  </a:cubicBezTo>
                  <a:cubicBezTo>
                    <a:pt x="106" y="16"/>
                    <a:pt x="106" y="18"/>
                    <a:pt x="107" y="19"/>
                  </a:cubicBezTo>
                  <a:cubicBezTo>
                    <a:pt x="107" y="19"/>
                    <a:pt x="107" y="19"/>
                    <a:pt x="107" y="19"/>
                  </a:cubicBezTo>
                  <a:cubicBezTo>
                    <a:pt x="107" y="19"/>
                    <a:pt x="107" y="19"/>
                    <a:pt x="107" y="19"/>
                  </a:cubicBezTo>
                  <a:cubicBezTo>
                    <a:pt x="107" y="21"/>
                    <a:pt x="107" y="22"/>
                    <a:pt x="107" y="24"/>
                  </a:cubicBezTo>
                  <a:cubicBezTo>
                    <a:pt x="107" y="30"/>
                    <a:pt x="105" y="37"/>
                    <a:pt x="100" y="41"/>
                  </a:cubicBezTo>
                  <a:cubicBezTo>
                    <a:pt x="96" y="45"/>
                    <a:pt x="90" y="48"/>
                    <a:pt x="83" y="48"/>
                  </a:cubicBezTo>
                  <a:cubicBezTo>
                    <a:pt x="83" y="48"/>
                    <a:pt x="82" y="48"/>
                    <a:pt x="82" y="48"/>
                  </a:cubicBezTo>
                  <a:cubicBezTo>
                    <a:pt x="77" y="52"/>
                    <a:pt x="77" y="52"/>
                    <a:pt x="77" y="52"/>
                  </a:cubicBezTo>
                  <a:cubicBezTo>
                    <a:pt x="102" y="77"/>
                    <a:pt x="102" y="77"/>
                    <a:pt x="102" y="77"/>
                  </a:cubicBezTo>
                  <a:cubicBezTo>
                    <a:pt x="102" y="77"/>
                    <a:pt x="102" y="77"/>
                    <a:pt x="102" y="77"/>
                  </a:cubicBezTo>
                  <a:cubicBezTo>
                    <a:pt x="106" y="81"/>
                    <a:pt x="107" y="85"/>
                    <a:pt x="107" y="89"/>
                  </a:cubicBezTo>
                  <a:cubicBezTo>
                    <a:pt x="107" y="93"/>
                    <a:pt x="106" y="98"/>
                    <a:pt x="102" y="101"/>
                  </a:cubicBezTo>
                  <a:cubicBezTo>
                    <a:pt x="102" y="101"/>
                    <a:pt x="102" y="101"/>
                    <a:pt x="102" y="101"/>
                  </a:cubicBezTo>
                  <a:cubicBezTo>
                    <a:pt x="102" y="101"/>
                    <a:pt x="102" y="101"/>
                    <a:pt x="102" y="101"/>
                  </a:cubicBezTo>
                  <a:cubicBezTo>
                    <a:pt x="99" y="104"/>
                    <a:pt x="95" y="106"/>
                    <a:pt x="90" y="106"/>
                  </a:cubicBezTo>
                  <a:cubicBezTo>
                    <a:pt x="86" y="106"/>
                    <a:pt x="82" y="104"/>
                    <a:pt x="78" y="101"/>
                  </a:cubicBezTo>
                  <a:cubicBezTo>
                    <a:pt x="54" y="76"/>
                    <a:pt x="54" y="76"/>
                    <a:pt x="54" y="76"/>
                  </a:cubicBezTo>
                  <a:cubicBezTo>
                    <a:pt x="28" y="102"/>
                    <a:pt x="28" y="102"/>
                    <a:pt x="28" y="102"/>
                  </a:cubicBezTo>
                  <a:cubicBezTo>
                    <a:pt x="23" y="107"/>
                    <a:pt x="16" y="107"/>
                    <a:pt x="11" y="105"/>
                  </a:cubicBezTo>
                  <a:cubicBezTo>
                    <a:pt x="9" y="104"/>
                    <a:pt x="7" y="103"/>
                    <a:pt x="6" y="101"/>
                  </a:cubicBezTo>
                  <a:cubicBezTo>
                    <a:pt x="6" y="101"/>
                    <a:pt x="6" y="101"/>
                    <a:pt x="6" y="101"/>
                  </a:cubicBezTo>
                  <a:cubicBezTo>
                    <a:pt x="4" y="100"/>
                    <a:pt x="3" y="98"/>
                    <a:pt x="2" y="96"/>
                  </a:cubicBezTo>
                  <a:cubicBezTo>
                    <a:pt x="0" y="91"/>
                    <a:pt x="0" y="84"/>
                    <a:pt x="6" y="79"/>
                  </a:cubicBezTo>
                  <a:cubicBezTo>
                    <a:pt x="6" y="79"/>
                    <a:pt x="6" y="79"/>
                    <a:pt x="6" y="79"/>
                  </a:cubicBezTo>
                  <a:cubicBezTo>
                    <a:pt x="34" y="51"/>
                    <a:pt x="34" y="51"/>
                    <a:pt x="34" y="51"/>
                  </a:cubicBezTo>
                  <a:cubicBezTo>
                    <a:pt x="24" y="40"/>
                    <a:pt x="24" y="40"/>
                    <a:pt x="24" y="40"/>
                  </a:cubicBezTo>
                  <a:cubicBezTo>
                    <a:pt x="14" y="38"/>
                    <a:pt x="14" y="38"/>
                    <a:pt x="14" y="38"/>
                  </a:cubicBezTo>
                  <a:cubicBezTo>
                    <a:pt x="13" y="37"/>
                    <a:pt x="12" y="36"/>
                    <a:pt x="12" y="35"/>
                  </a:cubicBezTo>
                  <a:cubicBezTo>
                    <a:pt x="3" y="15"/>
                    <a:pt x="3" y="15"/>
                    <a:pt x="3" y="15"/>
                  </a:cubicBezTo>
                  <a:cubicBezTo>
                    <a:pt x="2" y="13"/>
                    <a:pt x="2" y="11"/>
                    <a:pt x="4" y="10"/>
                  </a:cubicBezTo>
                  <a:cubicBezTo>
                    <a:pt x="7" y="6"/>
                    <a:pt x="7" y="6"/>
                    <a:pt x="7" y="6"/>
                  </a:cubicBezTo>
                  <a:cubicBezTo>
                    <a:pt x="11" y="2"/>
                    <a:pt x="11" y="2"/>
                    <a:pt x="11" y="2"/>
                  </a:cubicBezTo>
                  <a:cubicBezTo>
                    <a:pt x="12" y="1"/>
                    <a:pt x="14" y="1"/>
                    <a:pt x="15" y="2"/>
                  </a:cubicBezTo>
                  <a:cubicBezTo>
                    <a:pt x="37" y="11"/>
                    <a:pt x="37" y="11"/>
                    <a:pt x="37" y="11"/>
                  </a:cubicBezTo>
                  <a:cubicBezTo>
                    <a:pt x="38" y="11"/>
                    <a:pt x="38" y="12"/>
                    <a:pt x="39" y="13"/>
                  </a:cubicBezTo>
                  <a:cubicBezTo>
                    <a:pt x="42" y="22"/>
                    <a:pt x="42" y="22"/>
                    <a:pt x="42" y="22"/>
                  </a:cubicBezTo>
                  <a:cubicBezTo>
                    <a:pt x="52" y="33"/>
                    <a:pt x="52" y="33"/>
                    <a:pt x="52" y="33"/>
                  </a:cubicBezTo>
                  <a:cubicBezTo>
                    <a:pt x="59" y="25"/>
                    <a:pt x="59" y="25"/>
                    <a:pt x="59" y="25"/>
                  </a:cubicBezTo>
                  <a:cubicBezTo>
                    <a:pt x="59" y="25"/>
                    <a:pt x="59" y="24"/>
                    <a:pt x="59" y="24"/>
                  </a:cubicBezTo>
                  <a:cubicBezTo>
                    <a:pt x="59" y="24"/>
                    <a:pt x="59" y="24"/>
                    <a:pt x="59" y="24"/>
                  </a:cubicBezTo>
                  <a:cubicBezTo>
                    <a:pt x="59" y="17"/>
                    <a:pt x="62" y="11"/>
                    <a:pt x="66" y="7"/>
                  </a:cubicBezTo>
                  <a:cubicBezTo>
                    <a:pt x="66" y="7"/>
                    <a:pt x="66" y="7"/>
                    <a:pt x="66" y="7"/>
                  </a:cubicBezTo>
                  <a:cubicBezTo>
                    <a:pt x="71" y="3"/>
                    <a:pt x="77" y="0"/>
                    <a:pt x="83" y="0"/>
                  </a:cubicBezTo>
                  <a:close/>
                  <a:moveTo>
                    <a:pt x="72" y="58"/>
                  </a:moveTo>
                  <a:cubicBezTo>
                    <a:pt x="72" y="58"/>
                    <a:pt x="72" y="58"/>
                    <a:pt x="72" y="58"/>
                  </a:cubicBezTo>
                  <a:cubicBezTo>
                    <a:pt x="59" y="70"/>
                    <a:pt x="59" y="70"/>
                    <a:pt x="59" y="70"/>
                  </a:cubicBezTo>
                  <a:cubicBezTo>
                    <a:pt x="84" y="95"/>
                    <a:pt x="84" y="95"/>
                    <a:pt x="84" y="95"/>
                  </a:cubicBezTo>
                  <a:cubicBezTo>
                    <a:pt x="86" y="97"/>
                    <a:pt x="88" y="98"/>
                    <a:pt x="90" y="98"/>
                  </a:cubicBezTo>
                  <a:cubicBezTo>
                    <a:pt x="93" y="98"/>
                    <a:pt x="95" y="97"/>
                    <a:pt x="96" y="95"/>
                  </a:cubicBezTo>
                  <a:cubicBezTo>
                    <a:pt x="97" y="95"/>
                    <a:pt x="97" y="95"/>
                    <a:pt x="97" y="95"/>
                  </a:cubicBezTo>
                  <a:cubicBezTo>
                    <a:pt x="98" y="94"/>
                    <a:pt x="99" y="91"/>
                    <a:pt x="99" y="89"/>
                  </a:cubicBezTo>
                  <a:cubicBezTo>
                    <a:pt x="99" y="87"/>
                    <a:pt x="98" y="85"/>
                    <a:pt x="97" y="83"/>
                  </a:cubicBezTo>
                  <a:cubicBezTo>
                    <a:pt x="96" y="83"/>
                    <a:pt x="96" y="83"/>
                    <a:pt x="96" y="83"/>
                  </a:cubicBezTo>
                  <a:cubicBezTo>
                    <a:pt x="72" y="58"/>
                    <a:pt x="72" y="58"/>
                    <a:pt x="72" y="58"/>
                  </a:cubicBezTo>
                  <a:close/>
                  <a:moveTo>
                    <a:pt x="40" y="45"/>
                  </a:moveTo>
                  <a:cubicBezTo>
                    <a:pt x="40" y="45"/>
                    <a:pt x="40" y="45"/>
                    <a:pt x="40" y="45"/>
                  </a:cubicBezTo>
                  <a:cubicBezTo>
                    <a:pt x="46" y="39"/>
                    <a:pt x="46" y="39"/>
                    <a:pt x="46" y="39"/>
                  </a:cubicBezTo>
                  <a:cubicBezTo>
                    <a:pt x="35" y="27"/>
                    <a:pt x="35" y="27"/>
                    <a:pt x="35" y="27"/>
                  </a:cubicBezTo>
                  <a:cubicBezTo>
                    <a:pt x="34" y="27"/>
                    <a:pt x="34" y="26"/>
                    <a:pt x="34" y="25"/>
                  </a:cubicBezTo>
                  <a:cubicBezTo>
                    <a:pt x="32" y="17"/>
                    <a:pt x="32" y="17"/>
                    <a:pt x="32" y="17"/>
                  </a:cubicBezTo>
                  <a:cubicBezTo>
                    <a:pt x="15" y="10"/>
                    <a:pt x="15" y="10"/>
                    <a:pt x="15" y="10"/>
                  </a:cubicBezTo>
                  <a:cubicBezTo>
                    <a:pt x="13" y="12"/>
                    <a:pt x="13" y="12"/>
                    <a:pt x="13" y="12"/>
                  </a:cubicBezTo>
                  <a:cubicBezTo>
                    <a:pt x="11" y="14"/>
                    <a:pt x="11" y="14"/>
                    <a:pt x="11" y="14"/>
                  </a:cubicBezTo>
                  <a:cubicBezTo>
                    <a:pt x="19" y="30"/>
                    <a:pt x="19" y="30"/>
                    <a:pt x="19" y="30"/>
                  </a:cubicBezTo>
                  <a:cubicBezTo>
                    <a:pt x="27" y="33"/>
                    <a:pt x="27" y="33"/>
                    <a:pt x="27" y="33"/>
                  </a:cubicBezTo>
                  <a:cubicBezTo>
                    <a:pt x="28" y="33"/>
                    <a:pt x="28" y="33"/>
                    <a:pt x="29" y="34"/>
                  </a:cubicBezTo>
                  <a:cubicBezTo>
                    <a:pt x="40" y="45"/>
                    <a:pt x="40" y="45"/>
                    <a:pt x="40" y="45"/>
                  </a:cubicBezTo>
                  <a:close/>
                  <a:moveTo>
                    <a:pt x="83" y="8"/>
                  </a:moveTo>
                  <a:cubicBezTo>
                    <a:pt x="83" y="8"/>
                    <a:pt x="83" y="8"/>
                    <a:pt x="83" y="8"/>
                  </a:cubicBezTo>
                  <a:cubicBezTo>
                    <a:pt x="79" y="8"/>
                    <a:pt x="75" y="10"/>
                    <a:pt x="72" y="13"/>
                  </a:cubicBezTo>
                  <a:cubicBezTo>
                    <a:pt x="72" y="13"/>
                    <a:pt x="72" y="13"/>
                    <a:pt x="72" y="13"/>
                  </a:cubicBezTo>
                  <a:cubicBezTo>
                    <a:pt x="69" y="16"/>
                    <a:pt x="68" y="20"/>
                    <a:pt x="68" y="24"/>
                  </a:cubicBezTo>
                  <a:cubicBezTo>
                    <a:pt x="68" y="24"/>
                    <a:pt x="68" y="24"/>
                    <a:pt x="68" y="24"/>
                  </a:cubicBezTo>
                  <a:cubicBezTo>
                    <a:pt x="68" y="24"/>
                    <a:pt x="68" y="25"/>
                    <a:pt x="68" y="25"/>
                  </a:cubicBezTo>
                  <a:cubicBezTo>
                    <a:pt x="68" y="25"/>
                    <a:pt x="68" y="25"/>
                    <a:pt x="68" y="25"/>
                  </a:cubicBezTo>
                  <a:cubicBezTo>
                    <a:pt x="68" y="26"/>
                    <a:pt x="68" y="26"/>
                    <a:pt x="68" y="26"/>
                  </a:cubicBezTo>
                  <a:cubicBezTo>
                    <a:pt x="68" y="27"/>
                    <a:pt x="68" y="29"/>
                    <a:pt x="67" y="30"/>
                  </a:cubicBezTo>
                  <a:cubicBezTo>
                    <a:pt x="11" y="85"/>
                    <a:pt x="11" y="85"/>
                    <a:pt x="11" y="85"/>
                  </a:cubicBezTo>
                  <a:cubicBezTo>
                    <a:pt x="11" y="85"/>
                    <a:pt x="11" y="85"/>
                    <a:pt x="11" y="85"/>
                  </a:cubicBezTo>
                  <a:cubicBezTo>
                    <a:pt x="9" y="88"/>
                    <a:pt x="9" y="91"/>
                    <a:pt x="10" y="93"/>
                  </a:cubicBezTo>
                  <a:cubicBezTo>
                    <a:pt x="10" y="94"/>
                    <a:pt x="11" y="95"/>
                    <a:pt x="11" y="96"/>
                  </a:cubicBezTo>
                  <a:cubicBezTo>
                    <a:pt x="12" y="97"/>
                    <a:pt x="13" y="97"/>
                    <a:pt x="14" y="98"/>
                  </a:cubicBezTo>
                  <a:cubicBezTo>
                    <a:pt x="17" y="99"/>
                    <a:pt x="20" y="98"/>
                    <a:pt x="22" y="96"/>
                  </a:cubicBezTo>
                  <a:cubicBezTo>
                    <a:pt x="51" y="68"/>
                    <a:pt x="51" y="68"/>
                    <a:pt x="51" y="68"/>
                  </a:cubicBezTo>
                  <a:cubicBezTo>
                    <a:pt x="51" y="67"/>
                    <a:pt x="51" y="67"/>
                    <a:pt x="51" y="67"/>
                  </a:cubicBezTo>
                  <a:cubicBezTo>
                    <a:pt x="69" y="49"/>
                    <a:pt x="69" y="49"/>
                    <a:pt x="69" y="49"/>
                  </a:cubicBezTo>
                  <a:cubicBezTo>
                    <a:pt x="69" y="49"/>
                    <a:pt x="69" y="49"/>
                    <a:pt x="69" y="49"/>
                  </a:cubicBezTo>
                  <a:cubicBezTo>
                    <a:pt x="77" y="41"/>
                    <a:pt x="77" y="41"/>
                    <a:pt x="77" y="41"/>
                  </a:cubicBezTo>
                  <a:cubicBezTo>
                    <a:pt x="77" y="41"/>
                    <a:pt x="77" y="41"/>
                    <a:pt x="77" y="41"/>
                  </a:cubicBezTo>
                  <a:cubicBezTo>
                    <a:pt x="78" y="40"/>
                    <a:pt x="80" y="39"/>
                    <a:pt x="81" y="39"/>
                  </a:cubicBezTo>
                  <a:cubicBezTo>
                    <a:pt x="81" y="40"/>
                    <a:pt x="82" y="40"/>
                    <a:pt x="82" y="40"/>
                  </a:cubicBezTo>
                  <a:cubicBezTo>
                    <a:pt x="82" y="40"/>
                    <a:pt x="83" y="40"/>
                    <a:pt x="83" y="40"/>
                  </a:cubicBezTo>
                  <a:cubicBezTo>
                    <a:pt x="88" y="40"/>
                    <a:pt x="92" y="38"/>
                    <a:pt x="94" y="35"/>
                  </a:cubicBezTo>
                  <a:cubicBezTo>
                    <a:pt x="94" y="35"/>
                    <a:pt x="94" y="35"/>
                    <a:pt x="94" y="35"/>
                  </a:cubicBezTo>
                  <a:cubicBezTo>
                    <a:pt x="97" y="32"/>
                    <a:pt x="99" y="29"/>
                    <a:pt x="99" y="24"/>
                  </a:cubicBezTo>
                  <a:cubicBezTo>
                    <a:pt x="97" y="26"/>
                    <a:pt x="95" y="28"/>
                    <a:pt x="94" y="30"/>
                  </a:cubicBezTo>
                  <a:cubicBezTo>
                    <a:pt x="93" y="31"/>
                    <a:pt x="91" y="31"/>
                    <a:pt x="90" y="31"/>
                  </a:cubicBezTo>
                  <a:cubicBezTo>
                    <a:pt x="85" y="30"/>
                    <a:pt x="85" y="30"/>
                    <a:pt x="85" y="30"/>
                  </a:cubicBezTo>
                  <a:cubicBezTo>
                    <a:pt x="81" y="29"/>
                    <a:pt x="81" y="29"/>
                    <a:pt x="81" y="29"/>
                  </a:cubicBezTo>
                  <a:cubicBezTo>
                    <a:pt x="80" y="28"/>
                    <a:pt x="79" y="27"/>
                    <a:pt x="78" y="26"/>
                  </a:cubicBezTo>
                  <a:cubicBezTo>
                    <a:pt x="77" y="22"/>
                    <a:pt x="77" y="22"/>
                    <a:pt x="77" y="22"/>
                  </a:cubicBezTo>
                  <a:cubicBezTo>
                    <a:pt x="76" y="18"/>
                    <a:pt x="76" y="18"/>
                    <a:pt x="76" y="18"/>
                  </a:cubicBezTo>
                  <a:cubicBezTo>
                    <a:pt x="76" y="16"/>
                    <a:pt x="76" y="15"/>
                    <a:pt x="77" y="14"/>
                  </a:cubicBezTo>
                  <a:cubicBezTo>
                    <a:pt x="79" y="12"/>
                    <a:pt x="81" y="10"/>
                    <a:pt x="83" y="8"/>
                  </a:cubicBezTo>
                  <a:close/>
                </a:path>
              </a:pathLst>
            </a:custGeom>
            <a:solidFill>
              <a:schemeClr val="bg2"/>
            </a:solidFill>
            <a:ln>
              <a:noFill/>
            </a:ln>
          </p:spPr>
          <p:txBody>
            <a:bodyPr>
              <a:normAutofit/>
            </a:bodyPr>
            <a:lstStyle/>
            <a:p>
              <a:endParaRPr lang="zh-CN" altLang="en-US"/>
            </a:p>
          </p:txBody>
        </p:sp>
        <p:sp>
          <p:nvSpPr>
            <p:cNvPr id="50" name="文本框 49"/>
            <p:cNvSpPr txBox="1"/>
            <p:nvPr>
              <p:custDataLst>
                <p:tags r:id="rId20"/>
              </p:custDataLst>
            </p:nvPr>
          </p:nvSpPr>
          <p:spPr>
            <a:xfrm>
              <a:off x="12306" y="2463"/>
              <a:ext cx="4717" cy="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defPPr>
                <a:defRPr lang="zh-CN"/>
              </a:defPPr>
              <a:lvl1pPr algn="ctr" defTabSz="914400" eaLnBrk="1" hangingPunct="1">
                <a:lnSpc>
                  <a:spcPct val="90000"/>
                </a:lnSpc>
                <a:spcBef>
                  <a:spcPts val="1800"/>
                </a:spcBef>
                <a:buClr>
                  <a:schemeClr val="tx1"/>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chemeClr val="tx1"/>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作业负责人应根据高处作业的分级和类别向审批单位提出申请，办理《作业证》。《作业证》一式三份，一份交作业人员，一份交作业负责人，一份交安全管理部门留存，保存期1年。</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文本框 50"/>
            <p:cNvSpPr txBox="1"/>
            <p:nvPr>
              <p:custDataLst>
                <p:tags r:id="rId21"/>
              </p:custDataLst>
            </p:nvPr>
          </p:nvSpPr>
          <p:spPr>
            <a:xfrm>
              <a:off x="3258" y="2967"/>
              <a:ext cx="3657"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zh-CN"/>
              </a:defPPr>
              <a:lvl1pPr algn="ctr" defTabSz="914400" eaLnBrk="1" hangingPunct="1">
                <a:lnSpc>
                  <a:spcPct val="90000"/>
                </a:lnSpc>
                <a:spcBef>
                  <a:spcPts val="1800"/>
                </a:spcBef>
                <a:buClr>
                  <a:schemeClr val="tx1"/>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chemeClr val="tx1"/>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一级高处作业和在坡度大于45°的斜坡上面的高处作业，由车间负责审批。</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文本框 51"/>
            <p:cNvSpPr txBox="1"/>
            <p:nvPr>
              <p:custDataLst>
                <p:tags r:id="rId22"/>
              </p:custDataLst>
            </p:nvPr>
          </p:nvSpPr>
          <p:spPr>
            <a:xfrm>
              <a:off x="2628" y="8459"/>
              <a:ext cx="4224"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zh-CN"/>
              </a:defPPr>
              <a:lvl1pPr algn="ctr" defTabSz="914400" eaLnBrk="1" hangingPunct="1">
                <a:lnSpc>
                  <a:spcPct val="90000"/>
                </a:lnSpc>
                <a:spcBef>
                  <a:spcPts val="1800"/>
                </a:spcBef>
                <a:buClr>
                  <a:schemeClr val="tx1"/>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chemeClr val="tx1"/>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特级高处作业及下列情形的高处作业，由单位安全部门审核后，报主管安全负责人审批</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0" name="文本框 79"/>
            <p:cNvSpPr txBox="1"/>
            <p:nvPr>
              <p:custDataLst>
                <p:tags r:id="rId23"/>
              </p:custDataLst>
            </p:nvPr>
          </p:nvSpPr>
          <p:spPr>
            <a:xfrm>
              <a:off x="13368" y="5824"/>
              <a:ext cx="4147"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zh-CN"/>
              </a:defPPr>
              <a:lvl1pPr algn="ctr" defTabSz="914400" eaLnBrk="1" hangingPunct="1">
                <a:lnSpc>
                  <a:spcPct val="90000"/>
                </a:lnSpc>
                <a:spcBef>
                  <a:spcPts val="1800"/>
                </a:spcBef>
                <a:buClr>
                  <a:schemeClr val="tx1"/>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chemeClr val="tx1"/>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作业证》有效期7天，若作业时间超过7天，应重新审批。对于作业期较长的项目，在作业期内，作业单位负责人应经常深人现场检查，发现隐患及时整改，并做好记录。若作业条件发生重大变化，应重新办理《作业证》。</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5" name="文本框 84"/>
            <p:cNvSpPr txBox="1"/>
            <p:nvPr>
              <p:custDataLst>
                <p:tags r:id="rId24"/>
              </p:custDataLst>
            </p:nvPr>
          </p:nvSpPr>
          <p:spPr>
            <a:xfrm>
              <a:off x="1931" y="5824"/>
              <a:ext cx="3901"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zh-CN"/>
              </a:defPPr>
              <a:lvl1pPr algn="ctr" defTabSz="914400" eaLnBrk="1" hangingPunct="1">
                <a:lnSpc>
                  <a:spcPct val="90000"/>
                </a:lnSpc>
                <a:spcBef>
                  <a:spcPts val="1800"/>
                </a:spcBef>
                <a:buClr>
                  <a:schemeClr val="tx1"/>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chemeClr val="tx1"/>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二级、三级高处作业及下列情形的高处作业由车间审核后，报厂相关主管部门审批。</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6" name="Group 18"/>
            <p:cNvGrpSpPr/>
            <p:nvPr>
              <p:custDataLst>
                <p:tags r:id="rId25"/>
              </p:custDataLst>
            </p:nvPr>
          </p:nvGrpSpPr>
          <p:grpSpPr bwMode="auto">
            <a:xfrm>
              <a:off x="8171" y="5323"/>
              <a:ext cx="2858" cy="4169"/>
              <a:chOff x="0" y="0"/>
              <a:chExt cx="1335" cy="1947"/>
            </a:xfrm>
            <a:solidFill>
              <a:schemeClr val="bg1">
                <a:lumMod val="65000"/>
              </a:schemeClr>
            </a:solidFill>
          </p:grpSpPr>
          <p:sp>
            <p:nvSpPr>
              <p:cNvPr id="87" name="Freeform 19"/>
              <p:cNvSpPr>
                <a:spLocks noEditPoints="1"/>
              </p:cNvSpPr>
              <p:nvPr>
                <p:custDataLst>
                  <p:tags r:id="rId26"/>
                </p:custDataLst>
              </p:nvPr>
            </p:nvSpPr>
            <p:spPr bwMode="auto">
              <a:xfrm>
                <a:off x="0" y="0"/>
                <a:ext cx="1335" cy="1609"/>
              </a:xfrm>
              <a:custGeom>
                <a:avLst/>
                <a:gdLst>
                  <a:gd name="T0" fmla="*/ 282 w 565"/>
                  <a:gd name="T1" fmla="*/ 0 h 681"/>
                  <a:gd name="T2" fmla="*/ 0 w 565"/>
                  <a:gd name="T3" fmla="*/ 283 h 681"/>
                  <a:gd name="T4" fmla="*/ 72 w 565"/>
                  <a:gd name="T5" fmla="*/ 472 h 681"/>
                  <a:gd name="T6" fmla="*/ 72 w 565"/>
                  <a:gd name="T7" fmla="*/ 472 h 681"/>
                  <a:gd name="T8" fmla="*/ 73 w 565"/>
                  <a:gd name="T9" fmla="*/ 473 h 681"/>
                  <a:gd name="T10" fmla="*/ 85 w 565"/>
                  <a:gd name="T11" fmla="*/ 486 h 681"/>
                  <a:gd name="T12" fmla="*/ 151 w 565"/>
                  <a:gd name="T13" fmla="*/ 568 h 681"/>
                  <a:gd name="T14" fmla="*/ 232 w 565"/>
                  <a:gd name="T15" fmla="*/ 681 h 681"/>
                  <a:gd name="T16" fmla="*/ 275 w 565"/>
                  <a:gd name="T17" fmla="*/ 681 h 681"/>
                  <a:gd name="T18" fmla="*/ 289 w 565"/>
                  <a:gd name="T19" fmla="*/ 681 h 681"/>
                  <a:gd name="T20" fmla="*/ 332 w 565"/>
                  <a:gd name="T21" fmla="*/ 681 h 681"/>
                  <a:gd name="T22" fmla="*/ 414 w 565"/>
                  <a:gd name="T23" fmla="*/ 568 h 681"/>
                  <a:gd name="T24" fmla="*/ 477 w 565"/>
                  <a:gd name="T25" fmla="*/ 488 h 681"/>
                  <a:gd name="T26" fmla="*/ 565 w 565"/>
                  <a:gd name="T27" fmla="*/ 283 h 681"/>
                  <a:gd name="T28" fmla="*/ 282 w 565"/>
                  <a:gd name="T29" fmla="*/ 0 h 681"/>
                  <a:gd name="T30" fmla="*/ 388 w 565"/>
                  <a:gd name="T31" fmla="*/ 410 h 681"/>
                  <a:gd name="T32" fmla="*/ 354 w 565"/>
                  <a:gd name="T33" fmla="*/ 455 h 681"/>
                  <a:gd name="T34" fmla="*/ 309 w 565"/>
                  <a:gd name="T35" fmla="*/ 520 h 681"/>
                  <a:gd name="T36" fmla="*/ 286 w 565"/>
                  <a:gd name="T37" fmla="*/ 520 h 681"/>
                  <a:gd name="T38" fmla="*/ 279 w 565"/>
                  <a:gd name="T39" fmla="*/ 520 h 681"/>
                  <a:gd name="T40" fmla="*/ 255 w 565"/>
                  <a:gd name="T41" fmla="*/ 520 h 681"/>
                  <a:gd name="T42" fmla="*/ 211 w 565"/>
                  <a:gd name="T43" fmla="*/ 455 h 681"/>
                  <a:gd name="T44" fmla="*/ 176 w 565"/>
                  <a:gd name="T45" fmla="*/ 408 h 681"/>
                  <a:gd name="T46" fmla="*/ 169 w 565"/>
                  <a:gd name="T47" fmla="*/ 401 h 681"/>
                  <a:gd name="T48" fmla="*/ 168 w 565"/>
                  <a:gd name="T49" fmla="*/ 400 h 681"/>
                  <a:gd name="T50" fmla="*/ 168 w 565"/>
                  <a:gd name="T51" fmla="*/ 400 h 681"/>
                  <a:gd name="T52" fmla="*/ 129 w 565"/>
                  <a:gd name="T53" fmla="*/ 292 h 681"/>
                  <a:gd name="T54" fmla="*/ 282 w 565"/>
                  <a:gd name="T55" fmla="*/ 129 h 681"/>
                  <a:gd name="T56" fmla="*/ 436 w 565"/>
                  <a:gd name="T57" fmla="*/ 292 h 681"/>
                  <a:gd name="T58" fmla="*/ 388 w 565"/>
                  <a:gd name="T59" fmla="*/ 41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5" h="681">
                    <a:moveTo>
                      <a:pt x="282" y="0"/>
                    </a:moveTo>
                    <a:cubicBezTo>
                      <a:pt x="126" y="0"/>
                      <a:pt x="0" y="127"/>
                      <a:pt x="0" y="283"/>
                    </a:cubicBezTo>
                    <a:cubicBezTo>
                      <a:pt x="0" y="356"/>
                      <a:pt x="27" y="422"/>
                      <a:pt x="72" y="472"/>
                    </a:cubicBezTo>
                    <a:cubicBezTo>
                      <a:pt x="72" y="472"/>
                      <a:pt x="72" y="472"/>
                      <a:pt x="72" y="472"/>
                    </a:cubicBezTo>
                    <a:cubicBezTo>
                      <a:pt x="72" y="472"/>
                      <a:pt x="72" y="473"/>
                      <a:pt x="73" y="473"/>
                    </a:cubicBezTo>
                    <a:cubicBezTo>
                      <a:pt x="77" y="478"/>
                      <a:pt x="81" y="482"/>
                      <a:pt x="85" y="486"/>
                    </a:cubicBezTo>
                    <a:cubicBezTo>
                      <a:pt x="102" y="504"/>
                      <a:pt x="131" y="536"/>
                      <a:pt x="151" y="568"/>
                    </a:cubicBezTo>
                    <a:cubicBezTo>
                      <a:pt x="180" y="615"/>
                      <a:pt x="165" y="681"/>
                      <a:pt x="232" y="681"/>
                    </a:cubicBezTo>
                    <a:cubicBezTo>
                      <a:pt x="275" y="681"/>
                      <a:pt x="275" y="681"/>
                      <a:pt x="275" y="681"/>
                    </a:cubicBezTo>
                    <a:cubicBezTo>
                      <a:pt x="289" y="681"/>
                      <a:pt x="289" y="681"/>
                      <a:pt x="289" y="681"/>
                    </a:cubicBezTo>
                    <a:cubicBezTo>
                      <a:pt x="332" y="681"/>
                      <a:pt x="332" y="681"/>
                      <a:pt x="332" y="681"/>
                    </a:cubicBezTo>
                    <a:cubicBezTo>
                      <a:pt x="399" y="681"/>
                      <a:pt x="385" y="615"/>
                      <a:pt x="414" y="568"/>
                    </a:cubicBezTo>
                    <a:cubicBezTo>
                      <a:pt x="433" y="538"/>
                      <a:pt x="460" y="507"/>
                      <a:pt x="477" y="488"/>
                    </a:cubicBezTo>
                    <a:cubicBezTo>
                      <a:pt x="531" y="437"/>
                      <a:pt x="565" y="364"/>
                      <a:pt x="565" y="283"/>
                    </a:cubicBezTo>
                    <a:cubicBezTo>
                      <a:pt x="565" y="127"/>
                      <a:pt x="439" y="0"/>
                      <a:pt x="282" y="0"/>
                    </a:cubicBezTo>
                    <a:close/>
                    <a:moveTo>
                      <a:pt x="388" y="410"/>
                    </a:moveTo>
                    <a:cubicBezTo>
                      <a:pt x="379" y="420"/>
                      <a:pt x="364" y="438"/>
                      <a:pt x="354" y="455"/>
                    </a:cubicBezTo>
                    <a:cubicBezTo>
                      <a:pt x="338" y="482"/>
                      <a:pt x="346" y="520"/>
                      <a:pt x="309" y="520"/>
                    </a:cubicBezTo>
                    <a:cubicBezTo>
                      <a:pt x="286" y="520"/>
                      <a:pt x="286" y="520"/>
                      <a:pt x="286" y="520"/>
                    </a:cubicBezTo>
                    <a:cubicBezTo>
                      <a:pt x="279" y="520"/>
                      <a:pt x="279" y="520"/>
                      <a:pt x="279" y="520"/>
                    </a:cubicBezTo>
                    <a:cubicBezTo>
                      <a:pt x="255" y="520"/>
                      <a:pt x="255" y="520"/>
                      <a:pt x="255" y="520"/>
                    </a:cubicBezTo>
                    <a:cubicBezTo>
                      <a:pt x="219" y="520"/>
                      <a:pt x="227" y="482"/>
                      <a:pt x="211" y="455"/>
                    </a:cubicBezTo>
                    <a:cubicBezTo>
                      <a:pt x="201" y="437"/>
                      <a:pt x="185" y="419"/>
                      <a:pt x="176" y="408"/>
                    </a:cubicBezTo>
                    <a:cubicBezTo>
                      <a:pt x="173" y="406"/>
                      <a:pt x="171" y="403"/>
                      <a:pt x="169" y="401"/>
                    </a:cubicBezTo>
                    <a:cubicBezTo>
                      <a:pt x="169" y="401"/>
                      <a:pt x="168" y="400"/>
                      <a:pt x="168" y="400"/>
                    </a:cubicBezTo>
                    <a:cubicBezTo>
                      <a:pt x="168" y="400"/>
                      <a:pt x="168" y="400"/>
                      <a:pt x="168" y="400"/>
                    </a:cubicBezTo>
                    <a:cubicBezTo>
                      <a:pt x="144" y="371"/>
                      <a:pt x="129" y="333"/>
                      <a:pt x="129" y="292"/>
                    </a:cubicBezTo>
                    <a:cubicBezTo>
                      <a:pt x="129" y="202"/>
                      <a:pt x="198" y="129"/>
                      <a:pt x="282" y="129"/>
                    </a:cubicBezTo>
                    <a:cubicBezTo>
                      <a:pt x="367" y="129"/>
                      <a:pt x="436" y="202"/>
                      <a:pt x="436" y="292"/>
                    </a:cubicBezTo>
                    <a:cubicBezTo>
                      <a:pt x="436" y="338"/>
                      <a:pt x="417" y="380"/>
                      <a:pt x="388"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ormAutofit/>
              </a:bodyPr>
              <a:lstStyle/>
              <a:p>
                <a:pPr>
                  <a:defRPr/>
                </a:pPr>
                <a:endParaRPr lang="zh-CN" altLang="en-US"/>
              </a:p>
            </p:txBody>
          </p:sp>
          <p:sp>
            <p:nvSpPr>
              <p:cNvPr id="88" name="Freeform 20"/>
              <p:cNvSpPr/>
              <p:nvPr>
                <p:custDataLst>
                  <p:tags r:id="rId27"/>
                </p:custDataLst>
              </p:nvPr>
            </p:nvSpPr>
            <p:spPr bwMode="auto">
              <a:xfrm>
                <a:off x="442" y="1621"/>
                <a:ext cx="449" cy="108"/>
              </a:xfrm>
              <a:custGeom>
                <a:avLst/>
                <a:gdLst>
                  <a:gd name="T0" fmla="*/ 168 w 190"/>
                  <a:gd name="T1" fmla="*/ 0 h 46"/>
                  <a:gd name="T2" fmla="*/ 20 w 190"/>
                  <a:gd name="T3" fmla="*/ 0 h 46"/>
                  <a:gd name="T4" fmla="*/ 0 w 190"/>
                  <a:gd name="T5" fmla="*/ 23 h 46"/>
                  <a:gd name="T6" fmla="*/ 0 w 190"/>
                  <a:gd name="T7" fmla="*/ 24 h 46"/>
                  <a:gd name="T8" fmla="*/ 20 w 190"/>
                  <a:gd name="T9" fmla="*/ 46 h 46"/>
                  <a:gd name="T10" fmla="*/ 168 w 190"/>
                  <a:gd name="T11" fmla="*/ 46 h 46"/>
                  <a:gd name="T12" fmla="*/ 190 w 190"/>
                  <a:gd name="T13" fmla="*/ 24 h 46"/>
                  <a:gd name="T14" fmla="*/ 190 w 190"/>
                  <a:gd name="T15" fmla="*/ 23 h 46"/>
                  <a:gd name="T16" fmla="*/ 168 w 19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46">
                    <a:moveTo>
                      <a:pt x="168" y="0"/>
                    </a:moveTo>
                    <a:cubicBezTo>
                      <a:pt x="20" y="0"/>
                      <a:pt x="20" y="0"/>
                      <a:pt x="20" y="0"/>
                    </a:cubicBezTo>
                    <a:cubicBezTo>
                      <a:pt x="9" y="0"/>
                      <a:pt x="0" y="12"/>
                      <a:pt x="0" y="23"/>
                    </a:cubicBezTo>
                    <a:cubicBezTo>
                      <a:pt x="0" y="24"/>
                      <a:pt x="0" y="24"/>
                      <a:pt x="0" y="24"/>
                    </a:cubicBezTo>
                    <a:cubicBezTo>
                      <a:pt x="0" y="35"/>
                      <a:pt x="9" y="46"/>
                      <a:pt x="20" y="46"/>
                    </a:cubicBezTo>
                    <a:cubicBezTo>
                      <a:pt x="168" y="46"/>
                      <a:pt x="168" y="46"/>
                      <a:pt x="168" y="46"/>
                    </a:cubicBezTo>
                    <a:cubicBezTo>
                      <a:pt x="180" y="46"/>
                      <a:pt x="190" y="35"/>
                      <a:pt x="190" y="24"/>
                    </a:cubicBezTo>
                    <a:cubicBezTo>
                      <a:pt x="190" y="23"/>
                      <a:pt x="190" y="23"/>
                      <a:pt x="190" y="23"/>
                    </a:cubicBezTo>
                    <a:cubicBezTo>
                      <a:pt x="190" y="12"/>
                      <a:pt x="180" y="0"/>
                      <a:pt x="1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a:defRPr/>
                </a:pPr>
                <a:endParaRPr lang="zh-CN" altLang="en-US"/>
              </a:p>
            </p:txBody>
          </p:sp>
          <p:sp>
            <p:nvSpPr>
              <p:cNvPr id="89" name="Freeform 21"/>
              <p:cNvSpPr/>
              <p:nvPr>
                <p:custDataLst>
                  <p:tags r:id="rId28"/>
                </p:custDataLst>
              </p:nvPr>
            </p:nvSpPr>
            <p:spPr bwMode="auto">
              <a:xfrm>
                <a:off x="442" y="1748"/>
                <a:ext cx="449" cy="199"/>
              </a:xfrm>
              <a:custGeom>
                <a:avLst/>
                <a:gdLst>
                  <a:gd name="T0" fmla="*/ 168 w 190"/>
                  <a:gd name="T1" fmla="*/ 0 h 84"/>
                  <a:gd name="T2" fmla="*/ 20 w 190"/>
                  <a:gd name="T3" fmla="*/ 0 h 84"/>
                  <a:gd name="T4" fmla="*/ 0 w 190"/>
                  <a:gd name="T5" fmla="*/ 22 h 84"/>
                  <a:gd name="T6" fmla="*/ 0 w 190"/>
                  <a:gd name="T7" fmla="*/ 22 h 84"/>
                  <a:gd name="T8" fmla="*/ 20 w 190"/>
                  <a:gd name="T9" fmla="*/ 41 h 84"/>
                  <a:gd name="T10" fmla="*/ 48 w 190"/>
                  <a:gd name="T11" fmla="*/ 41 h 84"/>
                  <a:gd name="T12" fmla="*/ 48 w 190"/>
                  <a:gd name="T13" fmla="*/ 46 h 84"/>
                  <a:gd name="T14" fmla="*/ 95 w 190"/>
                  <a:gd name="T15" fmla="*/ 84 h 84"/>
                  <a:gd name="T16" fmla="*/ 141 w 190"/>
                  <a:gd name="T17" fmla="*/ 46 h 84"/>
                  <a:gd name="T18" fmla="*/ 141 w 190"/>
                  <a:gd name="T19" fmla="*/ 41 h 84"/>
                  <a:gd name="T20" fmla="*/ 168 w 190"/>
                  <a:gd name="T21" fmla="*/ 41 h 84"/>
                  <a:gd name="T22" fmla="*/ 190 w 190"/>
                  <a:gd name="T23" fmla="*/ 22 h 84"/>
                  <a:gd name="T24" fmla="*/ 190 w 190"/>
                  <a:gd name="T25" fmla="*/ 22 h 84"/>
                  <a:gd name="T26" fmla="*/ 168 w 190"/>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84">
                    <a:moveTo>
                      <a:pt x="168" y="0"/>
                    </a:moveTo>
                    <a:cubicBezTo>
                      <a:pt x="20" y="0"/>
                      <a:pt x="20" y="0"/>
                      <a:pt x="20" y="0"/>
                    </a:cubicBezTo>
                    <a:cubicBezTo>
                      <a:pt x="9" y="0"/>
                      <a:pt x="0" y="11"/>
                      <a:pt x="0" y="22"/>
                    </a:cubicBezTo>
                    <a:cubicBezTo>
                      <a:pt x="0" y="22"/>
                      <a:pt x="0" y="22"/>
                      <a:pt x="0" y="22"/>
                    </a:cubicBezTo>
                    <a:cubicBezTo>
                      <a:pt x="0" y="33"/>
                      <a:pt x="9" y="41"/>
                      <a:pt x="20" y="41"/>
                    </a:cubicBezTo>
                    <a:cubicBezTo>
                      <a:pt x="48" y="41"/>
                      <a:pt x="48" y="41"/>
                      <a:pt x="48" y="41"/>
                    </a:cubicBezTo>
                    <a:cubicBezTo>
                      <a:pt x="48" y="43"/>
                      <a:pt x="48" y="44"/>
                      <a:pt x="48" y="46"/>
                    </a:cubicBezTo>
                    <a:cubicBezTo>
                      <a:pt x="48" y="67"/>
                      <a:pt x="69" y="84"/>
                      <a:pt x="95" y="84"/>
                    </a:cubicBezTo>
                    <a:cubicBezTo>
                      <a:pt x="120" y="84"/>
                      <a:pt x="141" y="67"/>
                      <a:pt x="141" y="46"/>
                    </a:cubicBezTo>
                    <a:cubicBezTo>
                      <a:pt x="141" y="44"/>
                      <a:pt x="141" y="43"/>
                      <a:pt x="141" y="41"/>
                    </a:cubicBezTo>
                    <a:cubicBezTo>
                      <a:pt x="168" y="41"/>
                      <a:pt x="168" y="41"/>
                      <a:pt x="168" y="41"/>
                    </a:cubicBezTo>
                    <a:cubicBezTo>
                      <a:pt x="180" y="41"/>
                      <a:pt x="190" y="33"/>
                      <a:pt x="190" y="22"/>
                    </a:cubicBezTo>
                    <a:cubicBezTo>
                      <a:pt x="190" y="22"/>
                      <a:pt x="190" y="22"/>
                      <a:pt x="190" y="22"/>
                    </a:cubicBezTo>
                    <a:cubicBezTo>
                      <a:pt x="190" y="11"/>
                      <a:pt x="180" y="0"/>
                      <a:pt x="1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ormAutofit fontScale="75000" lnSpcReduction="20000"/>
              </a:bodyPr>
              <a:lstStyle/>
              <a:p>
                <a:pPr>
                  <a:defRPr/>
                </a:pPr>
                <a:endParaRPr lang="zh-CN" altLang="en-US"/>
              </a:p>
            </p:txBody>
          </p:sp>
          <p:sp>
            <p:nvSpPr>
              <p:cNvPr id="90" name="Freeform 22"/>
              <p:cNvSpPr>
                <a:spLocks noEditPoints="1"/>
              </p:cNvSpPr>
              <p:nvPr>
                <p:custDataLst>
                  <p:tags r:id="rId29"/>
                </p:custDataLst>
              </p:nvPr>
            </p:nvSpPr>
            <p:spPr bwMode="auto">
              <a:xfrm>
                <a:off x="560" y="605"/>
                <a:ext cx="215" cy="276"/>
              </a:xfrm>
              <a:custGeom>
                <a:avLst/>
                <a:gdLst>
                  <a:gd name="T0" fmla="*/ 88 w 91"/>
                  <a:gd name="T1" fmla="*/ 0 h 117"/>
                  <a:gd name="T2" fmla="*/ 3 w 91"/>
                  <a:gd name="T3" fmla="*/ 0 h 117"/>
                  <a:gd name="T4" fmla="*/ 0 w 91"/>
                  <a:gd name="T5" fmla="*/ 3 h 117"/>
                  <a:gd name="T6" fmla="*/ 0 w 91"/>
                  <a:gd name="T7" fmla="*/ 114 h 117"/>
                  <a:gd name="T8" fmla="*/ 3 w 91"/>
                  <a:gd name="T9" fmla="*/ 116 h 117"/>
                  <a:gd name="T10" fmla="*/ 43 w 91"/>
                  <a:gd name="T11" fmla="*/ 92 h 117"/>
                  <a:gd name="T12" fmla="*/ 48 w 91"/>
                  <a:gd name="T13" fmla="*/ 92 h 117"/>
                  <a:gd name="T14" fmla="*/ 88 w 91"/>
                  <a:gd name="T15" fmla="*/ 116 h 117"/>
                  <a:gd name="T16" fmla="*/ 91 w 91"/>
                  <a:gd name="T17" fmla="*/ 114 h 117"/>
                  <a:gd name="T18" fmla="*/ 91 w 91"/>
                  <a:gd name="T19" fmla="*/ 3 h 117"/>
                  <a:gd name="T20" fmla="*/ 88 w 91"/>
                  <a:gd name="T21" fmla="*/ 0 h 117"/>
                  <a:gd name="T22" fmla="*/ 65 w 91"/>
                  <a:gd name="T23" fmla="*/ 49 h 117"/>
                  <a:gd name="T24" fmla="*/ 62 w 91"/>
                  <a:gd name="T25" fmla="*/ 53 h 117"/>
                  <a:gd name="T26" fmla="*/ 50 w 91"/>
                  <a:gd name="T27" fmla="*/ 53 h 117"/>
                  <a:gd name="T28" fmla="*/ 50 w 91"/>
                  <a:gd name="T29" fmla="*/ 64 h 117"/>
                  <a:gd name="T30" fmla="*/ 47 w 91"/>
                  <a:gd name="T31" fmla="*/ 67 h 117"/>
                  <a:gd name="T32" fmla="*/ 44 w 91"/>
                  <a:gd name="T33" fmla="*/ 67 h 117"/>
                  <a:gd name="T34" fmla="*/ 41 w 91"/>
                  <a:gd name="T35" fmla="*/ 64 h 117"/>
                  <a:gd name="T36" fmla="*/ 41 w 91"/>
                  <a:gd name="T37" fmla="*/ 53 h 117"/>
                  <a:gd name="T38" fmla="*/ 29 w 91"/>
                  <a:gd name="T39" fmla="*/ 53 h 117"/>
                  <a:gd name="T40" fmla="*/ 26 w 91"/>
                  <a:gd name="T41" fmla="*/ 49 h 117"/>
                  <a:gd name="T42" fmla="*/ 26 w 91"/>
                  <a:gd name="T43" fmla="*/ 46 h 117"/>
                  <a:gd name="T44" fmla="*/ 29 w 91"/>
                  <a:gd name="T45" fmla="*/ 43 h 117"/>
                  <a:gd name="T46" fmla="*/ 41 w 91"/>
                  <a:gd name="T47" fmla="*/ 43 h 117"/>
                  <a:gd name="T48" fmla="*/ 41 w 91"/>
                  <a:gd name="T49" fmla="*/ 31 h 117"/>
                  <a:gd name="T50" fmla="*/ 44 w 91"/>
                  <a:gd name="T51" fmla="*/ 28 h 117"/>
                  <a:gd name="T52" fmla="*/ 47 w 91"/>
                  <a:gd name="T53" fmla="*/ 28 h 117"/>
                  <a:gd name="T54" fmla="*/ 50 w 91"/>
                  <a:gd name="T55" fmla="*/ 31 h 117"/>
                  <a:gd name="T56" fmla="*/ 50 w 91"/>
                  <a:gd name="T57" fmla="*/ 43 h 117"/>
                  <a:gd name="T58" fmla="*/ 62 w 91"/>
                  <a:gd name="T59" fmla="*/ 43 h 117"/>
                  <a:gd name="T60" fmla="*/ 65 w 91"/>
                  <a:gd name="T61" fmla="*/ 46 h 117"/>
                  <a:gd name="T62" fmla="*/ 65 w 91"/>
                  <a:gd name="T63" fmla="*/ 4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17">
                    <a:moveTo>
                      <a:pt x="88" y="0"/>
                    </a:moveTo>
                    <a:cubicBezTo>
                      <a:pt x="3" y="0"/>
                      <a:pt x="3" y="0"/>
                      <a:pt x="3" y="0"/>
                    </a:cubicBezTo>
                    <a:cubicBezTo>
                      <a:pt x="1" y="0"/>
                      <a:pt x="0" y="1"/>
                      <a:pt x="0" y="3"/>
                    </a:cubicBezTo>
                    <a:cubicBezTo>
                      <a:pt x="0" y="114"/>
                      <a:pt x="0" y="114"/>
                      <a:pt x="0" y="114"/>
                    </a:cubicBezTo>
                    <a:cubicBezTo>
                      <a:pt x="0" y="116"/>
                      <a:pt x="1" y="117"/>
                      <a:pt x="3" y="116"/>
                    </a:cubicBezTo>
                    <a:cubicBezTo>
                      <a:pt x="43" y="92"/>
                      <a:pt x="43" y="92"/>
                      <a:pt x="43" y="92"/>
                    </a:cubicBezTo>
                    <a:cubicBezTo>
                      <a:pt x="44" y="91"/>
                      <a:pt x="47" y="91"/>
                      <a:pt x="48" y="92"/>
                    </a:cubicBezTo>
                    <a:cubicBezTo>
                      <a:pt x="88" y="116"/>
                      <a:pt x="88" y="116"/>
                      <a:pt x="88" y="116"/>
                    </a:cubicBezTo>
                    <a:cubicBezTo>
                      <a:pt x="90" y="117"/>
                      <a:pt x="91" y="116"/>
                      <a:pt x="91" y="114"/>
                    </a:cubicBezTo>
                    <a:cubicBezTo>
                      <a:pt x="91" y="3"/>
                      <a:pt x="91" y="3"/>
                      <a:pt x="91" y="3"/>
                    </a:cubicBezTo>
                    <a:cubicBezTo>
                      <a:pt x="91" y="1"/>
                      <a:pt x="89" y="0"/>
                      <a:pt x="88" y="0"/>
                    </a:cubicBezTo>
                    <a:close/>
                    <a:moveTo>
                      <a:pt x="65" y="49"/>
                    </a:moveTo>
                    <a:cubicBezTo>
                      <a:pt x="65" y="51"/>
                      <a:pt x="64" y="53"/>
                      <a:pt x="62" y="53"/>
                    </a:cubicBezTo>
                    <a:cubicBezTo>
                      <a:pt x="50" y="53"/>
                      <a:pt x="50" y="53"/>
                      <a:pt x="50" y="53"/>
                    </a:cubicBezTo>
                    <a:cubicBezTo>
                      <a:pt x="50" y="64"/>
                      <a:pt x="50" y="64"/>
                      <a:pt x="50" y="64"/>
                    </a:cubicBezTo>
                    <a:cubicBezTo>
                      <a:pt x="50" y="66"/>
                      <a:pt x="49" y="67"/>
                      <a:pt x="47" y="67"/>
                    </a:cubicBezTo>
                    <a:cubicBezTo>
                      <a:pt x="44" y="67"/>
                      <a:pt x="44" y="67"/>
                      <a:pt x="44" y="67"/>
                    </a:cubicBezTo>
                    <a:cubicBezTo>
                      <a:pt x="42" y="67"/>
                      <a:pt x="41" y="66"/>
                      <a:pt x="41" y="64"/>
                    </a:cubicBezTo>
                    <a:cubicBezTo>
                      <a:pt x="41" y="53"/>
                      <a:pt x="41" y="53"/>
                      <a:pt x="41" y="53"/>
                    </a:cubicBezTo>
                    <a:cubicBezTo>
                      <a:pt x="29" y="53"/>
                      <a:pt x="29" y="53"/>
                      <a:pt x="29" y="53"/>
                    </a:cubicBezTo>
                    <a:cubicBezTo>
                      <a:pt x="27" y="53"/>
                      <a:pt x="26" y="51"/>
                      <a:pt x="26" y="49"/>
                    </a:cubicBezTo>
                    <a:cubicBezTo>
                      <a:pt x="26" y="46"/>
                      <a:pt x="26" y="46"/>
                      <a:pt x="26" y="46"/>
                    </a:cubicBezTo>
                    <a:cubicBezTo>
                      <a:pt x="26" y="44"/>
                      <a:pt x="27" y="43"/>
                      <a:pt x="29" y="43"/>
                    </a:cubicBezTo>
                    <a:cubicBezTo>
                      <a:pt x="41" y="43"/>
                      <a:pt x="41" y="43"/>
                      <a:pt x="41" y="43"/>
                    </a:cubicBezTo>
                    <a:cubicBezTo>
                      <a:pt x="41" y="31"/>
                      <a:pt x="41" y="31"/>
                      <a:pt x="41" y="31"/>
                    </a:cubicBezTo>
                    <a:cubicBezTo>
                      <a:pt x="41" y="29"/>
                      <a:pt x="42" y="28"/>
                      <a:pt x="44" y="28"/>
                    </a:cubicBezTo>
                    <a:cubicBezTo>
                      <a:pt x="47" y="28"/>
                      <a:pt x="47" y="28"/>
                      <a:pt x="47" y="28"/>
                    </a:cubicBezTo>
                    <a:cubicBezTo>
                      <a:pt x="49" y="28"/>
                      <a:pt x="50" y="29"/>
                      <a:pt x="50" y="31"/>
                    </a:cubicBezTo>
                    <a:cubicBezTo>
                      <a:pt x="50" y="43"/>
                      <a:pt x="50" y="43"/>
                      <a:pt x="50" y="43"/>
                    </a:cubicBezTo>
                    <a:cubicBezTo>
                      <a:pt x="62" y="43"/>
                      <a:pt x="62" y="43"/>
                      <a:pt x="62" y="43"/>
                    </a:cubicBezTo>
                    <a:cubicBezTo>
                      <a:pt x="64" y="43"/>
                      <a:pt x="65" y="44"/>
                      <a:pt x="65" y="46"/>
                    </a:cubicBezTo>
                    <a:lnTo>
                      <a:pt x="6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ormAutofit/>
              </a:bodyPr>
              <a:lstStyle/>
              <a:p>
                <a:pPr>
                  <a:defRPr/>
                </a:pPr>
                <a:endParaRPr lang="zh-CN" altLang="en-US"/>
              </a:p>
            </p:txBody>
          </p:sp>
          <p:sp>
            <p:nvSpPr>
              <p:cNvPr id="91" name="Freeform 23"/>
              <p:cNvSpPr/>
              <p:nvPr>
                <p:custDataLst>
                  <p:tags r:id="rId30"/>
                </p:custDataLst>
              </p:nvPr>
            </p:nvSpPr>
            <p:spPr bwMode="auto">
              <a:xfrm>
                <a:off x="621" y="543"/>
                <a:ext cx="215" cy="279"/>
              </a:xfrm>
              <a:custGeom>
                <a:avLst/>
                <a:gdLst>
                  <a:gd name="T0" fmla="*/ 87 w 91"/>
                  <a:gd name="T1" fmla="*/ 0 h 118"/>
                  <a:gd name="T2" fmla="*/ 91 w 91"/>
                  <a:gd name="T3" fmla="*/ 3 h 118"/>
                  <a:gd name="T4" fmla="*/ 91 w 91"/>
                  <a:gd name="T5" fmla="*/ 115 h 118"/>
                  <a:gd name="T6" fmla="*/ 88 w 91"/>
                  <a:gd name="T7" fmla="*/ 117 h 118"/>
                  <a:gd name="T8" fmla="*/ 77 w 91"/>
                  <a:gd name="T9" fmla="*/ 109 h 118"/>
                  <a:gd name="T10" fmla="*/ 75 w 91"/>
                  <a:gd name="T11" fmla="*/ 104 h 118"/>
                  <a:gd name="T12" fmla="*/ 75 w 91"/>
                  <a:gd name="T13" fmla="*/ 19 h 118"/>
                  <a:gd name="T14" fmla="*/ 71 w 91"/>
                  <a:gd name="T15" fmla="*/ 16 h 118"/>
                  <a:gd name="T16" fmla="*/ 3 w 91"/>
                  <a:gd name="T17" fmla="*/ 16 h 118"/>
                  <a:gd name="T18" fmla="*/ 0 w 91"/>
                  <a:gd name="T19" fmla="*/ 13 h 118"/>
                  <a:gd name="T20" fmla="*/ 0 w 91"/>
                  <a:gd name="T21" fmla="*/ 3 h 118"/>
                  <a:gd name="T22" fmla="*/ 3 w 91"/>
                  <a:gd name="T23" fmla="*/ 0 h 118"/>
                  <a:gd name="T24" fmla="*/ 87 w 91"/>
                  <a:gd name="T2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8">
                    <a:moveTo>
                      <a:pt x="87" y="0"/>
                    </a:moveTo>
                    <a:cubicBezTo>
                      <a:pt x="89" y="0"/>
                      <a:pt x="91" y="2"/>
                      <a:pt x="91" y="3"/>
                    </a:cubicBezTo>
                    <a:cubicBezTo>
                      <a:pt x="91" y="115"/>
                      <a:pt x="91" y="115"/>
                      <a:pt x="91" y="115"/>
                    </a:cubicBezTo>
                    <a:cubicBezTo>
                      <a:pt x="91" y="117"/>
                      <a:pt x="89" y="118"/>
                      <a:pt x="88" y="117"/>
                    </a:cubicBezTo>
                    <a:cubicBezTo>
                      <a:pt x="77" y="109"/>
                      <a:pt x="77" y="109"/>
                      <a:pt x="77" y="109"/>
                    </a:cubicBezTo>
                    <a:cubicBezTo>
                      <a:pt x="76" y="108"/>
                      <a:pt x="75" y="106"/>
                      <a:pt x="75" y="104"/>
                    </a:cubicBezTo>
                    <a:cubicBezTo>
                      <a:pt x="75" y="19"/>
                      <a:pt x="75" y="19"/>
                      <a:pt x="75" y="19"/>
                    </a:cubicBezTo>
                    <a:cubicBezTo>
                      <a:pt x="75" y="18"/>
                      <a:pt x="73" y="16"/>
                      <a:pt x="71" y="16"/>
                    </a:cubicBezTo>
                    <a:cubicBezTo>
                      <a:pt x="3" y="16"/>
                      <a:pt x="3" y="16"/>
                      <a:pt x="3" y="16"/>
                    </a:cubicBezTo>
                    <a:cubicBezTo>
                      <a:pt x="1" y="16"/>
                      <a:pt x="0" y="15"/>
                      <a:pt x="0" y="13"/>
                    </a:cubicBezTo>
                    <a:cubicBezTo>
                      <a:pt x="0" y="3"/>
                      <a:pt x="0" y="3"/>
                      <a:pt x="0" y="3"/>
                    </a:cubicBezTo>
                    <a:cubicBezTo>
                      <a:pt x="0" y="2"/>
                      <a:pt x="1" y="0"/>
                      <a:pt x="3" y="0"/>
                    </a:cubicBezTo>
                    <a:lnTo>
                      <a:pt x="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ormAutofit/>
              </a:bodyPr>
              <a:lstStyle/>
              <a:p>
                <a:pPr>
                  <a:defRPr/>
                </a:pP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03</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第三章 有限空间</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26974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有限空间作业的概念</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31" name="组合 30"/>
          <p:cNvGrpSpPr/>
          <p:nvPr/>
        </p:nvGrpSpPr>
        <p:grpSpPr>
          <a:xfrm>
            <a:off x="1385253" y="1272540"/>
            <a:ext cx="9421495" cy="4632960"/>
            <a:chOff x="2248" y="2454"/>
            <a:chExt cx="14837" cy="7296"/>
          </a:xfrm>
        </p:grpSpPr>
        <p:sp>
          <p:nvSpPr>
            <p:cNvPr id="12" name="矩形 11"/>
            <p:cNvSpPr/>
            <p:nvPr/>
          </p:nvSpPr>
          <p:spPr>
            <a:xfrm>
              <a:off x="2248" y="9220"/>
              <a:ext cx="14704" cy="531"/>
            </a:xfrm>
            <a:prstGeom prst="rect">
              <a:avLst/>
            </a:prstGeom>
          </p:spPr>
          <p:txBody>
            <a:bodyPr wrap="square">
              <a:spAutoFit/>
            </a:bodyPr>
            <a:lstStyle/>
            <a:p>
              <a:pPr algn="ctr"/>
              <a:r>
                <a:rPr lang="zh-CN" altLang="zh-CN" sz="1600" b="1" dirty="0">
                  <a:solidFill>
                    <a:schemeClr val="tx1">
                      <a:lumMod val="75000"/>
                      <a:lumOff val="25000"/>
                    </a:schemeClr>
                  </a:solidFill>
                  <a:latin typeface="微软雅黑" panose="020B0503020204020204" pitchFamily="34" charset="-122"/>
                  <a:ea typeface="微软雅黑" panose="020B0503020204020204" pitchFamily="34" charset="-122"/>
                </a:rPr>
                <a:t>受限空间作业实施作业证管理，作业前应办理《受限空间安全作业证》（以下简称《作业证》）。</a:t>
              </a:r>
              <a:endParaRPr lang="zh-CN"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椭圆 10"/>
            <p:cNvSpPr/>
            <p:nvPr>
              <p:custDataLst>
                <p:tags r:id="rId8"/>
              </p:custDataLst>
            </p:nvPr>
          </p:nvSpPr>
          <p:spPr>
            <a:xfrm>
              <a:off x="2343" y="2454"/>
              <a:ext cx="5897" cy="5893"/>
            </a:xfrm>
            <a:prstGeom prst="ellipse">
              <a:avLst/>
            </a:prstGeom>
            <a:blipFill>
              <a:blip r:embed="rId9"/>
              <a:srcRect/>
              <a:stretch>
                <a:fillRect l="-27197" t="141" r="-27281" b="-141"/>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p>
          </p:txBody>
        </p:sp>
        <p:sp>
          <p:nvSpPr>
            <p:cNvPr id="13" name="椭圆 12"/>
            <p:cNvSpPr/>
            <p:nvPr>
              <p:custDataLst>
                <p:tags r:id="rId10"/>
              </p:custDataLst>
            </p:nvPr>
          </p:nvSpPr>
          <p:spPr>
            <a:xfrm>
              <a:off x="6878" y="5740"/>
              <a:ext cx="2041" cy="2041"/>
            </a:xfrm>
            <a:prstGeom prst="ellipse">
              <a:avLst/>
            </a:prstGeom>
            <a:solidFill>
              <a:srgbClr val="294350"/>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anchor="ctr"/>
            <a:lstStyle/>
            <a:p>
              <a:pPr algn="ctr"/>
            </a:p>
          </p:txBody>
        </p:sp>
        <p:sp>
          <p:nvSpPr>
            <p:cNvPr id="18" name="椭圆 17"/>
            <p:cNvSpPr/>
            <p:nvPr>
              <p:custDataLst>
                <p:tags r:id="rId11"/>
              </p:custDataLst>
            </p:nvPr>
          </p:nvSpPr>
          <p:spPr>
            <a:xfrm>
              <a:off x="6634" y="8008"/>
              <a:ext cx="677" cy="677"/>
            </a:xfrm>
            <a:prstGeom prst="ellipse">
              <a:avLst/>
            </a:prstGeom>
            <a:solidFill>
              <a:srgbClr val="FF9F00"/>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anchor="ctr"/>
            <a:lstStyle/>
            <a:p>
              <a:pPr algn="ctr"/>
            </a:p>
          </p:txBody>
        </p:sp>
        <p:grpSp>
          <p:nvGrpSpPr>
            <p:cNvPr id="29" name="组合 28"/>
            <p:cNvGrpSpPr/>
            <p:nvPr/>
          </p:nvGrpSpPr>
          <p:grpSpPr>
            <a:xfrm>
              <a:off x="8705" y="3672"/>
              <a:ext cx="8381" cy="3454"/>
              <a:chOff x="9713" y="3672"/>
              <a:chExt cx="8381" cy="3454"/>
            </a:xfrm>
          </p:grpSpPr>
          <p:sp>
            <p:nvSpPr>
              <p:cNvPr id="3" name="文本框 2"/>
              <p:cNvSpPr txBox="1"/>
              <p:nvPr/>
            </p:nvSpPr>
            <p:spPr>
              <a:xfrm>
                <a:off x="10700" y="6508"/>
                <a:ext cx="6354" cy="618"/>
              </a:xfrm>
              <a:prstGeom prst="rect">
                <a:avLst/>
              </a:prstGeom>
              <a:noFill/>
            </p:spPr>
            <p:txBody>
              <a:bodyPr wrap="square" rtlCol="0" anchor="t">
                <a:spAutoFit/>
              </a:bodyPr>
              <a:lstStyle/>
              <a:p>
                <a:pPr lvl="0" algn="just">
                  <a:lnSpc>
                    <a:spcPct val="140000"/>
                  </a:lnSpc>
                </a:pPr>
                <a:r>
                  <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进入或探入生产经营单位的受限空间进行的作业。</a:t>
                </a:r>
                <a:endPar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2" name="椭圆 21"/>
              <p:cNvSpPr/>
              <p:nvPr>
                <p:custDataLst>
                  <p:tags r:id="rId12"/>
                </p:custDataLst>
              </p:nvPr>
            </p:nvSpPr>
            <p:spPr>
              <a:xfrm>
                <a:off x="9713" y="3774"/>
                <a:ext cx="794" cy="794"/>
              </a:xfrm>
              <a:prstGeom prst="ellipse">
                <a:avLst/>
              </a:prstGeom>
              <a:solidFill>
                <a:srgbClr val="294350"/>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wrap="none" anchor="ctr">
                <a:noAutofit/>
              </a:bodyPr>
              <a:lstStyle/>
              <a:p>
                <a:pPr algn="ctr"/>
                <a:r>
                  <a:rPr lang="en-US" altLang="zh-CN" sz="1400" b="1">
                    <a:latin typeface="微软雅黑" panose="020B0503020204020204" pitchFamily="34" charset="-122"/>
                    <a:ea typeface="微软雅黑" panose="020B0503020204020204" pitchFamily="34" charset="-122"/>
                  </a:rPr>
                  <a:t>01</a:t>
                </a:r>
                <a:endParaRPr lang="en-US" altLang="zh-CN" sz="1400" b="1">
                  <a:latin typeface="微软雅黑" panose="020B0503020204020204" pitchFamily="34" charset="-122"/>
                  <a:ea typeface="微软雅黑" panose="020B0503020204020204" pitchFamily="34" charset="-122"/>
                </a:endParaRPr>
              </a:p>
            </p:txBody>
          </p:sp>
          <p:sp>
            <p:nvSpPr>
              <p:cNvPr id="24" name="文本框 23"/>
              <p:cNvSpPr txBox="1"/>
              <p:nvPr>
                <p:custDataLst>
                  <p:tags r:id="rId13"/>
                </p:custDataLst>
              </p:nvPr>
            </p:nvSpPr>
            <p:spPr bwMode="auto">
              <a:xfrm>
                <a:off x="10610" y="3672"/>
                <a:ext cx="7484" cy="480"/>
              </a:xfrm>
              <a:prstGeom prst="rect">
                <a:avLst/>
              </a:prstGeom>
              <a:noFill/>
            </p:spPr>
            <p:txBody>
              <a:bodyPr wrap="none" lIns="144000" tIns="0" rIns="144000" bIns="0" anchor="b" anchorCtr="0">
                <a:normAutofit/>
              </a:bodyPr>
              <a:lstStyle/>
              <a:p>
                <a:pPr>
                  <a:defRPr/>
                </a:pPr>
                <a:r>
                  <a:rPr lang="zh-CN" altLang="en-US" sz="1600" b="1">
                    <a:solidFill>
                      <a:srgbClr val="294350"/>
                    </a:solidFill>
                    <a:latin typeface="Arial" panose="020B0604020202020204" pitchFamily="34" charset="0"/>
                    <a:ea typeface="微软雅黑" panose="020B0503020204020204" pitchFamily="34" charset="-122"/>
                    <a:cs typeface="+mn-ea"/>
                  </a:rPr>
                  <a:t>有限空间</a:t>
                </a:r>
                <a:endParaRPr lang="zh-CN" altLang="en-US" sz="1600" b="1">
                  <a:solidFill>
                    <a:srgbClr val="294350"/>
                  </a:solidFill>
                  <a:latin typeface="Arial" panose="020B0604020202020204" pitchFamily="34" charset="0"/>
                  <a:ea typeface="微软雅黑" panose="020B0503020204020204" pitchFamily="34" charset="-122"/>
                  <a:cs typeface="+mn-ea"/>
                </a:endParaRPr>
              </a:p>
            </p:txBody>
          </p:sp>
          <p:sp>
            <p:nvSpPr>
              <p:cNvPr id="20" name="椭圆 19"/>
              <p:cNvSpPr/>
              <p:nvPr>
                <p:custDataLst>
                  <p:tags r:id="rId14"/>
                </p:custDataLst>
              </p:nvPr>
            </p:nvSpPr>
            <p:spPr>
              <a:xfrm>
                <a:off x="9713" y="6129"/>
                <a:ext cx="794" cy="794"/>
              </a:xfrm>
              <a:prstGeom prst="ellipse">
                <a:avLst/>
              </a:prstGeom>
              <a:solidFill>
                <a:srgbClr val="FF9F00"/>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wrap="none" anchor="ctr">
                <a:noAutofit/>
              </a:bodyPr>
              <a:lstStyle/>
              <a:p>
                <a:pPr algn="ctr"/>
                <a:r>
                  <a:rPr lang="en-US" altLang="zh-CN" sz="1400" b="1">
                    <a:latin typeface="微软雅黑" panose="020B0503020204020204" pitchFamily="34" charset="-122"/>
                    <a:ea typeface="微软雅黑" panose="020B0503020204020204" pitchFamily="34" charset="-122"/>
                  </a:rPr>
                  <a:t>02</a:t>
                </a:r>
                <a:endParaRPr lang="en-US" altLang="zh-CN" sz="1400" b="1">
                  <a:latin typeface="微软雅黑" panose="020B0503020204020204" pitchFamily="34" charset="-122"/>
                  <a:ea typeface="微软雅黑" panose="020B0503020204020204" pitchFamily="34" charset="-122"/>
                </a:endParaRPr>
              </a:p>
            </p:txBody>
          </p:sp>
          <p:sp>
            <p:nvSpPr>
              <p:cNvPr id="21" name="文本框 20"/>
              <p:cNvSpPr txBox="1"/>
              <p:nvPr>
                <p:custDataLst>
                  <p:tags r:id="rId15"/>
                </p:custDataLst>
              </p:nvPr>
            </p:nvSpPr>
            <p:spPr bwMode="auto">
              <a:xfrm>
                <a:off x="10610" y="6027"/>
                <a:ext cx="7484" cy="480"/>
              </a:xfrm>
              <a:prstGeom prst="rect">
                <a:avLst/>
              </a:prstGeom>
              <a:noFill/>
            </p:spPr>
            <p:txBody>
              <a:bodyPr wrap="none" lIns="144000" tIns="0" rIns="144000" bIns="0" anchor="b" anchorCtr="0">
                <a:normAutofit/>
              </a:bodyPr>
              <a:lstStyle/>
              <a:p>
                <a:pPr>
                  <a:defRPr/>
                </a:pPr>
                <a:r>
                  <a:rPr lang="zh-CN" altLang="en-US" sz="1600" b="1">
                    <a:solidFill>
                      <a:srgbClr val="FC8618"/>
                    </a:solidFill>
                    <a:latin typeface="Arial" panose="020B0604020202020204" pitchFamily="34" charset="0"/>
                    <a:ea typeface="微软雅黑" panose="020B0503020204020204" pitchFamily="34" charset="-122"/>
                    <a:cs typeface="+mn-ea"/>
                  </a:rPr>
                  <a:t>有限空间作业</a:t>
                </a:r>
                <a:endParaRPr lang="zh-CN" altLang="en-US" sz="1600" b="1">
                  <a:solidFill>
                    <a:srgbClr val="FC8618"/>
                  </a:solidFill>
                  <a:latin typeface="Arial" panose="020B0604020202020204" pitchFamily="34" charset="0"/>
                  <a:ea typeface="微软雅黑" panose="020B0503020204020204" pitchFamily="34" charset="-122"/>
                  <a:cs typeface="+mn-ea"/>
                </a:endParaRPr>
              </a:p>
            </p:txBody>
          </p:sp>
          <p:sp>
            <p:nvSpPr>
              <p:cNvPr id="26" name="文本框 25"/>
              <p:cNvSpPr txBox="1"/>
              <p:nvPr/>
            </p:nvSpPr>
            <p:spPr>
              <a:xfrm>
                <a:off x="10700" y="4144"/>
                <a:ext cx="6860" cy="1567"/>
              </a:xfrm>
              <a:prstGeom prst="rect">
                <a:avLst/>
              </a:prstGeom>
              <a:noFill/>
            </p:spPr>
            <p:txBody>
              <a:bodyPr wrap="square" rtlCol="0">
                <a:spAutoFit/>
              </a:bodyPr>
              <a:lstStyle/>
              <a:p>
                <a:pPr lvl="0" algn="just">
                  <a:lnSpc>
                    <a:spcPct val="140000"/>
                  </a:lnSpc>
                </a:pPr>
                <a:r>
                  <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生产经营单位的各类塔、釜、槽、罐、炉膛、锅筒、管道、容器以及地下室、窨井、坑（池）、下水道或其它封闭、半封闭场所。</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8150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有限空间作业要求：安全隔绝</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140" name="组合 139"/>
          <p:cNvGrpSpPr/>
          <p:nvPr/>
        </p:nvGrpSpPr>
        <p:grpSpPr>
          <a:xfrm>
            <a:off x="1792605" y="1386840"/>
            <a:ext cx="8606790" cy="4100195"/>
            <a:chOff x="1965" y="2184"/>
            <a:chExt cx="13554" cy="6457"/>
          </a:xfrm>
        </p:grpSpPr>
        <p:sp>
          <p:nvSpPr>
            <p:cNvPr id="92" name="椭圆 91"/>
            <p:cNvSpPr/>
            <p:nvPr>
              <p:custDataLst>
                <p:tags r:id="rId8"/>
              </p:custDataLst>
            </p:nvPr>
          </p:nvSpPr>
          <p:spPr>
            <a:xfrm>
              <a:off x="5683" y="2925"/>
              <a:ext cx="302" cy="294"/>
            </a:xfrm>
            <a:prstGeom prst="ellipse">
              <a:avLst/>
            </a:prstGeom>
            <a:solidFill>
              <a:srgbClr val="8E795E"/>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93" name="椭圆 92"/>
            <p:cNvSpPr/>
            <p:nvPr>
              <p:custDataLst>
                <p:tags r:id="rId9"/>
              </p:custDataLst>
            </p:nvPr>
          </p:nvSpPr>
          <p:spPr>
            <a:xfrm>
              <a:off x="8604" y="2184"/>
              <a:ext cx="1025" cy="996"/>
            </a:xfrm>
            <a:prstGeom prst="ellipse">
              <a:avLst/>
            </a:prstGeom>
            <a:solidFill>
              <a:srgbClr val="FC8618"/>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94" name="椭圆 93"/>
            <p:cNvSpPr/>
            <p:nvPr>
              <p:custDataLst>
                <p:tags r:id="rId10"/>
              </p:custDataLst>
            </p:nvPr>
          </p:nvSpPr>
          <p:spPr>
            <a:xfrm>
              <a:off x="12198" y="6612"/>
              <a:ext cx="140" cy="136"/>
            </a:xfrm>
            <a:prstGeom prst="ellipse">
              <a:avLst/>
            </a:prstGeom>
            <a:solidFill>
              <a:srgbClr val="FC8618"/>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95" name="椭圆 94"/>
            <p:cNvSpPr/>
            <p:nvPr>
              <p:custDataLst>
                <p:tags r:id="rId11"/>
              </p:custDataLst>
            </p:nvPr>
          </p:nvSpPr>
          <p:spPr>
            <a:xfrm>
              <a:off x="3186" y="3453"/>
              <a:ext cx="1737" cy="1688"/>
            </a:xfrm>
            <a:prstGeom prst="ellipse">
              <a:avLst/>
            </a:prstGeom>
            <a:solidFill>
              <a:srgbClr val="294350"/>
            </a:solidFill>
            <a:ln w="19050">
              <a:noFill/>
            </a:ln>
          </p:spPr>
          <p:txBody>
            <a:bodyPr rtlCol="0" anchor="ctr"/>
            <a:lstStyle/>
            <a:p>
              <a:pPr algn="ctr"/>
              <a:endParaRPr lang="zh-CN" altLang="en-US" sz="2400">
                <a:solidFill>
                  <a:schemeClr val="bg1"/>
                </a:solidFill>
              </a:endParaRPr>
            </a:p>
          </p:txBody>
        </p:sp>
        <p:sp>
          <p:nvSpPr>
            <p:cNvPr id="96" name="Freeform 988"/>
            <p:cNvSpPr/>
            <p:nvPr>
              <p:custDataLst>
                <p:tags r:id="rId12"/>
              </p:custDataLst>
            </p:nvPr>
          </p:nvSpPr>
          <p:spPr bwMode="auto">
            <a:xfrm>
              <a:off x="3618" y="3975"/>
              <a:ext cx="782" cy="760"/>
            </a:xfrm>
            <a:custGeom>
              <a:avLst/>
              <a:gdLst>
                <a:gd name="T0" fmla="*/ 160 w 168"/>
                <a:gd name="T1" fmla="*/ 84 h 168"/>
                <a:gd name="T2" fmla="*/ 138 w 168"/>
                <a:gd name="T3" fmla="*/ 138 h 168"/>
                <a:gd name="T4" fmla="*/ 84 w 168"/>
                <a:gd name="T5" fmla="*/ 160 h 168"/>
                <a:gd name="T6" fmla="*/ 30 w 168"/>
                <a:gd name="T7" fmla="*/ 138 h 168"/>
                <a:gd name="T8" fmla="*/ 8 w 168"/>
                <a:gd name="T9" fmla="*/ 84 h 168"/>
                <a:gd name="T10" fmla="*/ 30 w 168"/>
                <a:gd name="T11" fmla="*/ 30 h 168"/>
                <a:gd name="T12" fmla="*/ 84 w 168"/>
                <a:gd name="T13" fmla="*/ 8 h 168"/>
                <a:gd name="T14" fmla="*/ 88 w 168"/>
                <a:gd name="T15" fmla="*/ 4 h 168"/>
                <a:gd name="T16" fmla="*/ 84 w 168"/>
                <a:gd name="T17" fmla="*/ 0 h 168"/>
                <a:gd name="T18" fmla="*/ 0 w 168"/>
                <a:gd name="T19" fmla="*/ 84 h 168"/>
                <a:gd name="T20" fmla="*/ 84 w 168"/>
                <a:gd name="T21" fmla="*/ 168 h 168"/>
                <a:gd name="T22" fmla="*/ 168 w 168"/>
                <a:gd name="T23" fmla="*/ 84 h 168"/>
                <a:gd name="T24" fmla="*/ 164 w 168"/>
                <a:gd name="T25" fmla="*/ 80 h 168"/>
                <a:gd name="T26" fmla="*/ 160 w 168"/>
                <a:gd name="T27"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68">
                  <a:moveTo>
                    <a:pt x="160" y="84"/>
                  </a:moveTo>
                  <a:cubicBezTo>
                    <a:pt x="160" y="105"/>
                    <a:pt x="152" y="124"/>
                    <a:pt x="138" y="138"/>
                  </a:cubicBezTo>
                  <a:cubicBezTo>
                    <a:pt x="124" y="151"/>
                    <a:pt x="105" y="160"/>
                    <a:pt x="84" y="160"/>
                  </a:cubicBezTo>
                  <a:cubicBezTo>
                    <a:pt x="63" y="160"/>
                    <a:pt x="44" y="151"/>
                    <a:pt x="30" y="138"/>
                  </a:cubicBezTo>
                  <a:cubicBezTo>
                    <a:pt x="17" y="124"/>
                    <a:pt x="8" y="105"/>
                    <a:pt x="8" y="84"/>
                  </a:cubicBezTo>
                  <a:cubicBezTo>
                    <a:pt x="8" y="63"/>
                    <a:pt x="17" y="44"/>
                    <a:pt x="30" y="30"/>
                  </a:cubicBezTo>
                  <a:cubicBezTo>
                    <a:pt x="44" y="16"/>
                    <a:pt x="63" y="8"/>
                    <a:pt x="84" y="8"/>
                  </a:cubicBezTo>
                  <a:cubicBezTo>
                    <a:pt x="86" y="8"/>
                    <a:pt x="88" y="6"/>
                    <a:pt x="88" y="4"/>
                  </a:cubicBezTo>
                  <a:cubicBezTo>
                    <a:pt x="88" y="2"/>
                    <a:pt x="86" y="0"/>
                    <a:pt x="84" y="0"/>
                  </a:cubicBezTo>
                  <a:cubicBezTo>
                    <a:pt x="38" y="0"/>
                    <a:pt x="0" y="37"/>
                    <a:pt x="0" y="84"/>
                  </a:cubicBezTo>
                  <a:cubicBezTo>
                    <a:pt x="0" y="130"/>
                    <a:pt x="38" y="168"/>
                    <a:pt x="84" y="168"/>
                  </a:cubicBezTo>
                  <a:cubicBezTo>
                    <a:pt x="131" y="168"/>
                    <a:pt x="168" y="130"/>
                    <a:pt x="168" y="84"/>
                  </a:cubicBezTo>
                  <a:cubicBezTo>
                    <a:pt x="168" y="82"/>
                    <a:pt x="166" y="80"/>
                    <a:pt x="164" y="80"/>
                  </a:cubicBezTo>
                  <a:cubicBezTo>
                    <a:pt x="162" y="80"/>
                    <a:pt x="160" y="82"/>
                    <a:pt x="160" y="84"/>
                  </a:cubicBez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97" name="Freeform 989"/>
            <p:cNvSpPr/>
            <p:nvPr>
              <p:custDataLst>
                <p:tags r:id="rId13"/>
              </p:custDataLst>
            </p:nvPr>
          </p:nvSpPr>
          <p:spPr bwMode="auto">
            <a:xfrm>
              <a:off x="3889" y="4238"/>
              <a:ext cx="211" cy="205"/>
            </a:xfrm>
            <a:custGeom>
              <a:avLst/>
              <a:gdLst>
                <a:gd name="T0" fmla="*/ 44 w 48"/>
                <a:gd name="T1" fmla="*/ 24 h 48"/>
                <a:gd name="T2" fmla="*/ 40 w 48"/>
                <a:gd name="T3" fmla="*/ 24 h 48"/>
                <a:gd name="T4" fmla="*/ 35 w 48"/>
                <a:gd name="T5" fmla="*/ 35 h 48"/>
                <a:gd name="T6" fmla="*/ 24 w 48"/>
                <a:gd name="T7" fmla="*/ 40 h 48"/>
                <a:gd name="T8" fmla="*/ 13 w 48"/>
                <a:gd name="T9" fmla="*/ 35 h 48"/>
                <a:gd name="T10" fmla="*/ 8 w 48"/>
                <a:gd name="T11" fmla="*/ 24 h 48"/>
                <a:gd name="T12" fmla="*/ 13 w 48"/>
                <a:gd name="T13" fmla="*/ 13 h 48"/>
                <a:gd name="T14" fmla="*/ 24 w 48"/>
                <a:gd name="T15" fmla="*/ 8 h 48"/>
                <a:gd name="T16" fmla="*/ 35 w 48"/>
                <a:gd name="T17" fmla="*/ 13 h 48"/>
                <a:gd name="T18" fmla="*/ 40 w 48"/>
                <a:gd name="T19" fmla="*/ 24 h 48"/>
                <a:gd name="T20" fmla="*/ 44 w 48"/>
                <a:gd name="T21" fmla="*/ 24 h 48"/>
                <a:gd name="T22" fmla="*/ 48 w 48"/>
                <a:gd name="T23" fmla="*/ 24 h 48"/>
                <a:gd name="T24" fmla="*/ 24 w 48"/>
                <a:gd name="T25" fmla="*/ 0 h 48"/>
                <a:gd name="T26" fmla="*/ 0 w 48"/>
                <a:gd name="T27" fmla="*/ 24 h 48"/>
                <a:gd name="T28" fmla="*/ 24 w 48"/>
                <a:gd name="T29" fmla="*/ 48 h 48"/>
                <a:gd name="T30" fmla="*/ 48 w 48"/>
                <a:gd name="T31" fmla="*/ 24 h 48"/>
                <a:gd name="T32" fmla="*/ 44 w 48"/>
                <a:gd name="T3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8">
                  <a:moveTo>
                    <a:pt x="44" y="24"/>
                  </a:moveTo>
                  <a:cubicBezTo>
                    <a:pt x="40" y="24"/>
                    <a:pt x="40" y="24"/>
                    <a:pt x="40" y="24"/>
                  </a:cubicBezTo>
                  <a:cubicBezTo>
                    <a:pt x="40" y="28"/>
                    <a:pt x="38" y="32"/>
                    <a:pt x="35" y="35"/>
                  </a:cubicBezTo>
                  <a:cubicBezTo>
                    <a:pt x="33" y="38"/>
                    <a:pt x="29" y="40"/>
                    <a:pt x="24" y="40"/>
                  </a:cubicBezTo>
                  <a:cubicBezTo>
                    <a:pt x="20" y="40"/>
                    <a:pt x="16" y="38"/>
                    <a:pt x="13" y="35"/>
                  </a:cubicBezTo>
                  <a:cubicBezTo>
                    <a:pt x="10" y="32"/>
                    <a:pt x="8" y="28"/>
                    <a:pt x="8" y="24"/>
                  </a:cubicBezTo>
                  <a:cubicBezTo>
                    <a:pt x="8" y="19"/>
                    <a:pt x="10" y="15"/>
                    <a:pt x="13" y="13"/>
                  </a:cubicBezTo>
                  <a:cubicBezTo>
                    <a:pt x="16" y="10"/>
                    <a:pt x="20" y="8"/>
                    <a:pt x="24" y="8"/>
                  </a:cubicBezTo>
                  <a:cubicBezTo>
                    <a:pt x="29" y="8"/>
                    <a:pt x="33" y="10"/>
                    <a:pt x="35" y="13"/>
                  </a:cubicBezTo>
                  <a:cubicBezTo>
                    <a:pt x="38" y="15"/>
                    <a:pt x="40" y="19"/>
                    <a:pt x="40" y="24"/>
                  </a:cubicBezTo>
                  <a:cubicBezTo>
                    <a:pt x="44" y="24"/>
                    <a:pt x="44" y="24"/>
                    <a:pt x="44" y="24"/>
                  </a:cubicBezTo>
                  <a:cubicBezTo>
                    <a:pt x="48" y="24"/>
                    <a:pt x="48" y="24"/>
                    <a:pt x="48" y="24"/>
                  </a:cubicBezTo>
                  <a:cubicBezTo>
                    <a:pt x="48" y="11"/>
                    <a:pt x="37" y="0"/>
                    <a:pt x="24" y="0"/>
                  </a:cubicBezTo>
                  <a:cubicBezTo>
                    <a:pt x="11" y="0"/>
                    <a:pt x="0" y="11"/>
                    <a:pt x="0" y="24"/>
                  </a:cubicBezTo>
                  <a:cubicBezTo>
                    <a:pt x="0" y="37"/>
                    <a:pt x="11" y="48"/>
                    <a:pt x="24" y="48"/>
                  </a:cubicBezTo>
                  <a:cubicBezTo>
                    <a:pt x="37" y="48"/>
                    <a:pt x="48" y="37"/>
                    <a:pt x="48" y="24"/>
                  </a:cubicBezTo>
                  <a:lnTo>
                    <a:pt x="44" y="24"/>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98" name="Freeform 990"/>
            <p:cNvSpPr/>
            <p:nvPr>
              <p:custDataLst>
                <p:tags r:id="rId14"/>
              </p:custDataLst>
            </p:nvPr>
          </p:nvSpPr>
          <p:spPr bwMode="auto">
            <a:xfrm>
              <a:off x="4039" y="4414"/>
              <a:ext cx="241" cy="205"/>
            </a:xfrm>
            <a:custGeom>
              <a:avLst/>
              <a:gdLst>
                <a:gd name="T0" fmla="*/ 48 w 49"/>
                <a:gd name="T1" fmla="*/ 42 h 49"/>
                <a:gd name="T2" fmla="*/ 7 w 49"/>
                <a:gd name="T3" fmla="*/ 1 h 49"/>
                <a:gd name="T4" fmla="*/ 1 w 49"/>
                <a:gd name="T5" fmla="*/ 1 h 49"/>
                <a:gd name="T6" fmla="*/ 1 w 49"/>
                <a:gd name="T7" fmla="*/ 7 h 49"/>
                <a:gd name="T8" fmla="*/ 42 w 49"/>
                <a:gd name="T9" fmla="*/ 47 h 49"/>
                <a:gd name="T10" fmla="*/ 48 w 49"/>
                <a:gd name="T11" fmla="*/ 47 h 49"/>
                <a:gd name="T12" fmla="*/ 48 w 49"/>
                <a:gd name="T13" fmla="*/ 42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8" y="42"/>
                  </a:moveTo>
                  <a:cubicBezTo>
                    <a:pt x="7" y="1"/>
                    <a:pt x="7" y="1"/>
                    <a:pt x="7" y="1"/>
                  </a:cubicBezTo>
                  <a:cubicBezTo>
                    <a:pt x="6" y="0"/>
                    <a:pt x="3" y="0"/>
                    <a:pt x="1" y="1"/>
                  </a:cubicBezTo>
                  <a:cubicBezTo>
                    <a:pt x="0" y="3"/>
                    <a:pt x="0" y="5"/>
                    <a:pt x="1" y="7"/>
                  </a:cubicBezTo>
                  <a:cubicBezTo>
                    <a:pt x="42" y="47"/>
                    <a:pt x="42" y="47"/>
                    <a:pt x="42" y="47"/>
                  </a:cubicBezTo>
                  <a:cubicBezTo>
                    <a:pt x="43" y="49"/>
                    <a:pt x="46" y="49"/>
                    <a:pt x="48" y="47"/>
                  </a:cubicBezTo>
                  <a:cubicBezTo>
                    <a:pt x="49" y="46"/>
                    <a:pt x="49" y="43"/>
                    <a:pt x="48" y="42"/>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99" name="Freeform 991"/>
            <p:cNvSpPr/>
            <p:nvPr>
              <p:custDataLst>
                <p:tags r:id="rId15"/>
              </p:custDataLst>
            </p:nvPr>
          </p:nvSpPr>
          <p:spPr bwMode="auto">
            <a:xfrm>
              <a:off x="4069" y="4326"/>
              <a:ext cx="331" cy="29"/>
            </a:xfrm>
            <a:custGeom>
              <a:avLst/>
              <a:gdLst>
                <a:gd name="T0" fmla="*/ 4 w 66"/>
                <a:gd name="T1" fmla="*/ 8 h 8"/>
                <a:gd name="T2" fmla="*/ 62 w 66"/>
                <a:gd name="T3" fmla="*/ 8 h 8"/>
                <a:gd name="T4" fmla="*/ 66 w 66"/>
                <a:gd name="T5" fmla="*/ 4 h 8"/>
                <a:gd name="T6" fmla="*/ 62 w 66"/>
                <a:gd name="T7" fmla="*/ 0 h 8"/>
                <a:gd name="T8" fmla="*/ 4 w 66"/>
                <a:gd name="T9" fmla="*/ 0 h 8"/>
                <a:gd name="T10" fmla="*/ 0 w 66"/>
                <a:gd name="T11" fmla="*/ 4 h 8"/>
                <a:gd name="T12" fmla="*/ 4 w 6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6" h="8">
                  <a:moveTo>
                    <a:pt x="4" y="8"/>
                  </a:moveTo>
                  <a:cubicBezTo>
                    <a:pt x="62" y="8"/>
                    <a:pt x="62" y="8"/>
                    <a:pt x="62" y="8"/>
                  </a:cubicBezTo>
                  <a:cubicBezTo>
                    <a:pt x="64" y="8"/>
                    <a:pt x="66" y="6"/>
                    <a:pt x="66" y="4"/>
                  </a:cubicBezTo>
                  <a:cubicBezTo>
                    <a:pt x="66" y="2"/>
                    <a:pt x="64" y="0"/>
                    <a:pt x="62" y="0"/>
                  </a:cubicBezTo>
                  <a:cubicBezTo>
                    <a:pt x="4" y="0"/>
                    <a:pt x="4" y="0"/>
                    <a:pt x="4" y="0"/>
                  </a:cubicBezTo>
                  <a:cubicBezTo>
                    <a:pt x="1" y="0"/>
                    <a:pt x="0" y="2"/>
                    <a:pt x="0" y="4"/>
                  </a:cubicBezTo>
                  <a:cubicBezTo>
                    <a:pt x="0" y="6"/>
                    <a:pt x="1" y="8"/>
                    <a:pt x="4" y="8"/>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0" name="Freeform 992"/>
            <p:cNvSpPr/>
            <p:nvPr>
              <p:custDataLst>
                <p:tags r:id="rId16"/>
              </p:custDataLst>
            </p:nvPr>
          </p:nvSpPr>
          <p:spPr bwMode="auto">
            <a:xfrm>
              <a:off x="3979" y="3975"/>
              <a:ext cx="30" cy="293"/>
            </a:xfrm>
            <a:custGeom>
              <a:avLst/>
              <a:gdLst>
                <a:gd name="T0" fmla="*/ 8 w 8"/>
                <a:gd name="T1" fmla="*/ 62 h 66"/>
                <a:gd name="T2" fmla="*/ 8 w 8"/>
                <a:gd name="T3" fmla="*/ 4 h 66"/>
                <a:gd name="T4" fmla="*/ 4 w 8"/>
                <a:gd name="T5" fmla="*/ 0 h 66"/>
                <a:gd name="T6" fmla="*/ 0 w 8"/>
                <a:gd name="T7" fmla="*/ 4 h 66"/>
                <a:gd name="T8" fmla="*/ 0 w 8"/>
                <a:gd name="T9" fmla="*/ 62 h 66"/>
                <a:gd name="T10" fmla="*/ 4 w 8"/>
                <a:gd name="T11" fmla="*/ 66 h 66"/>
                <a:gd name="T12" fmla="*/ 8 w 8"/>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8" h="66">
                  <a:moveTo>
                    <a:pt x="8" y="62"/>
                  </a:moveTo>
                  <a:cubicBezTo>
                    <a:pt x="8" y="4"/>
                    <a:pt x="8" y="4"/>
                    <a:pt x="8" y="4"/>
                  </a:cubicBezTo>
                  <a:cubicBezTo>
                    <a:pt x="8" y="2"/>
                    <a:pt x="6" y="0"/>
                    <a:pt x="4" y="0"/>
                  </a:cubicBezTo>
                  <a:cubicBezTo>
                    <a:pt x="2" y="0"/>
                    <a:pt x="0" y="2"/>
                    <a:pt x="0" y="4"/>
                  </a:cubicBezTo>
                  <a:cubicBezTo>
                    <a:pt x="0" y="62"/>
                    <a:pt x="0" y="62"/>
                    <a:pt x="0" y="62"/>
                  </a:cubicBezTo>
                  <a:cubicBezTo>
                    <a:pt x="0" y="65"/>
                    <a:pt x="2" y="66"/>
                    <a:pt x="4" y="66"/>
                  </a:cubicBezTo>
                  <a:cubicBezTo>
                    <a:pt x="6" y="66"/>
                    <a:pt x="8" y="65"/>
                    <a:pt x="8" y="62"/>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1" name="Freeform 993"/>
            <p:cNvSpPr/>
            <p:nvPr>
              <p:custDataLst>
                <p:tags r:id="rId17"/>
              </p:custDataLst>
            </p:nvPr>
          </p:nvSpPr>
          <p:spPr bwMode="auto">
            <a:xfrm>
              <a:off x="4039" y="3858"/>
              <a:ext cx="451" cy="438"/>
            </a:xfrm>
            <a:custGeom>
              <a:avLst/>
              <a:gdLst>
                <a:gd name="T0" fmla="*/ 92 w 96"/>
                <a:gd name="T1" fmla="*/ 92 h 96"/>
                <a:gd name="T2" fmla="*/ 96 w 96"/>
                <a:gd name="T3" fmla="*/ 92 h 96"/>
                <a:gd name="T4" fmla="*/ 4 w 96"/>
                <a:gd name="T5" fmla="*/ 0 h 96"/>
                <a:gd name="T6" fmla="*/ 1 w 96"/>
                <a:gd name="T7" fmla="*/ 1 h 96"/>
                <a:gd name="T8" fmla="*/ 0 w 96"/>
                <a:gd name="T9" fmla="*/ 4 h 96"/>
                <a:gd name="T10" fmla="*/ 0 w 96"/>
                <a:gd name="T11" fmla="*/ 73 h 96"/>
                <a:gd name="T12" fmla="*/ 1 w 96"/>
                <a:gd name="T13" fmla="*/ 76 h 96"/>
                <a:gd name="T14" fmla="*/ 4 w 96"/>
                <a:gd name="T15" fmla="*/ 77 h 96"/>
                <a:gd name="T16" fmla="*/ 15 w 96"/>
                <a:gd name="T17" fmla="*/ 81 h 96"/>
                <a:gd name="T18" fmla="*/ 19 w 96"/>
                <a:gd name="T19" fmla="*/ 92 h 96"/>
                <a:gd name="T20" fmla="*/ 20 w 96"/>
                <a:gd name="T21" fmla="*/ 95 h 96"/>
                <a:gd name="T22" fmla="*/ 23 w 96"/>
                <a:gd name="T23" fmla="*/ 96 h 96"/>
                <a:gd name="T24" fmla="*/ 92 w 96"/>
                <a:gd name="T25" fmla="*/ 96 h 96"/>
                <a:gd name="T26" fmla="*/ 95 w 96"/>
                <a:gd name="T27" fmla="*/ 95 h 96"/>
                <a:gd name="T28" fmla="*/ 96 w 96"/>
                <a:gd name="T29" fmla="*/ 92 h 96"/>
                <a:gd name="T30" fmla="*/ 92 w 96"/>
                <a:gd name="T31" fmla="*/ 92 h 96"/>
                <a:gd name="T32" fmla="*/ 92 w 96"/>
                <a:gd name="T33" fmla="*/ 88 h 96"/>
                <a:gd name="T34" fmla="*/ 23 w 96"/>
                <a:gd name="T35" fmla="*/ 88 h 96"/>
                <a:gd name="T36" fmla="*/ 23 w 96"/>
                <a:gd name="T37" fmla="*/ 92 h 96"/>
                <a:gd name="T38" fmla="*/ 27 w 96"/>
                <a:gd name="T39" fmla="*/ 92 h 96"/>
                <a:gd name="T40" fmla="*/ 4 w 96"/>
                <a:gd name="T41" fmla="*/ 69 h 96"/>
                <a:gd name="T42" fmla="*/ 4 w 96"/>
                <a:gd name="T43" fmla="*/ 73 h 96"/>
                <a:gd name="T44" fmla="*/ 8 w 96"/>
                <a:gd name="T45" fmla="*/ 73 h 96"/>
                <a:gd name="T46" fmla="*/ 8 w 96"/>
                <a:gd name="T47" fmla="*/ 4 h 96"/>
                <a:gd name="T48" fmla="*/ 4 w 96"/>
                <a:gd name="T49" fmla="*/ 4 h 96"/>
                <a:gd name="T50" fmla="*/ 4 w 96"/>
                <a:gd name="T51" fmla="*/ 8 h 96"/>
                <a:gd name="T52" fmla="*/ 64 w 96"/>
                <a:gd name="T53" fmla="*/ 32 h 96"/>
                <a:gd name="T54" fmla="*/ 88 w 96"/>
                <a:gd name="T55" fmla="*/ 92 h 96"/>
                <a:gd name="T56" fmla="*/ 92 w 96"/>
                <a:gd name="T57" fmla="*/ 92 h 96"/>
                <a:gd name="T58" fmla="*/ 92 w 96"/>
                <a:gd name="T59" fmla="*/ 88 h 96"/>
                <a:gd name="T60" fmla="*/ 92 w 96"/>
                <a:gd name="T61"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96">
                  <a:moveTo>
                    <a:pt x="92" y="92"/>
                  </a:moveTo>
                  <a:cubicBezTo>
                    <a:pt x="96" y="92"/>
                    <a:pt x="96" y="92"/>
                    <a:pt x="96" y="92"/>
                  </a:cubicBezTo>
                  <a:cubicBezTo>
                    <a:pt x="96" y="41"/>
                    <a:pt x="55" y="0"/>
                    <a:pt x="4" y="0"/>
                  </a:cubicBezTo>
                  <a:cubicBezTo>
                    <a:pt x="3" y="0"/>
                    <a:pt x="2" y="0"/>
                    <a:pt x="1" y="1"/>
                  </a:cubicBezTo>
                  <a:cubicBezTo>
                    <a:pt x="1" y="2"/>
                    <a:pt x="0" y="3"/>
                    <a:pt x="0" y="4"/>
                  </a:cubicBezTo>
                  <a:cubicBezTo>
                    <a:pt x="0" y="73"/>
                    <a:pt x="0" y="73"/>
                    <a:pt x="0" y="73"/>
                  </a:cubicBezTo>
                  <a:cubicBezTo>
                    <a:pt x="0" y="74"/>
                    <a:pt x="1" y="75"/>
                    <a:pt x="1" y="76"/>
                  </a:cubicBezTo>
                  <a:cubicBezTo>
                    <a:pt x="2" y="76"/>
                    <a:pt x="3" y="77"/>
                    <a:pt x="4" y="77"/>
                  </a:cubicBezTo>
                  <a:cubicBezTo>
                    <a:pt x="8" y="77"/>
                    <a:pt x="12" y="78"/>
                    <a:pt x="15" y="81"/>
                  </a:cubicBezTo>
                  <a:cubicBezTo>
                    <a:pt x="18" y="84"/>
                    <a:pt x="19" y="88"/>
                    <a:pt x="19" y="92"/>
                  </a:cubicBezTo>
                  <a:cubicBezTo>
                    <a:pt x="19" y="93"/>
                    <a:pt x="20" y="94"/>
                    <a:pt x="20" y="95"/>
                  </a:cubicBezTo>
                  <a:cubicBezTo>
                    <a:pt x="21" y="95"/>
                    <a:pt x="22" y="96"/>
                    <a:pt x="23" y="96"/>
                  </a:cubicBezTo>
                  <a:cubicBezTo>
                    <a:pt x="92" y="96"/>
                    <a:pt x="92" y="96"/>
                    <a:pt x="92" y="96"/>
                  </a:cubicBezTo>
                  <a:cubicBezTo>
                    <a:pt x="93" y="96"/>
                    <a:pt x="94" y="95"/>
                    <a:pt x="95" y="95"/>
                  </a:cubicBezTo>
                  <a:cubicBezTo>
                    <a:pt x="96" y="94"/>
                    <a:pt x="96" y="93"/>
                    <a:pt x="96" y="92"/>
                  </a:cubicBezTo>
                  <a:cubicBezTo>
                    <a:pt x="92" y="92"/>
                    <a:pt x="92" y="92"/>
                    <a:pt x="92" y="92"/>
                  </a:cubicBezTo>
                  <a:cubicBezTo>
                    <a:pt x="92" y="88"/>
                    <a:pt x="92" y="88"/>
                    <a:pt x="92" y="88"/>
                  </a:cubicBezTo>
                  <a:cubicBezTo>
                    <a:pt x="23" y="88"/>
                    <a:pt x="23" y="88"/>
                    <a:pt x="23" y="88"/>
                  </a:cubicBezTo>
                  <a:cubicBezTo>
                    <a:pt x="23" y="92"/>
                    <a:pt x="23" y="92"/>
                    <a:pt x="23" y="92"/>
                  </a:cubicBezTo>
                  <a:cubicBezTo>
                    <a:pt x="27" y="92"/>
                    <a:pt x="27" y="92"/>
                    <a:pt x="27" y="92"/>
                  </a:cubicBezTo>
                  <a:cubicBezTo>
                    <a:pt x="27" y="79"/>
                    <a:pt x="17" y="69"/>
                    <a:pt x="4" y="69"/>
                  </a:cubicBezTo>
                  <a:cubicBezTo>
                    <a:pt x="4" y="73"/>
                    <a:pt x="4" y="73"/>
                    <a:pt x="4" y="73"/>
                  </a:cubicBezTo>
                  <a:cubicBezTo>
                    <a:pt x="8" y="73"/>
                    <a:pt x="8" y="73"/>
                    <a:pt x="8" y="73"/>
                  </a:cubicBezTo>
                  <a:cubicBezTo>
                    <a:pt x="8" y="4"/>
                    <a:pt x="8" y="4"/>
                    <a:pt x="8" y="4"/>
                  </a:cubicBezTo>
                  <a:cubicBezTo>
                    <a:pt x="4" y="4"/>
                    <a:pt x="4" y="4"/>
                    <a:pt x="4" y="4"/>
                  </a:cubicBezTo>
                  <a:cubicBezTo>
                    <a:pt x="4" y="8"/>
                    <a:pt x="4" y="8"/>
                    <a:pt x="4" y="8"/>
                  </a:cubicBezTo>
                  <a:cubicBezTo>
                    <a:pt x="27" y="8"/>
                    <a:pt x="48" y="17"/>
                    <a:pt x="64" y="32"/>
                  </a:cubicBezTo>
                  <a:cubicBezTo>
                    <a:pt x="79" y="48"/>
                    <a:pt x="88" y="69"/>
                    <a:pt x="88" y="92"/>
                  </a:cubicBezTo>
                  <a:cubicBezTo>
                    <a:pt x="92" y="92"/>
                    <a:pt x="92" y="92"/>
                    <a:pt x="92" y="92"/>
                  </a:cubicBezTo>
                  <a:cubicBezTo>
                    <a:pt x="92" y="88"/>
                    <a:pt x="92" y="88"/>
                    <a:pt x="92" y="88"/>
                  </a:cubicBezTo>
                  <a:lnTo>
                    <a:pt x="92" y="92"/>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2" name="椭圆 101"/>
            <p:cNvSpPr/>
            <p:nvPr>
              <p:custDataLst>
                <p:tags r:id="rId18"/>
              </p:custDataLst>
            </p:nvPr>
          </p:nvSpPr>
          <p:spPr>
            <a:xfrm>
              <a:off x="6431" y="3453"/>
              <a:ext cx="1737" cy="1688"/>
            </a:xfrm>
            <a:prstGeom prst="ellipse">
              <a:avLst/>
            </a:prstGeom>
            <a:solidFill>
              <a:srgbClr val="FF9F00"/>
            </a:solidFill>
            <a:ln w="19050">
              <a:noFill/>
            </a:ln>
          </p:spPr>
          <p:txBody>
            <a:bodyPr rtlCol="0" anchor="ctr"/>
            <a:lstStyle/>
            <a:p>
              <a:pPr algn="ctr"/>
              <a:endParaRPr lang="zh-CN" altLang="en-US" sz="2400">
                <a:solidFill>
                  <a:schemeClr val="bg1"/>
                </a:solidFill>
              </a:endParaRPr>
            </a:p>
          </p:txBody>
        </p:sp>
        <p:sp>
          <p:nvSpPr>
            <p:cNvPr id="103" name="Freeform 964"/>
            <p:cNvSpPr/>
            <p:nvPr>
              <p:custDataLst>
                <p:tags r:id="rId19"/>
              </p:custDataLst>
            </p:nvPr>
          </p:nvSpPr>
          <p:spPr bwMode="auto">
            <a:xfrm>
              <a:off x="6924" y="4312"/>
              <a:ext cx="90" cy="117"/>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4 w 24"/>
                <a:gd name="T23" fmla="*/ 20 h 24"/>
                <a:gd name="T24" fmla="*/ 6 w 24"/>
                <a:gd name="T25" fmla="*/ 18 h 24"/>
                <a:gd name="T26" fmla="*/ 9 w 24"/>
                <a:gd name="T27" fmla="*/ 15 h 24"/>
                <a:gd name="T28" fmla="*/ 8 w 24"/>
                <a:gd name="T29" fmla="*/ 12 h 24"/>
                <a:gd name="T30" fmla="*/ 9 w 24"/>
                <a:gd name="T31" fmla="*/ 9 h 24"/>
                <a:gd name="T32" fmla="*/ 12 w 24"/>
                <a:gd name="T33" fmla="*/ 8 h 24"/>
                <a:gd name="T34" fmla="*/ 15 w 24"/>
                <a:gd name="T35" fmla="*/ 9 h 24"/>
                <a:gd name="T36" fmla="*/ 15 w 24"/>
                <a:gd name="T37" fmla="*/ 9 h 24"/>
                <a:gd name="T38" fmla="*/ 16 w 24"/>
                <a:gd name="T39" fmla="*/ 12 h 24"/>
                <a:gd name="T40" fmla="*/ 15 w 24"/>
                <a:gd name="T41" fmla="*/ 15 h 24"/>
                <a:gd name="T42" fmla="*/ 12 w 24"/>
                <a:gd name="T43" fmla="*/ 16 h 24"/>
                <a:gd name="T44" fmla="*/ 9 w 24"/>
                <a:gd name="T45" fmla="*/ 15 h 24"/>
                <a:gd name="T46" fmla="*/ 9 w 24"/>
                <a:gd name="T47" fmla="*/ 15 h 24"/>
                <a:gd name="T48" fmla="*/ 6 w 24"/>
                <a:gd name="T4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4" y="20"/>
                    <a:pt x="4" y="20"/>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cubicBezTo>
                    <a:pt x="9" y="15"/>
                    <a:pt x="9" y="15"/>
                    <a:pt x="9" y="15"/>
                  </a:cubicBezTo>
                  <a:lnTo>
                    <a:pt x="6" y="18"/>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4" name="Freeform 965"/>
            <p:cNvSpPr/>
            <p:nvPr>
              <p:custDataLst>
                <p:tags r:id="rId20"/>
              </p:custDataLst>
            </p:nvPr>
          </p:nvSpPr>
          <p:spPr bwMode="auto">
            <a:xfrm>
              <a:off x="7135" y="4078"/>
              <a:ext cx="120" cy="117"/>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5" name="Freeform 966"/>
            <p:cNvSpPr/>
            <p:nvPr>
              <p:custDataLst>
                <p:tags r:id="rId21"/>
              </p:custDataLst>
            </p:nvPr>
          </p:nvSpPr>
          <p:spPr bwMode="auto">
            <a:xfrm>
              <a:off x="6893" y="4487"/>
              <a:ext cx="150" cy="175"/>
            </a:xfrm>
            <a:custGeom>
              <a:avLst/>
              <a:gdLst>
                <a:gd name="T0" fmla="*/ 28 w 32"/>
                <a:gd name="T1" fmla="*/ 36 h 40"/>
                <a:gd name="T2" fmla="*/ 28 w 32"/>
                <a:gd name="T3" fmla="*/ 32 h 40"/>
                <a:gd name="T4" fmla="*/ 8 w 32"/>
                <a:gd name="T5" fmla="*/ 32 h 40"/>
                <a:gd name="T6" fmla="*/ 8 w 32"/>
                <a:gd name="T7" fmla="*/ 8 h 40"/>
                <a:gd name="T8" fmla="*/ 24 w 32"/>
                <a:gd name="T9" fmla="*/ 8 h 40"/>
                <a:gd name="T10" fmla="*/ 24 w 32"/>
                <a:gd name="T11" fmla="*/ 36 h 40"/>
                <a:gd name="T12" fmla="*/ 28 w 32"/>
                <a:gd name="T13" fmla="*/ 36 h 40"/>
                <a:gd name="T14" fmla="*/ 28 w 32"/>
                <a:gd name="T15" fmla="*/ 32 h 40"/>
                <a:gd name="T16" fmla="*/ 28 w 32"/>
                <a:gd name="T17" fmla="*/ 36 h 40"/>
                <a:gd name="T18" fmla="*/ 32 w 32"/>
                <a:gd name="T19" fmla="*/ 36 h 40"/>
                <a:gd name="T20" fmla="*/ 32 w 32"/>
                <a:gd name="T21" fmla="*/ 4 h 40"/>
                <a:gd name="T22" fmla="*/ 31 w 32"/>
                <a:gd name="T23" fmla="*/ 1 h 40"/>
                <a:gd name="T24" fmla="*/ 28 w 32"/>
                <a:gd name="T25" fmla="*/ 0 h 40"/>
                <a:gd name="T26" fmla="*/ 4 w 32"/>
                <a:gd name="T27" fmla="*/ 0 h 40"/>
                <a:gd name="T28" fmla="*/ 1 w 32"/>
                <a:gd name="T29" fmla="*/ 1 h 40"/>
                <a:gd name="T30" fmla="*/ 0 w 32"/>
                <a:gd name="T31" fmla="*/ 4 h 40"/>
                <a:gd name="T32" fmla="*/ 0 w 32"/>
                <a:gd name="T33" fmla="*/ 36 h 40"/>
                <a:gd name="T34" fmla="*/ 1 w 32"/>
                <a:gd name="T35" fmla="*/ 39 h 40"/>
                <a:gd name="T36" fmla="*/ 4 w 32"/>
                <a:gd name="T37" fmla="*/ 40 h 40"/>
                <a:gd name="T38" fmla="*/ 28 w 32"/>
                <a:gd name="T39" fmla="*/ 40 h 40"/>
                <a:gd name="T40" fmla="*/ 31 w 32"/>
                <a:gd name="T41" fmla="*/ 39 h 40"/>
                <a:gd name="T42" fmla="*/ 32 w 32"/>
                <a:gd name="T43" fmla="*/ 36 h 40"/>
                <a:gd name="T44" fmla="*/ 28 w 32"/>
                <a:gd name="T45"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40">
                  <a:moveTo>
                    <a:pt x="28" y="36"/>
                  </a:moveTo>
                  <a:cubicBezTo>
                    <a:pt x="28" y="32"/>
                    <a:pt x="28" y="32"/>
                    <a:pt x="28" y="32"/>
                  </a:cubicBezTo>
                  <a:cubicBezTo>
                    <a:pt x="8" y="32"/>
                    <a:pt x="8" y="32"/>
                    <a:pt x="8" y="32"/>
                  </a:cubicBezTo>
                  <a:cubicBezTo>
                    <a:pt x="8" y="8"/>
                    <a:pt x="8" y="8"/>
                    <a:pt x="8" y="8"/>
                  </a:cubicBezTo>
                  <a:cubicBezTo>
                    <a:pt x="24" y="8"/>
                    <a:pt x="24" y="8"/>
                    <a:pt x="24" y="8"/>
                  </a:cubicBezTo>
                  <a:cubicBezTo>
                    <a:pt x="24" y="36"/>
                    <a:pt x="24" y="36"/>
                    <a:pt x="24" y="36"/>
                  </a:cubicBezTo>
                  <a:cubicBezTo>
                    <a:pt x="28" y="36"/>
                    <a:pt x="28" y="36"/>
                    <a:pt x="28" y="36"/>
                  </a:cubicBezTo>
                  <a:cubicBezTo>
                    <a:pt x="28" y="32"/>
                    <a:pt x="28" y="32"/>
                    <a:pt x="28" y="32"/>
                  </a:cubicBezTo>
                  <a:cubicBezTo>
                    <a:pt x="28" y="36"/>
                    <a:pt x="28" y="36"/>
                    <a:pt x="28" y="36"/>
                  </a:cubicBezTo>
                  <a:cubicBezTo>
                    <a:pt x="32" y="36"/>
                    <a:pt x="32" y="36"/>
                    <a:pt x="32" y="3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36"/>
                    <a:pt x="0" y="36"/>
                    <a:pt x="0" y="36"/>
                  </a:cubicBezTo>
                  <a:cubicBezTo>
                    <a:pt x="0" y="37"/>
                    <a:pt x="1" y="38"/>
                    <a:pt x="1" y="39"/>
                  </a:cubicBezTo>
                  <a:cubicBezTo>
                    <a:pt x="2" y="39"/>
                    <a:pt x="3" y="40"/>
                    <a:pt x="4" y="40"/>
                  </a:cubicBezTo>
                  <a:cubicBezTo>
                    <a:pt x="28" y="40"/>
                    <a:pt x="28" y="40"/>
                    <a:pt x="28" y="40"/>
                  </a:cubicBezTo>
                  <a:cubicBezTo>
                    <a:pt x="29" y="40"/>
                    <a:pt x="30" y="39"/>
                    <a:pt x="31" y="39"/>
                  </a:cubicBezTo>
                  <a:cubicBezTo>
                    <a:pt x="32" y="38"/>
                    <a:pt x="32" y="37"/>
                    <a:pt x="32" y="36"/>
                  </a:cubicBezTo>
                  <a:lnTo>
                    <a:pt x="28" y="36"/>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6" name="Freeform 967"/>
            <p:cNvSpPr/>
            <p:nvPr>
              <p:custDataLst>
                <p:tags r:id="rId22"/>
              </p:custDataLst>
            </p:nvPr>
          </p:nvSpPr>
          <p:spPr bwMode="auto">
            <a:xfrm>
              <a:off x="7104" y="4283"/>
              <a:ext cx="150" cy="380"/>
            </a:xfrm>
            <a:custGeom>
              <a:avLst/>
              <a:gdLst>
                <a:gd name="T0" fmla="*/ 28 w 32"/>
                <a:gd name="T1" fmla="*/ 84 h 88"/>
                <a:gd name="T2" fmla="*/ 28 w 32"/>
                <a:gd name="T3" fmla="*/ 80 h 88"/>
                <a:gd name="T4" fmla="*/ 8 w 32"/>
                <a:gd name="T5" fmla="*/ 80 h 88"/>
                <a:gd name="T6" fmla="*/ 8 w 32"/>
                <a:gd name="T7" fmla="*/ 8 h 88"/>
                <a:gd name="T8" fmla="*/ 24 w 32"/>
                <a:gd name="T9" fmla="*/ 8 h 88"/>
                <a:gd name="T10" fmla="*/ 24 w 32"/>
                <a:gd name="T11" fmla="*/ 84 h 88"/>
                <a:gd name="T12" fmla="*/ 28 w 32"/>
                <a:gd name="T13" fmla="*/ 84 h 88"/>
                <a:gd name="T14" fmla="*/ 28 w 32"/>
                <a:gd name="T15" fmla="*/ 80 h 88"/>
                <a:gd name="T16" fmla="*/ 28 w 32"/>
                <a:gd name="T17" fmla="*/ 84 h 88"/>
                <a:gd name="T18" fmla="*/ 32 w 32"/>
                <a:gd name="T19" fmla="*/ 84 h 88"/>
                <a:gd name="T20" fmla="*/ 32 w 32"/>
                <a:gd name="T21" fmla="*/ 4 h 88"/>
                <a:gd name="T22" fmla="*/ 31 w 32"/>
                <a:gd name="T23" fmla="*/ 1 h 88"/>
                <a:gd name="T24" fmla="*/ 28 w 32"/>
                <a:gd name="T25" fmla="*/ 0 h 88"/>
                <a:gd name="T26" fmla="*/ 4 w 32"/>
                <a:gd name="T27" fmla="*/ 0 h 88"/>
                <a:gd name="T28" fmla="*/ 1 w 32"/>
                <a:gd name="T29" fmla="*/ 1 h 88"/>
                <a:gd name="T30" fmla="*/ 0 w 32"/>
                <a:gd name="T31" fmla="*/ 4 h 88"/>
                <a:gd name="T32" fmla="*/ 0 w 32"/>
                <a:gd name="T33" fmla="*/ 84 h 88"/>
                <a:gd name="T34" fmla="*/ 1 w 32"/>
                <a:gd name="T35" fmla="*/ 87 h 88"/>
                <a:gd name="T36" fmla="*/ 4 w 32"/>
                <a:gd name="T37" fmla="*/ 88 h 88"/>
                <a:gd name="T38" fmla="*/ 28 w 32"/>
                <a:gd name="T39" fmla="*/ 88 h 88"/>
                <a:gd name="T40" fmla="*/ 31 w 32"/>
                <a:gd name="T41" fmla="*/ 87 h 88"/>
                <a:gd name="T42" fmla="*/ 32 w 32"/>
                <a:gd name="T43" fmla="*/ 84 h 88"/>
                <a:gd name="T44" fmla="*/ 28 w 32"/>
                <a:gd name="T45"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88">
                  <a:moveTo>
                    <a:pt x="28" y="84"/>
                  </a:moveTo>
                  <a:cubicBezTo>
                    <a:pt x="28" y="80"/>
                    <a:pt x="28" y="80"/>
                    <a:pt x="28" y="80"/>
                  </a:cubicBezTo>
                  <a:cubicBezTo>
                    <a:pt x="8" y="80"/>
                    <a:pt x="8" y="80"/>
                    <a:pt x="8" y="80"/>
                  </a:cubicBezTo>
                  <a:cubicBezTo>
                    <a:pt x="8" y="8"/>
                    <a:pt x="8" y="8"/>
                    <a:pt x="8" y="8"/>
                  </a:cubicBezTo>
                  <a:cubicBezTo>
                    <a:pt x="24" y="8"/>
                    <a:pt x="24" y="8"/>
                    <a:pt x="24" y="8"/>
                  </a:cubicBezTo>
                  <a:cubicBezTo>
                    <a:pt x="24" y="84"/>
                    <a:pt x="24" y="84"/>
                    <a:pt x="24" y="84"/>
                  </a:cubicBezTo>
                  <a:cubicBezTo>
                    <a:pt x="28" y="84"/>
                    <a:pt x="28" y="84"/>
                    <a:pt x="28" y="84"/>
                  </a:cubicBezTo>
                  <a:cubicBezTo>
                    <a:pt x="28" y="80"/>
                    <a:pt x="28" y="80"/>
                    <a:pt x="28" y="80"/>
                  </a:cubicBezTo>
                  <a:cubicBezTo>
                    <a:pt x="28" y="84"/>
                    <a:pt x="28" y="84"/>
                    <a:pt x="28" y="84"/>
                  </a:cubicBezTo>
                  <a:cubicBezTo>
                    <a:pt x="32" y="84"/>
                    <a:pt x="32" y="84"/>
                    <a:pt x="32" y="8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84"/>
                    <a:pt x="0" y="84"/>
                    <a:pt x="0" y="84"/>
                  </a:cubicBezTo>
                  <a:cubicBezTo>
                    <a:pt x="0" y="85"/>
                    <a:pt x="1" y="86"/>
                    <a:pt x="1" y="87"/>
                  </a:cubicBezTo>
                  <a:cubicBezTo>
                    <a:pt x="2" y="87"/>
                    <a:pt x="3" y="88"/>
                    <a:pt x="4" y="88"/>
                  </a:cubicBezTo>
                  <a:cubicBezTo>
                    <a:pt x="28" y="88"/>
                    <a:pt x="28" y="88"/>
                    <a:pt x="28" y="88"/>
                  </a:cubicBezTo>
                  <a:cubicBezTo>
                    <a:pt x="29" y="88"/>
                    <a:pt x="30" y="87"/>
                    <a:pt x="31" y="87"/>
                  </a:cubicBezTo>
                  <a:cubicBezTo>
                    <a:pt x="32" y="86"/>
                    <a:pt x="32" y="85"/>
                    <a:pt x="32" y="84"/>
                  </a:cubicBezTo>
                  <a:lnTo>
                    <a:pt x="28" y="84"/>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7" name="Freeform 968"/>
            <p:cNvSpPr/>
            <p:nvPr>
              <p:custDataLst>
                <p:tags r:id="rId23"/>
              </p:custDataLst>
            </p:nvPr>
          </p:nvSpPr>
          <p:spPr bwMode="auto">
            <a:xfrm>
              <a:off x="7345" y="4371"/>
              <a:ext cx="150" cy="293"/>
            </a:xfrm>
            <a:custGeom>
              <a:avLst/>
              <a:gdLst>
                <a:gd name="T0" fmla="*/ 28 w 32"/>
                <a:gd name="T1" fmla="*/ 60 h 64"/>
                <a:gd name="T2" fmla="*/ 28 w 32"/>
                <a:gd name="T3" fmla="*/ 56 h 64"/>
                <a:gd name="T4" fmla="*/ 8 w 32"/>
                <a:gd name="T5" fmla="*/ 56 h 64"/>
                <a:gd name="T6" fmla="*/ 8 w 32"/>
                <a:gd name="T7" fmla="*/ 8 h 64"/>
                <a:gd name="T8" fmla="*/ 24 w 32"/>
                <a:gd name="T9" fmla="*/ 8 h 64"/>
                <a:gd name="T10" fmla="*/ 24 w 32"/>
                <a:gd name="T11" fmla="*/ 60 h 64"/>
                <a:gd name="T12" fmla="*/ 28 w 32"/>
                <a:gd name="T13" fmla="*/ 60 h 64"/>
                <a:gd name="T14" fmla="*/ 28 w 32"/>
                <a:gd name="T15" fmla="*/ 56 h 64"/>
                <a:gd name="T16" fmla="*/ 28 w 32"/>
                <a:gd name="T17" fmla="*/ 60 h 64"/>
                <a:gd name="T18" fmla="*/ 32 w 32"/>
                <a:gd name="T19" fmla="*/ 60 h 64"/>
                <a:gd name="T20" fmla="*/ 32 w 32"/>
                <a:gd name="T21" fmla="*/ 4 h 64"/>
                <a:gd name="T22" fmla="*/ 31 w 32"/>
                <a:gd name="T23" fmla="*/ 1 h 64"/>
                <a:gd name="T24" fmla="*/ 28 w 32"/>
                <a:gd name="T25" fmla="*/ 0 h 64"/>
                <a:gd name="T26" fmla="*/ 4 w 32"/>
                <a:gd name="T27" fmla="*/ 0 h 64"/>
                <a:gd name="T28" fmla="*/ 1 w 32"/>
                <a:gd name="T29" fmla="*/ 1 h 64"/>
                <a:gd name="T30" fmla="*/ 0 w 32"/>
                <a:gd name="T31" fmla="*/ 4 h 64"/>
                <a:gd name="T32" fmla="*/ 0 w 32"/>
                <a:gd name="T33" fmla="*/ 60 h 64"/>
                <a:gd name="T34" fmla="*/ 1 w 32"/>
                <a:gd name="T35" fmla="*/ 63 h 64"/>
                <a:gd name="T36" fmla="*/ 4 w 32"/>
                <a:gd name="T37" fmla="*/ 64 h 64"/>
                <a:gd name="T38" fmla="*/ 28 w 32"/>
                <a:gd name="T39" fmla="*/ 64 h 64"/>
                <a:gd name="T40" fmla="*/ 31 w 32"/>
                <a:gd name="T41" fmla="*/ 63 h 64"/>
                <a:gd name="T42" fmla="*/ 32 w 32"/>
                <a:gd name="T43" fmla="*/ 60 h 64"/>
                <a:gd name="T44" fmla="*/ 28 w 32"/>
                <a:gd name="T4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64">
                  <a:moveTo>
                    <a:pt x="28" y="60"/>
                  </a:moveTo>
                  <a:cubicBezTo>
                    <a:pt x="28" y="56"/>
                    <a:pt x="28" y="56"/>
                    <a:pt x="28" y="56"/>
                  </a:cubicBezTo>
                  <a:cubicBezTo>
                    <a:pt x="8" y="56"/>
                    <a:pt x="8" y="56"/>
                    <a:pt x="8" y="56"/>
                  </a:cubicBezTo>
                  <a:cubicBezTo>
                    <a:pt x="8" y="8"/>
                    <a:pt x="8" y="8"/>
                    <a:pt x="8" y="8"/>
                  </a:cubicBezTo>
                  <a:cubicBezTo>
                    <a:pt x="24" y="8"/>
                    <a:pt x="24" y="8"/>
                    <a:pt x="24" y="8"/>
                  </a:cubicBezTo>
                  <a:cubicBezTo>
                    <a:pt x="24" y="60"/>
                    <a:pt x="24" y="60"/>
                    <a:pt x="24" y="60"/>
                  </a:cubicBezTo>
                  <a:cubicBezTo>
                    <a:pt x="28" y="60"/>
                    <a:pt x="28" y="60"/>
                    <a:pt x="28" y="60"/>
                  </a:cubicBezTo>
                  <a:cubicBezTo>
                    <a:pt x="28" y="56"/>
                    <a:pt x="28" y="56"/>
                    <a:pt x="28" y="56"/>
                  </a:cubicBezTo>
                  <a:cubicBezTo>
                    <a:pt x="28" y="60"/>
                    <a:pt x="28" y="60"/>
                    <a:pt x="28" y="60"/>
                  </a:cubicBezTo>
                  <a:cubicBezTo>
                    <a:pt x="32" y="60"/>
                    <a:pt x="32" y="60"/>
                    <a:pt x="32" y="6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60"/>
                    <a:pt x="0" y="60"/>
                    <a:pt x="0" y="60"/>
                  </a:cubicBezTo>
                  <a:cubicBezTo>
                    <a:pt x="0" y="61"/>
                    <a:pt x="1" y="62"/>
                    <a:pt x="1" y="63"/>
                  </a:cubicBezTo>
                  <a:cubicBezTo>
                    <a:pt x="2" y="63"/>
                    <a:pt x="3" y="64"/>
                    <a:pt x="4" y="64"/>
                  </a:cubicBezTo>
                  <a:cubicBezTo>
                    <a:pt x="28" y="64"/>
                    <a:pt x="28" y="64"/>
                    <a:pt x="28" y="64"/>
                  </a:cubicBezTo>
                  <a:cubicBezTo>
                    <a:pt x="29" y="64"/>
                    <a:pt x="30" y="63"/>
                    <a:pt x="31" y="63"/>
                  </a:cubicBezTo>
                  <a:cubicBezTo>
                    <a:pt x="32" y="62"/>
                    <a:pt x="32" y="61"/>
                    <a:pt x="32" y="60"/>
                  </a:cubicBezTo>
                  <a:lnTo>
                    <a:pt x="28" y="60"/>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8" name="Freeform 969"/>
            <p:cNvSpPr/>
            <p:nvPr>
              <p:custDataLst>
                <p:tags r:id="rId24"/>
              </p:custDataLst>
            </p:nvPr>
          </p:nvSpPr>
          <p:spPr bwMode="auto">
            <a:xfrm>
              <a:off x="7555" y="4136"/>
              <a:ext cx="150" cy="526"/>
            </a:xfrm>
            <a:custGeom>
              <a:avLst/>
              <a:gdLst>
                <a:gd name="T0" fmla="*/ 28 w 32"/>
                <a:gd name="T1" fmla="*/ 116 h 120"/>
                <a:gd name="T2" fmla="*/ 28 w 32"/>
                <a:gd name="T3" fmla="*/ 112 h 120"/>
                <a:gd name="T4" fmla="*/ 8 w 32"/>
                <a:gd name="T5" fmla="*/ 112 h 120"/>
                <a:gd name="T6" fmla="*/ 8 w 32"/>
                <a:gd name="T7" fmla="*/ 8 h 120"/>
                <a:gd name="T8" fmla="*/ 24 w 32"/>
                <a:gd name="T9" fmla="*/ 8 h 120"/>
                <a:gd name="T10" fmla="*/ 24 w 32"/>
                <a:gd name="T11" fmla="*/ 116 h 120"/>
                <a:gd name="T12" fmla="*/ 28 w 32"/>
                <a:gd name="T13" fmla="*/ 116 h 120"/>
                <a:gd name="T14" fmla="*/ 28 w 32"/>
                <a:gd name="T15" fmla="*/ 112 h 120"/>
                <a:gd name="T16" fmla="*/ 28 w 32"/>
                <a:gd name="T17" fmla="*/ 116 h 120"/>
                <a:gd name="T18" fmla="*/ 32 w 32"/>
                <a:gd name="T19" fmla="*/ 116 h 120"/>
                <a:gd name="T20" fmla="*/ 32 w 32"/>
                <a:gd name="T21" fmla="*/ 4 h 120"/>
                <a:gd name="T22" fmla="*/ 31 w 32"/>
                <a:gd name="T23" fmla="*/ 1 h 120"/>
                <a:gd name="T24" fmla="*/ 28 w 32"/>
                <a:gd name="T25" fmla="*/ 0 h 120"/>
                <a:gd name="T26" fmla="*/ 4 w 32"/>
                <a:gd name="T27" fmla="*/ 0 h 120"/>
                <a:gd name="T28" fmla="*/ 1 w 32"/>
                <a:gd name="T29" fmla="*/ 1 h 120"/>
                <a:gd name="T30" fmla="*/ 0 w 32"/>
                <a:gd name="T31" fmla="*/ 4 h 120"/>
                <a:gd name="T32" fmla="*/ 0 w 32"/>
                <a:gd name="T33" fmla="*/ 116 h 120"/>
                <a:gd name="T34" fmla="*/ 1 w 32"/>
                <a:gd name="T35" fmla="*/ 119 h 120"/>
                <a:gd name="T36" fmla="*/ 4 w 32"/>
                <a:gd name="T37" fmla="*/ 120 h 120"/>
                <a:gd name="T38" fmla="*/ 28 w 32"/>
                <a:gd name="T39" fmla="*/ 120 h 120"/>
                <a:gd name="T40" fmla="*/ 31 w 32"/>
                <a:gd name="T41" fmla="*/ 119 h 120"/>
                <a:gd name="T42" fmla="*/ 32 w 32"/>
                <a:gd name="T43" fmla="*/ 116 h 120"/>
                <a:gd name="T44" fmla="*/ 28 w 32"/>
                <a:gd name="T45"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0">
                  <a:moveTo>
                    <a:pt x="28" y="116"/>
                  </a:moveTo>
                  <a:cubicBezTo>
                    <a:pt x="28" y="112"/>
                    <a:pt x="28" y="112"/>
                    <a:pt x="28" y="112"/>
                  </a:cubicBezTo>
                  <a:cubicBezTo>
                    <a:pt x="8" y="112"/>
                    <a:pt x="8" y="112"/>
                    <a:pt x="8" y="112"/>
                  </a:cubicBezTo>
                  <a:cubicBezTo>
                    <a:pt x="8" y="8"/>
                    <a:pt x="8" y="8"/>
                    <a:pt x="8" y="8"/>
                  </a:cubicBezTo>
                  <a:cubicBezTo>
                    <a:pt x="24" y="8"/>
                    <a:pt x="24" y="8"/>
                    <a:pt x="24" y="8"/>
                  </a:cubicBezTo>
                  <a:cubicBezTo>
                    <a:pt x="24" y="116"/>
                    <a:pt x="24" y="116"/>
                    <a:pt x="24" y="116"/>
                  </a:cubicBezTo>
                  <a:cubicBezTo>
                    <a:pt x="28" y="116"/>
                    <a:pt x="28" y="116"/>
                    <a:pt x="28" y="116"/>
                  </a:cubicBezTo>
                  <a:cubicBezTo>
                    <a:pt x="28" y="112"/>
                    <a:pt x="28" y="112"/>
                    <a:pt x="28" y="112"/>
                  </a:cubicBezTo>
                  <a:cubicBezTo>
                    <a:pt x="28" y="116"/>
                    <a:pt x="28" y="116"/>
                    <a:pt x="28" y="116"/>
                  </a:cubicBezTo>
                  <a:cubicBezTo>
                    <a:pt x="32" y="116"/>
                    <a:pt x="32" y="116"/>
                    <a:pt x="32" y="11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16"/>
                    <a:pt x="0" y="116"/>
                    <a:pt x="0" y="116"/>
                  </a:cubicBezTo>
                  <a:cubicBezTo>
                    <a:pt x="0" y="117"/>
                    <a:pt x="1" y="118"/>
                    <a:pt x="1" y="119"/>
                  </a:cubicBezTo>
                  <a:cubicBezTo>
                    <a:pt x="2" y="119"/>
                    <a:pt x="3" y="120"/>
                    <a:pt x="4" y="120"/>
                  </a:cubicBezTo>
                  <a:cubicBezTo>
                    <a:pt x="28" y="120"/>
                    <a:pt x="28" y="120"/>
                    <a:pt x="28" y="120"/>
                  </a:cubicBezTo>
                  <a:cubicBezTo>
                    <a:pt x="29" y="120"/>
                    <a:pt x="30" y="119"/>
                    <a:pt x="31" y="119"/>
                  </a:cubicBezTo>
                  <a:cubicBezTo>
                    <a:pt x="32" y="118"/>
                    <a:pt x="32" y="117"/>
                    <a:pt x="32" y="116"/>
                  </a:cubicBezTo>
                  <a:lnTo>
                    <a:pt x="28" y="116"/>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09" name="Freeform 970"/>
            <p:cNvSpPr/>
            <p:nvPr>
              <p:custDataLst>
                <p:tags r:id="rId25"/>
              </p:custDataLst>
            </p:nvPr>
          </p:nvSpPr>
          <p:spPr bwMode="auto">
            <a:xfrm>
              <a:off x="6863" y="4634"/>
              <a:ext cx="872" cy="29"/>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0" name="Freeform 971"/>
            <p:cNvSpPr/>
            <p:nvPr>
              <p:custDataLst>
                <p:tags r:id="rId26"/>
              </p:custDataLst>
            </p:nvPr>
          </p:nvSpPr>
          <p:spPr bwMode="auto">
            <a:xfrm>
              <a:off x="7345" y="4195"/>
              <a:ext cx="120" cy="117"/>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1" name="Freeform 972"/>
            <p:cNvSpPr/>
            <p:nvPr>
              <p:custDataLst>
                <p:tags r:id="rId27"/>
              </p:custDataLst>
            </p:nvPr>
          </p:nvSpPr>
          <p:spPr bwMode="auto">
            <a:xfrm>
              <a:off x="7585" y="3932"/>
              <a:ext cx="120" cy="117"/>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2" name="Freeform 973"/>
            <p:cNvSpPr/>
            <p:nvPr>
              <p:custDataLst>
                <p:tags r:id="rId28"/>
              </p:custDataLst>
            </p:nvPr>
          </p:nvSpPr>
          <p:spPr bwMode="auto">
            <a:xfrm>
              <a:off x="7194" y="4136"/>
              <a:ext cx="211" cy="117"/>
            </a:xfrm>
            <a:custGeom>
              <a:avLst/>
              <a:gdLst>
                <a:gd name="T0" fmla="*/ 2 w 41"/>
                <a:gd name="T1" fmla="*/ 8 h 25"/>
                <a:gd name="T2" fmla="*/ 34 w 41"/>
                <a:gd name="T3" fmla="*/ 24 h 25"/>
                <a:gd name="T4" fmla="*/ 40 w 41"/>
                <a:gd name="T5" fmla="*/ 23 h 25"/>
                <a:gd name="T6" fmla="*/ 38 w 41"/>
                <a:gd name="T7" fmla="*/ 17 h 25"/>
                <a:gd name="T8" fmla="*/ 6 w 41"/>
                <a:gd name="T9" fmla="*/ 1 h 25"/>
                <a:gd name="T10" fmla="*/ 1 w 41"/>
                <a:gd name="T11" fmla="*/ 3 h 25"/>
                <a:gd name="T12" fmla="*/ 2 w 41"/>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2" y="8"/>
                  </a:moveTo>
                  <a:cubicBezTo>
                    <a:pt x="34" y="24"/>
                    <a:pt x="34" y="24"/>
                    <a:pt x="34" y="24"/>
                  </a:cubicBezTo>
                  <a:cubicBezTo>
                    <a:pt x="36" y="25"/>
                    <a:pt x="39" y="25"/>
                    <a:pt x="40" y="23"/>
                  </a:cubicBezTo>
                  <a:cubicBezTo>
                    <a:pt x="41" y="21"/>
                    <a:pt x="40" y="18"/>
                    <a:pt x="38" y="17"/>
                  </a:cubicBezTo>
                  <a:cubicBezTo>
                    <a:pt x="6" y="1"/>
                    <a:pt x="6" y="1"/>
                    <a:pt x="6" y="1"/>
                  </a:cubicBezTo>
                  <a:cubicBezTo>
                    <a:pt x="4" y="0"/>
                    <a:pt x="2" y="1"/>
                    <a:pt x="1" y="3"/>
                  </a:cubicBezTo>
                  <a:cubicBezTo>
                    <a:pt x="0" y="5"/>
                    <a:pt x="0" y="7"/>
                    <a:pt x="2" y="8"/>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3" name="Freeform 974"/>
            <p:cNvSpPr/>
            <p:nvPr>
              <p:custDataLst>
                <p:tags r:id="rId29"/>
              </p:custDataLst>
            </p:nvPr>
          </p:nvSpPr>
          <p:spPr bwMode="auto">
            <a:xfrm>
              <a:off x="6984" y="4165"/>
              <a:ext cx="181" cy="175"/>
            </a:xfrm>
            <a:custGeom>
              <a:avLst/>
              <a:gdLst>
                <a:gd name="T0" fmla="*/ 7 w 41"/>
                <a:gd name="T1" fmla="*/ 40 h 41"/>
                <a:gd name="T2" fmla="*/ 39 w 41"/>
                <a:gd name="T3" fmla="*/ 8 h 41"/>
                <a:gd name="T4" fmla="*/ 39 w 41"/>
                <a:gd name="T5" fmla="*/ 2 h 41"/>
                <a:gd name="T6" fmla="*/ 33 w 41"/>
                <a:gd name="T7" fmla="*/ 2 h 41"/>
                <a:gd name="T8" fmla="*/ 1 w 41"/>
                <a:gd name="T9" fmla="*/ 34 h 41"/>
                <a:gd name="T10" fmla="*/ 1 w 41"/>
                <a:gd name="T11" fmla="*/ 40 h 41"/>
                <a:gd name="T12" fmla="*/ 7 w 41"/>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7" y="40"/>
                  </a:moveTo>
                  <a:cubicBezTo>
                    <a:pt x="39" y="8"/>
                    <a:pt x="39" y="8"/>
                    <a:pt x="39" y="8"/>
                  </a:cubicBezTo>
                  <a:cubicBezTo>
                    <a:pt x="41" y="6"/>
                    <a:pt x="41" y="4"/>
                    <a:pt x="39" y="2"/>
                  </a:cubicBezTo>
                  <a:cubicBezTo>
                    <a:pt x="37" y="0"/>
                    <a:pt x="35" y="0"/>
                    <a:pt x="33" y="2"/>
                  </a:cubicBezTo>
                  <a:cubicBezTo>
                    <a:pt x="1" y="34"/>
                    <a:pt x="1" y="34"/>
                    <a:pt x="1" y="34"/>
                  </a:cubicBezTo>
                  <a:cubicBezTo>
                    <a:pt x="0" y="36"/>
                    <a:pt x="0" y="38"/>
                    <a:pt x="1" y="40"/>
                  </a:cubicBezTo>
                  <a:cubicBezTo>
                    <a:pt x="3" y="41"/>
                    <a:pt x="5" y="41"/>
                    <a:pt x="7" y="40"/>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4" name="Freeform 975"/>
            <p:cNvSpPr/>
            <p:nvPr>
              <p:custDataLst>
                <p:tags r:id="rId30"/>
              </p:custDataLst>
            </p:nvPr>
          </p:nvSpPr>
          <p:spPr bwMode="auto">
            <a:xfrm>
              <a:off x="7435" y="4020"/>
              <a:ext cx="181" cy="205"/>
            </a:xfrm>
            <a:custGeom>
              <a:avLst/>
              <a:gdLst>
                <a:gd name="T0" fmla="*/ 7 w 41"/>
                <a:gd name="T1" fmla="*/ 47 h 49"/>
                <a:gd name="T2" fmla="*/ 39 w 41"/>
                <a:gd name="T3" fmla="*/ 7 h 49"/>
                <a:gd name="T4" fmla="*/ 39 w 41"/>
                <a:gd name="T5" fmla="*/ 2 h 49"/>
                <a:gd name="T6" fmla="*/ 33 w 41"/>
                <a:gd name="T7" fmla="*/ 2 h 49"/>
                <a:gd name="T8" fmla="*/ 1 w 41"/>
                <a:gd name="T9" fmla="*/ 42 h 49"/>
                <a:gd name="T10" fmla="*/ 2 w 41"/>
                <a:gd name="T11" fmla="*/ 48 h 49"/>
                <a:gd name="T12" fmla="*/ 7 w 41"/>
                <a:gd name="T13" fmla="*/ 47 h 49"/>
              </a:gdLst>
              <a:ahLst/>
              <a:cxnLst>
                <a:cxn ang="0">
                  <a:pos x="T0" y="T1"/>
                </a:cxn>
                <a:cxn ang="0">
                  <a:pos x="T2" y="T3"/>
                </a:cxn>
                <a:cxn ang="0">
                  <a:pos x="T4" y="T5"/>
                </a:cxn>
                <a:cxn ang="0">
                  <a:pos x="T6" y="T7"/>
                </a:cxn>
                <a:cxn ang="0">
                  <a:pos x="T8" y="T9"/>
                </a:cxn>
                <a:cxn ang="0">
                  <a:pos x="T10" y="T11"/>
                </a:cxn>
                <a:cxn ang="0">
                  <a:pos x="T12" y="T13"/>
                </a:cxn>
              </a:cxnLst>
              <a:rect l="0" t="0" r="r" b="b"/>
              <a:pathLst>
                <a:path w="41" h="49">
                  <a:moveTo>
                    <a:pt x="7" y="47"/>
                  </a:moveTo>
                  <a:cubicBezTo>
                    <a:pt x="39" y="7"/>
                    <a:pt x="39" y="7"/>
                    <a:pt x="39" y="7"/>
                  </a:cubicBezTo>
                  <a:cubicBezTo>
                    <a:pt x="41" y="6"/>
                    <a:pt x="40" y="3"/>
                    <a:pt x="39" y="2"/>
                  </a:cubicBezTo>
                  <a:cubicBezTo>
                    <a:pt x="37" y="0"/>
                    <a:pt x="34" y="1"/>
                    <a:pt x="33" y="2"/>
                  </a:cubicBezTo>
                  <a:cubicBezTo>
                    <a:pt x="1" y="42"/>
                    <a:pt x="1" y="42"/>
                    <a:pt x="1" y="42"/>
                  </a:cubicBezTo>
                  <a:cubicBezTo>
                    <a:pt x="0" y="44"/>
                    <a:pt x="0" y="47"/>
                    <a:pt x="2" y="48"/>
                  </a:cubicBezTo>
                  <a:cubicBezTo>
                    <a:pt x="3" y="49"/>
                    <a:pt x="6" y="49"/>
                    <a:pt x="7" y="47"/>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5" name="椭圆 114"/>
            <p:cNvSpPr/>
            <p:nvPr>
              <p:custDataLst>
                <p:tags r:id="rId31"/>
              </p:custDataLst>
            </p:nvPr>
          </p:nvSpPr>
          <p:spPr>
            <a:xfrm>
              <a:off x="14465" y="8347"/>
              <a:ext cx="302" cy="294"/>
            </a:xfrm>
            <a:prstGeom prst="ellipse">
              <a:avLst/>
            </a:prstGeom>
            <a:solidFill>
              <a:srgbClr val="8E795E"/>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16" name="椭圆 115"/>
            <p:cNvSpPr/>
            <p:nvPr>
              <p:custDataLst>
                <p:tags r:id="rId32"/>
              </p:custDataLst>
            </p:nvPr>
          </p:nvSpPr>
          <p:spPr>
            <a:xfrm>
              <a:off x="9758" y="3453"/>
              <a:ext cx="1737" cy="1688"/>
            </a:xfrm>
            <a:prstGeom prst="ellipse">
              <a:avLst/>
            </a:prstGeom>
            <a:solidFill>
              <a:srgbClr val="294350"/>
            </a:solidFill>
            <a:ln w="19050">
              <a:noFill/>
            </a:ln>
          </p:spPr>
          <p:txBody>
            <a:bodyPr rtlCol="0" anchor="ctr"/>
            <a:lstStyle/>
            <a:p>
              <a:pPr algn="ctr"/>
              <a:endParaRPr lang="zh-CN" altLang="en-US" sz="2400">
                <a:solidFill>
                  <a:schemeClr val="bg1"/>
                </a:solidFill>
              </a:endParaRPr>
            </a:p>
          </p:txBody>
        </p:sp>
        <p:sp>
          <p:nvSpPr>
            <p:cNvPr id="117" name="椭圆 116"/>
            <p:cNvSpPr/>
            <p:nvPr>
              <p:custDataLst>
                <p:tags r:id="rId33"/>
              </p:custDataLst>
            </p:nvPr>
          </p:nvSpPr>
          <p:spPr>
            <a:xfrm>
              <a:off x="10415" y="4425"/>
              <a:ext cx="151" cy="147"/>
            </a:xfrm>
            <a:prstGeom prst="ellipse">
              <a:avLst/>
            </a:pr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18" name="Freeform 957"/>
            <p:cNvSpPr/>
            <p:nvPr>
              <p:custDataLst>
                <p:tags r:id="rId34"/>
              </p:custDataLst>
            </p:nvPr>
          </p:nvSpPr>
          <p:spPr bwMode="auto">
            <a:xfrm>
              <a:off x="10205" y="4312"/>
              <a:ext cx="150" cy="351"/>
            </a:xfrm>
            <a:custGeom>
              <a:avLst/>
              <a:gdLst>
                <a:gd name="T0" fmla="*/ 28 w 32"/>
                <a:gd name="T1" fmla="*/ 72 h 76"/>
                <a:gd name="T2" fmla="*/ 28 w 32"/>
                <a:gd name="T3" fmla="*/ 68 h 76"/>
                <a:gd name="T4" fmla="*/ 8 w 32"/>
                <a:gd name="T5" fmla="*/ 68 h 76"/>
                <a:gd name="T6" fmla="*/ 8 w 32"/>
                <a:gd name="T7" fmla="*/ 8 h 76"/>
                <a:gd name="T8" fmla="*/ 24 w 32"/>
                <a:gd name="T9" fmla="*/ 8 h 76"/>
                <a:gd name="T10" fmla="*/ 24 w 32"/>
                <a:gd name="T11" fmla="*/ 72 h 76"/>
                <a:gd name="T12" fmla="*/ 28 w 32"/>
                <a:gd name="T13" fmla="*/ 72 h 76"/>
                <a:gd name="T14" fmla="*/ 28 w 32"/>
                <a:gd name="T15" fmla="*/ 68 h 76"/>
                <a:gd name="T16" fmla="*/ 28 w 32"/>
                <a:gd name="T17" fmla="*/ 72 h 76"/>
                <a:gd name="T18" fmla="*/ 32 w 32"/>
                <a:gd name="T19" fmla="*/ 72 h 76"/>
                <a:gd name="T20" fmla="*/ 32 w 32"/>
                <a:gd name="T21" fmla="*/ 4 h 76"/>
                <a:gd name="T22" fmla="*/ 31 w 32"/>
                <a:gd name="T23" fmla="*/ 1 h 76"/>
                <a:gd name="T24" fmla="*/ 28 w 32"/>
                <a:gd name="T25" fmla="*/ 0 h 76"/>
                <a:gd name="T26" fmla="*/ 4 w 32"/>
                <a:gd name="T27" fmla="*/ 0 h 76"/>
                <a:gd name="T28" fmla="*/ 1 w 32"/>
                <a:gd name="T29" fmla="*/ 1 h 76"/>
                <a:gd name="T30" fmla="*/ 0 w 32"/>
                <a:gd name="T31" fmla="*/ 4 h 76"/>
                <a:gd name="T32" fmla="*/ 0 w 32"/>
                <a:gd name="T33" fmla="*/ 72 h 76"/>
                <a:gd name="T34" fmla="*/ 1 w 32"/>
                <a:gd name="T35" fmla="*/ 75 h 76"/>
                <a:gd name="T36" fmla="*/ 4 w 32"/>
                <a:gd name="T37" fmla="*/ 76 h 76"/>
                <a:gd name="T38" fmla="*/ 28 w 32"/>
                <a:gd name="T39" fmla="*/ 76 h 76"/>
                <a:gd name="T40" fmla="*/ 31 w 32"/>
                <a:gd name="T41" fmla="*/ 75 h 76"/>
                <a:gd name="T42" fmla="*/ 32 w 32"/>
                <a:gd name="T43" fmla="*/ 72 h 76"/>
                <a:gd name="T44" fmla="*/ 28 w 32"/>
                <a:gd name="T4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76">
                  <a:moveTo>
                    <a:pt x="28" y="72"/>
                  </a:moveTo>
                  <a:cubicBezTo>
                    <a:pt x="28" y="68"/>
                    <a:pt x="28" y="68"/>
                    <a:pt x="28" y="68"/>
                  </a:cubicBezTo>
                  <a:cubicBezTo>
                    <a:pt x="8" y="68"/>
                    <a:pt x="8" y="68"/>
                    <a:pt x="8" y="68"/>
                  </a:cubicBezTo>
                  <a:cubicBezTo>
                    <a:pt x="8" y="8"/>
                    <a:pt x="8" y="8"/>
                    <a:pt x="8" y="8"/>
                  </a:cubicBezTo>
                  <a:cubicBezTo>
                    <a:pt x="24" y="8"/>
                    <a:pt x="24" y="8"/>
                    <a:pt x="24" y="8"/>
                  </a:cubicBezTo>
                  <a:cubicBezTo>
                    <a:pt x="24" y="72"/>
                    <a:pt x="24" y="72"/>
                    <a:pt x="24" y="72"/>
                  </a:cubicBezTo>
                  <a:cubicBezTo>
                    <a:pt x="28" y="72"/>
                    <a:pt x="28" y="72"/>
                    <a:pt x="28" y="72"/>
                  </a:cubicBezTo>
                  <a:cubicBezTo>
                    <a:pt x="28" y="68"/>
                    <a:pt x="28" y="68"/>
                    <a:pt x="28" y="68"/>
                  </a:cubicBezTo>
                  <a:cubicBezTo>
                    <a:pt x="28" y="72"/>
                    <a:pt x="28" y="72"/>
                    <a:pt x="28" y="72"/>
                  </a:cubicBezTo>
                  <a:cubicBezTo>
                    <a:pt x="32" y="72"/>
                    <a:pt x="32" y="72"/>
                    <a:pt x="32" y="72"/>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72"/>
                    <a:pt x="0" y="72"/>
                    <a:pt x="0" y="72"/>
                  </a:cubicBezTo>
                  <a:cubicBezTo>
                    <a:pt x="0" y="73"/>
                    <a:pt x="1" y="74"/>
                    <a:pt x="1" y="75"/>
                  </a:cubicBezTo>
                  <a:cubicBezTo>
                    <a:pt x="2" y="75"/>
                    <a:pt x="3" y="76"/>
                    <a:pt x="4" y="76"/>
                  </a:cubicBezTo>
                  <a:cubicBezTo>
                    <a:pt x="28" y="76"/>
                    <a:pt x="28" y="76"/>
                    <a:pt x="28" y="76"/>
                  </a:cubicBezTo>
                  <a:cubicBezTo>
                    <a:pt x="29" y="76"/>
                    <a:pt x="30" y="75"/>
                    <a:pt x="31" y="75"/>
                  </a:cubicBezTo>
                  <a:cubicBezTo>
                    <a:pt x="32" y="74"/>
                    <a:pt x="32" y="73"/>
                    <a:pt x="32" y="72"/>
                  </a:cubicBezTo>
                  <a:lnTo>
                    <a:pt x="28" y="72"/>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19" name="Freeform 958"/>
            <p:cNvSpPr/>
            <p:nvPr>
              <p:custDataLst>
                <p:tags r:id="rId35"/>
              </p:custDataLst>
            </p:nvPr>
          </p:nvSpPr>
          <p:spPr bwMode="auto">
            <a:xfrm>
              <a:off x="10446" y="4078"/>
              <a:ext cx="120" cy="585"/>
            </a:xfrm>
            <a:custGeom>
              <a:avLst/>
              <a:gdLst>
                <a:gd name="T0" fmla="*/ 28 w 32"/>
                <a:gd name="T1" fmla="*/ 124 h 128"/>
                <a:gd name="T2" fmla="*/ 28 w 32"/>
                <a:gd name="T3" fmla="*/ 120 h 128"/>
                <a:gd name="T4" fmla="*/ 8 w 32"/>
                <a:gd name="T5" fmla="*/ 120 h 128"/>
                <a:gd name="T6" fmla="*/ 8 w 32"/>
                <a:gd name="T7" fmla="*/ 8 h 128"/>
                <a:gd name="T8" fmla="*/ 24 w 32"/>
                <a:gd name="T9" fmla="*/ 8 h 128"/>
                <a:gd name="T10" fmla="*/ 24 w 32"/>
                <a:gd name="T11" fmla="*/ 124 h 128"/>
                <a:gd name="T12" fmla="*/ 28 w 32"/>
                <a:gd name="T13" fmla="*/ 124 h 128"/>
                <a:gd name="T14" fmla="*/ 28 w 32"/>
                <a:gd name="T15" fmla="*/ 120 h 128"/>
                <a:gd name="T16" fmla="*/ 28 w 32"/>
                <a:gd name="T17" fmla="*/ 124 h 128"/>
                <a:gd name="T18" fmla="*/ 32 w 32"/>
                <a:gd name="T19" fmla="*/ 124 h 128"/>
                <a:gd name="T20" fmla="*/ 32 w 32"/>
                <a:gd name="T21" fmla="*/ 4 h 128"/>
                <a:gd name="T22" fmla="*/ 31 w 32"/>
                <a:gd name="T23" fmla="*/ 1 h 128"/>
                <a:gd name="T24" fmla="*/ 28 w 32"/>
                <a:gd name="T25" fmla="*/ 0 h 128"/>
                <a:gd name="T26" fmla="*/ 4 w 32"/>
                <a:gd name="T27" fmla="*/ 0 h 128"/>
                <a:gd name="T28" fmla="*/ 1 w 32"/>
                <a:gd name="T29" fmla="*/ 1 h 128"/>
                <a:gd name="T30" fmla="*/ 0 w 32"/>
                <a:gd name="T31" fmla="*/ 4 h 128"/>
                <a:gd name="T32" fmla="*/ 0 w 32"/>
                <a:gd name="T33" fmla="*/ 124 h 128"/>
                <a:gd name="T34" fmla="*/ 1 w 32"/>
                <a:gd name="T35" fmla="*/ 127 h 128"/>
                <a:gd name="T36" fmla="*/ 4 w 32"/>
                <a:gd name="T37" fmla="*/ 128 h 128"/>
                <a:gd name="T38" fmla="*/ 28 w 32"/>
                <a:gd name="T39" fmla="*/ 128 h 128"/>
                <a:gd name="T40" fmla="*/ 31 w 32"/>
                <a:gd name="T41" fmla="*/ 127 h 128"/>
                <a:gd name="T42" fmla="*/ 32 w 32"/>
                <a:gd name="T43" fmla="*/ 124 h 128"/>
                <a:gd name="T44" fmla="*/ 28 w 32"/>
                <a:gd name="T45"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8">
                  <a:moveTo>
                    <a:pt x="28" y="124"/>
                  </a:moveTo>
                  <a:cubicBezTo>
                    <a:pt x="28" y="120"/>
                    <a:pt x="28" y="120"/>
                    <a:pt x="28" y="120"/>
                  </a:cubicBezTo>
                  <a:cubicBezTo>
                    <a:pt x="8" y="120"/>
                    <a:pt x="8" y="120"/>
                    <a:pt x="8" y="120"/>
                  </a:cubicBezTo>
                  <a:cubicBezTo>
                    <a:pt x="8" y="8"/>
                    <a:pt x="8" y="8"/>
                    <a:pt x="8" y="8"/>
                  </a:cubicBezTo>
                  <a:cubicBezTo>
                    <a:pt x="24" y="8"/>
                    <a:pt x="24" y="8"/>
                    <a:pt x="24" y="8"/>
                  </a:cubicBezTo>
                  <a:cubicBezTo>
                    <a:pt x="24" y="124"/>
                    <a:pt x="24" y="124"/>
                    <a:pt x="24" y="124"/>
                  </a:cubicBezTo>
                  <a:cubicBezTo>
                    <a:pt x="28" y="124"/>
                    <a:pt x="28" y="124"/>
                    <a:pt x="28" y="124"/>
                  </a:cubicBezTo>
                  <a:cubicBezTo>
                    <a:pt x="28" y="120"/>
                    <a:pt x="28" y="120"/>
                    <a:pt x="28" y="120"/>
                  </a:cubicBezTo>
                  <a:cubicBezTo>
                    <a:pt x="28" y="124"/>
                    <a:pt x="28" y="124"/>
                    <a:pt x="28" y="124"/>
                  </a:cubicBezTo>
                  <a:cubicBezTo>
                    <a:pt x="32" y="124"/>
                    <a:pt x="32" y="124"/>
                    <a:pt x="32" y="12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24"/>
                    <a:pt x="0" y="124"/>
                    <a:pt x="0" y="124"/>
                  </a:cubicBezTo>
                  <a:cubicBezTo>
                    <a:pt x="0" y="125"/>
                    <a:pt x="1" y="126"/>
                    <a:pt x="1" y="127"/>
                  </a:cubicBezTo>
                  <a:cubicBezTo>
                    <a:pt x="2" y="127"/>
                    <a:pt x="3" y="128"/>
                    <a:pt x="4" y="128"/>
                  </a:cubicBezTo>
                  <a:cubicBezTo>
                    <a:pt x="28" y="128"/>
                    <a:pt x="28" y="128"/>
                    <a:pt x="28" y="128"/>
                  </a:cubicBezTo>
                  <a:cubicBezTo>
                    <a:pt x="29" y="128"/>
                    <a:pt x="30" y="127"/>
                    <a:pt x="31" y="127"/>
                  </a:cubicBezTo>
                  <a:cubicBezTo>
                    <a:pt x="32" y="126"/>
                    <a:pt x="32" y="125"/>
                    <a:pt x="32" y="124"/>
                  </a:cubicBezTo>
                  <a:lnTo>
                    <a:pt x="28" y="124"/>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20" name="Freeform 959"/>
            <p:cNvSpPr/>
            <p:nvPr>
              <p:custDataLst>
                <p:tags r:id="rId36"/>
              </p:custDataLst>
            </p:nvPr>
          </p:nvSpPr>
          <p:spPr bwMode="auto">
            <a:xfrm>
              <a:off x="10656" y="4195"/>
              <a:ext cx="150" cy="467"/>
            </a:xfrm>
            <a:custGeom>
              <a:avLst/>
              <a:gdLst>
                <a:gd name="T0" fmla="*/ 28 w 32"/>
                <a:gd name="T1" fmla="*/ 100 h 104"/>
                <a:gd name="T2" fmla="*/ 28 w 32"/>
                <a:gd name="T3" fmla="*/ 96 h 104"/>
                <a:gd name="T4" fmla="*/ 8 w 32"/>
                <a:gd name="T5" fmla="*/ 96 h 104"/>
                <a:gd name="T6" fmla="*/ 8 w 32"/>
                <a:gd name="T7" fmla="*/ 8 h 104"/>
                <a:gd name="T8" fmla="*/ 24 w 32"/>
                <a:gd name="T9" fmla="*/ 8 h 104"/>
                <a:gd name="T10" fmla="*/ 24 w 32"/>
                <a:gd name="T11" fmla="*/ 100 h 104"/>
                <a:gd name="T12" fmla="*/ 28 w 32"/>
                <a:gd name="T13" fmla="*/ 100 h 104"/>
                <a:gd name="T14" fmla="*/ 28 w 32"/>
                <a:gd name="T15" fmla="*/ 96 h 104"/>
                <a:gd name="T16" fmla="*/ 28 w 32"/>
                <a:gd name="T17" fmla="*/ 100 h 104"/>
                <a:gd name="T18" fmla="*/ 32 w 32"/>
                <a:gd name="T19" fmla="*/ 100 h 104"/>
                <a:gd name="T20" fmla="*/ 32 w 32"/>
                <a:gd name="T21" fmla="*/ 4 h 104"/>
                <a:gd name="T22" fmla="*/ 31 w 32"/>
                <a:gd name="T23" fmla="*/ 1 h 104"/>
                <a:gd name="T24" fmla="*/ 28 w 32"/>
                <a:gd name="T25" fmla="*/ 0 h 104"/>
                <a:gd name="T26" fmla="*/ 4 w 32"/>
                <a:gd name="T27" fmla="*/ 0 h 104"/>
                <a:gd name="T28" fmla="*/ 1 w 32"/>
                <a:gd name="T29" fmla="*/ 1 h 104"/>
                <a:gd name="T30" fmla="*/ 0 w 32"/>
                <a:gd name="T31" fmla="*/ 4 h 104"/>
                <a:gd name="T32" fmla="*/ 0 w 32"/>
                <a:gd name="T33" fmla="*/ 100 h 104"/>
                <a:gd name="T34" fmla="*/ 1 w 32"/>
                <a:gd name="T35" fmla="*/ 103 h 104"/>
                <a:gd name="T36" fmla="*/ 4 w 32"/>
                <a:gd name="T37" fmla="*/ 104 h 104"/>
                <a:gd name="T38" fmla="*/ 28 w 32"/>
                <a:gd name="T39" fmla="*/ 104 h 104"/>
                <a:gd name="T40" fmla="*/ 31 w 32"/>
                <a:gd name="T41" fmla="*/ 103 h 104"/>
                <a:gd name="T42" fmla="*/ 32 w 32"/>
                <a:gd name="T43" fmla="*/ 100 h 104"/>
                <a:gd name="T44" fmla="*/ 28 w 32"/>
                <a:gd name="T45"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04">
                  <a:moveTo>
                    <a:pt x="28" y="100"/>
                  </a:moveTo>
                  <a:cubicBezTo>
                    <a:pt x="28" y="96"/>
                    <a:pt x="28" y="96"/>
                    <a:pt x="28" y="96"/>
                  </a:cubicBezTo>
                  <a:cubicBezTo>
                    <a:pt x="8" y="96"/>
                    <a:pt x="8" y="96"/>
                    <a:pt x="8" y="96"/>
                  </a:cubicBezTo>
                  <a:cubicBezTo>
                    <a:pt x="8" y="8"/>
                    <a:pt x="8" y="8"/>
                    <a:pt x="8" y="8"/>
                  </a:cubicBezTo>
                  <a:cubicBezTo>
                    <a:pt x="24" y="8"/>
                    <a:pt x="24" y="8"/>
                    <a:pt x="24" y="8"/>
                  </a:cubicBezTo>
                  <a:cubicBezTo>
                    <a:pt x="24" y="100"/>
                    <a:pt x="24" y="100"/>
                    <a:pt x="24" y="100"/>
                  </a:cubicBezTo>
                  <a:cubicBezTo>
                    <a:pt x="28" y="100"/>
                    <a:pt x="28" y="100"/>
                    <a:pt x="28" y="100"/>
                  </a:cubicBezTo>
                  <a:cubicBezTo>
                    <a:pt x="28" y="96"/>
                    <a:pt x="28" y="96"/>
                    <a:pt x="28" y="96"/>
                  </a:cubicBezTo>
                  <a:cubicBezTo>
                    <a:pt x="28" y="100"/>
                    <a:pt x="28" y="100"/>
                    <a:pt x="28" y="100"/>
                  </a:cubicBezTo>
                  <a:cubicBezTo>
                    <a:pt x="32" y="100"/>
                    <a:pt x="32" y="100"/>
                    <a:pt x="32" y="10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00"/>
                    <a:pt x="0" y="100"/>
                    <a:pt x="0" y="100"/>
                  </a:cubicBezTo>
                  <a:cubicBezTo>
                    <a:pt x="0" y="101"/>
                    <a:pt x="1" y="102"/>
                    <a:pt x="1" y="103"/>
                  </a:cubicBezTo>
                  <a:cubicBezTo>
                    <a:pt x="2" y="103"/>
                    <a:pt x="3" y="104"/>
                    <a:pt x="4" y="104"/>
                  </a:cubicBezTo>
                  <a:cubicBezTo>
                    <a:pt x="28" y="104"/>
                    <a:pt x="28" y="104"/>
                    <a:pt x="28" y="104"/>
                  </a:cubicBezTo>
                  <a:cubicBezTo>
                    <a:pt x="29" y="104"/>
                    <a:pt x="30" y="103"/>
                    <a:pt x="31" y="103"/>
                  </a:cubicBezTo>
                  <a:cubicBezTo>
                    <a:pt x="32" y="102"/>
                    <a:pt x="32" y="101"/>
                    <a:pt x="32" y="100"/>
                  </a:cubicBezTo>
                  <a:lnTo>
                    <a:pt x="28" y="100"/>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21" name="Freeform 960"/>
            <p:cNvSpPr/>
            <p:nvPr>
              <p:custDataLst>
                <p:tags r:id="rId37"/>
              </p:custDataLst>
            </p:nvPr>
          </p:nvSpPr>
          <p:spPr bwMode="auto">
            <a:xfrm>
              <a:off x="10867" y="3932"/>
              <a:ext cx="150" cy="731"/>
            </a:xfrm>
            <a:custGeom>
              <a:avLst/>
              <a:gdLst>
                <a:gd name="T0" fmla="*/ 28 w 32"/>
                <a:gd name="T1" fmla="*/ 156 h 160"/>
                <a:gd name="T2" fmla="*/ 28 w 32"/>
                <a:gd name="T3" fmla="*/ 152 h 160"/>
                <a:gd name="T4" fmla="*/ 8 w 32"/>
                <a:gd name="T5" fmla="*/ 152 h 160"/>
                <a:gd name="T6" fmla="*/ 8 w 32"/>
                <a:gd name="T7" fmla="*/ 8 h 160"/>
                <a:gd name="T8" fmla="*/ 24 w 32"/>
                <a:gd name="T9" fmla="*/ 8 h 160"/>
                <a:gd name="T10" fmla="*/ 24 w 32"/>
                <a:gd name="T11" fmla="*/ 156 h 160"/>
                <a:gd name="T12" fmla="*/ 28 w 32"/>
                <a:gd name="T13" fmla="*/ 156 h 160"/>
                <a:gd name="T14" fmla="*/ 28 w 32"/>
                <a:gd name="T15" fmla="*/ 152 h 160"/>
                <a:gd name="T16" fmla="*/ 28 w 32"/>
                <a:gd name="T17" fmla="*/ 156 h 160"/>
                <a:gd name="T18" fmla="*/ 32 w 32"/>
                <a:gd name="T19" fmla="*/ 156 h 160"/>
                <a:gd name="T20" fmla="*/ 32 w 32"/>
                <a:gd name="T21" fmla="*/ 4 h 160"/>
                <a:gd name="T22" fmla="*/ 31 w 32"/>
                <a:gd name="T23" fmla="*/ 1 h 160"/>
                <a:gd name="T24" fmla="*/ 28 w 32"/>
                <a:gd name="T25" fmla="*/ 0 h 160"/>
                <a:gd name="T26" fmla="*/ 4 w 32"/>
                <a:gd name="T27" fmla="*/ 0 h 160"/>
                <a:gd name="T28" fmla="*/ 1 w 32"/>
                <a:gd name="T29" fmla="*/ 1 h 160"/>
                <a:gd name="T30" fmla="*/ 0 w 32"/>
                <a:gd name="T31" fmla="*/ 4 h 160"/>
                <a:gd name="T32" fmla="*/ 0 w 32"/>
                <a:gd name="T33" fmla="*/ 156 h 160"/>
                <a:gd name="T34" fmla="*/ 1 w 32"/>
                <a:gd name="T35" fmla="*/ 159 h 160"/>
                <a:gd name="T36" fmla="*/ 4 w 32"/>
                <a:gd name="T37" fmla="*/ 160 h 160"/>
                <a:gd name="T38" fmla="*/ 28 w 32"/>
                <a:gd name="T39" fmla="*/ 160 h 160"/>
                <a:gd name="T40" fmla="*/ 31 w 32"/>
                <a:gd name="T41" fmla="*/ 159 h 160"/>
                <a:gd name="T42" fmla="*/ 32 w 32"/>
                <a:gd name="T43" fmla="*/ 156 h 160"/>
                <a:gd name="T44" fmla="*/ 28 w 32"/>
                <a:gd name="T4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0">
                  <a:moveTo>
                    <a:pt x="28" y="156"/>
                  </a:moveTo>
                  <a:cubicBezTo>
                    <a:pt x="28" y="152"/>
                    <a:pt x="28" y="152"/>
                    <a:pt x="28" y="152"/>
                  </a:cubicBezTo>
                  <a:cubicBezTo>
                    <a:pt x="8" y="152"/>
                    <a:pt x="8" y="152"/>
                    <a:pt x="8" y="152"/>
                  </a:cubicBezTo>
                  <a:cubicBezTo>
                    <a:pt x="8" y="8"/>
                    <a:pt x="8" y="8"/>
                    <a:pt x="8" y="8"/>
                  </a:cubicBezTo>
                  <a:cubicBezTo>
                    <a:pt x="24" y="8"/>
                    <a:pt x="24" y="8"/>
                    <a:pt x="24" y="8"/>
                  </a:cubicBezTo>
                  <a:cubicBezTo>
                    <a:pt x="24" y="156"/>
                    <a:pt x="24" y="156"/>
                    <a:pt x="24" y="156"/>
                  </a:cubicBezTo>
                  <a:cubicBezTo>
                    <a:pt x="28" y="156"/>
                    <a:pt x="28" y="156"/>
                    <a:pt x="28" y="156"/>
                  </a:cubicBezTo>
                  <a:cubicBezTo>
                    <a:pt x="28" y="152"/>
                    <a:pt x="28" y="152"/>
                    <a:pt x="28" y="152"/>
                  </a:cubicBezTo>
                  <a:cubicBezTo>
                    <a:pt x="28" y="156"/>
                    <a:pt x="28" y="156"/>
                    <a:pt x="28" y="156"/>
                  </a:cubicBezTo>
                  <a:cubicBezTo>
                    <a:pt x="32" y="156"/>
                    <a:pt x="32" y="156"/>
                    <a:pt x="32" y="15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56"/>
                    <a:pt x="0" y="156"/>
                    <a:pt x="0" y="156"/>
                  </a:cubicBezTo>
                  <a:cubicBezTo>
                    <a:pt x="0" y="157"/>
                    <a:pt x="1" y="158"/>
                    <a:pt x="1" y="159"/>
                  </a:cubicBezTo>
                  <a:cubicBezTo>
                    <a:pt x="2" y="159"/>
                    <a:pt x="3" y="160"/>
                    <a:pt x="4" y="160"/>
                  </a:cubicBezTo>
                  <a:cubicBezTo>
                    <a:pt x="28" y="160"/>
                    <a:pt x="28" y="160"/>
                    <a:pt x="28" y="160"/>
                  </a:cubicBezTo>
                  <a:cubicBezTo>
                    <a:pt x="29" y="160"/>
                    <a:pt x="30" y="159"/>
                    <a:pt x="31" y="159"/>
                  </a:cubicBezTo>
                  <a:cubicBezTo>
                    <a:pt x="32" y="158"/>
                    <a:pt x="32" y="157"/>
                    <a:pt x="32" y="156"/>
                  </a:cubicBezTo>
                  <a:lnTo>
                    <a:pt x="28" y="156"/>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22" name="Freeform 961"/>
            <p:cNvSpPr/>
            <p:nvPr>
              <p:custDataLst>
                <p:tags r:id="rId38"/>
              </p:custDataLst>
            </p:nvPr>
          </p:nvSpPr>
          <p:spPr bwMode="auto">
            <a:xfrm>
              <a:off x="10175" y="4634"/>
              <a:ext cx="903" cy="29"/>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solidFill>
              <a:schemeClr val="bg1"/>
            </a:solidFill>
            <a:ln w="9525">
              <a:noFill/>
              <a:round/>
            </a:ln>
          </p:spPr>
          <p:txBody>
            <a:bodyPr vert="horz" wrap="square" lIns="121920" tIns="60960" rIns="121920" bIns="60960" numCol="1" anchor="t" anchorCtr="0" compatLnSpc="1"/>
            <a:lstStyle/>
            <a:p>
              <a:endParaRPr lang="zh-CN" altLang="en-US" sz="2400">
                <a:solidFill>
                  <a:schemeClr val="bg1"/>
                </a:solidFill>
              </a:endParaRPr>
            </a:p>
          </p:txBody>
        </p:sp>
        <p:sp>
          <p:nvSpPr>
            <p:cNvPr id="123" name="椭圆 122"/>
            <p:cNvSpPr/>
            <p:nvPr>
              <p:custDataLst>
                <p:tags r:id="rId39"/>
              </p:custDataLst>
            </p:nvPr>
          </p:nvSpPr>
          <p:spPr>
            <a:xfrm>
              <a:off x="2717" y="3119"/>
              <a:ext cx="302" cy="294"/>
            </a:xfrm>
            <a:prstGeom prst="ellipse">
              <a:avLst/>
            </a:prstGeom>
            <a:solidFill>
              <a:srgbClr val="294350"/>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24" name="椭圆 123"/>
            <p:cNvSpPr/>
            <p:nvPr>
              <p:custDataLst>
                <p:tags r:id="rId40"/>
              </p:custDataLst>
            </p:nvPr>
          </p:nvSpPr>
          <p:spPr>
            <a:xfrm>
              <a:off x="1965" y="7926"/>
              <a:ext cx="302" cy="294"/>
            </a:xfrm>
            <a:prstGeom prst="ellipse">
              <a:avLst/>
            </a:prstGeom>
            <a:solidFill>
              <a:srgbClr val="FC8618"/>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25" name="椭圆 124"/>
            <p:cNvSpPr/>
            <p:nvPr>
              <p:custDataLst>
                <p:tags r:id="rId41"/>
              </p:custDataLst>
            </p:nvPr>
          </p:nvSpPr>
          <p:spPr>
            <a:xfrm>
              <a:off x="13039" y="3453"/>
              <a:ext cx="1737" cy="1688"/>
            </a:xfrm>
            <a:prstGeom prst="ellipse">
              <a:avLst/>
            </a:prstGeom>
            <a:solidFill>
              <a:srgbClr val="FF9F00"/>
            </a:solidFill>
            <a:ln w="19050">
              <a:noFill/>
            </a:ln>
          </p:spPr>
          <p:txBody>
            <a:bodyPr rtlCol="0" anchor="ctr"/>
            <a:lstStyle/>
            <a:p>
              <a:pPr algn="ctr"/>
              <a:endParaRPr lang="zh-CN" altLang="en-US" sz="2400">
                <a:solidFill>
                  <a:schemeClr val="bg1"/>
                </a:solidFill>
              </a:endParaRPr>
            </a:p>
          </p:txBody>
        </p:sp>
        <p:sp>
          <p:nvSpPr>
            <p:cNvPr id="126" name="椭圆 125"/>
            <p:cNvSpPr/>
            <p:nvPr>
              <p:custDataLst>
                <p:tags r:id="rId42"/>
              </p:custDataLst>
            </p:nvPr>
          </p:nvSpPr>
          <p:spPr>
            <a:xfrm>
              <a:off x="5532" y="7052"/>
              <a:ext cx="302" cy="294"/>
            </a:xfrm>
            <a:prstGeom prst="ellipse">
              <a:avLst/>
            </a:prstGeom>
            <a:solidFill>
              <a:srgbClr val="FC8618"/>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27" name="椭圆 126"/>
            <p:cNvSpPr/>
            <p:nvPr>
              <p:custDataLst>
                <p:tags r:id="rId43"/>
              </p:custDataLst>
            </p:nvPr>
          </p:nvSpPr>
          <p:spPr>
            <a:xfrm>
              <a:off x="2110" y="5024"/>
              <a:ext cx="513" cy="498"/>
            </a:xfrm>
            <a:prstGeom prst="ellipse">
              <a:avLst/>
            </a:prstGeom>
            <a:solidFill>
              <a:srgbClr val="8E795E"/>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28" name="椭圆 127"/>
            <p:cNvSpPr/>
            <p:nvPr>
              <p:custDataLst>
                <p:tags r:id="rId44"/>
              </p:custDataLst>
            </p:nvPr>
          </p:nvSpPr>
          <p:spPr>
            <a:xfrm>
              <a:off x="12403" y="2825"/>
              <a:ext cx="302" cy="294"/>
            </a:xfrm>
            <a:prstGeom prst="ellipse">
              <a:avLst/>
            </a:prstGeom>
            <a:solidFill>
              <a:srgbClr val="8E795E"/>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29" name="椭圆 128"/>
            <p:cNvSpPr/>
            <p:nvPr>
              <p:custDataLst>
                <p:tags r:id="rId45"/>
              </p:custDataLst>
            </p:nvPr>
          </p:nvSpPr>
          <p:spPr>
            <a:xfrm>
              <a:off x="15007" y="2474"/>
              <a:ext cx="513" cy="498"/>
            </a:xfrm>
            <a:prstGeom prst="ellipse">
              <a:avLst/>
            </a:prstGeom>
            <a:solidFill>
              <a:srgbClr val="294350"/>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131" name="文本框 130"/>
            <p:cNvSpPr txBox="1"/>
            <p:nvPr>
              <p:custDataLst>
                <p:tags r:id="rId46"/>
              </p:custDataLst>
            </p:nvPr>
          </p:nvSpPr>
          <p:spPr>
            <a:xfrm>
              <a:off x="5868" y="6045"/>
              <a:ext cx="2863" cy="2347"/>
            </a:xfrm>
            <a:prstGeom prst="rect">
              <a:avLst/>
            </a:prstGeom>
            <a:ln>
              <a:noFill/>
            </a:ln>
          </p:spPr>
          <p:txBody>
            <a:bodyPr wrap="square" lIns="90000" tIns="46800" rIns="90000" bIns="46800">
              <a:spAutoFit/>
            </a:bodyPr>
            <a:lstStyle>
              <a:defPPr>
                <a:defRPr lang="zh-CN"/>
              </a:defPPr>
              <a:lvl1pPr algn="ctr">
                <a:defRPr>
                  <a:solidFill>
                    <a:schemeClr val="bg1"/>
                  </a:solidFill>
                  <a:ea typeface="华文细黑" panose="02010600040101010101" pitchFamily="2" charset="-122"/>
                </a:defRPr>
              </a:lvl1pPr>
            </a:lstStyle>
            <a:p>
              <a:pPr marL="0" lvl="0" indent="0" algn="just" defTabSz="913765">
                <a:lnSpc>
                  <a:spcPct val="130000"/>
                </a:lnSpc>
                <a:buNone/>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管道安全隔绝可采用插入盲板或拆除一段管道进行隔绝，不能用水封或闭阀门等代替盲板或拆除管道。</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文本框 131"/>
            <p:cNvSpPr txBox="1"/>
            <p:nvPr>
              <p:custDataLst>
                <p:tags r:id="rId47"/>
              </p:custDataLst>
            </p:nvPr>
          </p:nvSpPr>
          <p:spPr>
            <a:xfrm>
              <a:off x="2623" y="6045"/>
              <a:ext cx="2863" cy="2044"/>
            </a:xfrm>
            <a:prstGeom prst="rect">
              <a:avLst/>
            </a:prstGeom>
            <a:ln>
              <a:noFill/>
            </a:ln>
          </p:spPr>
          <p:txBody>
            <a:bodyPr wrap="square" lIns="90000" tIns="46800" rIns="90000" bIns="46800">
              <a:spAutoFit/>
            </a:bodyPr>
            <a:lstStyle>
              <a:defPPr>
                <a:defRPr lang="zh-CN"/>
              </a:defPPr>
              <a:lvl1pPr algn="ctr">
                <a:defRPr>
                  <a:solidFill>
                    <a:schemeClr val="bg1"/>
                  </a:solidFill>
                  <a:ea typeface="华文细黑" panose="02010600040101010101" pitchFamily="2" charset="-122"/>
                </a:defRPr>
              </a:lvl1pPr>
            </a:lstStyle>
            <a:p>
              <a:pPr marL="0" lvl="0" indent="0" algn="just" defTabSz="913765">
                <a:lnSpc>
                  <a:spcPct val="140000"/>
                </a:lnSpc>
                <a:buNone/>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受限空间与其他系统连通的可能危及安全作业的管道应采取有效隔离措施。</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文本框 134"/>
            <p:cNvSpPr txBox="1"/>
            <p:nvPr>
              <p:custDataLst>
                <p:tags r:id="rId48"/>
              </p:custDataLst>
            </p:nvPr>
          </p:nvSpPr>
          <p:spPr>
            <a:xfrm>
              <a:off x="9195" y="6045"/>
              <a:ext cx="2863" cy="1907"/>
            </a:xfrm>
            <a:prstGeom prst="rect">
              <a:avLst/>
            </a:prstGeom>
            <a:ln>
              <a:noFill/>
            </a:ln>
          </p:spPr>
          <p:txBody>
            <a:bodyPr wrap="square" lIns="90000" tIns="46800" rIns="90000" bIns="46800">
              <a:spAutoFit/>
            </a:bodyPr>
            <a:lstStyle>
              <a:defPPr>
                <a:defRPr lang="zh-CN"/>
              </a:defPPr>
              <a:lvl1pPr algn="ctr">
                <a:defRPr>
                  <a:solidFill>
                    <a:schemeClr val="bg1"/>
                  </a:solidFill>
                  <a:ea typeface="华文细黑" panose="02010600040101010101" pitchFamily="2" charset="-122"/>
                </a:defRPr>
              </a:lvl1pPr>
            </a:lstStyle>
            <a:p>
              <a:pPr marL="0" lvl="0" indent="0" algn="just" defTabSz="913765">
                <a:lnSpc>
                  <a:spcPct val="130000"/>
                </a:lnSpc>
                <a:buNone/>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与受限空间相连通的可能危及安全作业的孔、洞应进行严密地封堵。</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7" name="文本框 136"/>
            <p:cNvSpPr txBox="1"/>
            <p:nvPr>
              <p:custDataLst>
                <p:tags r:id="rId49"/>
              </p:custDataLst>
            </p:nvPr>
          </p:nvSpPr>
          <p:spPr>
            <a:xfrm>
              <a:off x="12477" y="6045"/>
              <a:ext cx="2863" cy="1907"/>
            </a:xfrm>
            <a:prstGeom prst="rect">
              <a:avLst/>
            </a:prstGeom>
            <a:ln>
              <a:noFill/>
            </a:ln>
          </p:spPr>
          <p:txBody>
            <a:bodyPr wrap="square" lIns="90000" tIns="46800" rIns="90000" bIns="46800">
              <a:spAutoFit/>
            </a:bodyPr>
            <a:lstStyle>
              <a:defPPr>
                <a:defRPr lang="zh-CN"/>
              </a:defPPr>
              <a:lvl1pPr algn="ctr">
                <a:defRPr>
                  <a:solidFill>
                    <a:schemeClr val="bg1"/>
                  </a:solidFill>
                  <a:ea typeface="华文细黑" panose="02010600040101010101" pitchFamily="2" charset="-122"/>
                </a:defRPr>
              </a:lvl1pPr>
            </a:lstStyle>
            <a:p>
              <a:pPr marL="0" lvl="0" indent="0" algn="just" defTabSz="913765">
                <a:lnSpc>
                  <a:spcPct val="130000"/>
                </a:lnSpc>
                <a:buNone/>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受限空间带有搅拌器等用电设备时，应在停机后切断电源，上锁并加挂警示牌。</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8" name="Freeform 381"/>
            <p:cNvSpPr>
              <a:spLocks noEditPoints="1"/>
            </p:cNvSpPr>
            <p:nvPr>
              <p:custDataLst>
                <p:tags r:id="rId50"/>
              </p:custDataLst>
            </p:nvPr>
          </p:nvSpPr>
          <p:spPr bwMode="auto">
            <a:xfrm>
              <a:off x="13574" y="3975"/>
              <a:ext cx="667" cy="800"/>
            </a:xfrm>
            <a:custGeom>
              <a:avLst/>
              <a:gdLst>
                <a:gd name="T0" fmla="*/ 241 w 241"/>
                <a:gd name="T1" fmla="*/ 30 h 288"/>
                <a:gd name="T2" fmla="*/ 129 w 241"/>
                <a:gd name="T3" fmla="*/ 30 h 288"/>
                <a:gd name="T4" fmla="*/ 129 w 241"/>
                <a:gd name="T5" fmla="*/ 10 h 288"/>
                <a:gd name="T6" fmla="*/ 119 w 241"/>
                <a:gd name="T7" fmla="*/ 0 h 288"/>
                <a:gd name="T8" fmla="*/ 109 w 241"/>
                <a:gd name="T9" fmla="*/ 10 h 288"/>
                <a:gd name="T10" fmla="*/ 109 w 241"/>
                <a:gd name="T11" fmla="*/ 30 h 288"/>
                <a:gd name="T12" fmla="*/ 0 w 241"/>
                <a:gd name="T13" fmla="*/ 30 h 288"/>
                <a:gd name="T14" fmla="*/ 0 w 241"/>
                <a:gd name="T15" fmla="*/ 196 h 288"/>
                <a:gd name="T16" fmla="*/ 75 w 241"/>
                <a:gd name="T17" fmla="*/ 196 h 288"/>
                <a:gd name="T18" fmla="*/ 45 w 241"/>
                <a:gd name="T19" fmla="*/ 272 h 288"/>
                <a:gd name="T20" fmla="*/ 52 w 241"/>
                <a:gd name="T21" fmla="*/ 288 h 288"/>
                <a:gd name="T22" fmla="*/ 56 w 241"/>
                <a:gd name="T23" fmla="*/ 288 h 288"/>
                <a:gd name="T24" fmla="*/ 67 w 241"/>
                <a:gd name="T25" fmla="*/ 281 h 288"/>
                <a:gd name="T26" fmla="*/ 100 w 241"/>
                <a:gd name="T27" fmla="*/ 196 h 288"/>
                <a:gd name="T28" fmla="*/ 138 w 241"/>
                <a:gd name="T29" fmla="*/ 196 h 288"/>
                <a:gd name="T30" fmla="*/ 171 w 241"/>
                <a:gd name="T31" fmla="*/ 281 h 288"/>
                <a:gd name="T32" fmla="*/ 182 w 241"/>
                <a:gd name="T33" fmla="*/ 288 h 288"/>
                <a:gd name="T34" fmla="*/ 186 w 241"/>
                <a:gd name="T35" fmla="*/ 288 h 288"/>
                <a:gd name="T36" fmla="*/ 193 w 241"/>
                <a:gd name="T37" fmla="*/ 272 h 288"/>
                <a:gd name="T38" fmla="*/ 164 w 241"/>
                <a:gd name="T39" fmla="*/ 196 h 288"/>
                <a:gd name="T40" fmla="*/ 241 w 241"/>
                <a:gd name="T41" fmla="*/ 196 h 288"/>
                <a:gd name="T42" fmla="*/ 241 w 241"/>
                <a:gd name="T43" fmla="*/ 30 h 288"/>
                <a:gd name="T44" fmla="*/ 218 w 241"/>
                <a:gd name="T45" fmla="*/ 172 h 288"/>
                <a:gd name="T46" fmla="*/ 23 w 241"/>
                <a:gd name="T47" fmla="*/ 172 h 288"/>
                <a:gd name="T48" fmla="*/ 23 w 241"/>
                <a:gd name="T49" fmla="*/ 53 h 288"/>
                <a:gd name="T50" fmla="*/ 218 w 241"/>
                <a:gd name="T51" fmla="*/ 53 h 288"/>
                <a:gd name="T52" fmla="*/ 218 w 241"/>
                <a:gd name="T53" fmla="*/ 1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 h="288">
                  <a:moveTo>
                    <a:pt x="241" y="30"/>
                  </a:moveTo>
                  <a:cubicBezTo>
                    <a:pt x="129" y="30"/>
                    <a:pt x="129" y="30"/>
                    <a:pt x="129" y="30"/>
                  </a:cubicBezTo>
                  <a:cubicBezTo>
                    <a:pt x="129" y="10"/>
                    <a:pt x="129" y="10"/>
                    <a:pt x="129" y="10"/>
                  </a:cubicBezTo>
                  <a:cubicBezTo>
                    <a:pt x="129" y="5"/>
                    <a:pt x="125" y="0"/>
                    <a:pt x="119" y="0"/>
                  </a:cubicBezTo>
                  <a:cubicBezTo>
                    <a:pt x="114" y="0"/>
                    <a:pt x="109" y="5"/>
                    <a:pt x="109" y="10"/>
                  </a:cubicBezTo>
                  <a:cubicBezTo>
                    <a:pt x="109" y="30"/>
                    <a:pt x="109" y="30"/>
                    <a:pt x="109" y="30"/>
                  </a:cubicBezTo>
                  <a:cubicBezTo>
                    <a:pt x="0" y="30"/>
                    <a:pt x="0" y="30"/>
                    <a:pt x="0" y="30"/>
                  </a:cubicBezTo>
                  <a:cubicBezTo>
                    <a:pt x="0" y="196"/>
                    <a:pt x="0" y="196"/>
                    <a:pt x="0" y="196"/>
                  </a:cubicBezTo>
                  <a:cubicBezTo>
                    <a:pt x="75" y="196"/>
                    <a:pt x="75" y="196"/>
                    <a:pt x="75" y="196"/>
                  </a:cubicBezTo>
                  <a:cubicBezTo>
                    <a:pt x="45" y="272"/>
                    <a:pt x="45" y="272"/>
                    <a:pt x="45" y="272"/>
                  </a:cubicBezTo>
                  <a:cubicBezTo>
                    <a:pt x="43" y="278"/>
                    <a:pt x="46" y="285"/>
                    <a:pt x="52" y="288"/>
                  </a:cubicBezTo>
                  <a:cubicBezTo>
                    <a:pt x="53" y="288"/>
                    <a:pt x="55" y="288"/>
                    <a:pt x="56" y="288"/>
                  </a:cubicBezTo>
                  <a:cubicBezTo>
                    <a:pt x="61" y="288"/>
                    <a:pt x="65" y="286"/>
                    <a:pt x="67" y="281"/>
                  </a:cubicBezTo>
                  <a:cubicBezTo>
                    <a:pt x="100" y="196"/>
                    <a:pt x="100" y="196"/>
                    <a:pt x="100" y="196"/>
                  </a:cubicBezTo>
                  <a:cubicBezTo>
                    <a:pt x="138" y="196"/>
                    <a:pt x="138" y="196"/>
                    <a:pt x="138" y="196"/>
                  </a:cubicBezTo>
                  <a:cubicBezTo>
                    <a:pt x="171" y="281"/>
                    <a:pt x="171" y="281"/>
                    <a:pt x="171" y="281"/>
                  </a:cubicBezTo>
                  <a:cubicBezTo>
                    <a:pt x="173" y="286"/>
                    <a:pt x="177" y="288"/>
                    <a:pt x="182" y="288"/>
                  </a:cubicBezTo>
                  <a:cubicBezTo>
                    <a:pt x="184" y="288"/>
                    <a:pt x="185" y="288"/>
                    <a:pt x="186" y="288"/>
                  </a:cubicBezTo>
                  <a:cubicBezTo>
                    <a:pt x="193" y="285"/>
                    <a:pt x="196" y="278"/>
                    <a:pt x="193" y="272"/>
                  </a:cubicBezTo>
                  <a:cubicBezTo>
                    <a:pt x="164" y="196"/>
                    <a:pt x="164" y="196"/>
                    <a:pt x="164" y="196"/>
                  </a:cubicBezTo>
                  <a:cubicBezTo>
                    <a:pt x="241" y="196"/>
                    <a:pt x="241" y="196"/>
                    <a:pt x="241" y="196"/>
                  </a:cubicBezTo>
                  <a:lnTo>
                    <a:pt x="241" y="30"/>
                  </a:lnTo>
                  <a:close/>
                  <a:moveTo>
                    <a:pt x="218" y="172"/>
                  </a:moveTo>
                  <a:cubicBezTo>
                    <a:pt x="23" y="172"/>
                    <a:pt x="23" y="172"/>
                    <a:pt x="23" y="172"/>
                  </a:cubicBezTo>
                  <a:cubicBezTo>
                    <a:pt x="23" y="53"/>
                    <a:pt x="23" y="53"/>
                    <a:pt x="23" y="53"/>
                  </a:cubicBezTo>
                  <a:cubicBezTo>
                    <a:pt x="218" y="53"/>
                    <a:pt x="218" y="53"/>
                    <a:pt x="218" y="53"/>
                  </a:cubicBezTo>
                  <a:lnTo>
                    <a:pt x="218" y="172"/>
                  </a:lnTo>
                  <a:close/>
                </a:path>
              </a:pathLst>
            </a:custGeom>
            <a:solidFill>
              <a:schemeClr val="bg1"/>
            </a:solidFill>
            <a:ln w="28575">
              <a:noFill/>
              <a:round/>
            </a:ln>
          </p:spPr>
          <p:txBody>
            <a:bodyPr lIns="82848" tIns="41424" rIns="82848" bIns="41424"/>
            <a:lstStyle/>
            <a:p>
              <a:pPr marL="0" marR="0" lvl="0" indent="0" algn="l" defTabSz="914400" rtl="0" eaLnBrk="1" latinLnBrk="0" hangingPunct="1">
                <a:spcBef>
                  <a:spcPts val="0"/>
                </a:spcBef>
                <a:spcAft>
                  <a:spcPts val="0"/>
                </a:spcAft>
                <a:buClrTx/>
                <a:buSzTx/>
                <a:buFontTx/>
                <a:buNone/>
                <a:defRPr/>
              </a:pPr>
              <a:endParaRPr kumimoji="0" lang="zh-CN" altLang="en-US" sz="1630" b="0" i="0" u="none" strike="noStrike" kern="1200" cap="none" spc="0" normalizeH="0" baseline="0" noProof="0">
                <a:ln>
                  <a:noFill/>
                </a:ln>
                <a:solidFill>
                  <a:schemeClr val="accent1"/>
                </a:solidFill>
                <a:effectLst/>
                <a:uLnTx/>
                <a:uFillTx/>
              </a:endParaRPr>
            </a:p>
          </p:txBody>
        </p:sp>
        <p:sp>
          <p:nvSpPr>
            <p:cNvPr id="139" name="Freeform 382"/>
            <p:cNvSpPr/>
            <p:nvPr>
              <p:custDataLst>
                <p:tags r:id="rId51"/>
              </p:custDataLst>
            </p:nvPr>
          </p:nvSpPr>
          <p:spPr bwMode="auto">
            <a:xfrm>
              <a:off x="13682" y="4176"/>
              <a:ext cx="441" cy="231"/>
            </a:xfrm>
            <a:custGeom>
              <a:avLst/>
              <a:gdLst>
                <a:gd name="T0" fmla="*/ 5 w 90"/>
                <a:gd name="T1" fmla="*/ 47 h 47"/>
                <a:gd name="T2" fmla="*/ 36 w 90"/>
                <a:gd name="T3" fmla="*/ 26 h 47"/>
                <a:gd name="T4" fmla="*/ 43 w 90"/>
                <a:gd name="T5" fmla="*/ 37 h 47"/>
                <a:gd name="T6" fmla="*/ 76 w 90"/>
                <a:gd name="T7" fmla="*/ 15 h 47"/>
                <a:gd name="T8" fmla="*/ 81 w 90"/>
                <a:gd name="T9" fmla="*/ 21 h 47"/>
                <a:gd name="T10" fmla="*/ 90 w 90"/>
                <a:gd name="T11" fmla="*/ 0 h 47"/>
                <a:gd name="T12" fmla="*/ 67 w 90"/>
                <a:gd name="T13" fmla="*/ 1 h 47"/>
                <a:gd name="T14" fmla="*/ 72 w 90"/>
                <a:gd name="T15" fmla="*/ 7 h 47"/>
                <a:gd name="T16" fmla="*/ 46 w 90"/>
                <a:gd name="T17" fmla="*/ 25 h 47"/>
                <a:gd name="T18" fmla="*/ 38 w 90"/>
                <a:gd name="T19" fmla="*/ 14 h 47"/>
                <a:gd name="T20" fmla="*/ 0 w 90"/>
                <a:gd name="T21" fmla="*/ 39 h 47"/>
                <a:gd name="T22" fmla="*/ 5 w 90"/>
                <a:gd name="T23" fmla="*/ 47 h 47"/>
                <a:gd name="T24" fmla="*/ 5 w 90"/>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47">
                  <a:moveTo>
                    <a:pt x="5" y="47"/>
                  </a:moveTo>
                  <a:lnTo>
                    <a:pt x="36" y="26"/>
                  </a:lnTo>
                  <a:lnTo>
                    <a:pt x="43" y="37"/>
                  </a:lnTo>
                  <a:lnTo>
                    <a:pt x="76" y="15"/>
                  </a:lnTo>
                  <a:lnTo>
                    <a:pt x="81" y="21"/>
                  </a:lnTo>
                  <a:lnTo>
                    <a:pt x="90" y="0"/>
                  </a:lnTo>
                  <a:lnTo>
                    <a:pt x="67" y="1"/>
                  </a:lnTo>
                  <a:lnTo>
                    <a:pt x="72" y="7"/>
                  </a:lnTo>
                  <a:lnTo>
                    <a:pt x="46" y="25"/>
                  </a:lnTo>
                  <a:lnTo>
                    <a:pt x="38" y="14"/>
                  </a:lnTo>
                  <a:lnTo>
                    <a:pt x="0" y="39"/>
                  </a:lnTo>
                  <a:lnTo>
                    <a:pt x="5" y="47"/>
                  </a:lnTo>
                  <a:lnTo>
                    <a:pt x="5" y="47"/>
                  </a:lnTo>
                  <a:close/>
                </a:path>
              </a:pathLst>
            </a:custGeom>
            <a:solidFill>
              <a:schemeClr val="bg1"/>
            </a:solidFill>
            <a:ln w="15875">
              <a:noFill/>
              <a:round/>
            </a:ln>
          </p:spPr>
          <p:txBody>
            <a:bodyPr lIns="82848" tIns="41424" rIns="82848" bIns="41424"/>
            <a:lstStyle/>
            <a:p>
              <a:pPr marL="0" marR="0" lvl="0" indent="0" algn="l" defTabSz="914400" rtl="0" eaLnBrk="1" latinLnBrk="0" hangingPunct="1">
                <a:spcBef>
                  <a:spcPts val="0"/>
                </a:spcBef>
                <a:spcAft>
                  <a:spcPts val="0"/>
                </a:spcAft>
                <a:buClrTx/>
                <a:buSzTx/>
                <a:buFontTx/>
                <a:buNone/>
                <a:defRPr/>
              </a:pPr>
              <a:endParaRPr kumimoji="0" lang="zh-CN" altLang="en-US" sz="1630" b="0" i="0" u="none" strike="noStrike" kern="1200" cap="none" spc="0" normalizeH="0" baseline="0" noProof="0">
                <a:ln>
                  <a:noFill/>
                </a:ln>
                <a:solidFill>
                  <a:schemeClr val="accent1"/>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411226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有限空间作业要求：清洗或置换</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0" name="组合 9"/>
          <p:cNvGrpSpPr/>
          <p:nvPr/>
        </p:nvGrpSpPr>
        <p:grpSpPr>
          <a:xfrm>
            <a:off x="1931988" y="1597660"/>
            <a:ext cx="8328025" cy="3409315"/>
            <a:chOff x="2345" y="2516"/>
            <a:chExt cx="13115" cy="5369"/>
          </a:xfrm>
        </p:grpSpPr>
        <p:cxnSp>
          <p:nvCxnSpPr>
            <p:cNvPr id="30" name="直接连接符 29"/>
            <p:cNvCxnSpPr/>
            <p:nvPr>
              <p:custDataLst>
                <p:tags r:id="rId12"/>
              </p:custDataLst>
            </p:nvPr>
          </p:nvCxnSpPr>
          <p:spPr>
            <a:xfrm>
              <a:off x="2396" y="3362"/>
              <a:ext cx="13064" cy="0"/>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31" name="直接连接符 30"/>
            <p:cNvCxnSpPr/>
            <p:nvPr>
              <p:custDataLst>
                <p:tags r:id="rId13"/>
              </p:custDataLst>
            </p:nvPr>
          </p:nvCxnSpPr>
          <p:spPr>
            <a:xfrm>
              <a:off x="6443" y="3363"/>
              <a:ext cx="0" cy="3391"/>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33" name="直接连接符 32"/>
            <p:cNvCxnSpPr/>
            <p:nvPr>
              <p:custDataLst>
                <p:tags r:id="rId14"/>
              </p:custDataLst>
            </p:nvPr>
          </p:nvCxnSpPr>
          <p:spPr>
            <a:xfrm>
              <a:off x="10953" y="3363"/>
              <a:ext cx="0" cy="3391"/>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39" name="椭圆 38"/>
            <p:cNvSpPr/>
            <p:nvPr>
              <p:custDataLst>
                <p:tags r:id="rId15"/>
              </p:custDataLst>
            </p:nvPr>
          </p:nvSpPr>
          <p:spPr>
            <a:xfrm>
              <a:off x="12361" y="2545"/>
              <a:ext cx="1693" cy="1693"/>
            </a:xfrm>
            <a:prstGeom prst="ellipse">
              <a:avLst/>
            </a:prstGeom>
            <a:solidFill>
              <a:schemeClr val="accent2"/>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5" name="KSO_Shape"/>
            <p:cNvSpPr/>
            <p:nvPr>
              <p:custDataLst>
                <p:tags r:id="rId16"/>
              </p:custDataLst>
            </p:nvPr>
          </p:nvSpPr>
          <p:spPr>
            <a:xfrm>
              <a:off x="12837" y="3091"/>
              <a:ext cx="742" cy="649"/>
            </a:xfrm>
            <a:custGeom>
              <a:avLst/>
              <a:gdLst>
                <a:gd name="connsiteX0" fmla="*/ 0 w 1592173"/>
                <a:gd name="connsiteY0" fmla="*/ 0 h 1393423"/>
                <a:gd name="connsiteX1" fmla="*/ 422953 w 1592173"/>
                <a:gd name="connsiteY1" fmla="*/ 0 h 1393423"/>
                <a:gd name="connsiteX2" fmla="*/ 796086 w 1592173"/>
                <a:gd name="connsiteY2" fmla="*/ 444684 h 1393423"/>
                <a:gd name="connsiteX3" fmla="*/ 1169220 w 1592173"/>
                <a:gd name="connsiteY3" fmla="*/ 0 h 1393423"/>
                <a:gd name="connsiteX4" fmla="*/ 1592172 w 1592173"/>
                <a:gd name="connsiteY4" fmla="*/ 0 h 1393423"/>
                <a:gd name="connsiteX5" fmla="*/ 1007562 w 1592173"/>
                <a:gd name="connsiteY5" fmla="*/ 696711 h 1393423"/>
                <a:gd name="connsiteX6" fmla="*/ 1592173 w 1592173"/>
                <a:gd name="connsiteY6" fmla="*/ 1393423 h 1393423"/>
                <a:gd name="connsiteX7" fmla="*/ 1169221 w 1592173"/>
                <a:gd name="connsiteY7" fmla="*/ 1393423 h 1393423"/>
                <a:gd name="connsiteX8" fmla="*/ 796086 w 1592173"/>
                <a:gd name="connsiteY8" fmla="*/ 948738 h 1393423"/>
                <a:gd name="connsiteX9" fmla="*/ 422951 w 1592173"/>
                <a:gd name="connsiteY9" fmla="*/ 1393423 h 1393423"/>
                <a:gd name="connsiteX10" fmla="*/ 0 w 1592173"/>
                <a:gd name="connsiteY10" fmla="*/ 1393423 h 1393423"/>
                <a:gd name="connsiteX11" fmla="*/ 584610 w 1592173"/>
                <a:gd name="connsiteY11" fmla="*/ 696711 h 139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2173" h="1393423">
                  <a:moveTo>
                    <a:pt x="0" y="0"/>
                  </a:moveTo>
                  <a:lnTo>
                    <a:pt x="422953" y="0"/>
                  </a:lnTo>
                  <a:lnTo>
                    <a:pt x="796086" y="444684"/>
                  </a:lnTo>
                  <a:lnTo>
                    <a:pt x="1169220" y="0"/>
                  </a:lnTo>
                  <a:lnTo>
                    <a:pt x="1592172" y="0"/>
                  </a:lnTo>
                  <a:lnTo>
                    <a:pt x="1007562" y="696711"/>
                  </a:lnTo>
                  <a:lnTo>
                    <a:pt x="1592173" y="1393423"/>
                  </a:lnTo>
                  <a:lnTo>
                    <a:pt x="1169221" y="1393423"/>
                  </a:lnTo>
                  <a:lnTo>
                    <a:pt x="796086" y="948738"/>
                  </a:lnTo>
                  <a:lnTo>
                    <a:pt x="422951" y="1393423"/>
                  </a:lnTo>
                  <a:lnTo>
                    <a:pt x="0" y="1393423"/>
                  </a:lnTo>
                  <a:lnTo>
                    <a:pt x="584610" y="696711"/>
                  </a:lnTo>
                  <a:close/>
                </a:path>
              </a:pathLst>
            </a:custGeom>
            <a:solidFill>
              <a:srgbClr val="FFFFFF"/>
            </a:solidFill>
            <a:ln>
              <a:noFill/>
            </a:ln>
          </p:spPr>
          <p:style>
            <a:lnRef idx="2">
              <a:srgbClr val="207CBC">
                <a:shade val="50000"/>
              </a:srgbClr>
            </a:lnRef>
            <a:fillRef idx="1">
              <a:srgbClr val="207CBC"/>
            </a:fillRef>
            <a:effectRef idx="0">
              <a:srgbClr val="207CBC"/>
            </a:effectRef>
            <a:fontRef idx="minor">
              <a:sysClr val="window" lastClr="FFFFFF"/>
            </a:fontRef>
          </p:style>
          <p:txBody>
            <a:bodyPr anchor="ctr">
              <a:normAutofit/>
            </a:bodyPr>
            <a:lstStyle/>
            <a:p>
              <a:pPr algn="ctr" eaLnBrk="1" hangingPunct="1">
                <a:spcBef>
                  <a:spcPts val="0"/>
                </a:spcBef>
                <a:spcAft>
                  <a:spcPts val="0"/>
                </a:spcAft>
                <a:defRPr/>
              </a:pPr>
              <a:endParaRPr lang="zh-CN" altLang="en-US">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53" name="文本框 52"/>
            <p:cNvSpPr txBox="1"/>
            <p:nvPr>
              <p:custDataLst>
                <p:tags r:id="rId17"/>
              </p:custDataLst>
            </p:nvPr>
          </p:nvSpPr>
          <p:spPr>
            <a:xfrm>
              <a:off x="11364" y="4893"/>
              <a:ext cx="3738" cy="2992"/>
            </a:xfrm>
            <a:prstGeom prst="rect">
              <a:avLst/>
            </a:prstGeom>
            <a:noFill/>
          </p:spPr>
          <p:txBody>
            <a:bodyPr wrap="square" rtlCol="0">
              <a:spAutoFit/>
            </a:bodyPr>
            <a:lstStyle/>
            <a:p>
              <a:pPr algn="just">
                <a:lnSpc>
                  <a:spcPct val="120000"/>
                </a:lnSpc>
              </a:pPr>
              <a:r>
                <a:rPr lang="da-DK"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可燃气体浓度：当被测气体或蒸气的爆炸下限大于等于4%时，其被测浓度不大于0.5%（体积百分数）；当被测气体或蒸气的爆炸下限小于4%时，其被测浓度不大于0.2%（体积百分数）</a:t>
              </a:r>
              <a:r>
                <a:rPr lang="zh-CN" altLang="da-DK"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a:t>
              </a:r>
              <a:endParaRPr lang="zh-CN" altLang="da-DK"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sp>
          <p:nvSpPr>
            <p:cNvPr id="38" name="椭圆 37"/>
            <p:cNvSpPr/>
            <p:nvPr>
              <p:custDataLst>
                <p:tags r:id="rId18"/>
              </p:custDataLst>
            </p:nvPr>
          </p:nvSpPr>
          <p:spPr>
            <a:xfrm>
              <a:off x="7851" y="2516"/>
              <a:ext cx="1693" cy="1693"/>
            </a:xfrm>
            <a:prstGeom prst="ellipse">
              <a:avLst/>
            </a:prstGeom>
            <a:solidFill>
              <a:schemeClr val="accent4"/>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4" name="KSO_Shape"/>
            <p:cNvSpPr/>
            <p:nvPr>
              <p:custDataLst>
                <p:tags r:id="rId19"/>
              </p:custDataLst>
            </p:nvPr>
          </p:nvSpPr>
          <p:spPr>
            <a:xfrm>
              <a:off x="8311" y="3010"/>
              <a:ext cx="772" cy="671"/>
            </a:xfrm>
            <a:custGeom>
              <a:avLst/>
              <a:gdLst/>
              <a:ahLst/>
              <a:cxnLst/>
              <a:rect l="l" t="t" r="r" b="b"/>
              <a:pathLst>
                <a:path w="565686" h="491095">
                  <a:moveTo>
                    <a:pt x="264843" y="283648"/>
                  </a:moveTo>
                  <a:lnTo>
                    <a:pt x="300843" y="283648"/>
                  </a:lnTo>
                  <a:lnTo>
                    <a:pt x="300843" y="419095"/>
                  </a:lnTo>
                  <a:lnTo>
                    <a:pt x="485249" y="419095"/>
                  </a:lnTo>
                  <a:lnTo>
                    <a:pt x="485249" y="491095"/>
                  </a:lnTo>
                  <a:lnTo>
                    <a:pt x="80437" y="491095"/>
                  </a:lnTo>
                  <a:lnTo>
                    <a:pt x="80437" y="419095"/>
                  </a:lnTo>
                  <a:lnTo>
                    <a:pt x="264843" y="419095"/>
                  </a:lnTo>
                  <a:close/>
                  <a:moveTo>
                    <a:pt x="282843" y="36243"/>
                  </a:moveTo>
                  <a:cubicBezTo>
                    <a:pt x="158651" y="36243"/>
                    <a:pt x="55901" y="128050"/>
                    <a:pt x="39791" y="247647"/>
                  </a:cubicBezTo>
                  <a:lnTo>
                    <a:pt x="525895" y="247647"/>
                  </a:lnTo>
                  <a:cubicBezTo>
                    <a:pt x="509785" y="128050"/>
                    <a:pt x="407035" y="36243"/>
                    <a:pt x="282843" y="36243"/>
                  </a:cubicBezTo>
                  <a:close/>
                  <a:moveTo>
                    <a:pt x="282843" y="0"/>
                  </a:moveTo>
                  <a:cubicBezTo>
                    <a:pt x="439053" y="0"/>
                    <a:pt x="565686" y="126633"/>
                    <a:pt x="565686" y="282843"/>
                  </a:cubicBezTo>
                  <a:lnTo>
                    <a:pt x="565523" y="283649"/>
                  </a:lnTo>
                  <a:lnTo>
                    <a:pt x="529280" y="283649"/>
                  </a:lnTo>
                  <a:lnTo>
                    <a:pt x="529280" y="283647"/>
                  </a:lnTo>
                  <a:lnTo>
                    <a:pt x="36406" y="283647"/>
                  </a:lnTo>
                  <a:lnTo>
                    <a:pt x="36406" y="283649"/>
                  </a:lnTo>
                  <a:lnTo>
                    <a:pt x="163" y="283649"/>
                  </a:lnTo>
                  <a:lnTo>
                    <a:pt x="0" y="282843"/>
                  </a:lnTo>
                  <a:cubicBezTo>
                    <a:pt x="0" y="126633"/>
                    <a:pt x="126633" y="0"/>
                    <a:pt x="282843" y="0"/>
                  </a:cubicBezTo>
                  <a:close/>
                </a:path>
              </a:pathLst>
            </a:custGeom>
            <a:solidFill>
              <a:srgbClr val="FFFFFF"/>
            </a:solidFill>
            <a:ln>
              <a:noFill/>
            </a:ln>
          </p:spPr>
          <p:style>
            <a:lnRef idx="2">
              <a:srgbClr val="207CBC">
                <a:shade val="50000"/>
              </a:srgbClr>
            </a:lnRef>
            <a:fillRef idx="1">
              <a:srgbClr val="207CBC"/>
            </a:fillRef>
            <a:effectRef idx="0">
              <a:srgbClr val="207CBC"/>
            </a:effectRef>
            <a:fontRef idx="minor">
              <a:sysClr val="window" lastClr="FFFFFF"/>
            </a:fontRef>
          </p:style>
          <p:txBody>
            <a:bodyPr anchor="ctr">
              <a:normAutofit/>
            </a:bodyPr>
            <a:lstStyle/>
            <a:p>
              <a:pPr algn="ctr" eaLnBrk="1" hangingPunct="1">
                <a:spcBef>
                  <a:spcPts val="0"/>
                </a:spcBef>
                <a:spcAft>
                  <a:spcPts val="0"/>
                </a:spcAft>
                <a:defRPr/>
              </a:pPr>
              <a:endParaRPr lang="zh-CN" altLang="en-US">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55" name="文本框 54"/>
            <p:cNvSpPr txBox="1"/>
            <p:nvPr>
              <p:custDataLst>
                <p:tags r:id="rId20"/>
              </p:custDataLst>
            </p:nvPr>
          </p:nvSpPr>
          <p:spPr>
            <a:xfrm>
              <a:off x="6855" y="4893"/>
              <a:ext cx="3738" cy="957"/>
            </a:xfrm>
            <a:prstGeom prst="rect">
              <a:avLst/>
            </a:prstGeom>
            <a:noFill/>
          </p:spPr>
          <p:txBody>
            <a:bodyPr wrap="square" rtlCol="0">
              <a:spAutoFit/>
            </a:bodyPr>
            <a:lstStyle/>
            <a:p>
              <a:pPr algn="just">
                <a:lnSpc>
                  <a:spcPct val="120000"/>
                </a:lnSpc>
              </a:pPr>
              <a:r>
                <a:rPr lang="da-DK"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有毒气体（物质）浓度应符合GBZ 2 的规定。</a:t>
              </a:r>
              <a:endParaRPr lang="da-DK"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sp>
          <p:nvSpPr>
            <p:cNvPr id="36" name="椭圆 35"/>
            <p:cNvSpPr/>
            <p:nvPr>
              <p:custDataLst>
                <p:tags r:id="rId21"/>
              </p:custDataLst>
            </p:nvPr>
          </p:nvSpPr>
          <p:spPr>
            <a:xfrm>
              <a:off x="3341" y="2516"/>
              <a:ext cx="1693" cy="1693"/>
            </a:xfrm>
            <a:prstGeom prst="ellipse">
              <a:avLst/>
            </a:prstGeom>
            <a:solidFill>
              <a:schemeClr val="accent1"/>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2" name="KSO_Shape"/>
            <p:cNvSpPr/>
            <p:nvPr>
              <p:custDataLst>
                <p:tags r:id="rId22"/>
              </p:custDataLst>
            </p:nvPr>
          </p:nvSpPr>
          <p:spPr bwMode="auto">
            <a:xfrm>
              <a:off x="3775" y="2986"/>
              <a:ext cx="825" cy="695"/>
            </a:xfrm>
            <a:custGeom>
              <a:avLst/>
              <a:gdLst/>
              <a:ahLst/>
              <a:cxnLst/>
              <a:rect l="0" t="0" r="r" b="b"/>
              <a:pathLst>
                <a:path w="5899389" h="4967421">
                  <a:moveTo>
                    <a:pt x="2403368" y="1332789"/>
                  </a:moveTo>
                  <a:lnTo>
                    <a:pt x="2400165" y="1359209"/>
                  </a:lnTo>
                  <a:lnTo>
                    <a:pt x="2396495" y="1389474"/>
                  </a:lnTo>
                  <a:lnTo>
                    <a:pt x="2390990" y="1418823"/>
                  </a:lnTo>
                  <a:lnTo>
                    <a:pt x="2385485" y="1448172"/>
                  </a:lnTo>
                  <a:lnTo>
                    <a:pt x="2379063" y="1477520"/>
                  </a:lnTo>
                  <a:lnTo>
                    <a:pt x="2371722" y="1506869"/>
                  </a:lnTo>
                  <a:lnTo>
                    <a:pt x="2364383" y="1535301"/>
                  </a:lnTo>
                  <a:lnTo>
                    <a:pt x="2356125" y="1564649"/>
                  </a:lnTo>
                  <a:lnTo>
                    <a:pt x="2346950" y="1591246"/>
                  </a:lnTo>
                  <a:lnTo>
                    <a:pt x="2337775" y="1619678"/>
                  </a:lnTo>
                  <a:lnTo>
                    <a:pt x="2326765" y="1647192"/>
                  </a:lnTo>
                  <a:lnTo>
                    <a:pt x="2315755" y="1673789"/>
                  </a:lnTo>
                  <a:lnTo>
                    <a:pt x="2303828" y="1701304"/>
                  </a:lnTo>
                  <a:lnTo>
                    <a:pt x="2291900" y="1727901"/>
                  </a:lnTo>
                  <a:lnTo>
                    <a:pt x="2279056" y="1753581"/>
                  </a:lnTo>
                  <a:lnTo>
                    <a:pt x="2265293" y="1780178"/>
                  </a:lnTo>
                  <a:lnTo>
                    <a:pt x="2250613" y="1804941"/>
                  </a:lnTo>
                  <a:lnTo>
                    <a:pt x="2235933" y="1830621"/>
                  </a:lnTo>
                  <a:lnTo>
                    <a:pt x="2220336" y="1855384"/>
                  </a:lnTo>
                  <a:lnTo>
                    <a:pt x="2204739" y="1879230"/>
                  </a:lnTo>
                  <a:lnTo>
                    <a:pt x="2188224" y="1903076"/>
                  </a:lnTo>
                  <a:lnTo>
                    <a:pt x="2170791" y="1926921"/>
                  </a:lnTo>
                  <a:lnTo>
                    <a:pt x="2153359" y="1949850"/>
                  </a:lnTo>
                  <a:lnTo>
                    <a:pt x="2135926" y="1971862"/>
                  </a:lnTo>
                  <a:lnTo>
                    <a:pt x="2116659" y="1993873"/>
                  </a:lnTo>
                  <a:lnTo>
                    <a:pt x="2097392" y="2015885"/>
                  </a:lnTo>
                  <a:lnTo>
                    <a:pt x="2078124" y="2036062"/>
                  </a:lnTo>
                  <a:lnTo>
                    <a:pt x="2057022" y="2057156"/>
                  </a:lnTo>
                  <a:lnTo>
                    <a:pt x="2036837" y="2077334"/>
                  </a:lnTo>
                  <a:lnTo>
                    <a:pt x="2015735" y="2097511"/>
                  </a:lnTo>
                  <a:lnTo>
                    <a:pt x="1993715" y="2115854"/>
                  </a:lnTo>
                  <a:lnTo>
                    <a:pt x="1971695" y="2135114"/>
                  </a:lnTo>
                  <a:lnTo>
                    <a:pt x="1948758" y="2153457"/>
                  </a:lnTo>
                  <a:lnTo>
                    <a:pt x="1925821" y="2169965"/>
                  </a:lnTo>
                  <a:lnTo>
                    <a:pt x="1902883" y="2188308"/>
                  </a:lnTo>
                  <a:lnTo>
                    <a:pt x="1879028" y="2204817"/>
                  </a:lnTo>
                  <a:lnTo>
                    <a:pt x="1855174" y="2220408"/>
                  </a:lnTo>
                  <a:lnTo>
                    <a:pt x="1830401" y="2235082"/>
                  </a:lnTo>
                  <a:lnTo>
                    <a:pt x="1805629" y="2250674"/>
                  </a:lnTo>
                  <a:lnTo>
                    <a:pt x="1779021" y="2264431"/>
                  </a:lnTo>
                  <a:lnTo>
                    <a:pt x="1754249" y="2278188"/>
                  </a:lnTo>
                  <a:lnTo>
                    <a:pt x="1727642" y="2291945"/>
                  </a:lnTo>
                  <a:lnTo>
                    <a:pt x="1701034" y="2302951"/>
                  </a:lnTo>
                  <a:lnTo>
                    <a:pt x="1674427" y="2315791"/>
                  </a:lnTo>
                  <a:lnTo>
                    <a:pt x="1647820" y="2326797"/>
                  </a:lnTo>
                  <a:lnTo>
                    <a:pt x="1619377" y="2336886"/>
                  </a:lnTo>
                  <a:lnTo>
                    <a:pt x="1591853" y="2346974"/>
                  </a:lnTo>
                  <a:lnTo>
                    <a:pt x="1587042" y="2348370"/>
                  </a:lnTo>
                  <a:lnTo>
                    <a:pt x="2909523" y="2348370"/>
                  </a:lnTo>
                  <a:lnTo>
                    <a:pt x="3219384" y="2348370"/>
                  </a:lnTo>
                  <a:lnTo>
                    <a:pt x="3214575" y="2346974"/>
                  </a:lnTo>
                  <a:lnTo>
                    <a:pt x="3187061" y="2336886"/>
                  </a:lnTo>
                  <a:lnTo>
                    <a:pt x="3160464" y="2326797"/>
                  </a:lnTo>
                  <a:lnTo>
                    <a:pt x="3132950" y="2315791"/>
                  </a:lnTo>
                  <a:lnTo>
                    <a:pt x="3105435" y="2302951"/>
                  </a:lnTo>
                  <a:lnTo>
                    <a:pt x="3079755" y="2291945"/>
                  </a:lnTo>
                  <a:lnTo>
                    <a:pt x="3053158" y="2278188"/>
                  </a:lnTo>
                  <a:lnTo>
                    <a:pt x="3027478" y="2264431"/>
                  </a:lnTo>
                  <a:lnTo>
                    <a:pt x="3001798" y="2250674"/>
                  </a:lnTo>
                  <a:lnTo>
                    <a:pt x="2977035" y="2235082"/>
                  </a:lnTo>
                  <a:lnTo>
                    <a:pt x="2951355" y="2220408"/>
                  </a:lnTo>
                  <a:lnTo>
                    <a:pt x="2927509" y="2204817"/>
                  </a:lnTo>
                  <a:lnTo>
                    <a:pt x="2903663" y="2188308"/>
                  </a:lnTo>
                  <a:lnTo>
                    <a:pt x="2880735" y="2169965"/>
                  </a:lnTo>
                  <a:lnTo>
                    <a:pt x="2857806" y="2153457"/>
                  </a:lnTo>
                  <a:lnTo>
                    <a:pt x="2834877" y="2135114"/>
                  </a:lnTo>
                  <a:lnTo>
                    <a:pt x="2812866" y="2115854"/>
                  </a:lnTo>
                  <a:lnTo>
                    <a:pt x="2791772" y="2097511"/>
                  </a:lnTo>
                  <a:lnTo>
                    <a:pt x="2769760" y="2077334"/>
                  </a:lnTo>
                  <a:lnTo>
                    <a:pt x="2749583" y="2057156"/>
                  </a:lnTo>
                  <a:lnTo>
                    <a:pt x="2728489" y="2036062"/>
                  </a:lnTo>
                  <a:lnTo>
                    <a:pt x="2710146" y="2015885"/>
                  </a:lnTo>
                  <a:lnTo>
                    <a:pt x="2689969" y="1993873"/>
                  </a:lnTo>
                  <a:lnTo>
                    <a:pt x="2671626" y="1971862"/>
                  </a:lnTo>
                  <a:lnTo>
                    <a:pt x="2653283" y="1949850"/>
                  </a:lnTo>
                  <a:lnTo>
                    <a:pt x="2635857" y="1926921"/>
                  </a:lnTo>
                  <a:lnTo>
                    <a:pt x="2618431" y="1903076"/>
                  </a:lnTo>
                  <a:lnTo>
                    <a:pt x="2601923" y="1879230"/>
                  </a:lnTo>
                  <a:lnTo>
                    <a:pt x="2586331" y="1855384"/>
                  </a:lnTo>
                  <a:lnTo>
                    <a:pt x="2570740" y="1830621"/>
                  </a:lnTo>
                  <a:lnTo>
                    <a:pt x="2556065" y="1804941"/>
                  </a:lnTo>
                  <a:lnTo>
                    <a:pt x="2542308" y="1780178"/>
                  </a:lnTo>
                  <a:lnTo>
                    <a:pt x="2528551" y="1753581"/>
                  </a:lnTo>
                  <a:lnTo>
                    <a:pt x="2514794" y="1727901"/>
                  </a:lnTo>
                  <a:lnTo>
                    <a:pt x="2502871" y="1701304"/>
                  </a:lnTo>
                  <a:lnTo>
                    <a:pt x="2490948" y="1673789"/>
                  </a:lnTo>
                  <a:lnTo>
                    <a:pt x="2479943" y="1647192"/>
                  </a:lnTo>
                  <a:lnTo>
                    <a:pt x="2468937" y="1619678"/>
                  </a:lnTo>
                  <a:lnTo>
                    <a:pt x="2459765" y="1591246"/>
                  </a:lnTo>
                  <a:lnTo>
                    <a:pt x="2450594" y="1564649"/>
                  </a:lnTo>
                  <a:lnTo>
                    <a:pt x="2442339" y="1535301"/>
                  </a:lnTo>
                  <a:lnTo>
                    <a:pt x="2435002" y="1506869"/>
                  </a:lnTo>
                  <a:lnTo>
                    <a:pt x="2427665" y="1477520"/>
                  </a:lnTo>
                  <a:lnTo>
                    <a:pt x="2421245" y="1448172"/>
                  </a:lnTo>
                  <a:lnTo>
                    <a:pt x="2415742" y="1418823"/>
                  </a:lnTo>
                  <a:lnTo>
                    <a:pt x="2410239" y="1389474"/>
                  </a:lnTo>
                  <a:lnTo>
                    <a:pt x="2406571" y="1359209"/>
                  </a:lnTo>
                  <a:lnTo>
                    <a:pt x="2403368" y="1332789"/>
                  </a:lnTo>
                  <a:close/>
                  <a:moveTo>
                    <a:pt x="3612168" y="835555"/>
                  </a:moveTo>
                  <a:lnTo>
                    <a:pt x="3631450" y="835555"/>
                  </a:lnTo>
                  <a:lnTo>
                    <a:pt x="3651650" y="835555"/>
                  </a:lnTo>
                  <a:lnTo>
                    <a:pt x="3671851" y="838309"/>
                  </a:lnTo>
                  <a:lnTo>
                    <a:pt x="3690214" y="840146"/>
                  </a:lnTo>
                  <a:lnTo>
                    <a:pt x="3709497" y="842900"/>
                  </a:lnTo>
                  <a:lnTo>
                    <a:pt x="3727860" y="847491"/>
                  </a:lnTo>
                  <a:lnTo>
                    <a:pt x="3747142" y="853000"/>
                  </a:lnTo>
                  <a:lnTo>
                    <a:pt x="3764588" y="858510"/>
                  </a:lnTo>
                  <a:lnTo>
                    <a:pt x="3782034" y="865855"/>
                  </a:lnTo>
                  <a:lnTo>
                    <a:pt x="3799479" y="873201"/>
                  </a:lnTo>
                  <a:lnTo>
                    <a:pt x="3816007" y="882383"/>
                  </a:lnTo>
                  <a:lnTo>
                    <a:pt x="3831616" y="891565"/>
                  </a:lnTo>
                  <a:lnTo>
                    <a:pt x="3848144" y="900746"/>
                  </a:lnTo>
                  <a:lnTo>
                    <a:pt x="3863753" y="912683"/>
                  </a:lnTo>
                  <a:lnTo>
                    <a:pt x="3876608" y="923701"/>
                  </a:lnTo>
                  <a:lnTo>
                    <a:pt x="3891299" y="935638"/>
                  </a:lnTo>
                  <a:lnTo>
                    <a:pt x="3905072" y="947574"/>
                  </a:lnTo>
                  <a:lnTo>
                    <a:pt x="3917926" y="961347"/>
                  </a:lnTo>
                  <a:lnTo>
                    <a:pt x="3929863" y="975120"/>
                  </a:lnTo>
                  <a:lnTo>
                    <a:pt x="3940881" y="989811"/>
                  </a:lnTo>
                  <a:lnTo>
                    <a:pt x="3952818" y="1005420"/>
                  </a:lnTo>
                  <a:lnTo>
                    <a:pt x="3962000" y="1021030"/>
                  </a:lnTo>
                  <a:lnTo>
                    <a:pt x="3971182" y="1037557"/>
                  </a:lnTo>
                  <a:lnTo>
                    <a:pt x="3979445" y="1054085"/>
                  </a:lnTo>
                  <a:lnTo>
                    <a:pt x="3986791" y="1070612"/>
                  </a:lnTo>
                  <a:lnTo>
                    <a:pt x="3994136" y="1088058"/>
                  </a:lnTo>
                  <a:lnTo>
                    <a:pt x="4000564" y="1106422"/>
                  </a:lnTo>
                  <a:lnTo>
                    <a:pt x="4006073" y="1124786"/>
                  </a:lnTo>
                  <a:lnTo>
                    <a:pt x="4009746" y="1143149"/>
                  </a:lnTo>
                  <a:lnTo>
                    <a:pt x="4013418" y="1162431"/>
                  </a:lnTo>
                  <a:lnTo>
                    <a:pt x="4015255" y="1181713"/>
                  </a:lnTo>
                  <a:lnTo>
                    <a:pt x="4017091" y="1201914"/>
                  </a:lnTo>
                  <a:lnTo>
                    <a:pt x="4017091" y="1221196"/>
                  </a:lnTo>
                  <a:lnTo>
                    <a:pt x="4017091" y="1241396"/>
                  </a:lnTo>
                  <a:lnTo>
                    <a:pt x="4015255" y="1260678"/>
                  </a:lnTo>
                  <a:lnTo>
                    <a:pt x="4013418" y="1279960"/>
                  </a:lnTo>
                  <a:lnTo>
                    <a:pt x="4009746" y="1299242"/>
                  </a:lnTo>
                  <a:lnTo>
                    <a:pt x="4006073" y="1317606"/>
                  </a:lnTo>
                  <a:lnTo>
                    <a:pt x="4000564" y="1335970"/>
                  </a:lnTo>
                  <a:lnTo>
                    <a:pt x="3994136" y="1353416"/>
                  </a:lnTo>
                  <a:lnTo>
                    <a:pt x="3986791" y="1371779"/>
                  </a:lnTo>
                  <a:lnTo>
                    <a:pt x="3979445" y="1388307"/>
                  </a:lnTo>
                  <a:lnTo>
                    <a:pt x="3971182" y="1404834"/>
                  </a:lnTo>
                  <a:lnTo>
                    <a:pt x="3962000" y="1421362"/>
                  </a:lnTo>
                  <a:lnTo>
                    <a:pt x="3952818" y="1437889"/>
                  </a:lnTo>
                  <a:lnTo>
                    <a:pt x="3940881" y="1451662"/>
                  </a:lnTo>
                  <a:lnTo>
                    <a:pt x="3929863" y="1466353"/>
                  </a:lnTo>
                  <a:lnTo>
                    <a:pt x="3917926" y="1480126"/>
                  </a:lnTo>
                  <a:lnTo>
                    <a:pt x="3905072" y="1493899"/>
                  </a:lnTo>
                  <a:lnTo>
                    <a:pt x="3891299" y="1506754"/>
                  </a:lnTo>
                  <a:lnTo>
                    <a:pt x="3876608" y="1519608"/>
                  </a:lnTo>
                  <a:lnTo>
                    <a:pt x="3863753" y="1530627"/>
                  </a:lnTo>
                  <a:lnTo>
                    <a:pt x="3848144" y="1540727"/>
                  </a:lnTo>
                  <a:lnTo>
                    <a:pt x="3831616" y="1551745"/>
                  </a:lnTo>
                  <a:lnTo>
                    <a:pt x="3816007" y="1560927"/>
                  </a:lnTo>
                  <a:lnTo>
                    <a:pt x="3799479" y="1569191"/>
                  </a:lnTo>
                  <a:lnTo>
                    <a:pt x="3782034" y="1576536"/>
                  </a:lnTo>
                  <a:lnTo>
                    <a:pt x="3764588" y="1583882"/>
                  </a:lnTo>
                  <a:lnTo>
                    <a:pt x="3747142" y="1590309"/>
                  </a:lnTo>
                  <a:lnTo>
                    <a:pt x="3727860" y="1595818"/>
                  </a:lnTo>
                  <a:lnTo>
                    <a:pt x="3709497" y="1599491"/>
                  </a:lnTo>
                  <a:lnTo>
                    <a:pt x="3690214" y="1603164"/>
                  </a:lnTo>
                  <a:lnTo>
                    <a:pt x="3671851" y="1605000"/>
                  </a:lnTo>
                  <a:lnTo>
                    <a:pt x="3651650" y="1606837"/>
                  </a:lnTo>
                  <a:lnTo>
                    <a:pt x="3631450" y="1606837"/>
                  </a:lnTo>
                  <a:lnTo>
                    <a:pt x="3612168" y="1606837"/>
                  </a:lnTo>
                  <a:lnTo>
                    <a:pt x="3591968" y="1605000"/>
                  </a:lnTo>
                  <a:lnTo>
                    <a:pt x="3572686" y="1603164"/>
                  </a:lnTo>
                  <a:lnTo>
                    <a:pt x="3554322" y="1599491"/>
                  </a:lnTo>
                  <a:lnTo>
                    <a:pt x="3535040" y="1595818"/>
                  </a:lnTo>
                  <a:lnTo>
                    <a:pt x="3516676" y="1590309"/>
                  </a:lnTo>
                  <a:lnTo>
                    <a:pt x="3498312" y="1583882"/>
                  </a:lnTo>
                  <a:lnTo>
                    <a:pt x="3481785" y="1576536"/>
                  </a:lnTo>
                  <a:lnTo>
                    <a:pt x="3464339" y="1569191"/>
                  </a:lnTo>
                  <a:lnTo>
                    <a:pt x="3446893" y="1560927"/>
                  </a:lnTo>
                  <a:lnTo>
                    <a:pt x="3431284" y="1551745"/>
                  </a:lnTo>
                  <a:lnTo>
                    <a:pt x="3415675" y="1540727"/>
                  </a:lnTo>
                  <a:lnTo>
                    <a:pt x="3400984" y="1530627"/>
                  </a:lnTo>
                  <a:lnTo>
                    <a:pt x="3386293" y="1519608"/>
                  </a:lnTo>
                  <a:lnTo>
                    <a:pt x="3371602" y="1506754"/>
                  </a:lnTo>
                  <a:lnTo>
                    <a:pt x="3357829" y="1493899"/>
                  </a:lnTo>
                  <a:lnTo>
                    <a:pt x="3345892" y="1480126"/>
                  </a:lnTo>
                  <a:lnTo>
                    <a:pt x="3333956" y="1466353"/>
                  </a:lnTo>
                  <a:lnTo>
                    <a:pt x="3322937" y="1451662"/>
                  </a:lnTo>
                  <a:lnTo>
                    <a:pt x="3311919" y="1437889"/>
                  </a:lnTo>
                  <a:lnTo>
                    <a:pt x="3301819" y="1421362"/>
                  </a:lnTo>
                  <a:lnTo>
                    <a:pt x="3292637" y="1404834"/>
                  </a:lnTo>
                  <a:lnTo>
                    <a:pt x="3283455" y="1388307"/>
                  </a:lnTo>
                  <a:lnTo>
                    <a:pt x="3276109" y="1371779"/>
                  </a:lnTo>
                  <a:lnTo>
                    <a:pt x="3268764" y="1353416"/>
                  </a:lnTo>
                  <a:lnTo>
                    <a:pt x="3263255" y="1335970"/>
                  </a:lnTo>
                  <a:lnTo>
                    <a:pt x="3257746" y="1317606"/>
                  </a:lnTo>
                  <a:lnTo>
                    <a:pt x="3253155" y="1299242"/>
                  </a:lnTo>
                  <a:lnTo>
                    <a:pt x="3250400" y="1279960"/>
                  </a:lnTo>
                  <a:lnTo>
                    <a:pt x="3248564" y="1260678"/>
                  </a:lnTo>
                  <a:lnTo>
                    <a:pt x="3245809" y="1241396"/>
                  </a:lnTo>
                  <a:lnTo>
                    <a:pt x="3245809" y="1221196"/>
                  </a:lnTo>
                  <a:lnTo>
                    <a:pt x="3245809" y="1201914"/>
                  </a:lnTo>
                  <a:lnTo>
                    <a:pt x="3248564" y="1181713"/>
                  </a:lnTo>
                  <a:lnTo>
                    <a:pt x="3250400" y="1162431"/>
                  </a:lnTo>
                  <a:lnTo>
                    <a:pt x="3253155" y="1143149"/>
                  </a:lnTo>
                  <a:lnTo>
                    <a:pt x="3257746" y="1124786"/>
                  </a:lnTo>
                  <a:lnTo>
                    <a:pt x="3263255" y="1106422"/>
                  </a:lnTo>
                  <a:lnTo>
                    <a:pt x="3268764" y="1088058"/>
                  </a:lnTo>
                  <a:lnTo>
                    <a:pt x="3276109" y="1070612"/>
                  </a:lnTo>
                  <a:lnTo>
                    <a:pt x="3283455" y="1054085"/>
                  </a:lnTo>
                  <a:lnTo>
                    <a:pt x="3292637" y="1037557"/>
                  </a:lnTo>
                  <a:lnTo>
                    <a:pt x="3301819" y="1021030"/>
                  </a:lnTo>
                  <a:lnTo>
                    <a:pt x="3311919" y="1005420"/>
                  </a:lnTo>
                  <a:lnTo>
                    <a:pt x="3322937" y="989811"/>
                  </a:lnTo>
                  <a:lnTo>
                    <a:pt x="3333956" y="975120"/>
                  </a:lnTo>
                  <a:lnTo>
                    <a:pt x="3345892" y="961347"/>
                  </a:lnTo>
                  <a:lnTo>
                    <a:pt x="3357829" y="947574"/>
                  </a:lnTo>
                  <a:lnTo>
                    <a:pt x="3371602" y="935638"/>
                  </a:lnTo>
                  <a:lnTo>
                    <a:pt x="3386293" y="923701"/>
                  </a:lnTo>
                  <a:lnTo>
                    <a:pt x="3400984" y="912683"/>
                  </a:lnTo>
                  <a:lnTo>
                    <a:pt x="3415675" y="900746"/>
                  </a:lnTo>
                  <a:lnTo>
                    <a:pt x="3431284" y="891565"/>
                  </a:lnTo>
                  <a:lnTo>
                    <a:pt x="3446893" y="882383"/>
                  </a:lnTo>
                  <a:lnTo>
                    <a:pt x="3464339" y="873201"/>
                  </a:lnTo>
                  <a:lnTo>
                    <a:pt x="3481785" y="865855"/>
                  </a:lnTo>
                  <a:lnTo>
                    <a:pt x="3498312" y="858510"/>
                  </a:lnTo>
                  <a:lnTo>
                    <a:pt x="3516676" y="853000"/>
                  </a:lnTo>
                  <a:lnTo>
                    <a:pt x="3535040" y="847491"/>
                  </a:lnTo>
                  <a:lnTo>
                    <a:pt x="3554322" y="842900"/>
                  </a:lnTo>
                  <a:lnTo>
                    <a:pt x="3572686" y="840146"/>
                  </a:lnTo>
                  <a:lnTo>
                    <a:pt x="3591968" y="838309"/>
                  </a:lnTo>
                  <a:lnTo>
                    <a:pt x="3612168" y="835555"/>
                  </a:lnTo>
                  <a:close/>
                  <a:moveTo>
                    <a:pt x="1214767" y="835555"/>
                  </a:moveTo>
                  <a:lnTo>
                    <a:pt x="1234967" y="835555"/>
                  </a:lnTo>
                  <a:lnTo>
                    <a:pt x="1255168" y="835555"/>
                  </a:lnTo>
                  <a:lnTo>
                    <a:pt x="1274450" y="838309"/>
                  </a:lnTo>
                  <a:lnTo>
                    <a:pt x="1293732" y="840146"/>
                  </a:lnTo>
                  <a:lnTo>
                    <a:pt x="1312096" y="842900"/>
                  </a:lnTo>
                  <a:lnTo>
                    <a:pt x="1331378" y="847491"/>
                  </a:lnTo>
                  <a:lnTo>
                    <a:pt x="1350660" y="853000"/>
                  </a:lnTo>
                  <a:lnTo>
                    <a:pt x="1368105" y="858510"/>
                  </a:lnTo>
                  <a:lnTo>
                    <a:pt x="1384633" y="865855"/>
                  </a:lnTo>
                  <a:lnTo>
                    <a:pt x="1402997" y="873201"/>
                  </a:lnTo>
                  <a:lnTo>
                    <a:pt x="1419524" y="882383"/>
                  </a:lnTo>
                  <a:lnTo>
                    <a:pt x="1435133" y="891565"/>
                  </a:lnTo>
                  <a:lnTo>
                    <a:pt x="1450743" y="900746"/>
                  </a:lnTo>
                  <a:lnTo>
                    <a:pt x="1465434" y="912683"/>
                  </a:lnTo>
                  <a:lnTo>
                    <a:pt x="1480125" y="923701"/>
                  </a:lnTo>
                  <a:lnTo>
                    <a:pt x="1494816" y="935638"/>
                  </a:lnTo>
                  <a:lnTo>
                    <a:pt x="1507671" y="947574"/>
                  </a:lnTo>
                  <a:lnTo>
                    <a:pt x="1521444" y="961347"/>
                  </a:lnTo>
                  <a:lnTo>
                    <a:pt x="1532462" y="975120"/>
                  </a:lnTo>
                  <a:lnTo>
                    <a:pt x="1544398" y="989811"/>
                  </a:lnTo>
                  <a:lnTo>
                    <a:pt x="1554498" y="1005420"/>
                  </a:lnTo>
                  <a:lnTo>
                    <a:pt x="1565517" y="1021030"/>
                  </a:lnTo>
                  <a:lnTo>
                    <a:pt x="1574699" y="1037557"/>
                  </a:lnTo>
                  <a:lnTo>
                    <a:pt x="1582962" y="1054085"/>
                  </a:lnTo>
                  <a:lnTo>
                    <a:pt x="1590308" y="1070612"/>
                  </a:lnTo>
                  <a:lnTo>
                    <a:pt x="1597653" y="1088058"/>
                  </a:lnTo>
                  <a:lnTo>
                    <a:pt x="1604081" y="1106422"/>
                  </a:lnTo>
                  <a:lnTo>
                    <a:pt x="1608672" y="1124786"/>
                  </a:lnTo>
                  <a:lnTo>
                    <a:pt x="1613263" y="1143149"/>
                  </a:lnTo>
                  <a:lnTo>
                    <a:pt x="1616017" y="1162431"/>
                  </a:lnTo>
                  <a:lnTo>
                    <a:pt x="1618772" y="1181713"/>
                  </a:lnTo>
                  <a:lnTo>
                    <a:pt x="1620608" y="1201914"/>
                  </a:lnTo>
                  <a:lnTo>
                    <a:pt x="1620608" y="1221196"/>
                  </a:lnTo>
                  <a:lnTo>
                    <a:pt x="1620608" y="1241396"/>
                  </a:lnTo>
                  <a:lnTo>
                    <a:pt x="1618772" y="1260678"/>
                  </a:lnTo>
                  <a:lnTo>
                    <a:pt x="1616017" y="1279960"/>
                  </a:lnTo>
                  <a:lnTo>
                    <a:pt x="1613263" y="1299242"/>
                  </a:lnTo>
                  <a:lnTo>
                    <a:pt x="1608672" y="1317606"/>
                  </a:lnTo>
                  <a:lnTo>
                    <a:pt x="1604081" y="1335970"/>
                  </a:lnTo>
                  <a:lnTo>
                    <a:pt x="1597653" y="1353416"/>
                  </a:lnTo>
                  <a:lnTo>
                    <a:pt x="1590308" y="1371779"/>
                  </a:lnTo>
                  <a:lnTo>
                    <a:pt x="1582962" y="1388307"/>
                  </a:lnTo>
                  <a:lnTo>
                    <a:pt x="1574699" y="1404834"/>
                  </a:lnTo>
                  <a:lnTo>
                    <a:pt x="1565517" y="1421362"/>
                  </a:lnTo>
                  <a:lnTo>
                    <a:pt x="1554498" y="1437889"/>
                  </a:lnTo>
                  <a:lnTo>
                    <a:pt x="1544398" y="1451662"/>
                  </a:lnTo>
                  <a:lnTo>
                    <a:pt x="1532462" y="1466353"/>
                  </a:lnTo>
                  <a:lnTo>
                    <a:pt x="1521444" y="1480126"/>
                  </a:lnTo>
                  <a:lnTo>
                    <a:pt x="1507671" y="1493899"/>
                  </a:lnTo>
                  <a:lnTo>
                    <a:pt x="1494816" y="1506754"/>
                  </a:lnTo>
                  <a:lnTo>
                    <a:pt x="1480125" y="1519608"/>
                  </a:lnTo>
                  <a:lnTo>
                    <a:pt x="1465434" y="1530627"/>
                  </a:lnTo>
                  <a:lnTo>
                    <a:pt x="1450743" y="1540727"/>
                  </a:lnTo>
                  <a:lnTo>
                    <a:pt x="1435133" y="1551745"/>
                  </a:lnTo>
                  <a:lnTo>
                    <a:pt x="1419524" y="1560927"/>
                  </a:lnTo>
                  <a:lnTo>
                    <a:pt x="1402997" y="1569191"/>
                  </a:lnTo>
                  <a:lnTo>
                    <a:pt x="1384633" y="1576536"/>
                  </a:lnTo>
                  <a:lnTo>
                    <a:pt x="1368105" y="1583882"/>
                  </a:lnTo>
                  <a:lnTo>
                    <a:pt x="1350660" y="1590309"/>
                  </a:lnTo>
                  <a:lnTo>
                    <a:pt x="1331378" y="1595818"/>
                  </a:lnTo>
                  <a:lnTo>
                    <a:pt x="1312096" y="1599491"/>
                  </a:lnTo>
                  <a:lnTo>
                    <a:pt x="1293732" y="1603164"/>
                  </a:lnTo>
                  <a:lnTo>
                    <a:pt x="1274450" y="1605000"/>
                  </a:lnTo>
                  <a:lnTo>
                    <a:pt x="1255168" y="1606837"/>
                  </a:lnTo>
                  <a:lnTo>
                    <a:pt x="1234967" y="1606837"/>
                  </a:lnTo>
                  <a:lnTo>
                    <a:pt x="1214767" y="1606837"/>
                  </a:lnTo>
                  <a:lnTo>
                    <a:pt x="1195485" y="1605000"/>
                  </a:lnTo>
                  <a:lnTo>
                    <a:pt x="1176203" y="1603164"/>
                  </a:lnTo>
                  <a:lnTo>
                    <a:pt x="1157839" y="1599491"/>
                  </a:lnTo>
                  <a:lnTo>
                    <a:pt x="1138557" y="1595818"/>
                  </a:lnTo>
                  <a:lnTo>
                    <a:pt x="1119275" y="1590309"/>
                  </a:lnTo>
                  <a:lnTo>
                    <a:pt x="1101829" y="1583882"/>
                  </a:lnTo>
                  <a:lnTo>
                    <a:pt x="1085302" y="1576536"/>
                  </a:lnTo>
                  <a:lnTo>
                    <a:pt x="1066938" y="1569191"/>
                  </a:lnTo>
                  <a:lnTo>
                    <a:pt x="1050411" y="1560927"/>
                  </a:lnTo>
                  <a:lnTo>
                    <a:pt x="1034801" y="1551745"/>
                  </a:lnTo>
                  <a:lnTo>
                    <a:pt x="1019192" y="1540727"/>
                  </a:lnTo>
                  <a:lnTo>
                    <a:pt x="1004501" y="1530627"/>
                  </a:lnTo>
                  <a:lnTo>
                    <a:pt x="989810" y="1519608"/>
                  </a:lnTo>
                  <a:lnTo>
                    <a:pt x="975119" y="1506754"/>
                  </a:lnTo>
                  <a:lnTo>
                    <a:pt x="962264" y="1493899"/>
                  </a:lnTo>
                  <a:lnTo>
                    <a:pt x="948491" y="1480126"/>
                  </a:lnTo>
                  <a:lnTo>
                    <a:pt x="937473" y="1466353"/>
                  </a:lnTo>
                  <a:lnTo>
                    <a:pt x="925536" y="1451662"/>
                  </a:lnTo>
                  <a:lnTo>
                    <a:pt x="915436" y="1437889"/>
                  </a:lnTo>
                  <a:lnTo>
                    <a:pt x="904418" y="1421362"/>
                  </a:lnTo>
                  <a:lnTo>
                    <a:pt x="895236" y="1404834"/>
                  </a:lnTo>
                  <a:lnTo>
                    <a:pt x="886972" y="1388307"/>
                  </a:lnTo>
                  <a:lnTo>
                    <a:pt x="879627" y="1371779"/>
                  </a:lnTo>
                  <a:lnTo>
                    <a:pt x="872281" y="1353416"/>
                  </a:lnTo>
                  <a:lnTo>
                    <a:pt x="865854" y="1335970"/>
                  </a:lnTo>
                  <a:lnTo>
                    <a:pt x="860345" y="1317606"/>
                  </a:lnTo>
                  <a:lnTo>
                    <a:pt x="856672" y="1299242"/>
                  </a:lnTo>
                  <a:lnTo>
                    <a:pt x="852999" y="1279960"/>
                  </a:lnTo>
                  <a:lnTo>
                    <a:pt x="851163" y="1260678"/>
                  </a:lnTo>
                  <a:lnTo>
                    <a:pt x="849326" y="1241396"/>
                  </a:lnTo>
                  <a:lnTo>
                    <a:pt x="849326" y="1221196"/>
                  </a:lnTo>
                  <a:lnTo>
                    <a:pt x="849326" y="1201914"/>
                  </a:lnTo>
                  <a:lnTo>
                    <a:pt x="851163" y="1181713"/>
                  </a:lnTo>
                  <a:lnTo>
                    <a:pt x="852999" y="1162431"/>
                  </a:lnTo>
                  <a:lnTo>
                    <a:pt x="856672" y="1143149"/>
                  </a:lnTo>
                  <a:lnTo>
                    <a:pt x="860345" y="1124786"/>
                  </a:lnTo>
                  <a:lnTo>
                    <a:pt x="865854" y="1106422"/>
                  </a:lnTo>
                  <a:lnTo>
                    <a:pt x="872281" y="1088058"/>
                  </a:lnTo>
                  <a:lnTo>
                    <a:pt x="879627" y="1070612"/>
                  </a:lnTo>
                  <a:lnTo>
                    <a:pt x="886972" y="1054085"/>
                  </a:lnTo>
                  <a:lnTo>
                    <a:pt x="895236" y="1037557"/>
                  </a:lnTo>
                  <a:lnTo>
                    <a:pt x="904418" y="1021030"/>
                  </a:lnTo>
                  <a:lnTo>
                    <a:pt x="915436" y="1005420"/>
                  </a:lnTo>
                  <a:lnTo>
                    <a:pt x="925536" y="989811"/>
                  </a:lnTo>
                  <a:lnTo>
                    <a:pt x="937473" y="975120"/>
                  </a:lnTo>
                  <a:lnTo>
                    <a:pt x="948491" y="961347"/>
                  </a:lnTo>
                  <a:lnTo>
                    <a:pt x="962264" y="947574"/>
                  </a:lnTo>
                  <a:lnTo>
                    <a:pt x="975119" y="935638"/>
                  </a:lnTo>
                  <a:lnTo>
                    <a:pt x="989810" y="923701"/>
                  </a:lnTo>
                  <a:lnTo>
                    <a:pt x="1004501" y="912683"/>
                  </a:lnTo>
                  <a:lnTo>
                    <a:pt x="1019192" y="900746"/>
                  </a:lnTo>
                  <a:lnTo>
                    <a:pt x="1034801" y="891565"/>
                  </a:lnTo>
                  <a:lnTo>
                    <a:pt x="1050411" y="882383"/>
                  </a:lnTo>
                  <a:lnTo>
                    <a:pt x="1066938" y="873201"/>
                  </a:lnTo>
                  <a:lnTo>
                    <a:pt x="1085302" y="865855"/>
                  </a:lnTo>
                  <a:lnTo>
                    <a:pt x="1101829" y="858510"/>
                  </a:lnTo>
                  <a:lnTo>
                    <a:pt x="1119275" y="853000"/>
                  </a:lnTo>
                  <a:lnTo>
                    <a:pt x="1138557" y="847491"/>
                  </a:lnTo>
                  <a:lnTo>
                    <a:pt x="1157839" y="842900"/>
                  </a:lnTo>
                  <a:lnTo>
                    <a:pt x="1176203" y="840146"/>
                  </a:lnTo>
                  <a:lnTo>
                    <a:pt x="1195485" y="838309"/>
                  </a:lnTo>
                  <a:lnTo>
                    <a:pt x="1214767" y="835555"/>
                  </a:lnTo>
                  <a:close/>
                  <a:moveTo>
                    <a:pt x="3634628" y="514518"/>
                  </a:moveTo>
                  <a:lnTo>
                    <a:pt x="3597942" y="515435"/>
                  </a:lnTo>
                  <a:lnTo>
                    <a:pt x="3561256" y="517270"/>
                  </a:lnTo>
                  <a:lnTo>
                    <a:pt x="3526405" y="522772"/>
                  </a:lnTo>
                  <a:lnTo>
                    <a:pt x="3490636" y="528275"/>
                  </a:lnTo>
                  <a:lnTo>
                    <a:pt x="3457619" y="536530"/>
                  </a:lnTo>
                  <a:lnTo>
                    <a:pt x="3423685" y="545701"/>
                  </a:lnTo>
                  <a:lnTo>
                    <a:pt x="3390667" y="557624"/>
                  </a:lnTo>
                  <a:lnTo>
                    <a:pt x="3357650" y="569547"/>
                  </a:lnTo>
                  <a:lnTo>
                    <a:pt x="3327384" y="583304"/>
                  </a:lnTo>
                  <a:lnTo>
                    <a:pt x="3296201" y="598895"/>
                  </a:lnTo>
                  <a:lnTo>
                    <a:pt x="3266853" y="617238"/>
                  </a:lnTo>
                  <a:lnTo>
                    <a:pt x="3238421" y="634664"/>
                  </a:lnTo>
                  <a:lnTo>
                    <a:pt x="3209990" y="654841"/>
                  </a:lnTo>
                  <a:lnTo>
                    <a:pt x="3184310" y="675936"/>
                  </a:lnTo>
                  <a:lnTo>
                    <a:pt x="3157712" y="697947"/>
                  </a:lnTo>
                  <a:lnTo>
                    <a:pt x="3133867" y="721793"/>
                  </a:lnTo>
                  <a:lnTo>
                    <a:pt x="3110021" y="745639"/>
                  </a:lnTo>
                  <a:lnTo>
                    <a:pt x="3088009" y="772236"/>
                  </a:lnTo>
                  <a:lnTo>
                    <a:pt x="3066915" y="797916"/>
                  </a:lnTo>
                  <a:lnTo>
                    <a:pt x="3046738" y="826347"/>
                  </a:lnTo>
                  <a:lnTo>
                    <a:pt x="3029312" y="854779"/>
                  </a:lnTo>
                  <a:lnTo>
                    <a:pt x="3012804" y="885045"/>
                  </a:lnTo>
                  <a:lnTo>
                    <a:pt x="2996295" y="915310"/>
                  </a:lnTo>
                  <a:lnTo>
                    <a:pt x="2982538" y="946493"/>
                  </a:lnTo>
                  <a:lnTo>
                    <a:pt x="2969698" y="979511"/>
                  </a:lnTo>
                  <a:lnTo>
                    <a:pt x="2958692" y="1011611"/>
                  </a:lnTo>
                  <a:lnTo>
                    <a:pt x="2948603" y="1044628"/>
                  </a:lnTo>
                  <a:lnTo>
                    <a:pt x="2941266" y="1079479"/>
                  </a:lnTo>
                  <a:lnTo>
                    <a:pt x="2934846" y="1114331"/>
                  </a:lnTo>
                  <a:lnTo>
                    <a:pt x="2931178" y="1150100"/>
                  </a:lnTo>
                  <a:lnTo>
                    <a:pt x="2927509" y="1184951"/>
                  </a:lnTo>
                  <a:lnTo>
                    <a:pt x="2926592" y="1221637"/>
                  </a:lnTo>
                  <a:lnTo>
                    <a:pt x="2927509" y="1258323"/>
                  </a:lnTo>
                  <a:lnTo>
                    <a:pt x="2931178" y="1294091"/>
                  </a:lnTo>
                  <a:lnTo>
                    <a:pt x="2934846" y="1329860"/>
                  </a:lnTo>
                  <a:lnTo>
                    <a:pt x="2941266" y="1364712"/>
                  </a:lnTo>
                  <a:lnTo>
                    <a:pt x="2948603" y="1398646"/>
                  </a:lnTo>
                  <a:lnTo>
                    <a:pt x="2958692" y="1432580"/>
                  </a:lnTo>
                  <a:lnTo>
                    <a:pt x="2969698" y="1464680"/>
                  </a:lnTo>
                  <a:lnTo>
                    <a:pt x="2982538" y="1495863"/>
                  </a:lnTo>
                  <a:lnTo>
                    <a:pt x="2996295" y="1527963"/>
                  </a:lnTo>
                  <a:lnTo>
                    <a:pt x="3012804" y="1558229"/>
                  </a:lnTo>
                  <a:lnTo>
                    <a:pt x="3029312" y="1588495"/>
                  </a:lnTo>
                  <a:lnTo>
                    <a:pt x="3046738" y="1616926"/>
                  </a:lnTo>
                  <a:lnTo>
                    <a:pt x="3066915" y="1644441"/>
                  </a:lnTo>
                  <a:lnTo>
                    <a:pt x="3088009" y="1671038"/>
                  </a:lnTo>
                  <a:lnTo>
                    <a:pt x="3110021" y="1697635"/>
                  </a:lnTo>
                  <a:lnTo>
                    <a:pt x="3133867" y="1721481"/>
                  </a:lnTo>
                  <a:lnTo>
                    <a:pt x="3157712" y="1744410"/>
                  </a:lnTo>
                  <a:lnTo>
                    <a:pt x="3184310" y="1766421"/>
                  </a:lnTo>
                  <a:lnTo>
                    <a:pt x="3209990" y="1788433"/>
                  </a:lnTo>
                  <a:lnTo>
                    <a:pt x="3238421" y="1806775"/>
                  </a:lnTo>
                  <a:lnTo>
                    <a:pt x="3266853" y="1826035"/>
                  </a:lnTo>
                  <a:lnTo>
                    <a:pt x="3296201" y="1842544"/>
                  </a:lnTo>
                  <a:lnTo>
                    <a:pt x="3327384" y="1858136"/>
                  </a:lnTo>
                  <a:lnTo>
                    <a:pt x="3357650" y="1872810"/>
                  </a:lnTo>
                  <a:lnTo>
                    <a:pt x="3390667" y="1885650"/>
                  </a:lnTo>
                  <a:lnTo>
                    <a:pt x="3423685" y="1895738"/>
                  </a:lnTo>
                  <a:lnTo>
                    <a:pt x="3457619" y="1905827"/>
                  </a:lnTo>
                  <a:lnTo>
                    <a:pt x="3490636" y="1914081"/>
                  </a:lnTo>
                  <a:lnTo>
                    <a:pt x="3526405" y="1920501"/>
                  </a:lnTo>
                  <a:lnTo>
                    <a:pt x="3561256" y="1924170"/>
                  </a:lnTo>
                  <a:lnTo>
                    <a:pt x="3597942" y="1927839"/>
                  </a:lnTo>
                  <a:lnTo>
                    <a:pt x="3634628" y="1928756"/>
                  </a:lnTo>
                  <a:lnTo>
                    <a:pt x="3669479" y="1927839"/>
                  </a:lnTo>
                  <a:lnTo>
                    <a:pt x="3706165" y="1924170"/>
                  </a:lnTo>
                  <a:lnTo>
                    <a:pt x="3741017" y="1920501"/>
                  </a:lnTo>
                  <a:lnTo>
                    <a:pt x="3776785" y="1914081"/>
                  </a:lnTo>
                  <a:lnTo>
                    <a:pt x="3809803" y="1905827"/>
                  </a:lnTo>
                  <a:lnTo>
                    <a:pt x="3843737" y="1895738"/>
                  </a:lnTo>
                  <a:lnTo>
                    <a:pt x="3876754" y="1885650"/>
                  </a:lnTo>
                  <a:lnTo>
                    <a:pt x="3909771" y="1872810"/>
                  </a:lnTo>
                  <a:lnTo>
                    <a:pt x="3940037" y="1858136"/>
                  </a:lnTo>
                  <a:lnTo>
                    <a:pt x="3971220" y="1842544"/>
                  </a:lnTo>
                  <a:lnTo>
                    <a:pt x="4000569" y="1826035"/>
                  </a:lnTo>
                  <a:lnTo>
                    <a:pt x="4029000" y="1806775"/>
                  </a:lnTo>
                  <a:lnTo>
                    <a:pt x="4057432" y="1788433"/>
                  </a:lnTo>
                  <a:lnTo>
                    <a:pt x="4083112" y="1766421"/>
                  </a:lnTo>
                  <a:lnTo>
                    <a:pt x="4109709" y="1744410"/>
                  </a:lnTo>
                  <a:lnTo>
                    <a:pt x="4133555" y="1721481"/>
                  </a:lnTo>
                  <a:lnTo>
                    <a:pt x="4157401" y="1697635"/>
                  </a:lnTo>
                  <a:lnTo>
                    <a:pt x="4179412" y="1671038"/>
                  </a:lnTo>
                  <a:lnTo>
                    <a:pt x="4200506" y="1644441"/>
                  </a:lnTo>
                  <a:lnTo>
                    <a:pt x="4220684" y="1616926"/>
                  </a:lnTo>
                  <a:lnTo>
                    <a:pt x="4238109" y="1588495"/>
                  </a:lnTo>
                  <a:lnTo>
                    <a:pt x="4255535" y="1558229"/>
                  </a:lnTo>
                  <a:lnTo>
                    <a:pt x="4271127" y="1527963"/>
                  </a:lnTo>
                  <a:lnTo>
                    <a:pt x="4285801" y="1495863"/>
                  </a:lnTo>
                  <a:lnTo>
                    <a:pt x="4297724" y="1464680"/>
                  </a:lnTo>
                  <a:lnTo>
                    <a:pt x="4308729" y="1432580"/>
                  </a:lnTo>
                  <a:lnTo>
                    <a:pt x="4318818" y="1398646"/>
                  </a:lnTo>
                  <a:lnTo>
                    <a:pt x="4326155" y="1364712"/>
                  </a:lnTo>
                  <a:lnTo>
                    <a:pt x="4332575" y="1329860"/>
                  </a:lnTo>
                  <a:lnTo>
                    <a:pt x="4337161" y="1294091"/>
                  </a:lnTo>
                  <a:lnTo>
                    <a:pt x="4339912" y="1258323"/>
                  </a:lnTo>
                  <a:lnTo>
                    <a:pt x="4340830" y="1221637"/>
                  </a:lnTo>
                  <a:lnTo>
                    <a:pt x="4339912" y="1184951"/>
                  </a:lnTo>
                  <a:lnTo>
                    <a:pt x="4337161" y="1150100"/>
                  </a:lnTo>
                  <a:lnTo>
                    <a:pt x="4332575" y="1114331"/>
                  </a:lnTo>
                  <a:lnTo>
                    <a:pt x="4326155" y="1079479"/>
                  </a:lnTo>
                  <a:lnTo>
                    <a:pt x="4318818" y="1044628"/>
                  </a:lnTo>
                  <a:lnTo>
                    <a:pt x="4308729" y="1011611"/>
                  </a:lnTo>
                  <a:lnTo>
                    <a:pt x="4297724" y="979511"/>
                  </a:lnTo>
                  <a:lnTo>
                    <a:pt x="4285801" y="946493"/>
                  </a:lnTo>
                  <a:lnTo>
                    <a:pt x="4271127" y="915310"/>
                  </a:lnTo>
                  <a:lnTo>
                    <a:pt x="4255535" y="885045"/>
                  </a:lnTo>
                  <a:lnTo>
                    <a:pt x="4238109" y="854779"/>
                  </a:lnTo>
                  <a:lnTo>
                    <a:pt x="4220684" y="826347"/>
                  </a:lnTo>
                  <a:lnTo>
                    <a:pt x="4200506" y="797916"/>
                  </a:lnTo>
                  <a:lnTo>
                    <a:pt x="4179412" y="772236"/>
                  </a:lnTo>
                  <a:lnTo>
                    <a:pt x="4157401" y="745639"/>
                  </a:lnTo>
                  <a:lnTo>
                    <a:pt x="4133555" y="721793"/>
                  </a:lnTo>
                  <a:lnTo>
                    <a:pt x="4109709" y="697947"/>
                  </a:lnTo>
                  <a:lnTo>
                    <a:pt x="4083112" y="675936"/>
                  </a:lnTo>
                  <a:lnTo>
                    <a:pt x="4057432" y="654841"/>
                  </a:lnTo>
                  <a:lnTo>
                    <a:pt x="4029000" y="634664"/>
                  </a:lnTo>
                  <a:lnTo>
                    <a:pt x="4000569" y="617238"/>
                  </a:lnTo>
                  <a:lnTo>
                    <a:pt x="3971220" y="598895"/>
                  </a:lnTo>
                  <a:lnTo>
                    <a:pt x="3940037" y="583304"/>
                  </a:lnTo>
                  <a:lnTo>
                    <a:pt x="3909771" y="569547"/>
                  </a:lnTo>
                  <a:lnTo>
                    <a:pt x="3876754" y="557624"/>
                  </a:lnTo>
                  <a:lnTo>
                    <a:pt x="3843737" y="545701"/>
                  </a:lnTo>
                  <a:lnTo>
                    <a:pt x="3809803" y="536530"/>
                  </a:lnTo>
                  <a:lnTo>
                    <a:pt x="3776785" y="528275"/>
                  </a:lnTo>
                  <a:lnTo>
                    <a:pt x="3741017" y="522772"/>
                  </a:lnTo>
                  <a:lnTo>
                    <a:pt x="3706165" y="517270"/>
                  </a:lnTo>
                  <a:lnTo>
                    <a:pt x="3669479" y="515435"/>
                  </a:lnTo>
                  <a:lnTo>
                    <a:pt x="3634628" y="514518"/>
                  </a:lnTo>
                  <a:close/>
                  <a:moveTo>
                    <a:pt x="1236783" y="514518"/>
                  </a:moveTo>
                  <a:lnTo>
                    <a:pt x="1201000" y="515435"/>
                  </a:lnTo>
                  <a:lnTo>
                    <a:pt x="1164300" y="517270"/>
                  </a:lnTo>
                  <a:lnTo>
                    <a:pt x="1130353" y="522772"/>
                  </a:lnTo>
                  <a:lnTo>
                    <a:pt x="1094571" y="528275"/>
                  </a:lnTo>
                  <a:lnTo>
                    <a:pt x="1060623" y="536530"/>
                  </a:lnTo>
                  <a:lnTo>
                    <a:pt x="1027594" y="545701"/>
                  </a:lnTo>
                  <a:lnTo>
                    <a:pt x="993646" y="557624"/>
                  </a:lnTo>
                  <a:lnTo>
                    <a:pt x="962452" y="569547"/>
                  </a:lnTo>
                  <a:lnTo>
                    <a:pt x="931257" y="583304"/>
                  </a:lnTo>
                  <a:lnTo>
                    <a:pt x="900062" y="598895"/>
                  </a:lnTo>
                  <a:lnTo>
                    <a:pt x="870702" y="617238"/>
                  </a:lnTo>
                  <a:lnTo>
                    <a:pt x="842260" y="634664"/>
                  </a:lnTo>
                  <a:lnTo>
                    <a:pt x="813818" y="654841"/>
                  </a:lnTo>
                  <a:lnTo>
                    <a:pt x="787210" y="675936"/>
                  </a:lnTo>
                  <a:lnTo>
                    <a:pt x="761520" y="697947"/>
                  </a:lnTo>
                  <a:lnTo>
                    <a:pt x="737666" y="721793"/>
                  </a:lnTo>
                  <a:lnTo>
                    <a:pt x="714728" y="745639"/>
                  </a:lnTo>
                  <a:lnTo>
                    <a:pt x="690873" y="772236"/>
                  </a:lnTo>
                  <a:lnTo>
                    <a:pt x="670688" y="797916"/>
                  </a:lnTo>
                  <a:lnTo>
                    <a:pt x="650504" y="826347"/>
                  </a:lnTo>
                  <a:lnTo>
                    <a:pt x="633071" y="854779"/>
                  </a:lnTo>
                  <a:lnTo>
                    <a:pt x="615639" y="885045"/>
                  </a:lnTo>
                  <a:lnTo>
                    <a:pt x="600041" y="915310"/>
                  </a:lnTo>
                  <a:lnTo>
                    <a:pt x="585362" y="946493"/>
                  </a:lnTo>
                  <a:lnTo>
                    <a:pt x="572517" y="979511"/>
                  </a:lnTo>
                  <a:lnTo>
                    <a:pt x="561507" y="1011611"/>
                  </a:lnTo>
                  <a:lnTo>
                    <a:pt x="552332" y="1044628"/>
                  </a:lnTo>
                  <a:lnTo>
                    <a:pt x="544992" y="1079479"/>
                  </a:lnTo>
                  <a:lnTo>
                    <a:pt x="538569" y="1114331"/>
                  </a:lnTo>
                  <a:lnTo>
                    <a:pt x="533982" y="1150100"/>
                  </a:lnTo>
                  <a:lnTo>
                    <a:pt x="531229" y="1184951"/>
                  </a:lnTo>
                  <a:lnTo>
                    <a:pt x="530312" y="1221637"/>
                  </a:lnTo>
                  <a:lnTo>
                    <a:pt x="531229" y="1258323"/>
                  </a:lnTo>
                  <a:lnTo>
                    <a:pt x="533982" y="1294091"/>
                  </a:lnTo>
                  <a:lnTo>
                    <a:pt x="538569" y="1329860"/>
                  </a:lnTo>
                  <a:lnTo>
                    <a:pt x="544992" y="1364712"/>
                  </a:lnTo>
                  <a:lnTo>
                    <a:pt x="552332" y="1398646"/>
                  </a:lnTo>
                  <a:lnTo>
                    <a:pt x="561507" y="1432580"/>
                  </a:lnTo>
                  <a:lnTo>
                    <a:pt x="572517" y="1464680"/>
                  </a:lnTo>
                  <a:lnTo>
                    <a:pt x="585362" y="1495863"/>
                  </a:lnTo>
                  <a:lnTo>
                    <a:pt x="600041" y="1527963"/>
                  </a:lnTo>
                  <a:lnTo>
                    <a:pt x="615639" y="1558229"/>
                  </a:lnTo>
                  <a:lnTo>
                    <a:pt x="633071" y="1588495"/>
                  </a:lnTo>
                  <a:lnTo>
                    <a:pt x="650504" y="1616926"/>
                  </a:lnTo>
                  <a:lnTo>
                    <a:pt x="670688" y="1644441"/>
                  </a:lnTo>
                  <a:lnTo>
                    <a:pt x="690873" y="1671038"/>
                  </a:lnTo>
                  <a:lnTo>
                    <a:pt x="714728" y="1697635"/>
                  </a:lnTo>
                  <a:lnTo>
                    <a:pt x="737666" y="1721481"/>
                  </a:lnTo>
                  <a:lnTo>
                    <a:pt x="761520" y="1744410"/>
                  </a:lnTo>
                  <a:lnTo>
                    <a:pt x="787210" y="1766421"/>
                  </a:lnTo>
                  <a:lnTo>
                    <a:pt x="813818" y="1788433"/>
                  </a:lnTo>
                  <a:lnTo>
                    <a:pt x="842260" y="1806775"/>
                  </a:lnTo>
                  <a:lnTo>
                    <a:pt x="870702" y="1826035"/>
                  </a:lnTo>
                  <a:lnTo>
                    <a:pt x="900062" y="1842544"/>
                  </a:lnTo>
                  <a:lnTo>
                    <a:pt x="931257" y="1858136"/>
                  </a:lnTo>
                  <a:lnTo>
                    <a:pt x="962452" y="1872810"/>
                  </a:lnTo>
                  <a:lnTo>
                    <a:pt x="993646" y="1885650"/>
                  </a:lnTo>
                  <a:lnTo>
                    <a:pt x="1027594" y="1895738"/>
                  </a:lnTo>
                  <a:lnTo>
                    <a:pt x="1060623" y="1905827"/>
                  </a:lnTo>
                  <a:lnTo>
                    <a:pt x="1094571" y="1914081"/>
                  </a:lnTo>
                  <a:lnTo>
                    <a:pt x="1130353" y="1920501"/>
                  </a:lnTo>
                  <a:lnTo>
                    <a:pt x="1164300" y="1924170"/>
                  </a:lnTo>
                  <a:lnTo>
                    <a:pt x="1201000" y="1927839"/>
                  </a:lnTo>
                  <a:lnTo>
                    <a:pt x="1236783" y="1928756"/>
                  </a:lnTo>
                  <a:lnTo>
                    <a:pt x="1273482" y="1927839"/>
                  </a:lnTo>
                  <a:lnTo>
                    <a:pt x="1310182" y="1924170"/>
                  </a:lnTo>
                  <a:lnTo>
                    <a:pt x="1345047" y="1920501"/>
                  </a:lnTo>
                  <a:lnTo>
                    <a:pt x="1380829" y="1914081"/>
                  </a:lnTo>
                  <a:lnTo>
                    <a:pt x="1413859" y="1905827"/>
                  </a:lnTo>
                  <a:lnTo>
                    <a:pt x="1447806" y="1895738"/>
                  </a:lnTo>
                  <a:lnTo>
                    <a:pt x="1480836" y="1885650"/>
                  </a:lnTo>
                  <a:lnTo>
                    <a:pt x="1512948" y="1872810"/>
                  </a:lnTo>
                  <a:lnTo>
                    <a:pt x="1544143" y="1858136"/>
                  </a:lnTo>
                  <a:lnTo>
                    <a:pt x="1575338" y="1842544"/>
                  </a:lnTo>
                  <a:lnTo>
                    <a:pt x="1604698" y="1826035"/>
                  </a:lnTo>
                  <a:lnTo>
                    <a:pt x="1633140" y="1806775"/>
                  </a:lnTo>
                  <a:lnTo>
                    <a:pt x="1660665" y="1788433"/>
                  </a:lnTo>
                  <a:lnTo>
                    <a:pt x="1687272" y="1766421"/>
                  </a:lnTo>
                  <a:lnTo>
                    <a:pt x="1712962" y="1744410"/>
                  </a:lnTo>
                  <a:lnTo>
                    <a:pt x="1737734" y="1721481"/>
                  </a:lnTo>
                  <a:lnTo>
                    <a:pt x="1761589" y="1697635"/>
                  </a:lnTo>
                  <a:lnTo>
                    <a:pt x="1783609" y="1671038"/>
                  </a:lnTo>
                  <a:lnTo>
                    <a:pt x="1804711" y="1644441"/>
                  </a:lnTo>
                  <a:lnTo>
                    <a:pt x="1823979" y="1616926"/>
                  </a:lnTo>
                  <a:lnTo>
                    <a:pt x="1842328" y="1588495"/>
                  </a:lnTo>
                  <a:lnTo>
                    <a:pt x="1858843" y="1558229"/>
                  </a:lnTo>
                  <a:lnTo>
                    <a:pt x="1874441" y="1527963"/>
                  </a:lnTo>
                  <a:lnTo>
                    <a:pt x="1889121" y="1495863"/>
                  </a:lnTo>
                  <a:lnTo>
                    <a:pt x="1901966" y="1464680"/>
                  </a:lnTo>
                  <a:lnTo>
                    <a:pt x="1913893" y="1432580"/>
                  </a:lnTo>
                  <a:lnTo>
                    <a:pt x="1923068" y="1398646"/>
                  </a:lnTo>
                  <a:lnTo>
                    <a:pt x="1930408" y="1364712"/>
                  </a:lnTo>
                  <a:lnTo>
                    <a:pt x="1936831" y="1329860"/>
                  </a:lnTo>
                  <a:lnTo>
                    <a:pt x="1940500" y="1294091"/>
                  </a:lnTo>
                  <a:lnTo>
                    <a:pt x="1944170" y="1258323"/>
                  </a:lnTo>
                  <a:lnTo>
                    <a:pt x="1945088" y="1221637"/>
                  </a:lnTo>
                  <a:lnTo>
                    <a:pt x="1944170" y="1184951"/>
                  </a:lnTo>
                  <a:lnTo>
                    <a:pt x="1940500" y="1150100"/>
                  </a:lnTo>
                  <a:lnTo>
                    <a:pt x="1936831" y="1114331"/>
                  </a:lnTo>
                  <a:lnTo>
                    <a:pt x="1930408" y="1079479"/>
                  </a:lnTo>
                  <a:lnTo>
                    <a:pt x="1923068" y="1044628"/>
                  </a:lnTo>
                  <a:lnTo>
                    <a:pt x="1913893" y="1011611"/>
                  </a:lnTo>
                  <a:lnTo>
                    <a:pt x="1901966" y="979511"/>
                  </a:lnTo>
                  <a:lnTo>
                    <a:pt x="1889121" y="946493"/>
                  </a:lnTo>
                  <a:lnTo>
                    <a:pt x="1874441" y="915310"/>
                  </a:lnTo>
                  <a:lnTo>
                    <a:pt x="1858843" y="885045"/>
                  </a:lnTo>
                  <a:lnTo>
                    <a:pt x="1842328" y="854779"/>
                  </a:lnTo>
                  <a:lnTo>
                    <a:pt x="1823979" y="826347"/>
                  </a:lnTo>
                  <a:lnTo>
                    <a:pt x="1804711" y="797916"/>
                  </a:lnTo>
                  <a:lnTo>
                    <a:pt x="1783609" y="772236"/>
                  </a:lnTo>
                  <a:lnTo>
                    <a:pt x="1761589" y="745639"/>
                  </a:lnTo>
                  <a:lnTo>
                    <a:pt x="1737734" y="721793"/>
                  </a:lnTo>
                  <a:lnTo>
                    <a:pt x="1712962" y="697947"/>
                  </a:lnTo>
                  <a:lnTo>
                    <a:pt x="1687272" y="675936"/>
                  </a:lnTo>
                  <a:lnTo>
                    <a:pt x="1660665" y="654841"/>
                  </a:lnTo>
                  <a:lnTo>
                    <a:pt x="1633140" y="634664"/>
                  </a:lnTo>
                  <a:lnTo>
                    <a:pt x="1604698" y="617238"/>
                  </a:lnTo>
                  <a:lnTo>
                    <a:pt x="1575338" y="598895"/>
                  </a:lnTo>
                  <a:lnTo>
                    <a:pt x="1544143" y="583304"/>
                  </a:lnTo>
                  <a:lnTo>
                    <a:pt x="1512948" y="569547"/>
                  </a:lnTo>
                  <a:lnTo>
                    <a:pt x="1480836" y="557624"/>
                  </a:lnTo>
                  <a:lnTo>
                    <a:pt x="1447806" y="545701"/>
                  </a:lnTo>
                  <a:lnTo>
                    <a:pt x="1413859" y="536530"/>
                  </a:lnTo>
                  <a:lnTo>
                    <a:pt x="1380829" y="528275"/>
                  </a:lnTo>
                  <a:lnTo>
                    <a:pt x="1345047" y="522772"/>
                  </a:lnTo>
                  <a:lnTo>
                    <a:pt x="1310182" y="517270"/>
                  </a:lnTo>
                  <a:lnTo>
                    <a:pt x="1273482" y="515435"/>
                  </a:lnTo>
                  <a:lnTo>
                    <a:pt x="1236783" y="514518"/>
                  </a:lnTo>
                  <a:close/>
                  <a:moveTo>
                    <a:pt x="1205588" y="0"/>
                  </a:moveTo>
                  <a:lnTo>
                    <a:pt x="1235865" y="1834"/>
                  </a:lnTo>
                  <a:lnTo>
                    <a:pt x="1267060" y="2751"/>
                  </a:lnTo>
                  <a:lnTo>
                    <a:pt x="1297337" y="4585"/>
                  </a:lnTo>
                  <a:lnTo>
                    <a:pt x="1327614" y="6420"/>
                  </a:lnTo>
                  <a:lnTo>
                    <a:pt x="1358809" y="11005"/>
                  </a:lnTo>
                  <a:lnTo>
                    <a:pt x="1389087" y="14674"/>
                  </a:lnTo>
                  <a:lnTo>
                    <a:pt x="1418446" y="19260"/>
                  </a:lnTo>
                  <a:lnTo>
                    <a:pt x="1448724" y="25680"/>
                  </a:lnTo>
                  <a:lnTo>
                    <a:pt x="1478083" y="32100"/>
                  </a:lnTo>
                  <a:lnTo>
                    <a:pt x="1505608" y="39437"/>
                  </a:lnTo>
                  <a:lnTo>
                    <a:pt x="1534968" y="46774"/>
                  </a:lnTo>
                  <a:lnTo>
                    <a:pt x="1563410" y="55028"/>
                  </a:lnTo>
                  <a:lnTo>
                    <a:pt x="1591853" y="64200"/>
                  </a:lnTo>
                  <a:lnTo>
                    <a:pt x="1619377" y="73371"/>
                  </a:lnTo>
                  <a:lnTo>
                    <a:pt x="1647820" y="84377"/>
                  </a:lnTo>
                  <a:lnTo>
                    <a:pt x="1674427" y="95383"/>
                  </a:lnTo>
                  <a:lnTo>
                    <a:pt x="1701034" y="107306"/>
                  </a:lnTo>
                  <a:lnTo>
                    <a:pt x="1727642" y="120146"/>
                  </a:lnTo>
                  <a:lnTo>
                    <a:pt x="1754249" y="132069"/>
                  </a:lnTo>
                  <a:lnTo>
                    <a:pt x="1779021" y="145826"/>
                  </a:lnTo>
                  <a:lnTo>
                    <a:pt x="1805629" y="160500"/>
                  </a:lnTo>
                  <a:lnTo>
                    <a:pt x="1830401" y="175174"/>
                  </a:lnTo>
                  <a:lnTo>
                    <a:pt x="1855174" y="190766"/>
                  </a:lnTo>
                  <a:lnTo>
                    <a:pt x="1879028" y="206357"/>
                  </a:lnTo>
                  <a:lnTo>
                    <a:pt x="1902883" y="223783"/>
                  </a:lnTo>
                  <a:lnTo>
                    <a:pt x="1925821" y="240292"/>
                  </a:lnTo>
                  <a:lnTo>
                    <a:pt x="1948758" y="257717"/>
                  </a:lnTo>
                  <a:lnTo>
                    <a:pt x="1971695" y="276060"/>
                  </a:lnTo>
                  <a:lnTo>
                    <a:pt x="1993715" y="294403"/>
                  </a:lnTo>
                  <a:lnTo>
                    <a:pt x="2015735" y="313663"/>
                  </a:lnTo>
                  <a:lnTo>
                    <a:pt x="2036837" y="332923"/>
                  </a:lnTo>
                  <a:lnTo>
                    <a:pt x="2057022" y="354018"/>
                  </a:lnTo>
                  <a:lnTo>
                    <a:pt x="2078124" y="374195"/>
                  </a:lnTo>
                  <a:lnTo>
                    <a:pt x="2097392" y="396206"/>
                  </a:lnTo>
                  <a:lnTo>
                    <a:pt x="2116659" y="417301"/>
                  </a:lnTo>
                  <a:lnTo>
                    <a:pt x="2135926" y="439312"/>
                  </a:lnTo>
                  <a:lnTo>
                    <a:pt x="2153359" y="462241"/>
                  </a:lnTo>
                  <a:lnTo>
                    <a:pt x="2170791" y="485169"/>
                  </a:lnTo>
                  <a:lnTo>
                    <a:pt x="2188224" y="508098"/>
                  </a:lnTo>
                  <a:lnTo>
                    <a:pt x="2204739" y="531944"/>
                  </a:lnTo>
                  <a:lnTo>
                    <a:pt x="2220336" y="555790"/>
                  </a:lnTo>
                  <a:lnTo>
                    <a:pt x="2235933" y="581470"/>
                  </a:lnTo>
                  <a:lnTo>
                    <a:pt x="2250613" y="606233"/>
                  </a:lnTo>
                  <a:lnTo>
                    <a:pt x="2265293" y="631913"/>
                  </a:lnTo>
                  <a:lnTo>
                    <a:pt x="2279056" y="656676"/>
                  </a:lnTo>
                  <a:lnTo>
                    <a:pt x="2291900" y="683273"/>
                  </a:lnTo>
                  <a:lnTo>
                    <a:pt x="2303828" y="709870"/>
                  </a:lnTo>
                  <a:lnTo>
                    <a:pt x="2315755" y="736467"/>
                  </a:lnTo>
                  <a:lnTo>
                    <a:pt x="2326765" y="763064"/>
                  </a:lnTo>
                  <a:lnTo>
                    <a:pt x="2337775" y="791496"/>
                  </a:lnTo>
                  <a:lnTo>
                    <a:pt x="2346950" y="819010"/>
                  </a:lnTo>
                  <a:lnTo>
                    <a:pt x="2356125" y="847442"/>
                  </a:lnTo>
                  <a:lnTo>
                    <a:pt x="2364383" y="875873"/>
                  </a:lnTo>
                  <a:lnTo>
                    <a:pt x="2371722" y="905222"/>
                  </a:lnTo>
                  <a:lnTo>
                    <a:pt x="2379063" y="932736"/>
                  </a:lnTo>
                  <a:lnTo>
                    <a:pt x="2385485" y="962085"/>
                  </a:lnTo>
                  <a:lnTo>
                    <a:pt x="2390990" y="992351"/>
                  </a:lnTo>
                  <a:lnTo>
                    <a:pt x="2396495" y="1021699"/>
                  </a:lnTo>
                  <a:lnTo>
                    <a:pt x="2400165" y="1051965"/>
                  </a:lnTo>
                  <a:lnTo>
                    <a:pt x="2403368" y="1079185"/>
                  </a:lnTo>
                  <a:lnTo>
                    <a:pt x="2406571" y="1051965"/>
                  </a:lnTo>
                  <a:lnTo>
                    <a:pt x="2410239" y="1021699"/>
                  </a:lnTo>
                  <a:lnTo>
                    <a:pt x="2415742" y="992351"/>
                  </a:lnTo>
                  <a:lnTo>
                    <a:pt x="2421245" y="962085"/>
                  </a:lnTo>
                  <a:lnTo>
                    <a:pt x="2427665" y="932736"/>
                  </a:lnTo>
                  <a:lnTo>
                    <a:pt x="2435002" y="905222"/>
                  </a:lnTo>
                  <a:lnTo>
                    <a:pt x="2442339" y="875873"/>
                  </a:lnTo>
                  <a:lnTo>
                    <a:pt x="2450594" y="847442"/>
                  </a:lnTo>
                  <a:lnTo>
                    <a:pt x="2459765" y="819010"/>
                  </a:lnTo>
                  <a:lnTo>
                    <a:pt x="2468937" y="791496"/>
                  </a:lnTo>
                  <a:lnTo>
                    <a:pt x="2479943" y="763064"/>
                  </a:lnTo>
                  <a:lnTo>
                    <a:pt x="2490948" y="736467"/>
                  </a:lnTo>
                  <a:lnTo>
                    <a:pt x="2502871" y="709870"/>
                  </a:lnTo>
                  <a:lnTo>
                    <a:pt x="2514794" y="683273"/>
                  </a:lnTo>
                  <a:lnTo>
                    <a:pt x="2528551" y="656676"/>
                  </a:lnTo>
                  <a:lnTo>
                    <a:pt x="2542308" y="631913"/>
                  </a:lnTo>
                  <a:lnTo>
                    <a:pt x="2556065" y="606233"/>
                  </a:lnTo>
                  <a:lnTo>
                    <a:pt x="2570740" y="581470"/>
                  </a:lnTo>
                  <a:lnTo>
                    <a:pt x="2586331" y="555790"/>
                  </a:lnTo>
                  <a:lnTo>
                    <a:pt x="2601923" y="531944"/>
                  </a:lnTo>
                  <a:lnTo>
                    <a:pt x="2618431" y="508098"/>
                  </a:lnTo>
                  <a:lnTo>
                    <a:pt x="2635857" y="485169"/>
                  </a:lnTo>
                  <a:lnTo>
                    <a:pt x="2653283" y="462241"/>
                  </a:lnTo>
                  <a:lnTo>
                    <a:pt x="2671626" y="439312"/>
                  </a:lnTo>
                  <a:lnTo>
                    <a:pt x="2689969" y="417301"/>
                  </a:lnTo>
                  <a:lnTo>
                    <a:pt x="2710146" y="396206"/>
                  </a:lnTo>
                  <a:lnTo>
                    <a:pt x="2728489" y="374195"/>
                  </a:lnTo>
                  <a:lnTo>
                    <a:pt x="2749583" y="354018"/>
                  </a:lnTo>
                  <a:lnTo>
                    <a:pt x="2769760" y="332923"/>
                  </a:lnTo>
                  <a:lnTo>
                    <a:pt x="2791772" y="313663"/>
                  </a:lnTo>
                  <a:lnTo>
                    <a:pt x="2812866" y="294403"/>
                  </a:lnTo>
                  <a:lnTo>
                    <a:pt x="2834877" y="276060"/>
                  </a:lnTo>
                  <a:lnTo>
                    <a:pt x="2857806" y="257717"/>
                  </a:lnTo>
                  <a:lnTo>
                    <a:pt x="2880735" y="240292"/>
                  </a:lnTo>
                  <a:lnTo>
                    <a:pt x="2903663" y="223783"/>
                  </a:lnTo>
                  <a:lnTo>
                    <a:pt x="2927509" y="206357"/>
                  </a:lnTo>
                  <a:lnTo>
                    <a:pt x="2951355" y="190766"/>
                  </a:lnTo>
                  <a:lnTo>
                    <a:pt x="2977035" y="175174"/>
                  </a:lnTo>
                  <a:lnTo>
                    <a:pt x="3001798" y="160500"/>
                  </a:lnTo>
                  <a:lnTo>
                    <a:pt x="3027478" y="145826"/>
                  </a:lnTo>
                  <a:lnTo>
                    <a:pt x="3053158" y="132069"/>
                  </a:lnTo>
                  <a:lnTo>
                    <a:pt x="3079755" y="120146"/>
                  </a:lnTo>
                  <a:lnTo>
                    <a:pt x="3105435" y="107306"/>
                  </a:lnTo>
                  <a:lnTo>
                    <a:pt x="3132950" y="95383"/>
                  </a:lnTo>
                  <a:lnTo>
                    <a:pt x="3160464" y="84377"/>
                  </a:lnTo>
                  <a:lnTo>
                    <a:pt x="3187061" y="73371"/>
                  </a:lnTo>
                  <a:lnTo>
                    <a:pt x="3214575" y="64200"/>
                  </a:lnTo>
                  <a:lnTo>
                    <a:pt x="3243007" y="55028"/>
                  </a:lnTo>
                  <a:lnTo>
                    <a:pt x="3271438" y="46774"/>
                  </a:lnTo>
                  <a:lnTo>
                    <a:pt x="3300787" y="39437"/>
                  </a:lnTo>
                  <a:lnTo>
                    <a:pt x="3329219" y="32100"/>
                  </a:lnTo>
                  <a:lnTo>
                    <a:pt x="3358567" y="25680"/>
                  </a:lnTo>
                  <a:lnTo>
                    <a:pt x="3387916" y="19260"/>
                  </a:lnTo>
                  <a:lnTo>
                    <a:pt x="3417265" y="14674"/>
                  </a:lnTo>
                  <a:lnTo>
                    <a:pt x="3447530" y="11005"/>
                  </a:lnTo>
                  <a:lnTo>
                    <a:pt x="3478713" y="6420"/>
                  </a:lnTo>
                  <a:lnTo>
                    <a:pt x="3508979" y="4585"/>
                  </a:lnTo>
                  <a:lnTo>
                    <a:pt x="3539245" y="2751"/>
                  </a:lnTo>
                  <a:lnTo>
                    <a:pt x="3570428" y="1834"/>
                  </a:lnTo>
                  <a:lnTo>
                    <a:pt x="3601611" y="0"/>
                  </a:lnTo>
                  <a:lnTo>
                    <a:pt x="3631876" y="1834"/>
                  </a:lnTo>
                  <a:lnTo>
                    <a:pt x="3663977" y="2751"/>
                  </a:lnTo>
                  <a:lnTo>
                    <a:pt x="3694242" y="4585"/>
                  </a:lnTo>
                  <a:lnTo>
                    <a:pt x="3724508" y="6420"/>
                  </a:lnTo>
                  <a:lnTo>
                    <a:pt x="3754774" y="11005"/>
                  </a:lnTo>
                  <a:lnTo>
                    <a:pt x="3785040" y="14674"/>
                  </a:lnTo>
                  <a:lnTo>
                    <a:pt x="3814388" y="19260"/>
                  </a:lnTo>
                  <a:lnTo>
                    <a:pt x="3844654" y="25680"/>
                  </a:lnTo>
                  <a:lnTo>
                    <a:pt x="3874003" y="32100"/>
                  </a:lnTo>
                  <a:lnTo>
                    <a:pt x="3902434" y="39437"/>
                  </a:lnTo>
                  <a:lnTo>
                    <a:pt x="3931783" y="46774"/>
                  </a:lnTo>
                  <a:lnTo>
                    <a:pt x="3960214" y="55028"/>
                  </a:lnTo>
                  <a:lnTo>
                    <a:pt x="3987729" y="64200"/>
                  </a:lnTo>
                  <a:lnTo>
                    <a:pt x="4015243" y="73371"/>
                  </a:lnTo>
                  <a:lnTo>
                    <a:pt x="4043675" y="84377"/>
                  </a:lnTo>
                  <a:lnTo>
                    <a:pt x="4071189" y="95383"/>
                  </a:lnTo>
                  <a:lnTo>
                    <a:pt x="4096869" y="107306"/>
                  </a:lnTo>
                  <a:lnTo>
                    <a:pt x="4124383" y="120146"/>
                  </a:lnTo>
                  <a:lnTo>
                    <a:pt x="4150063" y="132069"/>
                  </a:lnTo>
                  <a:lnTo>
                    <a:pt x="4175743" y="145826"/>
                  </a:lnTo>
                  <a:lnTo>
                    <a:pt x="4201424" y="160500"/>
                  </a:lnTo>
                  <a:lnTo>
                    <a:pt x="4226186" y="175174"/>
                  </a:lnTo>
                  <a:lnTo>
                    <a:pt x="4250949" y="190766"/>
                  </a:lnTo>
                  <a:lnTo>
                    <a:pt x="4274795" y="206357"/>
                  </a:lnTo>
                  <a:lnTo>
                    <a:pt x="4298641" y="223783"/>
                  </a:lnTo>
                  <a:lnTo>
                    <a:pt x="4322487" y="240292"/>
                  </a:lnTo>
                  <a:lnTo>
                    <a:pt x="4345415" y="257717"/>
                  </a:lnTo>
                  <a:lnTo>
                    <a:pt x="4368344" y="276060"/>
                  </a:lnTo>
                  <a:lnTo>
                    <a:pt x="4390355" y="294403"/>
                  </a:lnTo>
                  <a:lnTo>
                    <a:pt x="4412367" y="313663"/>
                  </a:lnTo>
                  <a:lnTo>
                    <a:pt x="4433461" y="332923"/>
                  </a:lnTo>
                  <a:lnTo>
                    <a:pt x="4453638" y="354018"/>
                  </a:lnTo>
                  <a:lnTo>
                    <a:pt x="4473816" y="374195"/>
                  </a:lnTo>
                  <a:lnTo>
                    <a:pt x="4493993" y="396206"/>
                  </a:lnTo>
                  <a:lnTo>
                    <a:pt x="4512336" y="417301"/>
                  </a:lnTo>
                  <a:lnTo>
                    <a:pt x="4531596" y="439312"/>
                  </a:lnTo>
                  <a:lnTo>
                    <a:pt x="4549021" y="462241"/>
                  </a:lnTo>
                  <a:lnTo>
                    <a:pt x="4567364" y="485169"/>
                  </a:lnTo>
                  <a:lnTo>
                    <a:pt x="4583873" y="508098"/>
                  </a:lnTo>
                  <a:lnTo>
                    <a:pt x="4600382" y="531944"/>
                  </a:lnTo>
                  <a:lnTo>
                    <a:pt x="4615973" y="555790"/>
                  </a:lnTo>
                  <a:lnTo>
                    <a:pt x="4631564" y="581470"/>
                  </a:lnTo>
                  <a:lnTo>
                    <a:pt x="4646239" y="606233"/>
                  </a:lnTo>
                  <a:lnTo>
                    <a:pt x="4660913" y="631913"/>
                  </a:lnTo>
                  <a:lnTo>
                    <a:pt x="4674670" y="656676"/>
                  </a:lnTo>
                  <a:lnTo>
                    <a:pt x="4687510" y="683273"/>
                  </a:lnTo>
                  <a:lnTo>
                    <a:pt x="4700350" y="709870"/>
                  </a:lnTo>
                  <a:lnTo>
                    <a:pt x="4711356" y="736467"/>
                  </a:lnTo>
                  <a:lnTo>
                    <a:pt x="4723279" y="763064"/>
                  </a:lnTo>
                  <a:lnTo>
                    <a:pt x="4733368" y="791496"/>
                  </a:lnTo>
                  <a:lnTo>
                    <a:pt x="4742539" y="819010"/>
                  </a:lnTo>
                  <a:lnTo>
                    <a:pt x="4752628" y="847442"/>
                  </a:lnTo>
                  <a:lnTo>
                    <a:pt x="4760882" y="875873"/>
                  </a:lnTo>
                  <a:lnTo>
                    <a:pt x="4768219" y="905222"/>
                  </a:lnTo>
                  <a:lnTo>
                    <a:pt x="4775556" y="932736"/>
                  </a:lnTo>
                  <a:lnTo>
                    <a:pt x="4781976" y="962085"/>
                  </a:lnTo>
                  <a:lnTo>
                    <a:pt x="4788396" y="992351"/>
                  </a:lnTo>
                  <a:lnTo>
                    <a:pt x="4792065" y="1021699"/>
                  </a:lnTo>
                  <a:lnTo>
                    <a:pt x="4796651" y="1051965"/>
                  </a:lnTo>
                  <a:lnTo>
                    <a:pt x="4800319" y="1083148"/>
                  </a:lnTo>
                  <a:lnTo>
                    <a:pt x="4803071" y="1113414"/>
                  </a:lnTo>
                  <a:lnTo>
                    <a:pt x="4804905" y="1143680"/>
                  </a:lnTo>
                  <a:lnTo>
                    <a:pt x="4805822" y="1174863"/>
                  </a:lnTo>
                  <a:lnTo>
                    <a:pt x="4806739" y="1205128"/>
                  </a:lnTo>
                  <a:lnTo>
                    <a:pt x="4805822" y="1236311"/>
                  </a:lnTo>
                  <a:lnTo>
                    <a:pt x="4804905" y="1266577"/>
                  </a:lnTo>
                  <a:lnTo>
                    <a:pt x="4803071" y="1298677"/>
                  </a:lnTo>
                  <a:lnTo>
                    <a:pt x="4800319" y="1328943"/>
                  </a:lnTo>
                  <a:lnTo>
                    <a:pt x="4796651" y="1359209"/>
                  </a:lnTo>
                  <a:lnTo>
                    <a:pt x="4792065" y="1389474"/>
                  </a:lnTo>
                  <a:lnTo>
                    <a:pt x="4788396" y="1418823"/>
                  </a:lnTo>
                  <a:lnTo>
                    <a:pt x="4781976" y="1448172"/>
                  </a:lnTo>
                  <a:lnTo>
                    <a:pt x="4775556" y="1477520"/>
                  </a:lnTo>
                  <a:lnTo>
                    <a:pt x="4768219" y="1506869"/>
                  </a:lnTo>
                  <a:lnTo>
                    <a:pt x="4760882" y="1535301"/>
                  </a:lnTo>
                  <a:lnTo>
                    <a:pt x="4752628" y="1564649"/>
                  </a:lnTo>
                  <a:lnTo>
                    <a:pt x="4742539" y="1591246"/>
                  </a:lnTo>
                  <a:lnTo>
                    <a:pt x="4733368" y="1619678"/>
                  </a:lnTo>
                  <a:lnTo>
                    <a:pt x="4723279" y="1647192"/>
                  </a:lnTo>
                  <a:lnTo>
                    <a:pt x="4711356" y="1673789"/>
                  </a:lnTo>
                  <a:lnTo>
                    <a:pt x="4700350" y="1701304"/>
                  </a:lnTo>
                  <a:lnTo>
                    <a:pt x="4687510" y="1727901"/>
                  </a:lnTo>
                  <a:lnTo>
                    <a:pt x="4674670" y="1753581"/>
                  </a:lnTo>
                  <a:lnTo>
                    <a:pt x="4660913" y="1780178"/>
                  </a:lnTo>
                  <a:lnTo>
                    <a:pt x="4646239" y="1804941"/>
                  </a:lnTo>
                  <a:lnTo>
                    <a:pt x="4631564" y="1830621"/>
                  </a:lnTo>
                  <a:lnTo>
                    <a:pt x="4615973" y="1855384"/>
                  </a:lnTo>
                  <a:lnTo>
                    <a:pt x="4600382" y="1879230"/>
                  </a:lnTo>
                  <a:lnTo>
                    <a:pt x="4583873" y="1903076"/>
                  </a:lnTo>
                  <a:lnTo>
                    <a:pt x="4567364" y="1926921"/>
                  </a:lnTo>
                  <a:lnTo>
                    <a:pt x="4549021" y="1949850"/>
                  </a:lnTo>
                  <a:lnTo>
                    <a:pt x="4531596" y="1971862"/>
                  </a:lnTo>
                  <a:lnTo>
                    <a:pt x="4512336" y="1993873"/>
                  </a:lnTo>
                  <a:lnTo>
                    <a:pt x="4493993" y="2015885"/>
                  </a:lnTo>
                  <a:lnTo>
                    <a:pt x="4473816" y="2036062"/>
                  </a:lnTo>
                  <a:lnTo>
                    <a:pt x="4453638" y="2057156"/>
                  </a:lnTo>
                  <a:lnTo>
                    <a:pt x="4433461" y="2077334"/>
                  </a:lnTo>
                  <a:lnTo>
                    <a:pt x="4412367" y="2097511"/>
                  </a:lnTo>
                  <a:lnTo>
                    <a:pt x="4390355" y="2115854"/>
                  </a:lnTo>
                  <a:lnTo>
                    <a:pt x="4368344" y="2135114"/>
                  </a:lnTo>
                  <a:lnTo>
                    <a:pt x="4345415" y="2153457"/>
                  </a:lnTo>
                  <a:lnTo>
                    <a:pt x="4322487" y="2169965"/>
                  </a:lnTo>
                  <a:lnTo>
                    <a:pt x="4298641" y="2188308"/>
                  </a:lnTo>
                  <a:lnTo>
                    <a:pt x="4274795" y="2204817"/>
                  </a:lnTo>
                  <a:lnTo>
                    <a:pt x="4250949" y="2220408"/>
                  </a:lnTo>
                  <a:lnTo>
                    <a:pt x="4226186" y="2235082"/>
                  </a:lnTo>
                  <a:lnTo>
                    <a:pt x="4201424" y="2250674"/>
                  </a:lnTo>
                  <a:lnTo>
                    <a:pt x="4175743" y="2264431"/>
                  </a:lnTo>
                  <a:lnTo>
                    <a:pt x="4150063" y="2278188"/>
                  </a:lnTo>
                  <a:lnTo>
                    <a:pt x="4124383" y="2291945"/>
                  </a:lnTo>
                  <a:lnTo>
                    <a:pt x="4096869" y="2302951"/>
                  </a:lnTo>
                  <a:lnTo>
                    <a:pt x="4071189" y="2315791"/>
                  </a:lnTo>
                  <a:lnTo>
                    <a:pt x="4043675" y="2326797"/>
                  </a:lnTo>
                  <a:lnTo>
                    <a:pt x="4015243" y="2336886"/>
                  </a:lnTo>
                  <a:lnTo>
                    <a:pt x="3987729" y="2346974"/>
                  </a:lnTo>
                  <a:lnTo>
                    <a:pt x="3983075" y="2348370"/>
                  </a:lnTo>
                  <a:lnTo>
                    <a:pt x="4243859" y="2348370"/>
                  </a:lnTo>
                  <a:lnTo>
                    <a:pt x="4228258" y="2541015"/>
                  </a:lnTo>
                  <a:lnTo>
                    <a:pt x="4774289" y="2541015"/>
                  </a:lnTo>
                  <a:lnTo>
                    <a:pt x="5674553" y="1946568"/>
                  </a:lnTo>
                  <a:lnTo>
                    <a:pt x="5899389" y="1946568"/>
                  </a:lnTo>
                  <a:lnTo>
                    <a:pt x="5899389" y="4967421"/>
                  </a:lnTo>
                  <a:lnTo>
                    <a:pt x="4822009" y="4502322"/>
                  </a:lnTo>
                  <a:lnTo>
                    <a:pt x="4147500" y="4485809"/>
                  </a:lnTo>
                  <a:lnTo>
                    <a:pt x="4147500" y="4871099"/>
                  </a:lnTo>
                  <a:lnTo>
                    <a:pt x="852040" y="4903206"/>
                  </a:lnTo>
                  <a:lnTo>
                    <a:pt x="771282" y="3376726"/>
                  </a:lnTo>
                  <a:lnTo>
                    <a:pt x="771282" y="2348370"/>
                  </a:lnTo>
                  <a:lnTo>
                    <a:pt x="823060" y="2348370"/>
                  </a:lnTo>
                  <a:lnTo>
                    <a:pt x="818405" y="2346974"/>
                  </a:lnTo>
                  <a:lnTo>
                    <a:pt x="790880" y="2336886"/>
                  </a:lnTo>
                  <a:lnTo>
                    <a:pt x="762438" y="2326797"/>
                  </a:lnTo>
                  <a:lnTo>
                    <a:pt x="734913" y="2315791"/>
                  </a:lnTo>
                  <a:lnTo>
                    <a:pt x="709223" y="2302951"/>
                  </a:lnTo>
                  <a:lnTo>
                    <a:pt x="681698" y="2291945"/>
                  </a:lnTo>
                  <a:lnTo>
                    <a:pt x="656009" y="2278188"/>
                  </a:lnTo>
                  <a:lnTo>
                    <a:pt x="630319" y="2264431"/>
                  </a:lnTo>
                  <a:lnTo>
                    <a:pt x="604629" y="2250674"/>
                  </a:lnTo>
                  <a:lnTo>
                    <a:pt x="579857" y="2235082"/>
                  </a:lnTo>
                  <a:lnTo>
                    <a:pt x="555084" y="2220408"/>
                  </a:lnTo>
                  <a:lnTo>
                    <a:pt x="531229" y="2204817"/>
                  </a:lnTo>
                  <a:lnTo>
                    <a:pt x="507375" y="2188308"/>
                  </a:lnTo>
                  <a:lnTo>
                    <a:pt x="483520" y="2169965"/>
                  </a:lnTo>
                  <a:lnTo>
                    <a:pt x="460582" y="2153457"/>
                  </a:lnTo>
                  <a:lnTo>
                    <a:pt x="437645" y="2135114"/>
                  </a:lnTo>
                  <a:lnTo>
                    <a:pt x="415625" y="2115854"/>
                  </a:lnTo>
                  <a:lnTo>
                    <a:pt x="394523" y="2097511"/>
                  </a:lnTo>
                  <a:lnTo>
                    <a:pt x="372503" y="2077334"/>
                  </a:lnTo>
                  <a:lnTo>
                    <a:pt x="353236" y="2057156"/>
                  </a:lnTo>
                  <a:lnTo>
                    <a:pt x="332133" y="2036062"/>
                  </a:lnTo>
                  <a:lnTo>
                    <a:pt x="311948" y="2015885"/>
                  </a:lnTo>
                  <a:lnTo>
                    <a:pt x="293598" y="1993873"/>
                  </a:lnTo>
                  <a:lnTo>
                    <a:pt x="274331" y="1971862"/>
                  </a:lnTo>
                  <a:lnTo>
                    <a:pt x="256899" y="1949850"/>
                  </a:lnTo>
                  <a:lnTo>
                    <a:pt x="238549" y="1926921"/>
                  </a:lnTo>
                  <a:lnTo>
                    <a:pt x="222034" y="1903076"/>
                  </a:lnTo>
                  <a:lnTo>
                    <a:pt x="205519" y="1879230"/>
                  </a:lnTo>
                  <a:lnTo>
                    <a:pt x="189922" y="1855384"/>
                  </a:lnTo>
                  <a:lnTo>
                    <a:pt x="174324" y="1830621"/>
                  </a:lnTo>
                  <a:lnTo>
                    <a:pt x="159644" y="1804941"/>
                  </a:lnTo>
                  <a:lnTo>
                    <a:pt x="144964" y="1780178"/>
                  </a:lnTo>
                  <a:lnTo>
                    <a:pt x="131202" y="1753581"/>
                  </a:lnTo>
                  <a:lnTo>
                    <a:pt x="118357" y="1727901"/>
                  </a:lnTo>
                  <a:lnTo>
                    <a:pt x="105512" y="1701304"/>
                  </a:lnTo>
                  <a:lnTo>
                    <a:pt x="94502" y="1673789"/>
                  </a:lnTo>
                  <a:lnTo>
                    <a:pt x="82575" y="1647192"/>
                  </a:lnTo>
                  <a:lnTo>
                    <a:pt x="72482" y="1619678"/>
                  </a:lnTo>
                  <a:lnTo>
                    <a:pt x="63307" y="1591246"/>
                  </a:lnTo>
                  <a:lnTo>
                    <a:pt x="53215" y="1564649"/>
                  </a:lnTo>
                  <a:lnTo>
                    <a:pt x="44958" y="1535301"/>
                  </a:lnTo>
                  <a:lnTo>
                    <a:pt x="37618" y="1506869"/>
                  </a:lnTo>
                  <a:lnTo>
                    <a:pt x="30278" y="1477520"/>
                  </a:lnTo>
                  <a:lnTo>
                    <a:pt x="23855" y="1448172"/>
                  </a:lnTo>
                  <a:lnTo>
                    <a:pt x="19268" y="1418823"/>
                  </a:lnTo>
                  <a:lnTo>
                    <a:pt x="13763" y="1389474"/>
                  </a:lnTo>
                  <a:lnTo>
                    <a:pt x="9175" y="1359209"/>
                  </a:lnTo>
                  <a:lnTo>
                    <a:pt x="6423" y="1328943"/>
                  </a:lnTo>
                  <a:lnTo>
                    <a:pt x="2753" y="1298677"/>
                  </a:lnTo>
                  <a:lnTo>
                    <a:pt x="918" y="1266577"/>
                  </a:lnTo>
                  <a:lnTo>
                    <a:pt x="0" y="1236311"/>
                  </a:lnTo>
                  <a:lnTo>
                    <a:pt x="0" y="1205128"/>
                  </a:lnTo>
                  <a:lnTo>
                    <a:pt x="0" y="1174863"/>
                  </a:lnTo>
                  <a:lnTo>
                    <a:pt x="918" y="1143680"/>
                  </a:lnTo>
                  <a:lnTo>
                    <a:pt x="2753" y="1113414"/>
                  </a:lnTo>
                  <a:lnTo>
                    <a:pt x="6423" y="1083148"/>
                  </a:lnTo>
                  <a:lnTo>
                    <a:pt x="9175" y="1051965"/>
                  </a:lnTo>
                  <a:lnTo>
                    <a:pt x="13763" y="1021699"/>
                  </a:lnTo>
                  <a:lnTo>
                    <a:pt x="19268" y="992351"/>
                  </a:lnTo>
                  <a:lnTo>
                    <a:pt x="23855" y="962085"/>
                  </a:lnTo>
                  <a:lnTo>
                    <a:pt x="30278" y="932736"/>
                  </a:lnTo>
                  <a:lnTo>
                    <a:pt x="37618" y="905222"/>
                  </a:lnTo>
                  <a:lnTo>
                    <a:pt x="44958" y="875873"/>
                  </a:lnTo>
                  <a:lnTo>
                    <a:pt x="53215" y="847442"/>
                  </a:lnTo>
                  <a:lnTo>
                    <a:pt x="63307" y="819010"/>
                  </a:lnTo>
                  <a:lnTo>
                    <a:pt x="72482" y="791496"/>
                  </a:lnTo>
                  <a:lnTo>
                    <a:pt x="82575" y="763064"/>
                  </a:lnTo>
                  <a:lnTo>
                    <a:pt x="94502" y="736467"/>
                  </a:lnTo>
                  <a:lnTo>
                    <a:pt x="105512" y="709870"/>
                  </a:lnTo>
                  <a:lnTo>
                    <a:pt x="118357" y="683273"/>
                  </a:lnTo>
                  <a:lnTo>
                    <a:pt x="131202" y="656676"/>
                  </a:lnTo>
                  <a:lnTo>
                    <a:pt x="144964" y="631913"/>
                  </a:lnTo>
                  <a:lnTo>
                    <a:pt x="159644" y="606233"/>
                  </a:lnTo>
                  <a:lnTo>
                    <a:pt x="174324" y="581470"/>
                  </a:lnTo>
                  <a:lnTo>
                    <a:pt x="189922" y="555790"/>
                  </a:lnTo>
                  <a:lnTo>
                    <a:pt x="205519" y="531944"/>
                  </a:lnTo>
                  <a:lnTo>
                    <a:pt x="222034" y="508098"/>
                  </a:lnTo>
                  <a:lnTo>
                    <a:pt x="238549" y="485169"/>
                  </a:lnTo>
                  <a:lnTo>
                    <a:pt x="256899" y="462241"/>
                  </a:lnTo>
                  <a:lnTo>
                    <a:pt x="274331" y="439312"/>
                  </a:lnTo>
                  <a:lnTo>
                    <a:pt x="293598" y="417301"/>
                  </a:lnTo>
                  <a:lnTo>
                    <a:pt x="311948" y="396206"/>
                  </a:lnTo>
                  <a:lnTo>
                    <a:pt x="332133" y="374195"/>
                  </a:lnTo>
                  <a:lnTo>
                    <a:pt x="353236" y="354018"/>
                  </a:lnTo>
                  <a:lnTo>
                    <a:pt x="372503" y="332923"/>
                  </a:lnTo>
                  <a:lnTo>
                    <a:pt x="394523" y="313663"/>
                  </a:lnTo>
                  <a:lnTo>
                    <a:pt x="415625" y="294403"/>
                  </a:lnTo>
                  <a:lnTo>
                    <a:pt x="437645" y="276060"/>
                  </a:lnTo>
                  <a:lnTo>
                    <a:pt x="460582" y="257717"/>
                  </a:lnTo>
                  <a:lnTo>
                    <a:pt x="483520" y="240292"/>
                  </a:lnTo>
                  <a:lnTo>
                    <a:pt x="507375" y="223783"/>
                  </a:lnTo>
                  <a:lnTo>
                    <a:pt x="531229" y="206357"/>
                  </a:lnTo>
                  <a:lnTo>
                    <a:pt x="555084" y="190766"/>
                  </a:lnTo>
                  <a:lnTo>
                    <a:pt x="579857" y="175174"/>
                  </a:lnTo>
                  <a:lnTo>
                    <a:pt x="604629" y="160500"/>
                  </a:lnTo>
                  <a:lnTo>
                    <a:pt x="630319" y="145826"/>
                  </a:lnTo>
                  <a:lnTo>
                    <a:pt x="656009" y="132069"/>
                  </a:lnTo>
                  <a:lnTo>
                    <a:pt x="681698" y="120146"/>
                  </a:lnTo>
                  <a:lnTo>
                    <a:pt x="709223" y="107306"/>
                  </a:lnTo>
                  <a:lnTo>
                    <a:pt x="734913" y="95383"/>
                  </a:lnTo>
                  <a:lnTo>
                    <a:pt x="762438" y="84377"/>
                  </a:lnTo>
                  <a:lnTo>
                    <a:pt x="790880" y="73371"/>
                  </a:lnTo>
                  <a:lnTo>
                    <a:pt x="818405" y="64200"/>
                  </a:lnTo>
                  <a:lnTo>
                    <a:pt x="845930" y="55028"/>
                  </a:lnTo>
                  <a:lnTo>
                    <a:pt x="874372" y="46774"/>
                  </a:lnTo>
                  <a:lnTo>
                    <a:pt x="903732" y="39437"/>
                  </a:lnTo>
                  <a:lnTo>
                    <a:pt x="933092" y="32100"/>
                  </a:lnTo>
                  <a:lnTo>
                    <a:pt x="962452" y="25680"/>
                  </a:lnTo>
                  <a:lnTo>
                    <a:pt x="991811" y="19260"/>
                  </a:lnTo>
                  <a:lnTo>
                    <a:pt x="1021171" y="14674"/>
                  </a:lnTo>
                  <a:lnTo>
                    <a:pt x="1051449" y="11005"/>
                  </a:lnTo>
                  <a:lnTo>
                    <a:pt x="1081726" y="6420"/>
                  </a:lnTo>
                  <a:lnTo>
                    <a:pt x="1112003" y="4585"/>
                  </a:lnTo>
                  <a:lnTo>
                    <a:pt x="1142281" y="2751"/>
                  </a:lnTo>
                  <a:lnTo>
                    <a:pt x="1174393" y="1834"/>
                  </a:lnTo>
                  <a:lnTo>
                    <a:pt x="1205588" y="0"/>
                  </a:lnTo>
                  <a:close/>
                </a:path>
              </a:pathLst>
            </a:custGeom>
            <a:solidFill>
              <a:srgbClr val="FFFFFF"/>
            </a:solidFill>
            <a:ln>
              <a:noFill/>
            </a:ln>
          </p:spPr>
          <p:txBody>
            <a:bodyPr tIns="360000" anchor="ctr" anchorCtr="1">
              <a:normAutofit fontScale="25000" lnSpcReduction="20000"/>
            </a:bodyPr>
            <a:lstStyle/>
            <a:p>
              <a:endParaRPr lang="zh-CN" altLang="en-US">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59" name="文本框 58"/>
            <p:cNvSpPr txBox="1"/>
            <p:nvPr>
              <p:custDataLst>
                <p:tags r:id="rId23"/>
              </p:custDataLst>
            </p:nvPr>
          </p:nvSpPr>
          <p:spPr>
            <a:xfrm>
              <a:off x="2345" y="4893"/>
              <a:ext cx="3738" cy="957"/>
            </a:xfrm>
            <a:prstGeom prst="rect">
              <a:avLst/>
            </a:prstGeom>
            <a:noFill/>
          </p:spPr>
          <p:txBody>
            <a:bodyPr wrap="square" rtlCol="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氧含量一般为18%～21%，在富氧环境下不得大于23.5%。</a:t>
              </a:r>
              <a:endParaRPr lang="zh-CN" altLang="en-US"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sp>
        <p:nvSpPr>
          <p:cNvPr id="12" name="矩形 11"/>
          <p:cNvSpPr/>
          <p:nvPr>
            <p:custDataLst>
              <p:tags r:id="rId24"/>
            </p:custDataLst>
          </p:nvPr>
        </p:nvSpPr>
        <p:spPr>
          <a:xfrm>
            <a:off x="1094105" y="5568950"/>
            <a:ext cx="10003790" cy="337185"/>
          </a:xfrm>
          <a:prstGeom prst="rect">
            <a:avLst/>
          </a:prstGeom>
        </p:spPr>
        <p:txBody>
          <a:bodyPr wrap="square">
            <a:spAutoFit/>
          </a:bodyPr>
          <a:lstStyle/>
          <a:p>
            <a:pPr algn="ctr"/>
            <a:r>
              <a:rPr lang="zh-CN" altLang="zh-CN" sz="1600" b="1" dirty="0">
                <a:solidFill>
                  <a:schemeClr val="dk1">
                    <a:lumMod val="75000"/>
                    <a:lumOff val="25000"/>
                  </a:schemeClr>
                </a:solidFill>
                <a:latin typeface="隶书" panose="02010509060101010101" pitchFamily="49" charset="-122"/>
                <a:ea typeface="隶书" panose="02010509060101010101" pitchFamily="49" charset="-122"/>
              </a:rPr>
              <a:t>受限空间作业前，应根据受限空间盛装（过）的物料的特性，对受限空间进行清洗或置换，并达到以上要求。</a:t>
            </a:r>
            <a:endParaRPr lang="zh-CN" altLang="zh-CN" sz="1600" b="1" dirty="0">
              <a:solidFill>
                <a:schemeClr val="dk1">
                  <a:lumMod val="75000"/>
                  <a:lumOff val="25000"/>
                </a:schemeClr>
              </a:solidFill>
              <a:latin typeface="隶书" panose="02010509060101010101" pitchFamily="49" charset="-122"/>
              <a:ea typeface="隶书" panose="02010509060101010101" pitchFamily="49" charset="-122"/>
            </a:endParaRPr>
          </a:p>
        </p:txBody>
      </p:sp>
    </p:spTree>
    <p:custDataLst>
      <p:tags r:id="rId2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2562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有限空间作业要求：通风</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2" name="组合 281"/>
          <p:cNvGrpSpPr/>
          <p:nvPr/>
        </p:nvGrpSpPr>
        <p:grpSpPr>
          <a:xfrm>
            <a:off x="1158240" y="1278890"/>
            <a:ext cx="9875520" cy="4785360"/>
            <a:chOff x="2192" y="1870"/>
            <a:chExt cx="15552" cy="7536"/>
          </a:xfrm>
        </p:grpSpPr>
        <p:sp>
          <p:nvSpPr>
            <p:cNvPr id="14" name="矩形 13"/>
            <p:cNvSpPr/>
            <p:nvPr/>
          </p:nvSpPr>
          <p:spPr>
            <a:xfrm>
              <a:off x="2192" y="4353"/>
              <a:ext cx="3855" cy="1670"/>
            </a:xfrm>
            <a:prstGeom prst="rect">
              <a:avLst/>
            </a:prstGeom>
          </p:spPr>
          <p:txBody>
            <a:bodyPr wrap="square">
              <a:spAutoFit/>
            </a:bodyPr>
            <a:lstStyle/>
            <a:p>
              <a:pPr>
                <a:lnSpc>
                  <a:spcPct val="150000"/>
                </a:lnSpc>
              </a:pP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打开人孔、手孔、料孔、风门、烟门等与大气相通的设施进行自然通风。</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6732" y="4514"/>
              <a:ext cx="3731" cy="652"/>
            </a:xfrm>
            <a:prstGeom prst="rect">
              <a:avLst/>
            </a:prstGeom>
          </p:spPr>
          <p:txBody>
            <a:bodyPr wrap="square">
              <a:spAutoFit/>
            </a:bodyPr>
            <a:lstStyle/>
            <a:p>
              <a:pPr>
                <a:lnSpc>
                  <a:spcPct val="150000"/>
                </a:lnSpc>
              </a:pP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必要时，可采取强制通风。</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2442" y="7736"/>
              <a:ext cx="3855" cy="1670"/>
            </a:xfrm>
            <a:prstGeom prst="rect">
              <a:avLst/>
            </a:prstGeom>
          </p:spPr>
          <p:txBody>
            <a:bodyPr wrap="square">
              <a:spAutoFit/>
            </a:bodyPr>
            <a:lstStyle/>
            <a:p>
              <a:pPr>
                <a:lnSpc>
                  <a:spcPct val="150000"/>
                </a:lnSpc>
              </a:pP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采用管道送风时，送风前应对管道内介质和风源进行分析确认。</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4014" y="4191"/>
              <a:ext cx="3731" cy="1161"/>
            </a:xfrm>
            <a:prstGeom prst="rect">
              <a:avLst/>
            </a:prstGeom>
          </p:spPr>
          <p:txBody>
            <a:bodyPr wrap="square">
              <a:spAutoFit/>
            </a:bodyPr>
            <a:lstStyle/>
            <a:p>
              <a:pPr>
                <a:lnSpc>
                  <a:spcPct val="150000"/>
                </a:lnSpc>
              </a:pP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禁止向受限空间充氧气或富氧空气</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80" name="组合 279"/>
            <p:cNvGrpSpPr/>
            <p:nvPr/>
          </p:nvGrpSpPr>
          <p:grpSpPr>
            <a:xfrm>
              <a:off x="3602" y="1870"/>
              <a:ext cx="11997" cy="6326"/>
              <a:chOff x="1881" y="2734"/>
              <a:chExt cx="11997" cy="6326"/>
            </a:xfrm>
          </p:grpSpPr>
          <p:grpSp>
            <p:nvGrpSpPr>
              <p:cNvPr id="233" name="Group 96"/>
              <p:cNvGrpSpPr/>
              <p:nvPr>
                <p:custDataLst>
                  <p:tags r:id="rId8"/>
                </p:custDataLst>
              </p:nvPr>
            </p:nvGrpSpPr>
            <p:grpSpPr>
              <a:xfrm>
                <a:off x="6477" y="6489"/>
                <a:ext cx="4306" cy="2112"/>
                <a:chOff x="5022025" y="4203022"/>
                <a:chExt cx="2165135" cy="1061616"/>
              </a:xfrm>
              <a:solidFill>
                <a:srgbClr val="294350"/>
              </a:solidFill>
            </p:grpSpPr>
            <p:grpSp>
              <p:nvGrpSpPr>
                <p:cNvPr id="234" name="Group 97"/>
                <p:cNvGrpSpPr/>
                <p:nvPr/>
              </p:nvGrpSpPr>
              <p:grpSpPr>
                <a:xfrm>
                  <a:off x="5022025" y="4236643"/>
                  <a:ext cx="1157981" cy="1027995"/>
                  <a:chOff x="2873965" y="2332283"/>
                  <a:chExt cx="1157981" cy="1027995"/>
                </a:xfrm>
                <a:grpFill/>
              </p:grpSpPr>
              <p:sp>
                <p:nvSpPr>
                  <p:cNvPr id="235" name="Block Arc 101"/>
                  <p:cNvSpPr/>
                  <p:nvPr>
                    <p:custDataLst>
                      <p:tags r:id="rId9"/>
                    </p:custDataLst>
                  </p:nvPr>
                </p:nvSpPr>
                <p:spPr>
                  <a:xfrm>
                    <a:off x="3005005" y="233333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36" name="Rectangle 102"/>
                  <p:cNvSpPr/>
                  <p:nvPr>
                    <p:custDataLst>
                      <p:tags r:id="rId10"/>
                    </p:custDataLst>
                  </p:nvPr>
                </p:nvSpPr>
                <p:spPr>
                  <a:xfrm>
                    <a:off x="2873965"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nvGrpSpPr>
                <p:cNvPr id="237" name="Group 98"/>
                <p:cNvGrpSpPr/>
                <p:nvPr/>
              </p:nvGrpSpPr>
              <p:grpSpPr>
                <a:xfrm>
                  <a:off x="6038233" y="4203022"/>
                  <a:ext cx="1148927" cy="1027309"/>
                  <a:chOff x="6549778" y="3980059"/>
                  <a:chExt cx="1148927" cy="1027309"/>
                </a:xfrm>
                <a:grpFill/>
              </p:grpSpPr>
              <p:sp>
                <p:nvSpPr>
                  <p:cNvPr id="238" name="Block Arc 99"/>
                  <p:cNvSpPr/>
                  <p:nvPr>
                    <p:custDataLst>
                      <p:tags r:id="rId11"/>
                    </p:custDataLst>
                  </p:nvPr>
                </p:nvSpPr>
                <p:spPr>
                  <a:xfrm rot="10800000">
                    <a:off x="6549778" y="3980059"/>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39" name="Rectangle 100"/>
                  <p:cNvSpPr/>
                  <p:nvPr>
                    <p:custDataLst>
                      <p:tags r:id="rId12"/>
                    </p:custDataLst>
                  </p:nvPr>
                </p:nvSpPr>
                <p:spPr>
                  <a:xfrm rot="10800000">
                    <a:off x="7043958" y="4864644"/>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grpSp>
            <p:nvGrpSpPr>
              <p:cNvPr id="240" name="Group 111"/>
              <p:cNvGrpSpPr/>
              <p:nvPr>
                <p:custDataLst>
                  <p:tags r:id="rId13"/>
                </p:custDataLst>
              </p:nvPr>
            </p:nvGrpSpPr>
            <p:grpSpPr>
              <a:xfrm>
                <a:off x="9767" y="5633"/>
                <a:ext cx="2045" cy="2933"/>
                <a:chOff x="5427435" y="3659757"/>
                <a:chExt cx="1028108" cy="1475229"/>
              </a:xfrm>
              <a:solidFill>
                <a:srgbClr val="FF9F00"/>
              </a:solidFill>
            </p:grpSpPr>
            <p:sp>
              <p:nvSpPr>
                <p:cNvPr id="241" name="Block Arc 112"/>
                <p:cNvSpPr/>
                <p:nvPr>
                  <p:custDataLst>
                    <p:tags r:id="rId14"/>
                  </p:custDataLst>
                </p:nvPr>
              </p:nvSpPr>
              <p:spPr>
                <a:xfrm rot="10800000" flipH="1">
                  <a:off x="5427435" y="4108045"/>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42" name="Rectangle 113"/>
                <p:cNvSpPr/>
                <p:nvPr>
                  <p:custDataLst>
                    <p:tags r:id="rId15"/>
                  </p:custDataLst>
                </p:nvPr>
              </p:nvSpPr>
              <p:spPr>
                <a:xfrm rot="5400000">
                  <a:off x="5893641" y="4078935"/>
                  <a:ext cx="981079"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nvGrpSpPr>
              <p:cNvPr id="243" name="Group 114"/>
              <p:cNvGrpSpPr/>
              <p:nvPr>
                <p:custDataLst>
                  <p:tags r:id="rId16"/>
                </p:custDataLst>
              </p:nvPr>
            </p:nvGrpSpPr>
            <p:grpSpPr>
              <a:xfrm>
                <a:off x="2461" y="3039"/>
                <a:ext cx="2043" cy="2043"/>
                <a:chOff x="3013524" y="2341067"/>
                <a:chExt cx="1026942" cy="1026941"/>
              </a:xfrm>
              <a:solidFill>
                <a:srgbClr val="294350"/>
              </a:solidFill>
            </p:grpSpPr>
            <p:sp>
              <p:nvSpPr>
                <p:cNvPr id="244" name="Block Arc 115"/>
                <p:cNvSpPr/>
                <p:nvPr>
                  <p:custDataLst>
                    <p:tags r:id="rId17"/>
                  </p:custDataLst>
                </p:nvPr>
              </p:nvSpPr>
              <p:spPr>
                <a:xfrm>
                  <a:off x="3013524" y="234106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45" name="Rectangle 116"/>
                <p:cNvSpPr/>
                <p:nvPr>
                  <p:custDataLst>
                    <p:tags r:id="rId18"/>
                  </p:custDataLst>
                </p:nvPr>
              </p:nvSpPr>
              <p:spPr>
                <a:xfrm>
                  <a:off x="3276531" y="2341067"/>
                  <a:ext cx="255346"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sp>
              <p:nvSpPr>
                <p:cNvPr id="246" name="Rectangle 117"/>
                <p:cNvSpPr/>
                <p:nvPr>
                  <p:custDataLst>
                    <p:tags r:id="rId19"/>
                  </p:custDataLst>
                </p:nvPr>
              </p:nvSpPr>
              <p:spPr>
                <a:xfrm rot="5400000">
                  <a:off x="3738175" y="2998523"/>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nvGrpSpPr>
              <p:cNvPr id="247" name="Group 118"/>
              <p:cNvGrpSpPr/>
              <p:nvPr>
                <p:custDataLst>
                  <p:tags r:id="rId20"/>
                </p:custDataLst>
              </p:nvPr>
            </p:nvGrpSpPr>
            <p:grpSpPr>
              <a:xfrm rot="10800000">
                <a:off x="4241" y="4798"/>
                <a:ext cx="2314" cy="2043"/>
                <a:chOff x="2877129" y="2332283"/>
                <a:chExt cx="1163337" cy="1026941"/>
              </a:xfrm>
              <a:solidFill>
                <a:srgbClr val="FF9F00"/>
              </a:solidFill>
            </p:grpSpPr>
            <p:sp>
              <p:nvSpPr>
                <p:cNvPr id="248" name="Block Arc 119"/>
                <p:cNvSpPr/>
                <p:nvPr>
                  <p:custDataLst>
                    <p:tags r:id="rId21"/>
                  </p:custDataLst>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49" name="Rectangle 120"/>
                <p:cNvSpPr/>
                <p:nvPr>
                  <p:custDataLst>
                    <p:tags r:id="rId22"/>
                  </p:custDataLst>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sp>
              <p:nvSpPr>
                <p:cNvPr id="250" name="Rectangle 121"/>
                <p:cNvSpPr/>
                <p:nvPr>
                  <p:custDataLst>
                    <p:tags r:id="rId23"/>
                  </p:custDataLst>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nvGrpSpPr>
              <p:cNvPr id="251" name="Group 122"/>
              <p:cNvGrpSpPr/>
              <p:nvPr>
                <p:custDataLst>
                  <p:tags r:id="rId24"/>
                </p:custDataLst>
              </p:nvPr>
            </p:nvGrpSpPr>
            <p:grpSpPr>
              <a:xfrm>
                <a:off x="11539" y="3039"/>
                <a:ext cx="2043" cy="2535"/>
                <a:chOff x="6318005" y="2355134"/>
                <a:chExt cx="1026943" cy="1274730"/>
              </a:xfrm>
              <a:solidFill>
                <a:srgbClr val="294350"/>
              </a:solidFill>
            </p:grpSpPr>
            <p:sp>
              <p:nvSpPr>
                <p:cNvPr id="252" name="Rectangle 123"/>
                <p:cNvSpPr/>
                <p:nvPr>
                  <p:custDataLst>
                    <p:tags r:id="rId25"/>
                  </p:custDataLst>
                </p:nvPr>
              </p:nvSpPr>
              <p:spPr>
                <a:xfrm>
                  <a:off x="6816174" y="2361389"/>
                  <a:ext cx="528774"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nvGrpSpPr>
                <p:cNvPr id="253" name="Group 124"/>
                <p:cNvGrpSpPr/>
                <p:nvPr/>
              </p:nvGrpSpPr>
              <p:grpSpPr>
                <a:xfrm>
                  <a:off x="6318005" y="2355134"/>
                  <a:ext cx="1026942" cy="1274730"/>
                  <a:chOff x="2366533" y="2341067"/>
                  <a:chExt cx="1026942" cy="1274730"/>
                </a:xfrm>
                <a:grpFill/>
              </p:grpSpPr>
              <p:sp>
                <p:nvSpPr>
                  <p:cNvPr id="254" name="Block Arc 125"/>
                  <p:cNvSpPr/>
                  <p:nvPr>
                    <p:custDataLst>
                      <p:tags r:id="rId26"/>
                    </p:custDataLst>
                  </p:nvPr>
                </p:nvSpPr>
                <p:spPr>
                  <a:xfrm flipH="1">
                    <a:off x="2366534" y="234106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55" name="Rectangle 126"/>
                  <p:cNvSpPr/>
                  <p:nvPr>
                    <p:custDataLst>
                      <p:tags r:id="rId27"/>
                    </p:custDataLst>
                  </p:nvPr>
                </p:nvSpPr>
                <p:spPr>
                  <a:xfrm rot="5400000">
                    <a:off x="2049474" y="3156015"/>
                    <a:ext cx="776841"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grpSp>
          <p:grpSp>
            <p:nvGrpSpPr>
              <p:cNvPr id="256" name="Group 146"/>
              <p:cNvGrpSpPr/>
              <p:nvPr>
                <p:custDataLst>
                  <p:tags r:id="rId28"/>
                </p:custDataLst>
              </p:nvPr>
            </p:nvGrpSpPr>
            <p:grpSpPr>
              <a:xfrm>
                <a:off x="1881" y="3039"/>
                <a:ext cx="2157" cy="2269"/>
                <a:chOff x="1060437" y="2355134"/>
                <a:chExt cx="1084324" cy="1140892"/>
              </a:xfrm>
              <a:solidFill>
                <a:srgbClr val="294350"/>
              </a:solidFill>
            </p:grpSpPr>
            <p:grpSp>
              <p:nvGrpSpPr>
                <p:cNvPr id="257" name="Group 147"/>
                <p:cNvGrpSpPr/>
                <p:nvPr/>
              </p:nvGrpSpPr>
              <p:grpSpPr>
                <a:xfrm>
                  <a:off x="1117819" y="2355134"/>
                  <a:ext cx="1026942" cy="1026941"/>
                  <a:chOff x="2366533" y="2341067"/>
                  <a:chExt cx="1026942" cy="1026941"/>
                </a:xfrm>
                <a:grpFill/>
              </p:grpSpPr>
              <p:sp>
                <p:nvSpPr>
                  <p:cNvPr id="258" name="Block Arc 149"/>
                  <p:cNvSpPr/>
                  <p:nvPr>
                    <p:custDataLst>
                      <p:tags r:id="rId29"/>
                    </p:custDataLst>
                  </p:nvPr>
                </p:nvSpPr>
                <p:spPr>
                  <a:xfrm flipH="1">
                    <a:off x="2366534" y="234106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59" name="Rectangle 150"/>
                  <p:cNvSpPr/>
                  <p:nvPr>
                    <p:custDataLst>
                      <p:tags r:id="rId30"/>
                    </p:custDataLst>
                  </p:nvPr>
                </p:nvSpPr>
                <p:spPr>
                  <a:xfrm rot="5400000">
                    <a:off x="2206966" y="2989738"/>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sp>
              <p:nvSpPr>
                <p:cNvPr id="260" name="Oval 148"/>
                <p:cNvSpPr/>
                <p:nvPr>
                  <p:custDataLst>
                    <p:tags r:id="rId31"/>
                  </p:custDataLst>
                </p:nvPr>
              </p:nvSpPr>
              <p:spPr>
                <a:xfrm>
                  <a:off x="1060437" y="3239882"/>
                  <a:ext cx="256144" cy="256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grpSp>
          <p:sp>
            <p:nvSpPr>
              <p:cNvPr id="261" name="Chevron 104"/>
              <p:cNvSpPr/>
              <p:nvPr>
                <p:custDataLst>
                  <p:tags r:id="rId32"/>
                </p:custDataLst>
              </p:nvPr>
            </p:nvSpPr>
            <p:spPr>
              <a:xfrm>
                <a:off x="13283" y="2734"/>
                <a:ext cx="595" cy="845"/>
              </a:xfrm>
              <a:prstGeom prst="chevron">
                <a:avLst>
                  <a:gd name="adj" fmla="val 41342"/>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black"/>
                  </a:solidFill>
                </a:endParaRPr>
              </a:p>
            </p:txBody>
          </p:sp>
          <p:sp>
            <p:nvSpPr>
              <p:cNvPr id="268" name="Oval 153"/>
              <p:cNvSpPr>
                <a:spLocks noChangeAspect="1"/>
              </p:cNvSpPr>
              <p:nvPr>
                <p:custDataLst>
                  <p:tags r:id="rId33"/>
                </p:custDataLst>
              </p:nvPr>
            </p:nvSpPr>
            <p:spPr>
              <a:xfrm flipH="1">
                <a:off x="3747" y="4220"/>
                <a:ext cx="1289" cy="128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600" dirty="0">
                  <a:solidFill>
                    <a:prstClr val="white"/>
                  </a:solidFill>
                </a:endParaRPr>
              </a:p>
            </p:txBody>
          </p:sp>
          <p:sp>
            <p:nvSpPr>
              <p:cNvPr id="269" name="Oval 154"/>
              <p:cNvSpPr>
                <a:spLocks noChangeAspect="1"/>
              </p:cNvSpPr>
              <p:nvPr>
                <p:custDataLst>
                  <p:tags r:id="rId34"/>
                </p:custDataLst>
              </p:nvPr>
            </p:nvSpPr>
            <p:spPr>
              <a:xfrm flipH="1">
                <a:off x="5838" y="6017"/>
                <a:ext cx="1289" cy="1289"/>
              </a:xfrm>
              <a:prstGeom prst="ellipse">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600" dirty="0">
                  <a:solidFill>
                    <a:prstClr val="white"/>
                  </a:solidFill>
                </a:endParaRPr>
              </a:p>
            </p:txBody>
          </p:sp>
          <p:sp>
            <p:nvSpPr>
              <p:cNvPr id="270" name="Oval 155"/>
              <p:cNvSpPr>
                <a:spLocks noChangeAspect="1"/>
              </p:cNvSpPr>
              <p:nvPr>
                <p:custDataLst>
                  <p:tags r:id="rId35"/>
                </p:custDataLst>
              </p:nvPr>
            </p:nvSpPr>
            <p:spPr>
              <a:xfrm flipH="1">
                <a:off x="9613" y="7771"/>
                <a:ext cx="1289" cy="128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600" dirty="0">
                  <a:solidFill>
                    <a:prstClr val="white"/>
                  </a:solidFill>
                </a:endParaRPr>
              </a:p>
            </p:txBody>
          </p:sp>
          <p:sp>
            <p:nvSpPr>
              <p:cNvPr id="271" name="Oval 156"/>
              <p:cNvSpPr>
                <a:spLocks noChangeAspect="1"/>
              </p:cNvSpPr>
              <p:nvPr>
                <p:custDataLst>
                  <p:tags r:id="rId36"/>
                </p:custDataLst>
              </p:nvPr>
            </p:nvSpPr>
            <p:spPr>
              <a:xfrm flipH="1">
                <a:off x="11004" y="4936"/>
                <a:ext cx="1289" cy="1289"/>
              </a:xfrm>
              <a:prstGeom prst="ellipse">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AU" sz="1600" dirty="0">
                  <a:solidFill>
                    <a:prstClr val="white"/>
                  </a:solidFill>
                </a:endParaRPr>
              </a:p>
            </p:txBody>
          </p:sp>
          <p:sp>
            <p:nvSpPr>
              <p:cNvPr id="272" name="Freeform 142"/>
              <p:cNvSpPr/>
              <p:nvPr>
                <p:custDataLst>
                  <p:tags r:id="rId37"/>
                </p:custDataLst>
              </p:nvPr>
            </p:nvSpPr>
            <p:spPr bwMode="auto">
              <a:xfrm>
                <a:off x="9963" y="8216"/>
                <a:ext cx="582" cy="474"/>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lt1"/>
              </a:solidFill>
              <a:ln>
                <a:noFill/>
              </a:ln>
            </p:spPr>
            <p:txBody>
              <a:bodyPr vert="horz" wrap="square" lIns="91440" tIns="45720" rIns="91440" bIns="45720" numCol="1" anchor="t" anchorCtr="0" compatLnSpc="1"/>
              <a:lstStyle/>
              <a:p>
                <a:pPr defTabSz="913765"/>
                <a:endParaRPr lang="en-US">
                  <a:solidFill>
                    <a:prstClr val="black"/>
                  </a:solidFill>
                </a:endParaRPr>
              </a:p>
            </p:txBody>
          </p:sp>
          <p:sp>
            <p:nvSpPr>
              <p:cNvPr id="273" name="Freeform 149"/>
              <p:cNvSpPr/>
              <p:nvPr>
                <p:custDataLst>
                  <p:tags r:id="rId38"/>
                </p:custDataLst>
              </p:nvPr>
            </p:nvSpPr>
            <p:spPr bwMode="auto">
              <a:xfrm>
                <a:off x="6186" y="6362"/>
                <a:ext cx="611" cy="599"/>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lt1"/>
              </a:solidFill>
              <a:ln>
                <a:noFill/>
              </a:ln>
            </p:spPr>
            <p:txBody>
              <a:bodyPr vert="horz" wrap="square" lIns="91440" tIns="45720" rIns="91440" bIns="45720" numCol="1" anchor="t" anchorCtr="0" compatLnSpc="1"/>
              <a:lstStyle/>
              <a:p>
                <a:pPr defTabSz="913765"/>
                <a:endParaRPr lang="en-US">
                  <a:solidFill>
                    <a:prstClr val="black"/>
                  </a:solidFill>
                </a:endParaRPr>
              </a:p>
            </p:txBody>
          </p:sp>
          <p:sp>
            <p:nvSpPr>
              <p:cNvPr id="275" name="Freeform 151"/>
              <p:cNvSpPr/>
              <p:nvPr>
                <p:custDataLst>
                  <p:tags r:id="rId39"/>
                </p:custDataLst>
              </p:nvPr>
            </p:nvSpPr>
            <p:spPr bwMode="auto">
              <a:xfrm>
                <a:off x="11357" y="5431"/>
                <a:ext cx="596" cy="246"/>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lt1"/>
              </a:solidFill>
              <a:ln>
                <a:noFill/>
              </a:ln>
            </p:spPr>
            <p:txBody>
              <a:bodyPr vert="horz" wrap="square" lIns="91440" tIns="45720" rIns="91440" bIns="45720" numCol="1" anchor="t" anchorCtr="0" compatLnSpc="1"/>
              <a:lstStyle/>
              <a:p>
                <a:pPr defTabSz="913765"/>
                <a:endParaRPr lang="en-US">
                  <a:solidFill>
                    <a:prstClr val="black"/>
                  </a:solidFill>
                </a:endParaRPr>
              </a:p>
            </p:txBody>
          </p:sp>
          <p:sp>
            <p:nvSpPr>
              <p:cNvPr id="276" name="Freeform 152"/>
              <p:cNvSpPr>
                <a:spLocks noEditPoints="1"/>
              </p:cNvSpPr>
              <p:nvPr>
                <p:custDataLst>
                  <p:tags r:id="rId40"/>
                </p:custDataLst>
              </p:nvPr>
            </p:nvSpPr>
            <p:spPr bwMode="auto">
              <a:xfrm>
                <a:off x="11348" y="5469"/>
                <a:ext cx="620" cy="347"/>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lt1"/>
              </a:solidFill>
              <a:ln>
                <a:noFill/>
              </a:ln>
            </p:spPr>
            <p:txBody>
              <a:bodyPr vert="horz" wrap="square" lIns="91440" tIns="45720" rIns="91440" bIns="45720" numCol="1" anchor="t" anchorCtr="0" compatLnSpc="1"/>
              <a:lstStyle/>
              <a:p>
                <a:pPr defTabSz="913765"/>
                <a:endParaRPr lang="en-US">
                  <a:solidFill>
                    <a:prstClr val="black"/>
                  </a:solidFill>
                </a:endParaRPr>
              </a:p>
            </p:txBody>
          </p:sp>
          <p:sp>
            <p:nvSpPr>
              <p:cNvPr id="277" name="Freeform 116"/>
              <p:cNvSpPr>
                <a:spLocks noEditPoints="1"/>
              </p:cNvSpPr>
              <p:nvPr>
                <p:custDataLst>
                  <p:tags r:id="rId41"/>
                </p:custDataLst>
              </p:nvPr>
            </p:nvSpPr>
            <p:spPr bwMode="auto">
              <a:xfrm>
                <a:off x="4069" y="4584"/>
                <a:ext cx="655" cy="57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lt1"/>
              </a:solidFill>
              <a:ln>
                <a:noFill/>
              </a:ln>
            </p:spPr>
            <p:txBody>
              <a:bodyPr vert="horz" wrap="square" lIns="91440" tIns="45720" rIns="91440" bIns="45720" numCol="1" anchor="t" anchorCtr="0" compatLnSpc="1"/>
              <a:lstStyle/>
              <a:p>
                <a:pPr defTabSz="913765"/>
                <a:endParaRPr lang="en-US">
                  <a:solidFill>
                    <a:prstClr val="black"/>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2562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有限空间作业要求：监测</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639253" y="1290320"/>
            <a:ext cx="8913495" cy="4712970"/>
            <a:chOff x="2541" y="2536"/>
            <a:chExt cx="14037" cy="7422"/>
          </a:xfrm>
        </p:grpSpPr>
        <p:sp>
          <p:nvSpPr>
            <p:cNvPr id="5" name="椭圆 4"/>
            <p:cNvSpPr/>
            <p:nvPr>
              <p:custDataLst>
                <p:tags r:id="rId8"/>
              </p:custDataLst>
            </p:nvPr>
          </p:nvSpPr>
          <p:spPr>
            <a:xfrm>
              <a:off x="8188" y="2959"/>
              <a:ext cx="1391" cy="1391"/>
            </a:xfrm>
            <a:prstGeom prst="ellipse">
              <a:avLst/>
            </a:prstGeom>
            <a:solidFill>
              <a:srgbClr val="29435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r>
                <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任意多边形 34"/>
            <p:cNvSpPr/>
            <p:nvPr>
              <p:custDataLst>
                <p:tags r:id="rId9"/>
              </p:custDataLst>
            </p:nvPr>
          </p:nvSpPr>
          <p:spPr>
            <a:xfrm>
              <a:off x="8010" y="2781"/>
              <a:ext cx="1326" cy="192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29435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2" name="椭圆 1"/>
            <p:cNvSpPr/>
            <p:nvPr>
              <p:custDataLst>
                <p:tags r:id="rId10"/>
              </p:custDataLst>
            </p:nvPr>
          </p:nvSpPr>
          <p:spPr>
            <a:xfrm>
              <a:off x="9232" y="4668"/>
              <a:ext cx="146" cy="146"/>
            </a:xfrm>
            <a:prstGeom prst="ellipse">
              <a:avLst/>
            </a:prstGeom>
            <a:solidFill>
              <a:srgbClr val="294350"/>
            </a:solidFill>
            <a:ln w="9525">
              <a:solidFill>
                <a:srgbClr val="FEFFFF"/>
              </a:solid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38" name="椭圆 37"/>
            <p:cNvSpPr/>
            <p:nvPr>
              <p:custDataLst>
                <p:tags r:id="rId11"/>
              </p:custDataLst>
            </p:nvPr>
          </p:nvSpPr>
          <p:spPr>
            <a:xfrm flipH="1">
              <a:off x="9514" y="3658"/>
              <a:ext cx="1391" cy="1391"/>
            </a:xfrm>
            <a:prstGeom prst="ellipse">
              <a:avLst/>
            </a:prstGeom>
            <a:solidFill>
              <a:srgbClr val="FF9F0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r>
                <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02</a:t>
              </a:r>
              <a:endPar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任意多边形 38"/>
            <p:cNvSpPr/>
            <p:nvPr>
              <p:custDataLst>
                <p:tags r:id="rId12"/>
              </p:custDataLst>
            </p:nvPr>
          </p:nvSpPr>
          <p:spPr>
            <a:xfrm flipH="1">
              <a:off x="9757" y="3480"/>
              <a:ext cx="1326" cy="192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FF9F0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40" name="椭圆 39"/>
            <p:cNvSpPr/>
            <p:nvPr>
              <p:custDataLst>
                <p:tags r:id="rId13"/>
              </p:custDataLst>
            </p:nvPr>
          </p:nvSpPr>
          <p:spPr>
            <a:xfrm flipH="1">
              <a:off x="9715" y="5367"/>
              <a:ext cx="146" cy="146"/>
            </a:xfrm>
            <a:prstGeom prst="ellipse">
              <a:avLst/>
            </a:prstGeom>
            <a:solidFill>
              <a:srgbClr val="FF9F00"/>
            </a:solidFill>
            <a:ln w="9525">
              <a:solidFill>
                <a:srgbClr val="FEFFFF"/>
              </a:solid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46" name="椭圆 45"/>
            <p:cNvSpPr/>
            <p:nvPr>
              <p:custDataLst>
                <p:tags r:id="rId14"/>
              </p:custDataLst>
            </p:nvPr>
          </p:nvSpPr>
          <p:spPr>
            <a:xfrm>
              <a:off x="8207" y="4868"/>
              <a:ext cx="1391" cy="1391"/>
            </a:xfrm>
            <a:prstGeom prst="ellipse">
              <a:avLst/>
            </a:prstGeom>
            <a:solidFill>
              <a:srgbClr val="8E795E"/>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r>
                <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03</a:t>
              </a:r>
              <a:endPar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任意多边形 46"/>
            <p:cNvSpPr/>
            <p:nvPr>
              <p:custDataLst>
                <p:tags r:id="rId15"/>
              </p:custDataLst>
            </p:nvPr>
          </p:nvSpPr>
          <p:spPr>
            <a:xfrm>
              <a:off x="8029" y="4690"/>
              <a:ext cx="1326" cy="192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8E795E"/>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48" name="椭圆 47"/>
            <p:cNvSpPr/>
            <p:nvPr>
              <p:custDataLst>
                <p:tags r:id="rId16"/>
              </p:custDataLst>
            </p:nvPr>
          </p:nvSpPr>
          <p:spPr>
            <a:xfrm>
              <a:off x="9251" y="6577"/>
              <a:ext cx="146" cy="146"/>
            </a:xfrm>
            <a:prstGeom prst="ellipse">
              <a:avLst/>
            </a:prstGeom>
            <a:solidFill>
              <a:srgbClr val="8E795E"/>
            </a:solidFill>
            <a:ln w="9525">
              <a:solidFill>
                <a:srgbClr val="FEFFFF"/>
              </a:solid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50" name="椭圆 49"/>
            <p:cNvSpPr/>
            <p:nvPr>
              <p:custDataLst>
                <p:tags r:id="rId17"/>
              </p:custDataLst>
            </p:nvPr>
          </p:nvSpPr>
          <p:spPr>
            <a:xfrm flipH="1">
              <a:off x="9533" y="5567"/>
              <a:ext cx="1391" cy="1391"/>
            </a:xfrm>
            <a:prstGeom prst="ellipse">
              <a:avLst/>
            </a:prstGeom>
            <a:solidFill>
              <a:srgbClr val="29435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r>
                <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04</a:t>
              </a:r>
              <a:endParaRPr lang="en-US" altLang="zh-CN"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任意多边形 50"/>
            <p:cNvSpPr/>
            <p:nvPr>
              <p:custDataLst>
                <p:tags r:id="rId18"/>
              </p:custDataLst>
            </p:nvPr>
          </p:nvSpPr>
          <p:spPr>
            <a:xfrm flipH="1">
              <a:off x="9776" y="5388"/>
              <a:ext cx="1326" cy="192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29435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52" name="椭圆 51"/>
            <p:cNvSpPr/>
            <p:nvPr>
              <p:custDataLst>
                <p:tags r:id="rId19"/>
              </p:custDataLst>
            </p:nvPr>
          </p:nvSpPr>
          <p:spPr>
            <a:xfrm flipH="1">
              <a:off x="9734" y="7276"/>
              <a:ext cx="146" cy="146"/>
            </a:xfrm>
            <a:prstGeom prst="ellipse">
              <a:avLst/>
            </a:prstGeom>
            <a:solidFill>
              <a:srgbClr val="294350"/>
            </a:solidFill>
            <a:ln w="9525">
              <a:solidFill>
                <a:srgbClr val="FEFFFF"/>
              </a:solid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54" name="椭圆 53"/>
            <p:cNvSpPr/>
            <p:nvPr>
              <p:custDataLst>
                <p:tags r:id="rId20"/>
              </p:custDataLst>
            </p:nvPr>
          </p:nvSpPr>
          <p:spPr>
            <a:xfrm>
              <a:off x="8226" y="6777"/>
              <a:ext cx="1391" cy="1391"/>
            </a:xfrm>
            <a:prstGeom prst="ellipse">
              <a:avLst/>
            </a:prstGeom>
            <a:solidFill>
              <a:srgbClr val="FF9F0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r>
                <a:rPr lang="en-US" altLang="zh-CN" sz="20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05</a:t>
              </a:r>
              <a:endParaRPr lang="en-US" altLang="zh-CN" sz="20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任意多边形 54"/>
            <p:cNvSpPr/>
            <p:nvPr>
              <p:custDataLst>
                <p:tags r:id="rId21"/>
              </p:custDataLst>
            </p:nvPr>
          </p:nvSpPr>
          <p:spPr>
            <a:xfrm>
              <a:off x="8048" y="6598"/>
              <a:ext cx="1326" cy="192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FF9F00"/>
            </a:solidFill>
            <a:ln>
              <a:no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sp>
          <p:nvSpPr>
            <p:cNvPr id="56" name="椭圆 55"/>
            <p:cNvSpPr/>
            <p:nvPr>
              <p:custDataLst>
                <p:tags r:id="rId22"/>
              </p:custDataLst>
            </p:nvPr>
          </p:nvSpPr>
          <p:spPr>
            <a:xfrm>
              <a:off x="9270" y="8486"/>
              <a:ext cx="146" cy="146"/>
            </a:xfrm>
            <a:prstGeom prst="ellipse">
              <a:avLst/>
            </a:prstGeom>
            <a:solidFill>
              <a:srgbClr val="FF9F00"/>
            </a:solidFill>
            <a:ln w="9525">
              <a:solidFill>
                <a:srgbClr val="FEFFFF"/>
              </a:solidFill>
            </a:ln>
          </p:spPr>
          <p:style>
            <a:lnRef idx="2">
              <a:srgbClr val="B2BD29">
                <a:shade val="50000"/>
              </a:srgbClr>
            </a:lnRef>
            <a:fillRef idx="1">
              <a:srgbClr val="B2BD29"/>
            </a:fillRef>
            <a:effectRef idx="0">
              <a:srgbClr val="B2BD29"/>
            </a:effectRef>
            <a:fontRef idx="minor">
              <a:srgbClr val="FFFFFF"/>
            </a:fontRef>
          </p:style>
          <p:txBody>
            <a:bodyPr rtlCol="0" anchor="ctr"/>
            <a:lstStyle/>
            <a:p>
              <a:pPr algn="ctr"/>
              <a:endParaRPr lang="zh-CN" altLang="en-US">
                <a:solidFill>
                  <a:srgbClr val="FFFFFF"/>
                </a:solidFill>
                <a:sym typeface="Arial" panose="020B0604020202020204" pitchFamily="34" charset="0"/>
              </a:endParaRPr>
            </a:p>
          </p:txBody>
        </p:sp>
        <p:cxnSp>
          <p:nvCxnSpPr>
            <p:cNvPr id="66" name="直接连接符 65"/>
            <p:cNvCxnSpPr/>
            <p:nvPr>
              <p:custDataLst>
                <p:tags r:id="rId23"/>
              </p:custDataLst>
            </p:nvPr>
          </p:nvCxnSpPr>
          <p:spPr>
            <a:xfrm>
              <a:off x="2541" y="3798"/>
              <a:ext cx="5469" cy="0"/>
            </a:xfrm>
            <a:prstGeom prst="line">
              <a:avLst/>
            </a:prstGeom>
            <a:ln>
              <a:solidFill>
                <a:srgbClr val="294350"/>
              </a:solidFill>
              <a:prstDash val="dash"/>
              <a:headEnd type="oval"/>
            </a:ln>
          </p:spPr>
          <p:style>
            <a:lnRef idx="1">
              <a:srgbClr val="B2BD29"/>
            </a:lnRef>
            <a:fillRef idx="0">
              <a:srgbClr val="B2BD29"/>
            </a:fillRef>
            <a:effectRef idx="0">
              <a:srgbClr val="B2BD29"/>
            </a:effectRef>
            <a:fontRef idx="minor">
              <a:srgbClr val="3F4143"/>
            </a:fontRef>
          </p:style>
        </p:cxnSp>
        <p:sp>
          <p:nvSpPr>
            <p:cNvPr id="64" name="文本框 63"/>
            <p:cNvSpPr txBox="1"/>
            <p:nvPr>
              <p:custDataLst>
                <p:tags r:id="rId24"/>
              </p:custDataLst>
            </p:nvPr>
          </p:nvSpPr>
          <p:spPr>
            <a:xfrm>
              <a:off x="2764" y="2536"/>
              <a:ext cx="5023" cy="1161"/>
            </a:xfrm>
            <a:prstGeom prst="rect">
              <a:avLst/>
            </a:prstGeom>
            <a:noFill/>
          </p:spPr>
          <p:txBody>
            <a:bodyPr wrap="square" rtlCol="0" anchor="b" anchorCtr="0">
              <a:spAutoFit/>
            </a:bodyPr>
            <a:lstStyle/>
            <a:p>
              <a:pPr algn="just">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作业前30 min内，应对受限空间进行气体采样分析，分析合格后方可进入。</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70" name="直接连接符 69"/>
            <p:cNvCxnSpPr/>
            <p:nvPr>
              <p:custDataLst>
                <p:tags r:id="rId25"/>
              </p:custDataLst>
            </p:nvPr>
          </p:nvCxnSpPr>
          <p:spPr>
            <a:xfrm>
              <a:off x="2579" y="5759"/>
              <a:ext cx="5469" cy="0"/>
            </a:xfrm>
            <a:prstGeom prst="line">
              <a:avLst/>
            </a:prstGeom>
            <a:ln>
              <a:solidFill>
                <a:srgbClr val="8E795E"/>
              </a:solidFill>
              <a:prstDash val="dash"/>
              <a:headEnd type="oval"/>
            </a:ln>
          </p:spPr>
          <p:style>
            <a:lnRef idx="1">
              <a:srgbClr val="B2BD29"/>
            </a:lnRef>
            <a:fillRef idx="0">
              <a:srgbClr val="B2BD29"/>
            </a:fillRef>
            <a:effectRef idx="0">
              <a:srgbClr val="B2BD29"/>
            </a:effectRef>
            <a:fontRef idx="minor">
              <a:srgbClr val="3F4143"/>
            </a:fontRef>
          </p:style>
        </p:cxnSp>
        <p:sp>
          <p:nvSpPr>
            <p:cNvPr id="71" name="文本框 70"/>
            <p:cNvSpPr txBox="1"/>
            <p:nvPr>
              <p:custDataLst>
                <p:tags r:id="rId26"/>
              </p:custDataLst>
            </p:nvPr>
          </p:nvSpPr>
          <p:spPr>
            <a:xfrm>
              <a:off x="2802" y="4498"/>
              <a:ext cx="5023" cy="1161"/>
            </a:xfrm>
            <a:prstGeom prst="rect">
              <a:avLst/>
            </a:prstGeom>
            <a:noFill/>
          </p:spPr>
          <p:txBody>
            <a:bodyPr wrap="square" rtlCol="0" anchor="b" anchorCtr="0">
              <a:spAutoFit/>
            </a:bodyPr>
            <a:lstStyle/>
            <a:p>
              <a:pPr algn="just">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采样点应有代表性，容积较大的受限空间，应采取上、中、下各部位取样。</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73" name="直接连接符 72"/>
            <p:cNvCxnSpPr/>
            <p:nvPr>
              <p:custDataLst>
                <p:tags r:id="rId27"/>
              </p:custDataLst>
            </p:nvPr>
          </p:nvCxnSpPr>
          <p:spPr>
            <a:xfrm>
              <a:off x="2598" y="7716"/>
              <a:ext cx="5469" cy="0"/>
            </a:xfrm>
            <a:prstGeom prst="line">
              <a:avLst/>
            </a:prstGeom>
            <a:ln>
              <a:solidFill>
                <a:srgbClr val="FF9F00"/>
              </a:solidFill>
              <a:prstDash val="dash"/>
              <a:headEnd type="oval"/>
            </a:ln>
          </p:spPr>
          <p:style>
            <a:lnRef idx="1">
              <a:srgbClr val="B2BD29"/>
            </a:lnRef>
            <a:fillRef idx="0">
              <a:srgbClr val="B2BD29"/>
            </a:fillRef>
            <a:effectRef idx="0">
              <a:srgbClr val="B2BD29"/>
            </a:effectRef>
            <a:fontRef idx="minor">
              <a:srgbClr val="3F4143"/>
            </a:fontRef>
          </p:style>
        </p:cxnSp>
        <p:sp>
          <p:nvSpPr>
            <p:cNvPr id="74" name="文本框 73"/>
            <p:cNvSpPr txBox="1"/>
            <p:nvPr>
              <p:custDataLst>
                <p:tags r:id="rId28"/>
              </p:custDataLst>
            </p:nvPr>
          </p:nvSpPr>
          <p:spPr>
            <a:xfrm>
              <a:off x="2821" y="6454"/>
              <a:ext cx="5023" cy="1161"/>
            </a:xfrm>
            <a:prstGeom prst="rect">
              <a:avLst/>
            </a:prstGeom>
            <a:noFill/>
          </p:spPr>
          <p:txBody>
            <a:bodyPr wrap="square" rtlCol="0" anchor="b" anchorCtr="0">
              <a:spAutoFit/>
            </a:bodyPr>
            <a:lstStyle/>
            <a:p>
              <a:pPr algn="just">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涂刷具有挥发性溶剂的涂料时，应做连续分析，并采取强制通风措施。</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76" name="直接连接符 75"/>
            <p:cNvCxnSpPr/>
            <p:nvPr>
              <p:custDataLst>
                <p:tags r:id="rId29"/>
              </p:custDataLst>
            </p:nvPr>
          </p:nvCxnSpPr>
          <p:spPr>
            <a:xfrm flipH="1">
              <a:off x="11072" y="4389"/>
              <a:ext cx="5469" cy="0"/>
            </a:xfrm>
            <a:prstGeom prst="line">
              <a:avLst/>
            </a:prstGeom>
            <a:ln>
              <a:solidFill>
                <a:srgbClr val="FF9F00"/>
              </a:solidFill>
              <a:prstDash val="dash"/>
              <a:headEnd type="oval"/>
            </a:ln>
          </p:spPr>
          <p:style>
            <a:lnRef idx="1">
              <a:srgbClr val="B2BD29"/>
            </a:lnRef>
            <a:fillRef idx="0">
              <a:srgbClr val="B2BD29"/>
            </a:fillRef>
            <a:effectRef idx="0">
              <a:srgbClr val="B2BD29"/>
            </a:effectRef>
            <a:fontRef idx="minor">
              <a:srgbClr val="3F4143"/>
            </a:fontRef>
          </p:style>
        </p:cxnSp>
        <p:sp>
          <p:nvSpPr>
            <p:cNvPr id="77" name="文本框 76"/>
            <p:cNvSpPr txBox="1"/>
            <p:nvPr>
              <p:custDataLst>
                <p:tags r:id="rId30"/>
              </p:custDataLst>
            </p:nvPr>
          </p:nvSpPr>
          <p:spPr>
            <a:xfrm flipH="1">
              <a:off x="11295" y="4352"/>
              <a:ext cx="5023" cy="1161"/>
            </a:xfrm>
            <a:prstGeom prst="rect">
              <a:avLst/>
            </a:prstGeom>
            <a:noFill/>
          </p:spPr>
          <p:txBody>
            <a:bodyPr wrap="square" rtlCol="0" anchor="b" anchorCtr="0">
              <a:spAutoFit/>
            </a:bodyPr>
            <a:lstStyle/>
            <a:p>
              <a:pPr algn="just">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分析仪器应在校验有效期内，使用前应保证其处于正常工作状态。</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79" name="直接连接符 78"/>
            <p:cNvCxnSpPr/>
            <p:nvPr>
              <p:custDataLst>
                <p:tags r:id="rId31"/>
              </p:custDataLst>
            </p:nvPr>
          </p:nvCxnSpPr>
          <p:spPr>
            <a:xfrm flipH="1">
              <a:off x="11110" y="6351"/>
              <a:ext cx="5469" cy="0"/>
            </a:xfrm>
            <a:prstGeom prst="line">
              <a:avLst/>
            </a:prstGeom>
            <a:ln>
              <a:solidFill>
                <a:srgbClr val="294350"/>
              </a:solidFill>
              <a:prstDash val="dash"/>
              <a:headEnd type="oval"/>
            </a:ln>
          </p:spPr>
          <p:style>
            <a:lnRef idx="1">
              <a:srgbClr val="B2BD29"/>
            </a:lnRef>
            <a:fillRef idx="0">
              <a:srgbClr val="B2BD29"/>
            </a:fillRef>
            <a:effectRef idx="0">
              <a:srgbClr val="B2BD29"/>
            </a:effectRef>
            <a:fontRef idx="minor">
              <a:srgbClr val="3F4143"/>
            </a:fontRef>
          </p:style>
        </p:cxnSp>
        <p:sp>
          <p:nvSpPr>
            <p:cNvPr id="80" name="文本框 79"/>
            <p:cNvSpPr txBox="1"/>
            <p:nvPr>
              <p:custDataLst>
                <p:tags r:id="rId32"/>
              </p:custDataLst>
            </p:nvPr>
          </p:nvSpPr>
          <p:spPr>
            <a:xfrm flipH="1">
              <a:off x="11405" y="6292"/>
              <a:ext cx="5023" cy="3666"/>
            </a:xfrm>
            <a:prstGeom prst="rect">
              <a:avLst/>
            </a:prstGeom>
            <a:noFill/>
          </p:spPr>
          <p:txBody>
            <a:bodyPr wrap="square" rtlCol="0" anchor="b" anchorCtr="0">
              <a:spAutoFit/>
            </a:bodyPr>
            <a:lstStyle/>
            <a:p>
              <a:pPr algn="just">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作业中应定时监测，至少每2 h监测一次，如监测分析结果有明显变化，则应加大监测频率；作业中断超过60min应重新进行监测分析，对可能释放有害物质的受限空间，应连续监测。情况异常时应立即停止作业，撤离人员，经对现场处理，并取样分析合格后方可恢复作业。</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43738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有限空间作业要求：个体防护措施</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783590" y="1427480"/>
            <a:ext cx="10683240" cy="5194300"/>
            <a:chOff x="-1234" y="2122"/>
            <a:chExt cx="16824" cy="8180"/>
          </a:xfrm>
        </p:grpSpPr>
        <p:sp>
          <p:nvSpPr>
            <p:cNvPr id="31" name="空心弧 30"/>
            <p:cNvSpPr/>
            <p:nvPr>
              <p:custDataLst>
                <p:tags r:id="rId8"/>
              </p:custDataLst>
            </p:nvPr>
          </p:nvSpPr>
          <p:spPr>
            <a:xfrm rot="3023909" flipH="1">
              <a:off x="6347" y="7750"/>
              <a:ext cx="2552" cy="2552"/>
            </a:xfrm>
            <a:prstGeom prst="blockArc">
              <a:avLst>
                <a:gd name="adj1" fmla="val 13833344"/>
                <a:gd name="adj2" fmla="val 569579"/>
                <a:gd name="adj3" fmla="val 10136"/>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83" name="组合 82"/>
            <p:cNvGrpSpPr/>
            <p:nvPr/>
          </p:nvGrpSpPr>
          <p:grpSpPr>
            <a:xfrm>
              <a:off x="-1234" y="2122"/>
              <a:ext cx="16825" cy="6669"/>
              <a:chOff x="-1270" y="2122"/>
              <a:chExt cx="16562" cy="6502"/>
            </a:xfrm>
          </p:grpSpPr>
          <p:sp>
            <p:nvSpPr>
              <p:cNvPr id="27" name="空心弧 26"/>
              <p:cNvSpPr/>
              <p:nvPr>
                <p:custDataLst>
                  <p:tags r:id="rId9"/>
                </p:custDataLst>
              </p:nvPr>
            </p:nvSpPr>
            <p:spPr>
              <a:xfrm>
                <a:off x="-1270" y="3174"/>
                <a:ext cx="2552" cy="2552"/>
              </a:xfrm>
              <a:prstGeom prst="blockArc">
                <a:avLst>
                  <a:gd name="adj1" fmla="val 16102233"/>
                  <a:gd name="adj2" fmla="val 656203"/>
                  <a:gd name="adj3" fmla="val 10160"/>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空心弧 27"/>
              <p:cNvSpPr/>
              <p:nvPr>
                <p:custDataLst>
                  <p:tags r:id="rId10"/>
                </p:custDataLst>
              </p:nvPr>
            </p:nvSpPr>
            <p:spPr>
              <a:xfrm flipH="1" flipV="1">
                <a:off x="980" y="3579"/>
                <a:ext cx="2552" cy="2552"/>
              </a:xfrm>
              <a:prstGeom prst="blockArc">
                <a:avLst>
                  <a:gd name="adj1" fmla="val 11661999"/>
                  <a:gd name="adj2" fmla="val 645517"/>
                  <a:gd name="adj3" fmla="val 10154"/>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空心弧 28"/>
              <p:cNvSpPr/>
              <p:nvPr>
                <p:custDataLst>
                  <p:tags r:id="rId11"/>
                </p:custDataLst>
              </p:nvPr>
            </p:nvSpPr>
            <p:spPr>
              <a:xfrm rot="2700000">
                <a:off x="3205" y="4153"/>
                <a:ext cx="2552" cy="2552"/>
              </a:xfrm>
              <a:prstGeom prst="blockArc">
                <a:avLst>
                  <a:gd name="adj1" fmla="val 8912435"/>
                  <a:gd name="adj2" fmla="val 645517"/>
                  <a:gd name="adj3" fmla="val 10154"/>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空心弧 29"/>
              <p:cNvSpPr/>
              <p:nvPr>
                <p:custDataLst>
                  <p:tags r:id="rId12"/>
                </p:custDataLst>
              </p:nvPr>
            </p:nvSpPr>
            <p:spPr>
              <a:xfrm rot="3120378" flipV="1">
                <a:off x="4458" y="6072"/>
                <a:ext cx="2552" cy="2552"/>
              </a:xfrm>
              <a:prstGeom prst="blockArc">
                <a:avLst>
                  <a:gd name="adj1" fmla="val 10426104"/>
                  <a:gd name="adj2" fmla="val 645517"/>
                  <a:gd name="adj3" fmla="val 10154"/>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custDataLst>
                  <p:tags r:id="rId13"/>
                </p:custDataLst>
              </p:nvPr>
            </p:nvSpPr>
            <p:spPr>
              <a:xfrm>
                <a:off x="1484" y="4014"/>
                <a:ext cx="1545" cy="1545"/>
              </a:xfrm>
              <a:prstGeom prst="ellipse">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4" name="组合 33"/>
              <p:cNvGrpSpPr/>
              <p:nvPr>
                <p:custDataLst>
                  <p:tags r:id="rId14"/>
                </p:custDataLst>
              </p:nvPr>
            </p:nvGrpSpPr>
            <p:grpSpPr>
              <a:xfrm>
                <a:off x="1991" y="4350"/>
                <a:ext cx="538" cy="872"/>
                <a:chOff x="4230688" y="1919288"/>
                <a:chExt cx="198437" cy="385763"/>
              </a:xfrm>
              <a:solidFill>
                <a:srgbClr val="294350"/>
              </a:solidFill>
            </p:grpSpPr>
            <p:sp>
              <p:nvSpPr>
                <p:cNvPr id="36" name="Freeform 91"/>
                <p:cNvSpPr/>
                <p:nvPr>
                  <p:custDataLst>
                    <p:tags r:id="rId15"/>
                  </p:custDataLst>
                </p:nvPr>
              </p:nvSpPr>
              <p:spPr bwMode="auto">
                <a:xfrm>
                  <a:off x="4235450" y="1974851"/>
                  <a:ext cx="69850" cy="296863"/>
                </a:xfrm>
                <a:custGeom>
                  <a:avLst/>
                  <a:gdLst>
                    <a:gd name="T0" fmla="*/ 44 w 44"/>
                    <a:gd name="T1" fmla="*/ 150 h 187"/>
                    <a:gd name="T2" fmla="*/ 30 w 44"/>
                    <a:gd name="T3" fmla="*/ 187 h 187"/>
                    <a:gd name="T4" fmla="*/ 13 w 44"/>
                    <a:gd name="T5" fmla="*/ 187 h 187"/>
                    <a:gd name="T6" fmla="*/ 0 w 44"/>
                    <a:gd name="T7" fmla="*/ 150 h 187"/>
                    <a:gd name="T8" fmla="*/ 0 w 44"/>
                    <a:gd name="T9" fmla="*/ 0 h 187"/>
                    <a:gd name="T10" fmla="*/ 44 w 44"/>
                    <a:gd name="T11" fmla="*/ 0 h 187"/>
                    <a:gd name="T12" fmla="*/ 44 w 44"/>
                    <a:gd name="T13" fmla="*/ 150 h 187"/>
                  </a:gdLst>
                  <a:ahLst/>
                  <a:cxnLst>
                    <a:cxn ang="0">
                      <a:pos x="T0" y="T1"/>
                    </a:cxn>
                    <a:cxn ang="0">
                      <a:pos x="T2" y="T3"/>
                    </a:cxn>
                    <a:cxn ang="0">
                      <a:pos x="T4" y="T5"/>
                    </a:cxn>
                    <a:cxn ang="0">
                      <a:pos x="T6" y="T7"/>
                    </a:cxn>
                    <a:cxn ang="0">
                      <a:pos x="T8" y="T9"/>
                    </a:cxn>
                    <a:cxn ang="0">
                      <a:pos x="T10" y="T11"/>
                    </a:cxn>
                    <a:cxn ang="0">
                      <a:pos x="T12" y="T13"/>
                    </a:cxn>
                  </a:cxnLst>
                  <a:rect l="0" t="0" r="r" b="b"/>
                  <a:pathLst>
                    <a:path w="44" h="187">
                      <a:moveTo>
                        <a:pt x="44" y="150"/>
                      </a:moveTo>
                      <a:lnTo>
                        <a:pt x="30" y="187"/>
                      </a:lnTo>
                      <a:lnTo>
                        <a:pt x="13" y="187"/>
                      </a:lnTo>
                      <a:lnTo>
                        <a:pt x="0" y="150"/>
                      </a:lnTo>
                      <a:lnTo>
                        <a:pt x="0" y="0"/>
                      </a:lnTo>
                      <a:lnTo>
                        <a:pt x="44" y="0"/>
                      </a:lnTo>
                      <a:lnTo>
                        <a:pt x="44" y="1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custDataLst>
                    <p:tags r:id="rId16"/>
                  </p:custDataLst>
                </p:nvPr>
              </p:nvSpPr>
              <p:spPr bwMode="auto">
                <a:xfrm>
                  <a:off x="4235450" y="1919288"/>
                  <a:ext cx="69850" cy="85725"/>
                </a:xfrm>
                <a:custGeom>
                  <a:avLst/>
                  <a:gdLst>
                    <a:gd name="T0" fmla="*/ 44 w 44"/>
                    <a:gd name="T1" fmla="*/ 32 h 54"/>
                    <a:gd name="T2" fmla="*/ 22 w 44"/>
                    <a:gd name="T3" fmla="*/ 54 h 54"/>
                    <a:gd name="T4" fmla="*/ 21 w 44"/>
                    <a:gd name="T5" fmla="*/ 54 h 54"/>
                    <a:gd name="T6" fmla="*/ 0 w 44"/>
                    <a:gd name="T7" fmla="*/ 32 h 54"/>
                    <a:gd name="T8" fmla="*/ 0 w 44"/>
                    <a:gd name="T9" fmla="*/ 12 h 54"/>
                    <a:gd name="T10" fmla="*/ 21 w 44"/>
                    <a:gd name="T11" fmla="*/ 3 h 54"/>
                    <a:gd name="T12" fmla="*/ 22 w 44"/>
                    <a:gd name="T13" fmla="*/ 3 h 54"/>
                    <a:gd name="T14" fmla="*/ 44 w 44"/>
                    <a:gd name="T15" fmla="*/ 12 h 54"/>
                    <a:gd name="T16" fmla="*/ 44 w 44"/>
                    <a:gd name="T17"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4">
                      <a:moveTo>
                        <a:pt x="44" y="32"/>
                      </a:moveTo>
                      <a:cubicBezTo>
                        <a:pt x="44" y="44"/>
                        <a:pt x="34" y="54"/>
                        <a:pt x="22" y="54"/>
                      </a:cubicBezTo>
                      <a:cubicBezTo>
                        <a:pt x="21" y="54"/>
                        <a:pt x="21" y="54"/>
                        <a:pt x="21" y="54"/>
                      </a:cubicBezTo>
                      <a:cubicBezTo>
                        <a:pt x="9" y="54"/>
                        <a:pt x="0" y="44"/>
                        <a:pt x="0" y="32"/>
                      </a:cubicBezTo>
                      <a:cubicBezTo>
                        <a:pt x="0" y="12"/>
                        <a:pt x="0" y="12"/>
                        <a:pt x="0" y="12"/>
                      </a:cubicBezTo>
                      <a:cubicBezTo>
                        <a:pt x="0" y="0"/>
                        <a:pt x="9" y="3"/>
                        <a:pt x="21" y="3"/>
                      </a:cubicBezTo>
                      <a:cubicBezTo>
                        <a:pt x="22" y="3"/>
                        <a:pt x="22" y="3"/>
                        <a:pt x="22" y="3"/>
                      </a:cubicBezTo>
                      <a:cubicBezTo>
                        <a:pt x="34" y="3"/>
                        <a:pt x="44" y="0"/>
                        <a:pt x="44" y="12"/>
                      </a:cubicBezTo>
                      <a:lnTo>
                        <a:pt x="44"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Rectangle 93"/>
                <p:cNvSpPr>
                  <a:spLocks noChangeArrowheads="1"/>
                </p:cNvSpPr>
                <p:nvPr>
                  <p:custDataLst>
                    <p:tags r:id="rId17"/>
                  </p:custDataLst>
                </p:nvPr>
              </p:nvSpPr>
              <p:spPr bwMode="auto">
                <a:xfrm>
                  <a:off x="4230688" y="1954213"/>
                  <a:ext cx="77787"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94"/>
                <p:cNvSpPr/>
                <p:nvPr>
                  <p:custDataLst>
                    <p:tags r:id="rId18"/>
                  </p:custDataLst>
                </p:nvPr>
              </p:nvSpPr>
              <p:spPr bwMode="auto">
                <a:xfrm>
                  <a:off x="4256088" y="2262188"/>
                  <a:ext cx="26987" cy="42863"/>
                </a:xfrm>
                <a:custGeom>
                  <a:avLst/>
                  <a:gdLst>
                    <a:gd name="T0" fmla="*/ 0 w 17"/>
                    <a:gd name="T1" fmla="*/ 5 h 27"/>
                    <a:gd name="T2" fmla="*/ 6 w 17"/>
                    <a:gd name="T3" fmla="*/ 21 h 27"/>
                    <a:gd name="T4" fmla="*/ 17 w 17"/>
                    <a:gd name="T5" fmla="*/ 6 h 27"/>
                    <a:gd name="T6" fmla="*/ 0 w 17"/>
                    <a:gd name="T7" fmla="*/ 5 h 27"/>
                  </a:gdLst>
                  <a:ahLst/>
                  <a:cxnLst>
                    <a:cxn ang="0">
                      <a:pos x="T0" y="T1"/>
                    </a:cxn>
                    <a:cxn ang="0">
                      <a:pos x="T2" y="T3"/>
                    </a:cxn>
                    <a:cxn ang="0">
                      <a:pos x="T4" y="T5"/>
                    </a:cxn>
                    <a:cxn ang="0">
                      <a:pos x="T6" y="T7"/>
                    </a:cxn>
                  </a:cxnLst>
                  <a:rect l="0" t="0" r="r" b="b"/>
                  <a:pathLst>
                    <a:path w="17" h="27">
                      <a:moveTo>
                        <a:pt x="0" y="5"/>
                      </a:moveTo>
                      <a:cubicBezTo>
                        <a:pt x="0" y="5"/>
                        <a:pt x="4" y="17"/>
                        <a:pt x="6" y="21"/>
                      </a:cubicBezTo>
                      <a:cubicBezTo>
                        <a:pt x="8" y="24"/>
                        <a:pt x="10" y="27"/>
                        <a:pt x="17" y="6"/>
                      </a:cubicBezTo>
                      <a:cubicBezTo>
                        <a:pt x="17" y="6"/>
                        <a:pt x="10"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03"/>
                <p:cNvSpPr/>
                <p:nvPr>
                  <p:custDataLst>
                    <p:tags r:id="rId19"/>
                  </p:custDataLst>
                </p:nvPr>
              </p:nvSpPr>
              <p:spPr bwMode="auto">
                <a:xfrm>
                  <a:off x="4340225" y="1974851"/>
                  <a:ext cx="69850" cy="296863"/>
                </a:xfrm>
                <a:custGeom>
                  <a:avLst/>
                  <a:gdLst>
                    <a:gd name="T0" fmla="*/ 44 w 44"/>
                    <a:gd name="T1" fmla="*/ 150 h 187"/>
                    <a:gd name="T2" fmla="*/ 30 w 44"/>
                    <a:gd name="T3" fmla="*/ 187 h 187"/>
                    <a:gd name="T4" fmla="*/ 14 w 44"/>
                    <a:gd name="T5" fmla="*/ 187 h 187"/>
                    <a:gd name="T6" fmla="*/ 0 w 44"/>
                    <a:gd name="T7" fmla="*/ 150 h 187"/>
                    <a:gd name="T8" fmla="*/ 0 w 44"/>
                    <a:gd name="T9" fmla="*/ 0 h 187"/>
                    <a:gd name="T10" fmla="*/ 44 w 44"/>
                    <a:gd name="T11" fmla="*/ 0 h 187"/>
                    <a:gd name="T12" fmla="*/ 44 w 44"/>
                    <a:gd name="T13" fmla="*/ 150 h 187"/>
                  </a:gdLst>
                  <a:ahLst/>
                  <a:cxnLst>
                    <a:cxn ang="0">
                      <a:pos x="T0" y="T1"/>
                    </a:cxn>
                    <a:cxn ang="0">
                      <a:pos x="T2" y="T3"/>
                    </a:cxn>
                    <a:cxn ang="0">
                      <a:pos x="T4" y="T5"/>
                    </a:cxn>
                    <a:cxn ang="0">
                      <a:pos x="T6" y="T7"/>
                    </a:cxn>
                    <a:cxn ang="0">
                      <a:pos x="T8" y="T9"/>
                    </a:cxn>
                    <a:cxn ang="0">
                      <a:pos x="T10" y="T11"/>
                    </a:cxn>
                    <a:cxn ang="0">
                      <a:pos x="T12" y="T13"/>
                    </a:cxn>
                  </a:cxnLst>
                  <a:rect l="0" t="0" r="r" b="b"/>
                  <a:pathLst>
                    <a:path w="44" h="187">
                      <a:moveTo>
                        <a:pt x="44" y="150"/>
                      </a:moveTo>
                      <a:lnTo>
                        <a:pt x="30" y="187"/>
                      </a:lnTo>
                      <a:lnTo>
                        <a:pt x="14" y="187"/>
                      </a:lnTo>
                      <a:lnTo>
                        <a:pt x="0" y="150"/>
                      </a:lnTo>
                      <a:lnTo>
                        <a:pt x="0" y="0"/>
                      </a:lnTo>
                      <a:lnTo>
                        <a:pt x="44" y="0"/>
                      </a:lnTo>
                      <a:lnTo>
                        <a:pt x="44" y="1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04"/>
                <p:cNvSpPr/>
                <p:nvPr>
                  <p:custDataLst>
                    <p:tags r:id="rId20"/>
                  </p:custDataLst>
                </p:nvPr>
              </p:nvSpPr>
              <p:spPr bwMode="auto">
                <a:xfrm>
                  <a:off x="4340225" y="1919288"/>
                  <a:ext cx="69850" cy="85725"/>
                </a:xfrm>
                <a:custGeom>
                  <a:avLst/>
                  <a:gdLst>
                    <a:gd name="T0" fmla="*/ 44 w 44"/>
                    <a:gd name="T1" fmla="*/ 32 h 54"/>
                    <a:gd name="T2" fmla="*/ 22 w 44"/>
                    <a:gd name="T3" fmla="*/ 54 h 54"/>
                    <a:gd name="T4" fmla="*/ 22 w 44"/>
                    <a:gd name="T5" fmla="*/ 54 h 54"/>
                    <a:gd name="T6" fmla="*/ 0 w 44"/>
                    <a:gd name="T7" fmla="*/ 32 h 54"/>
                    <a:gd name="T8" fmla="*/ 0 w 44"/>
                    <a:gd name="T9" fmla="*/ 12 h 54"/>
                    <a:gd name="T10" fmla="*/ 22 w 44"/>
                    <a:gd name="T11" fmla="*/ 3 h 54"/>
                    <a:gd name="T12" fmla="*/ 22 w 44"/>
                    <a:gd name="T13" fmla="*/ 3 h 54"/>
                    <a:gd name="T14" fmla="*/ 44 w 44"/>
                    <a:gd name="T15" fmla="*/ 12 h 54"/>
                    <a:gd name="T16" fmla="*/ 44 w 44"/>
                    <a:gd name="T17"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4">
                      <a:moveTo>
                        <a:pt x="44" y="32"/>
                      </a:moveTo>
                      <a:cubicBezTo>
                        <a:pt x="44" y="44"/>
                        <a:pt x="34" y="54"/>
                        <a:pt x="22" y="54"/>
                      </a:cubicBezTo>
                      <a:cubicBezTo>
                        <a:pt x="22" y="54"/>
                        <a:pt x="22" y="54"/>
                        <a:pt x="22" y="54"/>
                      </a:cubicBezTo>
                      <a:cubicBezTo>
                        <a:pt x="9" y="54"/>
                        <a:pt x="0" y="44"/>
                        <a:pt x="0" y="32"/>
                      </a:cubicBezTo>
                      <a:cubicBezTo>
                        <a:pt x="0" y="12"/>
                        <a:pt x="0" y="12"/>
                        <a:pt x="0" y="12"/>
                      </a:cubicBezTo>
                      <a:cubicBezTo>
                        <a:pt x="0" y="0"/>
                        <a:pt x="9" y="3"/>
                        <a:pt x="22" y="3"/>
                      </a:cubicBezTo>
                      <a:cubicBezTo>
                        <a:pt x="22" y="3"/>
                        <a:pt x="22" y="3"/>
                        <a:pt x="22" y="3"/>
                      </a:cubicBezTo>
                      <a:cubicBezTo>
                        <a:pt x="34" y="3"/>
                        <a:pt x="44" y="0"/>
                        <a:pt x="44" y="12"/>
                      </a:cubicBezTo>
                      <a:lnTo>
                        <a:pt x="44"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Rectangle 105"/>
                <p:cNvSpPr>
                  <a:spLocks noChangeArrowheads="1"/>
                </p:cNvSpPr>
                <p:nvPr>
                  <p:custDataLst>
                    <p:tags r:id="rId21"/>
                  </p:custDataLst>
                </p:nvPr>
              </p:nvSpPr>
              <p:spPr bwMode="auto">
                <a:xfrm>
                  <a:off x="4335463" y="1954213"/>
                  <a:ext cx="77787"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9" name="Freeform 106"/>
                <p:cNvSpPr/>
                <p:nvPr>
                  <p:custDataLst>
                    <p:tags r:id="rId22"/>
                  </p:custDataLst>
                </p:nvPr>
              </p:nvSpPr>
              <p:spPr bwMode="auto">
                <a:xfrm>
                  <a:off x="4360863" y="2262188"/>
                  <a:ext cx="26987" cy="42863"/>
                </a:xfrm>
                <a:custGeom>
                  <a:avLst/>
                  <a:gdLst>
                    <a:gd name="T0" fmla="*/ 0 w 17"/>
                    <a:gd name="T1" fmla="*/ 5 h 27"/>
                    <a:gd name="T2" fmla="*/ 6 w 17"/>
                    <a:gd name="T3" fmla="*/ 21 h 27"/>
                    <a:gd name="T4" fmla="*/ 17 w 17"/>
                    <a:gd name="T5" fmla="*/ 6 h 27"/>
                    <a:gd name="T6" fmla="*/ 0 w 17"/>
                    <a:gd name="T7" fmla="*/ 5 h 27"/>
                  </a:gdLst>
                  <a:ahLst/>
                  <a:cxnLst>
                    <a:cxn ang="0">
                      <a:pos x="T0" y="T1"/>
                    </a:cxn>
                    <a:cxn ang="0">
                      <a:pos x="T2" y="T3"/>
                    </a:cxn>
                    <a:cxn ang="0">
                      <a:pos x="T4" y="T5"/>
                    </a:cxn>
                    <a:cxn ang="0">
                      <a:pos x="T6" y="T7"/>
                    </a:cxn>
                  </a:cxnLst>
                  <a:rect l="0" t="0" r="r" b="b"/>
                  <a:pathLst>
                    <a:path w="17" h="27">
                      <a:moveTo>
                        <a:pt x="0" y="5"/>
                      </a:moveTo>
                      <a:cubicBezTo>
                        <a:pt x="0" y="5"/>
                        <a:pt x="4" y="17"/>
                        <a:pt x="6" y="21"/>
                      </a:cubicBezTo>
                      <a:cubicBezTo>
                        <a:pt x="8" y="24"/>
                        <a:pt x="10" y="27"/>
                        <a:pt x="17" y="6"/>
                      </a:cubicBezTo>
                      <a:cubicBezTo>
                        <a:pt x="17" y="6"/>
                        <a:pt x="10"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07"/>
                <p:cNvSpPr/>
                <p:nvPr>
                  <p:custDataLst>
                    <p:tags r:id="rId23"/>
                  </p:custDataLst>
                </p:nvPr>
              </p:nvSpPr>
              <p:spPr bwMode="auto">
                <a:xfrm>
                  <a:off x="4405313" y="1968501"/>
                  <a:ext cx="23812" cy="150813"/>
                </a:xfrm>
                <a:custGeom>
                  <a:avLst/>
                  <a:gdLst>
                    <a:gd name="T0" fmla="*/ 0 w 15"/>
                    <a:gd name="T1" fmla="*/ 0 h 94"/>
                    <a:gd name="T2" fmla="*/ 13 w 15"/>
                    <a:gd name="T3" fmla="*/ 11 h 94"/>
                    <a:gd name="T4" fmla="*/ 14 w 15"/>
                    <a:gd name="T5" fmla="*/ 89 h 94"/>
                    <a:gd name="T6" fmla="*/ 9 w 15"/>
                    <a:gd name="T7" fmla="*/ 94 h 94"/>
                    <a:gd name="T8" fmla="*/ 9 w 15"/>
                    <a:gd name="T9" fmla="*/ 33 h 94"/>
                    <a:gd name="T10" fmla="*/ 4 w 15"/>
                    <a:gd name="T11" fmla="*/ 26 h 94"/>
                    <a:gd name="T12" fmla="*/ 0 w 15"/>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15" h="94">
                      <a:moveTo>
                        <a:pt x="0" y="0"/>
                      </a:moveTo>
                      <a:cubicBezTo>
                        <a:pt x="0" y="0"/>
                        <a:pt x="12" y="6"/>
                        <a:pt x="13" y="11"/>
                      </a:cubicBezTo>
                      <a:cubicBezTo>
                        <a:pt x="14" y="15"/>
                        <a:pt x="14" y="89"/>
                        <a:pt x="14" y="89"/>
                      </a:cubicBezTo>
                      <a:cubicBezTo>
                        <a:pt x="14" y="89"/>
                        <a:pt x="15" y="94"/>
                        <a:pt x="9" y="94"/>
                      </a:cubicBezTo>
                      <a:cubicBezTo>
                        <a:pt x="9" y="33"/>
                        <a:pt x="9" y="33"/>
                        <a:pt x="9" y="33"/>
                      </a:cubicBezTo>
                      <a:cubicBezTo>
                        <a:pt x="4" y="26"/>
                        <a:pt x="4" y="26"/>
                        <a:pt x="4" y="26"/>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椭圆 57"/>
              <p:cNvSpPr/>
              <p:nvPr>
                <p:custDataLst>
                  <p:tags r:id="rId24"/>
                </p:custDataLst>
              </p:nvPr>
            </p:nvSpPr>
            <p:spPr>
              <a:xfrm>
                <a:off x="3708" y="4651"/>
                <a:ext cx="1556" cy="1556"/>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1" name="Group 20"/>
              <p:cNvGrpSpPr>
                <a:grpSpLocks noChangeAspect="1"/>
              </p:cNvGrpSpPr>
              <p:nvPr>
                <p:custDataLst>
                  <p:tags r:id="rId25"/>
                </p:custDataLst>
              </p:nvPr>
            </p:nvGrpSpPr>
            <p:grpSpPr bwMode="auto">
              <a:xfrm>
                <a:off x="4108" y="5037"/>
                <a:ext cx="733" cy="702"/>
                <a:chOff x="3365" y="1699"/>
                <a:chExt cx="952" cy="913"/>
              </a:xfrm>
              <a:solidFill>
                <a:srgbClr val="FF9F00"/>
              </a:solidFill>
            </p:grpSpPr>
            <p:sp>
              <p:nvSpPr>
                <p:cNvPr id="62" name="Freeform 21"/>
                <p:cNvSpPr/>
                <p:nvPr>
                  <p:custDataLst>
                    <p:tags r:id="rId26"/>
                  </p:custDataLst>
                </p:nvPr>
              </p:nvSpPr>
              <p:spPr bwMode="auto">
                <a:xfrm>
                  <a:off x="3689" y="2516"/>
                  <a:ext cx="305" cy="96"/>
                </a:xfrm>
                <a:custGeom>
                  <a:avLst/>
                  <a:gdLst>
                    <a:gd name="T0" fmla="*/ 116 w 128"/>
                    <a:gd name="T1" fmla="*/ 29 h 40"/>
                    <a:gd name="T2" fmla="*/ 108 w 128"/>
                    <a:gd name="T3" fmla="*/ 17 h 40"/>
                    <a:gd name="T4" fmla="*/ 105 w 128"/>
                    <a:gd name="T5" fmla="*/ 0 h 40"/>
                    <a:gd name="T6" fmla="*/ 23 w 128"/>
                    <a:gd name="T7" fmla="*/ 0 h 40"/>
                    <a:gd name="T8" fmla="*/ 20 w 128"/>
                    <a:gd name="T9" fmla="*/ 17 h 40"/>
                    <a:gd name="T10" fmla="*/ 12 w 128"/>
                    <a:gd name="T11" fmla="*/ 29 h 40"/>
                    <a:gd name="T12" fmla="*/ 5 w 128"/>
                    <a:gd name="T13" fmla="*/ 40 h 40"/>
                    <a:gd name="T14" fmla="*/ 64 w 128"/>
                    <a:gd name="T15" fmla="*/ 40 h 40"/>
                    <a:gd name="T16" fmla="*/ 123 w 128"/>
                    <a:gd name="T17" fmla="*/ 40 h 40"/>
                    <a:gd name="T18" fmla="*/ 116 w 128"/>
                    <a:gd name="T19"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40">
                      <a:moveTo>
                        <a:pt x="116" y="29"/>
                      </a:moveTo>
                      <a:cubicBezTo>
                        <a:pt x="109" y="24"/>
                        <a:pt x="108" y="17"/>
                        <a:pt x="108" y="17"/>
                      </a:cubicBezTo>
                      <a:cubicBezTo>
                        <a:pt x="105" y="0"/>
                        <a:pt x="105" y="0"/>
                        <a:pt x="105" y="0"/>
                      </a:cubicBezTo>
                      <a:cubicBezTo>
                        <a:pt x="23" y="0"/>
                        <a:pt x="23" y="0"/>
                        <a:pt x="23" y="0"/>
                      </a:cubicBezTo>
                      <a:cubicBezTo>
                        <a:pt x="20" y="17"/>
                        <a:pt x="20" y="17"/>
                        <a:pt x="20" y="17"/>
                      </a:cubicBezTo>
                      <a:cubicBezTo>
                        <a:pt x="20" y="17"/>
                        <a:pt x="19" y="24"/>
                        <a:pt x="12" y="29"/>
                      </a:cubicBezTo>
                      <a:cubicBezTo>
                        <a:pt x="5" y="34"/>
                        <a:pt x="0" y="39"/>
                        <a:pt x="5" y="40"/>
                      </a:cubicBezTo>
                      <a:cubicBezTo>
                        <a:pt x="11" y="40"/>
                        <a:pt x="60" y="40"/>
                        <a:pt x="64" y="40"/>
                      </a:cubicBezTo>
                      <a:cubicBezTo>
                        <a:pt x="68" y="40"/>
                        <a:pt x="117" y="40"/>
                        <a:pt x="123" y="40"/>
                      </a:cubicBezTo>
                      <a:cubicBezTo>
                        <a:pt x="128" y="39"/>
                        <a:pt x="123" y="34"/>
                        <a:pt x="1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2"/>
                <p:cNvSpPr/>
                <p:nvPr>
                  <p:custDataLst>
                    <p:tags r:id="rId27"/>
                  </p:custDataLst>
                </p:nvPr>
              </p:nvSpPr>
              <p:spPr bwMode="auto">
                <a:xfrm>
                  <a:off x="3567" y="2121"/>
                  <a:ext cx="303" cy="179"/>
                </a:xfrm>
                <a:custGeom>
                  <a:avLst/>
                  <a:gdLst>
                    <a:gd name="T0" fmla="*/ 22 w 127"/>
                    <a:gd name="T1" fmla="*/ 63 h 75"/>
                    <a:gd name="T2" fmla="*/ 54 w 127"/>
                    <a:gd name="T3" fmla="*/ 35 h 75"/>
                    <a:gd name="T4" fmla="*/ 90 w 127"/>
                    <a:gd name="T5" fmla="*/ 59 h 75"/>
                    <a:gd name="T6" fmla="*/ 22 w 127"/>
                    <a:gd name="T7" fmla="*/ 63 h 75"/>
                  </a:gdLst>
                  <a:ahLst/>
                  <a:cxnLst>
                    <a:cxn ang="0">
                      <a:pos x="T0" y="T1"/>
                    </a:cxn>
                    <a:cxn ang="0">
                      <a:pos x="T2" y="T3"/>
                    </a:cxn>
                    <a:cxn ang="0">
                      <a:pos x="T4" y="T5"/>
                    </a:cxn>
                    <a:cxn ang="0">
                      <a:pos x="T6" y="T7"/>
                    </a:cxn>
                  </a:cxnLst>
                  <a:rect l="0" t="0" r="r" b="b"/>
                  <a:pathLst>
                    <a:path w="127" h="75">
                      <a:moveTo>
                        <a:pt x="22" y="63"/>
                      </a:moveTo>
                      <a:cubicBezTo>
                        <a:pt x="44" y="62"/>
                        <a:pt x="47" y="57"/>
                        <a:pt x="54" y="35"/>
                      </a:cubicBezTo>
                      <a:cubicBezTo>
                        <a:pt x="67" y="0"/>
                        <a:pt x="127" y="44"/>
                        <a:pt x="90" y="59"/>
                      </a:cubicBezTo>
                      <a:cubicBezTo>
                        <a:pt x="53" y="75"/>
                        <a:pt x="0" y="63"/>
                        <a:pt x="2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3"/>
                <p:cNvSpPr>
                  <a:spLocks noEditPoints="1"/>
                </p:cNvSpPr>
                <p:nvPr>
                  <p:custDataLst>
                    <p:tags r:id="rId28"/>
                  </p:custDataLst>
                </p:nvPr>
              </p:nvSpPr>
              <p:spPr bwMode="auto">
                <a:xfrm>
                  <a:off x="3767" y="1699"/>
                  <a:ext cx="417" cy="498"/>
                </a:xfrm>
                <a:custGeom>
                  <a:avLst/>
                  <a:gdLst>
                    <a:gd name="T0" fmla="*/ 165 w 175"/>
                    <a:gd name="T1" fmla="*/ 8 h 209"/>
                    <a:gd name="T2" fmla="*/ 125 w 175"/>
                    <a:gd name="T3" fmla="*/ 18 h 209"/>
                    <a:gd name="T4" fmla="*/ 11 w 175"/>
                    <a:gd name="T5" fmla="*/ 179 h 209"/>
                    <a:gd name="T6" fmla="*/ 11 w 175"/>
                    <a:gd name="T7" fmla="*/ 199 h 209"/>
                    <a:gd name="T8" fmla="*/ 30 w 175"/>
                    <a:gd name="T9" fmla="*/ 195 h 209"/>
                    <a:gd name="T10" fmla="*/ 164 w 175"/>
                    <a:gd name="T11" fmla="*/ 49 h 209"/>
                    <a:gd name="T12" fmla="*/ 165 w 175"/>
                    <a:gd name="T13" fmla="*/ 8 h 209"/>
                    <a:gd name="T14" fmla="*/ 135 w 175"/>
                    <a:gd name="T15" fmla="*/ 28 h 209"/>
                    <a:gd name="T16" fmla="*/ 128 w 175"/>
                    <a:gd name="T17" fmla="*/ 21 h 209"/>
                    <a:gd name="T18" fmla="*/ 153 w 175"/>
                    <a:gd name="T19" fmla="*/ 10 h 209"/>
                    <a:gd name="T20" fmla="*/ 135 w 175"/>
                    <a:gd name="T21" fmla="*/ 2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09">
                      <a:moveTo>
                        <a:pt x="165" y="8"/>
                      </a:moveTo>
                      <a:cubicBezTo>
                        <a:pt x="154" y="0"/>
                        <a:pt x="136" y="4"/>
                        <a:pt x="125" y="18"/>
                      </a:cubicBezTo>
                      <a:cubicBezTo>
                        <a:pt x="11" y="179"/>
                        <a:pt x="11" y="179"/>
                        <a:pt x="11" y="179"/>
                      </a:cubicBezTo>
                      <a:cubicBezTo>
                        <a:pt x="0" y="193"/>
                        <a:pt x="0" y="191"/>
                        <a:pt x="11" y="199"/>
                      </a:cubicBezTo>
                      <a:cubicBezTo>
                        <a:pt x="22" y="208"/>
                        <a:pt x="19" y="209"/>
                        <a:pt x="30" y="195"/>
                      </a:cubicBezTo>
                      <a:cubicBezTo>
                        <a:pt x="164" y="49"/>
                        <a:pt x="164" y="49"/>
                        <a:pt x="164" y="49"/>
                      </a:cubicBezTo>
                      <a:cubicBezTo>
                        <a:pt x="175" y="35"/>
                        <a:pt x="175" y="17"/>
                        <a:pt x="165" y="8"/>
                      </a:cubicBezTo>
                      <a:close/>
                      <a:moveTo>
                        <a:pt x="135" y="28"/>
                      </a:moveTo>
                      <a:cubicBezTo>
                        <a:pt x="135" y="28"/>
                        <a:pt x="134" y="26"/>
                        <a:pt x="128" y="21"/>
                      </a:cubicBezTo>
                      <a:cubicBezTo>
                        <a:pt x="137" y="8"/>
                        <a:pt x="153" y="10"/>
                        <a:pt x="153" y="10"/>
                      </a:cubicBezTo>
                      <a:cubicBezTo>
                        <a:pt x="137" y="19"/>
                        <a:pt x="135" y="28"/>
                        <a:pt x="13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4"/>
                <p:cNvSpPr/>
                <p:nvPr>
                  <p:custDataLst>
                    <p:tags r:id="rId29"/>
                  </p:custDataLst>
                </p:nvPr>
              </p:nvSpPr>
              <p:spPr bwMode="auto">
                <a:xfrm>
                  <a:off x="3365" y="1849"/>
                  <a:ext cx="952" cy="629"/>
                </a:xfrm>
                <a:custGeom>
                  <a:avLst/>
                  <a:gdLst>
                    <a:gd name="T0" fmla="*/ 384 w 400"/>
                    <a:gd name="T1" fmla="*/ 0 h 264"/>
                    <a:gd name="T2" fmla="*/ 334 w 400"/>
                    <a:gd name="T3" fmla="*/ 0 h 264"/>
                    <a:gd name="T4" fmla="*/ 312 w 400"/>
                    <a:gd name="T5" fmla="*/ 24 h 264"/>
                    <a:gd name="T6" fmla="*/ 376 w 400"/>
                    <a:gd name="T7" fmla="*/ 24 h 264"/>
                    <a:gd name="T8" fmla="*/ 376 w 400"/>
                    <a:gd name="T9" fmla="*/ 216 h 264"/>
                    <a:gd name="T10" fmla="*/ 24 w 400"/>
                    <a:gd name="T11" fmla="*/ 216 h 264"/>
                    <a:gd name="T12" fmla="*/ 24 w 400"/>
                    <a:gd name="T13" fmla="*/ 24 h 264"/>
                    <a:gd name="T14" fmla="*/ 229 w 400"/>
                    <a:gd name="T15" fmla="*/ 24 h 264"/>
                    <a:gd name="T16" fmla="*/ 246 w 400"/>
                    <a:gd name="T17" fmla="*/ 0 h 264"/>
                    <a:gd name="T18" fmla="*/ 16 w 400"/>
                    <a:gd name="T19" fmla="*/ 0 h 264"/>
                    <a:gd name="T20" fmla="*/ 0 w 400"/>
                    <a:gd name="T21" fmla="*/ 16 h 264"/>
                    <a:gd name="T22" fmla="*/ 0 w 400"/>
                    <a:gd name="T23" fmla="*/ 248 h 264"/>
                    <a:gd name="T24" fmla="*/ 16 w 400"/>
                    <a:gd name="T25" fmla="*/ 264 h 264"/>
                    <a:gd name="T26" fmla="*/ 384 w 400"/>
                    <a:gd name="T27" fmla="*/ 264 h 264"/>
                    <a:gd name="T28" fmla="*/ 400 w 400"/>
                    <a:gd name="T29" fmla="*/ 248 h 264"/>
                    <a:gd name="T30" fmla="*/ 400 w 400"/>
                    <a:gd name="T31" fmla="*/ 16 h 264"/>
                    <a:gd name="T32" fmla="*/ 384 w 400"/>
                    <a:gd name="T3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264">
                      <a:moveTo>
                        <a:pt x="384" y="0"/>
                      </a:moveTo>
                      <a:cubicBezTo>
                        <a:pt x="334" y="0"/>
                        <a:pt x="334" y="0"/>
                        <a:pt x="334" y="0"/>
                      </a:cubicBezTo>
                      <a:cubicBezTo>
                        <a:pt x="312" y="24"/>
                        <a:pt x="312" y="24"/>
                        <a:pt x="312" y="24"/>
                      </a:cubicBezTo>
                      <a:cubicBezTo>
                        <a:pt x="376" y="24"/>
                        <a:pt x="376" y="24"/>
                        <a:pt x="376" y="24"/>
                      </a:cubicBezTo>
                      <a:cubicBezTo>
                        <a:pt x="376" y="216"/>
                        <a:pt x="376" y="216"/>
                        <a:pt x="376" y="216"/>
                      </a:cubicBezTo>
                      <a:cubicBezTo>
                        <a:pt x="24" y="216"/>
                        <a:pt x="24" y="216"/>
                        <a:pt x="24" y="216"/>
                      </a:cubicBezTo>
                      <a:cubicBezTo>
                        <a:pt x="24" y="24"/>
                        <a:pt x="24" y="24"/>
                        <a:pt x="24" y="24"/>
                      </a:cubicBezTo>
                      <a:cubicBezTo>
                        <a:pt x="229" y="24"/>
                        <a:pt x="229" y="24"/>
                        <a:pt x="229" y="24"/>
                      </a:cubicBezTo>
                      <a:cubicBezTo>
                        <a:pt x="246" y="0"/>
                        <a:pt x="246" y="0"/>
                        <a:pt x="246" y="0"/>
                      </a:cubicBezTo>
                      <a:cubicBezTo>
                        <a:pt x="16" y="0"/>
                        <a:pt x="16" y="0"/>
                        <a:pt x="16" y="0"/>
                      </a:cubicBezTo>
                      <a:cubicBezTo>
                        <a:pt x="7" y="0"/>
                        <a:pt x="0" y="7"/>
                        <a:pt x="0" y="16"/>
                      </a:cubicBezTo>
                      <a:cubicBezTo>
                        <a:pt x="0" y="248"/>
                        <a:pt x="0" y="248"/>
                        <a:pt x="0" y="248"/>
                      </a:cubicBezTo>
                      <a:cubicBezTo>
                        <a:pt x="0" y="257"/>
                        <a:pt x="7" y="264"/>
                        <a:pt x="16" y="264"/>
                      </a:cubicBezTo>
                      <a:cubicBezTo>
                        <a:pt x="384" y="264"/>
                        <a:pt x="384" y="264"/>
                        <a:pt x="384" y="264"/>
                      </a:cubicBezTo>
                      <a:cubicBezTo>
                        <a:pt x="393" y="264"/>
                        <a:pt x="400" y="257"/>
                        <a:pt x="400" y="248"/>
                      </a:cubicBezTo>
                      <a:cubicBezTo>
                        <a:pt x="400" y="16"/>
                        <a:pt x="400" y="16"/>
                        <a:pt x="400" y="16"/>
                      </a:cubicBezTo>
                      <a:cubicBezTo>
                        <a:pt x="400" y="7"/>
                        <a:pt x="393"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8" name="椭圆 67"/>
              <p:cNvSpPr/>
              <p:nvPr>
                <p:custDataLst>
                  <p:tags r:id="rId30"/>
                </p:custDataLst>
              </p:nvPr>
            </p:nvSpPr>
            <p:spPr>
              <a:xfrm>
                <a:off x="4955" y="6578"/>
                <a:ext cx="1556" cy="1556"/>
              </a:xfrm>
              <a:prstGeom prst="ellipse">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Freeform 10"/>
              <p:cNvSpPr>
                <a:spLocks noEditPoints="1"/>
              </p:cNvSpPr>
              <p:nvPr>
                <p:custDataLst>
                  <p:tags r:id="rId31"/>
                </p:custDataLst>
              </p:nvPr>
            </p:nvSpPr>
            <p:spPr bwMode="auto">
              <a:xfrm>
                <a:off x="5179" y="6939"/>
                <a:ext cx="1108" cy="835"/>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rgbClr val="294350"/>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2" name="组合 81"/>
              <p:cNvGrpSpPr/>
              <p:nvPr/>
            </p:nvGrpSpPr>
            <p:grpSpPr>
              <a:xfrm>
                <a:off x="9352" y="2122"/>
                <a:ext cx="5940" cy="5667"/>
                <a:chOff x="8848" y="2122"/>
                <a:chExt cx="5940" cy="5667"/>
              </a:xfrm>
            </p:grpSpPr>
            <p:sp>
              <p:nvSpPr>
                <p:cNvPr id="16" name="文本框 15"/>
                <p:cNvSpPr txBox="1"/>
                <p:nvPr>
                  <p:custDataLst>
                    <p:tags r:id="rId32"/>
                  </p:custDataLst>
                </p:nvPr>
              </p:nvSpPr>
              <p:spPr>
                <a:xfrm>
                  <a:off x="10085" y="5124"/>
                  <a:ext cx="4703" cy="1330"/>
                </a:xfrm>
                <a:prstGeom prst="rect">
                  <a:avLst/>
                </a:prstGeom>
              </p:spPr>
              <p:txBody>
                <a:bodyPr wrap="square" anchor="ctr" anchorCtr="0">
                  <a:spAutoFit/>
                </a:bodyPr>
                <a:lstStyle>
                  <a:defPPr>
                    <a:defRPr lang="zh-CN"/>
                  </a:defPPr>
                </a:lstStyle>
                <a:p>
                  <a:pPr algn="just">
                    <a:lnSpc>
                      <a:spcPct val="12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在有酸碱等腐蚀性介质的受限空间作业时，应穿戴好防酸碱工作服、工作鞋、手套等护品。</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custDataLst>
                    <p:tags r:id="rId33"/>
                  </p:custDataLst>
                </p:nvPr>
              </p:nvSpPr>
              <p:spPr>
                <a:xfrm>
                  <a:off x="10085" y="3623"/>
                  <a:ext cx="4703" cy="1330"/>
                </a:xfrm>
                <a:prstGeom prst="rect">
                  <a:avLst/>
                </a:prstGeom>
              </p:spPr>
              <p:txBody>
                <a:bodyPr wrap="square" anchor="ctr" anchorCtr="0">
                  <a:spAutoFit/>
                </a:bodyPr>
                <a:lstStyle>
                  <a:defPPr>
                    <a:defRPr lang="zh-CN"/>
                  </a:defPPr>
                </a:lstStyle>
                <a:p>
                  <a:pPr algn="just">
                    <a:lnSpc>
                      <a:spcPct val="1200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在易燃易爆的受限空间作业时，应穿防静电工作服、工作鞋，使用防爆型低压灯具及不发生火花的工具。</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p:cNvSpPr txBox="1"/>
                <p:nvPr>
                  <p:custDataLst>
                    <p:tags r:id="rId34"/>
                  </p:custDataLst>
                </p:nvPr>
              </p:nvSpPr>
              <p:spPr>
                <a:xfrm>
                  <a:off x="10085" y="2122"/>
                  <a:ext cx="4703" cy="1330"/>
                </a:xfrm>
                <a:prstGeom prst="rect">
                  <a:avLst/>
                </a:prstGeom>
              </p:spPr>
              <p:txBody>
                <a:bodyPr wrap="square" anchor="ctr" anchorCtr="0">
                  <a:spAutoFit/>
                </a:bodyPr>
                <a:lstStyle>
                  <a:defPPr>
                    <a:defRPr lang="zh-CN"/>
                  </a:defPPr>
                </a:lstStyle>
                <a:p>
                  <a:pPr algn="just">
                    <a:lnSpc>
                      <a:spcPct val="120000"/>
                    </a:lnSpc>
                  </a:pPr>
                  <a:r>
                    <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在缺氧或有毒的受限空间作业时，应佩戴隔离式防护面具，必要时作业人员应拴带救生绳。</a:t>
                  </a:r>
                  <a:endParaRPr lang="en-US" altLang="zh-CN" sz="1400" b="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文本框 58"/>
                <p:cNvSpPr txBox="1"/>
                <p:nvPr>
                  <p:custDataLst>
                    <p:tags r:id="rId35"/>
                  </p:custDataLst>
                </p:nvPr>
              </p:nvSpPr>
              <p:spPr>
                <a:xfrm>
                  <a:off x="10085" y="6823"/>
                  <a:ext cx="4703" cy="933"/>
                </a:xfrm>
                <a:prstGeom prst="rect">
                  <a:avLst/>
                </a:prstGeom>
              </p:spPr>
              <p:txBody>
                <a:bodyPr wrap="square" anchor="ctr" anchorCtr="0">
                  <a:spAutoFit/>
                </a:bodyPr>
                <a:lstStyle>
                  <a:defPPr>
                    <a:defRPr lang="zh-CN"/>
                  </a:defPPr>
                </a:lstStyle>
                <a:p>
                  <a:pPr algn="just">
                    <a:lnSpc>
                      <a:spcPct val="12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在产生噪声的受限空间作业时，应配戴耳塞或耳罩等防噪声护具。</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圆角矩形 35"/>
                <p:cNvSpPr/>
                <p:nvPr>
                  <p:custDataLst>
                    <p:tags r:id="rId36"/>
                  </p:custDataLst>
                </p:nvPr>
              </p:nvSpPr>
              <p:spPr>
                <a:xfrm>
                  <a:off x="8848" y="5289"/>
                  <a:ext cx="1000" cy="999"/>
                </a:xfrm>
                <a:prstGeom prst="roundRect">
                  <a:avLst>
                    <a:gd name="adj" fmla="val 50000"/>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ctr"/>
                  <a:r>
                    <a:rPr lang="en-US" altLang="zh-CN" sz="2800" b="1" dirty="0">
                      <a:solidFill>
                        <a:schemeClr val="bg1"/>
                      </a:solidFill>
                    </a:rPr>
                    <a:t>3</a:t>
                  </a:r>
                  <a:endParaRPr lang="en-US" altLang="zh-CN" sz="2800" b="1" dirty="0">
                    <a:solidFill>
                      <a:schemeClr val="bg1"/>
                    </a:solidFill>
                  </a:endParaRPr>
                </a:p>
              </p:txBody>
            </p:sp>
            <p:sp>
              <p:nvSpPr>
                <p:cNvPr id="75" name="圆角矩形 34"/>
                <p:cNvSpPr/>
                <p:nvPr>
                  <p:custDataLst>
                    <p:tags r:id="rId37"/>
                  </p:custDataLst>
                </p:nvPr>
              </p:nvSpPr>
              <p:spPr>
                <a:xfrm>
                  <a:off x="8848" y="3788"/>
                  <a:ext cx="1000" cy="999"/>
                </a:xfrm>
                <a:prstGeom prst="roundRect">
                  <a:avLst>
                    <a:gd name="adj" fmla="val 5000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ctr"/>
                  <a:r>
                    <a:rPr lang="en-US" altLang="zh-CN" sz="2800" b="1" dirty="0">
                      <a:solidFill>
                        <a:schemeClr val="bg1"/>
                      </a:solidFill>
                    </a:rPr>
                    <a:t>2</a:t>
                  </a:r>
                  <a:endParaRPr lang="en-US" altLang="zh-CN" sz="2800" b="1" dirty="0">
                    <a:solidFill>
                      <a:schemeClr val="bg1"/>
                    </a:solidFill>
                  </a:endParaRPr>
                </a:p>
              </p:txBody>
            </p:sp>
            <p:sp>
              <p:nvSpPr>
                <p:cNvPr id="78" name="圆角矩形 30"/>
                <p:cNvSpPr/>
                <p:nvPr>
                  <p:custDataLst>
                    <p:tags r:id="rId38"/>
                  </p:custDataLst>
                </p:nvPr>
              </p:nvSpPr>
              <p:spPr>
                <a:xfrm>
                  <a:off x="8848" y="2287"/>
                  <a:ext cx="1000" cy="999"/>
                </a:xfrm>
                <a:prstGeom prst="roundRect">
                  <a:avLst>
                    <a:gd name="adj" fmla="val 50000"/>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ctr"/>
                  <a:r>
                    <a:rPr lang="en-US" altLang="zh-CN" sz="2800" b="1" dirty="0">
                      <a:solidFill>
                        <a:schemeClr val="bg1"/>
                      </a:solidFill>
                    </a:rPr>
                    <a:t>1</a:t>
                  </a:r>
                  <a:endParaRPr lang="en-US" altLang="zh-CN" sz="2800" b="1" dirty="0">
                    <a:solidFill>
                      <a:schemeClr val="bg1"/>
                    </a:solidFill>
                  </a:endParaRPr>
                </a:p>
              </p:txBody>
            </p:sp>
            <p:sp>
              <p:nvSpPr>
                <p:cNvPr id="81" name="圆角矩形 34"/>
                <p:cNvSpPr/>
                <p:nvPr>
                  <p:custDataLst>
                    <p:tags r:id="rId39"/>
                  </p:custDataLst>
                </p:nvPr>
              </p:nvSpPr>
              <p:spPr>
                <a:xfrm>
                  <a:off x="8848" y="6790"/>
                  <a:ext cx="1000" cy="999"/>
                </a:xfrm>
                <a:prstGeom prst="roundRect">
                  <a:avLst>
                    <a:gd name="adj" fmla="val 5000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ctr"/>
                  <a:r>
                    <a:rPr lang="en-US" altLang="zh-CN" sz="2800" b="1" dirty="0">
                      <a:solidFill>
                        <a:schemeClr val="bg1"/>
                      </a:solidFill>
                    </a:rPr>
                    <a:t>4</a:t>
                  </a:r>
                  <a:endParaRPr lang="en-US" altLang="zh-CN" sz="2800" b="1" dirty="0">
                    <a:solidFill>
                      <a:schemeClr val="bg1"/>
                    </a:solidFill>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46532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有限空间作业要求：照明及用电安全</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8"/>
            </p:custDataLst>
          </p:nvPr>
        </p:nvSpPr>
        <p:spPr>
          <a:xfrm>
            <a:off x="0" y="1286510"/>
            <a:ext cx="12203008" cy="2179540"/>
          </a:xfrm>
          <a:prstGeom prst="rect">
            <a:avLst/>
          </a:prstGeom>
          <a:blipFill>
            <a:blip r:embed="rId9"/>
            <a:srcRect/>
            <a:stretch>
              <a:fillRect t="-131563" b="-130640"/>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ym typeface="Arial" panose="020B0604020202020204" pitchFamily="34" charset="0"/>
            </a:endParaRPr>
          </a:p>
        </p:txBody>
      </p:sp>
      <p:sp>
        <p:nvSpPr>
          <p:cNvPr id="2" name="椭圆 1"/>
          <p:cNvSpPr/>
          <p:nvPr>
            <p:custDataLst>
              <p:tags r:id="rId10"/>
            </p:custDataLst>
          </p:nvPr>
        </p:nvSpPr>
        <p:spPr>
          <a:xfrm>
            <a:off x="3134721" y="2979492"/>
            <a:ext cx="1253067" cy="1253067"/>
          </a:xfrm>
          <a:prstGeom prst="ellipse">
            <a:avLst/>
          </a:prstGeom>
          <a:solidFill>
            <a:srgbClr val="FFFFFF"/>
          </a:solidFill>
          <a:ln>
            <a:solidFill>
              <a:srgbClr val="294350"/>
            </a:solidFill>
          </a:ln>
          <a:effectLst/>
        </p:spPr>
        <p:style>
          <a:lnRef idx="1">
            <a:srgbClr val="4276AA"/>
          </a:lnRef>
          <a:fillRef idx="3">
            <a:srgbClr val="4276AA"/>
          </a:fillRef>
          <a:effectRef idx="2">
            <a:srgbClr val="4276AA"/>
          </a:effectRef>
          <a:fontRef idx="minor">
            <a:srgbClr val="FFFFFF"/>
          </a:fontRef>
        </p:style>
        <p:txBody>
          <a:bodyPr anchor="ctr"/>
          <a:lstStyle/>
          <a:p>
            <a:pPr algn="ctr"/>
            <a:endParaRPr>
              <a:sym typeface="Arial" panose="020B0604020202020204" pitchFamily="34" charset="0"/>
            </a:endParaRPr>
          </a:p>
        </p:txBody>
      </p:sp>
      <p:sp>
        <p:nvSpPr>
          <p:cNvPr id="35" name="椭圆 34"/>
          <p:cNvSpPr/>
          <p:nvPr>
            <p:custDataLst>
              <p:tags r:id="rId11"/>
            </p:custDataLst>
          </p:nvPr>
        </p:nvSpPr>
        <p:spPr>
          <a:xfrm>
            <a:off x="3311855" y="3156626"/>
            <a:ext cx="898796" cy="898796"/>
          </a:xfrm>
          <a:prstGeom prst="ellipse">
            <a:avLst/>
          </a:prstGeom>
          <a:solidFill>
            <a:srgbClr val="294350"/>
          </a:solidFill>
          <a:ln>
            <a:solidFill>
              <a:srgbClr val="294350"/>
            </a:solidFill>
          </a:ln>
          <a:effectLst/>
        </p:spPr>
        <p:style>
          <a:lnRef idx="1">
            <a:srgbClr val="4276AA"/>
          </a:lnRef>
          <a:fillRef idx="3">
            <a:srgbClr val="4276AA"/>
          </a:fillRef>
          <a:effectRef idx="2">
            <a:srgbClr val="4276AA"/>
          </a:effectRef>
          <a:fontRef idx="minor">
            <a:srgbClr val="FFFFFF"/>
          </a:fontRef>
        </p:style>
        <p:txBody>
          <a:bodyPr anchor="ctr"/>
          <a:lstStyle/>
          <a:p>
            <a:pPr algn="ctr"/>
            <a:endParaRPr>
              <a:sym typeface="Arial" panose="020B0604020202020204" pitchFamily="34" charset="0"/>
            </a:endParaRPr>
          </a:p>
        </p:txBody>
      </p:sp>
      <p:sp>
        <p:nvSpPr>
          <p:cNvPr id="33" name="任意多边形 32"/>
          <p:cNvSpPr/>
          <p:nvPr>
            <p:custDataLst>
              <p:tags r:id="rId12"/>
            </p:custDataLst>
          </p:nvPr>
        </p:nvSpPr>
        <p:spPr bwMode="auto">
          <a:xfrm>
            <a:off x="3535203" y="3411094"/>
            <a:ext cx="452104" cy="389858"/>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rgbClr val="FFFFFF"/>
          </a:solidFill>
          <a:ln w="9525">
            <a:noFill/>
            <a:round/>
          </a:ln>
        </p:spPr>
        <p:txBody>
          <a:bodyPr anchor="ctr"/>
          <a:lstStyle/>
          <a:p>
            <a:pPr algn="ctr"/>
            <a:endParaRPr>
              <a:sym typeface="Arial" panose="020B0604020202020204" pitchFamily="34" charset="0"/>
            </a:endParaRPr>
          </a:p>
        </p:txBody>
      </p:sp>
      <p:sp>
        <p:nvSpPr>
          <p:cNvPr id="19" name="文本框 18"/>
          <p:cNvSpPr txBox="1"/>
          <p:nvPr>
            <p:custDataLst>
              <p:tags r:id="rId13"/>
            </p:custDataLst>
          </p:nvPr>
        </p:nvSpPr>
        <p:spPr>
          <a:xfrm>
            <a:off x="2430145" y="4507230"/>
            <a:ext cx="2670175" cy="838200"/>
          </a:xfrm>
          <a:prstGeom prst="rect">
            <a:avLst/>
          </a:prstGeom>
          <a:noFill/>
          <a:extLst>
            <a:ext uri="{909E8E84-426E-40DD-AFC4-6F175D3DCCD1}">
              <a14:hiddenFill xmlns:a14="http://schemas.microsoft.com/office/drawing/2010/main">
                <a:solidFill>
                  <a:srgbClr val="4276AA">
                    <a:lumMod val="100000"/>
                  </a:srgbClr>
                </a:solidFill>
              </a14:hiddenFill>
            </a:ext>
          </a:extLst>
        </p:spPr>
        <p:txBody>
          <a:bodyPr wrap="square" lIns="144000" tIns="0" rIns="0" bIns="0" anchor="t" anchorCtr="0">
            <a:spAutoFit/>
          </a:bodyPr>
          <a:lstStyle/>
          <a:p>
            <a:pPr lvl="0" algn="just">
              <a:lnSpc>
                <a:spcPct val="130000"/>
              </a:lnSpc>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受限空间照明电压应小于等于36V，在潮湿容器、狭小容器内作业电压应小于等于12V。</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 name="椭圆 3"/>
          <p:cNvSpPr/>
          <p:nvPr>
            <p:custDataLst>
              <p:tags r:id="rId14"/>
            </p:custDataLst>
          </p:nvPr>
        </p:nvSpPr>
        <p:spPr>
          <a:xfrm>
            <a:off x="7676357" y="2979489"/>
            <a:ext cx="1253067" cy="1253067"/>
          </a:xfrm>
          <a:prstGeom prst="ellipse">
            <a:avLst/>
          </a:prstGeom>
          <a:solidFill>
            <a:srgbClr val="FFFFFF"/>
          </a:solidFill>
          <a:ln>
            <a:solidFill>
              <a:srgbClr val="FF9F00"/>
            </a:solidFill>
          </a:ln>
          <a:effectLst/>
        </p:spPr>
        <p:style>
          <a:lnRef idx="1">
            <a:srgbClr val="4276AA"/>
          </a:lnRef>
          <a:fillRef idx="3">
            <a:srgbClr val="4276AA"/>
          </a:fillRef>
          <a:effectRef idx="2">
            <a:srgbClr val="4276AA"/>
          </a:effectRef>
          <a:fontRef idx="minor">
            <a:srgbClr val="FFFFFF"/>
          </a:fontRef>
        </p:style>
        <p:txBody>
          <a:bodyPr anchor="ctr"/>
          <a:lstStyle/>
          <a:p>
            <a:pPr algn="ctr"/>
            <a:endParaRPr>
              <a:sym typeface="Arial" panose="020B0604020202020204" pitchFamily="34" charset="0"/>
            </a:endParaRPr>
          </a:p>
        </p:txBody>
      </p:sp>
      <p:sp>
        <p:nvSpPr>
          <p:cNvPr id="5" name="椭圆 4"/>
          <p:cNvSpPr/>
          <p:nvPr>
            <p:custDataLst>
              <p:tags r:id="rId15"/>
            </p:custDataLst>
          </p:nvPr>
        </p:nvSpPr>
        <p:spPr>
          <a:xfrm>
            <a:off x="7853491" y="3156626"/>
            <a:ext cx="898796" cy="898796"/>
          </a:xfrm>
          <a:prstGeom prst="ellipse">
            <a:avLst/>
          </a:prstGeom>
          <a:solidFill>
            <a:srgbClr val="FF9F00"/>
          </a:solidFill>
          <a:ln>
            <a:solidFill>
              <a:srgbClr val="FF9F00"/>
            </a:solidFill>
          </a:ln>
          <a:effectLst/>
        </p:spPr>
        <p:style>
          <a:lnRef idx="1">
            <a:srgbClr val="4276AA"/>
          </a:lnRef>
          <a:fillRef idx="3">
            <a:srgbClr val="4276AA"/>
          </a:fillRef>
          <a:effectRef idx="2">
            <a:srgbClr val="4276AA"/>
          </a:effectRef>
          <a:fontRef idx="minor">
            <a:srgbClr val="FFFFFF"/>
          </a:fontRef>
        </p:style>
        <p:txBody>
          <a:bodyPr anchor="ctr"/>
          <a:lstStyle/>
          <a:p>
            <a:pPr algn="ctr"/>
            <a:endParaRPr>
              <a:sym typeface="Arial" panose="020B0604020202020204" pitchFamily="34" charset="0"/>
            </a:endParaRPr>
          </a:p>
        </p:txBody>
      </p:sp>
      <p:sp>
        <p:nvSpPr>
          <p:cNvPr id="7" name="任意多边形 6"/>
          <p:cNvSpPr/>
          <p:nvPr>
            <p:custDataLst>
              <p:tags r:id="rId16"/>
            </p:custDataLst>
          </p:nvPr>
        </p:nvSpPr>
        <p:spPr bwMode="auto">
          <a:xfrm>
            <a:off x="8075201" y="3427476"/>
            <a:ext cx="455379" cy="357094"/>
          </a:xfrm>
          <a:custGeom>
            <a:avLst/>
            <a:gdLst/>
            <a:ahLst/>
            <a:cxnLst>
              <a:cxn ang="0">
                <a:pos x="45" y="14"/>
              </a:cxn>
              <a:cxn ang="0">
                <a:pos x="32" y="10"/>
              </a:cxn>
              <a:cxn ang="0">
                <a:pos x="18" y="14"/>
              </a:cxn>
              <a:cxn ang="0">
                <a:pos x="0" y="14"/>
              </a:cxn>
              <a:cxn ang="0">
                <a:pos x="64" y="14"/>
              </a:cxn>
              <a:cxn ang="0">
                <a:pos x="0" y="15"/>
              </a:cxn>
              <a:cxn ang="0">
                <a:pos x="18" y="20"/>
              </a:cxn>
              <a:cxn ang="0">
                <a:pos x="2" y="22"/>
              </a:cxn>
              <a:cxn ang="0">
                <a:pos x="9" y="35"/>
              </a:cxn>
              <a:cxn ang="0">
                <a:pos x="1" y="36"/>
              </a:cxn>
              <a:cxn ang="0">
                <a:pos x="0" y="28"/>
              </a:cxn>
              <a:cxn ang="0">
                <a:pos x="8" y="27"/>
              </a:cxn>
              <a:cxn ang="0">
                <a:pos x="9" y="35"/>
              </a:cxn>
              <a:cxn ang="0">
                <a:pos x="15" y="50"/>
              </a:cxn>
              <a:cxn ang="0">
                <a:pos x="7" y="49"/>
              </a:cxn>
              <a:cxn ang="0">
                <a:pos x="8" y="41"/>
              </a:cxn>
              <a:cxn ang="0">
                <a:pos x="16" y="42"/>
              </a:cxn>
              <a:cxn ang="0">
                <a:pos x="23" y="35"/>
              </a:cxn>
              <a:cxn ang="0">
                <a:pos x="15" y="36"/>
              </a:cxn>
              <a:cxn ang="0">
                <a:pos x="13" y="28"/>
              </a:cxn>
              <a:cxn ang="0">
                <a:pos x="21" y="27"/>
              </a:cxn>
              <a:cxn ang="0">
                <a:pos x="23" y="35"/>
              </a:cxn>
              <a:cxn ang="0">
                <a:pos x="28" y="50"/>
              </a:cxn>
              <a:cxn ang="0">
                <a:pos x="20" y="49"/>
              </a:cxn>
              <a:cxn ang="0">
                <a:pos x="21" y="41"/>
              </a:cxn>
              <a:cxn ang="0">
                <a:pos x="29" y="42"/>
              </a:cxn>
              <a:cxn ang="0">
                <a:pos x="36" y="35"/>
              </a:cxn>
              <a:cxn ang="0">
                <a:pos x="28" y="36"/>
              </a:cxn>
              <a:cxn ang="0">
                <a:pos x="27" y="28"/>
              </a:cxn>
              <a:cxn ang="0">
                <a:pos x="35" y="27"/>
              </a:cxn>
              <a:cxn ang="0">
                <a:pos x="36" y="35"/>
              </a:cxn>
              <a:cxn ang="0">
                <a:pos x="42" y="50"/>
              </a:cxn>
              <a:cxn ang="0">
                <a:pos x="34" y="49"/>
              </a:cxn>
              <a:cxn ang="0">
                <a:pos x="35" y="41"/>
              </a:cxn>
              <a:cxn ang="0">
                <a:pos x="43" y="42"/>
              </a:cxn>
              <a:cxn ang="0">
                <a:pos x="50" y="35"/>
              </a:cxn>
              <a:cxn ang="0">
                <a:pos x="42" y="36"/>
              </a:cxn>
              <a:cxn ang="0">
                <a:pos x="41" y="28"/>
              </a:cxn>
              <a:cxn ang="0">
                <a:pos x="49" y="27"/>
              </a:cxn>
              <a:cxn ang="0">
                <a:pos x="50" y="35"/>
              </a:cxn>
              <a:cxn ang="0">
                <a:pos x="61" y="22"/>
              </a:cxn>
              <a:cxn ang="0">
                <a:pos x="45" y="20"/>
              </a:cxn>
              <a:cxn ang="0">
                <a:pos x="64" y="15"/>
              </a:cxn>
              <a:cxn ang="0">
                <a:pos x="57" y="49"/>
              </a:cxn>
              <a:cxn ang="0">
                <a:pos x="49" y="50"/>
              </a:cxn>
              <a:cxn ang="0">
                <a:pos x="48" y="42"/>
              </a:cxn>
              <a:cxn ang="0">
                <a:pos x="56" y="41"/>
              </a:cxn>
              <a:cxn ang="0">
                <a:pos x="57" y="49"/>
              </a:cxn>
              <a:cxn ang="0">
                <a:pos x="63" y="36"/>
              </a:cxn>
              <a:cxn ang="0">
                <a:pos x="55" y="35"/>
              </a:cxn>
              <a:cxn ang="0">
                <a:pos x="56" y="27"/>
              </a:cxn>
              <a:cxn ang="0">
                <a:pos x="64" y="28"/>
              </a:cxn>
            </a:cxnLst>
            <a:rect l="0" t="0" r="r" b="b"/>
            <a:pathLst>
              <a:path w="64" h="50">
                <a:moveTo>
                  <a:pt x="64" y="14"/>
                </a:moveTo>
                <a:cubicBezTo>
                  <a:pt x="45" y="14"/>
                  <a:pt x="45" y="14"/>
                  <a:pt x="45" y="14"/>
                </a:cubicBezTo>
                <a:cubicBezTo>
                  <a:pt x="45" y="14"/>
                  <a:pt x="45" y="14"/>
                  <a:pt x="45" y="14"/>
                </a:cubicBezTo>
                <a:cubicBezTo>
                  <a:pt x="45" y="12"/>
                  <a:pt x="44" y="10"/>
                  <a:pt x="32" y="10"/>
                </a:cubicBezTo>
                <a:cubicBezTo>
                  <a:pt x="19" y="10"/>
                  <a:pt x="18" y="12"/>
                  <a:pt x="18" y="14"/>
                </a:cubicBezTo>
                <a:cubicBezTo>
                  <a:pt x="18" y="14"/>
                  <a:pt x="18" y="14"/>
                  <a:pt x="18" y="14"/>
                </a:cubicBezTo>
                <a:cubicBezTo>
                  <a:pt x="0" y="14"/>
                  <a:pt x="0" y="14"/>
                  <a:pt x="0" y="14"/>
                </a:cubicBezTo>
                <a:cubicBezTo>
                  <a:pt x="0" y="14"/>
                  <a:pt x="0" y="14"/>
                  <a:pt x="0" y="14"/>
                </a:cubicBezTo>
                <a:cubicBezTo>
                  <a:pt x="0" y="11"/>
                  <a:pt x="4" y="0"/>
                  <a:pt x="32" y="0"/>
                </a:cubicBezTo>
                <a:cubicBezTo>
                  <a:pt x="59" y="0"/>
                  <a:pt x="64" y="11"/>
                  <a:pt x="64" y="14"/>
                </a:cubicBezTo>
                <a:close/>
                <a:moveTo>
                  <a:pt x="0" y="20"/>
                </a:moveTo>
                <a:cubicBezTo>
                  <a:pt x="0" y="15"/>
                  <a:pt x="0" y="15"/>
                  <a:pt x="0" y="15"/>
                </a:cubicBezTo>
                <a:cubicBezTo>
                  <a:pt x="18" y="15"/>
                  <a:pt x="18" y="15"/>
                  <a:pt x="18" y="15"/>
                </a:cubicBezTo>
                <a:cubicBezTo>
                  <a:pt x="18" y="20"/>
                  <a:pt x="18" y="20"/>
                  <a:pt x="18" y="20"/>
                </a:cubicBezTo>
                <a:cubicBezTo>
                  <a:pt x="18" y="21"/>
                  <a:pt x="17" y="22"/>
                  <a:pt x="16" y="22"/>
                </a:cubicBezTo>
                <a:cubicBezTo>
                  <a:pt x="2" y="22"/>
                  <a:pt x="2" y="22"/>
                  <a:pt x="2" y="22"/>
                </a:cubicBezTo>
                <a:cubicBezTo>
                  <a:pt x="1" y="22"/>
                  <a:pt x="0" y="21"/>
                  <a:pt x="0" y="20"/>
                </a:cubicBezTo>
                <a:close/>
                <a:moveTo>
                  <a:pt x="9" y="35"/>
                </a:moveTo>
                <a:cubicBezTo>
                  <a:pt x="9" y="36"/>
                  <a:pt x="8" y="36"/>
                  <a:pt x="8" y="36"/>
                </a:cubicBezTo>
                <a:cubicBezTo>
                  <a:pt x="1" y="36"/>
                  <a:pt x="1" y="36"/>
                  <a:pt x="1" y="36"/>
                </a:cubicBezTo>
                <a:cubicBezTo>
                  <a:pt x="0" y="36"/>
                  <a:pt x="0" y="36"/>
                  <a:pt x="0" y="35"/>
                </a:cubicBezTo>
                <a:cubicBezTo>
                  <a:pt x="0" y="28"/>
                  <a:pt x="0" y="28"/>
                  <a:pt x="0" y="28"/>
                </a:cubicBezTo>
                <a:cubicBezTo>
                  <a:pt x="0" y="27"/>
                  <a:pt x="0" y="27"/>
                  <a:pt x="1" y="27"/>
                </a:cubicBezTo>
                <a:cubicBezTo>
                  <a:pt x="8" y="27"/>
                  <a:pt x="8" y="27"/>
                  <a:pt x="8" y="27"/>
                </a:cubicBezTo>
                <a:cubicBezTo>
                  <a:pt x="8" y="27"/>
                  <a:pt x="9" y="27"/>
                  <a:pt x="9" y="28"/>
                </a:cubicBezTo>
                <a:lnTo>
                  <a:pt x="9" y="35"/>
                </a:lnTo>
                <a:close/>
                <a:moveTo>
                  <a:pt x="16" y="49"/>
                </a:moveTo>
                <a:cubicBezTo>
                  <a:pt x="16" y="49"/>
                  <a:pt x="15" y="50"/>
                  <a:pt x="15" y="50"/>
                </a:cubicBezTo>
                <a:cubicBezTo>
                  <a:pt x="8" y="50"/>
                  <a:pt x="8" y="50"/>
                  <a:pt x="8" y="50"/>
                </a:cubicBezTo>
                <a:cubicBezTo>
                  <a:pt x="7" y="50"/>
                  <a:pt x="7" y="49"/>
                  <a:pt x="7" y="49"/>
                </a:cubicBezTo>
                <a:cubicBezTo>
                  <a:pt x="7" y="42"/>
                  <a:pt x="7" y="42"/>
                  <a:pt x="7" y="42"/>
                </a:cubicBezTo>
                <a:cubicBezTo>
                  <a:pt x="7" y="41"/>
                  <a:pt x="7" y="41"/>
                  <a:pt x="8" y="41"/>
                </a:cubicBezTo>
                <a:cubicBezTo>
                  <a:pt x="15" y="41"/>
                  <a:pt x="15" y="41"/>
                  <a:pt x="15" y="41"/>
                </a:cubicBezTo>
                <a:cubicBezTo>
                  <a:pt x="15" y="41"/>
                  <a:pt x="16" y="41"/>
                  <a:pt x="16" y="42"/>
                </a:cubicBezTo>
                <a:lnTo>
                  <a:pt x="16" y="49"/>
                </a:lnTo>
                <a:close/>
                <a:moveTo>
                  <a:pt x="23" y="35"/>
                </a:moveTo>
                <a:cubicBezTo>
                  <a:pt x="23" y="36"/>
                  <a:pt x="22" y="36"/>
                  <a:pt x="21" y="36"/>
                </a:cubicBezTo>
                <a:cubicBezTo>
                  <a:pt x="15" y="36"/>
                  <a:pt x="15" y="36"/>
                  <a:pt x="15" y="36"/>
                </a:cubicBezTo>
                <a:cubicBezTo>
                  <a:pt x="14" y="36"/>
                  <a:pt x="13" y="36"/>
                  <a:pt x="13" y="35"/>
                </a:cubicBezTo>
                <a:cubicBezTo>
                  <a:pt x="13" y="28"/>
                  <a:pt x="13" y="28"/>
                  <a:pt x="13" y="28"/>
                </a:cubicBezTo>
                <a:cubicBezTo>
                  <a:pt x="13" y="27"/>
                  <a:pt x="14" y="27"/>
                  <a:pt x="15" y="27"/>
                </a:cubicBezTo>
                <a:cubicBezTo>
                  <a:pt x="21" y="27"/>
                  <a:pt x="21" y="27"/>
                  <a:pt x="21" y="27"/>
                </a:cubicBezTo>
                <a:cubicBezTo>
                  <a:pt x="22" y="27"/>
                  <a:pt x="23" y="27"/>
                  <a:pt x="23" y="28"/>
                </a:cubicBezTo>
                <a:lnTo>
                  <a:pt x="23" y="35"/>
                </a:lnTo>
                <a:close/>
                <a:moveTo>
                  <a:pt x="29" y="49"/>
                </a:moveTo>
                <a:cubicBezTo>
                  <a:pt x="29" y="49"/>
                  <a:pt x="29" y="50"/>
                  <a:pt x="28" y="50"/>
                </a:cubicBezTo>
                <a:cubicBezTo>
                  <a:pt x="21" y="50"/>
                  <a:pt x="21" y="50"/>
                  <a:pt x="21" y="50"/>
                </a:cubicBezTo>
                <a:cubicBezTo>
                  <a:pt x="21" y="50"/>
                  <a:pt x="20" y="49"/>
                  <a:pt x="20" y="49"/>
                </a:cubicBezTo>
                <a:cubicBezTo>
                  <a:pt x="20" y="42"/>
                  <a:pt x="20" y="42"/>
                  <a:pt x="20" y="42"/>
                </a:cubicBezTo>
                <a:cubicBezTo>
                  <a:pt x="20" y="41"/>
                  <a:pt x="21" y="41"/>
                  <a:pt x="21" y="41"/>
                </a:cubicBezTo>
                <a:cubicBezTo>
                  <a:pt x="28" y="41"/>
                  <a:pt x="28" y="41"/>
                  <a:pt x="28" y="41"/>
                </a:cubicBezTo>
                <a:cubicBezTo>
                  <a:pt x="29" y="41"/>
                  <a:pt x="29" y="41"/>
                  <a:pt x="29" y="42"/>
                </a:cubicBezTo>
                <a:lnTo>
                  <a:pt x="29" y="49"/>
                </a:lnTo>
                <a:close/>
                <a:moveTo>
                  <a:pt x="36" y="35"/>
                </a:moveTo>
                <a:cubicBezTo>
                  <a:pt x="36" y="36"/>
                  <a:pt x="36" y="36"/>
                  <a:pt x="35" y="36"/>
                </a:cubicBezTo>
                <a:cubicBezTo>
                  <a:pt x="28" y="36"/>
                  <a:pt x="28" y="36"/>
                  <a:pt x="28" y="36"/>
                </a:cubicBezTo>
                <a:cubicBezTo>
                  <a:pt x="28" y="36"/>
                  <a:pt x="27" y="36"/>
                  <a:pt x="27" y="35"/>
                </a:cubicBezTo>
                <a:cubicBezTo>
                  <a:pt x="27" y="28"/>
                  <a:pt x="27" y="28"/>
                  <a:pt x="27" y="28"/>
                </a:cubicBezTo>
                <a:cubicBezTo>
                  <a:pt x="27" y="27"/>
                  <a:pt x="28" y="27"/>
                  <a:pt x="28" y="27"/>
                </a:cubicBezTo>
                <a:cubicBezTo>
                  <a:pt x="35" y="27"/>
                  <a:pt x="35" y="27"/>
                  <a:pt x="35" y="27"/>
                </a:cubicBezTo>
                <a:cubicBezTo>
                  <a:pt x="36" y="27"/>
                  <a:pt x="36" y="27"/>
                  <a:pt x="36" y="28"/>
                </a:cubicBezTo>
                <a:lnTo>
                  <a:pt x="36" y="35"/>
                </a:lnTo>
                <a:close/>
                <a:moveTo>
                  <a:pt x="43" y="49"/>
                </a:moveTo>
                <a:cubicBezTo>
                  <a:pt x="43" y="49"/>
                  <a:pt x="43" y="50"/>
                  <a:pt x="42" y="50"/>
                </a:cubicBezTo>
                <a:cubicBezTo>
                  <a:pt x="35" y="50"/>
                  <a:pt x="35" y="50"/>
                  <a:pt x="35" y="50"/>
                </a:cubicBezTo>
                <a:cubicBezTo>
                  <a:pt x="35" y="50"/>
                  <a:pt x="34" y="49"/>
                  <a:pt x="34" y="49"/>
                </a:cubicBezTo>
                <a:cubicBezTo>
                  <a:pt x="34" y="42"/>
                  <a:pt x="34" y="42"/>
                  <a:pt x="34" y="42"/>
                </a:cubicBezTo>
                <a:cubicBezTo>
                  <a:pt x="34" y="41"/>
                  <a:pt x="35" y="41"/>
                  <a:pt x="35" y="41"/>
                </a:cubicBezTo>
                <a:cubicBezTo>
                  <a:pt x="42" y="41"/>
                  <a:pt x="42" y="41"/>
                  <a:pt x="42" y="41"/>
                </a:cubicBezTo>
                <a:cubicBezTo>
                  <a:pt x="43" y="41"/>
                  <a:pt x="43" y="41"/>
                  <a:pt x="43" y="42"/>
                </a:cubicBezTo>
                <a:lnTo>
                  <a:pt x="43" y="49"/>
                </a:lnTo>
                <a:close/>
                <a:moveTo>
                  <a:pt x="50" y="35"/>
                </a:moveTo>
                <a:cubicBezTo>
                  <a:pt x="50" y="36"/>
                  <a:pt x="50" y="36"/>
                  <a:pt x="49" y="36"/>
                </a:cubicBezTo>
                <a:cubicBezTo>
                  <a:pt x="42" y="36"/>
                  <a:pt x="42" y="36"/>
                  <a:pt x="42" y="36"/>
                </a:cubicBezTo>
                <a:cubicBezTo>
                  <a:pt x="41" y="36"/>
                  <a:pt x="41" y="36"/>
                  <a:pt x="41" y="35"/>
                </a:cubicBezTo>
                <a:cubicBezTo>
                  <a:pt x="41" y="28"/>
                  <a:pt x="41" y="28"/>
                  <a:pt x="41" y="28"/>
                </a:cubicBezTo>
                <a:cubicBezTo>
                  <a:pt x="41" y="27"/>
                  <a:pt x="41" y="27"/>
                  <a:pt x="42" y="27"/>
                </a:cubicBezTo>
                <a:cubicBezTo>
                  <a:pt x="49" y="27"/>
                  <a:pt x="49" y="27"/>
                  <a:pt x="49" y="27"/>
                </a:cubicBezTo>
                <a:cubicBezTo>
                  <a:pt x="50" y="27"/>
                  <a:pt x="50" y="27"/>
                  <a:pt x="50" y="28"/>
                </a:cubicBezTo>
                <a:lnTo>
                  <a:pt x="50" y="35"/>
                </a:lnTo>
                <a:close/>
                <a:moveTo>
                  <a:pt x="64" y="20"/>
                </a:moveTo>
                <a:cubicBezTo>
                  <a:pt x="64" y="21"/>
                  <a:pt x="63" y="22"/>
                  <a:pt x="61" y="22"/>
                </a:cubicBezTo>
                <a:cubicBezTo>
                  <a:pt x="48" y="22"/>
                  <a:pt x="48" y="22"/>
                  <a:pt x="48" y="22"/>
                </a:cubicBezTo>
                <a:cubicBezTo>
                  <a:pt x="46" y="22"/>
                  <a:pt x="45" y="21"/>
                  <a:pt x="45" y="20"/>
                </a:cubicBezTo>
                <a:cubicBezTo>
                  <a:pt x="45" y="15"/>
                  <a:pt x="45" y="15"/>
                  <a:pt x="45" y="15"/>
                </a:cubicBezTo>
                <a:cubicBezTo>
                  <a:pt x="64" y="15"/>
                  <a:pt x="64" y="15"/>
                  <a:pt x="64" y="15"/>
                </a:cubicBezTo>
                <a:lnTo>
                  <a:pt x="64" y="20"/>
                </a:lnTo>
                <a:close/>
                <a:moveTo>
                  <a:pt x="57" y="49"/>
                </a:moveTo>
                <a:cubicBezTo>
                  <a:pt x="57" y="49"/>
                  <a:pt x="56" y="50"/>
                  <a:pt x="56" y="50"/>
                </a:cubicBezTo>
                <a:cubicBezTo>
                  <a:pt x="49" y="50"/>
                  <a:pt x="49" y="50"/>
                  <a:pt x="49" y="50"/>
                </a:cubicBezTo>
                <a:cubicBezTo>
                  <a:pt x="48" y="50"/>
                  <a:pt x="48" y="49"/>
                  <a:pt x="48" y="49"/>
                </a:cubicBezTo>
                <a:cubicBezTo>
                  <a:pt x="48" y="42"/>
                  <a:pt x="48" y="42"/>
                  <a:pt x="48" y="42"/>
                </a:cubicBezTo>
                <a:cubicBezTo>
                  <a:pt x="48" y="41"/>
                  <a:pt x="48" y="41"/>
                  <a:pt x="49" y="41"/>
                </a:cubicBezTo>
                <a:cubicBezTo>
                  <a:pt x="56" y="41"/>
                  <a:pt x="56" y="41"/>
                  <a:pt x="56" y="41"/>
                </a:cubicBezTo>
                <a:cubicBezTo>
                  <a:pt x="56" y="41"/>
                  <a:pt x="57" y="41"/>
                  <a:pt x="57" y="42"/>
                </a:cubicBezTo>
                <a:lnTo>
                  <a:pt x="57" y="49"/>
                </a:lnTo>
                <a:close/>
                <a:moveTo>
                  <a:pt x="64" y="35"/>
                </a:moveTo>
                <a:cubicBezTo>
                  <a:pt x="64" y="36"/>
                  <a:pt x="63" y="36"/>
                  <a:pt x="63" y="36"/>
                </a:cubicBezTo>
                <a:cubicBezTo>
                  <a:pt x="56" y="36"/>
                  <a:pt x="56" y="36"/>
                  <a:pt x="56" y="36"/>
                </a:cubicBezTo>
                <a:cubicBezTo>
                  <a:pt x="55" y="36"/>
                  <a:pt x="55" y="36"/>
                  <a:pt x="55" y="35"/>
                </a:cubicBezTo>
                <a:cubicBezTo>
                  <a:pt x="55" y="28"/>
                  <a:pt x="55" y="28"/>
                  <a:pt x="55" y="28"/>
                </a:cubicBezTo>
                <a:cubicBezTo>
                  <a:pt x="55" y="27"/>
                  <a:pt x="55" y="27"/>
                  <a:pt x="56" y="27"/>
                </a:cubicBezTo>
                <a:cubicBezTo>
                  <a:pt x="63" y="27"/>
                  <a:pt x="63" y="27"/>
                  <a:pt x="63" y="27"/>
                </a:cubicBezTo>
                <a:cubicBezTo>
                  <a:pt x="63" y="27"/>
                  <a:pt x="64" y="27"/>
                  <a:pt x="64" y="28"/>
                </a:cubicBezTo>
                <a:lnTo>
                  <a:pt x="64" y="35"/>
                </a:lnTo>
                <a:close/>
              </a:path>
            </a:pathLst>
          </a:custGeom>
          <a:solidFill>
            <a:srgbClr val="FFFFFF"/>
          </a:solidFill>
          <a:ln w="9525">
            <a:noFill/>
            <a:round/>
          </a:ln>
        </p:spPr>
        <p:txBody>
          <a:bodyPr anchor="ctr"/>
          <a:lstStyle/>
          <a:p>
            <a:pPr algn="ctr"/>
            <a:endParaRPr>
              <a:sym typeface="Arial" panose="020B0604020202020204" pitchFamily="34" charset="0"/>
            </a:endParaRPr>
          </a:p>
        </p:txBody>
      </p:sp>
      <p:sp>
        <p:nvSpPr>
          <p:cNvPr id="12" name="文本框 11"/>
          <p:cNvSpPr txBox="1"/>
          <p:nvPr>
            <p:custDataLst>
              <p:tags r:id="rId17"/>
            </p:custDataLst>
          </p:nvPr>
        </p:nvSpPr>
        <p:spPr>
          <a:xfrm>
            <a:off x="6971665" y="4507230"/>
            <a:ext cx="2670175" cy="1397635"/>
          </a:xfrm>
          <a:prstGeom prst="rect">
            <a:avLst/>
          </a:prstGeom>
          <a:noFill/>
          <a:extLst>
            <a:ext uri="{909E8E84-426E-40DD-AFC4-6F175D3DCCD1}">
              <a14:hiddenFill xmlns:a14="http://schemas.microsoft.com/office/drawing/2010/main">
                <a:solidFill>
                  <a:srgbClr val="4276AA">
                    <a:lumMod val="100000"/>
                  </a:srgbClr>
                </a:solidFill>
              </a14:hiddenFill>
            </a:ext>
          </a:extLst>
        </p:spPr>
        <p:txBody>
          <a:bodyPr wrap="square" lIns="144000" tIns="0" rIns="0" bIns="0" anchor="t" anchorCtr="0">
            <a:spAutoFit/>
          </a:bodyPr>
          <a:lstStyle/>
          <a:p>
            <a:pPr lvl="0" algn="just">
              <a:lnSpc>
                <a:spcPct val="130000"/>
              </a:lnSpc>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使用超过安全电压的手持电动工具作业或进行电焊作业时，应配备漏电保护器。在潮湿容器中，作业人员应站在绝缘板上，同时保证金属容器接地可靠。</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3" name="图片 2"/>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327025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有限空间作业要求：监护</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10" name="组合 9"/>
          <p:cNvGrpSpPr/>
          <p:nvPr/>
        </p:nvGrpSpPr>
        <p:grpSpPr>
          <a:xfrm>
            <a:off x="985520" y="1715135"/>
            <a:ext cx="10375900" cy="3656965"/>
            <a:chOff x="1552" y="2701"/>
            <a:chExt cx="16340" cy="5759"/>
          </a:xfrm>
        </p:grpSpPr>
        <p:pic>
          <p:nvPicPr>
            <p:cNvPr id="51" name="图片 50"/>
            <p:cNvPicPr>
              <a:picLocks noChangeAspect="1"/>
            </p:cNvPicPr>
            <p:nvPr>
              <p:custDataLst>
                <p:tags r:id="rId12"/>
              </p:custDataLst>
            </p:nvPr>
          </p:nvPicPr>
          <p:blipFill>
            <a:blip r:embed="rId13"/>
            <a:srcRect l="2894" t="390" r="39001" b="1568"/>
            <a:stretch>
              <a:fillRect/>
            </a:stretch>
          </p:blipFill>
          <p:spPr>
            <a:xfrm>
              <a:off x="13883" y="2788"/>
              <a:ext cx="3720" cy="5660"/>
            </a:xfrm>
            <a:custGeom>
              <a:avLst/>
              <a:gdLst>
                <a:gd name="connsiteX0" fmla="*/ 0 w 2362200"/>
                <a:gd name="connsiteY0" fmla="*/ 0 h 3593917"/>
                <a:gd name="connsiteX1" fmla="*/ 2362200 w 2362200"/>
                <a:gd name="connsiteY1" fmla="*/ 0 h 3593917"/>
                <a:gd name="connsiteX2" fmla="*/ 2362200 w 2362200"/>
                <a:gd name="connsiteY2" fmla="*/ 3593917 h 3593917"/>
                <a:gd name="connsiteX3" fmla="*/ 0 w 2362200"/>
                <a:gd name="connsiteY3" fmla="*/ 3593917 h 3593917"/>
              </a:gdLst>
              <a:ahLst/>
              <a:cxnLst>
                <a:cxn ang="0">
                  <a:pos x="connsiteX0" y="connsiteY0"/>
                </a:cxn>
                <a:cxn ang="0">
                  <a:pos x="connsiteX1" y="connsiteY1"/>
                </a:cxn>
                <a:cxn ang="0">
                  <a:pos x="connsiteX2" y="connsiteY2"/>
                </a:cxn>
                <a:cxn ang="0">
                  <a:pos x="connsiteX3" y="connsiteY3"/>
                </a:cxn>
              </a:cxnLst>
              <a:rect l="l" t="t" r="r" b="b"/>
              <a:pathLst>
                <a:path w="2362200" h="3593917">
                  <a:moveTo>
                    <a:pt x="0" y="0"/>
                  </a:moveTo>
                  <a:lnTo>
                    <a:pt x="2362200" y="0"/>
                  </a:lnTo>
                  <a:lnTo>
                    <a:pt x="2362200" y="3593917"/>
                  </a:lnTo>
                  <a:lnTo>
                    <a:pt x="0" y="3593917"/>
                  </a:lnTo>
                  <a:close/>
                </a:path>
              </a:pathLst>
            </a:custGeom>
          </p:spPr>
        </p:pic>
        <p:pic>
          <p:nvPicPr>
            <p:cNvPr id="50" name="图片 49"/>
            <p:cNvPicPr>
              <a:picLocks noChangeAspect="1"/>
            </p:cNvPicPr>
            <p:nvPr>
              <p:custDataLst>
                <p:tags r:id="rId14"/>
              </p:custDataLst>
            </p:nvPr>
          </p:nvPicPr>
          <p:blipFill rotWithShape="1">
            <a:blip r:embed="rId15"/>
            <a:srcRect l="17856" r="35272"/>
            <a:stretch>
              <a:fillRect/>
            </a:stretch>
          </p:blipFill>
          <p:spPr>
            <a:xfrm>
              <a:off x="9773" y="2788"/>
              <a:ext cx="3720" cy="5645"/>
            </a:xfrm>
            <a:custGeom>
              <a:avLst/>
              <a:gdLst>
                <a:gd name="connsiteX0" fmla="*/ 0 w 2362200"/>
                <a:gd name="connsiteY0" fmla="*/ 0 h 3584471"/>
                <a:gd name="connsiteX1" fmla="*/ 2362200 w 2362200"/>
                <a:gd name="connsiteY1" fmla="*/ 0 h 3584471"/>
                <a:gd name="connsiteX2" fmla="*/ 2362200 w 2362200"/>
                <a:gd name="connsiteY2" fmla="*/ 3584471 h 3584471"/>
                <a:gd name="connsiteX3" fmla="*/ 0 w 2362200"/>
                <a:gd name="connsiteY3" fmla="*/ 3584471 h 3584471"/>
              </a:gdLst>
              <a:ahLst/>
              <a:cxnLst>
                <a:cxn ang="0">
                  <a:pos x="connsiteX0" y="connsiteY0"/>
                </a:cxn>
                <a:cxn ang="0">
                  <a:pos x="connsiteX1" y="connsiteY1"/>
                </a:cxn>
                <a:cxn ang="0">
                  <a:pos x="connsiteX2" y="connsiteY2"/>
                </a:cxn>
                <a:cxn ang="0">
                  <a:pos x="connsiteX3" y="connsiteY3"/>
                </a:cxn>
              </a:cxnLst>
              <a:rect l="l" t="t" r="r" b="b"/>
              <a:pathLst>
                <a:path w="2362200" h="3584471">
                  <a:moveTo>
                    <a:pt x="0" y="0"/>
                  </a:moveTo>
                  <a:lnTo>
                    <a:pt x="2362200" y="0"/>
                  </a:lnTo>
                  <a:lnTo>
                    <a:pt x="2362200" y="3584471"/>
                  </a:lnTo>
                  <a:lnTo>
                    <a:pt x="0" y="3584471"/>
                  </a:lnTo>
                  <a:close/>
                </a:path>
              </a:pathLst>
            </a:custGeom>
          </p:spPr>
        </p:pic>
        <p:pic>
          <p:nvPicPr>
            <p:cNvPr id="48" name="图片 47"/>
            <p:cNvPicPr>
              <a:picLocks noChangeAspect="1"/>
            </p:cNvPicPr>
            <p:nvPr>
              <p:custDataLst>
                <p:tags r:id="rId16"/>
              </p:custDataLst>
            </p:nvPr>
          </p:nvPicPr>
          <p:blipFill>
            <a:blip r:embed="rId17"/>
            <a:srcRect l="4458" t="949" r="4715" b="197"/>
            <a:stretch>
              <a:fillRect/>
            </a:stretch>
          </p:blipFill>
          <p:spPr>
            <a:xfrm>
              <a:off x="5663" y="2788"/>
              <a:ext cx="3720" cy="5660"/>
            </a:xfrm>
            <a:custGeom>
              <a:avLst/>
              <a:gdLst>
                <a:gd name="connsiteX0" fmla="*/ 0 w 2362200"/>
                <a:gd name="connsiteY0" fmla="*/ 0 h 3593917"/>
                <a:gd name="connsiteX1" fmla="*/ 2362200 w 2362200"/>
                <a:gd name="connsiteY1" fmla="*/ 0 h 3593917"/>
                <a:gd name="connsiteX2" fmla="*/ 2362200 w 2362200"/>
                <a:gd name="connsiteY2" fmla="*/ 3593917 h 3593917"/>
                <a:gd name="connsiteX3" fmla="*/ 0 w 2362200"/>
                <a:gd name="connsiteY3" fmla="*/ 3593917 h 3593917"/>
              </a:gdLst>
              <a:ahLst/>
              <a:cxnLst>
                <a:cxn ang="0">
                  <a:pos x="connsiteX0" y="connsiteY0"/>
                </a:cxn>
                <a:cxn ang="0">
                  <a:pos x="connsiteX1" y="connsiteY1"/>
                </a:cxn>
                <a:cxn ang="0">
                  <a:pos x="connsiteX2" y="connsiteY2"/>
                </a:cxn>
                <a:cxn ang="0">
                  <a:pos x="connsiteX3" y="connsiteY3"/>
                </a:cxn>
              </a:cxnLst>
              <a:rect l="l" t="t" r="r" b="b"/>
              <a:pathLst>
                <a:path w="2362200" h="3593917">
                  <a:moveTo>
                    <a:pt x="0" y="0"/>
                  </a:moveTo>
                  <a:lnTo>
                    <a:pt x="2362200" y="0"/>
                  </a:lnTo>
                  <a:lnTo>
                    <a:pt x="2362200" y="3593917"/>
                  </a:lnTo>
                  <a:lnTo>
                    <a:pt x="0" y="3593917"/>
                  </a:lnTo>
                  <a:close/>
                </a:path>
              </a:pathLst>
            </a:custGeom>
          </p:spPr>
        </p:pic>
        <p:pic>
          <p:nvPicPr>
            <p:cNvPr id="47" name="图片 46"/>
            <p:cNvPicPr>
              <a:picLocks noChangeAspect="1"/>
            </p:cNvPicPr>
            <p:nvPr>
              <p:custDataLst>
                <p:tags r:id="rId18"/>
              </p:custDataLst>
            </p:nvPr>
          </p:nvPicPr>
          <p:blipFill>
            <a:blip r:embed="rId19"/>
            <a:srcRect l="11328" t="546" r="14734" b="5296"/>
            <a:stretch>
              <a:fillRect/>
            </a:stretch>
          </p:blipFill>
          <p:spPr>
            <a:xfrm>
              <a:off x="1552" y="2774"/>
              <a:ext cx="3720" cy="5660"/>
            </a:xfrm>
            <a:custGeom>
              <a:avLst/>
              <a:gdLst>
                <a:gd name="connsiteX0" fmla="*/ 0 w 2362200"/>
                <a:gd name="connsiteY0" fmla="*/ 0 h 3593917"/>
                <a:gd name="connsiteX1" fmla="*/ 2362200 w 2362200"/>
                <a:gd name="connsiteY1" fmla="*/ 0 h 3593917"/>
                <a:gd name="connsiteX2" fmla="*/ 2362200 w 2362200"/>
                <a:gd name="connsiteY2" fmla="*/ 3593917 h 3593917"/>
                <a:gd name="connsiteX3" fmla="*/ 0 w 2362200"/>
                <a:gd name="connsiteY3" fmla="*/ 3593917 h 3593917"/>
              </a:gdLst>
              <a:ahLst/>
              <a:cxnLst>
                <a:cxn ang="0">
                  <a:pos x="connsiteX0" y="connsiteY0"/>
                </a:cxn>
                <a:cxn ang="0">
                  <a:pos x="connsiteX1" y="connsiteY1"/>
                </a:cxn>
                <a:cxn ang="0">
                  <a:pos x="connsiteX2" y="connsiteY2"/>
                </a:cxn>
                <a:cxn ang="0">
                  <a:pos x="connsiteX3" y="connsiteY3"/>
                </a:cxn>
              </a:cxnLst>
              <a:rect l="l" t="t" r="r" b="b"/>
              <a:pathLst>
                <a:path w="2362200" h="3593917">
                  <a:moveTo>
                    <a:pt x="0" y="0"/>
                  </a:moveTo>
                  <a:lnTo>
                    <a:pt x="2362200" y="0"/>
                  </a:lnTo>
                  <a:lnTo>
                    <a:pt x="2362200" y="3593917"/>
                  </a:lnTo>
                  <a:lnTo>
                    <a:pt x="0" y="3593917"/>
                  </a:lnTo>
                  <a:close/>
                </a:path>
              </a:pathLst>
            </a:custGeom>
          </p:spPr>
        </p:pic>
        <p:cxnSp>
          <p:nvCxnSpPr>
            <p:cNvPr id="6" name="Straight Connector 58"/>
            <p:cNvCxnSpPr/>
            <p:nvPr/>
          </p:nvCxnSpPr>
          <p:spPr>
            <a:xfrm>
              <a:off x="5651" y="2709"/>
              <a:ext cx="3728" cy="0"/>
            </a:xfrm>
            <a:prstGeom prst="line">
              <a:avLst/>
            </a:prstGeom>
            <a:ln w="69850">
              <a:solidFill>
                <a:srgbClr val="FC8618"/>
              </a:solidFill>
            </a:ln>
          </p:spPr>
          <p:style>
            <a:lnRef idx="1">
              <a:schemeClr val="accent3"/>
            </a:lnRef>
            <a:fillRef idx="0">
              <a:schemeClr val="accent3"/>
            </a:fillRef>
            <a:effectRef idx="0">
              <a:schemeClr val="accent3"/>
            </a:effectRef>
            <a:fontRef idx="minor">
              <a:schemeClr val="tx1"/>
            </a:fontRef>
          </p:style>
        </p:cxnSp>
        <p:sp>
          <p:nvSpPr>
            <p:cNvPr id="8" name="Freeform 59"/>
            <p:cNvSpPr/>
            <p:nvPr>
              <p:custDataLst>
                <p:tags r:id="rId20"/>
              </p:custDataLst>
            </p:nvPr>
          </p:nvSpPr>
          <p:spPr>
            <a:xfrm>
              <a:off x="5651" y="5285"/>
              <a:ext cx="3728" cy="3168"/>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1" fmla="*/ 0 w 1764506"/>
                <a:gd name="connsiteY0-2" fmla="*/ 723494 h 1487875"/>
                <a:gd name="connsiteX1-3" fmla="*/ 1763268 w 1764506"/>
                <a:gd name="connsiteY1-4" fmla="*/ 0 h 1487875"/>
                <a:gd name="connsiteX2-5" fmla="*/ 1764506 w 1764506"/>
                <a:gd name="connsiteY2-6" fmla="*/ 1487875 h 1487875"/>
                <a:gd name="connsiteX3-7" fmla="*/ 0 w 1764506"/>
                <a:gd name="connsiteY3-8" fmla="*/ 1480732 h 1487875"/>
                <a:gd name="connsiteX4-9" fmla="*/ 0 w 1764506"/>
                <a:gd name="connsiteY4-10" fmla="*/ 723494 h 1487875"/>
                <a:gd name="connsiteX0-11" fmla="*/ 0 w 1764506"/>
                <a:gd name="connsiteY0-12" fmla="*/ 723494 h 1483925"/>
                <a:gd name="connsiteX1-13" fmla="*/ 1763268 w 1764506"/>
                <a:gd name="connsiteY1-14" fmla="*/ 0 h 1483925"/>
                <a:gd name="connsiteX2-15" fmla="*/ 1764506 w 1764506"/>
                <a:gd name="connsiteY2-16" fmla="*/ 1483925 h 1483925"/>
                <a:gd name="connsiteX3-17" fmla="*/ 0 w 1764506"/>
                <a:gd name="connsiteY3-18" fmla="*/ 1480732 h 1483925"/>
                <a:gd name="connsiteX4-19" fmla="*/ 0 w 1764506"/>
                <a:gd name="connsiteY4-20" fmla="*/ 723494 h 1483925"/>
                <a:gd name="connsiteX0-21" fmla="*/ 0 w 1764506"/>
                <a:gd name="connsiteY0-22" fmla="*/ 723494 h 1483925"/>
                <a:gd name="connsiteX1-23" fmla="*/ 1763268 w 1764506"/>
                <a:gd name="connsiteY1-24" fmla="*/ 0 h 1483925"/>
                <a:gd name="connsiteX2-25" fmla="*/ 1764506 w 1764506"/>
                <a:gd name="connsiteY2-26" fmla="*/ 1483925 h 1483925"/>
                <a:gd name="connsiteX3-27" fmla="*/ 3938 w 1764506"/>
                <a:gd name="connsiteY3-28" fmla="*/ 1468882 h 1483925"/>
                <a:gd name="connsiteX4-29" fmla="*/ 0 w 1764506"/>
                <a:gd name="connsiteY4-30" fmla="*/ 723494 h 1483925"/>
                <a:gd name="connsiteX0-31" fmla="*/ 0 w 1764506"/>
                <a:gd name="connsiteY0-32" fmla="*/ 723494 h 1483925"/>
                <a:gd name="connsiteX1-33" fmla="*/ 1763268 w 1764506"/>
                <a:gd name="connsiteY1-34" fmla="*/ 0 h 1483925"/>
                <a:gd name="connsiteX2-35" fmla="*/ 1764506 w 1764506"/>
                <a:gd name="connsiteY2-36" fmla="*/ 1483925 h 1483925"/>
                <a:gd name="connsiteX3-37" fmla="*/ 5907 w 1764506"/>
                <a:gd name="connsiteY3-38" fmla="*/ 1478757 h 1483925"/>
                <a:gd name="connsiteX4-39" fmla="*/ 0 w 1764506"/>
                <a:gd name="connsiteY4-40" fmla="*/ 723494 h 1483925"/>
                <a:gd name="connsiteX0-41" fmla="*/ 0 w 1764506"/>
                <a:gd name="connsiteY0-42" fmla="*/ 723494 h 1481950"/>
                <a:gd name="connsiteX1-43" fmla="*/ 1763268 w 1764506"/>
                <a:gd name="connsiteY1-44" fmla="*/ 0 h 1481950"/>
                <a:gd name="connsiteX2-45" fmla="*/ 1764506 w 1764506"/>
                <a:gd name="connsiteY2-46" fmla="*/ 1481950 h 1481950"/>
                <a:gd name="connsiteX3-47" fmla="*/ 5907 w 1764506"/>
                <a:gd name="connsiteY3-48" fmla="*/ 1478757 h 1481950"/>
                <a:gd name="connsiteX4-49" fmla="*/ 0 w 1764506"/>
                <a:gd name="connsiteY4-50" fmla="*/ 723494 h 1481950"/>
                <a:gd name="connsiteX0-51" fmla="*/ 0 w 1764506"/>
                <a:gd name="connsiteY0-52" fmla="*/ 723494 h 1478757"/>
                <a:gd name="connsiteX1-53" fmla="*/ 1763268 w 1764506"/>
                <a:gd name="connsiteY1-54" fmla="*/ 0 h 1478757"/>
                <a:gd name="connsiteX2-55" fmla="*/ 1764506 w 1764506"/>
                <a:gd name="connsiteY2-56" fmla="*/ 1478000 h 1478757"/>
                <a:gd name="connsiteX3-57" fmla="*/ 5907 w 1764506"/>
                <a:gd name="connsiteY3-58" fmla="*/ 1478757 h 1478757"/>
                <a:gd name="connsiteX4-59" fmla="*/ 0 w 1764506"/>
                <a:gd name="connsiteY4-60" fmla="*/ 723494 h 1478757"/>
                <a:gd name="connsiteX0-61" fmla="*/ 0 w 1764506"/>
                <a:gd name="connsiteY0-62" fmla="*/ 723494 h 1478757"/>
                <a:gd name="connsiteX1-63" fmla="*/ 1763268 w 1764506"/>
                <a:gd name="connsiteY1-64" fmla="*/ 0 h 1478757"/>
                <a:gd name="connsiteX2-65" fmla="*/ 1764506 w 1764506"/>
                <a:gd name="connsiteY2-66" fmla="*/ 1478000 h 1478757"/>
                <a:gd name="connsiteX3-67" fmla="*/ 1969 w 1764506"/>
                <a:gd name="connsiteY3-68" fmla="*/ 1478757 h 1478757"/>
                <a:gd name="connsiteX4-69" fmla="*/ 0 w 1764506"/>
                <a:gd name="connsiteY4-70" fmla="*/ 723494 h 1478757"/>
                <a:gd name="connsiteX0-71" fmla="*/ 2207 w 1766713"/>
                <a:gd name="connsiteY0-72" fmla="*/ 723494 h 1478757"/>
                <a:gd name="connsiteX1-73" fmla="*/ 1765475 w 1766713"/>
                <a:gd name="connsiteY1-74" fmla="*/ 0 h 1478757"/>
                <a:gd name="connsiteX2-75" fmla="*/ 1766713 w 1766713"/>
                <a:gd name="connsiteY2-76" fmla="*/ 1478000 h 1478757"/>
                <a:gd name="connsiteX3-77" fmla="*/ 238 w 1766713"/>
                <a:gd name="connsiteY3-78" fmla="*/ 1478757 h 1478757"/>
                <a:gd name="connsiteX4-79" fmla="*/ 2207 w 1766713"/>
                <a:gd name="connsiteY4-80" fmla="*/ 723494 h 1478757"/>
                <a:gd name="connsiteX0-81" fmla="*/ 2207 w 1766713"/>
                <a:gd name="connsiteY0-82" fmla="*/ 723494 h 1481900"/>
                <a:gd name="connsiteX1-83" fmla="*/ 1765475 w 1766713"/>
                <a:gd name="connsiteY1-84" fmla="*/ 0 h 1481900"/>
                <a:gd name="connsiteX2-85" fmla="*/ 1766713 w 1766713"/>
                <a:gd name="connsiteY2-86" fmla="*/ 1481900 h 1481900"/>
                <a:gd name="connsiteX3-87" fmla="*/ 238 w 1766713"/>
                <a:gd name="connsiteY3-88" fmla="*/ 1478757 h 1481900"/>
                <a:gd name="connsiteX4-89" fmla="*/ 2207 w 1766713"/>
                <a:gd name="connsiteY4-90" fmla="*/ 723494 h 1481900"/>
                <a:gd name="connsiteX0-91" fmla="*/ 2207 w 1766713"/>
                <a:gd name="connsiteY0-92" fmla="*/ 723494 h 1481900"/>
                <a:gd name="connsiteX1-93" fmla="*/ 1765475 w 1766713"/>
                <a:gd name="connsiteY1-94" fmla="*/ 0 h 1481900"/>
                <a:gd name="connsiteX2-95" fmla="*/ 1766713 w 1766713"/>
                <a:gd name="connsiteY2-96" fmla="*/ 1481900 h 1481900"/>
                <a:gd name="connsiteX3-97" fmla="*/ 238 w 1766713"/>
                <a:gd name="connsiteY3-98" fmla="*/ 1478757 h 1481900"/>
                <a:gd name="connsiteX4-99" fmla="*/ 2207 w 1766713"/>
                <a:gd name="connsiteY4-100" fmla="*/ 723494 h 1481900"/>
                <a:gd name="connsiteX0-101" fmla="*/ 2207 w 1766713"/>
                <a:gd name="connsiteY0-102" fmla="*/ 723494 h 1482657"/>
                <a:gd name="connsiteX1-103" fmla="*/ 1765475 w 1766713"/>
                <a:gd name="connsiteY1-104" fmla="*/ 0 h 1482657"/>
                <a:gd name="connsiteX2-105" fmla="*/ 1766713 w 1766713"/>
                <a:gd name="connsiteY2-106" fmla="*/ 1481900 h 1482657"/>
                <a:gd name="connsiteX3-107" fmla="*/ 238 w 1766713"/>
                <a:gd name="connsiteY3-108" fmla="*/ 1482657 h 1482657"/>
                <a:gd name="connsiteX4-109" fmla="*/ 2207 w 1766713"/>
                <a:gd name="connsiteY4-110" fmla="*/ 723494 h 1482657"/>
                <a:gd name="connsiteX0-111" fmla="*/ 2207 w 1768055"/>
                <a:gd name="connsiteY0-112" fmla="*/ 723494 h 1482657"/>
                <a:gd name="connsiteX1-113" fmla="*/ 1767443 w 1768055"/>
                <a:gd name="connsiteY1-114" fmla="*/ 0 h 1482657"/>
                <a:gd name="connsiteX2-115" fmla="*/ 1766713 w 1768055"/>
                <a:gd name="connsiteY2-116" fmla="*/ 1481900 h 1482657"/>
                <a:gd name="connsiteX3-117" fmla="*/ 238 w 1768055"/>
                <a:gd name="connsiteY3-118" fmla="*/ 1482657 h 1482657"/>
                <a:gd name="connsiteX4-119" fmla="*/ 2207 w 1768055"/>
                <a:gd name="connsiteY4-120" fmla="*/ 723494 h 1482657"/>
                <a:gd name="connsiteX0-121" fmla="*/ 2207 w 1768055"/>
                <a:gd name="connsiteY0-122" fmla="*/ 723494 h 1482657"/>
                <a:gd name="connsiteX1-123" fmla="*/ 1767443 w 1768055"/>
                <a:gd name="connsiteY1-124" fmla="*/ 0 h 1482657"/>
                <a:gd name="connsiteX2-125" fmla="*/ 1766713 w 1768055"/>
                <a:gd name="connsiteY2-126" fmla="*/ 1470200 h 1482657"/>
                <a:gd name="connsiteX3-127" fmla="*/ 238 w 1768055"/>
                <a:gd name="connsiteY3-128" fmla="*/ 1482657 h 1482657"/>
                <a:gd name="connsiteX4-129" fmla="*/ 2207 w 1768055"/>
                <a:gd name="connsiteY4-130" fmla="*/ 723494 h 1482657"/>
                <a:gd name="connsiteX0-131" fmla="*/ 2207 w 1767918"/>
                <a:gd name="connsiteY0-132" fmla="*/ 723494 h 1482657"/>
                <a:gd name="connsiteX1-133" fmla="*/ 1767443 w 1767918"/>
                <a:gd name="connsiteY1-134" fmla="*/ 0 h 1482657"/>
                <a:gd name="connsiteX2-135" fmla="*/ 1764744 w 1767918"/>
                <a:gd name="connsiteY2-136" fmla="*/ 1478000 h 1482657"/>
                <a:gd name="connsiteX3-137" fmla="*/ 238 w 1767918"/>
                <a:gd name="connsiteY3-138" fmla="*/ 1482657 h 1482657"/>
                <a:gd name="connsiteX4-139" fmla="*/ 2207 w 1767918"/>
                <a:gd name="connsiteY4-140" fmla="*/ 723494 h 1482657"/>
                <a:gd name="connsiteX0-141" fmla="*/ 2207 w 1767831"/>
                <a:gd name="connsiteY0-142" fmla="*/ 723494 h 1483850"/>
                <a:gd name="connsiteX1-143" fmla="*/ 1767443 w 1767831"/>
                <a:gd name="connsiteY1-144" fmla="*/ 0 h 1483850"/>
                <a:gd name="connsiteX2-145" fmla="*/ 1762776 w 1767831"/>
                <a:gd name="connsiteY2-146" fmla="*/ 1483850 h 1483850"/>
                <a:gd name="connsiteX3-147" fmla="*/ 238 w 1767831"/>
                <a:gd name="connsiteY3-148" fmla="*/ 1482657 h 1483850"/>
                <a:gd name="connsiteX4-149" fmla="*/ 2207 w 1767831"/>
                <a:gd name="connsiteY4-150" fmla="*/ 723494 h 1483850"/>
                <a:gd name="connsiteX0-151" fmla="*/ 2207 w 1768683"/>
                <a:gd name="connsiteY0-152" fmla="*/ 723494 h 1482657"/>
                <a:gd name="connsiteX1-153" fmla="*/ 1767443 w 1768683"/>
                <a:gd name="connsiteY1-154" fmla="*/ 0 h 1482657"/>
                <a:gd name="connsiteX2-155" fmla="*/ 1768683 w 1768683"/>
                <a:gd name="connsiteY2-156" fmla="*/ 1481900 h 1482657"/>
                <a:gd name="connsiteX3-157" fmla="*/ 238 w 1768683"/>
                <a:gd name="connsiteY3-158" fmla="*/ 1482657 h 1482657"/>
                <a:gd name="connsiteX4-159" fmla="*/ 2207 w 1768683"/>
                <a:gd name="connsiteY4-160" fmla="*/ 723494 h 1482657"/>
                <a:gd name="connsiteX0-161" fmla="*/ 2207 w 1768683"/>
                <a:gd name="connsiteY0-162" fmla="*/ 723494 h 1482657"/>
                <a:gd name="connsiteX1-163" fmla="*/ 1763540 w 1768683"/>
                <a:gd name="connsiteY1-164" fmla="*/ 0 h 1482657"/>
                <a:gd name="connsiteX2-165" fmla="*/ 1768683 w 1768683"/>
                <a:gd name="connsiteY2-166" fmla="*/ 1481900 h 1482657"/>
                <a:gd name="connsiteX3-167" fmla="*/ 238 w 1768683"/>
                <a:gd name="connsiteY3-168" fmla="*/ 1482657 h 1482657"/>
                <a:gd name="connsiteX4-169" fmla="*/ 2207 w 1768683"/>
                <a:gd name="connsiteY4-170" fmla="*/ 723494 h 1482657"/>
                <a:gd name="connsiteX0-171" fmla="*/ 2207 w 1771821"/>
                <a:gd name="connsiteY0-172" fmla="*/ 723494 h 1482657"/>
                <a:gd name="connsiteX1-173" fmla="*/ 1771344 w 1771821"/>
                <a:gd name="connsiteY1-174" fmla="*/ 0 h 1482657"/>
                <a:gd name="connsiteX2-175" fmla="*/ 1768683 w 1771821"/>
                <a:gd name="connsiteY2-176" fmla="*/ 1481900 h 1482657"/>
                <a:gd name="connsiteX3-177" fmla="*/ 238 w 1771821"/>
                <a:gd name="connsiteY3-178" fmla="*/ 1482657 h 1482657"/>
                <a:gd name="connsiteX4-179" fmla="*/ 2207 w 1771821"/>
                <a:gd name="connsiteY4-180" fmla="*/ 723494 h 1482657"/>
                <a:gd name="connsiteX0-181" fmla="*/ 2207 w 1771958"/>
                <a:gd name="connsiteY0-182" fmla="*/ 723494 h 1482657"/>
                <a:gd name="connsiteX1-183" fmla="*/ 1771344 w 1771958"/>
                <a:gd name="connsiteY1-184" fmla="*/ 0 h 1482657"/>
                <a:gd name="connsiteX2-185" fmla="*/ 1770635 w 1771958"/>
                <a:gd name="connsiteY2-186" fmla="*/ 1479978 h 1482657"/>
                <a:gd name="connsiteX3-187" fmla="*/ 238 w 1771958"/>
                <a:gd name="connsiteY3-188" fmla="*/ 1482657 h 1482657"/>
                <a:gd name="connsiteX4-189" fmla="*/ 2207 w 1771958"/>
                <a:gd name="connsiteY4-190" fmla="*/ 723494 h 1482657"/>
                <a:gd name="connsiteX0-191" fmla="*/ 2207 w 1771821"/>
                <a:gd name="connsiteY0-192" fmla="*/ 723494 h 1482657"/>
                <a:gd name="connsiteX1-193" fmla="*/ 1771344 w 1771821"/>
                <a:gd name="connsiteY1-194" fmla="*/ 0 h 1482657"/>
                <a:gd name="connsiteX2-195" fmla="*/ 1768684 w 1771821"/>
                <a:gd name="connsiteY2-196" fmla="*/ 1481900 h 1482657"/>
                <a:gd name="connsiteX3-197" fmla="*/ 238 w 1771821"/>
                <a:gd name="connsiteY3-198" fmla="*/ 1482657 h 1482657"/>
                <a:gd name="connsiteX4-199" fmla="*/ 2207 w 1771821"/>
                <a:gd name="connsiteY4-200" fmla="*/ 723494 h 1482657"/>
                <a:gd name="connsiteX0-201" fmla="*/ 2207 w 1771958"/>
                <a:gd name="connsiteY0-202" fmla="*/ 723494 h 1482657"/>
                <a:gd name="connsiteX1-203" fmla="*/ 1771344 w 1771958"/>
                <a:gd name="connsiteY1-204" fmla="*/ 0 h 1482657"/>
                <a:gd name="connsiteX2-205" fmla="*/ 1770636 w 1771958"/>
                <a:gd name="connsiteY2-206" fmla="*/ 1479979 h 1482657"/>
                <a:gd name="connsiteX3-207" fmla="*/ 238 w 1771958"/>
                <a:gd name="connsiteY3-208" fmla="*/ 1482657 h 1482657"/>
                <a:gd name="connsiteX4-209" fmla="*/ 2207 w 1771958"/>
                <a:gd name="connsiteY4-210" fmla="*/ 723494 h 1482657"/>
                <a:gd name="connsiteX0-211" fmla="*/ 2207 w 1772587"/>
                <a:gd name="connsiteY0-212" fmla="*/ 723494 h 1483821"/>
                <a:gd name="connsiteX1-213" fmla="*/ 1771344 w 1772587"/>
                <a:gd name="connsiteY1-214" fmla="*/ 0 h 1483821"/>
                <a:gd name="connsiteX2-215" fmla="*/ 1772587 w 1772587"/>
                <a:gd name="connsiteY2-216" fmla="*/ 1483821 h 1483821"/>
                <a:gd name="connsiteX3-217" fmla="*/ 238 w 1772587"/>
                <a:gd name="connsiteY3-218" fmla="*/ 1482657 h 1483821"/>
                <a:gd name="connsiteX4-219" fmla="*/ 2207 w 1772587"/>
                <a:gd name="connsiteY4-220" fmla="*/ 723494 h 1483821"/>
                <a:gd name="connsiteX0-221" fmla="*/ 2207 w 1772587"/>
                <a:gd name="connsiteY0-222" fmla="*/ 723494 h 1483821"/>
                <a:gd name="connsiteX1-223" fmla="*/ 1771344 w 1772587"/>
                <a:gd name="connsiteY1-224" fmla="*/ 0 h 1483821"/>
                <a:gd name="connsiteX2-225" fmla="*/ 1772587 w 1772587"/>
                <a:gd name="connsiteY2-226" fmla="*/ 1483821 h 1483821"/>
                <a:gd name="connsiteX3-227" fmla="*/ 238 w 1772587"/>
                <a:gd name="connsiteY3-228" fmla="*/ 1482657 h 1483821"/>
                <a:gd name="connsiteX4-229" fmla="*/ 2207 w 1772587"/>
                <a:gd name="connsiteY4-230" fmla="*/ 723494 h 1483821"/>
                <a:gd name="connsiteX0-231" fmla="*/ 394 w 1772725"/>
                <a:gd name="connsiteY0-232" fmla="*/ 723494 h 1483821"/>
                <a:gd name="connsiteX1-233" fmla="*/ 1771482 w 1772725"/>
                <a:gd name="connsiteY1-234" fmla="*/ 0 h 1483821"/>
                <a:gd name="connsiteX2-235" fmla="*/ 1772725 w 1772725"/>
                <a:gd name="connsiteY2-236" fmla="*/ 1483821 h 1483821"/>
                <a:gd name="connsiteX3-237" fmla="*/ 376 w 1772725"/>
                <a:gd name="connsiteY3-238" fmla="*/ 1482657 h 1483821"/>
                <a:gd name="connsiteX4-239" fmla="*/ 394 w 1772725"/>
                <a:gd name="connsiteY4-240" fmla="*/ 723494 h 14838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lt1"/>
                </a:solidFill>
                <a:latin typeface="隶书" panose="02010509060101010101" pitchFamily="49" charset="-122"/>
                <a:ea typeface="隶书" panose="02010509060101010101" pitchFamily="49" charset="-122"/>
              </a:endParaRPr>
            </a:p>
          </p:txBody>
        </p:sp>
        <p:cxnSp>
          <p:nvCxnSpPr>
            <p:cNvPr id="31" name="Straight Connector 62"/>
            <p:cNvCxnSpPr/>
            <p:nvPr/>
          </p:nvCxnSpPr>
          <p:spPr>
            <a:xfrm>
              <a:off x="13874" y="2715"/>
              <a:ext cx="3728" cy="0"/>
            </a:xfrm>
            <a:prstGeom prst="line">
              <a:avLst/>
            </a:prstGeom>
            <a:ln w="69850">
              <a:solidFill>
                <a:srgbClr val="FC8618"/>
              </a:solidFill>
            </a:ln>
          </p:spPr>
          <p:style>
            <a:lnRef idx="1">
              <a:schemeClr val="accent3"/>
            </a:lnRef>
            <a:fillRef idx="0">
              <a:schemeClr val="accent3"/>
            </a:fillRef>
            <a:effectRef idx="0">
              <a:schemeClr val="accent3"/>
            </a:effectRef>
            <a:fontRef idx="minor">
              <a:schemeClr val="tx1"/>
            </a:fontRef>
          </p:style>
        </p:cxnSp>
        <p:cxnSp>
          <p:nvCxnSpPr>
            <p:cNvPr id="32" name="Straight Connector 60"/>
            <p:cNvCxnSpPr/>
            <p:nvPr/>
          </p:nvCxnSpPr>
          <p:spPr>
            <a:xfrm>
              <a:off x="9763" y="2709"/>
              <a:ext cx="3728" cy="0"/>
            </a:xfrm>
            <a:prstGeom prst="line">
              <a:avLst/>
            </a:prstGeom>
            <a:ln w="69850">
              <a:solidFill>
                <a:srgbClr val="294350"/>
              </a:solidFill>
            </a:ln>
          </p:spPr>
          <p:style>
            <a:lnRef idx="1">
              <a:schemeClr val="accent3"/>
            </a:lnRef>
            <a:fillRef idx="0">
              <a:schemeClr val="accent3"/>
            </a:fillRef>
            <a:effectRef idx="0">
              <a:schemeClr val="accent3"/>
            </a:effectRef>
            <a:fontRef idx="minor">
              <a:schemeClr val="tx1"/>
            </a:fontRef>
          </p:style>
        </p:cxnSp>
        <p:cxnSp>
          <p:nvCxnSpPr>
            <p:cNvPr id="9" name="Straight Connector 57"/>
            <p:cNvCxnSpPr/>
            <p:nvPr/>
          </p:nvCxnSpPr>
          <p:spPr>
            <a:xfrm>
              <a:off x="1563" y="2701"/>
              <a:ext cx="3728" cy="0"/>
            </a:xfrm>
            <a:prstGeom prst="line">
              <a:avLst/>
            </a:prstGeom>
            <a:ln w="69850">
              <a:solidFill>
                <a:srgbClr val="294350"/>
              </a:solidFill>
            </a:ln>
          </p:spPr>
          <p:style>
            <a:lnRef idx="1">
              <a:schemeClr val="accent3"/>
            </a:lnRef>
            <a:fillRef idx="0">
              <a:schemeClr val="accent3"/>
            </a:fillRef>
            <a:effectRef idx="0">
              <a:schemeClr val="accent3"/>
            </a:effectRef>
            <a:fontRef idx="minor">
              <a:schemeClr val="tx1"/>
            </a:fontRef>
          </p:style>
        </p:cxnSp>
        <p:sp>
          <p:nvSpPr>
            <p:cNvPr id="34" name="Freeform 53"/>
            <p:cNvSpPr/>
            <p:nvPr>
              <p:custDataLst>
                <p:tags r:id="rId21"/>
              </p:custDataLst>
            </p:nvPr>
          </p:nvSpPr>
          <p:spPr>
            <a:xfrm>
              <a:off x="1557" y="5292"/>
              <a:ext cx="3728" cy="3168"/>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1" fmla="*/ 0 w 1764506"/>
                <a:gd name="connsiteY0-2" fmla="*/ 723494 h 1487875"/>
                <a:gd name="connsiteX1-3" fmla="*/ 1763268 w 1764506"/>
                <a:gd name="connsiteY1-4" fmla="*/ 0 h 1487875"/>
                <a:gd name="connsiteX2-5" fmla="*/ 1764506 w 1764506"/>
                <a:gd name="connsiteY2-6" fmla="*/ 1487875 h 1487875"/>
                <a:gd name="connsiteX3-7" fmla="*/ 0 w 1764506"/>
                <a:gd name="connsiteY3-8" fmla="*/ 1480732 h 1487875"/>
                <a:gd name="connsiteX4-9" fmla="*/ 0 w 1764506"/>
                <a:gd name="connsiteY4-10" fmla="*/ 723494 h 1487875"/>
                <a:gd name="connsiteX0-11" fmla="*/ 0 w 1764506"/>
                <a:gd name="connsiteY0-12" fmla="*/ 723494 h 1483925"/>
                <a:gd name="connsiteX1-13" fmla="*/ 1763268 w 1764506"/>
                <a:gd name="connsiteY1-14" fmla="*/ 0 h 1483925"/>
                <a:gd name="connsiteX2-15" fmla="*/ 1764506 w 1764506"/>
                <a:gd name="connsiteY2-16" fmla="*/ 1483925 h 1483925"/>
                <a:gd name="connsiteX3-17" fmla="*/ 0 w 1764506"/>
                <a:gd name="connsiteY3-18" fmla="*/ 1480732 h 1483925"/>
                <a:gd name="connsiteX4-19" fmla="*/ 0 w 1764506"/>
                <a:gd name="connsiteY4-20" fmla="*/ 723494 h 1483925"/>
                <a:gd name="connsiteX0-21" fmla="*/ 0 w 1764506"/>
                <a:gd name="connsiteY0-22" fmla="*/ 723494 h 1483925"/>
                <a:gd name="connsiteX1-23" fmla="*/ 1763268 w 1764506"/>
                <a:gd name="connsiteY1-24" fmla="*/ 0 h 1483925"/>
                <a:gd name="connsiteX2-25" fmla="*/ 1764506 w 1764506"/>
                <a:gd name="connsiteY2-26" fmla="*/ 1483925 h 1483925"/>
                <a:gd name="connsiteX3-27" fmla="*/ 3938 w 1764506"/>
                <a:gd name="connsiteY3-28" fmla="*/ 1468882 h 1483925"/>
                <a:gd name="connsiteX4-29" fmla="*/ 0 w 1764506"/>
                <a:gd name="connsiteY4-30" fmla="*/ 723494 h 1483925"/>
                <a:gd name="connsiteX0-31" fmla="*/ 0 w 1764506"/>
                <a:gd name="connsiteY0-32" fmla="*/ 723494 h 1483925"/>
                <a:gd name="connsiteX1-33" fmla="*/ 1763268 w 1764506"/>
                <a:gd name="connsiteY1-34" fmla="*/ 0 h 1483925"/>
                <a:gd name="connsiteX2-35" fmla="*/ 1764506 w 1764506"/>
                <a:gd name="connsiteY2-36" fmla="*/ 1483925 h 1483925"/>
                <a:gd name="connsiteX3-37" fmla="*/ 5907 w 1764506"/>
                <a:gd name="connsiteY3-38" fmla="*/ 1478757 h 1483925"/>
                <a:gd name="connsiteX4-39" fmla="*/ 0 w 1764506"/>
                <a:gd name="connsiteY4-40" fmla="*/ 723494 h 1483925"/>
                <a:gd name="connsiteX0-41" fmla="*/ 0 w 1764506"/>
                <a:gd name="connsiteY0-42" fmla="*/ 723494 h 1481950"/>
                <a:gd name="connsiteX1-43" fmla="*/ 1763268 w 1764506"/>
                <a:gd name="connsiteY1-44" fmla="*/ 0 h 1481950"/>
                <a:gd name="connsiteX2-45" fmla="*/ 1764506 w 1764506"/>
                <a:gd name="connsiteY2-46" fmla="*/ 1481950 h 1481950"/>
                <a:gd name="connsiteX3-47" fmla="*/ 5907 w 1764506"/>
                <a:gd name="connsiteY3-48" fmla="*/ 1478757 h 1481950"/>
                <a:gd name="connsiteX4-49" fmla="*/ 0 w 1764506"/>
                <a:gd name="connsiteY4-50" fmla="*/ 723494 h 1481950"/>
                <a:gd name="connsiteX0-51" fmla="*/ 0 w 1764506"/>
                <a:gd name="connsiteY0-52" fmla="*/ 723494 h 1478757"/>
                <a:gd name="connsiteX1-53" fmla="*/ 1763268 w 1764506"/>
                <a:gd name="connsiteY1-54" fmla="*/ 0 h 1478757"/>
                <a:gd name="connsiteX2-55" fmla="*/ 1764506 w 1764506"/>
                <a:gd name="connsiteY2-56" fmla="*/ 1478000 h 1478757"/>
                <a:gd name="connsiteX3-57" fmla="*/ 5907 w 1764506"/>
                <a:gd name="connsiteY3-58" fmla="*/ 1478757 h 1478757"/>
                <a:gd name="connsiteX4-59" fmla="*/ 0 w 1764506"/>
                <a:gd name="connsiteY4-60" fmla="*/ 723494 h 1478757"/>
                <a:gd name="connsiteX0-61" fmla="*/ 0 w 1764506"/>
                <a:gd name="connsiteY0-62" fmla="*/ 723494 h 1478757"/>
                <a:gd name="connsiteX1-63" fmla="*/ 1763268 w 1764506"/>
                <a:gd name="connsiteY1-64" fmla="*/ 0 h 1478757"/>
                <a:gd name="connsiteX2-65" fmla="*/ 1764506 w 1764506"/>
                <a:gd name="connsiteY2-66" fmla="*/ 1478000 h 1478757"/>
                <a:gd name="connsiteX3-67" fmla="*/ 1969 w 1764506"/>
                <a:gd name="connsiteY3-68" fmla="*/ 1478757 h 1478757"/>
                <a:gd name="connsiteX4-69" fmla="*/ 0 w 1764506"/>
                <a:gd name="connsiteY4-70" fmla="*/ 723494 h 1478757"/>
                <a:gd name="connsiteX0-71" fmla="*/ 2207 w 1766713"/>
                <a:gd name="connsiteY0-72" fmla="*/ 723494 h 1478757"/>
                <a:gd name="connsiteX1-73" fmla="*/ 1765475 w 1766713"/>
                <a:gd name="connsiteY1-74" fmla="*/ 0 h 1478757"/>
                <a:gd name="connsiteX2-75" fmla="*/ 1766713 w 1766713"/>
                <a:gd name="connsiteY2-76" fmla="*/ 1478000 h 1478757"/>
                <a:gd name="connsiteX3-77" fmla="*/ 238 w 1766713"/>
                <a:gd name="connsiteY3-78" fmla="*/ 1478757 h 1478757"/>
                <a:gd name="connsiteX4-79" fmla="*/ 2207 w 1766713"/>
                <a:gd name="connsiteY4-80" fmla="*/ 723494 h 1478757"/>
                <a:gd name="connsiteX0-81" fmla="*/ 2207 w 1766713"/>
                <a:gd name="connsiteY0-82" fmla="*/ 723494 h 1481900"/>
                <a:gd name="connsiteX1-83" fmla="*/ 1765475 w 1766713"/>
                <a:gd name="connsiteY1-84" fmla="*/ 0 h 1481900"/>
                <a:gd name="connsiteX2-85" fmla="*/ 1766713 w 1766713"/>
                <a:gd name="connsiteY2-86" fmla="*/ 1481900 h 1481900"/>
                <a:gd name="connsiteX3-87" fmla="*/ 238 w 1766713"/>
                <a:gd name="connsiteY3-88" fmla="*/ 1478757 h 1481900"/>
                <a:gd name="connsiteX4-89" fmla="*/ 2207 w 1766713"/>
                <a:gd name="connsiteY4-90" fmla="*/ 723494 h 1481900"/>
                <a:gd name="connsiteX0-91" fmla="*/ 2207 w 1766713"/>
                <a:gd name="connsiteY0-92" fmla="*/ 723494 h 1481900"/>
                <a:gd name="connsiteX1-93" fmla="*/ 1765475 w 1766713"/>
                <a:gd name="connsiteY1-94" fmla="*/ 0 h 1481900"/>
                <a:gd name="connsiteX2-95" fmla="*/ 1766713 w 1766713"/>
                <a:gd name="connsiteY2-96" fmla="*/ 1481900 h 1481900"/>
                <a:gd name="connsiteX3-97" fmla="*/ 238 w 1766713"/>
                <a:gd name="connsiteY3-98" fmla="*/ 1478757 h 1481900"/>
                <a:gd name="connsiteX4-99" fmla="*/ 2207 w 1766713"/>
                <a:gd name="connsiteY4-100" fmla="*/ 723494 h 1481900"/>
                <a:gd name="connsiteX0-101" fmla="*/ 2207 w 1766713"/>
                <a:gd name="connsiteY0-102" fmla="*/ 723494 h 1482657"/>
                <a:gd name="connsiteX1-103" fmla="*/ 1765475 w 1766713"/>
                <a:gd name="connsiteY1-104" fmla="*/ 0 h 1482657"/>
                <a:gd name="connsiteX2-105" fmla="*/ 1766713 w 1766713"/>
                <a:gd name="connsiteY2-106" fmla="*/ 1481900 h 1482657"/>
                <a:gd name="connsiteX3-107" fmla="*/ 238 w 1766713"/>
                <a:gd name="connsiteY3-108" fmla="*/ 1482657 h 1482657"/>
                <a:gd name="connsiteX4-109" fmla="*/ 2207 w 1766713"/>
                <a:gd name="connsiteY4-110" fmla="*/ 723494 h 1482657"/>
                <a:gd name="connsiteX0-111" fmla="*/ 2207 w 1768055"/>
                <a:gd name="connsiteY0-112" fmla="*/ 723494 h 1482657"/>
                <a:gd name="connsiteX1-113" fmla="*/ 1767443 w 1768055"/>
                <a:gd name="connsiteY1-114" fmla="*/ 0 h 1482657"/>
                <a:gd name="connsiteX2-115" fmla="*/ 1766713 w 1768055"/>
                <a:gd name="connsiteY2-116" fmla="*/ 1481900 h 1482657"/>
                <a:gd name="connsiteX3-117" fmla="*/ 238 w 1768055"/>
                <a:gd name="connsiteY3-118" fmla="*/ 1482657 h 1482657"/>
                <a:gd name="connsiteX4-119" fmla="*/ 2207 w 1768055"/>
                <a:gd name="connsiteY4-120" fmla="*/ 723494 h 1482657"/>
                <a:gd name="connsiteX0-121" fmla="*/ 2207 w 1768055"/>
                <a:gd name="connsiteY0-122" fmla="*/ 723494 h 1482657"/>
                <a:gd name="connsiteX1-123" fmla="*/ 1767443 w 1768055"/>
                <a:gd name="connsiteY1-124" fmla="*/ 0 h 1482657"/>
                <a:gd name="connsiteX2-125" fmla="*/ 1766713 w 1768055"/>
                <a:gd name="connsiteY2-126" fmla="*/ 1470200 h 1482657"/>
                <a:gd name="connsiteX3-127" fmla="*/ 238 w 1768055"/>
                <a:gd name="connsiteY3-128" fmla="*/ 1482657 h 1482657"/>
                <a:gd name="connsiteX4-129" fmla="*/ 2207 w 1768055"/>
                <a:gd name="connsiteY4-130" fmla="*/ 723494 h 1482657"/>
                <a:gd name="connsiteX0-131" fmla="*/ 2207 w 1767918"/>
                <a:gd name="connsiteY0-132" fmla="*/ 723494 h 1482657"/>
                <a:gd name="connsiteX1-133" fmla="*/ 1767443 w 1767918"/>
                <a:gd name="connsiteY1-134" fmla="*/ 0 h 1482657"/>
                <a:gd name="connsiteX2-135" fmla="*/ 1764744 w 1767918"/>
                <a:gd name="connsiteY2-136" fmla="*/ 1478000 h 1482657"/>
                <a:gd name="connsiteX3-137" fmla="*/ 238 w 1767918"/>
                <a:gd name="connsiteY3-138" fmla="*/ 1482657 h 1482657"/>
                <a:gd name="connsiteX4-139" fmla="*/ 2207 w 1767918"/>
                <a:gd name="connsiteY4-140" fmla="*/ 723494 h 1482657"/>
                <a:gd name="connsiteX0-141" fmla="*/ 2207 w 1767831"/>
                <a:gd name="connsiteY0-142" fmla="*/ 723494 h 1483850"/>
                <a:gd name="connsiteX1-143" fmla="*/ 1767443 w 1767831"/>
                <a:gd name="connsiteY1-144" fmla="*/ 0 h 1483850"/>
                <a:gd name="connsiteX2-145" fmla="*/ 1762776 w 1767831"/>
                <a:gd name="connsiteY2-146" fmla="*/ 1483850 h 1483850"/>
                <a:gd name="connsiteX3-147" fmla="*/ 238 w 1767831"/>
                <a:gd name="connsiteY3-148" fmla="*/ 1482657 h 1483850"/>
                <a:gd name="connsiteX4-149" fmla="*/ 2207 w 1767831"/>
                <a:gd name="connsiteY4-150" fmla="*/ 723494 h 1483850"/>
                <a:gd name="connsiteX0-151" fmla="*/ 2207 w 1768683"/>
                <a:gd name="connsiteY0-152" fmla="*/ 723494 h 1482657"/>
                <a:gd name="connsiteX1-153" fmla="*/ 1767443 w 1768683"/>
                <a:gd name="connsiteY1-154" fmla="*/ 0 h 1482657"/>
                <a:gd name="connsiteX2-155" fmla="*/ 1768683 w 1768683"/>
                <a:gd name="connsiteY2-156" fmla="*/ 1481900 h 1482657"/>
                <a:gd name="connsiteX3-157" fmla="*/ 238 w 1768683"/>
                <a:gd name="connsiteY3-158" fmla="*/ 1482657 h 1482657"/>
                <a:gd name="connsiteX4-159" fmla="*/ 2207 w 1768683"/>
                <a:gd name="connsiteY4-160" fmla="*/ 723494 h 1482657"/>
                <a:gd name="connsiteX0-161" fmla="*/ 2207 w 1768683"/>
                <a:gd name="connsiteY0-162" fmla="*/ 723494 h 1482657"/>
                <a:gd name="connsiteX1-163" fmla="*/ 1763540 w 1768683"/>
                <a:gd name="connsiteY1-164" fmla="*/ 0 h 1482657"/>
                <a:gd name="connsiteX2-165" fmla="*/ 1768683 w 1768683"/>
                <a:gd name="connsiteY2-166" fmla="*/ 1481900 h 1482657"/>
                <a:gd name="connsiteX3-167" fmla="*/ 238 w 1768683"/>
                <a:gd name="connsiteY3-168" fmla="*/ 1482657 h 1482657"/>
                <a:gd name="connsiteX4-169" fmla="*/ 2207 w 1768683"/>
                <a:gd name="connsiteY4-170" fmla="*/ 723494 h 1482657"/>
                <a:gd name="connsiteX0-171" fmla="*/ 2207 w 1771821"/>
                <a:gd name="connsiteY0-172" fmla="*/ 723494 h 1482657"/>
                <a:gd name="connsiteX1-173" fmla="*/ 1771344 w 1771821"/>
                <a:gd name="connsiteY1-174" fmla="*/ 0 h 1482657"/>
                <a:gd name="connsiteX2-175" fmla="*/ 1768683 w 1771821"/>
                <a:gd name="connsiteY2-176" fmla="*/ 1481900 h 1482657"/>
                <a:gd name="connsiteX3-177" fmla="*/ 238 w 1771821"/>
                <a:gd name="connsiteY3-178" fmla="*/ 1482657 h 1482657"/>
                <a:gd name="connsiteX4-179" fmla="*/ 2207 w 1771821"/>
                <a:gd name="connsiteY4-180" fmla="*/ 723494 h 1482657"/>
                <a:gd name="connsiteX0-181" fmla="*/ 2207 w 1771958"/>
                <a:gd name="connsiteY0-182" fmla="*/ 723494 h 1482657"/>
                <a:gd name="connsiteX1-183" fmla="*/ 1771344 w 1771958"/>
                <a:gd name="connsiteY1-184" fmla="*/ 0 h 1482657"/>
                <a:gd name="connsiteX2-185" fmla="*/ 1770635 w 1771958"/>
                <a:gd name="connsiteY2-186" fmla="*/ 1479978 h 1482657"/>
                <a:gd name="connsiteX3-187" fmla="*/ 238 w 1771958"/>
                <a:gd name="connsiteY3-188" fmla="*/ 1482657 h 1482657"/>
                <a:gd name="connsiteX4-189" fmla="*/ 2207 w 1771958"/>
                <a:gd name="connsiteY4-190" fmla="*/ 723494 h 1482657"/>
                <a:gd name="connsiteX0-191" fmla="*/ 2207 w 1771821"/>
                <a:gd name="connsiteY0-192" fmla="*/ 723494 h 1482657"/>
                <a:gd name="connsiteX1-193" fmla="*/ 1771344 w 1771821"/>
                <a:gd name="connsiteY1-194" fmla="*/ 0 h 1482657"/>
                <a:gd name="connsiteX2-195" fmla="*/ 1768684 w 1771821"/>
                <a:gd name="connsiteY2-196" fmla="*/ 1481900 h 1482657"/>
                <a:gd name="connsiteX3-197" fmla="*/ 238 w 1771821"/>
                <a:gd name="connsiteY3-198" fmla="*/ 1482657 h 1482657"/>
                <a:gd name="connsiteX4-199" fmla="*/ 2207 w 1771821"/>
                <a:gd name="connsiteY4-200" fmla="*/ 723494 h 1482657"/>
                <a:gd name="connsiteX0-201" fmla="*/ 2207 w 1771958"/>
                <a:gd name="connsiteY0-202" fmla="*/ 723494 h 1482657"/>
                <a:gd name="connsiteX1-203" fmla="*/ 1771344 w 1771958"/>
                <a:gd name="connsiteY1-204" fmla="*/ 0 h 1482657"/>
                <a:gd name="connsiteX2-205" fmla="*/ 1770636 w 1771958"/>
                <a:gd name="connsiteY2-206" fmla="*/ 1479979 h 1482657"/>
                <a:gd name="connsiteX3-207" fmla="*/ 238 w 1771958"/>
                <a:gd name="connsiteY3-208" fmla="*/ 1482657 h 1482657"/>
                <a:gd name="connsiteX4-209" fmla="*/ 2207 w 1771958"/>
                <a:gd name="connsiteY4-210" fmla="*/ 723494 h 1482657"/>
                <a:gd name="connsiteX0-211" fmla="*/ 2207 w 1772587"/>
                <a:gd name="connsiteY0-212" fmla="*/ 723494 h 1483821"/>
                <a:gd name="connsiteX1-213" fmla="*/ 1771344 w 1772587"/>
                <a:gd name="connsiteY1-214" fmla="*/ 0 h 1483821"/>
                <a:gd name="connsiteX2-215" fmla="*/ 1772587 w 1772587"/>
                <a:gd name="connsiteY2-216" fmla="*/ 1483821 h 1483821"/>
                <a:gd name="connsiteX3-217" fmla="*/ 238 w 1772587"/>
                <a:gd name="connsiteY3-218" fmla="*/ 1482657 h 1483821"/>
                <a:gd name="connsiteX4-219" fmla="*/ 2207 w 1772587"/>
                <a:gd name="connsiteY4-220" fmla="*/ 723494 h 1483821"/>
                <a:gd name="connsiteX0-221" fmla="*/ 2207 w 1772587"/>
                <a:gd name="connsiteY0-222" fmla="*/ 723494 h 1483821"/>
                <a:gd name="connsiteX1-223" fmla="*/ 1771344 w 1772587"/>
                <a:gd name="connsiteY1-224" fmla="*/ 0 h 1483821"/>
                <a:gd name="connsiteX2-225" fmla="*/ 1772587 w 1772587"/>
                <a:gd name="connsiteY2-226" fmla="*/ 1483821 h 1483821"/>
                <a:gd name="connsiteX3-227" fmla="*/ 238 w 1772587"/>
                <a:gd name="connsiteY3-228" fmla="*/ 1482657 h 1483821"/>
                <a:gd name="connsiteX4-229" fmla="*/ 2207 w 1772587"/>
                <a:gd name="connsiteY4-230" fmla="*/ 723494 h 1483821"/>
                <a:gd name="connsiteX0-231" fmla="*/ 394 w 1772725"/>
                <a:gd name="connsiteY0-232" fmla="*/ 723494 h 1483821"/>
                <a:gd name="connsiteX1-233" fmla="*/ 1771482 w 1772725"/>
                <a:gd name="connsiteY1-234" fmla="*/ 0 h 1483821"/>
                <a:gd name="connsiteX2-235" fmla="*/ 1772725 w 1772725"/>
                <a:gd name="connsiteY2-236" fmla="*/ 1483821 h 1483821"/>
                <a:gd name="connsiteX3-237" fmla="*/ 376 w 1772725"/>
                <a:gd name="connsiteY3-238" fmla="*/ 1482657 h 1483821"/>
                <a:gd name="connsiteX4-239" fmla="*/ 394 w 1772725"/>
                <a:gd name="connsiteY4-240" fmla="*/ 723494 h 14838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lt1"/>
                </a:solidFill>
                <a:latin typeface="隶书" panose="02010509060101010101" pitchFamily="49" charset="-122"/>
                <a:ea typeface="隶书" panose="02010509060101010101" pitchFamily="49" charset="-122"/>
              </a:endParaRPr>
            </a:p>
          </p:txBody>
        </p:sp>
        <p:sp>
          <p:nvSpPr>
            <p:cNvPr id="39" name="Freeform 61"/>
            <p:cNvSpPr/>
            <p:nvPr>
              <p:custDataLst>
                <p:tags r:id="rId22"/>
              </p:custDataLst>
            </p:nvPr>
          </p:nvSpPr>
          <p:spPr>
            <a:xfrm>
              <a:off x="9765" y="5285"/>
              <a:ext cx="3728" cy="3168"/>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1" fmla="*/ 0 w 1764506"/>
                <a:gd name="connsiteY0-2" fmla="*/ 723494 h 1487875"/>
                <a:gd name="connsiteX1-3" fmla="*/ 1763268 w 1764506"/>
                <a:gd name="connsiteY1-4" fmla="*/ 0 h 1487875"/>
                <a:gd name="connsiteX2-5" fmla="*/ 1764506 w 1764506"/>
                <a:gd name="connsiteY2-6" fmla="*/ 1487875 h 1487875"/>
                <a:gd name="connsiteX3-7" fmla="*/ 0 w 1764506"/>
                <a:gd name="connsiteY3-8" fmla="*/ 1480732 h 1487875"/>
                <a:gd name="connsiteX4-9" fmla="*/ 0 w 1764506"/>
                <a:gd name="connsiteY4-10" fmla="*/ 723494 h 1487875"/>
                <a:gd name="connsiteX0-11" fmla="*/ 0 w 1764506"/>
                <a:gd name="connsiteY0-12" fmla="*/ 723494 h 1483925"/>
                <a:gd name="connsiteX1-13" fmla="*/ 1763268 w 1764506"/>
                <a:gd name="connsiteY1-14" fmla="*/ 0 h 1483925"/>
                <a:gd name="connsiteX2-15" fmla="*/ 1764506 w 1764506"/>
                <a:gd name="connsiteY2-16" fmla="*/ 1483925 h 1483925"/>
                <a:gd name="connsiteX3-17" fmla="*/ 0 w 1764506"/>
                <a:gd name="connsiteY3-18" fmla="*/ 1480732 h 1483925"/>
                <a:gd name="connsiteX4-19" fmla="*/ 0 w 1764506"/>
                <a:gd name="connsiteY4-20" fmla="*/ 723494 h 1483925"/>
                <a:gd name="connsiteX0-21" fmla="*/ 0 w 1764506"/>
                <a:gd name="connsiteY0-22" fmla="*/ 723494 h 1483925"/>
                <a:gd name="connsiteX1-23" fmla="*/ 1763268 w 1764506"/>
                <a:gd name="connsiteY1-24" fmla="*/ 0 h 1483925"/>
                <a:gd name="connsiteX2-25" fmla="*/ 1764506 w 1764506"/>
                <a:gd name="connsiteY2-26" fmla="*/ 1483925 h 1483925"/>
                <a:gd name="connsiteX3-27" fmla="*/ 3938 w 1764506"/>
                <a:gd name="connsiteY3-28" fmla="*/ 1468882 h 1483925"/>
                <a:gd name="connsiteX4-29" fmla="*/ 0 w 1764506"/>
                <a:gd name="connsiteY4-30" fmla="*/ 723494 h 1483925"/>
                <a:gd name="connsiteX0-31" fmla="*/ 0 w 1764506"/>
                <a:gd name="connsiteY0-32" fmla="*/ 723494 h 1483925"/>
                <a:gd name="connsiteX1-33" fmla="*/ 1763268 w 1764506"/>
                <a:gd name="connsiteY1-34" fmla="*/ 0 h 1483925"/>
                <a:gd name="connsiteX2-35" fmla="*/ 1764506 w 1764506"/>
                <a:gd name="connsiteY2-36" fmla="*/ 1483925 h 1483925"/>
                <a:gd name="connsiteX3-37" fmla="*/ 5907 w 1764506"/>
                <a:gd name="connsiteY3-38" fmla="*/ 1478757 h 1483925"/>
                <a:gd name="connsiteX4-39" fmla="*/ 0 w 1764506"/>
                <a:gd name="connsiteY4-40" fmla="*/ 723494 h 1483925"/>
                <a:gd name="connsiteX0-41" fmla="*/ 0 w 1764506"/>
                <a:gd name="connsiteY0-42" fmla="*/ 723494 h 1481950"/>
                <a:gd name="connsiteX1-43" fmla="*/ 1763268 w 1764506"/>
                <a:gd name="connsiteY1-44" fmla="*/ 0 h 1481950"/>
                <a:gd name="connsiteX2-45" fmla="*/ 1764506 w 1764506"/>
                <a:gd name="connsiteY2-46" fmla="*/ 1481950 h 1481950"/>
                <a:gd name="connsiteX3-47" fmla="*/ 5907 w 1764506"/>
                <a:gd name="connsiteY3-48" fmla="*/ 1478757 h 1481950"/>
                <a:gd name="connsiteX4-49" fmla="*/ 0 w 1764506"/>
                <a:gd name="connsiteY4-50" fmla="*/ 723494 h 1481950"/>
                <a:gd name="connsiteX0-51" fmla="*/ 0 w 1764506"/>
                <a:gd name="connsiteY0-52" fmla="*/ 723494 h 1478757"/>
                <a:gd name="connsiteX1-53" fmla="*/ 1763268 w 1764506"/>
                <a:gd name="connsiteY1-54" fmla="*/ 0 h 1478757"/>
                <a:gd name="connsiteX2-55" fmla="*/ 1764506 w 1764506"/>
                <a:gd name="connsiteY2-56" fmla="*/ 1478000 h 1478757"/>
                <a:gd name="connsiteX3-57" fmla="*/ 5907 w 1764506"/>
                <a:gd name="connsiteY3-58" fmla="*/ 1478757 h 1478757"/>
                <a:gd name="connsiteX4-59" fmla="*/ 0 w 1764506"/>
                <a:gd name="connsiteY4-60" fmla="*/ 723494 h 1478757"/>
                <a:gd name="connsiteX0-61" fmla="*/ 0 w 1764506"/>
                <a:gd name="connsiteY0-62" fmla="*/ 723494 h 1478757"/>
                <a:gd name="connsiteX1-63" fmla="*/ 1763268 w 1764506"/>
                <a:gd name="connsiteY1-64" fmla="*/ 0 h 1478757"/>
                <a:gd name="connsiteX2-65" fmla="*/ 1764506 w 1764506"/>
                <a:gd name="connsiteY2-66" fmla="*/ 1478000 h 1478757"/>
                <a:gd name="connsiteX3-67" fmla="*/ 1969 w 1764506"/>
                <a:gd name="connsiteY3-68" fmla="*/ 1478757 h 1478757"/>
                <a:gd name="connsiteX4-69" fmla="*/ 0 w 1764506"/>
                <a:gd name="connsiteY4-70" fmla="*/ 723494 h 1478757"/>
                <a:gd name="connsiteX0-71" fmla="*/ 2207 w 1766713"/>
                <a:gd name="connsiteY0-72" fmla="*/ 723494 h 1478757"/>
                <a:gd name="connsiteX1-73" fmla="*/ 1765475 w 1766713"/>
                <a:gd name="connsiteY1-74" fmla="*/ 0 h 1478757"/>
                <a:gd name="connsiteX2-75" fmla="*/ 1766713 w 1766713"/>
                <a:gd name="connsiteY2-76" fmla="*/ 1478000 h 1478757"/>
                <a:gd name="connsiteX3-77" fmla="*/ 238 w 1766713"/>
                <a:gd name="connsiteY3-78" fmla="*/ 1478757 h 1478757"/>
                <a:gd name="connsiteX4-79" fmla="*/ 2207 w 1766713"/>
                <a:gd name="connsiteY4-80" fmla="*/ 723494 h 1478757"/>
                <a:gd name="connsiteX0-81" fmla="*/ 2207 w 1766713"/>
                <a:gd name="connsiteY0-82" fmla="*/ 723494 h 1481900"/>
                <a:gd name="connsiteX1-83" fmla="*/ 1765475 w 1766713"/>
                <a:gd name="connsiteY1-84" fmla="*/ 0 h 1481900"/>
                <a:gd name="connsiteX2-85" fmla="*/ 1766713 w 1766713"/>
                <a:gd name="connsiteY2-86" fmla="*/ 1481900 h 1481900"/>
                <a:gd name="connsiteX3-87" fmla="*/ 238 w 1766713"/>
                <a:gd name="connsiteY3-88" fmla="*/ 1478757 h 1481900"/>
                <a:gd name="connsiteX4-89" fmla="*/ 2207 w 1766713"/>
                <a:gd name="connsiteY4-90" fmla="*/ 723494 h 1481900"/>
                <a:gd name="connsiteX0-91" fmla="*/ 2207 w 1766713"/>
                <a:gd name="connsiteY0-92" fmla="*/ 723494 h 1481900"/>
                <a:gd name="connsiteX1-93" fmla="*/ 1765475 w 1766713"/>
                <a:gd name="connsiteY1-94" fmla="*/ 0 h 1481900"/>
                <a:gd name="connsiteX2-95" fmla="*/ 1766713 w 1766713"/>
                <a:gd name="connsiteY2-96" fmla="*/ 1481900 h 1481900"/>
                <a:gd name="connsiteX3-97" fmla="*/ 238 w 1766713"/>
                <a:gd name="connsiteY3-98" fmla="*/ 1478757 h 1481900"/>
                <a:gd name="connsiteX4-99" fmla="*/ 2207 w 1766713"/>
                <a:gd name="connsiteY4-100" fmla="*/ 723494 h 1481900"/>
                <a:gd name="connsiteX0-101" fmla="*/ 2207 w 1766713"/>
                <a:gd name="connsiteY0-102" fmla="*/ 723494 h 1482657"/>
                <a:gd name="connsiteX1-103" fmla="*/ 1765475 w 1766713"/>
                <a:gd name="connsiteY1-104" fmla="*/ 0 h 1482657"/>
                <a:gd name="connsiteX2-105" fmla="*/ 1766713 w 1766713"/>
                <a:gd name="connsiteY2-106" fmla="*/ 1481900 h 1482657"/>
                <a:gd name="connsiteX3-107" fmla="*/ 238 w 1766713"/>
                <a:gd name="connsiteY3-108" fmla="*/ 1482657 h 1482657"/>
                <a:gd name="connsiteX4-109" fmla="*/ 2207 w 1766713"/>
                <a:gd name="connsiteY4-110" fmla="*/ 723494 h 1482657"/>
                <a:gd name="connsiteX0-111" fmla="*/ 2207 w 1768055"/>
                <a:gd name="connsiteY0-112" fmla="*/ 723494 h 1482657"/>
                <a:gd name="connsiteX1-113" fmla="*/ 1767443 w 1768055"/>
                <a:gd name="connsiteY1-114" fmla="*/ 0 h 1482657"/>
                <a:gd name="connsiteX2-115" fmla="*/ 1766713 w 1768055"/>
                <a:gd name="connsiteY2-116" fmla="*/ 1481900 h 1482657"/>
                <a:gd name="connsiteX3-117" fmla="*/ 238 w 1768055"/>
                <a:gd name="connsiteY3-118" fmla="*/ 1482657 h 1482657"/>
                <a:gd name="connsiteX4-119" fmla="*/ 2207 w 1768055"/>
                <a:gd name="connsiteY4-120" fmla="*/ 723494 h 1482657"/>
                <a:gd name="connsiteX0-121" fmla="*/ 2207 w 1768055"/>
                <a:gd name="connsiteY0-122" fmla="*/ 723494 h 1482657"/>
                <a:gd name="connsiteX1-123" fmla="*/ 1767443 w 1768055"/>
                <a:gd name="connsiteY1-124" fmla="*/ 0 h 1482657"/>
                <a:gd name="connsiteX2-125" fmla="*/ 1766713 w 1768055"/>
                <a:gd name="connsiteY2-126" fmla="*/ 1470200 h 1482657"/>
                <a:gd name="connsiteX3-127" fmla="*/ 238 w 1768055"/>
                <a:gd name="connsiteY3-128" fmla="*/ 1482657 h 1482657"/>
                <a:gd name="connsiteX4-129" fmla="*/ 2207 w 1768055"/>
                <a:gd name="connsiteY4-130" fmla="*/ 723494 h 1482657"/>
                <a:gd name="connsiteX0-131" fmla="*/ 2207 w 1767918"/>
                <a:gd name="connsiteY0-132" fmla="*/ 723494 h 1482657"/>
                <a:gd name="connsiteX1-133" fmla="*/ 1767443 w 1767918"/>
                <a:gd name="connsiteY1-134" fmla="*/ 0 h 1482657"/>
                <a:gd name="connsiteX2-135" fmla="*/ 1764744 w 1767918"/>
                <a:gd name="connsiteY2-136" fmla="*/ 1478000 h 1482657"/>
                <a:gd name="connsiteX3-137" fmla="*/ 238 w 1767918"/>
                <a:gd name="connsiteY3-138" fmla="*/ 1482657 h 1482657"/>
                <a:gd name="connsiteX4-139" fmla="*/ 2207 w 1767918"/>
                <a:gd name="connsiteY4-140" fmla="*/ 723494 h 1482657"/>
                <a:gd name="connsiteX0-141" fmla="*/ 2207 w 1767831"/>
                <a:gd name="connsiteY0-142" fmla="*/ 723494 h 1483850"/>
                <a:gd name="connsiteX1-143" fmla="*/ 1767443 w 1767831"/>
                <a:gd name="connsiteY1-144" fmla="*/ 0 h 1483850"/>
                <a:gd name="connsiteX2-145" fmla="*/ 1762776 w 1767831"/>
                <a:gd name="connsiteY2-146" fmla="*/ 1483850 h 1483850"/>
                <a:gd name="connsiteX3-147" fmla="*/ 238 w 1767831"/>
                <a:gd name="connsiteY3-148" fmla="*/ 1482657 h 1483850"/>
                <a:gd name="connsiteX4-149" fmla="*/ 2207 w 1767831"/>
                <a:gd name="connsiteY4-150" fmla="*/ 723494 h 1483850"/>
                <a:gd name="connsiteX0-151" fmla="*/ 2207 w 1768683"/>
                <a:gd name="connsiteY0-152" fmla="*/ 723494 h 1482657"/>
                <a:gd name="connsiteX1-153" fmla="*/ 1767443 w 1768683"/>
                <a:gd name="connsiteY1-154" fmla="*/ 0 h 1482657"/>
                <a:gd name="connsiteX2-155" fmla="*/ 1768683 w 1768683"/>
                <a:gd name="connsiteY2-156" fmla="*/ 1481900 h 1482657"/>
                <a:gd name="connsiteX3-157" fmla="*/ 238 w 1768683"/>
                <a:gd name="connsiteY3-158" fmla="*/ 1482657 h 1482657"/>
                <a:gd name="connsiteX4-159" fmla="*/ 2207 w 1768683"/>
                <a:gd name="connsiteY4-160" fmla="*/ 723494 h 1482657"/>
                <a:gd name="connsiteX0-161" fmla="*/ 2207 w 1768683"/>
                <a:gd name="connsiteY0-162" fmla="*/ 723494 h 1482657"/>
                <a:gd name="connsiteX1-163" fmla="*/ 1763540 w 1768683"/>
                <a:gd name="connsiteY1-164" fmla="*/ 0 h 1482657"/>
                <a:gd name="connsiteX2-165" fmla="*/ 1768683 w 1768683"/>
                <a:gd name="connsiteY2-166" fmla="*/ 1481900 h 1482657"/>
                <a:gd name="connsiteX3-167" fmla="*/ 238 w 1768683"/>
                <a:gd name="connsiteY3-168" fmla="*/ 1482657 h 1482657"/>
                <a:gd name="connsiteX4-169" fmla="*/ 2207 w 1768683"/>
                <a:gd name="connsiteY4-170" fmla="*/ 723494 h 1482657"/>
                <a:gd name="connsiteX0-171" fmla="*/ 2207 w 1771821"/>
                <a:gd name="connsiteY0-172" fmla="*/ 723494 h 1482657"/>
                <a:gd name="connsiteX1-173" fmla="*/ 1771344 w 1771821"/>
                <a:gd name="connsiteY1-174" fmla="*/ 0 h 1482657"/>
                <a:gd name="connsiteX2-175" fmla="*/ 1768683 w 1771821"/>
                <a:gd name="connsiteY2-176" fmla="*/ 1481900 h 1482657"/>
                <a:gd name="connsiteX3-177" fmla="*/ 238 w 1771821"/>
                <a:gd name="connsiteY3-178" fmla="*/ 1482657 h 1482657"/>
                <a:gd name="connsiteX4-179" fmla="*/ 2207 w 1771821"/>
                <a:gd name="connsiteY4-180" fmla="*/ 723494 h 1482657"/>
                <a:gd name="connsiteX0-181" fmla="*/ 2207 w 1771958"/>
                <a:gd name="connsiteY0-182" fmla="*/ 723494 h 1482657"/>
                <a:gd name="connsiteX1-183" fmla="*/ 1771344 w 1771958"/>
                <a:gd name="connsiteY1-184" fmla="*/ 0 h 1482657"/>
                <a:gd name="connsiteX2-185" fmla="*/ 1770635 w 1771958"/>
                <a:gd name="connsiteY2-186" fmla="*/ 1479978 h 1482657"/>
                <a:gd name="connsiteX3-187" fmla="*/ 238 w 1771958"/>
                <a:gd name="connsiteY3-188" fmla="*/ 1482657 h 1482657"/>
                <a:gd name="connsiteX4-189" fmla="*/ 2207 w 1771958"/>
                <a:gd name="connsiteY4-190" fmla="*/ 723494 h 1482657"/>
                <a:gd name="connsiteX0-191" fmla="*/ 2207 w 1771821"/>
                <a:gd name="connsiteY0-192" fmla="*/ 723494 h 1482657"/>
                <a:gd name="connsiteX1-193" fmla="*/ 1771344 w 1771821"/>
                <a:gd name="connsiteY1-194" fmla="*/ 0 h 1482657"/>
                <a:gd name="connsiteX2-195" fmla="*/ 1768684 w 1771821"/>
                <a:gd name="connsiteY2-196" fmla="*/ 1481900 h 1482657"/>
                <a:gd name="connsiteX3-197" fmla="*/ 238 w 1771821"/>
                <a:gd name="connsiteY3-198" fmla="*/ 1482657 h 1482657"/>
                <a:gd name="connsiteX4-199" fmla="*/ 2207 w 1771821"/>
                <a:gd name="connsiteY4-200" fmla="*/ 723494 h 1482657"/>
                <a:gd name="connsiteX0-201" fmla="*/ 2207 w 1771958"/>
                <a:gd name="connsiteY0-202" fmla="*/ 723494 h 1482657"/>
                <a:gd name="connsiteX1-203" fmla="*/ 1771344 w 1771958"/>
                <a:gd name="connsiteY1-204" fmla="*/ 0 h 1482657"/>
                <a:gd name="connsiteX2-205" fmla="*/ 1770636 w 1771958"/>
                <a:gd name="connsiteY2-206" fmla="*/ 1479979 h 1482657"/>
                <a:gd name="connsiteX3-207" fmla="*/ 238 w 1771958"/>
                <a:gd name="connsiteY3-208" fmla="*/ 1482657 h 1482657"/>
                <a:gd name="connsiteX4-209" fmla="*/ 2207 w 1771958"/>
                <a:gd name="connsiteY4-210" fmla="*/ 723494 h 1482657"/>
                <a:gd name="connsiteX0-211" fmla="*/ 2207 w 1772587"/>
                <a:gd name="connsiteY0-212" fmla="*/ 723494 h 1483821"/>
                <a:gd name="connsiteX1-213" fmla="*/ 1771344 w 1772587"/>
                <a:gd name="connsiteY1-214" fmla="*/ 0 h 1483821"/>
                <a:gd name="connsiteX2-215" fmla="*/ 1772587 w 1772587"/>
                <a:gd name="connsiteY2-216" fmla="*/ 1483821 h 1483821"/>
                <a:gd name="connsiteX3-217" fmla="*/ 238 w 1772587"/>
                <a:gd name="connsiteY3-218" fmla="*/ 1482657 h 1483821"/>
                <a:gd name="connsiteX4-219" fmla="*/ 2207 w 1772587"/>
                <a:gd name="connsiteY4-220" fmla="*/ 723494 h 1483821"/>
                <a:gd name="connsiteX0-221" fmla="*/ 2207 w 1772587"/>
                <a:gd name="connsiteY0-222" fmla="*/ 723494 h 1483821"/>
                <a:gd name="connsiteX1-223" fmla="*/ 1771344 w 1772587"/>
                <a:gd name="connsiteY1-224" fmla="*/ 0 h 1483821"/>
                <a:gd name="connsiteX2-225" fmla="*/ 1772587 w 1772587"/>
                <a:gd name="connsiteY2-226" fmla="*/ 1483821 h 1483821"/>
                <a:gd name="connsiteX3-227" fmla="*/ 238 w 1772587"/>
                <a:gd name="connsiteY3-228" fmla="*/ 1482657 h 1483821"/>
                <a:gd name="connsiteX4-229" fmla="*/ 2207 w 1772587"/>
                <a:gd name="connsiteY4-230" fmla="*/ 723494 h 1483821"/>
                <a:gd name="connsiteX0-231" fmla="*/ 394 w 1772725"/>
                <a:gd name="connsiteY0-232" fmla="*/ 723494 h 1483821"/>
                <a:gd name="connsiteX1-233" fmla="*/ 1771482 w 1772725"/>
                <a:gd name="connsiteY1-234" fmla="*/ 0 h 1483821"/>
                <a:gd name="connsiteX2-235" fmla="*/ 1772725 w 1772725"/>
                <a:gd name="connsiteY2-236" fmla="*/ 1483821 h 1483821"/>
                <a:gd name="connsiteX3-237" fmla="*/ 376 w 1772725"/>
                <a:gd name="connsiteY3-238" fmla="*/ 1482657 h 1483821"/>
                <a:gd name="connsiteX4-239" fmla="*/ 394 w 1772725"/>
                <a:gd name="connsiteY4-240" fmla="*/ 723494 h 14838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lt1"/>
                </a:solidFill>
                <a:latin typeface="隶书" panose="02010509060101010101" pitchFamily="49" charset="-122"/>
                <a:ea typeface="隶书" panose="02010509060101010101" pitchFamily="49" charset="-122"/>
              </a:endParaRPr>
            </a:p>
          </p:txBody>
        </p:sp>
        <p:sp>
          <p:nvSpPr>
            <p:cNvPr id="40" name="Freeform 63"/>
            <p:cNvSpPr/>
            <p:nvPr>
              <p:custDataLst>
                <p:tags r:id="rId23"/>
              </p:custDataLst>
            </p:nvPr>
          </p:nvSpPr>
          <p:spPr>
            <a:xfrm>
              <a:off x="13874" y="5291"/>
              <a:ext cx="3728" cy="3168"/>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1" fmla="*/ 0 w 1764506"/>
                <a:gd name="connsiteY0-2" fmla="*/ 723494 h 1487875"/>
                <a:gd name="connsiteX1-3" fmla="*/ 1763268 w 1764506"/>
                <a:gd name="connsiteY1-4" fmla="*/ 0 h 1487875"/>
                <a:gd name="connsiteX2-5" fmla="*/ 1764506 w 1764506"/>
                <a:gd name="connsiteY2-6" fmla="*/ 1487875 h 1487875"/>
                <a:gd name="connsiteX3-7" fmla="*/ 0 w 1764506"/>
                <a:gd name="connsiteY3-8" fmla="*/ 1480732 h 1487875"/>
                <a:gd name="connsiteX4-9" fmla="*/ 0 w 1764506"/>
                <a:gd name="connsiteY4-10" fmla="*/ 723494 h 1487875"/>
                <a:gd name="connsiteX0-11" fmla="*/ 0 w 1764506"/>
                <a:gd name="connsiteY0-12" fmla="*/ 723494 h 1483925"/>
                <a:gd name="connsiteX1-13" fmla="*/ 1763268 w 1764506"/>
                <a:gd name="connsiteY1-14" fmla="*/ 0 h 1483925"/>
                <a:gd name="connsiteX2-15" fmla="*/ 1764506 w 1764506"/>
                <a:gd name="connsiteY2-16" fmla="*/ 1483925 h 1483925"/>
                <a:gd name="connsiteX3-17" fmla="*/ 0 w 1764506"/>
                <a:gd name="connsiteY3-18" fmla="*/ 1480732 h 1483925"/>
                <a:gd name="connsiteX4-19" fmla="*/ 0 w 1764506"/>
                <a:gd name="connsiteY4-20" fmla="*/ 723494 h 1483925"/>
                <a:gd name="connsiteX0-21" fmla="*/ 0 w 1764506"/>
                <a:gd name="connsiteY0-22" fmla="*/ 723494 h 1483925"/>
                <a:gd name="connsiteX1-23" fmla="*/ 1763268 w 1764506"/>
                <a:gd name="connsiteY1-24" fmla="*/ 0 h 1483925"/>
                <a:gd name="connsiteX2-25" fmla="*/ 1764506 w 1764506"/>
                <a:gd name="connsiteY2-26" fmla="*/ 1483925 h 1483925"/>
                <a:gd name="connsiteX3-27" fmla="*/ 3938 w 1764506"/>
                <a:gd name="connsiteY3-28" fmla="*/ 1468882 h 1483925"/>
                <a:gd name="connsiteX4-29" fmla="*/ 0 w 1764506"/>
                <a:gd name="connsiteY4-30" fmla="*/ 723494 h 1483925"/>
                <a:gd name="connsiteX0-31" fmla="*/ 0 w 1764506"/>
                <a:gd name="connsiteY0-32" fmla="*/ 723494 h 1483925"/>
                <a:gd name="connsiteX1-33" fmla="*/ 1763268 w 1764506"/>
                <a:gd name="connsiteY1-34" fmla="*/ 0 h 1483925"/>
                <a:gd name="connsiteX2-35" fmla="*/ 1764506 w 1764506"/>
                <a:gd name="connsiteY2-36" fmla="*/ 1483925 h 1483925"/>
                <a:gd name="connsiteX3-37" fmla="*/ 5907 w 1764506"/>
                <a:gd name="connsiteY3-38" fmla="*/ 1478757 h 1483925"/>
                <a:gd name="connsiteX4-39" fmla="*/ 0 w 1764506"/>
                <a:gd name="connsiteY4-40" fmla="*/ 723494 h 1483925"/>
                <a:gd name="connsiteX0-41" fmla="*/ 0 w 1764506"/>
                <a:gd name="connsiteY0-42" fmla="*/ 723494 h 1481950"/>
                <a:gd name="connsiteX1-43" fmla="*/ 1763268 w 1764506"/>
                <a:gd name="connsiteY1-44" fmla="*/ 0 h 1481950"/>
                <a:gd name="connsiteX2-45" fmla="*/ 1764506 w 1764506"/>
                <a:gd name="connsiteY2-46" fmla="*/ 1481950 h 1481950"/>
                <a:gd name="connsiteX3-47" fmla="*/ 5907 w 1764506"/>
                <a:gd name="connsiteY3-48" fmla="*/ 1478757 h 1481950"/>
                <a:gd name="connsiteX4-49" fmla="*/ 0 w 1764506"/>
                <a:gd name="connsiteY4-50" fmla="*/ 723494 h 1481950"/>
                <a:gd name="connsiteX0-51" fmla="*/ 0 w 1764506"/>
                <a:gd name="connsiteY0-52" fmla="*/ 723494 h 1478757"/>
                <a:gd name="connsiteX1-53" fmla="*/ 1763268 w 1764506"/>
                <a:gd name="connsiteY1-54" fmla="*/ 0 h 1478757"/>
                <a:gd name="connsiteX2-55" fmla="*/ 1764506 w 1764506"/>
                <a:gd name="connsiteY2-56" fmla="*/ 1478000 h 1478757"/>
                <a:gd name="connsiteX3-57" fmla="*/ 5907 w 1764506"/>
                <a:gd name="connsiteY3-58" fmla="*/ 1478757 h 1478757"/>
                <a:gd name="connsiteX4-59" fmla="*/ 0 w 1764506"/>
                <a:gd name="connsiteY4-60" fmla="*/ 723494 h 1478757"/>
                <a:gd name="connsiteX0-61" fmla="*/ 0 w 1764506"/>
                <a:gd name="connsiteY0-62" fmla="*/ 723494 h 1478757"/>
                <a:gd name="connsiteX1-63" fmla="*/ 1763268 w 1764506"/>
                <a:gd name="connsiteY1-64" fmla="*/ 0 h 1478757"/>
                <a:gd name="connsiteX2-65" fmla="*/ 1764506 w 1764506"/>
                <a:gd name="connsiteY2-66" fmla="*/ 1478000 h 1478757"/>
                <a:gd name="connsiteX3-67" fmla="*/ 1969 w 1764506"/>
                <a:gd name="connsiteY3-68" fmla="*/ 1478757 h 1478757"/>
                <a:gd name="connsiteX4-69" fmla="*/ 0 w 1764506"/>
                <a:gd name="connsiteY4-70" fmla="*/ 723494 h 1478757"/>
                <a:gd name="connsiteX0-71" fmla="*/ 2207 w 1766713"/>
                <a:gd name="connsiteY0-72" fmla="*/ 723494 h 1478757"/>
                <a:gd name="connsiteX1-73" fmla="*/ 1765475 w 1766713"/>
                <a:gd name="connsiteY1-74" fmla="*/ 0 h 1478757"/>
                <a:gd name="connsiteX2-75" fmla="*/ 1766713 w 1766713"/>
                <a:gd name="connsiteY2-76" fmla="*/ 1478000 h 1478757"/>
                <a:gd name="connsiteX3-77" fmla="*/ 238 w 1766713"/>
                <a:gd name="connsiteY3-78" fmla="*/ 1478757 h 1478757"/>
                <a:gd name="connsiteX4-79" fmla="*/ 2207 w 1766713"/>
                <a:gd name="connsiteY4-80" fmla="*/ 723494 h 1478757"/>
                <a:gd name="connsiteX0-81" fmla="*/ 2207 w 1766713"/>
                <a:gd name="connsiteY0-82" fmla="*/ 723494 h 1481900"/>
                <a:gd name="connsiteX1-83" fmla="*/ 1765475 w 1766713"/>
                <a:gd name="connsiteY1-84" fmla="*/ 0 h 1481900"/>
                <a:gd name="connsiteX2-85" fmla="*/ 1766713 w 1766713"/>
                <a:gd name="connsiteY2-86" fmla="*/ 1481900 h 1481900"/>
                <a:gd name="connsiteX3-87" fmla="*/ 238 w 1766713"/>
                <a:gd name="connsiteY3-88" fmla="*/ 1478757 h 1481900"/>
                <a:gd name="connsiteX4-89" fmla="*/ 2207 w 1766713"/>
                <a:gd name="connsiteY4-90" fmla="*/ 723494 h 1481900"/>
                <a:gd name="connsiteX0-91" fmla="*/ 2207 w 1766713"/>
                <a:gd name="connsiteY0-92" fmla="*/ 723494 h 1481900"/>
                <a:gd name="connsiteX1-93" fmla="*/ 1765475 w 1766713"/>
                <a:gd name="connsiteY1-94" fmla="*/ 0 h 1481900"/>
                <a:gd name="connsiteX2-95" fmla="*/ 1766713 w 1766713"/>
                <a:gd name="connsiteY2-96" fmla="*/ 1481900 h 1481900"/>
                <a:gd name="connsiteX3-97" fmla="*/ 238 w 1766713"/>
                <a:gd name="connsiteY3-98" fmla="*/ 1478757 h 1481900"/>
                <a:gd name="connsiteX4-99" fmla="*/ 2207 w 1766713"/>
                <a:gd name="connsiteY4-100" fmla="*/ 723494 h 1481900"/>
                <a:gd name="connsiteX0-101" fmla="*/ 2207 w 1766713"/>
                <a:gd name="connsiteY0-102" fmla="*/ 723494 h 1482657"/>
                <a:gd name="connsiteX1-103" fmla="*/ 1765475 w 1766713"/>
                <a:gd name="connsiteY1-104" fmla="*/ 0 h 1482657"/>
                <a:gd name="connsiteX2-105" fmla="*/ 1766713 w 1766713"/>
                <a:gd name="connsiteY2-106" fmla="*/ 1481900 h 1482657"/>
                <a:gd name="connsiteX3-107" fmla="*/ 238 w 1766713"/>
                <a:gd name="connsiteY3-108" fmla="*/ 1482657 h 1482657"/>
                <a:gd name="connsiteX4-109" fmla="*/ 2207 w 1766713"/>
                <a:gd name="connsiteY4-110" fmla="*/ 723494 h 1482657"/>
                <a:gd name="connsiteX0-111" fmla="*/ 2207 w 1768055"/>
                <a:gd name="connsiteY0-112" fmla="*/ 723494 h 1482657"/>
                <a:gd name="connsiteX1-113" fmla="*/ 1767443 w 1768055"/>
                <a:gd name="connsiteY1-114" fmla="*/ 0 h 1482657"/>
                <a:gd name="connsiteX2-115" fmla="*/ 1766713 w 1768055"/>
                <a:gd name="connsiteY2-116" fmla="*/ 1481900 h 1482657"/>
                <a:gd name="connsiteX3-117" fmla="*/ 238 w 1768055"/>
                <a:gd name="connsiteY3-118" fmla="*/ 1482657 h 1482657"/>
                <a:gd name="connsiteX4-119" fmla="*/ 2207 w 1768055"/>
                <a:gd name="connsiteY4-120" fmla="*/ 723494 h 1482657"/>
                <a:gd name="connsiteX0-121" fmla="*/ 2207 w 1768055"/>
                <a:gd name="connsiteY0-122" fmla="*/ 723494 h 1482657"/>
                <a:gd name="connsiteX1-123" fmla="*/ 1767443 w 1768055"/>
                <a:gd name="connsiteY1-124" fmla="*/ 0 h 1482657"/>
                <a:gd name="connsiteX2-125" fmla="*/ 1766713 w 1768055"/>
                <a:gd name="connsiteY2-126" fmla="*/ 1470200 h 1482657"/>
                <a:gd name="connsiteX3-127" fmla="*/ 238 w 1768055"/>
                <a:gd name="connsiteY3-128" fmla="*/ 1482657 h 1482657"/>
                <a:gd name="connsiteX4-129" fmla="*/ 2207 w 1768055"/>
                <a:gd name="connsiteY4-130" fmla="*/ 723494 h 1482657"/>
                <a:gd name="connsiteX0-131" fmla="*/ 2207 w 1767918"/>
                <a:gd name="connsiteY0-132" fmla="*/ 723494 h 1482657"/>
                <a:gd name="connsiteX1-133" fmla="*/ 1767443 w 1767918"/>
                <a:gd name="connsiteY1-134" fmla="*/ 0 h 1482657"/>
                <a:gd name="connsiteX2-135" fmla="*/ 1764744 w 1767918"/>
                <a:gd name="connsiteY2-136" fmla="*/ 1478000 h 1482657"/>
                <a:gd name="connsiteX3-137" fmla="*/ 238 w 1767918"/>
                <a:gd name="connsiteY3-138" fmla="*/ 1482657 h 1482657"/>
                <a:gd name="connsiteX4-139" fmla="*/ 2207 w 1767918"/>
                <a:gd name="connsiteY4-140" fmla="*/ 723494 h 1482657"/>
                <a:gd name="connsiteX0-141" fmla="*/ 2207 w 1767831"/>
                <a:gd name="connsiteY0-142" fmla="*/ 723494 h 1483850"/>
                <a:gd name="connsiteX1-143" fmla="*/ 1767443 w 1767831"/>
                <a:gd name="connsiteY1-144" fmla="*/ 0 h 1483850"/>
                <a:gd name="connsiteX2-145" fmla="*/ 1762776 w 1767831"/>
                <a:gd name="connsiteY2-146" fmla="*/ 1483850 h 1483850"/>
                <a:gd name="connsiteX3-147" fmla="*/ 238 w 1767831"/>
                <a:gd name="connsiteY3-148" fmla="*/ 1482657 h 1483850"/>
                <a:gd name="connsiteX4-149" fmla="*/ 2207 w 1767831"/>
                <a:gd name="connsiteY4-150" fmla="*/ 723494 h 1483850"/>
                <a:gd name="connsiteX0-151" fmla="*/ 2207 w 1768683"/>
                <a:gd name="connsiteY0-152" fmla="*/ 723494 h 1482657"/>
                <a:gd name="connsiteX1-153" fmla="*/ 1767443 w 1768683"/>
                <a:gd name="connsiteY1-154" fmla="*/ 0 h 1482657"/>
                <a:gd name="connsiteX2-155" fmla="*/ 1768683 w 1768683"/>
                <a:gd name="connsiteY2-156" fmla="*/ 1481900 h 1482657"/>
                <a:gd name="connsiteX3-157" fmla="*/ 238 w 1768683"/>
                <a:gd name="connsiteY3-158" fmla="*/ 1482657 h 1482657"/>
                <a:gd name="connsiteX4-159" fmla="*/ 2207 w 1768683"/>
                <a:gd name="connsiteY4-160" fmla="*/ 723494 h 1482657"/>
                <a:gd name="connsiteX0-161" fmla="*/ 2207 w 1768683"/>
                <a:gd name="connsiteY0-162" fmla="*/ 723494 h 1482657"/>
                <a:gd name="connsiteX1-163" fmla="*/ 1763540 w 1768683"/>
                <a:gd name="connsiteY1-164" fmla="*/ 0 h 1482657"/>
                <a:gd name="connsiteX2-165" fmla="*/ 1768683 w 1768683"/>
                <a:gd name="connsiteY2-166" fmla="*/ 1481900 h 1482657"/>
                <a:gd name="connsiteX3-167" fmla="*/ 238 w 1768683"/>
                <a:gd name="connsiteY3-168" fmla="*/ 1482657 h 1482657"/>
                <a:gd name="connsiteX4-169" fmla="*/ 2207 w 1768683"/>
                <a:gd name="connsiteY4-170" fmla="*/ 723494 h 1482657"/>
                <a:gd name="connsiteX0-171" fmla="*/ 2207 w 1771821"/>
                <a:gd name="connsiteY0-172" fmla="*/ 723494 h 1482657"/>
                <a:gd name="connsiteX1-173" fmla="*/ 1771344 w 1771821"/>
                <a:gd name="connsiteY1-174" fmla="*/ 0 h 1482657"/>
                <a:gd name="connsiteX2-175" fmla="*/ 1768683 w 1771821"/>
                <a:gd name="connsiteY2-176" fmla="*/ 1481900 h 1482657"/>
                <a:gd name="connsiteX3-177" fmla="*/ 238 w 1771821"/>
                <a:gd name="connsiteY3-178" fmla="*/ 1482657 h 1482657"/>
                <a:gd name="connsiteX4-179" fmla="*/ 2207 w 1771821"/>
                <a:gd name="connsiteY4-180" fmla="*/ 723494 h 1482657"/>
                <a:gd name="connsiteX0-181" fmla="*/ 2207 w 1771958"/>
                <a:gd name="connsiteY0-182" fmla="*/ 723494 h 1482657"/>
                <a:gd name="connsiteX1-183" fmla="*/ 1771344 w 1771958"/>
                <a:gd name="connsiteY1-184" fmla="*/ 0 h 1482657"/>
                <a:gd name="connsiteX2-185" fmla="*/ 1770635 w 1771958"/>
                <a:gd name="connsiteY2-186" fmla="*/ 1479978 h 1482657"/>
                <a:gd name="connsiteX3-187" fmla="*/ 238 w 1771958"/>
                <a:gd name="connsiteY3-188" fmla="*/ 1482657 h 1482657"/>
                <a:gd name="connsiteX4-189" fmla="*/ 2207 w 1771958"/>
                <a:gd name="connsiteY4-190" fmla="*/ 723494 h 1482657"/>
                <a:gd name="connsiteX0-191" fmla="*/ 2207 w 1771821"/>
                <a:gd name="connsiteY0-192" fmla="*/ 723494 h 1482657"/>
                <a:gd name="connsiteX1-193" fmla="*/ 1771344 w 1771821"/>
                <a:gd name="connsiteY1-194" fmla="*/ 0 h 1482657"/>
                <a:gd name="connsiteX2-195" fmla="*/ 1768684 w 1771821"/>
                <a:gd name="connsiteY2-196" fmla="*/ 1481900 h 1482657"/>
                <a:gd name="connsiteX3-197" fmla="*/ 238 w 1771821"/>
                <a:gd name="connsiteY3-198" fmla="*/ 1482657 h 1482657"/>
                <a:gd name="connsiteX4-199" fmla="*/ 2207 w 1771821"/>
                <a:gd name="connsiteY4-200" fmla="*/ 723494 h 1482657"/>
                <a:gd name="connsiteX0-201" fmla="*/ 2207 w 1771958"/>
                <a:gd name="connsiteY0-202" fmla="*/ 723494 h 1482657"/>
                <a:gd name="connsiteX1-203" fmla="*/ 1771344 w 1771958"/>
                <a:gd name="connsiteY1-204" fmla="*/ 0 h 1482657"/>
                <a:gd name="connsiteX2-205" fmla="*/ 1770636 w 1771958"/>
                <a:gd name="connsiteY2-206" fmla="*/ 1479979 h 1482657"/>
                <a:gd name="connsiteX3-207" fmla="*/ 238 w 1771958"/>
                <a:gd name="connsiteY3-208" fmla="*/ 1482657 h 1482657"/>
                <a:gd name="connsiteX4-209" fmla="*/ 2207 w 1771958"/>
                <a:gd name="connsiteY4-210" fmla="*/ 723494 h 1482657"/>
                <a:gd name="connsiteX0-211" fmla="*/ 2207 w 1772587"/>
                <a:gd name="connsiteY0-212" fmla="*/ 723494 h 1483821"/>
                <a:gd name="connsiteX1-213" fmla="*/ 1771344 w 1772587"/>
                <a:gd name="connsiteY1-214" fmla="*/ 0 h 1483821"/>
                <a:gd name="connsiteX2-215" fmla="*/ 1772587 w 1772587"/>
                <a:gd name="connsiteY2-216" fmla="*/ 1483821 h 1483821"/>
                <a:gd name="connsiteX3-217" fmla="*/ 238 w 1772587"/>
                <a:gd name="connsiteY3-218" fmla="*/ 1482657 h 1483821"/>
                <a:gd name="connsiteX4-219" fmla="*/ 2207 w 1772587"/>
                <a:gd name="connsiteY4-220" fmla="*/ 723494 h 1483821"/>
                <a:gd name="connsiteX0-221" fmla="*/ 2207 w 1772587"/>
                <a:gd name="connsiteY0-222" fmla="*/ 723494 h 1483821"/>
                <a:gd name="connsiteX1-223" fmla="*/ 1771344 w 1772587"/>
                <a:gd name="connsiteY1-224" fmla="*/ 0 h 1483821"/>
                <a:gd name="connsiteX2-225" fmla="*/ 1772587 w 1772587"/>
                <a:gd name="connsiteY2-226" fmla="*/ 1483821 h 1483821"/>
                <a:gd name="connsiteX3-227" fmla="*/ 238 w 1772587"/>
                <a:gd name="connsiteY3-228" fmla="*/ 1482657 h 1483821"/>
                <a:gd name="connsiteX4-229" fmla="*/ 2207 w 1772587"/>
                <a:gd name="connsiteY4-230" fmla="*/ 723494 h 1483821"/>
                <a:gd name="connsiteX0-231" fmla="*/ 394 w 1772725"/>
                <a:gd name="connsiteY0-232" fmla="*/ 723494 h 1483821"/>
                <a:gd name="connsiteX1-233" fmla="*/ 1771482 w 1772725"/>
                <a:gd name="connsiteY1-234" fmla="*/ 0 h 1483821"/>
                <a:gd name="connsiteX2-235" fmla="*/ 1772725 w 1772725"/>
                <a:gd name="connsiteY2-236" fmla="*/ 1483821 h 1483821"/>
                <a:gd name="connsiteX3-237" fmla="*/ 376 w 1772725"/>
                <a:gd name="connsiteY3-238" fmla="*/ 1482657 h 1483821"/>
                <a:gd name="connsiteX4-239" fmla="*/ 394 w 1772725"/>
                <a:gd name="connsiteY4-240" fmla="*/ 723494 h 14838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lt1"/>
                </a:solidFill>
                <a:latin typeface="隶书" panose="02010509060101010101" pitchFamily="49" charset="-122"/>
                <a:ea typeface="隶书" panose="02010509060101010101" pitchFamily="49" charset="-122"/>
              </a:endParaRPr>
            </a:p>
          </p:txBody>
        </p:sp>
        <p:sp>
          <p:nvSpPr>
            <p:cNvPr id="53" name="iS1ide-TextBox 18"/>
            <p:cNvSpPr txBox="1"/>
            <p:nvPr>
              <p:custDataLst>
                <p:tags r:id="rId24"/>
              </p:custDataLst>
            </p:nvPr>
          </p:nvSpPr>
          <p:spPr>
            <a:xfrm>
              <a:off x="1807" y="7543"/>
              <a:ext cx="3720" cy="813"/>
            </a:xfrm>
            <a:prstGeom prst="rect">
              <a:avLst/>
            </a:prstGeom>
          </p:spPr>
          <p:txBody>
            <a:bodyPr vert="horz" wrap="square" lIns="0" tIns="0" rIns="360000" bIns="0" anchor="b" anchorCtr="0">
              <a:spAutoFit/>
            </a:bodyPr>
            <a:lstStyle/>
            <a:p>
              <a:pPr algn="just">
                <a:lnSpc>
                  <a:spcPct val="120000"/>
                </a:lnSpc>
                <a:defRPr/>
              </a:pPr>
              <a:r>
                <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受限空间作业，在受限空间外应设有专人监护。</a:t>
              </a:r>
              <a:endPar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54" name="Group 18"/>
            <p:cNvGrpSpPr/>
            <p:nvPr/>
          </p:nvGrpSpPr>
          <p:grpSpPr>
            <a:xfrm>
              <a:off x="4078" y="6546"/>
              <a:ext cx="863" cy="134"/>
              <a:chOff x="11643803" y="3980625"/>
              <a:chExt cx="1096395" cy="169554"/>
            </a:xfrm>
          </p:grpSpPr>
          <p:sp>
            <p:nvSpPr>
              <p:cNvPr id="55" name="Rectangle 19"/>
              <p:cNvSpPr/>
              <p:nvPr>
                <p:custDataLst>
                  <p:tags r:id="rId25"/>
                </p:custDataLst>
              </p:nvPr>
            </p:nvSpPr>
            <p:spPr>
              <a:xfrm rot="2700000">
                <a:off x="11908522" y="3980626"/>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56" name="Rectangle 20"/>
              <p:cNvSpPr/>
              <p:nvPr>
                <p:custDataLst>
                  <p:tags r:id="rId26"/>
                </p:custDataLst>
              </p:nvPr>
            </p:nvSpPr>
            <p:spPr>
              <a:xfrm rot="2700000">
                <a:off x="12107224"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57" name="Rectangle 21"/>
              <p:cNvSpPr/>
              <p:nvPr>
                <p:custDataLst>
                  <p:tags r:id="rId27"/>
                </p:custDataLst>
              </p:nvPr>
            </p:nvSpPr>
            <p:spPr>
              <a:xfrm rot="2700000">
                <a:off x="12305926"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cxnSp>
            <p:nvCxnSpPr>
              <p:cNvPr id="58" name="Straight Connector 22"/>
              <p:cNvCxnSpPr/>
              <p:nvPr>
                <p:custDataLst>
                  <p:tags r:id="rId28"/>
                </p:custDataLst>
              </p:nvPr>
            </p:nvCxnSpPr>
            <p:spPr>
              <a:xfrm>
                <a:off x="12510595"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23"/>
              <p:cNvCxnSpPr/>
              <p:nvPr>
                <p:custDataLst>
                  <p:tags r:id="rId29"/>
                </p:custDataLst>
              </p:nvPr>
            </p:nvCxnSpPr>
            <p:spPr>
              <a:xfrm>
                <a:off x="11643803"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grpSp>
        <p:sp>
          <p:nvSpPr>
            <p:cNvPr id="60" name="Freeform 36"/>
            <p:cNvSpPr>
              <a:spLocks noEditPoints="1"/>
            </p:cNvSpPr>
            <p:nvPr>
              <p:custDataLst>
                <p:tags r:id="rId30"/>
              </p:custDataLst>
            </p:nvPr>
          </p:nvSpPr>
          <p:spPr bwMode="auto">
            <a:xfrm rot="10800000" flipV="1">
              <a:off x="4535" y="5863"/>
              <a:ext cx="416" cy="455"/>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rgbClr val="FC8618"/>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62" name="iS1ide-TextBox 18"/>
            <p:cNvSpPr txBox="1"/>
            <p:nvPr>
              <p:custDataLst>
                <p:tags r:id="rId31"/>
              </p:custDataLst>
            </p:nvPr>
          </p:nvSpPr>
          <p:spPr>
            <a:xfrm>
              <a:off x="5952" y="7136"/>
              <a:ext cx="3720" cy="1220"/>
            </a:xfrm>
            <a:prstGeom prst="rect">
              <a:avLst/>
            </a:prstGeom>
          </p:spPr>
          <p:txBody>
            <a:bodyPr vert="horz" wrap="square" lIns="0" tIns="0" rIns="360000" bIns="0" anchor="b" anchorCtr="0">
              <a:spAutoFit/>
            </a:bodyPr>
            <a:lstStyle/>
            <a:p>
              <a:pPr algn="just">
                <a:lnSpc>
                  <a:spcPct val="120000"/>
                </a:lnSpc>
                <a:defRPr/>
              </a:pPr>
              <a:r>
                <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进入受限空间前，监护人应会同作业人员检查安全措施，统一联系信号。</a:t>
              </a:r>
              <a:endPar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63" name="Group 18"/>
            <p:cNvGrpSpPr/>
            <p:nvPr/>
          </p:nvGrpSpPr>
          <p:grpSpPr>
            <a:xfrm>
              <a:off x="8223" y="6546"/>
              <a:ext cx="863" cy="134"/>
              <a:chOff x="11643803" y="3980625"/>
              <a:chExt cx="1096395" cy="169554"/>
            </a:xfrm>
          </p:grpSpPr>
          <p:sp>
            <p:nvSpPr>
              <p:cNvPr id="64" name="Rectangle 19"/>
              <p:cNvSpPr/>
              <p:nvPr>
                <p:custDataLst>
                  <p:tags r:id="rId32"/>
                </p:custDataLst>
              </p:nvPr>
            </p:nvSpPr>
            <p:spPr>
              <a:xfrm rot="2700000">
                <a:off x="11908522" y="3980626"/>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65" name="Rectangle 20"/>
              <p:cNvSpPr/>
              <p:nvPr>
                <p:custDataLst>
                  <p:tags r:id="rId33"/>
                </p:custDataLst>
              </p:nvPr>
            </p:nvSpPr>
            <p:spPr>
              <a:xfrm rot="2700000">
                <a:off x="12107224"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66" name="Rectangle 21"/>
              <p:cNvSpPr/>
              <p:nvPr>
                <p:custDataLst>
                  <p:tags r:id="rId34"/>
                </p:custDataLst>
              </p:nvPr>
            </p:nvSpPr>
            <p:spPr>
              <a:xfrm rot="2700000">
                <a:off x="12305926"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cxnSp>
            <p:nvCxnSpPr>
              <p:cNvPr id="67" name="Straight Connector 22"/>
              <p:cNvCxnSpPr/>
              <p:nvPr>
                <p:custDataLst>
                  <p:tags r:id="rId35"/>
                </p:custDataLst>
              </p:nvPr>
            </p:nvCxnSpPr>
            <p:spPr>
              <a:xfrm>
                <a:off x="12510595"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custDataLst>
                  <p:tags r:id="rId36"/>
                </p:custDataLst>
              </p:nvPr>
            </p:nvCxnSpPr>
            <p:spPr>
              <a:xfrm>
                <a:off x="11643803"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grpSp>
        <p:sp>
          <p:nvSpPr>
            <p:cNvPr id="71" name="iS1ide-TextBox 18"/>
            <p:cNvSpPr txBox="1"/>
            <p:nvPr>
              <p:custDataLst>
                <p:tags r:id="rId37"/>
              </p:custDataLst>
            </p:nvPr>
          </p:nvSpPr>
          <p:spPr>
            <a:xfrm>
              <a:off x="10028" y="6729"/>
              <a:ext cx="3720" cy="1627"/>
            </a:xfrm>
            <a:prstGeom prst="rect">
              <a:avLst/>
            </a:prstGeom>
          </p:spPr>
          <p:txBody>
            <a:bodyPr vert="horz" wrap="square" lIns="0" tIns="0" rIns="360000" bIns="0" anchor="b" anchorCtr="0">
              <a:spAutoFit/>
            </a:bodyPr>
            <a:lstStyle/>
            <a:p>
              <a:pPr algn="just">
                <a:lnSpc>
                  <a:spcPct val="120000"/>
                </a:lnSpc>
                <a:defRPr/>
              </a:pPr>
              <a:r>
                <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在风险较大的受限空间作业，应增设监护人员，并随时保持与受限空间作业人员的联络。</a:t>
              </a:r>
              <a:endPar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72" name="Group 18"/>
            <p:cNvGrpSpPr/>
            <p:nvPr/>
          </p:nvGrpSpPr>
          <p:grpSpPr>
            <a:xfrm>
              <a:off x="12298" y="6546"/>
              <a:ext cx="863" cy="134"/>
              <a:chOff x="11643803" y="3980625"/>
              <a:chExt cx="1096395" cy="169554"/>
            </a:xfrm>
          </p:grpSpPr>
          <p:sp>
            <p:nvSpPr>
              <p:cNvPr id="73" name="Rectangle 19"/>
              <p:cNvSpPr/>
              <p:nvPr>
                <p:custDataLst>
                  <p:tags r:id="rId38"/>
                </p:custDataLst>
              </p:nvPr>
            </p:nvSpPr>
            <p:spPr>
              <a:xfrm rot="2700000">
                <a:off x="11908522" y="3980626"/>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74" name="Rectangle 20"/>
              <p:cNvSpPr/>
              <p:nvPr>
                <p:custDataLst>
                  <p:tags r:id="rId39"/>
                </p:custDataLst>
              </p:nvPr>
            </p:nvSpPr>
            <p:spPr>
              <a:xfrm rot="2700000">
                <a:off x="12107224"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75" name="Rectangle 21"/>
              <p:cNvSpPr/>
              <p:nvPr>
                <p:custDataLst>
                  <p:tags r:id="rId40"/>
                </p:custDataLst>
              </p:nvPr>
            </p:nvSpPr>
            <p:spPr>
              <a:xfrm rot="2700000">
                <a:off x="12305926"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cxnSp>
            <p:nvCxnSpPr>
              <p:cNvPr id="76" name="Straight Connector 22"/>
              <p:cNvCxnSpPr/>
              <p:nvPr>
                <p:custDataLst>
                  <p:tags r:id="rId41"/>
                </p:custDataLst>
              </p:nvPr>
            </p:nvCxnSpPr>
            <p:spPr>
              <a:xfrm>
                <a:off x="12510595"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23"/>
              <p:cNvCxnSpPr/>
              <p:nvPr>
                <p:custDataLst>
                  <p:tags r:id="rId42"/>
                </p:custDataLst>
              </p:nvPr>
            </p:nvCxnSpPr>
            <p:spPr>
              <a:xfrm>
                <a:off x="11643803"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grpSp>
        <p:sp>
          <p:nvSpPr>
            <p:cNvPr id="80" name="iS1ide-TextBox 18"/>
            <p:cNvSpPr txBox="1"/>
            <p:nvPr>
              <p:custDataLst>
                <p:tags r:id="rId43"/>
              </p:custDataLst>
            </p:nvPr>
          </p:nvSpPr>
          <p:spPr>
            <a:xfrm>
              <a:off x="14172" y="6729"/>
              <a:ext cx="3720" cy="1627"/>
            </a:xfrm>
            <a:prstGeom prst="rect">
              <a:avLst/>
            </a:prstGeom>
          </p:spPr>
          <p:txBody>
            <a:bodyPr vert="horz" wrap="square" lIns="0" tIns="0" rIns="360000" bIns="0" anchor="b" anchorCtr="0">
              <a:spAutoFit/>
            </a:bodyPr>
            <a:lstStyle/>
            <a:p>
              <a:pPr algn="just">
                <a:lnSpc>
                  <a:spcPct val="120000"/>
                </a:lnSpc>
                <a:defRPr/>
              </a:pPr>
              <a:r>
                <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监护人员不得脱离岗位，并应掌握受限空间作业人员的人数和身份，对人员和工器具进行清点。</a:t>
              </a:r>
              <a:endParaRPr lang="zh-CN" altLang="en-US" sz="1400" b="1" dirty="0">
                <a:solidFill>
                  <a:schemeClr val="lt1">
                    <a:alpha val="80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81" name="Group 18"/>
            <p:cNvGrpSpPr/>
            <p:nvPr/>
          </p:nvGrpSpPr>
          <p:grpSpPr>
            <a:xfrm>
              <a:off x="16443" y="6546"/>
              <a:ext cx="863" cy="134"/>
              <a:chOff x="11643803" y="3980625"/>
              <a:chExt cx="1096395" cy="169554"/>
            </a:xfrm>
          </p:grpSpPr>
          <p:sp>
            <p:nvSpPr>
              <p:cNvPr id="82" name="Rectangle 19"/>
              <p:cNvSpPr/>
              <p:nvPr>
                <p:custDataLst>
                  <p:tags r:id="rId44"/>
                </p:custDataLst>
              </p:nvPr>
            </p:nvSpPr>
            <p:spPr>
              <a:xfrm rot="2700000">
                <a:off x="11908522" y="3980626"/>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83" name="Rectangle 20"/>
              <p:cNvSpPr/>
              <p:nvPr>
                <p:custDataLst>
                  <p:tags r:id="rId45"/>
                </p:custDataLst>
              </p:nvPr>
            </p:nvSpPr>
            <p:spPr>
              <a:xfrm rot="2700000">
                <a:off x="12107224"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sp>
            <p:nvSpPr>
              <p:cNvPr id="84" name="Rectangle 21"/>
              <p:cNvSpPr/>
              <p:nvPr>
                <p:custDataLst>
                  <p:tags r:id="rId46"/>
                </p:custDataLst>
              </p:nvPr>
            </p:nvSpPr>
            <p:spPr>
              <a:xfrm rot="2700000">
                <a:off x="12305926" y="3980625"/>
                <a:ext cx="169553" cy="169553"/>
              </a:xfrm>
              <a:prstGeom prst="rect">
                <a:avLst/>
              </a:prstGeom>
              <a:noFill/>
              <a:ln>
                <a:solidFill>
                  <a:schemeClr val="l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chemeClr val="lt1"/>
                  </a:solidFill>
                  <a:latin typeface="隶书" panose="02010509060101010101" pitchFamily="49" charset="-122"/>
                  <a:ea typeface="隶书" panose="02010509060101010101" pitchFamily="49" charset="-122"/>
                </a:endParaRPr>
              </a:p>
            </p:txBody>
          </p:sp>
          <p:cxnSp>
            <p:nvCxnSpPr>
              <p:cNvPr id="85" name="Straight Connector 22"/>
              <p:cNvCxnSpPr/>
              <p:nvPr>
                <p:custDataLst>
                  <p:tags r:id="rId47"/>
                </p:custDataLst>
              </p:nvPr>
            </p:nvCxnSpPr>
            <p:spPr>
              <a:xfrm>
                <a:off x="12510595"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23"/>
              <p:cNvCxnSpPr/>
              <p:nvPr>
                <p:custDataLst>
                  <p:tags r:id="rId48"/>
                </p:custDataLst>
              </p:nvPr>
            </p:nvCxnSpPr>
            <p:spPr>
              <a:xfrm>
                <a:off x="11643803" y="4065403"/>
                <a:ext cx="229603" cy="0"/>
              </a:xfrm>
              <a:prstGeom prst="line">
                <a:avLst/>
              </a:prstGeom>
              <a:ln w="12700">
                <a:solidFill>
                  <a:schemeClr val="lt1">
                    <a:alpha val="52000"/>
                  </a:schemeClr>
                </a:solidFill>
              </a:ln>
            </p:spPr>
            <p:style>
              <a:lnRef idx="1">
                <a:schemeClr val="accent1"/>
              </a:lnRef>
              <a:fillRef idx="0">
                <a:schemeClr val="accent1"/>
              </a:fillRef>
              <a:effectRef idx="0">
                <a:schemeClr val="accent1"/>
              </a:effectRef>
              <a:fontRef idx="minor">
                <a:schemeClr val="tx1"/>
              </a:fontRef>
            </p:style>
          </p:cxnSp>
        </p:grpSp>
        <p:sp>
          <p:nvSpPr>
            <p:cNvPr id="88" name="Freeform 103"/>
            <p:cNvSpPr>
              <a:spLocks noEditPoints="1"/>
            </p:cNvSpPr>
            <p:nvPr>
              <p:custDataLst>
                <p:tags r:id="rId49"/>
              </p:custDataLst>
            </p:nvPr>
          </p:nvSpPr>
          <p:spPr bwMode="auto">
            <a:xfrm>
              <a:off x="8784" y="5858"/>
              <a:ext cx="313" cy="46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rgbClr val="294350"/>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89" name="Freeform 86"/>
            <p:cNvSpPr>
              <a:spLocks noEditPoints="1"/>
            </p:cNvSpPr>
            <p:nvPr>
              <p:custDataLst>
                <p:tags r:id="rId50"/>
              </p:custDataLst>
            </p:nvPr>
          </p:nvSpPr>
          <p:spPr bwMode="auto">
            <a:xfrm>
              <a:off x="12889" y="5856"/>
              <a:ext cx="273" cy="459"/>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FC8618"/>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grpSp>
          <p:nvGrpSpPr>
            <p:cNvPr id="90" name="Group 36"/>
            <p:cNvGrpSpPr/>
            <p:nvPr/>
          </p:nvGrpSpPr>
          <p:grpSpPr>
            <a:xfrm flipH="1">
              <a:off x="16652" y="5863"/>
              <a:ext cx="665" cy="459"/>
              <a:chOff x="2985324" y="2271736"/>
              <a:chExt cx="1165640" cy="804904"/>
            </a:xfrm>
            <a:solidFill>
              <a:srgbClr val="294350"/>
            </a:solidFill>
          </p:grpSpPr>
          <p:sp>
            <p:nvSpPr>
              <p:cNvPr id="91" name="Freeform 37"/>
              <p:cNvSpPr/>
              <p:nvPr>
                <p:custDataLst>
                  <p:tags r:id="rId51"/>
                </p:custDataLst>
              </p:nvPr>
            </p:nvSpPr>
            <p:spPr>
              <a:xfrm>
                <a:off x="3141138" y="2271736"/>
                <a:ext cx="854015" cy="658255"/>
              </a:xfrm>
              <a:custGeom>
                <a:avLst/>
                <a:gdLst>
                  <a:gd name="connsiteX0" fmla="*/ 109711 w 854015"/>
                  <a:gd name="connsiteY0" fmla="*/ 0 h 658255"/>
                  <a:gd name="connsiteX1" fmla="*/ 744304 w 854015"/>
                  <a:gd name="connsiteY1" fmla="*/ 0 h 658255"/>
                  <a:gd name="connsiteX2" fmla="*/ 854015 w 854015"/>
                  <a:gd name="connsiteY2" fmla="*/ 109711 h 658255"/>
                  <a:gd name="connsiteX3" fmla="*/ 854015 w 854015"/>
                  <a:gd name="connsiteY3" fmla="*/ 548544 h 658255"/>
                  <a:gd name="connsiteX4" fmla="*/ 744304 w 854015"/>
                  <a:gd name="connsiteY4" fmla="*/ 658255 h 658255"/>
                  <a:gd name="connsiteX5" fmla="*/ 109711 w 854015"/>
                  <a:gd name="connsiteY5" fmla="*/ 658255 h 658255"/>
                  <a:gd name="connsiteX6" fmla="*/ 0 w 854015"/>
                  <a:gd name="connsiteY6" fmla="*/ 548544 h 658255"/>
                  <a:gd name="connsiteX7" fmla="*/ 0 w 854015"/>
                  <a:gd name="connsiteY7" fmla="*/ 109711 h 658255"/>
                  <a:gd name="connsiteX8" fmla="*/ 109711 w 854015"/>
                  <a:gd name="connsiteY8" fmla="*/ 0 h 658255"/>
                  <a:gd name="connsiteX9" fmla="*/ 99204 w 854015"/>
                  <a:gd name="connsiteY9" fmla="*/ 81326 h 658255"/>
                  <a:gd name="connsiteX10" fmla="*/ 99204 w 854015"/>
                  <a:gd name="connsiteY10" fmla="*/ 576929 h 658255"/>
                  <a:gd name="connsiteX11" fmla="*/ 754811 w 854015"/>
                  <a:gd name="connsiteY11" fmla="*/ 576929 h 658255"/>
                  <a:gd name="connsiteX12" fmla="*/ 754811 w 854015"/>
                  <a:gd name="connsiteY12" fmla="*/ 81326 h 658255"/>
                  <a:gd name="connsiteX13" fmla="*/ 99204 w 854015"/>
                  <a:gd name="connsiteY13" fmla="*/ 81326 h 6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015" h="658255">
                    <a:moveTo>
                      <a:pt x="109711" y="0"/>
                    </a:moveTo>
                    <a:lnTo>
                      <a:pt x="744304" y="0"/>
                    </a:lnTo>
                    <a:cubicBezTo>
                      <a:pt x="804896" y="0"/>
                      <a:pt x="854015" y="49119"/>
                      <a:pt x="854015" y="109711"/>
                    </a:cubicBezTo>
                    <a:lnTo>
                      <a:pt x="854015" y="548544"/>
                    </a:lnTo>
                    <a:cubicBezTo>
                      <a:pt x="854015" y="609136"/>
                      <a:pt x="804896" y="658255"/>
                      <a:pt x="744304" y="658255"/>
                    </a:cubicBezTo>
                    <a:lnTo>
                      <a:pt x="109711" y="658255"/>
                    </a:lnTo>
                    <a:cubicBezTo>
                      <a:pt x="49119" y="658255"/>
                      <a:pt x="0" y="609136"/>
                      <a:pt x="0" y="548544"/>
                    </a:cubicBezTo>
                    <a:lnTo>
                      <a:pt x="0" y="109711"/>
                    </a:lnTo>
                    <a:cubicBezTo>
                      <a:pt x="0" y="49119"/>
                      <a:pt x="49119" y="0"/>
                      <a:pt x="109711" y="0"/>
                    </a:cubicBezTo>
                    <a:close/>
                    <a:moveTo>
                      <a:pt x="99204" y="81326"/>
                    </a:moveTo>
                    <a:lnTo>
                      <a:pt x="99204" y="576929"/>
                    </a:lnTo>
                    <a:lnTo>
                      <a:pt x="754811" y="576929"/>
                    </a:lnTo>
                    <a:lnTo>
                      <a:pt x="754811" y="81326"/>
                    </a:lnTo>
                    <a:lnTo>
                      <a:pt x="99204" y="813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92" name="Freeform 38"/>
              <p:cNvSpPr/>
              <p:nvPr>
                <p:custDataLst>
                  <p:tags r:id="rId52"/>
                </p:custDataLst>
              </p:nvPr>
            </p:nvSpPr>
            <p:spPr>
              <a:xfrm>
                <a:off x="2985324" y="2980500"/>
                <a:ext cx="1165640" cy="96140"/>
              </a:xfrm>
              <a:custGeom>
                <a:avLst/>
                <a:gdLst>
                  <a:gd name="connsiteX0" fmla="*/ 0 w 1165640"/>
                  <a:gd name="connsiteY0" fmla="*/ 0 h 96140"/>
                  <a:gd name="connsiteX1" fmla="*/ 1165640 w 1165640"/>
                  <a:gd name="connsiteY1" fmla="*/ 0 h 96140"/>
                  <a:gd name="connsiteX2" fmla="*/ 1165640 w 1165640"/>
                  <a:gd name="connsiteY2" fmla="*/ 47067 h 96140"/>
                  <a:gd name="connsiteX3" fmla="*/ 1128198 w 1165640"/>
                  <a:gd name="connsiteY3" fmla="*/ 96140 h 96140"/>
                  <a:gd name="connsiteX4" fmla="*/ 37442 w 1165640"/>
                  <a:gd name="connsiteY4" fmla="*/ 96140 h 96140"/>
                  <a:gd name="connsiteX5" fmla="*/ 0 w 1165640"/>
                  <a:gd name="connsiteY5" fmla="*/ 47067 h 96140"/>
                  <a:gd name="connsiteX6" fmla="*/ 0 w 1165640"/>
                  <a:gd name="connsiteY6" fmla="*/ 0 h 96140"/>
                  <a:gd name="connsiteX7" fmla="*/ 427545 w 1165640"/>
                  <a:gd name="connsiteY7" fmla="*/ 25210 h 96140"/>
                  <a:gd name="connsiteX8" fmla="*/ 427545 w 1165640"/>
                  <a:gd name="connsiteY8" fmla="*/ 70929 h 96140"/>
                  <a:gd name="connsiteX9" fmla="*/ 738094 w 1165640"/>
                  <a:gd name="connsiteY9" fmla="*/ 70929 h 96140"/>
                  <a:gd name="connsiteX10" fmla="*/ 738094 w 1165640"/>
                  <a:gd name="connsiteY10" fmla="*/ 25210 h 96140"/>
                  <a:gd name="connsiteX11" fmla="*/ 427545 w 1165640"/>
                  <a:gd name="connsiteY11" fmla="*/ 25210 h 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5640" h="96140">
                    <a:moveTo>
                      <a:pt x="0" y="0"/>
                    </a:moveTo>
                    <a:lnTo>
                      <a:pt x="1165640" y="0"/>
                    </a:lnTo>
                    <a:lnTo>
                      <a:pt x="1165640" y="47067"/>
                    </a:lnTo>
                    <a:cubicBezTo>
                      <a:pt x="1165640" y="74170"/>
                      <a:pt x="1148877" y="96140"/>
                      <a:pt x="1128198" y="96140"/>
                    </a:cubicBezTo>
                    <a:lnTo>
                      <a:pt x="37442" y="96140"/>
                    </a:lnTo>
                    <a:cubicBezTo>
                      <a:pt x="16764" y="96140"/>
                      <a:pt x="0" y="74170"/>
                      <a:pt x="0" y="47067"/>
                    </a:cubicBezTo>
                    <a:lnTo>
                      <a:pt x="0" y="0"/>
                    </a:lnTo>
                    <a:close/>
                    <a:moveTo>
                      <a:pt x="427545" y="25210"/>
                    </a:moveTo>
                    <a:lnTo>
                      <a:pt x="427545" y="70929"/>
                    </a:lnTo>
                    <a:lnTo>
                      <a:pt x="738094" y="70929"/>
                    </a:lnTo>
                    <a:lnTo>
                      <a:pt x="738094" y="25210"/>
                    </a:lnTo>
                    <a:lnTo>
                      <a:pt x="427545" y="252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grpSp>
      </p:grpSp>
    </p:spTree>
    <p:custDataLst>
      <p:tags r:id="rId53"/>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01</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第一章 动火作业</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8150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有限空间作业要求：其他要求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custDataLst>
              <p:tags r:id="rId8"/>
            </p:custDataLst>
          </p:nvPr>
        </p:nvSpPr>
        <p:spPr bwMode="auto">
          <a:xfrm>
            <a:off x="5008476" y="1076329"/>
            <a:ext cx="45851" cy="1442512"/>
          </a:xfrm>
          <a:prstGeom prst="rect">
            <a:avLst/>
          </a:prstGeom>
          <a:solidFill>
            <a:srgbClr val="294350"/>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sp>
        <p:nvSpPr>
          <p:cNvPr id="111" name="矩形 110"/>
          <p:cNvSpPr/>
          <p:nvPr>
            <p:custDataLst>
              <p:tags r:id="rId9"/>
            </p:custDataLst>
          </p:nvPr>
        </p:nvSpPr>
        <p:spPr bwMode="auto">
          <a:xfrm>
            <a:off x="8176824" y="1368082"/>
            <a:ext cx="45851" cy="1442512"/>
          </a:xfrm>
          <a:prstGeom prst="rect">
            <a:avLst/>
          </a:prstGeom>
          <a:solidFill>
            <a:srgbClr val="8E795E"/>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grpSp>
        <p:nvGrpSpPr>
          <p:cNvPr id="112" name="组合 111"/>
          <p:cNvGrpSpPr/>
          <p:nvPr>
            <p:custDataLst>
              <p:tags r:id="rId10"/>
            </p:custDataLst>
          </p:nvPr>
        </p:nvGrpSpPr>
        <p:grpSpPr>
          <a:xfrm>
            <a:off x="7337996" y="2647781"/>
            <a:ext cx="402612" cy="442588"/>
            <a:chOff x="7016751" y="4257673"/>
            <a:chExt cx="447675" cy="492127"/>
          </a:xfrm>
          <a:solidFill>
            <a:srgbClr val="A59183">
              <a:lumMod val="60000"/>
              <a:lumOff val="40000"/>
            </a:srgbClr>
          </a:solidFill>
        </p:grpSpPr>
        <p:sp>
          <p:nvSpPr>
            <p:cNvPr id="113" name="Oval 116"/>
            <p:cNvSpPr>
              <a:spLocks noChangeArrowheads="1"/>
            </p:cNvSpPr>
            <p:nvPr>
              <p:custDataLst>
                <p:tags r:id="rId11"/>
              </p:custDataLst>
            </p:nvPr>
          </p:nvSpPr>
          <p:spPr bwMode="auto">
            <a:xfrm>
              <a:off x="7070726" y="4257677"/>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4" name="Oval 117"/>
            <p:cNvSpPr>
              <a:spLocks noChangeArrowheads="1"/>
            </p:cNvSpPr>
            <p:nvPr>
              <p:custDataLst>
                <p:tags r:id="rId12"/>
              </p:custDataLst>
            </p:nvPr>
          </p:nvSpPr>
          <p:spPr bwMode="auto">
            <a:xfrm>
              <a:off x="7245351" y="4257673"/>
              <a:ext cx="104775"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5" name="Freeform 118"/>
            <p:cNvSpPr/>
            <p:nvPr>
              <p:custDataLst>
                <p:tags r:id="rId13"/>
              </p:custDataLst>
            </p:nvPr>
          </p:nvSpPr>
          <p:spPr bwMode="auto">
            <a:xfrm>
              <a:off x="7331076" y="4683124"/>
              <a:ext cx="55563" cy="66675"/>
            </a:xfrm>
            <a:custGeom>
              <a:avLst/>
              <a:gdLst>
                <a:gd name="T0" fmla="*/ 0 w 26"/>
                <a:gd name="T1" fmla="*/ 0 h 31"/>
                <a:gd name="T2" fmla="*/ 0 w 26"/>
                <a:gd name="T3" fmla="*/ 18 h 31"/>
                <a:gd name="T4" fmla="*/ 13 w 26"/>
                <a:gd name="T5" fmla="*/ 31 h 31"/>
                <a:gd name="T6" fmla="*/ 13 w 26"/>
                <a:gd name="T7" fmla="*/ 31 h 31"/>
                <a:gd name="T8" fmla="*/ 26 w 26"/>
                <a:gd name="T9" fmla="*/ 18 h 31"/>
                <a:gd name="T10" fmla="*/ 26 w 26"/>
                <a:gd name="T11" fmla="*/ 0 h 31"/>
                <a:gd name="T12" fmla="*/ 0 w 2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6" name="Freeform 119"/>
            <p:cNvSpPr>
              <a:spLocks noEditPoints="1"/>
            </p:cNvSpPr>
            <p:nvPr>
              <p:custDataLst>
                <p:tags r:id="rId14"/>
              </p:custDataLst>
            </p:nvPr>
          </p:nvSpPr>
          <p:spPr bwMode="auto">
            <a:xfrm>
              <a:off x="7016751" y="4360862"/>
              <a:ext cx="447675" cy="388938"/>
            </a:xfrm>
            <a:custGeom>
              <a:avLst/>
              <a:gdLst>
                <a:gd name="T0" fmla="*/ 191 w 209"/>
                <a:gd name="T1" fmla="*/ 93 h 182"/>
                <a:gd name="T2" fmla="*/ 182 w 209"/>
                <a:gd name="T3" fmla="*/ 83 h 182"/>
                <a:gd name="T4" fmla="*/ 182 w 209"/>
                <a:gd name="T5" fmla="*/ 80 h 182"/>
                <a:gd name="T6" fmla="*/ 166 w 209"/>
                <a:gd name="T7" fmla="*/ 15 h 182"/>
                <a:gd name="T8" fmla="*/ 148 w 209"/>
                <a:gd name="T9" fmla="*/ 0 h 182"/>
                <a:gd name="T10" fmla="*/ 148 w 209"/>
                <a:gd name="T11" fmla="*/ 0 h 182"/>
                <a:gd name="T12" fmla="*/ 142 w 209"/>
                <a:gd name="T13" fmla="*/ 1 h 182"/>
                <a:gd name="T14" fmla="*/ 137 w 209"/>
                <a:gd name="T15" fmla="*/ 3 h 182"/>
                <a:gd name="T16" fmla="*/ 124 w 209"/>
                <a:gd name="T17" fmla="*/ 20 h 182"/>
                <a:gd name="T18" fmla="*/ 124 w 209"/>
                <a:gd name="T19" fmla="*/ 21 h 182"/>
                <a:gd name="T20" fmla="*/ 117 w 209"/>
                <a:gd name="T21" fmla="*/ 43 h 182"/>
                <a:gd name="T22" fmla="*/ 90 w 209"/>
                <a:gd name="T23" fmla="*/ 48 h 182"/>
                <a:gd name="T24" fmla="*/ 82 w 209"/>
                <a:gd name="T25" fmla="*/ 53 h 182"/>
                <a:gd name="T26" fmla="*/ 65 w 209"/>
                <a:gd name="T27" fmla="*/ 45 h 182"/>
                <a:gd name="T28" fmla="*/ 58 w 209"/>
                <a:gd name="T29" fmla="*/ 21 h 182"/>
                <a:gd name="T30" fmla="*/ 58 w 209"/>
                <a:gd name="T31" fmla="*/ 20 h 182"/>
                <a:gd name="T32" fmla="*/ 44 w 209"/>
                <a:gd name="T33" fmla="*/ 3 h 182"/>
                <a:gd name="T34" fmla="*/ 39 w 209"/>
                <a:gd name="T35" fmla="*/ 1 h 182"/>
                <a:gd name="T36" fmla="*/ 34 w 209"/>
                <a:gd name="T37" fmla="*/ 0 h 182"/>
                <a:gd name="T38" fmla="*/ 34 w 209"/>
                <a:gd name="T39" fmla="*/ 0 h 182"/>
                <a:gd name="T40" fmla="*/ 13 w 209"/>
                <a:gd name="T41" fmla="*/ 15 h 182"/>
                <a:gd name="T42" fmla="*/ 1 w 209"/>
                <a:gd name="T43" fmla="*/ 69 h 182"/>
                <a:gd name="T44" fmla="*/ 8 w 209"/>
                <a:gd name="T45" fmla="*/ 86 h 182"/>
                <a:gd name="T46" fmla="*/ 8 w 209"/>
                <a:gd name="T47" fmla="*/ 169 h 182"/>
                <a:gd name="T48" fmla="*/ 21 w 209"/>
                <a:gd name="T49" fmla="*/ 182 h 182"/>
                <a:gd name="T50" fmla="*/ 34 w 209"/>
                <a:gd name="T51" fmla="*/ 169 h 182"/>
                <a:gd name="T52" fmla="*/ 34 w 209"/>
                <a:gd name="T53" fmla="*/ 91 h 182"/>
                <a:gd name="T54" fmla="*/ 46 w 209"/>
                <a:gd name="T55" fmla="*/ 78 h 182"/>
                <a:gd name="T56" fmla="*/ 50 w 209"/>
                <a:gd name="T57" fmla="*/ 58 h 182"/>
                <a:gd name="T58" fmla="*/ 89 w 209"/>
                <a:gd name="T59" fmla="*/ 73 h 182"/>
                <a:gd name="T60" fmla="*/ 90 w 209"/>
                <a:gd name="T61" fmla="*/ 73 h 182"/>
                <a:gd name="T62" fmla="*/ 99 w 209"/>
                <a:gd name="T63" fmla="*/ 67 h 182"/>
                <a:gd name="T64" fmla="*/ 131 w 209"/>
                <a:gd name="T65" fmla="*/ 56 h 182"/>
                <a:gd name="T66" fmla="*/ 136 w 209"/>
                <a:gd name="T67" fmla="*/ 78 h 182"/>
                <a:gd name="T68" fmla="*/ 145 w 209"/>
                <a:gd name="T69" fmla="*/ 90 h 182"/>
                <a:gd name="T70" fmla="*/ 151 w 209"/>
                <a:gd name="T71" fmla="*/ 90 h 182"/>
                <a:gd name="T72" fmla="*/ 159 w 209"/>
                <a:gd name="T73" fmla="*/ 81 h 182"/>
                <a:gd name="T74" fmla="*/ 147 w 209"/>
                <a:gd name="T75" fmla="*/ 41 h 182"/>
                <a:gd name="T76" fmla="*/ 150 w 209"/>
                <a:gd name="T77" fmla="*/ 40 h 182"/>
                <a:gd name="T78" fmla="*/ 163 w 209"/>
                <a:gd name="T79" fmla="*/ 83 h 182"/>
                <a:gd name="T80" fmla="*/ 154 w 209"/>
                <a:gd name="T81" fmla="*/ 93 h 182"/>
                <a:gd name="T82" fmla="*/ 135 w 209"/>
                <a:gd name="T83" fmla="*/ 93 h 182"/>
                <a:gd name="T84" fmla="*/ 135 w 209"/>
                <a:gd name="T85" fmla="*/ 147 h 182"/>
                <a:gd name="T86" fmla="*/ 209 w 209"/>
                <a:gd name="T87" fmla="*/ 147 h 182"/>
                <a:gd name="T88" fmla="*/ 209 w 209"/>
                <a:gd name="T89" fmla="*/ 93 h 182"/>
                <a:gd name="T90" fmla="*/ 191 w 209"/>
                <a:gd name="T91" fmla="*/ 93 h 182"/>
                <a:gd name="T92" fmla="*/ 160 w 209"/>
                <a:gd name="T93" fmla="*/ 93 h 182"/>
                <a:gd name="T94" fmla="*/ 165 w 209"/>
                <a:gd name="T95" fmla="*/ 89 h 182"/>
                <a:gd name="T96" fmla="*/ 172 w 209"/>
                <a:gd name="T97" fmla="*/ 92 h 182"/>
                <a:gd name="T98" fmla="*/ 174 w 209"/>
                <a:gd name="T99" fmla="*/ 92 h 182"/>
                <a:gd name="T100" fmla="*/ 179 w 209"/>
                <a:gd name="T101" fmla="*/ 89 h 182"/>
                <a:gd name="T102" fmla="*/ 184 w 209"/>
                <a:gd name="T103" fmla="*/ 93 h 182"/>
                <a:gd name="T104" fmla="*/ 160 w 209"/>
                <a:gd name="T105"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zh-CN" altLang="en-US" dirty="0">
                <a:sym typeface="Arial" panose="020B0604020202020204" pitchFamily="34" charset="0"/>
              </a:endParaRPr>
            </a:p>
          </p:txBody>
        </p:sp>
      </p:grpSp>
      <p:sp>
        <p:nvSpPr>
          <p:cNvPr id="117" name="Freeform 77"/>
          <p:cNvSpPr>
            <a:spLocks noEditPoints="1"/>
          </p:cNvSpPr>
          <p:nvPr>
            <p:custDataLst>
              <p:tags r:id="rId15"/>
            </p:custDataLst>
          </p:nvPr>
        </p:nvSpPr>
        <p:spPr bwMode="auto">
          <a:xfrm>
            <a:off x="6247963" y="3908147"/>
            <a:ext cx="482228" cy="466199"/>
          </a:xfrm>
          <a:custGeom>
            <a:avLst/>
            <a:gdLst>
              <a:gd name="T0" fmla="*/ 169 w 268"/>
              <a:gd name="T1" fmla="*/ 102 h 258"/>
              <a:gd name="T2" fmla="*/ 176 w 268"/>
              <a:gd name="T3" fmla="*/ 30 h 258"/>
              <a:gd name="T4" fmla="*/ 170 w 268"/>
              <a:gd name="T5" fmla="*/ 33 h 258"/>
              <a:gd name="T6" fmla="*/ 143 w 268"/>
              <a:gd name="T7" fmla="*/ 111 h 258"/>
              <a:gd name="T8" fmla="*/ 162 w 268"/>
              <a:gd name="T9" fmla="*/ 125 h 258"/>
              <a:gd name="T10" fmla="*/ 209 w 268"/>
              <a:gd name="T11" fmla="*/ 144 h 258"/>
              <a:gd name="T12" fmla="*/ 208 w 268"/>
              <a:gd name="T13" fmla="*/ 137 h 258"/>
              <a:gd name="T14" fmla="*/ 150 w 268"/>
              <a:gd name="T15" fmla="*/ 111 h 258"/>
              <a:gd name="T16" fmla="*/ 165 w 268"/>
              <a:gd name="T17" fmla="*/ 111 h 258"/>
              <a:gd name="T18" fmla="*/ 150 w 268"/>
              <a:gd name="T19" fmla="*/ 111 h 258"/>
              <a:gd name="T20" fmla="*/ 191 w 268"/>
              <a:gd name="T21" fmla="*/ 216 h 258"/>
              <a:gd name="T22" fmla="*/ 253 w 268"/>
              <a:gd name="T23" fmla="*/ 111 h 258"/>
              <a:gd name="T24" fmla="*/ 61 w 268"/>
              <a:gd name="T25" fmla="*/ 111 h 258"/>
              <a:gd name="T26" fmla="*/ 47 w 268"/>
              <a:gd name="T27" fmla="*/ 126 h 258"/>
              <a:gd name="T28" fmla="*/ 157 w 268"/>
              <a:gd name="T29" fmla="*/ 0 h 258"/>
              <a:gd name="T30" fmla="*/ 177 w 268"/>
              <a:gd name="T31" fmla="*/ 190 h 258"/>
              <a:gd name="T32" fmla="*/ 134 w 268"/>
              <a:gd name="T33" fmla="*/ 152 h 258"/>
              <a:gd name="T34" fmla="*/ 117 w 268"/>
              <a:gd name="T35" fmla="*/ 146 h 258"/>
              <a:gd name="T36" fmla="*/ 9 w 268"/>
              <a:gd name="T37" fmla="*/ 137 h 258"/>
              <a:gd name="T38" fmla="*/ 0 w 268"/>
              <a:gd name="T39" fmla="*/ 204 h 258"/>
              <a:gd name="T40" fmla="*/ 180 w 268"/>
              <a:gd name="T41" fmla="*/ 198 h 258"/>
              <a:gd name="T42" fmla="*/ 162 w 268"/>
              <a:gd name="T43" fmla="*/ 191 h 258"/>
              <a:gd name="T44" fmla="*/ 127 w 268"/>
              <a:gd name="T45" fmla="*/ 189 h 258"/>
              <a:gd name="T46" fmla="*/ 129 w 268"/>
              <a:gd name="T47" fmla="*/ 162 h 258"/>
              <a:gd name="T48" fmla="*/ 136 w 268"/>
              <a:gd name="T49" fmla="*/ 163 h 258"/>
              <a:gd name="T50" fmla="*/ 162 w 268"/>
              <a:gd name="T51" fmla="*/ 191 h 258"/>
              <a:gd name="T52" fmla="*/ 180 w 268"/>
              <a:gd name="T53" fmla="*/ 228 h 258"/>
              <a:gd name="T54" fmla="*/ 162 w 268"/>
              <a:gd name="T55" fmla="*/ 237 h 258"/>
              <a:gd name="T56" fmla="*/ 115 w 268"/>
              <a:gd name="T57" fmla="*/ 237 h 258"/>
              <a:gd name="T58" fmla="*/ 44 w 268"/>
              <a:gd name="T59" fmla="*/ 216 h 258"/>
              <a:gd name="T60" fmla="*/ 9 w 268"/>
              <a:gd name="T61" fmla="*/ 237 h 258"/>
              <a:gd name="T62" fmla="*/ 0 w 268"/>
              <a:gd name="T63" fmla="*/ 209 h 258"/>
              <a:gd name="T64" fmla="*/ 138 w 268"/>
              <a:gd name="T65" fmla="*/ 222 h 258"/>
              <a:gd name="T66" fmla="*/ 138 w 268"/>
              <a:gd name="T67" fmla="*/ 258 h 258"/>
              <a:gd name="T68" fmla="*/ 138 w 268"/>
              <a:gd name="T69" fmla="*/ 222 h 258"/>
              <a:gd name="T70" fmla="*/ 129 w 268"/>
              <a:gd name="T71" fmla="*/ 240 h 258"/>
              <a:gd name="T72" fmla="*/ 147 w 268"/>
              <a:gd name="T73" fmla="*/ 240 h 258"/>
              <a:gd name="T74" fmla="*/ 44 w 268"/>
              <a:gd name="T75" fmla="*/ 222 h 258"/>
              <a:gd name="T76" fmla="*/ 44 w 268"/>
              <a:gd name="T77" fmla="*/ 258 h 258"/>
              <a:gd name="T78" fmla="*/ 44 w 268"/>
              <a:gd name="T79" fmla="*/ 222 h 258"/>
              <a:gd name="T80" fmla="*/ 35 w 268"/>
              <a:gd name="T81" fmla="*/ 240 h 258"/>
              <a:gd name="T82" fmla="*/ 53 w 268"/>
              <a:gd name="T83" fmla="*/ 24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 h="258">
                <a:moveTo>
                  <a:pt x="172" y="109"/>
                </a:moveTo>
                <a:cubicBezTo>
                  <a:pt x="171" y="106"/>
                  <a:pt x="170" y="104"/>
                  <a:pt x="169" y="102"/>
                </a:cubicBezTo>
                <a:cubicBezTo>
                  <a:pt x="180" y="35"/>
                  <a:pt x="180" y="35"/>
                  <a:pt x="180" y="35"/>
                </a:cubicBezTo>
                <a:cubicBezTo>
                  <a:pt x="180" y="33"/>
                  <a:pt x="178" y="30"/>
                  <a:pt x="176" y="30"/>
                </a:cubicBezTo>
                <a:cubicBezTo>
                  <a:pt x="176" y="30"/>
                  <a:pt x="176" y="30"/>
                  <a:pt x="176" y="30"/>
                </a:cubicBezTo>
                <a:cubicBezTo>
                  <a:pt x="173" y="29"/>
                  <a:pt x="171" y="30"/>
                  <a:pt x="170" y="33"/>
                </a:cubicBezTo>
                <a:cubicBezTo>
                  <a:pt x="151" y="97"/>
                  <a:pt x="151" y="97"/>
                  <a:pt x="151" y="97"/>
                </a:cubicBezTo>
                <a:cubicBezTo>
                  <a:pt x="146" y="100"/>
                  <a:pt x="143" y="105"/>
                  <a:pt x="143" y="111"/>
                </a:cubicBezTo>
                <a:cubicBezTo>
                  <a:pt x="143" y="119"/>
                  <a:pt x="149" y="125"/>
                  <a:pt x="157" y="125"/>
                </a:cubicBezTo>
                <a:cubicBezTo>
                  <a:pt x="159" y="125"/>
                  <a:pt x="160" y="125"/>
                  <a:pt x="162" y="125"/>
                </a:cubicBezTo>
                <a:cubicBezTo>
                  <a:pt x="202" y="146"/>
                  <a:pt x="202" y="146"/>
                  <a:pt x="202" y="146"/>
                </a:cubicBezTo>
                <a:cubicBezTo>
                  <a:pt x="205" y="147"/>
                  <a:pt x="207" y="146"/>
                  <a:pt x="209" y="144"/>
                </a:cubicBezTo>
                <a:cubicBezTo>
                  <a:pt x="209" y="144"/>
                  <a:pt x="209" y="144"/>
                  <a:pt x="209" y="144"/>
                </a:cubicBezTo>
                <a:cubicBezTo>
                  <a:pt x="210" y="142"/>
                  <a:pt x="210" y="139"/>
                  <a:pt x="208" y="137"/>
                </a:cubicBezTo>
                <a:cubicBezTo>
                  <a:pt x="172" y="109"/>
                  <a:pt x="172" y="109"/>
                  <a:pt x="172" y="109"/>
                </a:cubicBezTo>
                <a:moveTo>
                  <a:pt x="150" y="111"/>
                </a:moveTo>
                <a:cubicBezTo>
                  <a:pt x="150" y="107"/>
                  <a:pt x="153" y="103"/>
                  <a:pt x="157" y="103"/>
                </a:cubicBezTo>
                <a:cubicBezTo>
                  <a:pt x="161" y="103"/>
                  <a:pt x="165" y="107"/>
                  <a:pt x="165" y="111"/>
                </a:cubicBezTo>
                <a:cubicBezTo>
                  <a:pt x="165" y="115"/>
                  <a:pt x="161" y="118"/>
                  <a:pt x="157" y="118"/>
                </a:cubicBezTo>
                <a:cubicBezTo>
                  <a:pt x="153" y="118"/>
                  <a:pt x="150" y="115"/>
                  <a:pt x="150" y="111"/>
                </a:cubicBezTo>
                <a:moveTo>
                  <a:pt x="268" y="111"/>
                </a:moveTo>
                <a:cubicBezTo>
                  <a:pt x="268" y="160"/>
                  <a:pt x="236" y="202"/>
                  <a:pt x="191" y="216"/>
                </a:cubicBezTo>
                <a:cubicBezTo>
                  <a:pt x="191" y="200"/>
                  <a:pt x="191" y="200"/>
                  <a:pt x="191" y="200"/>
                </a:cubicBezTo>
                <a:cubicBezTo>
                  <a:pt x="227" y="187"/>
                  <a:pt x="253" y="151"/>
                  <a:pt x="253" y="111"/>
                </a:cubicBezTo>
                <a:cubicBezTo>
                  <a:pt x="253" y="58"/>
                  <a:pt x="210" y="15"/>
                  <a:pt x="157" y="15"/>
                </a:cubicBezTo>
                <a:cubicBezTo>
                  <a:pt x="104" y="15"/>
                  <a:pt x="61" y="58"/>
                  <a:pt x="61" y="111"/>
                </a:cubicBezTo>
                <a:cubicBezTo>
                  <a:pt x="61" y="116"/>
                  <a:pt x="62" y="121"/>
                  <a:pt x="63" y="126"/>
                </a:cubicBezTo>
                <a:cubicBezTo>
                  <a:pt x="47" y="126"/>
                  <a:pt x="47" y="126"/>
                  <a:pt x="47" y="126"/>
                </a:cubicBezTo>
                <a:cubicBezTo>
                  <a:pt x="47" y="121"/>
                  <a:pt x="46" y="116"/>
                  <a:pt x="46" y="111"/>
                </a:cubicBezTo>
                <a:cubicBezTo>
                  <a:pt x="46" y="49"/>
                  <a:pt x="96" y="0"/>
                  <a:pt x="157" y="0"/>
                </a:cubicBezTo>
                <a:cubicBezTo>
                  <a:pt x="218" y="0"/>
                  <a:pt x="268" y="49"/>
                  <a:pt x="268" y="111"/>
                </a:cubicBezTo>
                <a:moveTo>
                  <a:pt x="177" y="190"/>
                </a:moveTo>
                <a:cubicBezTo>
                  <a:pt x="142" y="156"/>
                  <a:pt x="142" y="156"/>
                  <a:pt x="142" y="156"/>
                </a:cubicBezTo>
                <a:cubicBezTo>
                  <a:pt x="140" y="154"/>
                  <a:pt x="137" y="152"/>
                  <a:pt x="134" y="152"/>
                </a:cubicBezTo>
                <a:cubicBezTo>
                  <a:pt x="117" y="152"/>
                  <a:pt x="117" y="152"/>
                  <a:pt x="117" y="152"/>
                </a:cubicBezTo>
                <a:cubicBezTo>
                  <a:pt x="117" y="146"/>
                  <a:pt x="117" y="146"/>
                  <a:pt x="117" y="146"/>
                </a:cubicBezTo>
                <a:cubicBezTo>
                  <a:pt x="117" y="141"/>
                  <a:pt x="113" y="137"/>
                  <a:pt x="108" y="137"/>
                </a:cubicBezTo>
                <a:cubicBezTo>
                  <a:pt x="9" y="137"/>
                  <a:pt x="9" y="137"/>
                  <a:pt x="9" y="137"/>
                </a:cubicBezTo>
                <a:cubicBezTo>
                  <a:pt x="4" y="137"/>
                  <a:pt x="0" y="141"/>
                  <a:pt x="0" y="146"/>
                </a:cubicBezTo>
                <a:cubicBezTo>
                  <a:pt x="0" y="204"/>
                  <a:pt x="0" y="204"/>
                  <a:pt x="0" y="204"/>
                </a:cubicBezTo>
                <a:cubicBezTo>
                  <a:pt x="180" y="204"/>
                  <a:pt x="180" y="204"/>
                  <a:pt x="180" y="204"/>
                </a:cubicBezTo>
                <a:cubicBezTo>
                  <a:pt x="180" y="198"/>
                  <a:pt x="180" y="198"/>
                  <a:pt x="180" y="198"/>
                </a:cubicBezTo>
                <a:cubicBezTo>
                  <a:pt x="180" y="195"/>
                  <a:pt x="179" y="192"/>
                  <a:pt x="177" y="190"/>
                </a:cubicBezTo>
                <a:moveTo>
                  <a:pt x="162" y="191"/>
                </a:moveTo>
                <a:cubicBezTo>
                  <a:pt x="129" y="191"/>
                  <a:pt x="129" y="191"/>
                  <a:pt x="129" y="191"/>
                </a:cubicBezTo>
                <a:cubicBezTo>
                  <a:pt x="128" y="191"/>
                  <a:pt x="127" y="190"/>
                  <a:pt x="127" y="189"/>
                </a:cubicBezTo>
                <a:cubicBezTo>
                  <a:pt x="127" y="164"/>
                  <a:pt x="127" y="164"/>
                  <a:pt x="127" y="164"/>
                </a:cubicBezTo>
                <a:cubicBezTo>
                  <a:pt x="127" y="163"/>
                  <a:pt x="128" y="162"/>
                  <a:pt x="129" y="162"/>
                </a:cubicBezTo>
                <a:cubicBezTo>
                  <a:pt x="135" y="162"/>
                  <a:pt x="135" y="162"/>
                  <a:pt x="135" y="162"/>
                </a:cubicBezTo>
                <a:cubicBezTo>
                  <a:pt x="136" y="163"/>
                  <a:pt x="136" y="163"/>
                  <a:pt x="136" y="163"/>
                </a:cubicBezTo>
                <a:cubicBezTo>
                  <a:pt x="163" y="188"/>
                  <a:pt x="163" y="188"/>
                  <a:pt x="163" y="188"/>
                </a:cubicBezTo>
                <a:cubicBezTo>
                  <a:pt x="164" y="189"/>
                  <a:pt x="163" y="191"/>
                  <a:pt x="162" y="191"/>
                </a:cubicBezTo>
                <a:moveTo>
                  <a:pt x="180" y="209"/>
                </a:moveTo>
                <a:cubicBezTo>
                  <a:pt x="180" y="228"/>
                  <a:pt x="180" y="228"/>
                  <a:pt x="180" y="228"/>
                </a:cubicBezTo>
                <a:cubicBezTo>
                  <a:pt x="180" y="233"/>
                  <a:pt x="176" y="237"/>
                  <a:pt x="171" y="237"/>
                </a:cubicBezTo>
                <a:cubicBezTo>
                  <a:pt x="162" y="237"/>
                  <a:pt x="162" y="237"/>
                  <a:pt x="162" y="237"/>
                </a:cubicBezTo>
                <a:cubicBezTo>
                  <a:pt x="160" y="225"/>
                  <a:pt x="150" y="216"/>
                  <a:pt x="138" y="216"/>
                </a:cubicBezTo>
                <a:cubicBezTo>
                  <a:pt x="126" y="216"/>
                  <a:pt x="117" y="225"/>
                  <a:pt x="115" y="237"/>
                </a:cubicBezTo>
                <a:cubicBezTo>
                  <a:pt x="68" y="237"/>
                  <a:pt x="68" y="237"/>
                  <a:pt x="68" y="237"/>
                </a:cubicBezTo>
                <a:cubicBezTo>
                  <a:pt x="66" y="225"/>
                  <a:pt x="56" y="216"/>
                  <a:pt x="44" y="216"/>
                </a:cubicBezTo>
                <a:cubicBezTo>
                  <a:pt x="32" y="216"/>
                  <a:pt x="22" y="225"/>
                  <a:pt x="21" y="237"/>
                </a:cubicBezTo>
                <a:cubicBezTo>
                  <a:pt x="9" y="237"/>
                  <a:pt x="9" y="237"/>
                  <a:pt x="9" y="237"/>
                </a:cubicBezTo>
                <a:cubicBezTo>
                  <a:pt x="4" y="237"/>
                  <a:pt x="0" y="233"/>
                  <a:pt x="0" y="228"/>
                </a:cubicBezTo>
                <a:cubicBezTo>
                  <a:pt x="0" y="209"/>
                  <a:pt x="0" y="209"/>
                  <a:pt x="0" y="209"/>
                </a:cubicBezTo>
                <a:cubicBezTo>
                  <a:pt x="180" y="209"/>
                  <a:pt x="180" y="209"/>
                  <a:pt x="180" y="209"/>
                </a:cubicBezTo>
                <a:moveTo>
                  <a:pt x="138" y="222"/>
                </a:moveTo>
                <a:cubicBezTo>
                  <a:pt x="129" y="222"/>
                  <a:pt x="120" y="230"/>
                  <a:pt x="120" y="240"/>
                </a:cubicBezTo>
                <a:cubicBezTo>
                  <a:pt x="120" y="250"/>
                  <a:pt x="129" y="258"/>
                  <a:pt x="138" y="258"/>
                </a:cubicBezTo>
                <a:cubicBezTo>
                  <a:pt x="148" y="258"/>
                  <a:pt x="156" y="250"/>
                  <a:pt x="156" y="240"/>
                </a:cubicBezTo>
                <a:cubicBezTo>
                  <a:pt x="156" y="230"/>
                  <a:pt x="148" y="222"/>
                  <a:pt x="138" y="222"/>
                </a:cubicBezTo>
                <a:moveTo>
                  <a:pt x="138" y="249"/>
                </a:moveTo>
                <a:cubicBezTo>
                  <a:pt x="133" y="249"/>
                  <a:pt x="129" y="245"/>
                  <a:pt x="129" y="240"/>
                </a:cubicBezTo>
                <a:cubicBezTo>
                  <a:pt x="129" y="235"/>
                  <a:pt x="133" y="231"/>
                  <a:pt x="138" y="231"/>
                </a:cubicBezTo>
                <a:cubicBezTo>
                  <a:pt x="143" y="231"/>
                  <a:pt x="147" y="235"/>
                  <a:pt x="147" y="240"/>
                </a:cubicBezTo>
                <a:cubicBezTo>
                  <a:pt x="147" y="245"/>
                  <a:pt x="143" y="249"/>
                  <a:pt x="138" y="249"/>
                </a:cubicBezTo>
                <a:moveTo>
                  <a:pt x="44" y="222"/>
                </a:moveTo>
                <a:cubicBezTo>
                  <a:pt x="34" y="222"/>
                  <a:pt x="26" y="230"/>
                  <a:pt x="26" y="240"/>
                </a:cubicBezTo>
                <a:cubicBezTo>
                  <a:pt x="26" y="250"/>
                  <a:pt x="34" y="258"/>
                  <a:pt x="44" y="258"/>
                </a:cubicBezTo>
                <a:cubicBezTo>
                  <a:pt x="54" y="258"/>
                  <a:pt x="62" y="250"/>
                  <a:pt x="62" y="240"/>
                </a:cubicBezTo>
                <a:cubicBezTo>
                  <a:pt x="62" y="230"/>
                  <a:pt x="54" y="222"/>
                  <a:pt x="44" y="222"/>
                </a:cubicBezTo>
                <a:moveTo>
                  <a:pt x="44" y="249"/>
                </a:moveTo>
                <a:cubicBezTo>
                  <a:pt x="39" y="249"/>
                  <a:pt x="35" y="245"/>
                  <a:pt x="35" y="240"/>
                </a:cubicBezTo>
                <a:cubicBezTo>
                  <a:pt x="35" y="235"/>
                  <a:pt x="39" y="231"/>
                  <a:pt x="44" y="231"/>
                </a:cubicBezTo>
                <a:cubicBezTo>
                  <a:pt x="49" y="231"/>
                  <a:pt x="53" y="235"/>
                  <a:pt x="53" y="240"/>
                </a:cubicBezTo>
                <a:cubicBezTo>
                  <a:pt x="53" y="245"/>
                  <a:pt x="49" y="249"/>
                  <a:pt x="44" y="249"/>
                </a:cubicBezTo>
              </a:path>
            </a:pathLst>
          </a:custGeom>
          <a:solidFill>
            <a:srgbClr val="AC8282">
              <a:lumMod val="60000"/>
              <a:lumOff val="40000"/>
            </a:srgbClr>
          </a:solidFill>
          <a:ln>
            <a:noFill/>
          </a:ln>
        </p:spPr>
        <p:txBody>
          <a:bodyPr vert="horz" wrap="square" lIns="91440" tIns="45720" rIns="91440" bIns="45720" numCol="1" anchor="t" anchorCtr="0" compatLnSpc="1">
            <a:normAutofit/>
          </a:bodyPr>
          <a:lstStyle/>
          <a:p>
            <a:endParaRPr lang="zh-CN" altLang="en-US">
              <a:sym typeface="Arial" panose="020B0604020202020204" pitchFamily="34" charset="0"/>
            </a:endParaRPr>
          </a:p>
        </p:txBody>
      </p:sp>
      <p:grpSp>
        <p:nvGrpSpPr>
          <p:cNvPr id="118" name="Group 46"/>
          <p:cNvGrpSpPr/>
          <p:nvPr>
            <p:custDataLst>
              <p:tags r:id="rId16"/>
            </p:custDataLst>
          </p:nvPr>
        </p:nvGrpSpPr>
        <p:grpSpPr bwMode="auto">
          <a:xfrm>
            <a:off x="5618572" y="2309214"/>
            <a:ext cx="469082" cy="533595"/>
            <a:chOff x="0" y="0"/>
            <a:chExt cx="361887" cy="411805"/>
          </a:xfrm>
          <a:solidFill>
            <a:srgbClr val="C8886E">
              <a:lumMod val="60000"/>
              <a:lumOff val="40000"/>
            </a:srgbClr>
          </a:solidFill>
        </p:grpSpPr>
        <p:sp>
          <p:nvSpPr>
            <p:cNvPr id="119" name="Freeform 68"/>
            <p:cNvSpPr>
              <a:spLocks noEditPoints="1" noChangeArrowheads="1"/>
            </p:cNvSpPr>
            <p:nvPr>
              <p:custDataLst>
                <p:tags r:id="rId17"/>
              </p:custDataLst>
            </p:nvPr>
          </p:nvSpPr>
          <p:spPr bwMode="auto">
            <a:xfrm>
              <a:off x="0" y="0"/>
              <a:ext cx="164722" cy="299495"/>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w="9525" cmpd="sng">
              <a:noFill/>
              <a:bevel/>
            </a:ln>
          </p:spPr>
          <p:txBody>
            <a:bodyPr>
              <a:normAutofit/>
            </a:bodyPr>
            <a:lstStyle/>
            <a:p>
              <a:endParaRPr lang="zh-CN" altLang="en-US">
                <a:sym typeface="Arial" panose="020B0604020202020204" pitchFamily="34" charset="0"/>
              </a:endParaRPr>
            </a:p>
          </p:txBody>
        </p:sp>
        <p:sp>
          <p:nvSpPr>
            <p:cNvPr id="120" name="Freeform 69"/>
            <p:cNvSpPr>
              <a:spLocks noEditPoints="1" noChangeArrowheads="1"/>
            </p:cNvSpPr>
            <p:nvPr>
              <p:custDataLst>
                <p:tags r:id="rId18"/>
              </p:custDataLst>
            </p:nvPr>
          </p:nvSpPr>
          <p:spPr bwMode="auto">
            <a:xfrm>
              <a:off x="192174" y="112310"/>
              <a:ext cx="169713" cy="299495"/>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w="9525" cmpd="sng">
              <a:noFill/>
              <a:bevel/>
            </a:ln>
          </p:spPr>
          <p:txBody>
            <a:bodyPr>
              <a:normAutofit/>
            </a:bodyPr>
            <a:lstStyle/>
            <a:p>
              <a:endParaRPr lang="zh-CN" altLang="en-US">
                <a:sym typeface="Arial" panose="020B0604020202020204" pitchFamily="34" charset="0"/>
              </a:endParaRPr>
            </a:p>
          </p:txBody>
        </p:sp>
        <p:sp>
          <p:nvSpPr>
            <p:cNvPr id="121" name="Freeform 70"/>
            <p:cNvSpPr>
              <a:spLocks noChangeArrowheads="1"/>
            </p:cNvSpPr>
            <p:nvPr>
              <p:custDataLst>
                <p:tags r:id="rId19"/>
              </p:custDataLst>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w="9525" cmpd="sng">
              <a:noFill/>
              <a:bevel/>
            </a:ln>
          </p:spPr>
          <p:txBody>
            <a:bodyPr>
              <a:normAutofit fontScale="25000" lnSpcReduction="20000"/>
            </a:bodyPr>
            <a:lstStyle/>
            <a:p>
              <a:endParaRPr lang="zh-CN" altLang="en-US">
                <a:sym typeface="Arial" panose="020B0604020202020204" pitchFamily="34" charset="0"/>
              </a:endParaRPr>
            </a:p>
          </p:txBody>
        </p:sp>
        <p:sp>
          <p:nvSpPr>
            <p:cNvPr id="122" name="Freeform 71"/>
            <p:cNvSpPr>
              <a:spLocks noChangeArrowheads="1"/>
            </p:cNvSpPr>
            <p:nvPr>
              <p:custDataLst>
                <p:tags r:id="rId20"/>
              </p:custDataLst>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grpFill/>
            <a:ln w="9525" cmpd="sng">
              <a:noFill/>
              <a:bevel/>
            </a:ln>
          </p:spPr>
          <p:txBody>
            <a:bodyPr>
              <a:normAutofit fontScale="25000" lnSpcReduction="20000"/>
            </a:bodyPr>
            <a:lstStyle/>
            <a:p>
              <a:endParaRPr lang="zh-CN" altLang="en-US">
                <a:sym typeface="Arial" panose="020B0604020202020204" pitchFamily="34" charset="0"/>
              </a:endParaRPr>
            </a:p>
          </p:txBody>
        </p:sp>
      </p:grpSp>
      <p:sp>
        <p:nvSpPr>
          <p:cNvPr id="123" name="矩形 122"/>
          <p:cNvSpPr/>
          <p:nvPr>
            <p:custDataLst>
              <p:tags r:id="rId21"/>
            </p:custDataLst>
          </p:nvPr>
        </p:nvSpPr>
        <p:spPr bwMode="auto">
          <a:xfrm>
            <a:off x="6691068" y="4928343"/>
            <a:ext cx="2754650" cy="45564"/>
          </a:xfrm>
          <a:prstGeom prst="rect">
            <a:avLst/>
          </a:prstGeom>
          <a:solidFill>
            <a:srgbClr val="294350"/>
          </a:solidFill>
          <a:ln w="9525">
            <a:noFill/>
            <a:round/>
          </a:ln>
        </p:spPr>
        <p:txBody>
          <a:bodyPr vert="horz" wrap="square" lIns="91440" tIns="45720" rIns="91440" bIns="45720" numCol="1" rtlCol="0" anchor="t" anchorCtr="0" compatLnSpc="1">
            <a:normAutofit fontScale="25000" lnSpcReduction="20000"/>
          </a:bodyPr>
          <a:lstStyle/>
          <a:p>
            <a:pPr algn="ctr"/>
            <a:endParaRPr lang="zh-CN" altLang="en-US">
              <a:sym typeface="Arial" panose="020B0604020202020204" pitchFamily="34" charset="0"/>
            </a:endParaRPr>
          </a:p>
        </p:txBody>
      </p:sp>
      <p:sp>
        <p:nvSpPr>
          <p:cNvPr id="124" name="KSO_Shape"/>
          <p:cNvSpPr/>
          <p:nvPr>
            <p:custDataLst>
              <p:tags r:id="rId22"/>
            </p:custDataLst>
          </p:nvPr>
        </p:nvSpPr>
        <p:spPr bwMode="auto">
          <a:xfrm>
            <a:off x="5008476" y="1744046"/>
            <a:ext cx="1689271" cy="166393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294350"/>
          </a:solidFill>
          <a:ln>
            <a:noFill/>
          </a:ln>
          <a:extLst>
            <a:ext uri="{91240B29-F687-4F45-9708-019B960494DF}">
              <a14:hiddenLine xmlns:a14="http://schemas.microsoft.com/office/drawing/2010/main" w="38100">
                <a:solidFill>
                  <a:srgbClr val="000000"/>
                </a:solidFill>
                <a:prstDash val="solid"/>
                <a:round/>
              </a14:hiddenLine>
            </a:ext>
          </a:extLst>
        </p:spPr>
        <p:txBody>
          <a:bodyPr lIns="501445" tIns="575655" rIns="501445" bIns="614746" anchor="ctr">
            <a:normAutofit/>
          </a:bodyPr>
          <a:lstStyle/>
          <a:p>
            <a:endParaRPr lang="zh-CN" altLang="en-US">
              <a:sym typeface="Arial" panose="020B0604020202020204" pitchFamily="34" charset="0"/>
            </a:endParaRPr>
          </a:p>
        </p:txBody>
      </p:sp>
      <p:sp>
        <p:nvSpPr>
          <p:cNvPr id="125" name="KSO_Shape"/>
          <p:cNvSpPr/>
          <p:nvPr>
            <p:custDataLst>
              <p:tags r:id="rId23"/>
            </p:custDataLst>
          </p:nvPr>
        </p:nvSpPr>
        <p:spPr bwMode="auto">
          <a:xfrm>
            <a:off x="6694666" y="2037108"/>
            <a:ext cx="1689271" cy="166393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8E795E"/>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26" name="KSO_Shape"/>
          <p:cNvSpPr/>
          <p:nvPr>
            <p:custDataLst>
              <p:tags r:id="rId24"/>
            </p:custDataLst>
          </p:nvPr>
        </p:nvSpPr>
        <p:spPr bwMode="auto">
          <a:xfrm>
            <a:off x="5615850" y="3309280"/>
            <a:ext cx="1689271" cy="166393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294350"/>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27" name="矩形 126"/>
          <p:cNvSpPr/>
          <p:nvPr>
            <p:custDataLst>
              <p:tags r:id="rId25"/>
            </p:custDataLst>
          </p:nvPr>
        </p:nvSpPr>
        <p:spPr>
          <a:xfrm>
            <a:off x="2955165" y="1416018"/>
            <a:ext cx="2053310" cy="866140"/>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多工种、多层交叉作业应采取互相之间避免伤害的措施。</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8" name="矩形 127"/>
          <p:cNvSpPr/>
          <p:nvPr>
            <p:custDataLst>
              <p:tags r:id="rId26"/>
            </p:custDataLst>
          </p:nvPr>
        </p:nvSpPr>
        <p:spPr>
          <a:xfrm>
            <a:off x="8222917" y="1491775"/>
            <a:ext cx="2052968" cy="866140"/>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在受限空间作业时应在受限空间外设置安全警示标志。</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矩形 128"/>
          <p:cNvSpPr/>
          <p:nvPr>
            <p:custDataLst>
              <p:tags r:id="rId27"/>
            </p:custDataLst>
          </p:nvPr>
        </p:nvSpPr>
        <p:spPr>
          <a:xfrm>
            <a:off x="7287802" y="4327900"/>
            <a:ext cx="2052968" cy="607695"/>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受限空间出入口应保持畅通。</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0" name="KSO_Shape"/>
          <p:cNvSpPr/>
          <p:nvPr>
            <p:custDataLst>
              <p:tags r:id="rId28"/>
            </p:custDataLst>
          </p:nvPr>
        </p:nvSpPr>
        <p:spPr bwMode="auto">
          <a:xfrm>
            <a:off x="3970622" y="2994136"/>
            <a:ext cx="1689271" cy="166393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FF9F00"/>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31" name="KSO_Shape"/>
          <p:cNvSpPr/>
          <p:nvPr>
            <p:custDataLst>
              <p:tags r:id="rId29"/>
            </p:custDataLst>
          </p:nvPr>
        </p:nvSpPr>
        <p:spPr bwMode="auto">
          <a:xfrm>
            <a:off x="4551953" y="3562797"/>
            <a:ext cx="526609" cy="526609"/>
          </a:xfrm>
          <a:custGeom>
            <a:avLst/>
            <a:gdLst>
              <a:gd name="T0" fmla="*/ 1665347 w 2276475"/>
              <a:gd name="T1" fmla="*/ 841942 h 2276475"/>
              <a:gd name="T2" fmla="*/ 1695902 w 2276475"/>
              <a:gd name="T3" fmla="*/ 899243 h 2276475"/>
              <a:gd name="T4" fmla="*/ 1676772 w 2276475"/>
              <a:gd name="T5" fmla="*/ 962379 h 2276475"/>
              <a:gd name="T6" fmla="*/ 1619649 w 2276475"/>
              <a:gd name="T7" fmla="*/ 993151 h 2276475"/>
              <a:gd name="T8" fmla="*/ 1556149 w 2276475"/>
              <a:gd name="T9" fmla="*/ 974051 h 2276475"/>
              <a:gd name="T10" fmla="*/ 1525329 w 2276475"/>
              <a:gd name="T11" fmla="*/ 916751 h 2276475"/>
              <a:gd name="T12" fmla="*/ 1544459 w 2276475"/>
              <a:gd name="T13" fmla="*/ 853614 h 2276475"/>
              <a:gd name="T14" fmla="*/ 1601848 w 2276475"/>
              <a:gd name="T15" fmla="*/ 822842 h 2276475"/>
              <a:gd name="T16" fmla="*/ 892720 w 2276475"/>
              <a:gd name="T17" fmla="*/ 924611 h 2276475"/>
              <a:gd name="T18" fmla="*/ 799728 w 2276475"/>
              <a:gd name="T19" fmla="*/ 714470 h 2276475"/>
              <a:gd name="T20" fmla="*/ 839316 w 2276475"/>
              <a:gd name="T21" fmla="*/ 796667 h 2276475"/>
              <a:gd name="T22" fmla="*/ 801854 w 2276475"/>
              <a:gd name="T23" fmla="*/ 926478 h 2276475"/>
              <a:gd name="T24" fmla="*/ 634469 w 2276475"/>
              <a:gd name="T25" fmla="*/ 1048575 h 2276475"/>
              <a:gd name="T26" fmla="*/ 778473 w 2276475"/>
              <a:gd name="T27" fmla="*/ 856518 h 2276475"/>
              <a:gd name="T28" fmla="*/ 767314 w 2276475"/>
              <a:gd name="T29" fmla="*/ 760756 h 2276475"/>
              <a:gd name="T30" fmla="*/ 665555 w 2276475"/>
              <a:gd name="T31" fmla="*/ 751445 h 2276475"/>
              <a:gd name="T32" fmla="*/ 678042 w 2276475"/>
              <a:gd name="T33" fmla="*/ 694786 h 2276475"/>
              <a:gd name="T34" fmla="*/ 1310715 w 2276475"/>
              <a:gd name="T35" fmla="*/ 813778 h 2276475"/>
              <a:gd name="T36" fmla="*/ 1397931 w 2276475"/>
              <a:gd name="T37" fmla="*/ 804995 h 2276475"/>
              <a:gd name="T38" fmla="*/ 1449359 w 2276475"/>
              <a:gd name="T39" fmla="*/ 864347 h 2276475"/>
              <a:gd name="T40" fmla="*/ 1404558 w 2276475"/>
              <a:gd name="T41" fmla="*/ 907464 h 2276475"/>
              <a:gd name="T42" fmla="*/ 1370362 w 2276475"/>
              <a:gd name="T43" fmla="*/ 853967 h 2276475"/>
              <a:gd name="T44" fmla="*/ 1295604 w 2276475"/>
              <a:gd name="T45" fmla="*/ 872066 h 2276475"/>
              <a:gd name="T46" fmla="*/ 395199 w 2276475"/>
              <a:gd name="T47" fmla="*/ 499761 h 2276475"/>
              <a:gd name="T48" fmla="*/ 462659 w 2276475"/>
              <a:gd name="T49" fmla="*/ 938864 h 2276475"/>
              <a:gd name="T50" fmla="*/ 354033 w 2276475"/>
              <a:gd name="T51" fmla="*/ 990931 h 2276475"/>
              <a:gd name="T52" fmla="*/ 497452 w 2276475"/>
              <a:gd name="T53" fmla="*/ 1186177 h 2276475"/>
              <a:gd name="T54" fmla="*/ 798633 w 2276475"/>
              <a:gd name="T55" fmla="*/ 1479710 h 2276475"/>
              <a:gd name="T56" fmla="*/ 946035 w 2276475"/>
              <a:gd name="T57" fmla="*/ 1558605 h 2276475"/>
              <a:gd name="T58" fmla="*/ 995967 w 2276475"/>
              <a:gd name="T59" fmla="*/ 1430034 h 2276475"/>
              <a:gd name="T60" fmla="*/ 1420382 w 2276475"/>
              <a:gd name="T61" fmla="*/ 1537885 h 2276475"/>
              <a:gd name="T62" fmla="*/ 1382667 w 2276475"/>
              <a:gd name="T63" fmla="*/ 1902609 h 2276475"/>
              <a:gd name="T64" fmla="*/ 1091049 w 2276475"/>
              <a:gd name="T65" fmla="*/ 1858513 h 2276475"/>
              <a:gd name="T66" fmla="*/ 793852 w 2276475"/>
              <a:gd name="T67" fmla="*/ 1745085 h 2276475"/>
              <a:gd name="T68" fmla="*/ 461597 w 2276475"/>
              <a:gd name="T69" fmla="*/ 1522212 h 2276475"/>
              <a:gd name="T70" fmla="*/ 192819 w 2276475"/>
              <a:gd name="T71" fmla="*/ 1204505 h 2276475"/>
              <a:gd name="T72" fmla="*/ 55774 w 2276475"/>
              <a:gd name="T73" fmla="*/ 893440 h 2276475"/>
              <a:gd name="T74" fmla="*/ 531 w 2276475"/>
              <a:gd name="T75" fmla="*/ 575734 h 2276475"/>
              <a:gd name="T76" fmla="*/ 39307 w 2276475"/>
              <a:gd name="T77" fmla="*/ 485947 h 2276475"/>
              <a:gd name="T78" fmla="*/ 1085346 w 2276475"/>
              <a:gd name="T79" fmla="*/ 221054 h 2276475"/>
              <a:gd name="T80" fmla="*/ 1123871 w 2276475"/>
              <a:gd name="T81" fmla="*/ 272864 h 2276475"/>
              <a:gd name="T82" fmla="*/ 1114306 w 2276475"/>
              <a:gd name="T83" fmla="*/ 338755 h 2276475"/>
              <a:gd name="T84" fmla="*/ 1062496 w 2276475"/>
              <a:gd name="T85" fmla="*/ 377280 h 2276475"/>
              <a:gd name="T86" fmla="*/ 996340 w 2276475"/>
              <a:gd name="T87" fmla="*/ 367715 h 2276475"/>
              <a:gd name="T88" fmla="*/ 957814 w 2276475"/>
              <a:gd name="T89" fmla="*/ 315905 h 2276475"/>
              <a:gd name="T90" fmla="*/ 967645 w 2276475"/>
              <a:gd name="T91" fmla="*/ 249748 h 2276475"/>
              <a:gd name="T92" fmla="*/ 1019454 w 2276475"/>
              <a:gd name="T93" fmla="*/ 211223 h 2276475"/>
              <a:gd name="T94" fmla="*/ 1252615 w 2276475"/>
              <a:gd name="T95" fmla="*/ 30831 h 2276475"/>
              <a:gd name="T96" fmla="*/ 1561933 w 2276475"/>
              <a:gd name="T97" fmla="*/ 184188 h 2276475"/>
              <a:gd name="T98" fmla="*/ 1793656 w 2276475"/>
              <a:gd name="T99" fmla="*/ 453693 h 2276475"/>
              <a:gd name="T100" fmla="*/ 1898623 w 2276475"/>
              <a:gd name="T101" fmla="*/ 778215 h 2276475"/>
              <a:gd name="T102" fmla="*/ 1874440 w 2276475"/>
              <a:gd name="T103" fmla="*/ 1115229 h 2276475"/>
              <a:gd name="T104" fmla="*/ 1720844 w 2276475"/>
              <a:gd name="T105" fmla="*/ 1424603 h 2276475"/>
              <a:gd name="T106" fmla="*/ 1665571 w 2276475"/>
              <a:gd name="T107" fmla="*/ 1264335 h 2276475"/>
              <a:gd name="T108" fmla="*/ 1761236 w 2276475"/>
              <a:gd name="T109" fmla="*/ 991374 h 2276475"/>
              <a:gd name="T110" fmla="*/ 1747684 w 2276475"/>
              <a:gd name="T111" fmla="*/ 705922 h 2276475"/>
              <a:gd name="T112" fmla="*/ 1624648 w 2276475"/>
              <a:gd name="T113" fmla="*/ 441467 h 2276475"/>
              <a:gd name="T114" fmla="*/ 1401428 w 2276475"/>
              <a:gd name="T115" fmla="*/ 239471 h 2276475"/>
              <a:gd name="T116" fmla="*/ 1128516 w 2276475"/>
              <a:gd name="T117" fmla="*/ 143789 h 2276475"/>
              <a:gd name="T118" fmla="*/ 842849 w 2276475"/>
              <a:gd name="T119" fmla="*/ 157344 h 2276475"/>
              <a:gd name="T120" fmla="*/ 578705 w 2276475"/>
              <a:gd name="T121" fmla="*/ 280668 h 2276475"/>
              <a:gd name="T122" fmla="*/ 552930 w 2276475"/>
              <a:gd name="T123" fmla="*/ 133690 h 2276475"/>
              <a:gd name="T124" fmla="*/ 873408 w 2276475"/>
              <a:gd name="T125" fmla="*/ 12492 h 2276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2276475">
                <a:moveTo>
                  <a:pt x="1919288" y="982662"/>
                </a:moveTo>
                <a:lnTo>
                  <a:pt x="1924685" y="982662"/>
                </a:lnTo>
                <a:lnTo>
                  <a:pt x="1929765" y="982662"/>
                </a:lnTo>
                <a:lnTo>
                  <a:pt x="1935480" y="983296"/>
                </a:lnTo>
                <a:lnTo>
                  <a:pt x="1940560" y="983930"/>
                </a:lnTo>
                <a:lnTo>
                  <a:pt x="1945323" y="984564"/>
                </a:lnTo>
                <a:lnTo>
                  <a:pt x="1950403" y="986149"/>
                </a:lnTo>
                <a:lnTo>
                  <a:pt x="1955165" y="987100"/>
                </a:lnTo>
                <a:lnTo>
                  <a:pt x="1959610" y="989002"/>
                </a:lnTo>
                <a:lnTo>
                  <a:pt x="1964373" y="990904"/>
                </a:lnTo>
                <a:lnTo>
                  <a:pt x="1969135" y="992489"/>
                </a:lnTo>
                <a:lnTo>
                  <a:pt x="1973580" y="995025"/>
                </a:lnTo>
                <a:lnTo>
                  <a:pt x="1977708" y="997245"/>
                </a:lnTo>
                <a:lnTo>
                  <a:pt x="1981835" y="1000415"/>
                </a:lnTo>
                <a:lnTo>
                  <a:pt x="1985963" y="1003268"/>
                </a:lnTo>
                <a:lnTo>
                  <a:pt x="1990090" y="1006121"/>
                </a:lnTo>
                <a:lnTo>
                  <a:pt x="1993583" y="1009291"/>
                </a:lnTo>
                <a:lnTo>
                  <a:pt x="1997075" y="1012778"/>
                </a:lnTo>
                <a:lnTo>
                  <a:pt x="2000568" y="1016265"/>
                </a:lnTo>
                <a:lnTo>
                  <a:pt x="2003743" y="1020069"/>
                </a:lnTo>
                <a:lnTo>
                  <a:pt x="2006918" y="1023873"/>
                </a:lnTo>
                <a:lnTo>
                  <a:pt x="2009775" y="1027994"/>
                </a:lnTo>
                <a:lnTo>
                  <a:pt x="2012315" y="1031799"/>
                </a:lnTo>
                <a:lnTo>
                  <a:pt x="2014855" y="1036237"/>
                </a:lnTo>
                <a:lnTo>
                  <a:pt x="2017078" y="1040675"/>
                </a:lnTo>
                <a:lnTo>
                  <a:pt x="2019300" y="1045430"/>
                </a:lnTo>
                <a:lnTo>
                  <a:pt x="2020888" y="1049868"/>
                </a:lnTo>
                <a:lnTo>
                  <a:pt x="2022475" y="1054623"/>
                </a:lnTo>
                <a:lnTo>
                  <a:pt x="2023745" y="1059695"/>
                </a:lnTo>
                <a:lnTo>
                  <a:pt x="2025016" y="1064451"/>
                </a:lnTo>
                <a:lnTo>
                  <a:pt x="2025968" y="1069523"/>
                </a:lnTo>
                <a:lnTo>
                  <a:pt x="2026603" y="1074595"/>
                </a:lnTo>
                <a:lnTo>
                  <a:pt x="2026920" y="1079984"/>
                </a:lnTo>
                <a:lnTo>
                  <a:pt x="2027238" y="1085056"/>
                </a:lnTo>
                <a:lnTo>
                  <a:pt x="2026920" y="1090445"/>
                </a:lnTo>
                <a:lnTo>
                  <a:pt x="2026603" y="1095517"/>
                </a:lnTo>
                <a:lnTo>
                  <a:pt x="2025968" y="1100590"/>
                </a:lnTo>
                <a:lnTo>
                  <a:pt x="2025016" y="1105662"/>
                </a:lnTo>
                <a:lnTo>
                  <a:pt x="2023745" y="1110417"/>
                </a:lnTo>
                <a:lnTo>
                  <a:pt x="2022475" y="1115489"/>
                </a:lnTo>
                <a:lnTo>
                  <a:pt x="2020888" y="1120244"/>
                </a:lnTo>
                <a:lnTo>
                  <a:pt x="2019300" y="1124682"/>
                </a:lnTo>
                <a:lnTo>
                  <a:pt x="2017078" y="1129437"/>
                </a:lnTo>
                <a:lnTo>
                  <a:pt x="2014855" y="1133876"/>
                </a:lnTo>
                <a:lnTo>
                  <a:pt x="2012315" y="1138314"/>
                </a:lnTo>
                <a:lnTo>
                  <a:pt x="2009775" y="1142118"/>
                </a:lnTo>
                <a:lnTo>
                  <a:pt x="2006918" y="1146239"/>
                </a:lnTo>
                <a:lnTo>
                  <a:pt x="2003743" y="1150043"/>
                </a:lnTo>
                <a:lnTo>
                  <a:pt x="2000568" y="1153847"/>
                </a:lnTo>
                <a:lnTo>
                  <a:pt x="1997075" y="1157334"/>
                </a:lnTo>
                <a:lnTo>
                  <a:pt x="1993583" y="1160821"/>
                </a:lnTo>
                <a:lnTo>
                  <a:pt x="1990090" y="1163991"/>
                </a:lnTo>
                <a:lnTo>
                  <a:pt x="1985963" y="1166845"/>
                </a:lnTo>
                <a:lnTo>
                  <a:pt x="1981835" y="1169698"/>
                </a:lnTo>
                <a:lnTo>
                  <a:pt x="1977708" y="1172234"/>
                </a:lnTo>
                <a:lnTo>
                  <a:pt x="1973580" y="1175087"/>
                </a:lnTo>
                <a:lnTo>
                  <a:pt x="1969135" y="1176989"/>
                </a:lnTo>
                <a:lnTo>
                  <a:pt x="1964373" y="1179208"/>
                </a:lnTo>
                <a:lnTo>
                  <a:pt x="1959610" y="1181110"/>
                </a:lnTo>
                <a:lnTo>
                  <a:pt x="1955165" y="1182695"/>
                </a:lnTo>
                <a:lnTo>
                  <a:pt x="1950403" y="1183963"/>
                </a:lnTo>
                <a:lnTo>
                  <a:pt x="1945323" y="1185231"/>
                </a:lnTo>
                <a:lnTo>
                  <a:pt x="1940560" y="1186182"/>
                </a:lnTo>
                <a:lnTo>
                  <a:pt x="1935480" y="1186816"/>
                </a:lnTo>
                <a:lnTo>
                  <a:pt x="1929765" y="1187450"/>
                </a:lnTo>
                <a:lnTo>
                  <a:pt x="1924685" y="1187450"/>
                </a:lnTo>
                <a:lnTo>
                  <a:pt x="1919288" y="1187450"/>
                </a:lnTo>
                <a:lnTo>
                  <a:pt x="1914208" y="1186816"/>
                </a:lnTo>
                <a:lnTo>
                  <a:pt x="1909128" y="1186182"/>
                </a:lnTo>
                <a:lnTo>
                  <a:pt x="1904048" y="1185231"/>
                </a:lnTo>
                <a:lnTo>
                  <a:pt x="1898968" y="1183963"/>
                </a:lnTo>
                <a:lnTo>
                  <a:pt x="1894205" y="1182695"/>
                </a:lnTo>
                <a:lnTo>
                  <a:pt x="1889443" y="1181110"/>
                </a:lnTo>
                <a:lnTo>
                  <a:pt x="1884680" y="1179208"/>
                </a:lnTo>
                <a:lnTo>
                  <a:pt x="1880235" y="1176989"/>
                </a:lnTo>
                <a:lnTo>
                  <a:pt x="1875790" y="1175087"/>
                </a:lnTo>
                <a:lnTo>
                  <a:pt x="1871663" y="1172234"/>
                </a:lnTo>
                <a:lnTo>
                  <a:pt x="1867218" y="1169698"/>
                </a:lnTo>
                <a:lnTo>
                  <a:pt x="1863090" y="1166845"/>
                </a:lnTo>
                <a:lnTo>
                  <a:pt x="1859598" y="1163991"/>
                </a:lnTo>
                <a:lnTo>
                  <a:pt x="1855788" y="1160821"/>
                </a:lnTo>
                <a:lnTo>
                  <a:pt x="1852295" y="1157334"/>
                </a:lnTo>
                <a:lnTo>
                  <a:pt x="1848803" y="1153847"/>
                </a:lnTo>
                <a:lnTo>
                  <a:pt x="1845628" y="1150043"/>
                </a:lnTo>
                <a:lnTo>
                  <a:pt x="1842453" y="1146239"/>
                </a:lnTo>
                <a:lnTo>
                  <a:pt x="1839913" y="1142118"/>
                </a:lnTo>
                <a:lnTo>
                  <a:pt x="1837055" y="1138314"/>
                </a:lnTo>
                <a:lnTo>
                  <a:pt x="1834515" y="1133876"/>
                </a:lnTo>
                <a:lnTo>
                  <a:pt x="1832293" y="1129437"/>
                </a:lnTo>
                <a:lnTo>
                  <a:pt x="1830388" y="1124682"/>
                </a:lnTo>
                <a:lnTo>
                  <a:pt x="1828483" y="1120244"/>
                </a:lnTo>
                <a:lnTo>
                  <a:pt x="1826578" y="1115489"/>
                </a:lnTo>
                <a:lnTo>
                  <a:pt x="1825308" y="1110417"/>
                </a:lnTo>
                <a:lnTo>
                  <a:pt x="1824038" y="1105662"/>
                </a:lnTo>
                <a:lnTo>
                  <a:pt x="1823403" y="1100590"/>
                </a:lnTo>
                <a:lnTo>
                  <a:pt x="1822768" y="1095517"/>
                </a:lnTo>
                <a:lnTo>
                  <a:pt x="1822450" y="1090445"/>
                </a:lnTo>
                <a:lnTo>
                  <a:pt x="1822450" y="1085056"/>
                </a:lnTo>
                <a:lnTo>
                  <a:pt x="1822450" y="1079984"/>
                </a:lnTo>
                <a:lnTo>
                  <a:pt x="1822768" y="1074595"/>
                </a:lnTo>
                <a:lnTo>
                  <a:pt x="1823403" y="1069523"/>
                </a:lnTo>
                <a:lnTo>
                  <a:pt x="1824038" y="1064451"/>
                </a:lnTo>
                <a:lnTo>
                  <a:pt x="1825308" y="1059695"/>
                </a:lnTo>
                <a:lnTo>
                  <a:pt x="1826578" y="1054623"/>
                </a:lnTo>
                <a:lnTo>
                  <a:pt x="1828483" y="1049868"/>
                </a:lnTo>
                <a:lnTo>
                  <a:pt x="1830388" y="1045430"/>
                </a:lnTo>
                <a:lnTo>
                  <a:pt x="1832293" y="1040675"/>
                </a:lnTo>
                <a:lnTo>
                  <a:pt x="1834515" y="1036237"/>
                </a:lnTo>
                <a:lnTo>
                  <a:pt x="1837055" y="1031799"/>
                </a:lnTo>
                <a:lnTo>
                  <a:pt x="1839913" y="1027994"/>
                </a:lnTo>
                <a:lnTo>
                  <a:pt x="1842453" y="1023873"/>
                </a:lnTo>
                <a:lnTo>
                  <a:pt x="1845628" y="1020069"/>
                </a:lnTo>
                <a:lnTo>
                  <a:pt x="1848803" y="1016265"/>
                </a:lnTo>
                <a:lnTo>
                  <a:pt x="1852295" y="1012778"/>
                </a:lnTo>
                <a:lnTo>
                  <a:pt x="1855788" y="1009291"/>
                </a:lnTo>
                <a:lnTo>
                  <a:pt x="1859598" y="1006121"/>
                </a:lnTo>
                <a:lnTo>
                  <a:pt x="1863090" y="1003268"/>
                </a:lnTo>
                <a:lnTo>
                  <a:pt x="1867218" y="1000415"/>
                </a:lnTo>
                <a:lnTo>
                  <a:pt x="1871663" y="997245"/>
                </a:lnTo>
                <a:lnTo>
                  <a:pt x="1875790" y="995025"/>
                </a:lnTo>
                <a:lnTo>
                  <a:pt x="1880235" y="992489"/>
                </a:lnTo>
                <a:lnTo>
                  <a:pt x="1884680" y="990904"/>
                </a:lnTo>
                <a:lnTo>
                  <a:pt x="1889443" y="989002"/>
                </a:lnTo>
                <a:lnTo>
                  <a:pt x="1894205" y="987100"/>
                </a:lnTo>
                <a:lnTo>
                  <a:pt x="1898968" y="986149"/>
                </a:lnTo>
                <a:lnTo>
                  <a:pt x="1904048" y="984564"/>
                </a:lnTo>
                <a:lnTo>
                  <a:pt x="1909128" y="983930"/>
                </a:lnTo>
                <a:lnTo>
                  <a:pt x="1914208" y="983296"/>
                </a:lnTo>
                <a:lnTo>
                  <a:pt x="1919288" y="982662"/>
                </a:lnTo>
                <a:close/>
                <a:moveTo>
                  <a:pt x="1278280" y="917675"/>
                </a:moveTo>
                <a:lnTo>
                  <a:pt x="1116821" y="1122393"/>
                </a:lnTo>
                <a:lnTo>
                  <a:pt x="1278280" y="1122393"/>
                </a:lnTo>
                <a:lnTo>
                  <a:pt x="1278280" y="917675"/>
                </a:lnTo>
                <a:close/>
                <a:moveTo>
                  <a:pt x="1281129" y="835025"/>
                </a:moveTo>
                <a:lnTo>
                  <a:pt x="1340014" y="835025"/>
                </a:lnTo>
                <a:lnTo>
                  <a:pt x="1340014" y="1122393"/>
                </a:lnTo>
                <a:lnTo>
                  <a:pt x="1397000" y="1122393"/>
                </a:lnTo>
                <a:lnTo>
                  <a:pt x="1397000" y="1178659"/>
                </a:lnTo>
                <a:lnTo>
                  <a:pt x="1340014" y="1178659"/>
                </a:lnTo>
                <a:lnTo>
                  <a:pt x="1340014" y="1358900"/>
                </a:lnTo>
                <a:lnTo>
                  <a:pt x="1278280" y="1358900"/>
                </a:lnTo>
                <a:lnTo>
                  <a:pt x="1278280" y="1178659"/>
                </a:lnTo>
                <a:lnTo>
                  <a:pt x="1066800" y="1178659"/>
                </a:lnTo>
                <a:lnTo>
                  <a:pt x="1066800" y="1104910"/>
                </a:lnTo>
                <a:lnTo>
                  <a:pt x="1281129" y="835025"/>
                </a:lnTo>
                <a:close/>
                <a:moveTo>
                  <a:pt x="860108" y="823912"/>
                </a:moveTo>
                <a:lnTo>
                  <a:pt x="868680" y="824230"/>
                </a:lnTo>
                <a:lnTo>
                  <a:pt x="876618" y="824548"/>
                </a:lnTo>
                <a:lnTo>
                  <a:pt x="884555" y="825501"/>
                </a:lnTo>
                <a:lnTo>
                  <a:pt x="892175" y="826455"/>
                </a:lnTo>
                <a:lnTo>
                  <a:pt x="899478" y="828044"/>
                </a:lnTo>
                <a:lnTo>
                  <a:pt x="906463" y="829316"/>
                </a:lnTo>
                <a:lnTo>
                  <a:pt x="913448" y="831541"/>
                </a:lnTo>
                <a:lnTo>
                  <a:pt x="920433" y="833766"/>
                </a:lnTo>
                <a:lnTo>
                  <a:pt x="926465" y="836309"/>
                </a:lnTo>
                <a:lnTo>
                  <a:pt x="932815" y="839170"/>
                </a:lnTo>
                <a:lnTo>
                  <a:pt x="938848" y="842667"/>
                </a:lnTo>
                <a:lnTo>
                  <a:pt x="944880" y="845845"/>
                </a:lnTo>
                <a:lnTo>
                  <a:pt x="950278" y="849978"/>
                </a:lnTo>
                <a:lnTo>
                  <a:pt x="955675" y="853792"/>
                </a:lnTo>
                <a:lnTo>
                  <a:pt x="960755" y="858243"/>
                </a:lnTo>
                <a:lnTo>
                  <a:pt x="965518" y="863011"/>
                </a:lnTo>
                <a:lnTo>
                  <a:pt x="970280" y="868097"/>
                </a:lnTo>
                <a:lnTo>
                  <a:pt x="974725" y="873183"/>
                </a:lnTo>
                <a:lnTo>
                  <a:pt x="978535" y="878587"/>
                </a:lnTo>
                <a:lnTo>
                  <a:pt x="982345" y="884309"/>
                </a:lnTo>
                <a:lnTo>
                  <a:pt x="985520" y="890030"/>
                </a:lnTo>
                <a:lnTo>
                  <a:pt x="989013" y="896070"/>
                </a:lnTo>
                <a:lnTo>
                  <a:pt x="991870" y="902428"/>
                </a:lnTo>
                <a:lnTo>
                  <a:pt x="994410" y="909103"/>
                </a:lnTo>
                <a:lnTo>
                  <a:pt x="996633" y="915461"/>
                </a:lnTo>
                <a:lnTo>
                  <a:pt x="998220" y="922454"/>
                </a:lnTo>
                <a:lnTo>
                  <a:pt x="999808" y="929447"/>
                </a:lnTo>
                <a:lnTo>
                  <a:pt x="1001395" y="936758"/>
                </a:lnTo>
                <a:lnTo>
                  <a:pt x="1002348" y="944387"/>
                </a:lnTo>
                <a:lnTo>
                  <a:pt x="1002983" y="952017"/>
                </a:lnTo>
                <a:lnTo>
                  <a:pt x="1003618" y="959963"/>
                </a:lnTo>
                <a:lnTo>
                  <a:pt x="1003935" y="968546"/>
                </a:lnTo>
                <a:lnTo>
                  <a:pt x="1003618" y="983487"/>
                </a:lnTo>
                <a:lnTo>
                  <a:pt x="1002665" y="990798"/>
                </a:lnTo>
                <a:lnTo>
                  <a:pt x="1002030" y="998109"/>
                </a:lnTo>
                <a:lnTo>
                  <a:pt x="1000760" y="1004784"/>
                </a:lnTo>
                <a:lnTo>
                  <a:pt x="999808" y="1011778"/>
                </a:lnTo>
                <a:lnTo>
                  <a:pt x="998855" y="1018453"/>
                </a:lnTo>
                <a:lnTo>
                  <a:pt x="997268" y="1025129"/>
                </a:lnTo>
                <a:lnTo>
                  <a:pt x="993775" y="1037844"/>
                </a:lnTo>
                <a:lnTo>
                  <a:pt x="989330" y="1050241"/>
                </a:lnTo>
                <a:lnTo>
                  <a:pt x="984568" y="1062002"/>
                </a:lnTo>
                <a:lnTo>
                  <a:pt x="979170" y="1073128"/>
                </a:lnTo>
                <a:lnTo>
                  <a:pt x="972503" y="1084572"/>
                </a:lnTo>
                <a:lnTo>
                  <a:pt x="965518" y="1095697"/>
                </a:lnTo>
                <a:lnTo>
                  <a:pt x="958215" y="1107141"/>
                </a:lnTo>
                <a:lnTo>
                  <a:pt x="950278" y="1118267"/>
                </a:lnTo>
                <a:lnTo>
                  <a:pt x="941388" y="1129710"/>
                </a:lnTo>
                <a:lnTo>
                  <a:pt x="932815" y="1141154"/>
                </a:lnTo>
                <a:lnTo>
                  <a:pt x="923925" y="1151962"/>
                </a:lnTo>
                <a:lnTo>
                  <a:pt x="914400" y="1162770"/>
                </a:lnTo>
                <a:lnTo>
                  <a:pt x="898843" y="1181207"/>
                </a:lnTo>
                <a:lnTo>
                  <a:pt x="882333" y="1199326"/>
                </a:lnTo>
                <a:lnTo>
                  <a:pt x="865188" y="1218398"/>
                </a:lnTo>
                <a:lnTo>
                  <a:pt x="847090" y="1237471"/>
                </a:lnTo>
                <a:lnTo>
                  <a:pt x="813435" y="1272120"/>
                </a:lnTo>
                <a:lnTo>
                  <a:pt x="787400" y="1298503"/>
                </a:lnTo>
                <a:lnTo>
                  <a:pt x="1023938" y="1298503"/>
                </a:lnTo>
                <a:lnTo>
                  <a:pt x="1023938" y="1358900"/>
                </a:lnTo>
                <a:lnTo>
                  <a:pt x="727075" y="1358900"/>
                </a:lnTo>
                <a:lnTo>
                  <a:pt x="727075" y="1285153"/>
                </a:lnTo>
                <a:lnTo>
                  <a:pt x="758190" y="1253047"/>
                </a:lnTo>
                <a:lnTo>
                  <a:pt x="787400" y="1221895"/>
                </a:lnTo>
                <a:lnTo>
                  <a:pt x="801688" y="1206637"/>
                </a:lnTo>
                <a:lnTo>
                  <a:pt x="815340" y="1191061"/>
                </a:lnTo>
                <a:lnTo>
                  <a:pt x="829310" y="1175485"/>
                </a:lnTo>
                <a:lnTo>
                  <a:pt x="842963" y="1158955"/>
                </a:lnTo>
                <a:lnTo>
                  <a:pt x="856298" y="1142743"/>
                </a:lnTo>
                <a:lnTo>
                  <a:pt x="868363" y="1127803"/>
                </a:lnTo>
                <a:lnTo>
                  <a:pt x="879158" y="1113181"/>
                </a:lnTo>
                <a:lnTo>
                  <a:pt x="889000" y="1099830"/>
                </a:lnTo>
                <a:lnTo>
                  <a:pt x="897890" y="1087115"/>
                </a:lnTo>
                <a:lnTo>
                  <a:pt x="905828" y="1075035"/>
                </a:lnTo>
                <a:lnTo>
                  <a:pt x="912495" y="1063910"/>
                </a:lnTo>
                <a:lnTo>
                  <a:pt x="917893" y="1053738"/>
                </a:lnTo>
                <a:lnTo>
                  <a:pt x="922655" y="1043566"/>
                </a:lnTo>
                <a:lnTo>
                  <a:pt x="926465" y="1033711"/>
                </a:lnTo>
                <a:lnTo>
                  <a:pt x="930275" y="1023539"/>
                </a:lnTo>
                <a:lnTo>
                  <a:pt x="932815" y="1013367"/>
                </a:lnTo>
                <a:lnTo>
                  <a:pt x="935038" y="1003195"/>
                </a:lnTo>
                <a:lnTo>
                  <a:pt x="936625" y="993023"/>
                </a:lnTo>
                <a:lnTo>
                  <a:pt x="937578" y="982215"/>
                </a:lnTo>
                <a:lnTo>
                  <a:pt x="937895" y="971725"/>
                </a:lnTo>
                <a:lnTo>
                  <a:pt x="937578" y="961553"/>
                </a:lnTo>
                <a:lnTo>
                  <a:pt x="936308" y="951381"/>
                </a:lnTo>
                <a:lnTo>
                  <a:pt x="935355" y="946613"/>
                </a:lnTo>
                <a:lnTo>
                  <a:pt x="934085" y="942162"/>
                </a:lnTo>
                <a:lnTo>
                  <a:pt x="933133" y="937712"/>
                </a:lnTo>
                <a:lnTo>
                  <a:pt x="931545" y="933898"/>
                </a:lnTo>
                <a:lnTo>
                  <a:pt x="928053" y="925633"/>
                </a:lnTo>
                <a:lnTo>
                  <a:pt x="923925" y="918322"/>
                </a:lnTo>
                <a:lnTo>
                  <a:pt x="921703" y="915143"/>
                </a:lnTo>
                <a:lnTo>
                  <a:pt x="919480" y="911964"/>
                </a:lnTo>
                <a:lnTo>
                  <a:pt x="916940" y="909103"/>
                </a:lnTo>
                <a:lnTo>
                  <a:pt x="914083" y="905924"/>
                </a:lnTo>
                <a:lnTo>
                  <a:pt x="908368" y="901156"/>
                </a:lnTo>
                <a:lnTo>
                  <a:pt x="902018" y="897024"/>
                </a:lnTo>
                <a:lnTo>
                  <a:pt x="895350" y="893209"/>
                </a:lnTo>
                <a:lnTo>
                  <a:pt x="888048" y="890348"/>
                </a:lnTo>
                <a:lnTo>
                  <a:pt x="880745" y="887805"/>
                </a:lnTo>
                <a:lnTo>
                  <a:pt x="872490" y="886216"/>
                </a:lnTo>
                <a:lnTo>
                  <a:pt x="864235" y="885262"/>
                </a:lnTo>
                <a:lnTo>
                  <a:pt x="855345" y="884944"/>
                </a:lnTo>
                <a:lnTo>
                  <a:pt x="847090" y="885262"/>
                </a:lnTo>
                <a:lnTo>
                  <a:pt x="838518" y="886216"/>
                </a:lnTo>
                <a:lnTo>
                  <a:pt x="829628" y="887805"/>
                </a:lnTo>
                <a:lnTo>
                  <a:pt x="820738" y="889713"/>
                </a:lnTo>
                <a:lnTo>
                  <a:pt x="812165" y="892256"/>
                </a:lnTo>
                <a:lnTo>
                  <a:pt x="803593" y="895116"/>
                </a:lnTo>
                <a:lnTo>
                  <a:pt x="795338" y="897977"/>
                </a:lnTo>
                <a:lnTo>
                  <a:pt x="787400" y="901792"/>
                </a:lnTo>
                <a:lnTo>
                  <a:pt x="780415" y="904653"/>
                </a:lnTo>
                <a:lnTo>
                  <a:pt x="773748" y="908149"/>
                </a:lnTo>
                <a:lnTo>
                  <a:pt x="767398" y="911964"/>
                </a:lnTo>
                <a:lnTo>
                  <a:pt x="761048" y="915778"/>
                </a:lnTo>
                <a:lnTo>
                  <a:pt x="749935" y="924043"/>
                </a:lnTo>
                <a:lnTo>
                  <a:pt x="740728" y="930401"/>
                </a:lnTo>
                <a:lnTo>
                  <a:pt x="736918" y="930401"/>
                </a:lnTo>
                <a:lnTo>
                  <a:pt x="736918" y="855700"/>
                </a:lnTo>
                <a:lnTo>
                  <a:pt x="742633" y="853157"/>
                </a:lnTo>
                <a:lnTo>
                  <a:pt x="748030" y="850296"/>
                </a:lnTo>
                <a:lnTo>
                  <a:pt x="761048" y="845210"/>
                </a:lnTo>
                <a:lnTo>
                  <a:pt x="775970" y="839806"/>
                </a:lnTo>
                <a:lnTo>
                  <a:pt x="792798" y="834402"/>
                </a:lnTo>
                <a:lnTo>
                  <a:pt x="801688" y="831859"/>
                </a:lnTo>
                <a:lnTo>
                  <a:pt x="810260" y="830269"/>
                </a:lnTo>
                <a:lnTo>
                  <a:pt x="819150" y="828362"/>
                </a:lnTo>
                <a:lnTo>
                  <a:pt x="827405" y="826773"/>
                </a:lnTo>
                <a:lnTo>
                  <a:pt x="835660" y="825819"/>
                </a:lnTo>
                <a:lnTo>
                  <a:pt x="844233" y="824548"/>
                </a:lnTo>
                <a:lnTo>
                  <a:pt x="852170" y="824230"/>
                </a:lnTo>
                <a:lnTo>
                  <a:pt x="860108" y="823912"/>
                </a:lnTo>
                <a:close/>
                <a:moveTo>
                  <a:pt x="1458913" y="811212"/>
                </a:moveTo>
                <a:lnTo>
                  <a:pt x="1519103" y="811212"/>
                </a:lnTo>
                <a:lnTo>
                  <a:pt x="1519103" y="1009359"/>
                </a:lnTo>
                <a:lnTo>
                  <a:pt x="1526072" y="1002998"/>
                </a:lnTo>
                <a:lnTo>
                  <a:pt x="1532725" y="996955"/>
                </a:lnTo>
                <a:lnTo>
                  <a:pt x="1539694" y="991230"/>
                </a:lnTo>
                <a:lnTo>
                  <a:pt x="1546030" y="986142"/>
                </a:lnTo>
                <a:lnTo>
                  <a:pt x="1552999" y="981370"/>
                </a:lnTo>
                <a:lnTo>
                  <a:pt x="1559652" y="976600"/>
                </a:lnTo>
                <a:lnTo>
                  <a:pt x="1566304" y="972465"/>
                </a:lnTo>
                <a:lnTo>
                  <a:pt x="1572640" y="968966"/>
                </a:lnTo>
                <a:lnTo>
                  <a:pt x="1579292" y="965786"/>
                </a:lnTo>
                <a:lnTo>
                  <a:pt x="1586262" y="962605"/>
                </a:lnTo>
                <a:lnTo>
                  <a:pt x="1592914" y="960061"/>
                </a:lnTo>
                <a:lnTo>
                  <a:pt x="1599884" y="958471"/>
                </a:lnTo>
                <a:lnTo>
                  <a:pt x="1606853" y="956880"/>
                </a:lnTo>
                <a:lnTo>
                  <a:pt x="1614139" y="955926"/>
                </a:lnTo>
                <a:lnTo>
                  <a:pt x="1621109" y="954972"/>
                </a:lnTo>
                <a:lnTo>
                  <a:pt x="1628711" y="954654"/>
                </a:lnTo>
                <a:lnTo>
                  <a:pt x="1635364" y="954972"/>
                </a:lnTo>
                <a:lnTo>
                  <a:pt x="1641383" y="955608"/>
                </a:lnTo>
                <a:lnTo>
                  <a:pt x="1647719" y="956244"/>
                </a:lnTo>
                <a:lnTo>
                  <a:pt x="1653738" y="957198"/>
                </a:lnTo>
                <a:lnTo>
                  <a:pt x="1659757" y="958471"/>
                </a:lnTo>
                <a:lnTo>
                  <a:pt x="1665142" y="960061"/>
                </a:lnTo>
                <a:lnTo>
                  <a:pt x="1670527" y="961969"/>
                </a:lnTo>
                <a:lnTo>
                  <a:pt x="1675913" y="964196"/>
                </a:lnTo>
                <a:lnTo>
                  <a:pt x="1680981" y="966740"/>
                </a:lnTo>
                <a:lnTo>
                  <a:pt x="1685733" y="969602"/>
                </a:lnTo>
                <a:lnTo>
                  <a:pt x="1690485" y="973101"/>
                </a:lnTo>
                <a:lnTo>
                  <a:pt x="1695237" y="976282"/>
                </a:lnTo>
                <a:lnTo>
                  <a:pt x="1699672" y="979780"/>
                </a:lnTo>
                <a:lnTo>
                  <a:pt x="1703473" y="983915"/>
                </a:lnTo>
                <a:lnTo>
                  <a:pt x="1707592" y="988368"/>
                </a:lnTo>
                <a:lnTo>
                  <a:pt x="1711710" y="993139"/>
                </a:lnTo>
                <a:lnTo>
                  <a:pt x="1715195" y="997909"/>
                </a:lnTo>
                <a:lnTo>
                  <a:pt x="1718362" y="1002998"/>
                </a:lnTo>
                <a:lnTo>
                  <a:pt x="1721847" y="1008405"/>
                </a:lnTo>
                <a:lnTo>
                  <a:pt x="1724698" y="1014130"/>
                </a:lnTo>
                <a:lnTo>
                  <a:pt x="1727233" y="1020173"/>
                </a:lnTo>
                <a:lnTo>
                  <a:pt x="1729767" y="1026216"/>
                </a:lnTo>
                <a:lnTo>
                  <a:pt x="1731984" y="1032895"/>
                </a:lnTo>
                <a:lnTo>
                  <a:pt x="1734202" y="1039893"/>
                </a:lnTo>
                <a:lnTo>
                  <a:pt x="1736103" y="1046572"/>
                </a:lnTo>
                <a:lnTo>
                  <a:pt x="1737370" y="1053887"/>
                </a:lnTo>
                <a:lnTo>
                  <a:pt x="1738637" y="1061838"/>
                </a:lnTo>
                <a:lnTo>
                  <a:pt x="1739587" y="1069790"/>
                </a:lnTo>
                <a:lnTo>
                  <a:pt x="1740221" y="1077741"/>
                </a:lnTo>
                <a:lnTo>
                  <a:pt x="1741171" y="1086010"/>
                </a:lnTo>
                <a:lnTo>
                  <a:pt x="1741488" y="1094916"/>
                </a:lnTo>
                <a:lnTo>
                  <a:pt x="1741488" y="1103821"/>
                </a:lnTo>
                <a:lnTo>
                  <a:pt x="1741488" y="1358900"/>
                </a:lnTo>
                <a:lnTo>
                  <a:pt x="1680981" y="1358900"/>
                </a:lnTo>
                <a:lnTo>
                  <a:pt x="1680981" y="1134991"/>
                </a:lnTo>
                <a:lnTo>
                  <a:pt x="1680665" y="1121632"/>
                </a:lnTo>
                <a:lnTo>
                  <a:pt x="1680348" y="1108910"/>
                </a:lnTo>
                <a:lnTo>
                  <a:pt x="1679714" y="1096506"/>
                </a:lnTo>
                <a:lnTo>
                  <a:pt x="1678447" y="1084420"/>
                </a:lnTo>
                <a:lnTo>
                  <a:pt x="1677180" y="1073288"/>
                </a:lnTo>
                <a:lnTo>
                  <a:pt x="1675279" y="1063428"/>
                </a:lnTo>
                <a:lnTo>
                  <a:pt x="1672428" y="1054841"/>
                </a:lnTo>
                <a:lnTo>
                  <a:pt x="1670844" y="1050706"/>
                </a:lnTo>
                <a:lnTo>
                  <a:pt x="1669577" y="1047208"/>
                </a:lnTo>
                <a:lnTo>
                  <a:pt x="1667360" y="1043391"/>
                </a:lnTo>
                <a:lnTo>
                  <a:pt x="1665459" y="1040211"/>
                </a:lnTo>
                <a:lnTo>
                  <a:pt x="1662925" y="1036712"/>
                </a:lnTo>
                <a:lnTo>
                  <a:pt x="1660707" y="1033850"/>
                </a:lnTo>
                <a:lnTo>
                  <a:pt x="1657856" y="1031305"/>
                </a:lnTo>
                <a:lnTo>
                  <a:pt x="1655005" y="1029079"/>
                </a:lnTo>
                <a:lnTo>
                  <a:pt x="1651837" y="1026852"/>
                </a:lnTo>
                <a:lnTo>
                  <a:pt x="1648669" y="1025262"/>
                </a:lnTo>
                <a:lnTo>
                  <a:pt x="1645501" y="1023354"/>
                </a:lnTo>
                <a:lnTo>
                  <a:pt x="1641383" y="1021764"/>
                </a:lnTo>
                <a:lnTo>
                  <a:pt x="1637582" y="1020491"/>
                </a:lnTo>
                <a:lnTo>
                  <a:pt x="1633146" y="1019855"/>
                </a:lnTo>
                <a:lnTo>
                  <a:pt x="1628395" y="1018583"/>
                </a:lnTo>
                <a:lnTo>
                  <a:pt x="1623643" y="1018265"/>
                </a:lnTo>
                <a:lnTo>
                  <a:pt x="1618257" y="1017947"/>
                </a:lnTo>
                <a:lnTo>
                  <a:pt x="1612555" y="1017947"/>
                </a:lnTo>
                <a:lnTo>
                  <a:pt x="1606853" y="1017947"/>
                </a:lnTo>
                <a:lnTo>
                  <a:pt x="1601468" y="1018583"/>
                </a:lnTo>
                <a:lnTo>
                  <a:pt x="1595449" y="1019855"/>
                </a:lnTo>
                <a:lnTo>
                  <a:pt x="1589746" y="1021127"/>
                </a:lnTo>
                <a:lnTo>
                  <a:pt x="1584044" y="1023036"/>
                </a:lnTo>
                <a:lnTo>
                  <a:pt x="1578025" y="1025262"/>
                </a:lnTo>
                <a:lnTo>
                  <a:pt x="1572006" y="1027807"/>
                </a:lnTo>
                <a:lnTo>
                  <a:pt x="1566304" y="1030987"/>
                </a:lnTo>
                <a:lnTo>
                  <a:pt x="1560285" y="1034168"/>
                </a:lnTo>
                <a:lnTo>
                  <a:pt x="1554266" y="1037984"/>
                </a:lnTo>
                <a:lnTo>
                  <a:pt x="1548247" y="1042119"/>
                </a:lnTo>
                <a:lnTo>
                  <a:pt x="1542545" y="1045936"/>
                </a:lnTo>
                <a:lnTo>
                  <a:pt x="1530824" y="1055159"/>
                </a:lnTo>
                <a:lnTo>
                  <a:pt x="1519103" y="1065337"/>
                </a:lnTo>
                <a:lnTo>
                  <a:pt x="1519103" y="1358900"/>
                </a:lnTo>
                <a:lnTo>
                  <a:pt x="1458913" y="1358900"/>
                </a:lnTo>
                <a:lnTo>
                  <a:pt x="1458913" y="811212"/>
                </a:lnTo>
                <a:close/>
                <a:moveTo>
                  <a:pt x="66650" y="577850"/>
                </a:moveTo>
                <a:lnTo>
                  <a:pt x="424974" y="577850"/>
                </a:lnTo>
                <a:lnTo>
                  <a:pt x="431956" y="578167"/>
                </a:lnTo>
                <a:lnTo>
                  <a:pt x="438621" y="579437"/>
                </a:lnTo>
                <a:lnTo>
                  <a:pt x="445286" y="580707"/>
                </a:lnTo>
                <a:lnTo>
                  <a:pt x="450999" y="582929"/>
                </a:lnTo>
                <a:lnTo>
                  <a:pt x="456712" y="585786"/>
                </a:lnTo>
                <a:lnTo>
                  <a:pt x="462425" y="589278"/>
                </a:lnTo>
                <a:lnTo>
                  <a:pt x="467503" y="593087"/>
                </a:lnTo>
                <a:lnTo>
                  <a:pt x="472263" y="597214"/>
                </a:lnTo>
                <a:lnTo>
                  <a:pt x="476389" y="601975"/>
                </a:lnTo>
                <a:lnTo>
                  <a:pt x="480198" y="607054"/>
                </a:lnTo>
                <a:lnTo>
                  <a:pt x="483689" y="612451"/>
                </a:lnTo>
                <a:lnTo>
                  <a:pt x="486228" y="618482"/>
                </a:lnTo>
                <a:lnTo>
                  <a:pt x="488450" y="624514"/>
                </a:lnTo>
                <a:lnTo>
                  <a:pt x="490354" y="630862"/>
                </a:lnTo>
                <a:lnTo>
                  <a:pt x="491306" y="637211"/>
                </a:lnTo>
                <a:lnTo>
                  <a:pt x="491941" y="644195"/>
                </a:lnTo>
                <a:lnTo>
                  <a:pt x="568430" y="1079724"/>
                </a:lnTo>
                <a:lnTo>
                  <a:pt x="567795" y="1086708"/>
                </a:lnTo>
                <a:lnTo>
                  <a:pt x="566843" y="1093056"/>
                </a:lnTo>
                <a:lnTo>
                  <a:pt x="565256" y="1099405"/>
                </a:lnTo>
                <a:lnTo>
                  <a:pt x="563352" y="1105437"/>
                </a:lnTo>
                <a:lnTo>
                  <a:pt x="560178" y="1111468"/>
                </a:lnTo>
                <a:lnTo>
                  <a:pt x="557004" y="1116864"/>
                </a:lnTo>
                <a:lnTo>
                  <a:pt x="552878" y="1121943"/>
                </a:lnTo>
                <a:lnTo>
                  <a:pt x="549070" y="1126705"/>
                </a:lnTo>
                <a:lnTo>
                  <a:pt x="544309" y="1131149"/>
                </a:lnTo>
                <a:lnTo>
                  <a:pt x="539231" y="1134641"/>
                </a:lnTo>
                <a:lnTo>
                  <a:pt x="533835" y="1137815"/>
                </a:lnTo>
                <a:lnTo>
                  <a:pt x="527805" y="1140990"/>
                </a:lnTo>
                <a:lnTo>
                  <a:pt x="521775" y="1143212"/>
                </a:lnTo>
                <a:lnTo>
                  <a:pt x="515427" y="1144799"/>
                </a:lnTo>
                <a:lnTo>
                  <a:pt x="508762" y="1145752"/>
                </a:lnTo>
                <a:lnTo>
                  <a:pt x="502097" y="1146069"/>
                </a:lnTo>
                <a:lnTo>
                  <a:pt x="413865" y="1146069"/>
                </a:lnTo>
                <a:lnTo>
                  <a:pt x="414817" y="1152100"/>
                </a:lnTo>
                <a:lnTo>
                  <a:pt x="416087" y="1158767"/>
                </a:lnTo>
                <a:lnTo>
                  <a:pt x="417039" y="1164798"/>
                </a:lnTo>
                <a:lnTo>
                  <a:pt x="418943" y="1171147"/>
                </a:lnTo>
                <a:lnTo>
                  <a:pt x="420848" y="1177813"/>
                </a:lnTo>
                <a:lnTo>
                  <a:pt x="423069" y="1184162"/>
                </a:lnTo>
                <a:lnTo>
                  <a:pt x="428147" y="1197494"/>
                </a:lnTo>
                <a:lnTo>
                  <a:pt x="434178" y="1210827"/>
                </a:lnTo>
                <a:lnTo>
                  <a:pt x="440843" y="1224159"/>
                </a:lnTo>
                <a:lnTo>
                  <a:pt x="448460" y="1238127"/>
                </a:lnTo>
                <a:lnTo>
                  <a:pt x="457029" y="1252094"/>
                </a:lnTo>
                <a:lnTo>
                  <a:pt x="466233" y="1266062"/>
                </a:lnTo>
                <a:lnTo>
                  <a:pt x="475755" y="1280029"/>
                </a:lnTo>
                <a:lnTo>
                  <a:pt x="486228" y="1294314"/>
                </a:lnTo>
                <a:lnTo>
                  <a:pt x="497019" y="1307964"/>
                </a:lnTo>
                <a:lnTo>
                  <a:pt x="508128" y="1322249"/>
                </a:lnTo>
                <a:lnTo>
                  <a:pt x="519871" y="1336216"/>
                </a:lnTo>
                <a:lnTo>
                  <a:pt x="531931" y="1349866"/>
                </a:lnTo>
                <a:lnTo>
                  <a:pt x="544309" y="1363833"/>
                </a:lnTo>
                <a:lnTo>
                  <a:pt x="556687" y="1377801"/>
                </a:lnTo>
                <a:lnTo>
                  <a:pt x="569382" y="1391133"/>
                </a:lnTo>
                <a:lnTo>
                  <a:pt x="594455" y="1417481"/>
                </a:lnTo>
                <a:lnTo>
                  <a:pt x="620163" y="1442876"/>
                </a:lnTo>
                <a:lnTo>
                  <a:pt x="644919" y="1467319"/>
                </a:lnTo>
                <a:lnTo>
                  <a:pt x="690622" y="1511443"/>
                </a:lnTo>
                <a:lnTo>
                  <a:pt x="710617" y="1530807"/>
                </a:lnTo>
                <a:lnTo>
                  <a:pt x="728390" y="1548266"/>
                </a:lnTo>
                <a:lnTo>
                  <a:pt x="745846" y="1565726"/>
                </a:lnTo>
                <a:lnTo>
                  <a:pt x="764889" y="1586042"/>
                </a:lnTo>
                <a:lnTo>
                  <a:pt x="809005" y="1632071"/>
                </a:lnTo>
                <a:lnTo>
                  <a:pt x="833443" y="1656514"/>
                </a:lnTo>
                <a:lnTo>
                  <a:pt x="859151" y="1681909"/>
                </a:lnTo>
                <a:lnTo>
                  <a:pt x="885494" y="1707622"/>
                </a:lnTo>
                <a:lnTo>
                  <a:pt x="899141" y="1720319"/>
                </a:lnTo>
                <a:lnTo>
                  <a:pt x="912471" y="1732699"/>
                </a:lnTo>
                <a:lnTo>
                  <a:pt x="926436" y="1744762"/>
                </a:lnTo>
                <a:lnTo>
                  <a:pt x="940401" y="1756507"/>
                </a:lnTo>
                <a:lnTo>
                  <a:pt x="954366" y="1768253"/>
                </a:lnTo>
                <a:lnTo>
                  <a:pt x="968330" y="1779681"/>
                </a:lnTo>
                <a:lnTo>
                  <a:pt x="982613" y="1790474"/>
                </a:lnTo>
                <a:lnTo>
                  <a:pt x="996895" y="1800632"/>
                </a:lnTo>
                <a:lnTo>
                  <a:pt x="1010542" y="1810472"/>
                </a:lnTo>
                <a:lnTo>
                  <a:pt x="1024507" y="1819678"/>
                </a:lnTo>
                <a:lnTo>
                  <a:pt x="1038154" y="1827932"/>
                </a:lnTo>
                <a:lnTo>
                  <a:pt x="1052119" y="1835868"/>
                </a:lnTo>
                <a:lnTo>
                  <a:pt x="1065767" y="1842534"/>
                </a:lnTo>
                <a:lnTo>
                  <a:pt x="1079097" y="1848565"/>
                </a:lnTo>
                <a:lnTo>
                  <a:pt x="1092109" y="1853644"/>
                </a:lnTo>
                <a:lnTo>
                  <a:pt x="1098774" y="1855866"/>
                </a:lnTo>
                <a:lnTo>
                  <a:pt x="1105439" y="1857454"/>
                </a:lnTo>
                <a:lnTo>
                  <a:pt x="1111787" y="1859358"/>
                </a:lnTo>
                <a:lnTo>
                  <a:pt x="1118134" y="1860945"/>
                </a:lnTo>
                <a:lnTo>
                  <a:pt x="1124165" y="1861898"/>
                </a:lnTo>
                <a:lnTo>
                  <a:pt x="1130512" y="1862533"/>
                </a:lnTo>
                <a:lnTo>
                  <a:pt x="1130512" y="1774919"/>
                </a:lnTo>
                <a:lnTo>
                  <a:pt x="1130830" y="1767935"/>
                </a:lnTo>
                <a:lnTo>
                  <a:pt x="1131782" y="1761269"/>
                </a:lnTo>
                <a:lnTo>
                  <a:pt x="1133369" y="1754920"/>
                </a:lnTo>
                <a:lnTo>
                  <a:pt x="1135590" y="1748889"/>
                </a:lnTo>
                <a:lnTo>
                  <a:pt x="1138447" y="1743175"/>
                </a:lnTo>
                <a:lnTo>
                  <a:pt x="1141621" y="1737778"/>
                </a:lnTo>
                <a:lnTo>
                  <a:pt x="1145747" y="1732699"/>
                </a:lnTo>
                <a:lnTo>
                  <a:pt x="1149873" y="1727938"/>
                </a:lnTo>
                <a:lnTo>
                  <a:pt x="1154633" y="1723494"/>
                </a:lnTo>
                <a:lnTo>
                  <a:pt x="1159712" y="1720002"/>
                </a:lnTo>
                <a:lnTo>
                  <a:pt x="1165107" y="1716510"/>
                </a:lnTo>
                <a:lnTo>
                  <a:pt x="1170820" y="1713653"/>
                </a:lnTo>
                <a:lnTo>
                  <a:pt x="1177167" y="1711431"/>
                </a:lnTo>
                <a:lnTo>
                  <a:pt x="1183198" y="1709526"/>
                </a:lnTo>
                <a:lnTo>
                  <a:pt x="1190180" y="1708891"/>
                </a:lnTo>
                <a:lnTo>
                  <a:pt x="1196845" y="1708574"/>
                </a:lnTo>
                <a:lnTo>
                  <a:pt x="1632292" y="1785077"/>
                </a:lnTo>
                <a:lnTo>
                  <a:pt x="1638957" y="1785394"/>
                </a:lnTo>
                <a:lnTo>
                  <a:pt x="1645622" y="1786664"/>
                </a:lnTo>
                <a:lnTo>
                  <a:pt x="1652287" y="1787934"/>
                </a:lnTo>
                <a:lnTo>
                  <a:pt x="1658000" y="1790156"/>
                </a:lnTo>
                <a:lnTo>
                  <a:pt x="1663713" y="1793013"/>
                </a:lnTo>
                <a:lnTo>
                  <a:pt x="1669426" y="1796505"/>
                </a:lnTo>
                <a:lnTo>
                  <a:pt x="1674504" y="1799997"/>
                </a:lnTo>
                <a:lnTo>
                  <a:pt x="1679265" y="1804441"/>
                </a:lnTo>
                <a:lnTo>
                  <a:pt x="1683391" y="1809203"/>
                </a:lnTo>
                <a:lnTo>
                  <a:pt x="1687199" y="1814282"/>
                </a:lnTo>
                <a:lnTo>
                  <a:pt x="1690373" y="1819678"/>
                </a:lnTo>
                <a:lnTo>
                  <a:pt x="1693230" y="1825392"/>
                </a:lnTo>
                <a:lnTo>
                  <a:pt x="1695451" y="1831741"/>
                </a:lnTo>
                <a:lnTo>
                  <a:pt x="1697356" y="1837772"/>
                </a:lnTo>
                <a:lnTo>
                  <a:pt x="1697990" y="1844438"/>
                </a:lnTo>
                <a:lnTo>
                  <a:pt x="1698625" y="1851422"/>
                </a:lnTo>
                <a:lnTo>
                  <a:pt x="1698625" y="2210448"/>
                </a:lnTo>
                <a:lnTo>
                  <a:pt x="1697990" y="2216796"/>
                </a:lnTo>
                <a:lnTo>
                  <a:pt x="1697356" y="2223780"/>
                </a:lnTo>
                <a:lnTo>
                  <a:pt x="1695451" y="2229811"/>
                </a:lnTo>
                <a:lnTo>
                  <a:pt x="1693230" y="2236160"/>
                </a:lnTo>
                <a:lnTo>
                  <a:pt x="1690373" y="2241874"/>
                </a:lnTo>
                <a:lnTo>
                  <a:pt x="1687199" y="2247588"/>
                </a:lnTo>
                <a:lnTo>
                  <a:pt x="1683391" y="2252667"/>
                </a:lnTo>
                <a:lnTo>
                  <a:pt x="1679265" y="2257429"/>
                </a:lnTo>
                <a:lnTo>
                  <a:pt x="1674504" y="2261238"/>
                </a:lnTo>
                <a:lnTo>
                  <a:pt x="1669426" y="2265365"/>
                </a:lnTo>
                <a:lnTo>
                  <a:pt x="1663713" y="2268539"/>
                </a:lnTo>
                <a:lnTo>
                  <a:pt x="1658000" y="2271396"/>
                </a:lnTo>
                <a:lnTo>
                  <a:pt x="1652287" y="2273618"/>
                </a:lnTo>
                <a:lnTo>
                  <a:pt x="1645622" y="2275205"/>
                </a:lnTo>
                <a:lnTo>
                  <a:pt x="1638957" y="2276158"/>
                </a:lnTo>
                <a:lnTo>
                  <a:pt x="1632292" y="2276475"/>
                </a:lnTo>
                <a:lnTo>
                  <a:pt x="1625310" y="2276158"/>
                </a:lnTo>
                <a:lnTo>
                  <a:pt x="1605315" y="2275205"/>
                </a:lnTo>
                <a:lnTo>
                  <a:pt x="1590715" y="2273936"/>
                </a:lnTo>
                <a:lnTo>
                  <a:pt x="1572625" y="2272348"/>
                </a:lnTo>
                <a:lnTo>
                  <a:pt x="1552312" y="2270126"/>
                </a:lnTo>
                <a:lnTo>
                  <a:pt x="1529461" y="2267269"/>
                </a:lnTo>
                <a:lnTo>
                  <a:pt x="1504070" y="2263460"/>
                </a:lnTo>
                <a:lnTo>
                  <a:pt x="1475823" y="2258699"/>
                </a:lnTo>
                <a:lnTo>
                  <a:pt x="1445672" y="2253619"/>
                </a:lnTo>
                <a:lnTo>
                  <a:pt x="1412982" y="2246953"/>
                </a:lnTo>
                <a:lnTo>
                  <a:pt x="1378705" y="2239335"/>
                </a:lnTo>
                <a:lnTo>
                  <a:pt x="1341888" y="2230764"/>
                </a:lnTo>
                <a:lnTo>
                  <a:pt x="1303803" y="2220923"/>
                </a:lnTo>
                <a:lnTo>
                  <a:pt x="1283808" y="2215527"/>
                </a:lnTo>
                <a:lnTo>
                  <a:pt x="1263812" y="2209495"/>
                </a:lnTo>
                <a:lnTo>
                  <a:pt x="1243500" y="2203464"/>
                </a:lnTo>
                <a:lnTo>
                  <a:pt x="1222236" y="2196798"/>
                </a:lnTo>
                <a:lnTo>
                  <a:pt x="1201288" y="2189814"/>
                </a:lnTo>
                <a:lnTo>
                  <a:pt x="1179706" y="2182513"/>
                </a:lnTo>
                <a:lnTo>
                  <a:pt x="1157807" y="2174577"/>
                </a:lnTo>
                <a:lnTo>
                  <a:pt x="1135590" y="2166641"/>
                </a:lnTo>
                <a:lnTo>
                  <a:pt x="1113056" y="2157752"/>
                </a:lnTo>
                <a:lnTo>
                  <a:pt x="1089888" y="2149181"/>
                </a:lnTo>
                <a:lnTo>
                  <a:pt x="1067036" y="2139658"/>
                </a:lnTo>
                <a:lnTo>
                  <a:pt x="1043867" y="2129500"/>
                </a:lnTo>
                <a:lnTo>
                  <a:pt x="1020381" y="2119342"/>
                </a:lnTo>
                <a:lnTo>
                  <a:pt x="996260" y="2108232"/>
                </a:lnTo>
                <a:lnTo>
                  <a:pt x="972774" y="2097121"/>
                </a:lnTo>
                <a:lnTo>
                  <a:pt x="948653" y="2085376"/>
                </a:lnTo>
                <a:lnTo>
                  <a:pt x="924214" y="2072996"/>
                </a:lnTo>
                <a:lnTo>
                  <a:pt x="899776" y="2059663"/>
                </a:lnTo>
                <a:lnTo>
                  <a:pt x="875338" y="2046331"/>
                </a:lnTo>
                <a:lnTo>
                  <a:pt x="850582" y="2032363"/>
                </a:lnTo>
                <a:lnTo>
                  <a:pt x="825826" y="2017761"/>
                </a:lnTo>
                <a:lnTo>
                  <a:pt x="801071" y="2002841"/>
                </a:lnTo>
                <a:lnTo>
                  <a:pt x="776315" y="1987287"/>
                </a:lnTo>
                <a:lnTo>
                  <a:pt x="751242" y="1971415"/>
                </a:lnTo>
                <a:lnTo>
                  <a:pt x="726169" y="1954590"/>
                </a:lnTo>
                <a:lnTo>
                  <a:pt x="701413" y="1937131"/>
                </a:lnTo>
                <a:lnTo>
                  <a:pt x="676022" y="1918720"/>
                </a:lnTo>
                <a:lnTo>
                  <a:pt x="650949" y="1900308"/>
                </a:lnTo>
                <a:lnTo>
                  <a:pt x="626193" y="1880944"/>
                </a:lnTo>
                <a:lnTo>
                  <a:pt x="601120" y="1860945"/>
                </a:lnTo>
                <a:lnTo>
                  <a:pt x="576365" y="1840312"/>
                </a:lnTo>
                <a:lnTo>
                  <a:pt x="551609" y="1819043"/>
                </a:lnTo>
                <a:lnTo>
                  <a:pt x="526853" y="1797140"/>
                </a:lnTo>
                <a:lnTo>
                  <a:pt x="502097" y="1774601"/>
                </a:lnTo>
                <a:lnTo>
                  <a:pt x="477976" y="1751111"/>
                </a:lnTo>
                <a:lnTo>
                  <a:pt x="454490" y="1728255"/>
                </a:lnTo>
                <a:lnTo>
                  <a:pt x="431956" y="1704447"/>
                </a:lnTo>
                <a:lnTo>
                  <a:pt x="410057" y="1680956"/>
                </a:lnTo>
                <a:lnTo>
                  <a:pt x="389110" y="1657148"/>
                </a:lnTo>
                <a:lnTo>
                  <a:pt x="368797" y="1633023"/>
                </a:lnTo>
                <a:lnTo>
                  <a:pt x="349120" y="1609215"/>
                </a:lnTo>
                <a:lnTo>
                  <a:pt x="330077" y="1585089"/>
                </a:lnTo>
                <a:lnTo>
                  <a:pt x="311668" y="1560964"/>
                </a:lnTo>
                <a:lnTo>
                  <a:pt x="294212" y="1536521"/>
                </a:lnTo>
                <a:lnTo>
                  <a:pt x="277709" y="1512078"/>
                </a:lnTo>
                <a:lnTo>
                  <a:pt x="261205" y="1488270"/>
                </a:lnTo>
                <a:lnTo>
                  <a:pt x="245336" y="1463827"/>
                </a:lnTo>
                <a:lnTo>
                  <a:pt x="230419" y="1439384"/>
                </a:lnTo>
                <a:lnTo>
                  <a:pt x="216454" y="1415259"/>
                </a:lnTo>
                <a:lnTo>
                  <a:pt x="202489" y="1390816"/>
                </a:lnTo>
                <a:lnTo>
                  <a:pt x="189477" y="1366690"/>
                </a:lnTo>
                <a:lnTo>
                  <a:pt x="177099" y="1342882"/>
                </a:lnTo>
                <a:lnTo>
                  <a:pt x="165038" y="1318757"/>
                </a:lnTo>
                <a:lnTo>
                  <a:pt x="153295" y="1294949"/>
                </a:lnTo>
                <a:lnTo>
                  <a:pt x="142504" y="1271458"/>
                </a:lnTo>
                <a:lnTo>
                  <a:pt x="132031" y="1247650"/>
                </a:lnTo>
                <a:lnTo>
                  <a:pt x="122192" y="1224159"/>
                </a:lnTo>
                <a:lnTo>
                  <a:pt x="112988" y="1201304"/>
                </a:lnTo>
                <a:lnTo>
                  <a:pt x="104101" y="1178448"/>
                </a:lnTo>
                <a:lnTo>
                  <a:pt x="95849" y="1155910"/>
                </a:lnTo>
                <a:lnTo>
                  <a:pt x="87597" y="1133371"/>
                </a:lnTo>
                <a:lnTo>
                  <a:pt x="80297" y="1110833"/>
                </a:lnTo>
                <a:lnTo>
                  <a:pt x="73315" y="1089247"/>
                </a:lnTo>
                <a:lnTo>
                  <a:pt x="66650" y="1067661"/>
                </a:lnTo>
                <a:lnTo>
                  <a:pt x="60302" y="1046075"/>
                </a:lnTo>
                <a:lnTo>
                  <a:pt x="54590" y="1025441"/>
                </a:lnTo>
                <a:lnTo>
                  <a:pt x="49194" y="1004808"/>
                </a:lnTo>
                <a:lnTo>
                  <a:pt x="44116" y="984492"/>
                </a:lnTo>
                <a:lnTo>
                  <a:pt x="39355" y="964810"/>
                </a:lnTo>
                <a:lnTo>
                  <a:pt x="34912" y="945446"/>
                </a:lnTo>
                <a:lnTo>
                  <a:pt x="30786" y="926717"/>
                </a:lnTo>
                <a:lnTo>
                  <a:pt x="27295" y="907988"/>
                </a:lnTo>
                <a:lnTo>
                  <a:pt x="20630" y="872435"/>
                </a:lnTo>
                <a:lnTo>
                  <a:pt x="15234" y="838786"/>
                </a:lnTo>
                <a:lnTo>
                  <a:pt x="10791" y="807359"/>
                </a:lnTo>
                <a:lnTo>
                  <a:pt x="7617" y="778472"/>
                </a:lnTo>
                <a:lnTo>
                  <a:pt x="5078" y="751807"/>
                </a:lnTo>
                <a:lnTo>
                  <a:pt x="2856" y="727682"/>
                </a:lnTo>
                <a:lnTo>
                  <a:pt x="1904" y="706413"/>
                </a:lnTo>
                <a:lnTo>
                  <a:pt x="635" y="688002"/>
                </a:lnTo>
                <a:lnTo>
                  <a:pt x="317" y="672765"/>
                </a:lnTo>
                <a:lnTo>
                  <a:pt x="0" y="651496"/>
                </a:lnTo>
                <a:lnTo>
                  <a:pt x="317" y="644195"/>
                </a:lnTo>
                <a:lnTo>
                  <a:pt x="635" y="637211"/>
                </a:lnTo>
                <a:lnTo>
                  <a:pt x="1270" y="630862"/>
                </a:lnTo>
                <a:lnTo>
                  <a:pt x="3174" y="624514"/>
                </a:lnTo>
                <a:lnTo>
                  <a:pt x="5395" y="618482"/>
                </a:lnTo>
                <a:lnTo>
                  <a:pt x="8252" y="612451"/>
                </a:lnTo>
                <a:lnTo>
                  <a:pt x="11743" y="607054"/>
                </a:lnTo>
                <a:lnTo>
                  <a:pt x="15234" y="601975"/>
                </a:lnTo>
                <a:lnTo>
                  <a:pt x="19678" y="597214"/>
                </a:lnTo>
                <a:lnTo>
                  <a:pt x="24438" y="592770"/>
                </a:lnTo>
                <a:lnTo>
                  <a:pt x="29516" y="589278"/>
                </a:lnTo>
                <a:lnTo>
                  <a:pt x="34912" y="585786"/>
                </a:lnTo>
                <a:lnTo>
                  <a:pt x="40625" y="582929"/>
                </a:lnTo>
                <a:lnTo>
                  <a:pt x="46972" y="580707"/>
                </a:lnTo>
                <a:lnTo>
                  <a:pt x="53003" y="579437"/>
                </a:lnTo>
                <a:lnTo>
                  <a:pt x="59668" y="578167"/>
                </a:lnTo>
                <a:lnTo>
                  <a:pt x="66650" y="577850"/>
                </a:lnTo>
                <a:close/>
                <a:moveTo>
                  <a:pt x="1238886" y="249237"/>
                </a:moveTo>
                <a:lnTo>
                  <a:pt x="1243966" y="249237"/>
                </a:lnTo>
                <a:lnTo>
                  <a:pt x="1249363" y="249237"/>
                </a:lnTo>
                <a:lnTo>
                  <a:pt x="1254443" y="249872"/>
                </a:lnTo>
                <a:lnTo>
                  <a:pt x="1259523" y="250189"/>
                </a:lnTo>
                <a:lnTo>
                  <a:pt x="1264603" y="251459"/>
                </a:lnTo>
                <a:lnTo>
                  <a:pt x="1269683" y="252412"/>
                </a:lnTo>
                <a:lnTo>
                  <a:pt x="1274446" y="253999"/>
                </a:lnTo>
                <a:lnTo>
                  <a:pt x="1279208" y="255587"/>
                </a:lnTo>
                <a:lnTo>
                  <a:pt x="1283971" y="257174"/>
                </a:lnTo>
                <a:lnTo>
                  <a:pt x="1288416" y="259397"/>
                </a:lnTo>
                <a:lnTo>
                  <a:pt x="1292543" y="261619"/>
                </a:lnTo>
                <a:lnTo>
                  <a:pt x="1296988" y="264159"/>
                </a:lnTo>
                <a:lnTo>
                  <a:pt x="1301116" y="266699"/>
                </a:lnTo>
                <a:lnTo>
                  <a:pt x="1304926" y="269557"/>
                </a:lnTo>
                <a:lnTo>
                  <a:pt x="1309053" y="272414"/>
                </a:lnTo>
                <a:lnTo>
                  <a:pt x="1312863" y="275907"/>
                </a:lnTo>
                <a:lnTo>
                  <a:pt x="1316356" y="279082"/>
                </a:lnTo>
                <a:lnTo>
                  <a:pt x="1319531" y="282892"/>
                </a:lnTo>
                <a:lnTo>
                  <a:pt x="1323023" y="286384"/>
                </a:lnTo>
                <a:lnTo>
                  <a:pt x="1325881" y="290512"/>
                </a:lnTo>
                <a:lnTo>
                  <a:pt x="1328738" y="294322"/>
                </a:lnTo>
                <a:lnTo>
                  <a:pt x="1331596" y="298449"/>
                </a:lnTo>
                <a:lnTo>
                  <a:pt x="1333818" y="302895"/>
                </a:lnTo>
                <a:lnTo>
                  <a:pt x="1336358" y="307340"/>
                </a:lnTo>
                <a:lnTo>
                  <a:pt x="1338263" y="311785"/>
                </a:lnTo>
                <a:lnTo>
                  <a:pt x="1340168" y="316547"/>
                </a:lnTo>
                <a:lnTo>
                  <a:pt x="1341756" y="321310"/>
                </a:lnTo>
                <a:lnTo>
                  <a:pt x="1343026" y="326072"/>
                </a:lnTo>
                <a:lnTo>
                  <a:pt x="1344296" y="331152"/>
                </a:lnTo>
                <a:lnTo>
                  <a:pt x="1345248" y="336232"/>
                </a:lnTo>
                <a:lnTo>
                  <a:pt x="1345884" y="341312"/>
                </a:lnTo>
                <a:lnTo>
                  <a:pt x="1346201" y="346392"/>
                </a:lnTo>
                <a:lnTo>
                  <a:pt x="1346201" y="351790"/>
                </a:lnTo>
                <a:lnTo>
                  <a:pt x="1346201" y="357187"/>
                </a:lnTo>
                <a:lnTo>
                  <a:pt x="1345884" y="362267"/>
                </a:lnTo>
                <a:lnTo>
                  <a:pt x="1345248" y="367347"/>
                </a:lnTo>
                <a:lnTo>
                  <a:pt x="1344296" y="372427"/>
                </a:lnTo>
                <a:lnTo>
                  <a:pt x="1343026" y="377507"/>
                </a:lnTo>
                <a:lnTo>
                  <a:pt x="1341756" y="382270"/>
                </a:lnTo>
                <a:lnTo>
                  <a:pt x="1340168" y="387032"/>
                </a:lnTo>
                <a:lnTo>
                  <a:pt x="1338263" y="391795"/>
                </a:lnTo>
                <a:lnTo>
                  <a:pt x="1336358" y="396240"/>
                </a:lnTo>
                <a:lnTo>
                  <a:pt x="1333818" y="400367"/>
                </a:lnTo>
                <a:lnTo>
                  <a:pt x="1331596" y="404812"/>
                </a:lnTo>
                <a:lnTo>
                  <a:pt x="1328738" y="408940"/>
                </a:lnTo>
                <a:lnTo>
                  <a:pt x="1325881" y="412750"/>
                </a:lnTo>
                <a:lnTo>
                  <a:pt x="1323023" y="416877"/>
                </a:lnTo>
                <a:lnTo>
                  <a:pt x="1319531" y="420370"/>
                </a:lnTo>
                <a:lnTo>
                  <a:pt x="1316356" y="424180"/>
                </a:lnTo>
                <a:lnTo>
                  <a:pt x="1312863" y="427355"/>
                </a:lnTo>
                <a:lnTo>
                  <a:pt x="1309053" y="430847"/>
                </a:lnTo>
                <a:lnTo>
                  <a:pt x="1304926" y="434022"/>
                </a:lnTo>
                <a:lnTo>
                  <a:pt x="1301116" y="436562"/>
                </a:lnTo>
                <a:lnTo>
                  <a:pt x="1296988" y="439420"/>
                </a:lnTo>
                <a:lnTo>
                  <a:pt x="1292543" y="441642"/>
                </a:lnTo>
                <a:lnTo>
                  <a:pt x="1288416" y="444182"/>
                </a:lnTo>
                <a:lnTo>
                  <a:pt x="1283971" y="446087"/>
                </a:lnTo>
                <a:lnTo>
                  <a:pt x="1279208" y="447992"/>
                </a:lnTo>
                <a:lnTo>
                  <a:pt x="1274446" y="449580"/>
                </a:lnTo>
                <a:lnTo>
                  <a:pt x="1269683" y="450850"/>
                </a:lnTo>
                <a:lnTo>
                  <a:pt x="1264603" y="452120"/>
                </a:lnTo>
                <a:lnTo>
                  <a:pt x="1259523" y="453072"/>
                </a:lnTo>
                <a:lnTo>
                  <a:pt x="1254443" y="453707"/>
                </a:lnTo>
                <a:lnTo>
                  <a:pt x="1249363" y="454025"/>
                </a:lnTo>
                <a:lnTo>
                  <a:pt x="1243966" y="454025"/>
                </a:lnTo>
                <a:lnTo>
                  <a:pt x="1238886" y="454025"/>
                </a:lnTo>
                <a:lnTo>
                  <a:pt x="1233488" y="453707"/>
                </a:lnTo>
                <a:lnTo>
                  <a:pt x="1228091" y="453072"/>
                </a:lnTo>
                <a:lnTo>
                  <a:pt x="1223328" y="452120"/>
                </a:lnTo>
                <a:lnTo>
                  <a:pt x="1218248" y="450850"/>
                </a:lnTo>
                <a:lnTo>
                  <a:pt x="1213486" y="449580"/>
                </a:lnTo>
                <a:lnTo>
                  <a:pt x="1208723" y="447992"/>
                </a:lnTo>
                <a:lnTo>
                  <a:pt x="1203961" y="446087"/>
                </a:lnTo>
                <a:lnTo>
                  <a:pt x="1199516" y="444182"/>
                </a:lnTo>
                <a:lnTo>
                  <a:pt x="1195071" y="441642"/>
                </a:lnTo>
                <a:lnTo>
                  <a:pt x="1190626" y="439420"/>
                </a:lnTo>
                <a:lnTo>
                  <a:pt x="1186498" y="436562"/>
                </a:lnTo>
                <a:lnTo>
                  <a:pt x="1182688" y="434022"/>
                </a:lnTo>
                <a:lnTo>
                  <a:pt x="1178561" y="430847"/>
                </a:lnTo>
                <a:lnTo>
                  <a:pt x="1175068" y="427355"/>
                </a:lnTo>
                <a:lnTo>
                  <a:pt x="1171258" y="424180"/>
                </a:lnTo>
                <a:lnTo>
                  <a:pt x="1168083" y="420370"/>
                </a:lnTo>
                <a:lnTo>
                  <a:pt x="1164591" y="416877"/>
                </a:lnTo>
                <a:lnTo>
                  <a:pt x="1161733" y="412750"/>
                </a:lnTo>
                <a:lnTo>
                  <a:pt x="1158876" y="408940"/>
                </a:lnTo>
                <a:lnTo>
                  <a:pt x="1156336" y="404812"/>
                </a:lnTo>
                <a:lnTo>
                  <a:pt x="1153796" y="400367"/>
                </a:lnTo>
                <a:lnTo>
                  <a:pt x="1151573" y="396240"/>
                </a:lnTo>
                <a:lnTo>
                  <a:pt x="1149351" y="391795"/>
                </a:lnTo>
                <a:lnTo>
                  <a:pt x="1147763" y="387032"/>
                </a:lnTo>
                <a:lnTo>
                  <a:pt x="1146176" y="382270"/>
                </a:lnTo>
                <a:lnTo>
                  <a:pt x="1144588" y="377507"/>
                </a:lnTo>
                <a:lnTo>
                  <a:pt x="1143636" y="372427"/>
                </a:lnTo>
                <a:lnTo>
                  <a:pt x="1142366" y="367347"/>
                </a:lnTo>
                <a:lnTo>
                  <a:pt x="1141731" y="362267"/>
                </a:lnTo>
                <a:lnTo>
                  <a:pt x="1141413" y="357187"/>
                </a:lnTo>
                <a:lnTo>
                  <a:pt x="1141413" y="351790"/>
                </a:lnTo>
                <a:lnTo>
                  <a:pt x="1141413" y="346392"/>
                </a:lnTo>
                <a:lnTo>
                  <a:pt x="1141731" y="341312"/>
                </a:lnTo>
                <a:lnTo>
                  <a:pt x="1142366" y="336232"/>
                </a:lnTo>
                <a:lnTo>
                  <a:pt x="1143636" y="331152"/>
                </a:lnTo>
                <a:lnTo>
                  <a:pt x="1144588" y="326072"/>
                </a:lnTo>
                <a:lnTo>
                  <a:pt x="1146176" y="321310"/>
                </a:lnTo>
                <a:lnTo>
                  <a:pt x="1147763" y="316547"/>
                </a:lnTo>
                <a:lnTo>
                  <a:pt x="1149351" y="311785"/>
                </a:lnTo>
                <a:lnTo>
                  <a:pt x="1151573" y="307340"/>
                </a:lnTo>
                <a:lnTo>
                  <a:pt x="1153796" y="302895"/>
                </a:lnTo>
                <a:lnTo>
                  <a:pt x="1156336" y="298449"/>
                </a:lnTo>
                <a:lnTo>
                  <a:pt x="1158876" y="294322"/>
                </a:lnTo>
                <a:lnTo>
                  <a:pt x="1161733" y="290512"/>
                </a:lnTo>
                <a:lnTo>
                  <a:pt x="1164591" y="286384"/>
                </a:lnTo>
                <a:lnTo>
                  <a:pt x="1168083" y="282892"/>
                </a:lnTo>
                <a:lnTo>
                  <a:pt x="1171258" y="279082"/>
                </a:lnTo>
                <a:lnTo>
                  <a:pt x="1175068" y="275907"/>
                </a:lnTo>
                <a:lnTo>
                  <a:pt x="1178561" y="272414"/>
                </a:lnTo>
                <a:lnTo>
                  <a:pt x="1182688" y="269557"/>
                </a:lnTo>
                <a:lnTo>
                  <a:pt x="1186498" y="266699"/>
                </a:lnTo>
                <a:lnTo>
                  <a:pt x="1190626" y="264159"/>
                </a:lnTo>
                <a:lnTo>
                  <a:pt x="1195071" y="261619"/>
                </a:lnTo>
                <a:lnTo>
                  <a:pt x="1199516" y="259397"/>
                </a:lnTo>
                <a:lnTo>
                  <a:pt x="1203961" y="257174"/>
                </a:lnTo>
                <a:lnTo>
                  <a:pt x="1208723" y="255587"/>
                </a:lnTo>
                <a:lnTo>
                  <a:pt x="1213486" y="253999"/>
                </a:lnTo>
                <a:lnTo>
                  <a:pt x="1218248" y="252412"/>
                </a:lnTo>
                <a:lnTo>
                  <a:pt x="1223328" y="251459"/>
                </a:lnTo>
                <a:lnTo>
                  <a:pt x="1228091" y="250189"/>
                </a:lnTo>
                <a:lnTo>
                  <a:pt x="1233488" y="249872"/>
                </a:lnTo>
                <a:lnTo>
                  <a:pt x="1238886" y="249237"/>
                </a:lnTo>
                <a:close/>
                <a:moveTo>
                  <a:pt x="1220284" y="0"/>
                </a:moveTo>
                <a:lnTo>
                  <a:pt x="1245688" y="317"/>
                </a:lnTo>
                <a:lnTo>
                  <a:pt x="1271093" y="1270"/>
                </a:lnTo>
                <a:lnTo>
                  <a:pt x="1296180" y="2858"/>
                </a:lnTo>
                <a:lnTo>
                  <a:pt x="1321902" y="5082"/>
                </a:lnTo>
                <a:lnTo>
                  <a:pt x="1346989" y="7623"/>
                </a:lnTo>
                <a:lnTo>
                  <a:pt x="1372076" y="10799"/>
                </a:lnTo>
                <a:lnTo>
                  <a:pt x="1397163" y="14928"/>
                </a:lnTo>
                <a:lnTo>
                  <a:pt x="1422250" y="19374"/>
                </a:lnTo>
                <a:lnTo>
                  <a:pt x="1447019" y="24774"/>
                </a:lnTo>
                <a:lnTo>
                  <a:pt x="1471788" y="30173"/>
                </a:lnTo>
                <a:lnTo>
                  <a:pt x="1496875" y="36843"/>
                </a:lnTo>
                <a:lnTo>
                  <a:pt x="1521010" y="43830"/>
                </a:lnTo>
                <a:lnTo>
                  <a:pt x="1545461" y="51135"/>
                </a:lnTo>
                <a:lnTo>
                  <a:pt x="1569913" y="59393"/>
                </a:lnTo>
                <a:lnTo>
                  <a:pt x="1594047" y="68286"/>
                </a:lnTo>
                <a:lnTo>
                  <a:pt x="1618182" y="77180"/>
                </a:lnTo>
                <a:lnTo>
                  <a:pt x="1641681" y="87343"/>
                </a:lnTo>
                <a:lnTo>
                  <a:pt x="1665497" y="98142"/>
                </a:lnTo>
                <a:lnTo>
                  <a:pt x="1688997" y="108941"/>
                </a:lnTo>
                <a:lnTo>
                  <a:pt x="1711861" y="121010"/>
                </a:lnTo>
                <a:lnTo>
                  <a:pt x="1734725" y="133397"/>
                </a:lnTo>
                <a:lnTo>
                  <a:pt x="1757271" y="146101"/>
                </a:lnTo>
                <a:lnTo>
                  <a:pt x="1779500" y="159759"/>
                </a:lnTo>
                <a:lnTo>
                  <a:pt x="1801729" y="173734"/>
                </a:lnTo>
                <a:lnTo>
                  <a:pt x="1823640" y="188661"/>
                </a:lnTo>
                <a:lnTo>
                  <a:pt x="1845234" y="204224"/>
                </a:lnTo>
                <a:lnTo>
                  <a:pt x="1866510" y="220105"/>
                </a:lnTo>
                <a:lnTo>
                  <a:pt x="1887152" y="236938"/>
                </a:lnTo>
                <a:lnTo>
                  <a:pt x="1907793" y="254089"/>
                </a:lnTo>
                <a:lnTo>
                  <a:pt x="1928116" y="271876"/>
                </a:lnTo>
                <a:lnTo>
                  <a:pt x="1948122" y="290297"/>
                </a:lnTo>
                <a:lnTo>
                  <a:pt x="1967493" y="309036"/>
                </a:lnTo>
                <a:lnTo>
                  <a:pt x="1986229" y="328728"/>
                </a:lnTo>
                <a:lnTo>
                  <a:pt x="2004965" y="348420"/>
                </a:lnTo>
                <a:lnTo>
                  <a:pt x="2022748" y="368747"/>
                </a:lnTo>
                <a:lnTo>
                  <a:pt x="2039896" y="389392"/>
                </a:lnTo>
                <a:lnTo>
                  <a:pt x="2056409" y="410037"/>
                </a:lnTo>
                <a:lnTo>
                  <a:pt x="2072286" y="431634"/>
                </a:lnTo>
                <a:lnTo>
                  <a:pt x="2088164" y="453232"/>
                </a:lnTo>
                <a:lnTo>
                  <a:pt x="2102454" y="475147"/>
                </a:lnTo>
                <a:lnTo>
                  <a:pt x="2116744" y="496745"/>
                </a:lnTo>
                <a:lnTo>
                  <a:pt x="2130399" y="518978"/>
                </a:lnTo>
                <a:lnTo>
                  <a:pt x="2143419" y="542163"/>
                </a:lnTo>
                <a:lnTo>
                  <a:pt x="2155804" y="564714"/>
                </a:lnTo>
                <a:lnTo>
                  <a:pt x="2167553" y="587899"/>
                </a:lnTo>
                <a:lnTo>
                  <a:pt x="2178668" y="611403"/>
                </a:lnTo>
                <a:lnTo>
                  <a:pt x="2189465" y="634588"/>
                </a:lnTo>
                <a:lnTo>
                  <a:pt x="2199309" y="658727"/>
                </a:lnTo>
                <a:lnTo>
                  <a:pt x="2208518" y="682548"/>
                </a:lnTo>
                <a:lnTo>
                  <a:pt x="2217410" y="706369"/>
                </a:lnTo>
                <a:lnTo>
                  <a:pt x="2225348" y="730825"/>
                </a:lnTo>
                <a:lnTo>
                  <a:pt x="2232970" y="755281"/>
                </a:lnTo>
                <a:lnTo>
                  <a:pt x="2239956" y="780055"/>
                </a:lnTo>
                <a:lnTo>
                  <a:pt x="2246307" y="804511"/>
                </a:lnTo>
                <a:lnTo>
                  <a:pt x="2252023" y="829284"/>
                </a:lnTo>
                <a:lnTo>
                  <a:pt x="2257104" y="854376"/>
                </a:lnTo>
                <a:lnTo>
                  <a:pt x="2261550" y="879785"/>
                </a:lnTo>
                <a:lnTo>
                  <a:pt x="2265678" y="904558"/>
                </a:lnTo>
                <a:lnTo>
                  <a:pt x="2268854" y="929967"/>
                </a:lnTo>
                <a:lnTo>
                  <a:pt x="2271712" y="955059"/>
                </a:lnTo>
                <a:lnTo>
                  <a:pt x="2273617" y="980150"/>
                </a:lnTo>
                <a:lnTo>
                  <a:pt x="2275522" y="1005877"/>
                </a:lnTo>
                <a:lnTo>
                  <a:pt x="2276158" y="1030968"/>
                </a:lnTo>
                <a:lnTo>
                  <a:pt x="2276475" y="1056377"/>
                </a:lnTo>
                <a:lnTo>
                  <a:pt x="2276158" y="1081786"/>
                </a:lnTo>
                <a:lnTo>
                  <a:pt x="2275522" y="1107195"/>
                </a:lnTo>
                <a:lnTo>
                  <a:pt x="2273617" y="1132286"/>
                </a:lnTo>
                <a:lnTo>
                  <a:pt x="2271712" y="1157695"/>
                </a:lnTo>
                <a:lnTo>
                  <a:pt x="2268854" y="1183104"/>
                </a:lnTo>
                <a:lnTo>
                  <a:pt x="2265678" y="1208196"/>
                </a:lnTo>
                <a:lnTo>
                  <a:pt x="2261550" y="1233287"/>
                </a:lnTo>
                <a:lnTo>
                  <a:pt x="2257104" y="1258378"/>
                </a:lnTo>
                <a:lnTo>
                  <a:pt x="2252023" y="1283152"/>
                </a:lnTo>
                <a:lnTo>
                  <a:pt x="2246307" y="1307926"/>
                </a:lnTo>
                <a:lnTo>
                  <a:pt x="2239956" y="1332699"/>
                </a:lnTo>
                <a:lnTo>
                  <a:pt x="2232970" y="1357156"/>
                </a:lnTo>
                <a:lnTo>
                  <a:pt x="2225348" y="1381612"/>
                </a:lnTo>
                <a:lnTo>
                  <a:pt x="2217410" y="1406068"/>
                </a:lnTo>
                <a:lnTo>
                  <a:pt x="2208518" y="1430206"/>
                </a:lnTo>
                <a:lnTo>
                  <a:pt x="2199309" y="1454345"/>
                </a:lnTo>
                <a:lnTo>
                  <a:pt x="2189465" y="1477848"/>
                </a:lnTo>
                <a:lnTo>
                  <a:pt x="2178668" y="1501669"/>
                </a:lnTo>
                <a:lnTo>
                  <a:pt x="2167553" y="1524855"/>
                </a:lnTo>
                <a:lnTo>
                  <a:pt x="2155804" y="1548040"/>
                </a:lnTo>
                <a:lnTo>
                  <a:pt x="2143419" y="1570908"/>
                </a:lnTo>
                <a:lnTo>
                  <a:pt x="2130399" y="1593459"/>
                </a:lnTo>
                <a:lnTo>
                  <a:pt x="2116744" y="1615692"/>
                </a:lnTo>
                <a:lnTo>
                  <a:pt x="2102454" y="1637924"/>
                </a:lnTo>
                <a:lnTo>
                  <a:pt x="2088164" y="1659840"/>
                </a:lnTo>
                <a:lnTo>
                  <a:pt x="2072286" y="1681437"/>
                </a:lnTo>
                <a:lnTo>
                  <a:pt x="2056409" y="1702400"/>
                </a:lnTo>
                <a:lnTo>
                  <a:pt x="2039896" y="1723362"/>
                </a:lnTo>
                <a:lnTo>
                  <a:pt x="2022748" y="1744007"/>
                </a:lnTo>
                <a:lnTo>
                  <a:pt x="2004965" y="1764016"/>
                </a:lnTo>
                <a:lnTo>
                  <a:pt x="1986229" y="1784026"/>
                </a:lnTo>
                <a:lnTo>
                  <a:pt x="1967493" y="1803400"/>
                </a:lnTo>
                <a:lnTo>
                  <a:pt x="1852538" y="1688742"/>
                </a:lnTo>
                <a:lnTo>
                  <a:pt x="1868416" y="1672226"/>
                </a:lnTo>
                <a:lnTo>
                  <a:pt x="1884294" y="1655393"/>
                </a:lnTo>
                <a:lnTo>
                  <a:pt x="1899219" y="1638242"/>
                </a:lnTo>
                <a:lnTo>
                  <a:pt x="1913826" y="1620773"/>
                </a:lnTo>
                <a:lnTo>
                  <a:pt x="1928116" y="1603305"/>
                </a:lnTo>
                <a:lnTo>
                  <a:pt x="1941454" y="1585201"/>
                </a:lnTo>
                <a:lnTo>
                  <a:pt x="1954473" y="1566779"/>
                </a:lnTo>
                <a:lnTo>
                  <a:pt x="1966858" y="1548675"/>
                </a:lnTo>
                <a:lnTo>
                  <a:pt x="1978925" y="1529619"/>
                </a:lnTo>
                <a:lnTo>
                  <a:pt x="1990357" y="1510880"/>
                </a:lnTo>
                <a:lnTo>
                  <a:pt x="2001154" y="1491823"/>
                </a:lnTo>
                <a:lnTo>
                  <a:pt x="2011951" y="1472449"/>
                </a:lnTo>
                <a:lnTo>
                  <a:pt x="2022113" y="1452757"/>
                </a:lnTo>
                <a:lnTo>
                  <a:pt x="2031004" y="1433065"/>
                </a:lnTo>
                <a:lnTo>
                  <a:pt x="2040213" y="1413055"/>
                </a:lnTo>
                <a:lnTo>
                  <a:pt x="2048787" y="1393046"/>
                </a:lnTo>
                <a:lnTo>
                  <a:pt x="2056726" y="1373036"/>
                </a:lnTo>
                <a:lnTo>
                  <a:pt x="2064030" y="1352391"/>
                </a:lnTo>
                <a:lnTo>
                  <a:pt x="2071016" y="1331747"/>
                </a:lnTo>
                <a:lnTo>
                  <a:pt x="2077050" y="1311102"/>
                </a:lnTo>
                <a:lnTo>
                  <a:pt x="2083401" y="1290139"/>
                </a:lnTo>
                <a:lnTo>
                  <a:pt x="2088482" y="1269495"/>
                </a:lnTo>
                <a:lnTo>
                  <a:pt x="2093563" y="1248215"/>
                </a:lnTo>
                <a:lnTo>
                  <a:pt x="2097374" y="1227252"/>
                </a:lnTo>
                <a:lnTo>
                  <a:pt x="2101502" y="1205972"/>
                </a:lnTo>
                <a:lnTo>
                  <a:pt x="2104677" y="1184692"/>
                </a:lnTo>
                <a:lnTo>
                  <a:pt x="2107853" y="1163730"/>
                </a:lnTo>
                <a:lnTo>
                  <a:pt x="2109758" y="1142132"/>
                </a:lnTo>
                <a:lnTo>
                  <a:pt x="2111664" y="1120535"/>
                </a:lnTo>
                <a:lnTo>
                  <a:pt x="2113251" y="1099572"/>
                </a:lnTo>
                <a:lnTo>
                  <a:pt x="2113886" y="1077975"/>
                </a:lnTo>
                <a:lnTo>
                  <a:pt x="2113886" y="1056377"/>
                </a:lnTo>
                <a:lnTo>
                  <a:pt x="2113886" y="1035097"/>
                </a:lnTo>
                <a:lnTo>
                  <a:pt x="2113251" y="1013500"/>
                </a:lnTo>
                <a:lnTo>
                  <a:pt x="2111664" y="991902"/>
                </a:lnTo>
                <a:lnTo>
                  <a:pt x="2109758" y="970939"/>
                </a:lnTo>
                <a:lnTo>
                  <a:pt x="2107853" y="949342"/>
                </a:lnTo>
                <a:lnTo>
                  <a:pt x="2104677" y="927744"/>
                </a:lnTo>
                <a:lnTo>
                  <a:pt x="2101502" y="906782"/>
                </a:lnTo>
                <a:lnTo>
                  <a:pt x="2097374" y="885502"/>
                </a:lnTo>
                <a:lnTo>
                  <a:pt x="2093563" y="864222"/>
                </a:lnTo>
                <a:lnTo>
                  <a:pt x="2088482" y="843577"/>
                </a:lnTo>
                <a:lnTo>
                  <a:pt x="2083401" y="822297"/>
                </a:lnTo>
                <a:lnTo>
                  <a:pt x="2077050" y="801652"/>
                </a:lnTo>
                <a:lnTo>
                  <a:pt x="2071016" y="781007"/>
                </a:lnTo>
                <a:lnTo>
                  <a:pt x="2064030" y="760363"/>
                </a:lnTo>
                <a:lnTo>
                  <a:pt x="2056726" y="740035"/>
                </a:lnTo>
                <a:lnTo>
                  <a:pt x="2048787" y="719708"/>
                </a:lnTo>
                <a:lnTo>
                  <a:pt x="2040213" y="699699"/>
                </a:lnTo>
                <a:lnTo>
                  <a:pt x="2031004" y="680007"/>
                </a:lnTo>
                <a:lnTo>
                  <a:pt x="2022113" y="659680"/>
                </a:lnTo>
                <a:lnTo>
                  <a:pt x="2011951" y="640623"/>
                </a:lnTo>
                <a:lnTo>
                  <a:pt x="2001154" y="621249"/>
                </a:lnTo>
                <a:lnTo>
                  <a:pt x="1990357" y="601874"/>
                </a:lnTo>
                <a:lnTo>
                  <a:pt x="1978925" y="582818"/>
                </a:lnTo>
                <a:lnTo>
                  <a:pt x="1966858" y="564396"/>
                </a:lnTo>
                <a:lnTo>
                  <a:pt x="1954473" y="545657"/>
                </a:lnTo>
                <a:lnTo>
                  <a:pt x="1941454" y="527553"/>
                </a:lnTo>
                <a:lnTo>
                  <a:pt x="1928116" y="509767"/>
                </a:lnTo>
                <a:lnTo>
                  <a:pt x="1913826" y="491663"/>
                </a:lnTo>
                <a:lnTo>
                  <a:pt x="1899219" y="474512"/>
                </a:lnTo>
                <a:lnTo>
                  <a:pt x="1884294" y="457361"/>
                </a:lnTo>
                <a:lnTo>
                  <a:pt x="1868416" y="440845"/>
                </a:lnTo>
                <a:lnTo>
                  <a:pt x="1852538" y="424012"/>
                </a:lnTo>
                <a:lnTo>
                  <a:pt x="1836025" y="407813"/>
                </a:lnTo>
                <a:lnTo>
                  <a:pt x="1819194" y="392568"/>
                </a:lnTo>
                <a:lnTo>
                  <a:pt x="1802364" y="377323"/>
                </a:lnTo>
                <a:lnTo>
                  <a:pt x="1784581" y="362713"/>
                </a:lnTo>
                <a:lnTo>
                  <a:pt x="1767115" y="348738"/>
                </a:lnTo>
                <a:lnTo>
                  <a:pt x="1749015" y="335398"/>
                </a:lnTo>
                <a:lnTo>
                  <a:pt x="1730914" y="322376"/>
                </a:lnTo>
                <a:lnTo>
                  <a:pt x="1712496" y="309989"/>
                </a:lnTo>
                <a:lnTo>
                  <a:pt x="1693442" y="297920"/>
                </a:lnTo>
                <a:lnTo>
                  <a:pt x="1674706" y="286168"/>
                </a:lnTo>
                <a:lnTo>
                  <a:pt x="1655653" y="275369"/>
                </a:lnTo>
                <a:lnTo>
                  <a:pt x="1636282" y="264571"/>
                </a:lnTo>
                <a:lnTo>
                  <a:pt x="1616594" y="254725"/>
                </a:lnTo>
                <a:lnTo>
                  <a:pt x="1596905" y="245196"/>
                </a:lnTo>
                <a:lnTo>
                  <a:pt x="1576899" y="236303"/>
                </a:lnTo>
                <a:lnTo>
                  <a:pt x="1556893" y="227728"/>
                </a:lnTo>
                <a:lnTo>
                  <a:pt x="1536887" y="220105"/>
                </a:lnTo>
                <a:lnTo>
                  <a:pt x="1516564" y="212482"/>
                </a:lnTo>
                <a:lnTo>
                  <a:pt x="1495605" y="205495"/>
                </a:lnTo>
                <a:lnTo>
                  <a:pt x="1474964" y="199460"/>
                </a:lnTo>
                <a:lnTo>
                  <a:pt x="1454005" y="193425"/>
                </a:lnTo>
                <a:lnTo>
                  <a:pt x="1433364" y="188026"/>
                </a:lnTo>
                <a:lnTo>
                  <a:pt x="1412088" y="183262"/>
                </a:lnTo>
                <a:lnTo>
                  <a:pt x="1391129" y="178815"/>
                </a:lnTo>
                <a:lnTo>
                  <a:pt x="1369853" y="175004"/>
                </a:lnTo>
                <a:lnTo>
                  <a:pt x="1348577" y="171828"/>
                </a:lnTo>
                <a:lnTo>
                  <a:pt x="1327618" y="168969"/>
                </a:lnTo>
                <a:lnTo>
                  <a:pt x="1306024" y="166428"/>
                </a:lnTo>
                <a:lnTo>
                  <a:pt x="1284430" y="164840"/>
                </a:lnTo>
                <a:lnTo>
                  <a:pt x="1263154" y="163570"/>
                </a:lnTo>
                <a:lnTo>
                  <a:pt x="1241878" y="162935"/>
                </a:lnTo>
                <a:lnTo>
                  <a:pt x="1220284" y="162617"/>
                </a:lnTo>
                <a:lnTo>
                  <a:pt x="1199008" y="162935"/>
                </a:lnTo>
                <a:lnTo>
                  <a:pt x="1177414" y="163570"/>
                </a:lnTo>
                <a:lnTo>
                  <a:pt x="1155820" y="164840"/>
                </a:lnTo>
                <a:lnTo>
                  <a:pt x="1134226" y="166428"/>
                </a:lnTo>
                <a:lnTo>
                  <a:pt x="1113268" y="168969"/>
                </a:lnTo>
                <a:lnTo>
                  <a:pt x="1091674" y="171828"/>
                </a:lnTo>
                <a:lnTo>
                  <a:pt x="1070715" y="175004"/>
                </a:lnTo>
                <a:lnTo>
                  <a:pt x="1049439" y="178815"/>
                </a:lnTo>
                <a:lnTo>
                  <a:pt x="1028163" y="183262"/>
                </a:lnTo>
                <a:lnTo>
                  <a:pt x="1007204" y="188026"/>
                </a:lnTo>
                <a:lnTo>
                  <a:pt x="986245" y="193425"/>
                </a:lnTo>
                <a:lnTo>
                  <a:pt x="965604" y="199460"/>
                </a:lnTo>
                <a:lnTo>
                  <a:pt x="944963" y="205495"/>
                </a:lnTo>
                <a:lnTo>
                  <a:pt x="924322" y="212482"/>
                </a:lnTo>
                <a:lnTo>
                  <a:pt x="903998" y="220105"/>
                </a:lnTo>
                <a:lnTo>
                  <a:pt x="883675" y="227728"/>
                </a:lnTo>
                <a:lnTo>
                  <a:pt x="863669" y="236303"/>
                </a:lnTo>
                <a:lnTo>
                  <a:pt x="843345" y="245196"/>
                </a:lnTo>
                <a:lnTo>
                  <a:pt x="823657" y="254725"/>
                </a:lnTo>
                <a:lnTo>
                  <a:pt x="804603" y="264571"/>
                </a:lnTo>
                <a:lnTo>
                  <a:pt x="784915" y="275369"/>
                </a:lnTo>
                <a:lnTo>
                  <a:pt x="765862" y="286168"/>
                </a:lnTo>
                <a:lnTo>
                  <a:pt x="746808" y="297920"/>
                </a:lnTo>
                <a:lnTo>
                  <a:pt x="728390" y="309989"/>
                </a:lnTo>
                <a:lnTo>
                  <a:pt x="709654" y="322376"/>
                </a:lnTo>
                <a:lnTo>
                  <a:pt x="691553" y="335398"/>
                </a:lnTo>
                <a:lnTo>
                  <a:pt x="673453" y="348738"/>
                </a:lnTo>
                <a:lnTo>
                  <a:pt x="655670" y="362713"/>
                </a:lnTo>
                <a:lnTo>
                  <a:pt x="638522" y="377323"/>
                </a:lnTo>
                <a:lnTo>
                  <a:pt x="621374" y="392568"/>
                </a:lnTo>
                <a:lnTo>
                  <a:pt x="604861" y="407813"/>
                </a:lnTo>
                <a:lnTo>
                  <a:pt x="588030" y="424012"/>
                </a:lnTo>
                <a:lnTo>
                  <a:pt x="473075" y="309036"/>
                </a:lnTo>
                <a:lnTo>
                  <a:pt x="492763" y="290297"/>
                </a:lnTo>
                <a:lnTo>
                  <a:pt x="512452" y="271558"/>
                </a:lnTo>
                <a:lnTo>
                  <a:pt x="532776" y="253772"/>
                </a:lnTo>
                <a:lnTo>
                  <a:pt x="553417" y="236621"/>
                </a:lnTo>
                <a:lnTo>
                  <a:pt x="574058" y="220105"/>
                </a:lnTo>
                <a:lnTo>
                  <a:pt x="595652" y="204224"/>
                </a:lnTo>
                <a:lnTo>
                  <a:pt x="617245" y="188661"/>
                </a:lnTo>
                <a:lnTo>
                  <a:pt x="638839" y="173734"/>
                </a:lnTo>
                <a:lnTo>
                  <a:pt x="660751" y="159759"/>
                </a:lnTo>
                <a:lnTo>
                  <a:pt x="683297" y="146101"/>
                </a:lnTo>
                <a:lnTo>
                  <a:pt x="706161" y="133079"/>
                </a:lnTo>
                <a:lnTo>
                  <a:pt x="728708" y="121010"/>
                </a:lnTo>
                <a:lnTo>
                  <a:pt x="751889" y="108941"/>
                </a:lnTo>
                <a:lnTo>
                  <a:pt x="775388" y="98142"/>
                </a:lnTo>
                <a:lnTo>
                  <a:pt x="798570" y="87343"/>
                </a:lnTo>
                <a:lnTo>
                  <a:pt x="822704" y="77180"/>
                </a:lnTo>
                <a:lnTo>
                  <a:pt x="846521" y="68286"/>
                </a:lnTo>
                <a:lnTo>
                  <a:pt x="870337" y="59393"/>
                </a:lnTo>
                <a:lnTo>
                  <a:pt x="894789" y="51135"/>
                </a:lnTo>
                <a:lnTo>
                  <a:pt x="919241" y="43830"/>
                </a:lnTo>
                <a:lnTo>
                  <a:pt x="944010" y="36843"/>
                </a:lnTo>
                <a:lnTo>
                  <a:pt x="968462" y="30173"/>
                </a:lnTo>
                <a:lnTo>
                  <a:pt x="993232" y="24774"/>
                </a:lnTo>
                <a:lnTo>
                  <a:pt x="1018318" y="19374"/>
                </a:lnTo>
                <a:lnTo>
                  <a:pt x="1043723" y="14928"/>
                </a:lnTo>
                <a:lnTo>
                  <a:pt x="1068492" y="10799"/>
                </a:lnTo>
                <a:lnTo>
                  <a:pt x="1093897" y="7623"/>
                </a:lnTo>
                <a:lnTo>
                  <a:pt x="1118984" y="5082"/>
                </a:lnTo>
                <a:lnTo>
                  <a:pt x="1144071" y="2858"/>
                </a:lnTo>
                <a:lnTo>
                  <a:pt x="1169793" y="1270"/>
                </a:lnTo>
                <a:lnTo>
                  <a:pt x="1194880" y="317"/>
                </a:lnTo>
                <a:lnTo>
                  <a:pt x="1220284" y="0"/>
                </a:lnTo>
                <a:close/>
              </a:path>
            </a:pathLst>
          </a:custGeom>
          <a:solidFill>
            <a:srgbClr val="E79747">
              <a:lumMod val="60000"/>
              <a:lumOff val="40000"/>
            </a:srgbClr>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sp>
        <p:nvSpPr>
          <p:cNvPr id="132" name="矩形 131"/>
          <p:cNvSpPr/>
          <p:nvPr>
            <p:custDataLst>
              <p:tags r:id="rId30"/>
            </p:custDataLst>
          </p:nvPr>
        </p:nvSpPr>
        <p:spPr bwMode="auto">
          <a:xfrm>
            <a:off x="3973013" y="3626811"/>
            <a:ext cx="45851" cy="1442512"/>
          </a:xfrm>
          <a:prstGeom prst="rect">
            <a:avLst/>
          </a:prstGeom>
          <a:solidFill>
            <a:srgbClr val="FF9F00"/>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sp>
        <p:nvSpPr>
          <p:cNvPr id="133" name="矩形 132"/>
          <p:cNvSpPr/>
          <p:nvPr>
            <p:custDataLst>
              <p:tags r:id="rId31"/>
            </p:custDataLst>
          </p:nvPr>
        </p:nvSpPr>
        <p:spPr>
          <a:xfrm>
            <a:off x="1916116" y="3693720"/>
            <a:ext cx="2053310" cy="1124585"/>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作业人员不得携带与作业无关的物品进入受限空间，作业中不得抛掷材料、工器具等物品。</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4" name="KSO_Shape"/>
          <p:cNvSpPr/>
          <p:nvPr>
            <p:custDataLst>
              <p:tags r:id="rId32"/>
            </p:custDataLst>
          </p:nvPr>
        </p:nvSpPr>
        <p:spPr bwMode="auto">
          <a:xfrm>
            <a:off x="4578796" y="4559563"/>
            <a:ext cx="1689271" cy="166393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FC8618"/>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35" name="矩形 134"/>
          <p:cNvSpPr/>
          <p:nvPr>
            <p:custDataLst>
              <p:tags r:id="rId33"/>
            </p:custDataLst>
          </p:nvPr>
        </p:nvSpPr>
        <p:spPr bwMode="auto">
          <a:xfrm>
            <a:off x="6228631" y="5194373"/>
            <a:ext cx="39228" cy="1234159"/>
          </a:xfrm>
          <a:prstGeom prst="rect">
            <a:avLst/>
          </a:prstGeom>
          <a:solidFill>
            <a:srgbClr val="FC8618"/>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sp>
        <p:nvSpPr>
          <p:cNvPr id="136" name="矩形 135"/>
          <p:cNvSpPr/>
          <p:nvPr>
            <p:custDataLst>
              <p:tags r:id="rId34"/>
            </p:custDataLst>
          </p:nvPr>
        </p:nvSpPr>
        <p:spPr>
          <a:xfrm>
            <a:off x="6276483" y="5216021"/>
            <a:ext cx="2112122" cy="1124585"/>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受限空间外应备有空气呼吸器(氧气呼吸器)、消防器材和清水等相应的应急用品。</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7" name="KSO_Shape"/>
          <p:cNvSpPr>
            <a:spLocks noChangeAspect="1"/>
          </p:cNvSpPr>
          <p:nvPr>
            <p:custDataLst>
              <p:tags r:id="rId35"/>
            </p:custDataLst>
          </p:nvPr>
        </p:nvSpPr>
        <p:spPr bwMode="auto">
          <a:xfrm>
            <a:off x="5166710" y="5128223"/>
            <a:ext cx="513444" cy="526609"/>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rgbClr val="7F723D">
              <a:lumMod val="60000"/>
              <a:lumOff val="40000"/>
            </a:srgbClr>
          </a:solidFill>
          <a:ln>
            <a:noFill/>
          </a:ln>
        </p:spPr>
        <p:txBody>
          <a:bodyPr anchor="ctr">
            <a:normAutofit/>
            <a:scene3d>
              <a:camera prst="orthographicFront"/>
              <a:lightRig rig="threePt" dir="t"/>
            </a:scene3d>
            <a:sp3d>
              <a:contourClr>
                <a:srgbClr val="FFFFFF"/>
              </a:contourClr>
            </a:sp3d>
          </a:bodyPr>
          <a:lstStyle/>
          <a:p>
            <a:pPr algn="ctr"/>
            <a:endParaRPr lang="zh-CN" altLang="en-US">
              <a:solidFill>
                <a:srgbClr val="FFFFFF"/>
              </a:solidFill>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8150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有限空间作业要求：其他要求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916748" y="1442085"/>
            <a:ext cx="8358505" cy="4000500"/>
            <a:chOff x="3018" y="1695"/>
            <a:chExt cx="13163" cy="6300"/>
          </a:xfrm>
        </p:grpSpPr>
        <p:sp>
          <p:nvSpPr>
            <p:cNvPr id="110" name="矩形 109"/>
            <p:cNvSpPr/>
            <p:nvPr>
              <p:custDataLst>
                <p:tags r:id="rId8"/>
              </p:custDataLst>
            </p:nvPr>
          </p:nvSpPr>
          <p:spPr bwMode="auto">
            <a:xfrm>
              <a:off x="7887" y="1695"/>
              <a:ext cx="72" cy="2272"/>
            </a:xfrm>
            <a:prstGeom prst="rect">
              <a:avLst/>
            </a:prstGeom>
            <a:solidFill>
              <a:srgbClr val="294350"/>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sp>
          <p:nvSpPr>
            <p:cNvPr id="111" name="矩形 110"/>
            <p:cNvSpPr/>
            <p:nvPr>
              <p:custDataLst>
                <p:tags r:id="rId9"/>
              </p:custDataLst>
            </p:nvPr>
          </p:nvSpPr>
          <p:spPr bwMode="auto">
            <a:xfrm>
              <a:off x="12877" y="2154"/>
              <a:ext cx="72" cy="2272"/>
            </a:xfrm>
            <a:prstGeom prst="rect">
              <a:avLst/>
            </a:prstGeom>
            <a:solidFill>
              <a:srgbClr val="FC8618"/>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grpSp>
          <p:nvGrpSpPr>
            <p:cNvPr id="112" name="组合 111"/>
            <p:cNvGrpSpPr/>
            <p:nvPr>
              <p:custDataLst>
                <p:tags r:id="rId10"/>
              </p:custDataLst>
            </p:nvPr>
          </p:nvGrpSpPr>
          <p:grpSpPr>
            <a:xfrm>
              <a:off x="11556" y="4170"/>
              <a:ext cx="634" cy="697"/>
              <a:chOff x="7016751" y="4257673"/>
              <a:chExt cx="447675" cy="492127"/>
            </a:xfrm>
            <a:solidFill>
              <a:srgbClr val="A59183">
                <a:lumMod val="60000"/>
                <a:lumOff val="40000"/>
              </a:srgbClr>
            </a:solidFill>
          </p:grpSpPr>
          <p:sp>
            <p:nvSpPr>
              <p:cNvPr id="113" name="Oval 116"/>
              <p:cNvSpPr>
                <a:spLocks noChangeArrowheads="1"/>
              </p:cNvSpPr>
              <p:nvPr>
                <p:custDataLst>
                  <p:tags r:id="rId11"/>
                </p:custDataLst>
              </p:nvPr>
            </p:nvSpPr>
            <p:spPr bwMode="auto">
              <a:xfrm>
                <a:off x="7070726" y="4257677"/>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4" name="Oval 117"/>
              <p:cNvSpPr>
                <a:spLocks noChangeArrowheads="1"/>
              </p:cNvSpPr>
              <p:nvPr>
                <p:custDataLst>
                  <p:tags r:id="rId12"/>
                </p:custDataLst>
              </p:nvPr>
            </p:nvSpPr>
            <p:spPr bwMode="auto">
              <a:xfrm>
                <a:off x="7245351" y="4257673"/>
                <a:ext cx="104775"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5" name="Freeform 118"/>
              <p:cNvSpPr/>
              <p:nvPr>
                <p:custDataLst>
                  <p:tags r:id="rId13"/>
                </p:custDataLst>
              </p:nvPr>
            </p:nvSpPr>
            <p:spPr bwMode="auto">
              <a:xfrm>
                <a:off x="7331076" y="4683124"/>
                <a:ext cx="55563" cy="66675"/>
              </a:xfrm>
              <a:custGeom>
                <a:avLst/>
                <a:gdLst>
                  <a:gd name="T0" fmla="*/ 0 w 26"/>
                  <a:gd name="T1" fmla="*/ 0 h 31"/>
                  <a:gd name="T2" fmla="*/ 0 w 26"/>
                  <a:gd name="T3" fmla="*/ 18 h 31"/>
                  <a:gd name="T4" fmla="*/ 13 w 26"/>
                  <a:gd name="T5" fmla="*/ 31 h 31"/>
                  <a:gd name="T6" fmla="*/ 13 w 26"/>
                  <a:gd name="T7" fmla="*/ 31 h 31"/>
                  <a:gd name="T8" fmla="*/ 26 w 26"/>
                  <a:gd name="T9" fmla="*/ 18 h 31"/>
                  <a:gd name="T10" fmla="*/ 26 w 26"/>
                  <a:gd name="T11" fmla="*/ 0 h 31"/>
                  <a:gd name="T12" fmla="*/ 0 w 2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sym typeface="Arial" panose="020B0604020202020204" pitchFamily="34" charset="0"/>
                </a:endParaRPr>
              </a:p>
            </p:txBody>
          </p:sp>
          <p:sp>
            <p:nvSpPr>
              <p:cNvPr id="116" name="Freeform 119"/>
              <p:cNvSpPr>
                <a:spLocks noEditPoints="1"/>
              </p:cNvSpPr>
              <p:nvPr>
                <p:custDataLst>
                  <p:tags r:id="rId14"/>
                </p:custDataLst>
              </p:nvPr>
            </p:nvSpPr>
            <p:spPr bwMode="auto">
              <a:xfrm>
                <a:off x="7016751" y="4360862"/>
                <a:ext cx="447675" cy="388938"/>
              </a:xfrm>
              <a:custGeom>
                <a:avLst/>
                <a:gdLst>
                  <a:gd name="T0" fmla="*/ 191 w 209"/>
                  <a:gd name="T1" fmla="*/ 93 h 182"/>
                  <a:gd name="T2" fmla="*/ 182 w 209"/>
                  <a:gd name="T3" fmla="*/ 83 h 182"/>
                  <a:gd name="T4" fmla="*/ 182 w 209"/>
                  <a:gd name="T5" fmla="*/ 80 h 182"/>
                  <a:gd name="T6" fmla="*/ 166 w 209"/>
                  <a:gd name="T7" fmla="*/ 15 h 182"/>
                  <a:gd name="T8" fmla="*/ 148 w 209"/>
                  <a:gd name="T9" fmla="*/ 0 h 182"/>
                  <a:gd name="T10" fmla="*/ 148 w 209"/>
                  <a:gd name="T11" fmla="*/ 0 h 182"/>
                  <a:gd name="T12" fmla="*/ 142 w 209"/>
                  <a:gd name="T13" fmla="*/ 1 h 182"/>
                  <a:gd name="T14" fmla="*/ 137 w 209"/>
                  <a:gd name="T15" fmla="*/ 3 h 182"/>
                  <a:gd name="T16" fmla="*/ 124 w 209"/>
                  <a:gd name="T17" fmla="*/ 20 h 182"/>
                  <a:gd name="T18" fmla="*/ 124 w 209"/>
                  <a:gd name="T19" fmla="*/ 21 h 182"/>
                  <a:gd name="T20" fmla="*/ 117 w 209"/>
                  <a:gd name="T21" fmla="*/ 43 h 182"/>
                  <a:gd name="T22" fmla="*/ 90 w 209"/>
                  <a:gd name="T23" fmla="*/ 48 h 182"/>
                  <a:gd name="T24" fmla="*/ 82 w 209"/>
                  <a:gd name="T25" fmla="*/ 53 h 182"/>
                  <a:gd name="T26" fmla="*/ 65 w 209"/>
                  <a:gd name="T27" fmla="*/ 45 h 182"/>
                  <a:gd name="T28" fmla="*/ 58 w 209"/>
                  <a:gd name="T29" fmla="*/ 21 h 182"/>
                  <a:gd name="T30" fmla="*/ 58 w 209"/>
                  <a:gd name="T31" fmla="*/ 20 h 182"/>
                  <a:gd name="T32" fmla="*/ 44 w 209"/>
                  <a:gd name="T33" fmla="*/ 3 h 182"/>
                  <a:gd name="T34" fmla="*/ 39 w 209"/>
                  <a:gd name="T35" fmla="*/ 1 h 182"/>
                  <a:gd name="T36" fmla="*/ 34 w 209"/>
                  <a:gd name="T37" fmla="*/ 0 h 182"/>
                  <a:gd name="T38" fmla="*/ 34 w 209"/>
                  <a:gd name="T39" fmla="*/ 0 h 182"/>
                  <a:gd name="T40" fmla="*/ 13 w 209"/>
                  <a:gd name="T41" fmla="*/ 15 h 182"/>
                  <a:gd name="T42" fmla="*/ 1 w 209"/>
                  <a:gd name="T43" fmla="*/ 69 h 182"/>
                  <a:gd name="T44" fmla="*/ 8 w 209"/>
                  <a:gd name="T45" fmla="*/ 86 h 182"/>
                  <a:gd name="T46" fmla="*/ 8 w 209"/>
                  <a:gd name="T47" fmla="*/ 169 h 182"/>
                  <a:gd name="T48" fmla="*/ 21 w 209"/>
                  <a:gd name="T49" fmla="*/ 182 h 182"/>
                  <a:gd name="T50" fmla="*/ 34 w 209"/>
                  <a:gd name="T51" fmla="*/ 169 h 182"/>
                  <a:gd name="T52" fmla="*/ 34 w 209"/>
                  <a:gd name="T53" fmla="*/ 91 h 182"/>
                  <a:gd name="T54" fmla="*/ 46 w 209"/>
                  <a:gd name="T55" fmla="*/ 78 h 182"/>
                  <a:gd name="T56" fmla="*/ 50 w 209"/>
                  <a:gd name="T57" fmla="*/ 58 h 182"/>
                  <a:gd name="T58" fmla="*/ 89 w 209"/>
                  <a:gd name="T59" fmla="*/ 73 h 182"/>
                  <a:gd name="T60" fmla="*/ 90 w 209"/>
                  <a:gd name="T61" fmla="*/ 73 h 182"/>
                  <a:gd name="T62" fmla="*/ 99 w 209"/>
                  <a:gd name="T63" fmla="*/ 67 h 182"/>
                  <a:gd name="T64" fmla="*/ 131 w 209"/>
                  <a:gd name="T65" fmla="*/ 56 h 182"/>
                  <a:gd name="T66" fmla="*/ 136 w 209"/>
                  <a:gd name="T67" fmla="*/ 78 h 182"/>
                  <a:gd name="T68" fmla="*/ 145 w 209"/>
                  <a:gd name="T69" fmla="*/ 90 h 182"/>
                  <a:gd name="T70" fmla="*/ 151 w 209"/>
                  <a:gd name="T71" fmla="*/ 90 h 182"/>
                  <a:gd name="T72" fmla="*/ 159 w 209"/>
                  <a:gd name="T73" fmla="*/ 81 h 182"/>
                  <a:gd name="T74" fmla="*/ 147 w 209"/>
                  <a:gd name="T75" fmla="*/ 41 h 182"/>
                  <a:gd name="T76" fmla="*/ 150 w 209"/>
                  <a:gd name="T77" fmla="*/ 40 h 182"/>
                  <a:gd name="T78" fmla="*/ 163 w 209"/>
                  <a:gd name="T79" fmla="*/ 83 h 182"/>
                  <a:gd name="T80" fmla="*/ 154 w 209"/>
                  <a:gd name="T81" fmla="*/ 93 h 182"/>
                  <a:gd name="T82" fmla="*/ 135 w 209"/>
                  <a:gd name="T83" fmla="*/ 93 h 182"/>
                  <a:gd name="T84" fmla="*/ 135 w 209"/>
                  <a:gd name="T85" fmla="*/ 147 h 182"/>
                  <a:gd name="T86" fmla="*/ 209 w 209"/>
                  <a:gd name="T87" fmla="*/ 147 h 182"/>
                  <a:gd name="T88" fmla="*/ 209 w 209"/>
                  <a:gd name="T89" fmla="*/ 93 h 182"/>
                  <a:gd name="T90" fmla="*/ 191 w 209"/>
                  <a:gd name="T91" fmla="*/ 93 h 182"/>
                  <a:gd name="T92" fmla="*/ 160 w 209"/>
                  <a:gd name="T93" fmla="*/ 93 h 182"/>
                  <a:gd name="T94" fmla="*/ 165 w 209"/>
                  <a:gd name="T95" fmla="*/ 89 h 182"/>
                  <a:gd name="T96" fmla="*/ 172 w 209"/>
                  <a:gd name="T97" fmla="*/ 92 h 182"/>
                  <a:gd name="T98" fmla="*/ 174 w 209"/>
                  <a:gd name="T99" fmla="*/ 92 h 182"/>
                  <a:gd name="T100" fmla="*/ 179 w 209"/>
                  <a:gd name="T101" fmla="*/ 89 h 182"/>
                  <a:gd name="T102" fmla="*/ 184 w 209"/>
                  <a:gd name="T103" fmla="*/ 93 h 182"/>
                  <a:gd name="T104" fmla="*/ 160 w 209"/>
                  <a:gd name="T105"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zh-CN" altLang="en-US" dirty="0">
                  <a:sym typeface="Arial" panose="020B0604020202020204" pitchFamily="34" charset="0"/>
                </a:endParaRPr>
              </a:p>
            </p:txBody>
          </p:sp>
        </p:grpSp>
        <p:sp>
          <p:nvSpPr>
            <p:cNvPr id="117" name="Freeform 77"/>
            <p:cNvSpPr>
              <a:spLocks noEditPoints="1"/>
            </p:cNvSpPr>
            <p:nvPr>
              <p:custDataLst>
                <p:tags r:id="rId15"/>
              </p:custDataLst>
            </p:nvPr>
          </p:nvSpPr>
          <p:spPr bwMode="auto">
            <a:xfrm>
              <a:off x="9839" y="6155"/>
              <a:ext cx="759" cy="734"/>
            </a:xfrm>
            <a:custGeom>
              <a:avLst/>
              <a:gdLst>
                <a:gd name="T0" fmla="*/ 169 w 268"/>
                <a:gd name="T1" fmla="*/ 102 h 258"/>
                <a:gd name="T2" fmla="*/ 176 w 268"/>
                <a:gd name="T3" fmla="*/ 30 h 258"/>
                <a:gd name="T4" fmla="*/ 170 w 268"/>
                <a:gd name="T5" fmla="*/ 33 h 258"/>
                <a:gd name="T6" fmla="*/ 143 w 268"/>
                <a:gd name="T7" fmla="*/ 111 h 258"/>
                <a:gd name="T8" fmla="*/ 162 w 268"/>
                <a:gd name="T9" fmla="*/ 125 h 258"/>
                <a:gd name="T10" fmla="*/ 209 w 268"/>
                <a:gd name="T11" fmla="*/ 144 h 258"/>
                <a:gd name="T12" fmla="*/ 208 w 268"/>
                <a:gd name="T13" fmla="*/ 137 h 258"/>
                <a:gd name="T14" fmla="*/ 150 w 268"/>
                <a:gd name="T15" fmla="*/ 111 h 258"/>
                <a:gd name="T16" fmla="*/ 165 w 268"/>
                <a:gd name="T17" fmla="*/ 111 h 258"/>
                <a:gd name="T18" fmla="*/ 150 w 268"/>
                <a:gd name="T19" fmla="*/ 111 h 258"/>
                <a:gd name="T20" fmla="*/ 191 w 268"/>
                <a:gd name="T21" fmla="*/ 216 h 258"/>
                <a:gd name="T22" fmla="*/ 253 w 268"/>
                <a:gd name="T23" fmla="*/ 111 h 258"/>
                <a:gd name="T24" fmla="*/ 61 w 268"/>
                <a:gd name="T25" fmla="*/ 111 h 258"/>
                <a:gd name="T26" fmla="*/ 47 w 268"/>
                <a:gd name="T27" fmla="*/ 126 h 258"/>
                <a:gd name="T28" fmla="*/ 157 w 268"/>
                <a:gd name="T29" fmla="*/ 0 h 258"/>
                <a:gd name="T30" fmla="*/ 177 w 268"/>
                <a:gd name="T31" fmla="*/ 190 h 258"/>
                <a:gd name="T32" fmla="*/ 134 w 268"/>
                <a:gd name="T33" fmla="*/ 152 h 258"/>
                <a:gd name="T34" fmla="*/ 117 w 268"/>
                <a:gd name="T35" fmla="*/ 146 h 258"/>
                <a:gd name="T36" fmla="*/ 9 w 268"/>
                <a:gd name="T37" fmla="*/ 137 h 258"/>
                <a:gd name="T38" fmla="*/ 0 w 268"/>
                <a:gd name="T39" fmla="*/ 204 h 258"/>
                <a:gd name="T40" fmla="*/ 180 w 268"/>
                <a:gd name="T41" fmla="*/ 198 h 258"/>
                <a:gd name="T42" fmla="*/ 162 w 268"/>
                <a:gd name="T43" fmla="*/ 191 h 258"/>
                <a:gd name="T44" fmla="*/ 127 w 268"/>
                <a:gd name="T45" fmla="*/ 189 h 258"/>
                <a:gd name="T46" fmla="*/ 129 w 268"/>
                <a:gd name="T47" fmla="*/ 162 h 258"/>
                <a:gd name="T48" fmla="*/ 136 w 268"/>
                <a:gd name="T49" fmla="*/ 163 h 258"/>
                <a:gd name="T50" fmla="*/ 162 w 268"/>
                <a:gd name="T51" fmla="*/ 191 h 258"/>
                <a:gd name="T52" fmla="*/ 180 w 268"/>
                <a:gd name="T53" fmla="*/ 228 h 258"/>
                <a:gd name="T54" fmla="*/ 162 w 268"/>
                <a:gd name="T55" fmla="*/ 237 h 258"/>
                <a:gd name="T56" fmla="*/ 115 w 268"/>
                <a:gd name="T57" fmla="*/ 237 h 258"/>
                <a:gd name="T58" fmla="*/ 44 w 268"/>
                <a:gd name="T59" fmla="*/ 216 h 258"/>
                <a:gd name="T60" fmla="*/ 9 w 268"/>
                <a:gd name="T61" fmla="*/ 237 h 258"/>
                <a:gd name="T62" fmla="*/ 0 w 268"/>
                <a:gd name="T63" fmla="*/ 209 h 258"/>
                <a:gd name="T64" fmla="*/ 138 w 268"/>
                <a:gd name="T65" fmla="*/ 222 h 258"/>
                <a:gd name="T66" fmla="*/ 138 w 268"/>
                <a:gd name="T67" fmla="*/ 258 h 258"/>
                <a:gd name="T68" fmla="*/ 138 w 268"/>
                <a:gd name="T69" fmla="*/ 222 h 258"/>
                <a:gd name="T70" fmla="*/ 129 w 268"/>
                <a:gd name="T71" fmla="*/ 240 h 258"/>
                <a:gd name="T72" fmla="*/ 147 w 268"/>
                <a:gd name="T73" fmla="*/ 240 h 258"/>
                <a:gd name="T74" fmla="*/ 44 w 268"/>
                <a:gd name="T75" fmla="*/ 222 h 258"/>
                <a:gd name="T76" fmla="*/ 44 w 268"/>
                <a:gd name="T77" fmla="*/ 258 h 258"/>
                <a:gd name="T78" fmla="*/ 44 w 268"/>
                <a:gd name="T79" fmla="*/ 222 h 258"/>
                <a:gd name="T80" fmla="*/ 35 w 268"/>
                <a:gd name="T81" fmla="*/ 240 h 258"/>
                <a:gd name="T82" fmla="*/ 53 w 268"/>
                <a:gd name="T83" fmla="*/ 24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 h="258">
                  <a:moveTo>
                    <a:pt x="172" y="109"/>
                  </a:moveTo>
                  <a:cubicBezTo>
                    <a:pt x="171" y="106"/>
                    <a:pt x="170" y="104"/>
                    <a:pt x="169" y="102"/>
                  </a:cubicBezTo>
                  <a:cubicBezTo>
                    <a:pt x="180" y="35"/>
                    <a:pt x="180" y="35"/>
                    <a:pt x="180" y="35"/>
                  </a:cubicBezTo>
                  <a:cubicBezTo>
                    <a:pt x="180" y="33"/>
                    <a:pt x="178" y="30"/>
                    <a:pt x="176" y="30"/>
                  </a:cubicBezTo>
                  <a:cubicBezTo>
                    <a:pt x="176" y="30"/>
                    <a:pt x="176" y="30"/>
                    <a:pt x="176" y="30"/>
                  </a:cubicBezTo>
                  <a:cubicBezTo>
                    <a:pt x="173" y="29"/>
                    <a:pt x="171" y="30"/>
                    <a:pt x="170" y="33"/>
                  </a:cubicBezTo>
                  <a:cubicBezTo>
                    <a:pt x="151" y="97"/>
                    <a:pt x="151" y="97"/>
                    <a:pt x="151" y="97"/>
                  </a:cubicBezTo>
                  <a:cubicBezTo>
                    <a:pt x="146" y="100"/>
                    <a:pt x="143" y="105"/>
                    <a:pt x="143" y="111"/>
                  </a:cubicBezTo>
                  <a:cubicBezTo>
                    <a:pt x="143" y="119"/>
                    <a:pt x="149" y="125"/>
                    <a:pt x="157" y="125"/>
                  </a:cubicBezTo>
                  <a:cubicBezTo>
                    <a:pt x="159" y="125"/>
                    <a:pt x="160" y="125"/>
                    <a:pt x="162" y="125"/>
                  </a:cubicBezTo>
                  <a:cubicBezTo>
                    <a:pt x="202" y="146"/>
                    <a:pt x="202" y="146"/>
                    <a:pt x="202" y="146"/>
                  </a:cubicBezTo>
                  <a:cubicBezTo>
                    <a:pt x="205" y="147"/>
                    <a:pt x="207" y="146"/>
                    <a:pt x="209" y="144"/>
                  </a:cubicBezTo>
                  <a:cubicBezTo>
                    <a:pt x="209" y="144"/>
                    <a:pt x="209" y="144"/>
                    <a:pt x="209" y="144"/>
                  </a:cubicBezTo>
                  <a:cubicBezTo>
                    <a:pt x="210" y="142"/>
                    <a:pt x="210" y="139"/>
                    <a:pt x="208" y="137"/>
                  </a:cubicBezTo>
                  <a:cubicBezTo>
                    <a:pt x="172" y="109"/>
                    <a:pt x="172" y="109"/>
                    <a:pt x="172" y="109"/>
                  </a:cubicBezTo>
                  <a:moveTo>
                    <a:pt x="150" y="111"/>
                  </a:moveTo>
                  <a:cubicBezTo>
                    <a:pt x="150" y="107"/>
                    <a:pt x="153" y="103"/>
                    <a:pt x="157" y="103"/>
                  </a:cubicBezTo>
                  <a:cubicBezTo>
                    <a:pt x="161" y="103"/>
                    <a:pt x="165" y="107"/>
                    <a:pt x="165" y="111"/>
                  </a:cubicBezTo>
                  <a:cubicBezTo>
                    <a:pt x="165" y="115"/>
                    <a:pt x="161" y="118"/>
                    <a:pt x="157" y="118"/>
                  </a:cubicBezTo>
                  <a:cubicBezTo>
                    <a:pt x="153" y="118"/>
                    <a:pt x="150" y="115"/>
                    <a:pt x="150" y="111"/>
                  </a:cubicBezTo>
                  <a:moveTo>
                    <a:pt x="268" y="111"/>
                  </a:moveTo>
                  <a:cubicBezTo>
                    <a:pt x="268" y="160"/>
                    <a:pt x="236" y="202"/>
                    <a:pt x="191" y="216"/>
                  </a:cubicBezTo>
                  <a:cubicBezTo>
                    <a:pt x="191" y="200"/>
                    <a:pt x="191" y="200"/>
                    <a:pt x="191" y="200"/>
                  </a:cubicBezTo>
                  <a:cubicBezTo>
                    <a:pt x="227" y="187"/>
                    <a:pt x="253" y="151"/>
                    <a:pt x="253" y="111"/>
                  </a:cubicBezTo>
                  <a:cubicBezTo>
                    <a:pt x="253" y="58"/>
                    <a:pt x="210" y="15"/>
                    <a:pt x="157" y="15"/>
                  </a:cubicBezTo>
                  <a:cubicBezTo>
                    <a:pt x="104" y="15"/>
                    <a:pt x="61" y="58"/>
                    <a:pt x="61" y="111"/>
                  </a:cubicBezTo>
                  <a:cubicBezTo>
                    <a:pt x="61" y="116"/>
                    <a:pt x="62" y="121"/>
                    <a:pt x="63" y="126"/>
                  </a:cubicBezTo>
                  <a:cubicBezTo>
                    <a:pt x="47" y="126"/>
                    <a:pt x="47" y="126"/>
                    <a:pt x="47" y="126"/>
                  </a:cubicBezTo>
                  <a:cubicBezTo>
                    <a:pt x="47" y="121"/>
                    <a:pt x="46" y="116"/>
                    <a:pt x="46" y="111"/>
                  </a:cubicBezTo>
                  <a:cubicBezTo>
                    <a:pt x="46" y="49"/>
                    <a:pt x="96" y="0"/>
                    <a:pt x="157" y="0"/>
                  </a:cubicBezTo>
                  <a:cubicBezTo>
                    <a:pt x="218" y="0"/>
                    <a:pt x="268" y="49"/>
                    <a:pt x="268" y="111"/>
                  </a:cubicBezTo>
                  <a:moveTo>
                    <a:pt x="177" y="190"/>
                  </a:moveTo>
                  <a:cubicBezTo>
                    <a:pt x="142" y="156"/>
                    <a:pt x="142" y="156"/>
                    <a:pt x="142" y="156"/>
                  </a:cubicBezTo>
                  <a:cubicBezTo>
                    <a:pt x="140" y="154"/>
                    <a:pt x="137" y="152"/>
                    <a:pt x="134" y="152"/>
                  </a:cubicBezTo>
                  <a:cubicBezTo>
                    <a:pt x="117" y="152"/>
                    <a:pt x="117" y="152"/>
                    <a:pt x="117" y="152"/>
                  </a:cubicBezTo>
                  <a:cubicBezTo>
                    <a:pt x="117" y="146"/>
                    <a:pt x="117" y="146"/>
                    <a:pt x="117" y="146"/>
                  </a:cubicBezTo>
                  <a:cubicBezTo>
                    <a:pt x="117" y="141"/>
                    <a:pt x="113" y="137"/>
                    <a:pt x="108" y="137"/>
                  </a:cubicBezTo>
                  <a:cubicBezTo>
                    <a:pt x="9" y="137"/>
                    <a:pt x="9" y="137"/>
                    <a:pt x="9" y="137"/>
                  </a:cubicBezTo>
                  <a:cubicBezTo>
                    <a:pt x="4" y="137"/>
                    <a:pt x="0" y="141"/>
                    <a:pt x="0" y="146"/>
                  </a:cubicBezTo>
                  <a:cubicBezTo>
                    <a:pt x="0" y="204"/>
                    <a:pt x="0" y="204"/>
                    <a:pt x="0" y="204"/>
                  </a:cubicBezTo>
                  <a:cubicBezTo>
                    <a:pt x="180" y="204"/>
                    <a:pt x="180" y="204"/>
                    <a:pt x="180" y="204"/>
                  </a:cubicBezTo>
                  <a:cubicBezTo>
                    <a:pt x="180" y="198"/>
                    <a:pt x="180" y="198"/>
                    <a:pt x="180" y="198"/>
                  </a:cubicBezTo>
                  <a:cubicBezTo>
                    <a:pt x="180" y="195"/>
                    <a:pt x="179" y="192"/>
                    <a:pt x="177" y="190"/>
                  </a:cubicBezTo>
                  <a:moveTo>
                    <a:pt x="162" y="191"/>
                  </a:moveTo>
                  <a:cubicBezTo>
                    <a:pt x="129" y="191"/>
                    <a:pt x="129" y="191"/>
                    <a:pt x="129" y="191"/>
                  </a:cubicBezTo>
                  <a:cubicBezTo>
                    <a:pt x="128" y="191"/>
                    <a:pt x="127" y="190"/>
                    <a:pt x="127" y="189"/>
                  </a:cubicBezTo>
                  <a:cubicBezTo>
                    <a:pt x="127" y="164"/>
                    <a:pt x="127" y="164"/>
                    <a:pt x="127" y="164"/>
                  </a:cubicBezTo>
                  <a:cubicBezTo>
                    <a:pt x="127" y="163"/>
                    <a:pt x="128" y="162"/>
                    <a:pt x="129" y="162"/>
                  </a:cubicBezTo>
                  <a:cubicBezTo>
                    <a:pt x="135" y="162"/>
                    <a:pt x="135" y="162"/>
                    <a:pt x="135" y="162"/>
                  </a:cubicBezTo>
                  <a:cubicBezTo>
                    <a:pt x="136" y="163"/>
                    <a:pt x="136" y="163"/>
                    <a:pt x="136" y="163"/>
                  </a:cubicBezTo>
                  <a:cubicBezTo>
                    <a:pt x="163" y="188"/>
                    <a:pt x="163" y="188"/>
                    <a:pt x="163" y="188"/>
                  </a:cubicBezTo>
                  <a:cubicBezTo>
                    <a:pt x="164" y="189"/>
                    <a:pt x="163" y="191"/>
                    <a:pt x="162" y="191"/>
                  </a:cubicBezTo>
                  <a:moveTo>
                    <a:pt x="180" y="209"/>
                  </a:moveTo>
                  <a:cubicBezTo>
                    <a:pt x="180" y="228"/>
                    <a:pt x="180" y="228"/>
                    <a:pt x="180" y="228"/>
                  </a:cubicBezTo>
                  <a:cubicBezTo>
                    <a:pt x="180" y="233"/>
                    <a:pt x="176" y="237"/>
                    <a:pt x="171" y="237"/>
                  </a:cubicBezTo>
                  <a:cubicBezTo>
                    <a:pt x="162" y="237"/>
                    <a:pt x="162" y="237"/>
                    <a:pt x="162" y="237"/>
                  </a:cubicBezTo>
                  <a:cubicBezTo>
                    <a:pt x="160" y="225"/>
                    <a:pt x="150" y="216"/>
                    <a:pt x="138" y="216"/>
                  </a:cubicBezTo>
                  <a:cubicBezTo>
                    <a:pt x="126" y="216"/>
                    <a:pt x="117" y="225"/>
                    <a:pt x="115" y="237"/>
                  </a:cubicBezTo>
                  <a:cubicBezTo>
                    <a:pt x="68" y="237"/>
                    <a:pt x="68" y="237"/>
                    <a:pt x="68" y="237"/>
                  </a:cubicBezTo>
                  <a:cubicBezTo>
                    <a:pt x="66" y="225"/>
                    <a:pt x="56" y="216"/>
                    <a:pt x="44" y="216"/>
                  </a:cubicBezTo>
                  <a:cubicBezTo>
                    <a:pt x="32" y="216"/>
                    <a:pt x="22" y="225"/>
                    <a:pt x="21" y="237"/>
                  </a:cubicBezTo>
                  <a:cubicBezTo>
                    <a:pt x="9" y="237"/>
                    <a:pt x="9" y="237"/>
                    <a:pt x="9" y="237"/>
                  </a:cubicBezTo>
                  <a:cubicBezTo>
                    <a:pt x="4" y="237"/>
                    <a:pt x="0" y="233"/>
                    <a:pt x="0" y="228"/>
                  </a:cubicBezTo>
                  <a:cubicBezTo>
                    <a:pt x="0" y="209"/>
                    <a:pt x="0" y="209"/>
                    <a:pt x="0" y="209"/>
                  </a:cubicBezTo>
                  <a:cubicBezTo>
                    <a:pt x="180" y="209"/>
                    <a:pt x="180" y="209"/>
                    <a:pt x="180" y="209"/>
                  </a:cubicBezTo>
                  <a:moveTo>
                    <a:pt x="138" y="222"/>
                  </a:moveTo>
                  <a:cubicBezTo>
                    <a:pt x="129" y="222"/>
                    <a:pt x="120" y="230"/>
                    <a:pt x="120" y="240"/>
                  </a:cubicBezTo>
                  <a:cubicBezTo>
                    <a:pt x="120" y="250"/>
                    <a:pt x="129" y="258"/>
                    <a:pt x="138" y="258"/>
                  </a:cubicBezTo>
                  <a:cubicBezTo>
                    <a:pt x="148" y="258"/>
                    <a:pt x="156" y="250"/>
                    <a:pt x="156" y="240"/>
                  </a:cubicBezTo>
                  <a:cubicBezTo>
                    <a:pt x="156" y="230"/>
                    <a:pt x="148" y="222"/>
                    <a:pt x="138" y="222"/>
                  </a:cubicBezTo>
                  <a:moveTo>
                    <a:pt x="138" y="249"/>
                  </a:moveTo>
                  <a:cubicBezTo>
                    <a:pt x="133" y="249"/>
                    <a:pt x="129" y="245"/>
                    <a:pt x="129" y="240"/>
                  </a:cubicBezTo>
                  <a:cubicBezTo>
                    <a:pt x="129" y="235"/>
                    <a:pt x="133" y="231"/>
                    <a:pt x="138" y="231"/>
                  </a:cubicBezTo>
                  <a:cubicBezTo>
                    <a:pt x="143" y="231"/>
                    <a:pt x="147" y="235"/>
                    <a:pt x="147" y="240"/>
                  </a:cubicBezTo>
                  <a:cubicBezTo>
                    <a:pt x="147" y="245"/>
                    <a:pt x="143" y="249"/>
                    <a:pt x="138" y="249"/>
                  </a:cubicBezTo>
                  <a:moveTo>
                    <a:pt x="44" y="222"/>
                  </a:moveTo>
                  <a:cubicBezTo>
                    <a:pt x="34" y="222"/>
                    <a:pt x="26" y="230"/>
                    <a:pt x="26" y="240"/>
                  </a:cubicBezTo>
                  <a:cubicBezTo>
                    <a:pt x="26" y="250"/>
                    <a:pt x="34" y="258"/>
                    <a:pt x="44" y="258"/>
                  </a:cubicBezTo>
                  <a:cubicBezTo>
                    <a:pt x="54" y="258"/>
                    <a:pt x="62" y="250"/>
                    <a:pt x="62" y="240"/>
                  </a:cubicBezTo>
                  <a:cubicBezTo>
                    <a:pt x="62" y="230"/>
                    <a:pt x="54" y="222"/>
                    <a:pt x="44" y="222"/>
                  </a:cubicBezTo>
                  <a:moveTo>
                    <a:pt x="44" y="249"/>
                  </a:moveTo>
                  <a:cubicBezTo>
                    <a:pt x="39" y="249"/>
                    <a:pt x="35" y="245"/>
                    <a:pt x="35" y="240"/>
                  </a:cubicBezTo>
                  <a:cubicBezTo>
                    <a:pt x="35" y="235"/>
                    <a:pt x="39" y="231"/>
                    <a:pt x="44" y="231"/>
                  </a:cubicBezTo>
                  <a:cubicBezTo>
                    <a:pt x="49" y="231"/>
                    <a:pt x="53" y="235"/>
                    <a:pt x="53" y="240"/>
                  </a:cubicBezTo>
                  <a:cubicBezTo>
                    <a:pt x="53" y="245"/>
                    <a:pt x="49" y="249"/>
                    <a:pt x="44" y="249"/>
                  </a:cubicBezTo>
                </a:path>
              </a:pathLst>
            </a:custGeom>
            <a:solidFill>
              <a:srgbClr val="AC8282">
                <a:lumMod val="60000"/>
                <a:lumOff val="40000"/>
              </a:srgbClr>
            </a:solidFill>
            <a:ln>
              <a:noFill/>
            </a:ln>
          </p:spPr>
          <p:txBody>
            <a:bodyPr vert="horz" wrap="square" lIns="91440" tIns="45720" rIns="91440" bIns="45720" numCol="1" anchor="t" anchorCtr="0" compatLnSpc="1">
              <a:normAutofit/>
            </a:bodyPr>
            <a:lstStyle/>
            <a:p>
              <a:endParaRPr lang="zh-CN" altLang="en-US">
                <a:sym typeface="Arial" panose="020B0604020202020204" pitchFamily="34" charset="0"/>
              </a:endParaRPr>
            </a:p>
          </p:txBody>
        </p:sp>
        <p:grpSp>
          <p:nvGrpSpPr>
            <p:cNvPr id="118" name="Group 46"/>
            <p:cNvGrpSpPr/>
            <p:nvPr>
              <p:custDataLst>
                <p:tags r:id="rId16"/>
              </p:custDataLst>
            </p:nvPr>
          </p:nvGrpSpPr>
          <p:grpSpPr bwMode="auto">
            <a:xfrm>
              <a:off x="8848" y="3637"/>
              <a:ext cx="739" cy="840"/>
              <a:chOff x="0" y="0"/>
              <a:chExt cx="361887" cy="411805"/>
            </a:xfrm>
            <a:solidFill>
              <a:srgbClr val="C8886E">
                <a:lumMod val="60000"/>
                <a:lumOff val="40000"/>
              </a:srgbClr>
            </a:solidFill>
          </p:grpSpPr>
          <p:sp>
            <p:nvSpPr>
              <p:cNvPr id="119" name="Freeform 68"/>
              <p:cNvSpPr>
                <a:spLocks noEditPoints="1" noChangeArrowheads="1"/>
              </p:cNvSpPr>
              <p:nvPr>
                <p:custDataLst>
                  <p:tags r:id="rId17"/>
                </p:custDataLst>
              </p:nvPr>
            </p:nvSpPr>
            <p:spPr bwMode="auto">
              <a:xfrm>
                <a:off x="0" y="0"/>
                <a:ext cx="164722" cy="299495"/>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w="9525" cmpd="sng">
                <a:noFill/>
                <a:bevel/>
              </a:ln>
            </p:spPr>
            <p:txBody>
              <a:bodyPr>
                <a:normAutofit/>
              </a:bodyPr>
              <a:lstStyle/>
              <a:p>
                <a:endParaRPr lang="zh-CN" altLang="en-US">
                  <a:sym typeface="Arial" panose="020B0604020202020204" pitchFamily="34" charset="0"/>
                </a:endParaRPr>
              </a:p>
            </p:txBody>
          </p:sp>
          <p:sp>
            <p:nvSpPr>
              <p:cNvPr id="120" name="Freeform 69"/>
              <p:cNvSpPr>
                <a:spLocks noEditPoints="1" noChangeArrowheads="1"/>
              </p:cNvSpPr>
              <p:nvPr>
                <p:custDataLst>
                  <p:tags r:id="rId18"/>
                </p:custDataLst>
              </p:nvPr>
            </p:nvSpPr>
            <p:spPr bwMode="auto">
              <a:xfrm>
                <a:off x="192174" y="112310"/>
                <a:ext cx="169713" cy="299495"/>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w="9525" cmpd="sng">
                <a:noFill/>
                <a:bevel/>
              </a:ln>
            </p:spPr>
            <p:txBody>
              <a:bodyPr>
                <a:normAutofit/>
              </a:bodyPr>
              <a:lstStyle/>
              <a:p>
                <a:endParaRPr lang="zh-CN" altLang="en-US">
                  <a:sym typeface="Arial" panose="020B0604020202020204" pitchFamily="34" charset="0"/>
                </a:endParaRPr>
              </a:p>
            </p:txBody>
          </p:sp>
          <p:sp>
            <p:nvSpPr>
              <p:cNvPr id="121" name="Freeform 70"/>
              <p:cNvSpPr>
                <a:spLocks noChangeArrowheads="1"/>
              </p:cNvSpPr>
              <p:nvPr>
                <p:custDataLst>
                  <p:tags r:id="rId19"/>
                </p:custDataLst>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w="9525" cmpd="sng">
                <a:noFill/>
                <a:bevel/>
              </a:ln>
            </p:spPr>
            <p:txBody>
              <a:bodyPr>
                <a:normAutofit fontScale="25000" lnSpcReduction="20000"/>
              </a:bodyPr>
              <a:lstStyle/>
              <a:p>
                <a:endParaRPr lang="zh-CN" altLang="en-US">
                  <a:sym typeface="Arial" panose="020B0604020202020204" pitchFamily="34" charset="0"/>
                </a:endParaRPr>
              </a:p>
            </p:txBody>
          </p:sp>
          <p:sp>
            <p:nvSpPr>
              <p:cNvPr id="122" name="Freeform 71"/>
              <p:cNvSpPr>
                <a:spLocks noChangeArrowheads="1"/>
              </p:cNvSpPr>
              <p:nvPr>
                <p:custDataLst>
                  <p:tags r:id="rId20"/>
                </p:custDataLst>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grpFill/>
              <a:ln w="9525" cmpd="sng">
                <a:noFill/>
                <a:bevel/>
              </a:ln>
            </p:spPr>
            <p:txBody>
              <a:bodyPr>
                <a:normAutofit fontScale="25000" lnSpcReduction="20000"/>
              </a:bodyPr>
              <a:lstStyle/>
              <a:p>
                <a:endParaRPr lang="zh-CN" altLang="en-US">
                  <a:sym typeface="Arial" panose="020B0604020202020204" pitchFamily="34" charset="0"/>
                </a:endParaRPr>
              </a:p>
            </p:txBody>
          </p:sp>
        </p:grpSp>
        <p:sp>
          <p:nvSpPr>
            <p:cNvPr id="123" name="矩形 122"/>
            <p:cNvSpPr/>
            <p:nvPr>
              <p:custDataLst>
                <p:tags r:id="rId21"/>
              </p:custDataLst>
            </p:nvPr>
          </p:nvSpPr>
          <p:spPr bwMode="auto">
            <a:xfrm>
              <a:off x="10537" y="7761"/>
              <a:ext cx="5102" cy="72"/>
            </a:xfrm>
            <a:prstGeom prst="rect">
              <a:avLst/>
            </a:prstGeom>
            <a:solidFill>
              <a:srgbClr val="8E795E"/>
            </a:solidFill>
            <a:ln w="9525">
              <a:noFill/>
              <a:round/>
            </a:ln>
          </p:spPr>
          <p:txBody>
            <a:bodyPr vert="horz" wrap="square" lIns="91440" tIns="45720" rIns="91440" bIns="45720" numCol="1" rtlCol="0" anchor="t" anchorCtr="0" compatLnSpc="1">
              <a:normAutofit fontScale="25000" lnSpcReduction="20000"/>
            </a:bodyPr>
            <a:lstStyle/>
            <a:p>
              <a:pPr algn="ctr"/>
              <a:endParaRPr lang="zh-CN" altLang="en-US">
                <a:sym typeface="Arial" panose="020B0604020202020204" pitchFamily="34" charset="0"/>
              </a:endParaRPr>
            </a:p>
          </p:txBody>
        </p:sp>
        <p:sp>
          <p:nvSpPr>
            <p:cNvPr id="124" name="KSO_Shape"/>
            <p:cNvSpPr/>
            <p:nvPr>
              <p:custDataLst>
                <p:tags r:id="rId22"/>
              </p:custDataLst>
            </p:nvPr>
          </p:nvSpPr>
          <p:spPr bwMode="auto">
            <a:xfrm>
              <a:off x="7887" y="2747"/>
              <a:ext cx="2660" cy="262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294350"/>
            </a:solidFill>
            <a:ln>
              <a:noFill/>
            </a:ln>
            <a:extLst>
              <a:ext uri="{91240B29-F687-4F45-9708-019B960494DF}">
                <a14:hiddenLine xmlns:a14="http://schemas.microsoft.com/office/drawing/2010/main" w="38100">
                  <a:solidFill>
                    <a:srgbClr val="000000"/>
                  </a:solidFill>
                  <a:prstDash val="solid"/>
                  <a:round/>
                </a14:hiddenLine>
              </a:ext>
            </a:extLst>
          </p:spPr>
          <p:txBody>
            <a:bodyPr lIns="501445" tIns="575655" rIns="501445" bIns="614746" anchor="ctr">
              <a:normAutofit/>
            </a:bodyPr>
            <a:lstStyle/>
            <a:p>
              <a:endParaRPr lang="zh-CN" altLang="en-US">
                <a:sym typeface="Arial" panose="020B0604020202020204" pitchFamily="34" charset="0"/>
              </a:endParaRPr>
            </a:p>
          </p:txBody>
        </p:sp>
        <p:sp>
          <p:nvSpPr>
            <p:cNvPr id="125" name="KSO_Shape"/>
            <p:cNvSpPr/>
            <p:nvPr>
              <p:custDataLst>
                <p:tags r:id="rId23"/>
              </p:custDataLst>
            </p:nvPr>
          </p:nvSpPr>
          <p:spPr bwMode="auto">
            <a:xfrm>
              <a:off x="10543" y="3208"/>
              <a:ext cx="2660" cy="262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FC8618"/>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26" name="KSO_Shape"/>
            <p:cNvSpPr/>
            <p:nvPr>
              <p:custDataLst>
                <p:tags r:id="rId24"/>
              </p:custDataLst>
            </p:nvPr>
          </p:nvSpPr>
          <p:spPr bwMode="auto">
            <a:xfrm>
              <a:off x="8844" y="5211"/>
              <a:ext cx="2660" cy="262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8E795E"/>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27" name="矩形 126"/>
            <p:cNvSpPr/>
            <p:nvPr>
              <p:custDataLst>
                <p:tags r:id="rId25"/>
              </p:custDataLst>
            </p:nvPr>
          </p:nvSpPr>
          <p:spPr>
            <a:xfrm>
              <a:off x="4654" y="2230"/>
              <a:ext cx="3234" cy="1364"/>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严禁作业人员在有毒、窒息环境下摘下防毒面具。</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8" name="矩形 127"/>
            <p:cNvSpPr/>
            <p:nvPr>
              <p:custDataLst>
                <p:tags r:id="rId26"/>
              </p:custDataLst>
            </p:nvPr>
          </p:nvSpPr>
          <p:spPr>
            <a:xfrm>
              <a:off x="12949" y="2349"/>
              <a:ext cx="3233" cy="1364"/>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难度大、劳动强度大、时间长的受限空间作业应采取轮换作业。</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矩形 128"/>
            <p:cNvSpPr/>
            <p:nvPr>
              <p:custDataLst>
                <p:tags r:id="rId27"/>
              </p:custDataLst>
            </p:nvPr>
          </p:nvSpPr>
          <p:spPr>
            <a:xfrm>
              <a:off x="11477" y="5970"/>
              <a:ext cx="3945" cy="1771"/>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作业结束后，由受限空间所在单位和作业单位共同检查受限空间内外，确认无问题后方可封闭受限空间。</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0" name="KSO_Shape"/>
            <p:cNvSpPr/>
            <p:nvPr>
              <p:custDataLst>
                <p:tags r:id="rId28"/>
              </p:custDataLst>
            </p:nvPr>
          </p:nvSpPr>
          <p:spPr bwMode="auto">
            <a:xfrm>
              <a:off x="6253" y="4715"/>
              <a:ext cx="2660" cy="262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FF9F00"/>
            </a:solidFill>
            <a:ln>
              <a:noFill/>
            </a:ln>
          </p:spPr>
          <p:txBody>
            <a:bodyPr lIns="501445" tIns="575655" rIns="501445" bIns="614746" anchor="ctr">
              <a:normAutofit/>
            </a:bodyPr>
            <a:lstStyle/>
            <a:p>
              <a:endParaRPr lang="zh-CN" altLang="en-US">
                <a:sym typeface="Arial" panose="020B0604020202020204" pitchFamily="34" charset="0"/>
              </a:endParaRPr>
            </a:p>
          </p:txBody>
        </p:sp>
        <p:sp>
          <p:nvSpPr>
            <p:cNvPr id="131" name="KSO_Shape"/>
            <p:cNvSpPr/>
            <p:nvPr>
              <p:custDataLst>
                <p:tags r:id="rId29"/>
              </p:custDataLst>
            </p:nvPr>
          </p:nvSpPr>
          <p:spPr bwMode="auto">
            <a:xfrm>
              <a:off x="7168" y="5611"/>
              <a:ext cx="829" cy="829"/>
            </a:xfrm>
            <a:custGeom>
              <a:avLst/>
              <a:gdLst>
                <a:gd name="T0" fmla="*/ 1665347 w 2276475"/>
                <a:gd name="T1" fmla="*/ 841942 h 2276475"/>
                <a:gd name="T2" fmla="*/ 1695902 w 2276475"/>
                <a:gd name="T3" fmla="*/ 899243 h 2276475"/>
                <a:gd name="T4" fmla="*/ 1676772 w 2276475"/>
                <a:gd name="T5" fmla="*/ 962379 h 2276475"/>
                <a:gd name="T6" fmla="*/ 1619649 w 2276475"/>
                <a:gd name="T7" fmla="*/ 993151 h 2276475"/>
                <a:gd name="T8" fmla="*/ 1556149 w 2276475"/>
                <a:gd name="T9" fmla="*/ 974051 h 2276475"/>
                <a:gd name="T10" fmla="*/ 1525329 w 2276475"/>
                <a:gd name="T11" fmla="*/ 916751 h 2276475"/>
                <a:gd name="T12" fmla="*/ 1544459 w 2276475"/>
                <a:gd name="T13" fmla="*/ 853614 h 2276475"/>
                <a:gd name="T14" fmla="*/ 1601848 w 2276475"/>
                <a:gd name="T15" fmla="*/ 822842 h 2276475"/>
                <a:gd name="T16" fmla="*/ 892720 w 2276475"/>
                <a:gd name="T17" fmla="*/ 924611 h 2276475"/>
                <a:gd name="T18" fmla="*/ 799728 w 2276475"/>
                <a:gd name="T19" fmla="*/ 714470 h 2276475"/>
                <a:gd name="T20" fmla="*/ 839316 w 2276475"/>
                <a:gd name="T21" fmla="*/ 796667 h 2276475"/>
                <a:gd name="T22" fmla="*/ 801854 w 2276475"/>
                <a:gd name="T23" fmla="*/ 926478 h 2276475"/>
                <a:gd name="T24" fmla="*/ 634469 w 2276475"/>
                <a:gd name="T25" fmla="*/ 1048575 h 2276475"/>
                <a:gd name="T26" fmla="*/ 778473 w 2276475"/>
                <a:gd name="T27" fmla="*/ 856518 h 2276475"/>
                <a:gd name="T28" fmla="*/ 767314 w 2276475"/>
                <a:gd name="T29" fmla="*/ 760756 h 2276475"/>
                <a:gd name="T30" fmla="*/ 665555 w 2276475"/>
                <a:gd name="T31" fmla="*/ 751445 h 2276475"/>
                <a:gd name="T32" fmla="*/ 678042 w 2276475"/>
                <a:gd name="T33" fmla="*/ 694786 h 2276475"/>
                <a:gd name="T34" fmla="*/ 1310715 w 2276475"/>
                <a:gd name="T35" fmla="*/ 813778 h 2276475"/>
                <a:gd name="T36" fmla="*/ 1397931 w 2276475"/>
                <a:gd name="T37" fmla="*/ 804995 h 2276475"/>
                <a:gd name="T38" fmla="*/ 1449359 w 2276475"/>
                <a:gd name="T39" fmla="*/ 864347 h 2276475"/>
                <a:gd name="T40" fmla="*/ 1404558 w 2276475"/>
                <a:gd name="T41" fmla="*/ 907464 h 2276475"/>
                <a:gd name="T42" fmla="*/ 1370362 w 2276475"/>
                <a:gd name="T43" fmla="*/ 853967 h 2276475"/>
                <a:gd name="T44" fmla="*/ 1295604 w 2276475"/>
                <a:gd name="T45" fmla="*/ 872066 h 2276475"/>
                <a:gd name="T46" fmla="*/ 395199 w 2276475"/>
                <a:gd name="T47" fmla="*/ 499761 h 2276475"/>
                <a:gd name="T48" fmla="*/ 462659 w 2276475"/>
                <a:gd name="T49" fmla="*/ 938864 h 2276475"/>
                <a:gd name="T50" fmla="*/ 354033 w 2276475"/>
                <a:gd name="T51" fmla="*/ 990931 h 2276475"/>
                <a:gd name="T52" fmla="*/ 497452 w 2276475"/>
                <a:gd name="T53" fmla="*/ 1186177 h 2276475"/>
                <a:gd name="T54" fmla="*/ 798633 w 2276475"/>
                <a:gd name="T55" fmla="*/ 1479710 h 2276475"/>
                <a:gd name="T56" fmla="*/ 946035 w 2276475"/>
                <a:gd name="T57" fmla="*/ 1558605 h 2276475"/>
                <a:gd name="T58" fmla="*/ 995967 w 2276475"/>
                <a:gd name="T59" fmla="*/ 1430034 h 2276475"/>
                <a:gd name="T60" fmla="*/ 1420382 w 2276475"/>
                <a:gd name="T61" fmla="*/ 1537885 h 2276475"/>
                <a:gd name="T62" fmla="*/ 1382667 w 2276475"/>
                <a:gd name="T63" fmla="*/ 1902609 h 2276475"/>
                <a:gd name="T64" fmla="*/ 1091049 w 2276475"/>
                <a:gd name="T65" fmla="*/ 1858513 h 2276475"/>
                <a:gd name="T66" fmla="*/ 793852 w 2276475"/>
                <a:gd name="T67" fmla="*/ 1745085 h 2276475"/>
                <a:gd name="T68" fmla="*/ 461597 w 2276475"/>
                <a:gd name="T69" fmla="*/ 1522212 h 2276475"/>
                <a:gd name="T70" fmla="*/ 192819 w 2276475"/>
                <a:gd name="T71" fmla="*/ 1204505 h 2276475"/>
                <a:gd name="T72" fmla="*/ 55774 w 2276475"/>
                <a:gd name="T73" fmla="*/ 893440 h 2276475"/>
                <a:gd name="T74" fmla="*/ 531 w 2276475"/>
                <a:gd name="T75" fmla="*/ 575734 h 2276475"/>
                <a:gd name="T76" fmla="*/ 39307 w 2276475"/>
                <a:gd name="T77" fmla="*/ 485947 h 2276475"/>
                <a:gd name="T78" fmla="*/ 1085346 w 2276475"/>
                <a:gd name="T79" fmla="*/ 221054 h 2276475"/>
                <a:gd name="T80" fmla="*/ 1123871 w 2276475"/>
                <a:gd name="T81" fmla="*/ 272864 h 2276475"/>
                <a:gd name="T82" fmla="*/ 1114306 w 2276475"/>
                <a:gd name="T83" fmla="*/ 338755 h 2276475"/>
                <a:gd name="T84" fmla="*/ 1062496 w 2276475"/>
                <a:gd name="T85" fmla="*/ 377280 h 2276475"/>
                <a:gd name="T86" fmla="*/ 996340 w 2276475"/>
                <a:gd name="T87" fmla="*/ 367715 h 2276475"/>
                <a:gd name="T88" fmla="*/ 957814 w 2276475"/>
                <a:gd name="T89" fmla="*/ 315905 h 2276475"/>
                <a:gd name="T90" fmla="*/ 967645 w 2276475"/>
                <a:gd name="T91" fmla="*/ 249748 h 2276475"/>
                <a:gd name="T92" fmla="*/ 1019454 w 2276475"/>
                <a:gd name="T93" fmla="*/ 211223 h 2276475"/>
                <a:gd name="T94" fmla="*/ 1252615 w 2276475"/>
                <a:gd name="T95" fmla="*/ 30831 h 2276475"/>
                <a:gd name="T96" fmla="*/ 1561933 w 2276475"/>
                <a:gd name="T97" fmla="*/ 184188 h 2276475"/>
                <a:gd name="T98" fmla="*/ 1793656 w 2276475"/>
                <a:gd name="T99" fmla="*/ 453693 h 2276475"/>
                <a:gd name="T100" fmla="*/ 1898623 w 2276475"/>
                <a:gd name="T101" fmla="*/ 778215 h 2276475"/>
                <a:gd name="T102" fmla="*/ 1874440 w 2276475"/>
                <a:gd name="T103" fmla="*/ 1115229 h 2276475"/>
                <a:gd name="T104" fmla="*/ 1720844 w 2276475"/>
                <a:gd name="T105" fmla="*/ 1424603 h 2276475"/>
                <a:gd name="T106" fmla="*/ 1665571 w 2276475"/>
                <a:gd name="T107" fmla="*/ 1264335 h 2276475"/>
                <a:gd name="T108" fmla="*/ 1761236 w 2276475"/>
                <a:gd name="T109" fmla="*/ 991374 h 2276475"/>
                <a:gd name="T110" fmla="*/ 1747684 w 2276475"/>
                <a:gd name="T111" fmla="*/ 705922 h 2276475"/>
                <a:gd name="T112" fmla="*/ 1624648 w 2276475"/>
                <a:gd name="T113" fmla="*/ 441467 h 2276475"/>
                <a:gd name="T114" fmla="*/ 1401428 w 2276475"/>
                <a:gd name="T115" fmla="*/ 239471 h 2276475"/>
                <a:gd name="T116" fmla="*/ 1128516 w 2276475"/>
                <a:gd name="T117" fmla="*/ 143789 h 2276475"/>
                <a:gd name="T118" fmla="*/ 842849 w 2276475"/>
                <a:gd name="T119" fmla="*/ 157344 h 2276475"/>
                <a:gd name="T120" fmla="*/ 578705 w 2276475"/>
                <a:gd name="T121" fmla="*/ 280668 h 2276475"/>
                <a:gd name="T122" fmla="*/ 552930 w 2276475"/>
                <a:gd name="T123" fmla="*/ 133690 h 2276475"/>
                <a:gd name="T124" fmla="*/ 873408 w 2276475"/>
                <a:gd name="T125" fmla="*/ 12492 h 2276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2276475">
                  <a:moveTo>
                    <a:pt x="1919288" y="982662"/>
                  </a:moveTo>
                  <a:lnTo>
                    <a:pt x="1924685" y="982662"/>
                  </a:lnTo>
                  <a:lnTo>
                    <a:pt x="1929765" y="982662"/>
                  </a:lnTo>
                  <a:lnTo>
                    <a:pt x="1935480" y="983296"/>
                  </a:lnTo>
                  <a:lnTo>
                    <a:pt x="1940560" y="983930"/>
                  </a:lnTo>
                  <a:lnTo>
                    <a:pt x="1945323" y="984564"/>
                  </a:lnTo>
                  <a:lnTo>
                    <a:pt x="1950403" y="986149"/>
                  </a:lnTo>
                  <a:lnTo>
                    <a:pt x="1955165" y="987100"/>
                  </a:lnTo>
                  <a:lnTo>
                    <a:pt x="1959610" y="989002"/>
                  </a:lnTo>
                  <a:lnTo>
                    <a:pt x="1964373" y="990904"/>
                  </a:lnTo>
                  <a:lnTo>
                    <a:pt x="1969135" y="992489"/>
                  </a:lnTo>
                  <a:lnTo>
                    <a:pt x="1973580" y="995025"/>
                  </a:lnTo>
                  <a:lnTo>
                    <a:pt x="1977708" y="997245"/>
                  </a:lnTo>
                  <a:lnTo>
                    <a:pt x="1981835" y="1000415"/>
                  </a:lnTo>
                  <a:lnTo>
                    <a:pt x="1985963" y="1003268"/>
                  </a:lnTo>
                  <a:lnTo>
                    <a:pt x="1990090" y="1006121"/>
                  </a:lnTo>
                  <a:lnTo>
                    <a:pt x="1993583" y="1009291"/>
                  </a:lnTo>
                  <a:lnTo>
                    <a:pt x="1997075" y="1012778"/>
                  </a:lnTo>
                  <a:lnTo>
                    <a:pt x="2000568" y="1016265"/>
                  </a:lnTo>
                  <a:lnTo>
                    <a:pt x="2003743" y="1020069"/>
                  </a:lnTo>
                  <a:lnTo>
                    <a:pt x="2006918" y="1023873"/>
                  </a:lnTo>
                  <a:lnTo>
                    <a:pt x="2009775" y="1027994"/>
                  </a:lnTo>
                  <a:lnTo>
                    <a:pt x="2012315" y="1031799"/>
                  </a:lnTo>
                  <a:lnTo>
                    <a:pt x="2014855" y="1036237"/>
                  </a:lnTo>
                  <a:lnTo>
                    <a:pt x="2017078" y="1040675"/>
                  </a:lnTo>
                  <a:lnTo>
                    <a:pt x="2019300" y="1045430"/>
                  </a:lnTo>
                  <a:lnTo>
                    <a:pt x="2020888" y="1049868"/>
                  </a:lnTo>
                  <a:lnTo>
                    <a:pt x="2022475" y="1054623"/>
                  </a:lnTo>
                  <a:lnTo>
                    <a:pt x="2023745" y="1059695"/>
                  </a:lnTo>
                  <a:lnTo>
                    <a:pt x="2025016" y="1064451"/>
                  </a:lnTo>
                  <a:lnTo>
                    <a:pt x="2025968" y="1069523"/>
                  </a:lnTo>
                  <a:lnTo>
                    <a:pt x="2026603" y="1074595"/>
                  </a:lnTo>
                  <a:lnTo>
                    <a:pt x="2026920" y="1079984"/>
                  </a:lnTo>
                  <a:lnTo>
                    <a:pt x="2027238" y="1085056"/>
                  </a:lnTo>
                  <a:lnTo>
                    <a:pt x="2026920" y="1090445"/>
                  </a:lnTo>
                  <a:lnTo>
                    <a:pt x="2026603" y="1095517"/>
                  </a:lnTo>
                  <a:lnTo>
                    <a:pt x="2025968" y="1100590"/>
                  </a:lnTo>
                  <a:lnTo>
                    <a:pt x="2025016" y="1105662"/>
                  </a:lnTo>
                  <a:lnTo>
                    <a:pt x="2023745" y="1110417"/>
                  </a:lnTo>
                  <a:lnTo>
                    <a:pt x="2022475" y="1115489"/>
                  </a:lnTo>
                  <a:lnTo>
                    <a:pt x="2020888" y="1120244"/>
                  </a:lnTo>
                  <a:lnTo>
                    <a:pt x="2019300" y="1124682"/>
                  </a:lnTo>
                  <a:lnTo>
                    <a:pt x="2017078" y="1129437"/>
                  </a:lnTo>
                  <a:lnTo>
                    <a:pt x="2014855" y="1133876"/>
                  </a:lnTo>
                  <a:lnTo>
                    <a:pt x="2012315" y="1138314"/>
                  </a:lnTo>
                  <a:lnTo>
                    <a:pt x="2009775" y="1142118"/>
                  </a:lnTo>
                  <a:lnTo>
                    <a:pt x="2006918" y="1146239"/>
                  </a:lnTo>
                  <a:lnTo>
                    <a:pt x="2003743" y="1150043"/>
                  </a:lnTo>
                  <a:lnTo>
                    <a:pt x="2000568" y="1153847"/>
                  </a:lnTo>
                  <a:lnTo>
                    <a:pt x="1997075" y="1157334"/>
                  </a:lnTo>
                  <a:lnTo>
                    <a:pt x="1993583" y="1160821"/>
                  </a:lnTo>
                  <a:lnTo>
                    <a:pt x="1990090" y="1163991"/>
                  </a:lnTo>
                  <a:lnTo>
                    <a:pt x="1985963" y="1166845"/>
                  </a:lnTo>
                  <a:lnTo>
                    <a:pt x="1981835" y="1169698"/>
                  </a:lnTo>
                  <a:lnTo>
                    <a:pt x="1977708" y="1172234"/>
                  </a:lnTo>
                  <a:lnTo>
                    <a:pt x="1973580" y="1175087"/>
                  </a:lnTo>
                  <a:lnTo>
                    <a:pt x="1969135" y="1176989"/>
                  </a:lnTo>
                  <a:lnTo>
                    <a:pt x="1964373" y="1179208"/>
                  </a:lnTo>
                  <a:lnTo>
                    <a:pt x="1959610" y="1181110"/>
                  </a:lnTo>
                  <a:lnTo>
                    <a:pt x="1955165" y="1182695"/>
                  </a:lnTo>
                  <a:lnTo>
                    <a:pt x="1950403" y="1183963"/>
                  </a:lnTo>
                  <a:lnTo>
                    <a:pt x="1945323" y="1185231"/>
                  </a:lnTo>
                  <a:lnTo>
                    <a:pt x="1940560" y="1186182"/>
                  </a:lnTo>
                  <a:lnTo>
                    <a:pt x="1935480" y="1186816"/>
                  </a:lnTo>
                  <a:lnTo>
                    <a:pt x="1929765" y="1187450"/>
                  </a:lnTo>
                  <a:lnTo>
                    <a:pt x="1924685" y="1187450"/>
                  </a:lnTo>
                  <a:lnTo>
                    <a:pt x="1919288" y="1187450"/>
                  </a:lnTo>
                  <a:lnTo>
                    <a:pt x="1914208" y="1186816"/>
                  </a:lnTo>
                  <a:lnTo>
                    <a:pt x="1909128" y="1186182"/>
                  </a:lnTo>
                  <a:lnTo>
                    <a:pt x="1904048" y="1185231"/>
                  </a:lnTo>
                  <a:lnTo>
                    <a:pt x="1898968" y="1183963"/>
                  </a:lnTo>
                  <a:lnTo>
                    <a:pt x="1894205" y="1182695"/>
                  </a:lnTo>
                  <a:lnTo>
                    <a:pt x="1889443" y="1181110"/>
                  </a:lnTo>
                  <a:lnTo>
                    <a:pt x="1884680" y="1179208"/>
                  </a:lnTo>
                  <a:lnTo>
                    <a:pt x="1880235" y="1176989"/>
                  </a:lnTo>
                  <a:lnTo>
                    <a:pt x="1875790" y="1175087"/>
                  </a:lnTo>
                  <a:lnTo>
                    <a:pt x="1871663" y="1172234"/>
                  </a:lnTo>
                  <a:lnTo>
                    <a:pt x="1867218" y="1169698"/>
                  </a:lnTo>
                  <a:lnTo>
                    <a:pt x="1863090" y="1166845"/>
                  </a:lnTo>
                  <a:lnTo>
                    <a:pt x="1859598" y="1163991"/>
                  </a:lnTo>
                  <a:lnTo>
                    <a:pt x="1855788" y="1160821"/>
                  </a:lnTo>
                  <a:lnTo>
                    <a:pt x="1852295" y="1157334"/>
                  </a:lnTo>
                  <a:lnTo>
                    <a:pt x="1848803" y="1153847"/>
                  </a:lnTo>
                  <a:lnTo>
                    <a:pt x="1845628" y="1150043"/>
                  </a:lnTo>
                  <a:lnTo>
                    <a:pt x="1842453" y="1146239"/>
                  </a:lnTo>
                  <a:lnTo>
                    <a:pt x="1839913" y="1142118"/>
                  </a:lnTo>
                  <a:lnTo>
                    <a:pt x="1837055" y="1138314"/>
                  </a:lnTo>
                  <a:lnTo>
                    <a:pt x="1834515" y="1133876"/>
                  </a:lnTo>
                  <a:lnTo>
                    <a:pt x="1832293" y="1129437"/>
                  </a:lnTo>
                  <a:lnTo>
                    <a:pt x="1830388" y="1124682"/>
                  </a:lnTo>
                  <a:lnTo>
                    <a:pt x="1828483" y="1120244"/>
                  </a:lnTo>
                  <a:lnTo>
                    <a:pt x="1826578" y="1115489"/>
                  </a:lnTo>
                  <a:lnTo>
                    <a:pt x="1825308" y="1110417"/>
                  </a:lnTo>
                  <a:lnTo>
                    <a:pt x="1824038" y="1105662"/>
                  </a:lnTo>
                  <a:lnTo>
                    <a:pt x="1823403" y="1100590"/>
                  </a:lnTo>
                  <a:lnTo>
                    <a:pt x="1822768" y="1095517"/>
                  </a:lnTo>
                  <a:lnTo>
                    <a:pt x="1822450" y="1090445"/>
                  </a:lnTo>
                  <a:lnTo>
                    <a:pt x="1822450" y="1085056"/>
                  </a:lnTo>
                  <a:lnTo>
                    <a:pt x="1822450" y="1079984"/>
                  </a:lnTo>
                  <a:lnTo>
                    <a:pt x="1822768" y="1074595"/>
                  </a:lnTo>
                  <a:lnTo>
                    <a:pt x="1823403" y="1069523"/>
                  </a:lnTo>
                  <a:lnTo>
                    <a:pt x="1824038" y="1064451"/>
                  </a:lnTo>
                  <a:lnTo>
                    <a:pt x="1825308" y="1059695"/>
                  </a:lnTo>
                  <a:lnTo>
                    <a:pt x="1826578" y="1054623"/>
                  </a:lnTo>
                  <a:lnTo>
                    <a:pt x="1828483" y="1049868"/>
                  </a:lnTo>
                  <a:lnTo>
                    <a:pt x="1830388" y="1045430"/>
                  </a:lnTo>
                  <a:lnTo>
                    <a:pt x="1832293" y="1040675"/>
                  </a:lnTo>
                  <a:lnTo>
                    <a:pt x="1834515" y="1036237"/>
                  </a:lnTo>
                  <a:lnTo>
                    <a:pt x="1837055" y="1031799"/>
                  </a:lnTo>
                  <a:lnTo>
                    <a:pt x="1839913" y="1027994"/>
                  </a:lnTo>
                  <a:lnTo>
                    <a:pt x="1842453" y="1023873"/>
                  </a:lnTo>
                  <a:lnTo>
                    <a:pt x="1845628" y="1020069"/>
                  </a:lnTo>
                  <a:lnTo>
                    <a:pt x="1848803" y="1016265"/>
                  </a:lnTo>
                  <a:lnTo>
                    <a:pt x="1852295" y="1012778"/>
                  </a:lnTo>
                  <a:lnTo>
                    <a:pt x="1855788" y="1009291"/>
                  </a:lnTo>
                  <a:lnTo>
                    <a:pt x="1859598" y="1006121"/>
                  </a:lnTo>
                  <a:lnTo>
                    <a:pt x="1863090" y="1003268"/>
                  </a:lnTo>
                  <a:lnTo>
                    <a:pt x="1867218" y="1000415"/>
                  </a:lnTo>
                  <a:lnTo>
                    <a:pt x="1871663" y="997245"/>
                  </a:lnTo>
                  <a:lnTo>
                    <a:pt x="1875790" y="995025"/>
                  </a:lnTo>
                  <a:lnTo>
                    <a:pt x="1880235" y="992489"/>
                  </a:lnTo>
                  <a:lnTo>
                    <a:pt x="1884680" y="990904"/>
                  </a:lnTo>
                  <a:lnTo>
                    <a:pt x="1889443" y="989002"/>
                  </a:lnTo>
                  <a:lnTo>
                    <a:pt x="1894205" y="987100"/>
                  </a:lnTo>
                  <a:lnTo>
                    <a:pt x="1898968" y="986149"/>
                  </a:lnTo>
                  <a:lnTo>
                    <a:pt x="1904048" y="984564"/>
                  </a:lnTo>
                  <a:lnTo>
                    <a:pt x="1909128" y="983930"/>
                  </a:lnTo>
                  <a:lnTo>
                    <a:pt x="1914208" y="983296"/>
                  </a:lnTo>
                  <a:lnTo>
                    <a:pt x="1919288" y="982662"/>
                  </a:lnTo>
                  <a:close/>
                  <a:moveTo>
                    <a:pt x="1278280" y="917675"/>
                  </a:moveTo>
                  <a:lnTo>
                    <a:pt x="1116821" y="1122393"/>
                  </a:lnTo>
                  <a:lnTo>
                    <a:pt x="1278280" y="1122393"/>
                  </a:lnTo>
                  <a:lnTo>
                    <a:pt x="1278280" y="917675"/>
                  </a:lnTo>
                  <a:close/>
                  <a:moveTo>
                    <a:pt x="1281129" y="835025"/>
                  </a:moveTo>
                  <a:lnTo>
                    <a:pt x="1340014" y="835025"/>
                  </a:lnTo>
                  <a:lnTo>
                    <a:pt x="1340014" y="1122393"/>
                  </a:lnTo>
                  <a:lnTo>
                    <a:pt x="1397000" y="1122393"/>
                  </a:lnTo>
                  <a:lnTo>
                    <a:pt x="1397000" y="1178659"/>
                  </a:lnTo>
                  <a:lnTo>
                    <a:pt x="1340014" y="1178659"/>
                  </a:lnTo>
                  <a:lnTo>
                    <a:pt x="1340014" y="1358900"/>
                  </a:lnTo>
                  <a:lnTo>
                    <a:pt x="1278280" y="1358900"/>
                  </a:lnTo>
                  <a:lnTo>
                    <a:pt x="1278280" y="1178659"/>
                  </a:lnTo>
                  <a:lnTo>
                    <a:pt x="1066800" y="1178659"/>
                  </a:lnTo>
                  <a:lnTo>
                    <a:pt x="1066800" y="1104910"/>
                  </a:lnTo>
                  <a:lnTo>
                    <a:pt x="1281129" y="835025"/>
                  </a:lnTo>
                  <a:close/>
                  <a:moveTo>
                    <a:pt x="860108" y="823912"/>
                  </a:moveTo>
                  <a:lnTo>
                    <a:pt x="868680" y="824230"/>
                  </a:lnTo>
                  <a:lnTo>
                    <a:pt x="876618" y="824548"/>
                  </a:lnTo>
                  <a:lnTo>
                    <a:pt x="884555" y="825501"/>
                  </a:lnTo>
                  <a:lnTo>
                    <a:pt x="892175" y="826455"/>
                  </a:lnTo>
                  <a:lnTo>
                    <a:pt x="899478" y="828044"/>
                  </a:lnTo>
                  <a:lnTo>
                    <a:pt x="906463" y="829316"/>
                  </a:lnTo>
                  <a:lnTo>
                    <a:pt x="913448" y="831541"/>
                  </a:lnTo>
                  <a:lnTo>
                    <a:pt x="920433" y="833766"/>
                  </a:lnTo>
                  <a:lnTo>
                    <a:pt x="926465" y="836309"/>
                  </a:lnTo>
                  <a:lnTo>
                    <a:pt x="932815" y="839170"/>
                  </a:lnTo>
                  <a:lnTo>
                    <a:pt x="938848" y="842667"/>
                  </a:lnTo>
                  <a:lnTo>
                    <a:pt x="944880" y="845845"/>
                  </a:lnTo>
                  <a:lnTo>
                    <a:pt x="950278" y="849978"/>
                  </a:lnTo>
                  <a:lnTo>
                    <a:pt x="955675" y="853792"/>
                  </a:lnTo>
                  <a:lnTo>
                    <a:pt x="960755" y="858243"/>
                  </a:lnTo>
                  <a:lnTo>
                    <a:pt x="965518" y="863011"/>
                  </a:lnTo>
                  <a:lnTo>
                    <a:pt x="970280" y="868097"/>
                  </a:lnTo>
                  <a:lnTo>
                    <a:pt x="974725" y="873183"/>
                  </a:lnTo>
                  <a:lnTo>
                    <a:pt x="978535" y="878587"/>
                  </a:lnTo>
                  <a:lnTo>
                    <a:pt x="982345" y="884309"/>
                  </a:lnTo>
                  <a:lnTo>
                    <a:pt x="985520" y="890030"/>
                  </a:lnTo>
                  <a:lnTo>
                    <a:pt x="989013" y="896070"/>
                  </a:lnTo>
                  <a:lnTo>
                    <a:pt x="991870" y="902428"/>
                  </a:lnTo>
                  <a:lnTo>
                    <a:pt x="994410" y="909103"/>
                  </a:lnTo>
                  <a:lnTo>
                    <a:pt x="996633" y="915461"/>
                  </a:lnTo>
                  <a:lnTo>
                    <a:pt x="998220" y="922454"/>
                  </a:lnTo>
                  <a:lnTo>
                    <a:pt x="999808" y="929447"/>
                  </a:lnTo>
                  <a:lnTo>
                    <a:pt x="1001395" y="936758"/>
                  </a:lnTo>
                  <a:lnTo>
                    <a:pt x="1002348" y="944387"/>
                  </a:lnTo>
                  <a:lnTo>
                    <a:pt x="1002983" y="952017"/>
                  </a:lnTo>
                  <a:lnTo>
                    <a:pt x="1003618" y="959963"/>
                  </a:lnTo>
                  <a:lnTo>
                    <a:pt x="1003935" y="968546"/>
                  </a:lnTo>
                  <a:lnTo>
                    <a:pt x="1003618" y="983487"/>
                  </a:lnTo>
                  <a:lnTo>
                    <a:pt x="1002665" y="990798"/>
                  </a:lnTo>
                  <a:lnTo>
                    <a:pt x="1002030" y="998109"/>
                  </a:lnTo>
                  <a:lnTo>
                    <a:pt x="1000760" y="1004784"/>
                  </a:lnTo>
                  <a:lnTo>
                    <a:pt x="999808" y="1011778"/>
                  </a:lnTo>
                  <a:lnTo>
                    <a:pt x="998855" y="1018453"/>
                  </a:lnTo>
                  <a:lnTo>
                    <a:pt x="997268" y="1025129"/>
                  </a:lnTo>
                  <a:lnTo>
                    <a:pt x="993775" y="1037844"/>
                  </a:lnTo>
                  <a:lnTo>
                    <a:pt x="989330" y="1050241"/>
                  </a:lnTo>
                  <a:lnTo>
                    <a:pt x="984568" y="1062002"/>
                  </a:lnTo>
                  <a:lnTo>
                    <a:pt x="979170" y="1073128"/>
                  </a:lnTo>
                  <a:lnTo>
                    <a:pt x="972503" y="1084572"/>
                  </a:lnTo>
                  <a:lnTo>
                    <a:pt x="965518" y="1095697"/>
                  </a:lnTo>
                  <a:lnTo>
                    <a:pt x="958215" y="1107141"/>
                  </a:lnTo>
                  <a:lnTo>
                    <a:pt x="950278" y="1118267"/>
                  </a:lnTo>
                  <a:lnTo>
                    <a:pt x="941388" y="1129710"/>
                  </a:lnTo>
                  <a:lnTo>
                    <a:pt x="932815" y="1141154"/>
                  </a:lnTo>
                  <a:lnTo>
                    <a:pt x="923925" y="1151962"/>
                  </a:lnTo>
                  <a:lnTo>
                    <a:pt x="914400" y="1162770"/>
                  </a:lnTo>
                  <a:lnTo>
                    <a:pt x="898843" y="1181207"/>
                  </a:lnTo>
                  <a:lnTo>
                    <a:pt x="882333" y="1199326"/>
                  </a:lnTo>
                  <a:lnTo>
                    <a:pt x="865188" y="1218398"/>
                  </a:lnTo>
                  <a:lnTo>
                    <a:pt x="847090" y="1237471"/>
                  </a:lnTo>
                  <a:lnTo>
                    <a:pt x="813435" y="1272120"/>
                  </a:lnTo>
                  <a:lnTo>
                    <a:pt x="787400" y="1298503"/>
                  </a:lnTo>
                  <a:lnTo>
                    <a:pt x="1023938" y="1298503"/>
                  </a:lnTo>
                  <a:lnTo>
                    <a:pt x="1023938" y="1358900"/>
                  </a:lnTo>
                  <a:lnTo>
                    <a:pt x="727075" y="1358900"/>
                  </a:lnTo>
                  <a:lnTo>
                    <a:pt x="727075" y="1285153"/>
                  </a:lnTo>
                  <a:lnTo>
                    <a:pt x="758190" y="1253047"/>
                  </a:lnTo>
                  <a:lnTo>
                    <a:pt x="787400" y="1221895"/>
                  </a:lnTo>
                  <a:lnTo>
                    <a:pt x="801688" y="1206637"/>
                  </a:lnTo>
                  <a:lnTo>
                    <a:pt x="815340" y="1191061"/>
                  </a:lnTo>
                  <a:lnTo>
                    <a:pt x="829310" y="1175485"/>
                  </a:lnTo>
                  <a:lnTo>
                    <a:pt x="842963" y="1158955"/>
                  </a:lnTo>
                  <a:lnTo>
                    <a:pt x="856298" y="1142743"/>
                  </a:lnTo>
                  <a:lnTo>
                    <a:pt x="868363" y="1127803"/>
                  </a:lnTo>
                  <a:lnTo>
                    <a:pt x="879158" y="1113181"/>
                  </a:lnTo>
                  <a:lnTo>
                    <a:pt x="889000" y="1099830"/>
                  </a:lnTo>
                  <a:lnTo>
                    <a:pt x="897890" y="1087115"/>
                  </a:lnTo>
                  <a:lnTo>
                    <a:pt x="905828" y="1075035"/>
                  </a:lnTo>
                  <a:lnTo>
                    <a:pt x="912495" y="1063910"/>
                  </a:lnTo>
                  <a:lnTo>
                    <a:pt x="917893" y="1053738"/>
                  </a:lnTo>
                  <a:lnTo>
                    <a:pt x="922655" y="1043566"/>
                  </a:lnTo>
                  <a:lnTo>
                    <a:pt x="926465" y="1033711"/>
                  </a:lnTo>
                  <a:lnTo>
                    <a:pt x="930275" y="1023539"/>
                  </a:lnTo>
                  <a:lnTo>
                    <a:pt x="932815" y="1013367"/>
                  </a:lnTo>
                  <a:lnTo>
                    <a:pt x="935038" y="1003195"/>
                  </a:lnTo>
                  <a:lnTo>
                    <a:pt x="936625" y="993023"/>
                  </a:lnTo>
                  <a:lnTo>
                    <a:pt x="937578" y="982215"/>
                  </a:lnTo>
                  <a:lnTo>
                    <a:pt x="937895" y="971725"/>
                  </a:lnTo>
                  <a:lnTo>
                    <a:pt x="937578" y="961553"/>
                  </a:lnTo>
                  <a:lnTo>
                    <a:pt x="936308" y="951381"/>
                  </a:lnTo>
                  <a:lnTo>
                    <a:pt x="935355" y="946613"/>
                  </a:lnTo>
                  <a:lnTo>
                    <a:pt x="934085" y="942162"/>
                  </a:lnTo>
                  <a:lnTo>
                    <a:pt x="933133" y="937712"/>
                  </a:lnTo>
                  <a:lnTo>
                    <a:pt x="931545" y="933898"/>
                  </a:lnTo>
                  <a:lnTo>
                    <a:pt x="928053" y="925633"/>
                  </a:lnTo>
                  <a:lnTo>
                    <a:pt x="923925" y="918322"/>
                  </a:lnTo>
                  <a:lnTo>
                    <a:pt x="921703" y="915143"/>
                  </a:lnTo>
                  <a:lnTo>
                    <a:pt x="919480" y="911964"/>
                  </a:lnTo>
                  <a:lnTo>
                    <a:pt x="916940" y="909103"/>
                  </a:lnTo>
                  <a:lnTo>
                    <a:pt x="914083" y="905924"/>
                  </a:lnTo>
                  <a:lnTo>
                    <a:pt x="908368" y="901156"/>
                  </a:lnTo>
                  <a:lnTo>
                    <a:pt x="902018" y="897024"/>
                  </a:lnTo>
                  <a:lnTo>
                    <a:pt x="895350" y="893209"/>
                  </a:lnTo>
                  <a:lnTo>
                    <a:pt x="888048" y="890348"/>
                  </a:lnTo>
                  <a:lnTo>
                    <a:pt x="880745" y="887805"/>
                  </a:lnTo>
                  <a:lnTo>
                    <a:pt x="872490" y="886216"/>
                  </a:lnTo>
                  <a:lnTo>
                    <a:pt x="864235" y="885262"/>
                  </a:lnTo>
                  <a:lnTo>
                    <a:pt x="855345" y="884944"/>
                  </a:lnTo>
                  <a:lnTo>
                    <a:pt x="847090" y="885262"/>
                  </a:lnTo>
                  <a:lnTo>
                    <a:pt x="838518" y="886216"/>
                  </a:lnTo>
                  <a:lnTo>
                    <a:pt x="829628" y="887805"/>
                  </a:lnTo>
                  <a:lnTo>
                    <a:pt x="820738" y="889713"/>
                  </a:lnTo>
                  <a:lnTo>
                    <a:pt x="812165" y="892256"/>
                  </a:lnTo>
                  <a:lnTo>
                    <a:pt x="803593" y="895116"/>
                  </a:lnTo>
                  <a:lnTo>
                    <a:pt x="795338" y="897977"/>
                  </a:lnTo>
                  <a:lnTo>
                    <a:pt x="787400" y="901792"/>
                  </a:lnTo>
                  <a:lnTo>
                    <a:pt x="780415" y="904653"/>
                  </a:lnTo>
                  <a:lnTo>
                    <a:pt x="773748" y="908149"/>
                  </a:lnTo>
                  <a:lnTo>
                    <a:pt x="767398" y="911964"/>
                  </a:lnTo>
                  <a:lnTo>
                    <a:pt x="761048" y="915778"/>
                  </a:lnTo>
                  <a:lnTo>
                    <a:pt x="749935" y="924043"/>
                  </a:lnTo>
                  <a:lnTo>
                    <a:pt x="740728" y="930401"/>
                  </a:lnTo>
                  <a:lnTo>
                    <a:pt x="736918" y="930401"/>
                  </a:lnTo>
                  <a:lnTo>
                    <a:pt x="736918" y="855700"/>
                  </a:lnTo>
                  <a:lnTo>
                    <a:pt x="742633" y="853157"/>
                  </a:lnTo>
                  <a:lnTo>
                    <a:pt x="748030" y="850296"/>
                  </a:lnTo>
                  <a:lnTo>
                    <a:pt x="761048" y="845210"/>
                  </a:lnTo>
                  <a:lnTo>
                    <a:pt x="775970" y="839806"/>
                  </a:lnTo>
                  <a:lnTo>
                    <a:pt x="792798" y="834402"/>
                  </a:lnTo>
                  <a:lnTo>
                    <a:pt x="801688" y="831859"/>
                  </a:lnTo>
                  <a:lnTo>
                    <a:pt x="810260" y="830269"/>
                  </a:lnTo>
                  <a:lnTo>
                    <a:pt x="819150" y="828362"/>
                  </a:lnTo>
                  <a:lnTo>
                    <a:pt x="827405" y="826773"/>
                  </a:lnTo>
                  <a:lnTo>
                    <a:pt x="835660" y="825819"/>
                  </a:lnTo>
                  <a:lnTo>
                    <a:pt x="844233" y="824548"/>
                  </a:lnTo>
                  <a:lnTo>
                    <a:pt x="852170" y="824230"/>
                  </a:lnTo>
                  <a:lnTo>
                    <a:pt x="860108" y="823912"/>
                  </a:lnTo>
                  <a:close/>
                  <a:moveTo>
                    <a:pt x="1458913" y="811212"/>
                  </a:moveTo>
                  <a:lnTo>
                    <a:pt x="1519103" y="811212"/>
                  </a:lnTo>
                  <a:lnTo>
                    <a:pt x="1519103" y="1009359"/>
                  </a:lnTo>
                  <a:lnTo>
                    <a:pt x="1526072" y="1002998"/>
                  </a:lnTo>
                  <a:lnTo>
                    <a:pt x="1532725" y="996955"/>
                  </a:lnTo>
                  <a:lnTo>
                    <a:pt x="1539694" y="991230"/>
                  </a:lnTo>
                  <a:lnTo>
                    <a:pt x="1546030" y="986142"/>
                  </a:lnTo>
                  <a:lnTo>
                    <a:pt x="1552999" y="981370"/>
                  </a:lnTo>
                  <a:lnTo>
                    <a:pt x="1559652" y="976600"/>
                  </a:lnTo>
                  <a:lnTo>
                    <a:pt x="1566304" y="972465"/>
                  </a:lnTo>
                  <a:lnTo>
                    <a:pt x="1572640" y="968966"/>
                  </a:lnTo>
                  <a:lnTo>
                    <a:pt x="1579292" y="965786"/>
                  </a:lnTo>
                  <a:lnTo>
                    <a:pt x="1586262" y="962605"/>
                  </a:lnTo>
                  <a:lnTo>
                    <a:pt x="1592914" y="960061"/>
                  </a:lnTo>
                  <a:lnTo>
                    <a:pt x="1599884" y="958471"/>
                  </a:lnTo>
                  <a:lnTo>
                    <a:pt x="1606853" y="956880"/>
                  </a:lnTo>
                  <a:lnTo>
                    <a:pt x="1614139" y="955926"/>
                  </a:lnTo>
                  <a:lnTo>
                    <a:pt x="1621109" y="954972"/>
                  </a:lnTo>
                  <a:lnTo>
                    <a:pt x="1628711" y="954654"/>
                  </a:lnTo>
                  <a:lnTo>
                    <a:pt x="1635364" y="954972"/>
                  </a:lnTo>
                  <a:lnTo>
                    <a:pt x="1641383" y="955608"/>
                  </a:lnTo>
                  <a:lnTo>
                    <a:pt x="1647719" y="956244"/>
                  </a:lnTo>
                  <a:lnTo>
                    <a:pt x="1653738" y="957198"/>
                  </a:lnTo>
                  <a:lnTo>
                    <a:pt x="1659757" y="958471"/>
                  </a:lnTo>
                  <a:lnTo>
                    <a:pt x="1665142" y="960061"/>
                  </a:lnTo>
                  <a:lnTo>
                    <a:pt x="1670527" y="961969"/>
                  </a:lnTo>
                  <a:lnTo>
                    <a:pt x="1675913" y="964196"/>
                  </a:lnTo>
                  <a:lnTo>
                    <a:pt x="1680981" y="966740"/>
                  </a:lnTo>
                  <a:lnTo>
                    <a:pt x="1685733" y="969602"/>
                  </a:lnTo>
                  <a:lnTo>
                    <a:pt x="1690485" y="973101"/>
                  </a:lnTo>
                  <a:lnTo>
                    <a:pt x="1695237" y="976282"/>
                  </a:lnTo>
                  <a:lnTo>
                    <a:pt x="1699672" y="979780"/>
                  </a:lnTo>
                  <a:lnTo>
                    <a:pt x="1703473" y="983915"/>
                  </a:lnTo>
                  <a:lnTo>
                    <a:pt x="1707592" y="988368"/>
                  </a:lnTo>
                  <a:lnTo>
                    <a:pt x="1711710" y="993139"/>
                  </a:lnTo>
                  <a:lnTo>
                    <a:pt x="1715195" y="997909"/>
                  </a:lnTo>
                  <a:lnTo>
                    <a:pt x="1718362" y="1002998"/>
                  </a:lnTo>
                  <a:lnTo>
                    <a:pt x="1721847" y="1008405"/>
                  </a:lnTo>
                  <a:lnTo>
                    <a:pt x="1724698" y="1014130"/>
                  </a:lnTo>
                  <a:lnTo>
                    <a:pt x="1727233" y="1020173"/>
                  </a:lnTo>
                  <a:lnTo>
                    <a:pt x="1729767" y="1026216"/>
                  </a:lnTo>
                  <a:lnTo>
                    <a:pt x="1731984" y="1032895"/>
                  </a:lnTo>
                  <a:lnTo>
                    <a:pt x="1734202" y="1039893"/>
                  </a:lnTo>
                  <a:lnTo>
                    <a:pt x="1736103" y="1046572"/>
                  </a:lnTo>
                  <a:lnTo>
                    <a:pt x="1737370" y="1053887"/>
                  </a:lnTo>
                  <a:lnTo>
                    <a:pt x="1738637" y="1061838"/>
                  </a:lnTo>
                  <a:lnTo>
                    <a:pt x="1739587" y="1069790"/>
                  </a:lnTo>
                  <a:lnTo>
                    <a:pt x="1740221" y="1077741"/>
                  </a:lnTo>
                  <a:lnTo>
                    <a:pt x="1741171" y="1086010"/>
                  </a:lnTo>
                  <a:lnTo>
                    <a:pt x="1741488" y="1094916"/>
                  </a:lnTo>
                  <a:lnTo>
                    <a:pt x="1741488" y="1103821"/>
                  </a:lnTo>
                  <a:lnTo>
                    <a:pt x="1741488" y="1358900"/>
                  </a:lnTo>
                  <a:lnTo>
                    <a:pt x="1680981" y="1358900"/>
                  </a:lnTo>
                  <a:lnTo>
                    <a:pt x="1680981" y="1134991"/>
                  </a:lnTo>
                  <a:lnTo>
                    <a:pt x="1680665" y="1121632"/>
                  </a:lnTo>
                  <a:lnTo>
                    <a:pt x="1680348" y="1108910"/>
                  </a:lnTo>
                  <a:lnTo>
                    <a:pt x="1679714" y="1096506"/>
                  </a:lnTo>
                  <a:lnTo>
                    <a:pt x="1678447" y="1084420"/>
                  </a:lnTo>
                  <a:lnTo>
                    <a:pt x="1677180" y="1073288"/>
                  </a:lnTo>
                  <a:lnTo>
                    <a:pt x="1675279" y="1063428"/>
                  </a:lnTo>
                  <a:lnTo>
                    <a:pt x="1672428" y="1054841"/>
                  </a:lnTo>
                  <a:lnTo>
                    <a:pt x="1670844" y="1050706"/>
                  </a:lnTo>
                  <a:lnTo>
                    <a:pt x="1669577" y="1047208"/>
                  </a:lnTo>
                  <a:lnTo>
                    <a:pt x="1667360" y="1043391"/>
                  </a:lnTo>
                  <a:lnTo>
                    <a:pt x="1665459" y="1040211"/>
                  </a:lnTo>
                  <a:lnTo>
                    <a:pt x="1662925" y="1036712"/>
                  </a:lnTo>
                  <a:lnTo>
                    <a:pt x="1660707" y="1033850"/>
                  </a:lnTo>
                  <a:lnTo>
                    <a:pt x="1657856" y="1031305"/>
                  </a:lnTo>
                  <a:lnTo>
                    <a:pt x="1655005" y="1029079"/>
                  </a:lnTo>
                  <a:lnTo>
                    <a:pt x="1651837" y="1026852"/>
                  </a:lnTo>
                  <a:lnTo>
                    <a:pt x="1648669" y="1025262"/>
                  </a:lnTo>
                  <a:lnTo>
                    <a:pt x="1645501" y="1023354"/>
                  </a:lnTo>
                  <a:lnTo>
                    <a:pt x="1641383" y="1021764"/>
                  </a:lnTo>
                  <a:lnTo>
                    <a:pt x="1637582" y="1020491"/>
                  </a:lnTo>
                  <a:lnTo>
                    <a:pt x="1633146" y="1019855"/>
                  </a:lnTo>
                  <a:lnTo>
                    <a:pt x="1628395" y="1018583"/>
                  </a:lnTo>
                  <a:lnTo>
                    <a:pt x="1623643" y="1018265"/>
                  </a:lnTo>
                  <a:lnTo>
                    <a:pt x="1618257" y="1017947"/>
                  </a:lnTo>
                  <a:lnTo>
                    <a:pt x="1612555" y="1017947"/>
                  </a:lnTo>
                  <a:lnTo>
                    <a:pt x="1606853" y="1017947"/>
                  </a:lnTo>
                  <a:lnTo>
                    <a:pt x="1601468" y="1018583"/>
                  </a:lnTo>
                  <a:lnTo>
                    <a:pt x="1595449" y="1019855"/>
                  </a:lnTo>
                  <a:lnTo>
                    <a:pt x="1589746" y="1021127"/>
                  </a:lnTo>
                  <a:lnTo>
                    <a:pt x="1584044" y="1023036"/>
                  </a:lnTo>
                  <a:lnTo>
                    <a:pt x="1578025" y="1025262"/>
                  </a:lnTo>
                  <a:lnTo>
                    <a:pt x="1572006" y="1027807"/>
                  </a:lnTo>
                  <a:lnTo>
                    <a:pt x="1566304" y="1030987"/>
                  </a:lnTo>
                  <a:lnTo>
                    <a:pt x="1560285" y="1034168"/>
                  </a:lnTo>
                  <a:lnTo>
                    <a:pt x="1554266" y="1037984"/>
                  </a:lnTo>
                  <a:lnTo>
                    <a:pt x="1548247" y="1042119"/>
                  </a:lnTo>
                  <a:lnTo>
                    <a:pt x="1542545" y="1045936"/>
                  </a:lnTo>
                  <a:lnTo>
                    <a:pt x="1530824" y="1055159"/>
                  </a:lnTo>
                  <a:lnTo>
                    <a:pt x="1519103" y="1065337"/>
                  </a:lnTo>
                  <a:lnTo>
                    <a:pt x="1519103" y="1358900"/>
                  </a:lnTo>
                  <a:lnTo>
                    <a:pt x="1458913" y="1358900"/>
                  </a:lnTo>
                  <a:lnTo>
                    <a:pt x="1458913" y="811212"/>
                  </a:lnTo>
                  <a:close/>
                  <a:moveTo>
                    <a:pt x="66650" y="577850"/>
                  </a:moveTo>
                  <a:lnTo>
                    <a:pt x="424974" y="577850"/>
                  </a:lnTo>
                  <a:lnTo>
                    <a:pt x="431956" y="578167"/>
                  </a:lnTo>
                  <a:lnTo>
                    <a:pt x="438621" y="579437"/>
                  </a:lnTo>
                  <a:lnTo>
                    <a:pt x="445286" y="580707"/>
                  </a:lnTo>
                  <a:lnTo>
                    <a:pt x="450999" y="582929"/>
                  </a:lnTo>
                  <a:lnTo>
                    <a:pt x="456712" y="585786"/>
                  </a:lnTo>
                  <a:lnTo>
                    <a:pt x="462425" y="589278"/>
                  </a:lnTo>
                  <a:lnTo>
                    <a:pt x="467503" y="593087"/>
                  </a:lnTo>
                  <a:lnTo>
                    <a:pt x="472263" y="597214"/>
                  </a:lnTo>
                  <a:lnTo>
                    <a:pt x="476389" y="601975"/>
                  </a:lnTo>
                  <a:lnTo>
                    <a:pt x="480198" y="607054"/>
                  </a:lnTo>
                  <a:lnTo>
                    <a:pt x="483689" y="612451"/>
                  </a:lnTo>
                  <a:lnTo>
                    <a:pt x="486228" y="618482"/>
                  </a:lnTo>
                  <a:lnTo>
                    <a:pt x="488450" y="624514"/>
                  </a:lnTo>
                  <a:lnTo>
                    <a:pt x="490354" y="630862"/>
                  </a:lnTo>
                  <a:lnTo>
                    <a:pt x="491306" y="637211"/>
                  </a:lnTo>
                  <a:lnTo>
                    <a:pt x="491941" y="644195"/>
                  </a:lnTo>
                  <a:lnTo>
                    <a:pt x="568430" y="1079724"/>
                  </a:lnTo>
                  <a:lnTo>
                    <a:pt x="567795" y="1086708"/>
                  </a:lnTo>
                  <a:lnTo>
                    <a:pt x="566843" y="1093056"/>
                  </a:lnTo>
                  <a:lnTo>
                    <a:pt x="565256" y="1099405"/>
                  </a:lnTo>
                  <a:lnTo>
                    <a:pt x="563352" y="1105437"/>
                  </a:lnTo>
                  <a:lnTo>
                    <a:pt x="560178" y="1111468"/>
                  </a:lnTo>
                  <a:lnTo>
                    <a:pt x="557004" y="1116864"/>
                  </a:lnTo>
                  <a:lnTo>
                    <a:pt x="552878" y="1121943"/>
                  </a:lnTo>
                  <a:lnTo>
                    <a:pt x="549070" y="1126705"/>
                  </a:lnTo>
                  <a:lnTo>
                    <a:pt x="544309" y="1131149"/>
                  </a:lnTo>
                  <a:lnTo>
                    <a:pt x="539231" y="1134641"/>
                  </a:lnTo>
                  <a:lnTo>
                    <a:pt x="533835" y="1137815"/>
                  </a:lnTo>
                  <a:lnTo>
                    <a:pt x="527805" y="1140990"/>
                  </a:lnTo>
                  <a:lnTo>
                    <a:pt x="521775" y="1143212"/>
                  </a:lnTo>
                  <a:lnTo>
                    <a:pt x="515427" y="1144799"/>
                  </a:lnTo>
                  <a:lnTo>
                    <a:pt x="508762" y="1145752"/>
                  </a:lnTo>
                  <a:lnTo>
                    <a:pt x="502097" y="1146069"/>
                  </a:lnTo>
                  <a:lnTo>
                    <a:pt x="413865" y="1146069"/>
                  </a:lnTo>
                  <a:lnTo>
                    <a:pt x="414817" y="1152100"/>
                  </a:lnTo>
                  <a:lnTo>
                    <a:pt x="416087" y="1158767"/>
                  </a:lnTo>
                  <a:lnTo>
                    <a:pt x="417039" y="1164798"/>
                  </a:lnTo>
                  <a:lnTo>
                    <a:pt x="418943" y="1171147"/>
                  </a:lnTo>
                  <a:lnTo>
                    <a:pt x="420848" y="1177813"/>
                  </a:lnTo>
                  <a:lnTo>
                    <a:pt x="423069" y="1184162"/>
                  </a:lnTo>
                  <a:lnTo>
                    <a:pt x="428147" y="1197494"/>
                  </a:lnTo>
                  <a:lnTo>
                    <a:pt x="434178" y="1210827"/>
                  </a:lnTo>
                  <a:lnTo>
                    <a:pt x="440843" y="1224159"/>
                  </a:lnTo>
                  <a:lnTo>
                    <a:pt x="448460" y="1238127"/>
                  </a:lnTo>
                  <a:lnTo>
                    <a:pt x="457029" y="1252094"/>
                  </a:lnTo>
                  <a:lnTo>
                    <a:pt x="466233" y="1266062"/>
                  </a:lnTo>
                  <a:lnTo>
                    <a:pt x="475755" y="1280029"/>
                  </a:lnTo>
                  <a:lnTo>
                    <a:pt x="486228" y="1294314"/>
                  </a:lnTo>
                  <a:lnTo>
                    <a:pt x="497019" y="1307964"/>
                  </a:lnTo>
                  <a:lnTo>
                    <a:pt x="508128" y="1322249"/>
                  </a:lnTo>
                  <a:lnTo>
                    <a:pt x="519871" y="1336216"/>
                  </a:lnTo>
                  <a:lnTo>
                    <a:pt x="531931" y="1349866"/>
                  </a:lnTo>
                  <a:lnTo>
                    <a:pt x="544309" y="1363833"/>
                  </a:lnTo>
                  <a:lnTo>
                    <a:pt x="556687" y="1377801"/>
                  </a:lnTo>
                  <a:lnTo>
                    <a:pt x="569382" y="1391133"/>
                  </a:lnTo>
                  <a:lnTo>
                    <a:pt x="594455" y="1417481"/>
                  </a:lnTo>
                  <a:lnTo>
                    <a:pt x="620163" y="1442876"/>
                  </a:lnTo>
                  <a:lnTo>
                    <a:pt x="644919" y="1467319"/>
                  </a:lnTo>
                  <a:lnTo>
                    <a:pt x="690622" y="1511443"/>
                  </a:lnTo>
                  <a:lnTo>
                    <a:pt x="710617" y="1530807"/>
                  </a:lnTo>
                  <a:lnTo>
                    <a:pt x="728390" y="1548266"/>
                  </a:lnTo>
                  <a:lnTo>
                    <a:pt x="745846" y="1565726"/>
                  </a:lnTo>
                  <a:lnTo>
                    <a:pt x="764889" y="1586042"/>
                  </a:lnTo>
                  <a:lnTo>
                    <a:pt x="809005" y="1632071"/>
                  </a:lnTo>
                  <a:lnTo>
                    <a:pt x="833443" y="1656514"/>
                  </a:lnTo>
                  <a:lnTo>
                    <a:pt x="859151" y="1681909"/>
                  </a:lnTo>
                  <a:lnTo>
                    <a:pt x="885494" y="1707622"/>
                  </a:lnTo>
                  <a:lnTo>
                    <a:pt x="899141" y="1720319"/>
                  </a:lnTo>
                  <a:lnTo>
                    <a:pt x="912471" y="1732699"/>
                  </a:lnTo>
                  <a:lnTo>
                    <a:pt x="926436" y="1744762"/>
                  </a:lnTo>
                  <a:lnTo>
                    <a:pt x="940401" y="1756507"/>
                  </a:lnTo>
                  <a:lnTo>
                    <a:pt x="954366" y="1768253"/>
                  </a:lnTo>
                  <a:lnTo>
                    <a:pt x="968330" y="1779681"/>
                  </a:lnTo>
                  <a:lnTo>
                    <a:pt x="982613" y="1790474"/>
                  </a:lnTo>
                  <a:lnTo>
                    <a:pt x="996895" y="1800632"/>
                  </a:lnTo>
                  <a:lnTo>
                    <a:pt x="1010542" y="1810472"/>
                  </a:lnTo>
                  <a:lnTo>
                    <a:pt x="1024507" y="1819678"/>
                  </a:lnTo>
                  <a:lnTo>
                    <a:pt x="1038154" y="1827932"/>
                  </a:lnTo>
                  <a:lnTo>
                    <a:pt x="1052119" y="1835868"/>
                  </a:lnTo>
                  <a:lnTo>
                    <a:pt x="1065767" y="1842534"/>
                  </a:lnTo>
                  <a:lnTo>
                    <a:pt x="1079097" y="1848565"/>
                  </a:lnTo>
                  <a:lnTo>
                    <a:pt x="1092109" y="1853644"/>
                  </a:lnTo>
                  <a:lnTo>
                    <a:pt x="1098774" y="1855866"/>
                  </a:lnTo>
                  <a:lnTo>
                    <a:pt x="1105439" y="1857454"/>
                  </a:lnTo>
                  <a:lnTo>
                    <a:pt x="1111787" y="1859358"/>
                  </a:lnTo>
                  <a:lnTo>
                    <a:pt x="1118134" y="1860945"/>
                  </a:lnTo>
                  <a:lnTo>
                    <a:pt x="1124165" y="1861898"/>
                  </a:lnTo>
                  <a:lnTo>
                    <a:pt x="1130512" y="1862533"/>
                  </a:lnTo>
                  <a:lnTo>
                    <a:pt x="1130512" y="1774919"/>
                  </a:lnTo>
                  <a:lnTo>
                    <a:pt x="1130830" y="1767935"/>
                  </a:lnTo>
                  <a:lnTo>
                    <a:pt x="1131782" y="1761269"/>
                  </a:lnTo>
                  <a:lnTo>
                    <a:pt x="1133369" y="1754920"/>
                  </a:lnTo>
                  <a:lnTo>
                    <a:pt x="1135590" y="1748889"/>
                  </a:lnTo>
                  <a:lnTo>
                    <a:pt x="1138447" y="1743175"/>
                  </a:lnTo>
                  <a:lnTo>
                    <a:pt x="1141621" y="1737778"/>
                  </a:lnTo>
                  <a:lnTo>
                    <a:pt x="1145747" y="1732699"/>
                  </a:lnTo>
                  <a:lnTo>
                    <a:pt x="1149873" y="1727938"/>
                  </a:lnTo>
                  <a:lnTo>
                    <a:pt x="1154633" y="1723494"/>
                  </a:lnTo>
                  <a:lnTo>
                    <a:pt x="1159712" y="1720002"/>
                  </a:lnTo>
                  <a:lnTo>
                    <a:pt x="1165107" y="1716510"/>
                  </a:lnTo>
                  <a:lnTo>
                    <a:pt x="1170820" y="1713653"/>
                  </a:lnTo>
                  <a:lnTo>
                    <a:pt x="1177167" y="1711431"/>
                  </a:lnTo>
                  <a:lnTo>
                    <a:pt x="1183198" y="1709526"/>
                  </a:lnTo>
                  <a:lnTo>
                    <a:pt x="1190180" y="1708891"/>
                  </a:lnTo>
                  <a:lnTo>
                    <a:pt x="1196845" y="1708574"/>
                  </a:lnTo>
                  <a:lnTo>
                    <a:pt x="1632292" y="1785077"/>
                  </a:lnTo>
                  <a:lnTo>
                    <a:pt x="1638957" y="1785394"/>
                  </a:lnTo>
                  <a:lnTo>
                    <a:pt x="1645622" y="1786664"/>
                  </a:lnTo>
                  <a:lnTo>
                    <a:pt x="1652287" y="1787934"/>
                  </a:lnTo>
                  <a:lnTo>
                    <a:pt x="1658000" y="1790156"/>
                  </a:lnTo>
                  <a:lnTo>
                    <a:pt x="1663713" y="1793013"/>
                  </a:lnTo>
                  <a:lnTo>
                    <a:pt x="1669426" y="1796505"/>
                  </a:lnTo>
                  <a:lnTo>
                    <a:pt x="1674504" y="1799997"/>
                  </a:lnTo>
                  <a:lnTo>
                    <a:pt x="1679265" y="1804441"/>
                  </a:lnTo>
                  <a:lnTo>
                    <a:pt x="1683391" y="1809203"/>
                  </a:lnTo>
                  <a:lnTo>
                    <a:pt x="1687199" y="1814282"/>
                  </a:lnTo>
                  <a:lnTo>
                    <a:pt x="1690373" y="1819678"/>
                  </a:lnTo>
                  <a:lnTo>
                    <a:pt x="1693230" y="1825392"/>
                  </a:lnTo>
                  <a:lnTo>
                    <a:pt x="1695451" y="1831741"/>
                  </a:lnTo>
                  <a:lnTo>
                    <a:pt x="1697356" y="1837772"/>
                  </a:lnTo>
                  <a:lnTo>
                    <a:pt x="1697990" y="1844438"/>
                  </a:lnTo>
                  <a:lnTo>
                    <a:pt x="1698625" y="1851422"/>
                  </a:lnTo>
                  <a:lnTo>
                    <a:pt x="1698625" y="2210448"/>
                  </a:lnTo>
                  <a:lnTo>
                    <a:pt x="1697990" y="2216796"/>
                  </a:lnTo>
                  <a:lnTo>
                    <a:pt x="1697356" y="2223780"/>
                  </a:lnTo>
                  <a:lnTo>
                    <a:pt x="1695451" y="2229811"/>
                  </a:lnTo>
                  <a:lnTo>
                    <a:pt x="1693230" y="2236160"/>
                  </a:lnTo>
                  <a:lnTo>
                    <a:pt x="1690373" y="2241874"/>
                  </a:lnTo>
                  <a:lnTo>
                    <a:pt x="1687199" y="2247588"/>
                  </a:lnTo>
                  <a:lnTo>
                    <a:pt x="1683391" y="2252667"/>
                  </a:lnTo>
                  <a:lnTo>
                    <a:pt x="1679265" y="2257429"/>
                  </a:lnTo>
                  <a:lnTo>
                    <a:pt x="1674504" y="2261238"/>
                  </a:lnTo>
                  <a:lnTo>
                    <a:pt x="1669426" y="2265365"/>
                  </a:lnTo>
                  <a:lnTo>
                    <a:pt x="1663713" y="2268539"/>
                  </a:lnTo>
                  <a:lnTo>
                    <a:pt x="1658000" y="2271396"/>
                  </a:lnTo>
                  <a:lnTo>
                    <a:pt x="1652287" y="2273618"/>
                  </a:lnTo>
                  <a:lnTo>
                    <a:pt x="1645622" y="2275205"/>
                  </a:lnTo>
                  <a:lnTo>
                    <a:pt x="1638957" y="2276158"/>
                  </a:lnTo>
                  <a:lnTo>
                    <a:pt x="1632292" y="2276475"/>
                  </a:lnTo>
                  <a:lnTo>
                    <a:pt x="1625310" y="2276158"/>
                  </a:lnTo>
                  <a:lnTo>
                    <a:pt x="1605315" y="2275205"/>
                  </a:lnTo>
                  <a:lnTo>
                    <a:pt x="1590715" y="2273936"/>
                  </a:lnTo>
                  <a:lnTo>
                    <a:pt x="1572625" y="2272348"/>
                  </a:lnTo>
                  <a:lnTo>
                    <a:pt x="1552312" y="2270126"/>
                  </a:lnTo>
                  <a:lnTo>
                    <a:pt x="1529461" y="2267269"/>
                  </a:lnTo>
                  <a:lnTo>
                    <a:pt x="1504070" y="2263460"/>
                  </a:lnTo>
                  <a:lnTo>
                    <a:pt x="1475823" y="2258699"/>
                  </a:lnTo>
                  <a:lnTo>
                    <a:pt x="1445672" y="2253619"/>
                  </a:lnTo>
                  <a:lnTo>
                    <a:pt x="1412982" y="2246953"/>
                  </a:lnTo>
                  <a:lnTo>
                    <a:pt x="1378705" y="2239335"/>
                  </a:lnTo>
                  <a:lnTo>
                    <a:pt x="1341888" y="2230764"/>
                  </a:lnTo>
                  <a:lnTo>
                    <a:pt x="1303803" y="2220923"/>
                  </a:lnTo>
                  <a:lnTo>
                    <a:pt x="1283808" y="2215527"/>
                  </a:lnTo>
                  <a:lnTo>
                    <a:pt x="1263812" y="2209495"/>
                  </a:lnTo>
                  <a:lnTo>
                    <a:pt x="1243500" y="2203464"/>
                  </a:lnTo>
                  <a:lnTo>
                    <a:pt x="1222236" y="2196798"/>
                  </a:lnTo>
                  <a:lnTo>
                    <a:pt x="1201288" y="2189814"/>
                  </a:lnTo>
                  <a:lnTo>
                    <a:pt x="1179706" y="2182513"/>
                  </a:lnTo>
                  <a:lnTo>
                    <a:pt x="1157807" y="2174577"/>
                  </a:lnTo>
                  <a:lnTo>
                    <a:pt x="1135590" y="2166641"/>
                  </a:lnTo>
                  <a:lnTo>
                    <a:pt x="1113056" y="2157752"/>
                  </a:lnTo>
                  <a:lnTo>
                    <a:pt x="1089888" y="2149181"/>
                  </a:lnTo>
                  <a:lnTo>
                    <a:pt x="1067036" y="2139658"/>
                  </a:lnTo>
                  <a:lnTo>
                    <a:pt x="1043867" y="2129500"/>
                  </a:lnTo>
                  <a:lnTo>
                    <a:pt x="1020381" y="2119342"/>
                  </a:lnTo>
                  <a:lnTo>
                    <a:pt x="996260" y="2108232"/>
                  </a:lnTo>
                  <a:lnTo>
                    <a:pt x="972774" y="2097121"/>
                  </a:lnTo>
                  <a:lnTo>
                    <a:pt x="948653" y="2085376"/>
                  </a:lnTo>
                  <a:lnTo>
                    <a:pt x="924214" y="2072996"/>
                  </a:lnTo>
                  <a:lnTo>
                    <a:pt x="899776" y="2059663"/>
                  </a:lnTo>
                  <a:lnTo>
                    <a:pt x="875338" y="2046331"/>
                  </a:lnTo>
                  <a:lnTo>
                    <a:pt x="850582" y="2032363"/>
                  </a:lnTo>
                  <a:lnTo>
                    <a:pt x="825826" y="2017761"/>
                  </a:lnTo>
                  <a:lnTo>
                    <a:pt x="801071" y="2002841"/>
                  </a:lnTo>
                  <a:lnTo>
                    <a:pt x="776315" y="1987287"/>
                  </a:lnTo>
                  <a:lnTo>
                    <a:pt x="751242" y="1971415"/>
                  </a:lnTo>
                  <a:lnTo>
                    <a:pt x="726169" y="1954590"/>
                  </a:lnTo>
                  <a:lnTo>
                    <a:pt x="701413" y="1937131"/>
                  </a:lnTo>
                  <a:lnTo>
                    <a:pt x="676022" y="1918720"/>
                  </a:lnTo>
                  <a:lnTo>
                    <a:pt x="650949" y="1900308"/>
                  </a:lnTo>
                  <a:lnTo>
                    <a:pt x="626193" y="1880944"/>
                  </a:lnTo>
                  <a:lnTo>
                    <a:pt x="601120" y="1860945"/>
                  </a:lnTo>
                  <a:lnTo>
                    <a:pt x="576365" y="1840312"/>
                  </a:lnTo>
                  <a:lnTo>
                    <a:pt x="551609" y="1819043"/>
                  </a:lnTo>
                  <a:lnTo>
                    <a:pt x="526853" y="1797140"/>
                  </a:lnTo>
                  <a:lnTo>
                    <a:pt x="502097" y="1774601"/>
                  </a:lnTo>
                  <a:lnTo>
                    <a:pt x="477976" y="1751111"/>
                  </a:lnTo>
                  <a:lnTo>
                    <a:pt x="454490" y="1728255"/>
                  </a:lnTo>
                  <a:lnTo>
                    <a:pt x="431956" y="1704447"/>
                  </a:lnTo>
                  <a:lnTo>
                    <a:pt x="410057" y="1680956"/>
                  </a:lnTo>
                  <a:lnTo>
                    <a:pt x="389110" y="1657148"/>
                  </a:lnTo>
                  <a:lnTo>
                    <a:pt x="368797" y="1633023"/>
                  </a:lnTo>
                  <a:lnTo>
                    <a:pt x="349120" y="1609215"/>
                  </a:lnTo>
                  <a:lnTo>
                    <a:pt x="330077" y="1585089"/>
                  </a:lnTo>
                  <a:lnTo>
                    <a:pt x="311668" y="1560964"/>
                  </a:lnTo>
                  <a:lnTo>
                    <a:pt x="294212" y="1536521"/>
                  </a:lnTo>
                  <a:lnTo>
                    <a:pt x="277709" y="1512078"/>
                  </a:lnTo>
                  <a:lnTo>
                    <a:pt x="261205" y="1488270"/>
                  </a:lnTo>
                  <a:lnTo>
                    <a:pt x="245336" y="1463827"/>
                  </a:lnTo>
                  <a:lnTo>
                    <a:pt x="230419" y="1439384"/>
                  </a:lnTo>
                  <a:lnTo>
                    <a:pt x="216454" y="1415259"/>
                  </a:lnTo>
                  <a:lnTo>
                    <a:pt x="202489" y="1390816"/>
                  </a:lnTo>
                  <a:lnTo>
                    <a:pt x="189477" y="1366690"/>
                  </a:lnTo>
                  <a:lnTo>
                    <a:pt x="177099" y="1342882"/>
                  </a:lnTo>
                  <a:lnTo>
                    <a:pt x="165038" y="1318757"/>
                  </a:lnTo>
                  <a:lnTo>
                    <a:pt x="153295" y="1294949"/>
                  </a:lnTo>
                  <a:lnTo>
                    <a:pt x="142504" y="1271458"/>
                  </a:lnTo>
                  <a:lnTo>
                    <a:pt x="132031" y="1247650"/>
                  </a:lnTo>
                  <a:lnTo>
                    <a:pt x="122192" y="1224159"/>
                  </a:lnTo>
                  <a:lnTo>
                    <a:pt x="112988" y="1201304"/>
                  </a:lnTo>
                  <a:lnTo>
                    <a:pt x="104101" y="1178448"/>
                  </a:lnTo>
                  <a:lnTo>
                    <a:pt x="95849" y="1155910"/>
                  </a:lnTo>
                  <a:lnTo>
                    <a:pt x="87597" y="1133371"/>
                  </a:lnTo>
                  <a:lnTo>
                    <a:pt x="80297" y="1110833"/>
                  </a:lnTo>
                  <a:lnTo>
                    <a:pt x="73315" y="1089247"/>
                  </a:lnTo>
                  <a:lnTo>
                    <a:pt x="66650" y="1067661"/>
                  </a:lnTo>
                  <a:lnTo>
                    <a:pt x="60302" y="1046075"/>
                  </a:lnTo>
                  <a:lnTo>
                    <a:pt x="54590" y="1025441"/>
                  </a:lnTo>
                  <a:lnTo>
                    <a:pt x="49194" y="1004808"/>
                  </a:lnTo>
                  <a:lnTo>
                    <a:pt x="44116" y="984492"/>
                  </a:lnTo>
                  <a:lnTo>
                    <a:pt x="39355" y="964810"/>
                  </a:lnTo>
                  <a:lnTo>
                    <a:pt x="34912" y="945446"/>
                  </a:lnTo>
                  <a:lnTo>
                    <a:pt x="30786" y="926717"/>
                  </a:lnTo>
                  <a:lnTo>
                    <a:pt x="27295" y="907988"/>
                  </a:lnTo>
                  <a:lnTo>
                    <a:pt x="20630" y="872435"/>
                  </a:lnTo>
                  <a:lnTo>
                    <a:pt x="15234" y="838786"/>
                  </a:lnTo>
                  <a:lnTo>
                    <a:pt x="10791" y="807359"/>
                  </a:lnTo>
                  <a:lnTo>
                    <a:pt x="7617" y="778472"/>
                  </a:lnTo>
                  <a:lnTo>
                    <a:pt x="5078" y="751807"/>
                  </a:lnTo>
                  <a:lnTo>
                    <a:pt x="2856" y="727682"/>
                  </a:lnTo>
                  <a:lnTo>
                    <a:pt x="1904" y="706413"/>
                  </a:lnTo>
                  <a:lnTo>
                    <a:pt x="635" y="688002"/>
                  </a:lnTo>
                  <a:lnTo>
                    <a:pt x="317" y="672765"/>
                  </a:lnTo>
                  <a:lnTo>
                    <a:pt x="0" y="651496"/>
                  </a:lnTo>
                  <a:lnTo>
                    <a:pt x="317" y="644195"/>
                  </a:lnTo>
                  <a:lnTo>
                    <a:pt x="635" y="637211"/>
                  </a:lnTo>
                  <a:lnTo>
                    <a:pt x="1270" y="630862"/>
                  </a:lnTo>
                  <a:lnTo>
                    <a:pt x="3174" y="624514"/>
                  </a:lnTo>
                  <a:lnTo>
                    <a:pt x="5395" y="618482"/>
                  </a:lnTo>
                  <a:lnTo>
                    <a:pt x="8252" y="612451"/>
                  </a:lnTo>
                  <a:lnTo>
                    <a:pt x="11743" y="607054"/>
                  </a:lnTo>
                  <a:lnTo>
                    <a:pt x="15234" y="601975"/>
                  </a:lnTo>
                  <a:lnTo>
                    <a:pt x="19678" y="597214"/>
                  </a:lnTo>
                  <a:lnTo>
                    <a:pt x="24438" y="592770"/>
                  </a:lnTo>
                  <a:lnTo>
                    <a:pt x="29516" y="589278"/>
                  </a:lnTo>
                  <a:lnTo>
                    <a:pt x="34912" y="585786"/>
                  </a:lnTo>
                  <a:lnTo>
                    <a:pt x="40625" y="582929"/>
                  </a:lnTo>
                  <a:lnTo>
                    <a:pt x="46972" y="580707"/>
                  </a:lnTo>
                  <a:lnTo>
                    <a:pt x="53003" y="579437"/>
                  </a:lnTo>
                  <a:lnTo>
                    <a:pt x="59668" y="578167"/>
                  </a:lnTo>
                  <a:lnTo>
                    <a:pt x="66650" y="577850"/>
                  </a:lnTo>
                  <a:close/>
                  <a:moveTo>
                    <a:pt x="1238886" y="249237"/>
                  </a:moveTo>
                  <a:lnTo>
                    <a:pt x="1243966" y="249237"/>
                  </a:lnTo>
                  <a:lnTo>
                    <a:pt x="1249363" y="249237"/>
                  </a:lnTo>
                  <a:lnTo>
                    <a:pt x="1254443" y="249872"/>
                  </a:lnTo>
                  <a:lnTo>
                    <a:pt x="1259523" y="250189"/>
                  </a:lnTo>
                  <a:lnTo>
                    <a:pt x="1264603" y="251459"/>
                  </a:lnTo>
                  <a:lnTo>
                    <a:pt x="1269683" y="252412"/>
                  </a:lnTo>
                  <a:lnTo>
                    <a:pt x="1274446" y="253999"/>
                  </a:lnTo>
                  <a:lnTo>
                    <a:pt x="1279208" y="255587"/>
                  </a:lnTo>
                  <a:lnTo>
                    <a:pt x="1283971" y="257174"/>
                  </a:lnTo>
                  <a:lnTo>
                    <a:pt x="1288416" y="259397"/>
                  </a:lnTo>
                  <a:lnTo>
                    <a:pt x="1292543" y="261619"/>
                  </a:lnTo>
                  <a:lnTo>
                    <a:pt x="1296988" y="264159"/>
                  </a:lnTo>
                  <a:lnTo>
                    <a:pt x="1301116" y="266699"/>
                  </a:lnTo>
                  <a:lnTo>
                    <a:pt x="1304926" y="269557"/>
                  </a:lnTo>
                  <a:lnTo>
                    <a:pt x="1309053" y="272414"/>
                  </a:lnTo>
                  <a:lnTo>
                    <a:pt x="1312863" y="275907"/>
                  </a:lnTo>
                  <a:lnTo>
                    <a:pt x="1316356" y="279082"/>
                  </a:lnTo>
                  <a:lnTo>
                    <a:pt x="1319531" y="282892"/>
                  </a:lnTo>
                  <a:lnTo>
                    <a:pt x="1323023" y="286384"/>
                  </a:lnTo>
                  <a:lnTo>
                    <a:pt x="1325881" y="290512"/>
                  </a:lnTo>
                  <a:lnTo>
                    <a:pt x="1328738" y="294322"/>
                  </a:lnTo>
                  <a:lnTo>
                    <a:pt x="1331596" y="298449"/>
                  </a:lnTo>
                  <a:lnTo>
                    <a:pt x="1333818" y="302895"/>
                  </a:lnTo>
                  <a:lnTo>
                    <a:pt x="1336358" y="307340"/>
                  </a:lnTo>
                  <a:lnTo>
                    <a:pt x="1338263" y="311785"/>
                  </a:lnTo>
                  <a:lnTo>
                    <a:pt x="1340168" y="316547"/>
                  </a:lnTo>
                  <a:lnTo>
                    <a:pt x="1341756" y="321310"/>
                  </a:lnTo>
                  <a:lnTo>
                    <a:pt x="1343026" y="326072"/>
                  </a:lnTo>
                  <a:lnTo>
                    <a:pt x="1344296" y="331152"/>
                  </a:lnTo>
                  <a:lnTo>
                    <a:pt x="1345248" y="336232"/>
                  </a:lnTo>
                  <a:lnTo>
                    <a:pt x="1345884" y="341312"/>
                  </a:lnTo>
                  <a:lnTo>
                    <a:pt x="1346201" y="346392"/>
                  </a:lnTo>
                  <a:lnTo>
                    <a:pt x="1346201" y="351790"/>
                  </a:lnTo>
                  <a:lnTo>
                    <a:pt x="1346201" y="357187"/>
                  </a:lnTo>
                  <a:lnTo>
                    <a:pt x="1345884" y="362267"/>
                  </a:lnTo>
                  <a:lnTo>
                    <a:pt x="1345248" y="367347"/>
                  </a:lnTo>
                  <a:lnTo>
                    <a:pt x="1344296" y="372427"/>
                  </a:lnTo>
                  <a:lnTo>
                    <a:pt x="1343026" y="377507"/>
                  </a:lnTo>
                  <a:lnTo>
                    <a:pt x="1341756" y="382270"/>
                  </a:lnTo>
                  <a:lnTo>
                    <a:pt x="1340168" y="387032"/>
                  </a:lnTo>
                  <a:lnTo>
                    <a:pt x="1338263" y="391795"/>
                  </a:lnTo>
                  <a:lnTo>
                    <a:pt x="1336358" y="396240"/>
                  </a:lnTo>
                  <a:lnTo>
                    <a:pt x="1333818" y="400367"/>
                  </a:lnTo>
                  <a:lnTo>
                    <a:pt x="1331596" y="404812"/>
                  </a:lnTo>
                  <a:lnTo>
                    <a:pt x="1328738" y="408940"/>
                  </a:lnTo>
                  <a:lnTo>
                    <a:pt x="1325881" y="412750"/>
                  </a:lnTo>
                  <a:lnTo>
                    <a:pt x="1323023" y="416877"/>
                  </a:lnTo>
                  <a:lnTo>
                    <a:pt x="1319531" y="420370"/>
                  </a:lnTo>
                  <a:lnTo>
                    <a:pt x="1316356" y="424180"/>
                  </a:lnTo>
                  <a:lnTo>
                    <a:pt x="1312863" y="427355"/>
                  </a:lnTo>
                  <a:lnTo>
                    <a:pt x="1309053" y="430847"/>
                  </a:lnTo>
                  <a:lnTo>
                    <a:pt x="1304926" y="434022"/>
                  </a:lnTo>
                  <a:lnTo>
                    <a:pt x="1301116" y="436562"/>
                  </a:lnTo>
                  <a:lnTo>
                    <a:pt x="1296988" y="439420"/>
                  </a:lnTo>
                  <a:lnTo>
                    <a:pt x="1292543" y="441642"/>
                  </a:lnTo>
                  <a:lnTo>
                    <a:pt x="1288416" y="444182"/>
                  </a:lnTo>
                  <a:lnTo>
                    <a:pt x="1283971" y="446087"/>
                  </a:lnTo>
                  <a:lnTo>
                    <a:pt x="1279208" y="447992"/>
                  </a:lnTo>
                  <a:lnTo>
                    <a:pt x="1274446" y="449580"/>
                  </a:lnTo>
                  <a:lnTo>
                    <a:pt x="1269683" y="450850"/>
                  </a:lnTo>
                  <a:lnTo>
                    <a:pt x="1264603" y="452120"/>
                  </a:lnTo>
                  <a:lnTo>
                    <a:pt x="1259523" y="453072"/>
                  </a:lnTo>
                  <a:lnTo>
                    <a:pt x="1254443" y="453707"/>
                  </a:lnTo>
                  <a:lnTo>
                    <a:pt x="1249363" y="454025"/>
                  </a:lnTo>
                  <a:lnTo>
                    <a:pt x="1243966" y="454025"/>
                  </a:lnTo>
                  <a:lnTo>
                    <a:pt x="1238886" y="454025"/>
                  </a:lnTo>
                  <a:lnTo>
                    <a:pt x="1233488" y="453707"/>
                  </a:lnTo>
                  <a:lnTo>
                    <a:pt x="1228091" y="453072"/>
                  </a:lnTo>
                  <a:lnTo>
                    <a:pt x="1223328" y="452120"/>
                  </a:lnTo>
                  <a:lnTo>
                    <a:pt x="1218248" y="450850"/>
                  </a:lnTo>
                  <a:lnTo>
                    <a:pt x="1213486" y="449580"/>
                  </a:lnTo>
                  <a:lnTo>
                    <a:pt x="1208723" y="447992"/>
                  </a:lnTo>
                  <a:lnTo>
                    <a:pt x="1203961" y="446087"/>
                  </a:lnTo>
                  <a:lnTo>
                    <a:pt x="1199516" y="444182"/>
                  </a:lnTo>
                  <a:lnTo>
                    <a:pt x="1195071" y="441642"/>
                  </a:lnTo>
                  <a:lnTo>
                    <a:pt x="1190626" y="439420"/>
                  </a:lnTo>
                  <a:lnTo>
                    <a:pt x="1186498" y="436562"/>
                  </a:lnTo>
                  <a:lnTo>
                    <a:pt x="1182688" y="434022"/>
                  </a:lnTo>
                  <a:lnTo>
                    <a:pt x="1178561" y="430847"/>
                  </a:lnTo>
                  <a:lnTo>
                    <a:pt x="1175068" y="427355"/>
                  </a:lnTo>
                  <a:lnTo>
                    <a:pt x="1171258" y="424180"/>
                  </a:lnTo>
                  <a:lnTo>
                    <a:pt x="1168083" y="420370"/>
                  </a:lnTo>
                  <a:lnTo>
                    <a:pt x="1164591" y="416877"/>
                  </a:lnTo>
                  <a:lnTo>
                    <a:pt x="1161733" y="412750"/>
                  </a:lnTo>
                  <a:lnTo>
                    <a:pt x="1158876" y="408940"/>
                  </a:lnTo>
                  <a:lnTo>
                    <a:pt x="1156336" y="404812"/>
                  </a:lnTo>
                  <a:lnTo>
                    <a:pt x="1153796" y="400367"/>
                  </a:lnTo>
                  <a:lnTo>
                    <a:pt x="1151573" y="396240"/>
                  </a:lnTo>
                  <a:lnTo>
                    <a:pt x="1149351" y="391795"/>
                  </a:lnTo>
                  <a:lnTo>
                    <a:pt x="1147763" y="387032"/>
                  </a:lnTo>
                  <a:lnTo>
                    <a:pt x="1146176" y="382270"/>
                  </a:lnTo>
                  <a:lnTo>
                    <a:pt x="1144588" y="377507"/>
                  </a:lnTo>
                  <a:lnTo>
                    <a:pt x="1143636" y="372427"/>
                  </a:lnTo>
                  <a:lnTo>
                    <a:pt x="1142366" y="367347"/>
                  </a:lnTo>
                  <a:lnTo>
                    <a:pt x="1141731" y="362267"/>
                  </a:lnTo>
                  <a:lnTo>
                    <a:pt x="1141413" y="357187"/>
                  </a:lnTo>
                  <a:lnTo>
                    <a:pt x="1141413" y="351790"/>
                  </a:lnTo>
                  <a:lnTo>
                    <a:pt x="1141413" y="346392"/>
                  </a:lnTo>
                  <a:lnTo>
                    <a:pt x="1141731" y="341312"/>
                  </a:lnTo>
                  <a:lnTo>
                    <a:pt x="1142366" y="336232"/>
                  </a:lnTo>
                  <a:lnTo>
                    <a:pt x="1143636" y="331152"/>
                  </a:lnTo>
                  <a:lnTo>
                    <a:pt x="1144588" y="326072"/>
                  </a:lnTo>
                  <a:lnTo>
                    <a:pt x="1146176" y="321310"/>
                  </a:lnTo>
                  <a:lnTo>
                    <a:pt x="1147763" y="316547"/>
                  </a:lnTo>
                  <a:lnTo>
                    <a:pt x="1149351" y="311785"/>
                  </a:lnTo>
                  <a:lnTo>
                    <a:pt x="1151573" y="307340"/>
                  </a:lnTo>
                  <a:lnTo>
                    <a:pt x="1153796" y="302895"/>
                  </a:lnTo>
                  <a:lnTo>
                    <a:pt x="1156336" y="298449"/>
                  </a:lnTo>
                  <a:lnTo>
                    <a:pt x="1158876" y="294322"/>
                  </a:lnTo>
                  <a:lnTo>
                    <a:pt x="1161733" y="290512"/>
                  </a:lnTo>
                  <a:lnTo>
                    <a:pt x="1164591" y="286384"/>
                  </a:lnTo>
                  <a:lnTo>
                    <a:pt x="1168083" y="282892"/>
                  </a:lnTo>
                  <a:lnTo>
                    <a:pt x="1171258" y="279082"/>
                  </a:lnTo>
                  <a:lnTo>
                    <a:pt x="1175068" y="275907"/>
                  </a:lnTo>
                  <a:lnTo>
                    <a:pt x="1178561" y="272414"/>
                  </a:lnTo>
                  <a:lnTo>
                    <a:pt x="1182688" y="269557"/>
                  </a:lnTo>
                  <a:lnTo>
                    <a:pt x="1186498" y="266699"/>
                  </a:lnTo>
                  <a:lnTo>
                    <a:pt x="1190626" y="264159"/>
                  </a:lnTo>
                  <a:lnTo>
                    <a:pt x="1195071" y="261619"/>
                  </a:lnTo>
                  <a:lnTo>
                    <a:pt x="1199516" y="259397"/>
                  </a:lnTo>
                  <a:lnTo>
                    <a:pt x="1203961" y="257174"/>
                  </a:lnTo>
                  <a:lnTo>
                    <a:pt x="1208723" y="255587"/>
                  </a:lnTo>
                  <a:lnTo>
                    <a:pt x="1213486" y="253999"/>
                  </a:lnTo>
                  <a:lnTo>
                    <a:pt x="1218248" y="252412"/>
                  </a:lnTo>
                  <a:lnTo>
                    <a:pt x="1223328" y="251459"/>
                  </a:lnTo>
                  <a:lnTo>
                    <a:pt x="1228091" y="250189"/>
                  </a:lnTo>
                  <a:lnTo>
                    <a:pt x="1233488" y="249872"/>
                  </a:lnTo>
                  <a:lnTo>
                    <a:pt x="1238886" y="249237"/>
                  </a:lnTo>
                  <a:close/>
                  <a:moveTo>
                    <a:pt x="1220284" y="0"/>
                  </a:moveTo>
                  <a:lnTo>
                    <a:pt x="1245688" y="317"/>
                  </a:lnTo>
                  <a:lnTo>
                    <a:pt x="1271093" y="1270"/>
                  </a:lnTo>
                  <a:lnTo>
                    <a:pt x="1296180" y="2858"/>
                  </a:lnTo>
                  <a:lnTo>
                    <a:pt x="1321902" y="5082"/>
                  </a:lnTo>
                  <a:lnTo>
                    <a:pt x="1346989" y="7623"/>
                  </a:lnTo>
                  <a:lnTo>
                    <a:pt x="1372076" y="10799"/>
                  </a:lnTo>
                  <a:lnTo>
                    <a:pt x="1397163" y="14928"/>
                  </a:lnTo>
                  <a:lnTo>
                    <a:pt x="1422250" y="19374"/>
                  </a:lnTo>
                  <a:lnTo>
                    <a:pt x="1447019" y="24774"/>
                  </a:lnTo>
                  <a:lnTo>
                    <a:pt x="1471788" y="30173"/>
                  </a:lnTo>
                  <a:lnTo>
                    <a:pt x="1496875" y="36843"/>
                  </a:lnTo>
                  <a:lnTo>
                    <a:pt x="1521010" y="43830"/>
                  </a:lnTo>
                  <a:lnTo>
                    <a:pt x="1545461" y="51135"/>
                  </a:lnTo>
                  <a:lnTo>
                    <a:pt x="1569913" y="59393"/>
                  </a:lnTo>
                  <a:lnTo>
                    <a:pt x="1594047" y="68286"/>
                  </a:lnTo>
                  <a:lnTo>
                    <a:pt x="1618182" y="77180"/>
                  </a:lnTo>
                  <a:lnTo>
                    <a:pt x="1641681" y="87343"/>
                  </a:lnTo>
                  <a:lnTo>
                    <a:pt x="1665497" y="98142"/>
                  </a:lnTo>
                  <a:lnTo>
                    <a:pt x="1688997" y="108941"/>
                  </a:lnTo>
                  <a:lnTo>
                    <a:pt x="1711861" y="121010"/>
                  </a:lnTo>
                  <a:lnTo>
                    <a:pt x="1734725" y="133397"/>
                  </a:lnTo>
                  <a:lnTo>
                    <a:pt x="1757271" y="146101"/>
                  </a:lnTo>
                  <a:lnTo>
                    <a:pt x="1779500" y="159759"/>
                  </a:lnTo>
                  <a:lnTo>
                    <a:pt x="1801729" y="173734"/>
                  </a:lnTo>
                  <a:lnTo>
                    <a:pt x="1823640" y="188661"/>
                  </a:lnTo>
                  <a:lnTo>
                    <a:pt x="1845234" y="204224"/>
                  </a:lnTo>
                  <a:lnTo>
                    <a:pt x="1866510" y="220105"/>
                  </a:lnTo>
                  <a:lnTo>
                    <a:pt x="1887152" y="236938"/>
                  </a:lnTo>
                  <a:lnTo>
                    <a:pt x="1907793" y="254089"/>
                  </a:lnTo>
                  <a:lnTo>
                    <a:pt x="1928116" y="271876"/>
                  </a:lnTo>
                  <a:lnTo>
                    <a:pt x="1948122" y="290297"/>
                  </a:lnTo>
                  <a:lnTo>
                    <a:pt x="1967493" y="309036"/>
                  </a:lnTo>
                  <a:lnTo>
                    <a:pt x="1986229" y="328728"/>
                  </a:lnTo>
                  <a:lnTo>
                    <a:pt x="2004965" y="348420"/>
                  </a:lnTo>
                  <a:lnTo>
                    <a:pt x="2022748" y="368747"/>
                  </a:lnTo>
                  <a:lnTo>
                    <a:pt x="2039896" y="389392"/>
                  </a:lnTo>
                  <a:lnTo>
                    <a:pt x="2056409" y="410037"/>
                  </a:lnTo>
                  <a:lnTo>
                    <a:pt x="2072286" y="431634"/>
                  </a:lnTo>
                  <a:lnTo>
                    <a:pt x="2088164" y="453232"/>
                  </a:lnTo>
                  <a:lnTo>
                    <a:pt x="2102454" y="475147"/>
                  </a:lnTo>
                  <a:lnTo>
                    <a:pt x="2116744" y="496745"/>
                  </a:lnTo>
                  <a:lnTo>
                    <a:pt x="2130399" y="518978"/>
                  </a:lnTo>
                  <a:lnTo>
                    <a:pt x="2143419" y="542163"/>
                  </a:lnTo>
                  <a:lnTo>
                    <a:pt x="2155804" y="564714"/>
                  </a:lnTo>
                  <a:lnTo>
                    <a:pt x="2167553" y="587899"/>
                  </a:lnTo>
                  <a:lnTo>
                    <a:pt x="2178668" y="611403"/>
                  </a:lnTo>
                  <a:lnTo>
                    <a:pt x="2189465" y="634588"/>
                  </a:lnTo>
                  <a:lnTo>
                    <a:pt x="2199309" y="658727"/>
                  </a:lnTo>
                  <a:lnTo>
                    <a:pt x="2208518" y="682548"/>
                  </a:lnTo>
                  <a:lnTo>
                    <a:pt x="2217410" y="706369"/>
                  </a:lnTo>
                  <a:lnTo>
                    <a:pt x="2225348" y="730825"/>
                  </a:lnTo>
                  <a:lnTo>
                    <a:pt x="2232970" y="755281"/>
                  </a:lnTo>
                  <a:lnTo>
                    <a:pt x="2239956" y="780055"/>
                  </a:lnTo>
                  <a:lnTo>
                    <a:pt x="2246307" y="804511"/>
                  </a:lnTo>
                  <a:lnTo>
                    <a:pt x="2252023" y="829284"/>
                  </a:lnTo>
                  <a:lnTo>
                    <a:pt x="2257104" y="854376"/>
                  </a:lnTo>
                  <a:lnTo>
                    <a:pt x="2261550" y="879785"/>
                  </a:lnTo>
                  <a:lnTo>
                    <a:pt x="2265678" y="904558"/>
                  </a:lnTo>
                  <a:lnTo>
                    <a:pt x="2268854" y="929967"/>
                  </a:lnTo>
                  <a:lnTo>
                    <a:pt x="2271712" y="955059"/>
                  </a:lnTo>
                  <a:lnTo>
                    <a:pt x="2273617" y="980150"/>
                  </a:lnTo>
                  <a:lnTo>
                    <a:pt x="2275522" y="1005877"/>
                  </a:lnTo>
                  <a:lnTo>
                    <a:pt x="2276158" y="1030968"/>
                  </a:lnTo>
                  <a:lnTo>
                    <a:pt x="2276475" y="1056377"/>
                  </a:lnTo>
                  <a:lnTo>
                    <a:pt x="2276158" y="1081786"/>
                  </a:lnTo>
                  <a:lnTo>
                    <a:pt x="2275522" y="1107195"/>
                  </a:lnTo>
                  <a:lnTo>
                    <a:pt x="2273617" y="1132286"/>
                  </a:lnTo>
                  <a:lnTo>
                    <a:pt x="2271712" y="1157695"/>
                  </a:lnTo>
                  <a:lnTo>
                    <a:pt x="2268854" y="1183104"/>
                  </a:lnTo>
                  <a:lnTo>
                    <a:pt x="2265678" y="1208196"/>
                  </a:lnTo>
                  <a:lnTo>
                    <a:pt x="2261550" y="1233287"/>
                  </a:lnTo>
                  <a:lnTo>
                    <a:pt x="2257104" y="1258378"/>
                  </a:lnTo>
                  <a:lnTo>
                    <a:pt x="2252023" y="1283152"/>
                  </a:lnTo>
                  <a:lnTo>
                    <a:pt x="2246307" y="1307926"/>
                  </a:lnTo>
                  <a:lnTo>
                    <a:pt x="2239956" y="1332699"/>
                  </a:lnTo>
                  <a:lnTo>
                    <a:pt x="2232970" y="1357156"/>
                  </a:lnTo>
                  <a:lnTo>
                    <a:pt x="2225348" y="1381612"/>
                  </a:lnTo>
                  <a:lnTo>
                    <a:pt x="2217410" y="1406068"/>
                  </a:lnTo>
                  <a:lnTo>
                    <a:pt x="2208518" y="1430206"/>
                  </a:lnTo>
                  <a:lnTo>
                    <a:pt x="2199309" y="1454345"/>
                  </a:lnTo>
                  <a:lnTo>
                    <a:pt x="2189465" y="1477848"/>
                  </a:lnTo>
                  <a:lnTo>
                    <a:pt x="2178668" y="1501669"/>
                  </a:lnTo>
                  <a:lnTo>
                    <a:pt x="2167553" y="1524855"/>
                  </a:lnTo>
                  <a:lnTo>
                    <a:pt x="2155804" y="1548040"/>
                  </a:lnTo>
                  <a:lnTo>
                    <a:pt x="2143419" y="1570908"/>
                  </a:lnTo>
                  <a:lnTo>
                    <a:pt x="2130399" y="1593459"/>
                  </a:lnTo>
                  <a:lnTo>
                    <a:pt x="2116744" y="1615692"/>
                  </a:lnTo>
                  <a:lnTo>
                    <a:pt x="2102454" y="1637924"/>
                  </a:lnTo>
                  <a:lnTo>
                    <a:pt x="2088164" y="1659840"/>
                  </a:lnTo>
                  <a:lnTo>
                    <a:pt x="2072286" y="1681437"/>
                  </a:lnTo>
                  <a:lnTo>
                    <a:pt x="2056409" y="1702400"/>
                  </a:lnTo>
                  <a:lnTo>
                    <a:pt x="2039896" y="1723362"/>
                  </a:lnTo>
                  <a:lnTo>
                    <a:pt x="2022748" y="1744007"/>
                  </a:lnTo>
                  <a:lnTo>
                    <a:pt x="2004965" y="1764016"/>
                  </a:lnTo>
                  <a:lnTo>
                    <a:pt x="1986229" y="1784026"/>
                  </a:lnTo>
                  <a:lnTo>
                    <a:pt x="1967493" y="1803400"/>
                  </a:lnTo>
                  <a:lnTo>
                    <a:pt x="1852538" y="1688742"/>
                  </a:lnTo>
                  <a:lnTo>
                    <a:pt x="1868416" y="1672226"/>
                  </a:lnTo>
                  <a:lnTo>
                    <a:pt x="1884294" y="1655393"/>
                  </a:lnTo>
                  <a:lnTo>
                    <a:pt x="1899219" y="1638242"/>
                  </a:lnTo>
                  <a:lnTo>
                    <a:pt x="1913826" y="1620773"/>
                  </a:lnTo>
                  <a:lnTo>
                    <a:pt x="1928116" y="1603305"/>
                  </a:lnTo>
                  <a:lnTo>
                    <a:pt x="1941454" y="1585201"/>
                  </a:lnTo>
                  <a:lnTo>
                    <a:pt x="1954473" y="1566779"/>
                  </a:lnTo>
                  <a:lnTo>
                    <a:pt x="1966858" y="1548675"/>
                  </a:lnTo>
                  <a:lnTo>
                    <a:pt x="1978925" y="1529619"/>
                  </a:lnTo>
                  <a:lnTo>
                    <a:pt x="1990357" y="1510880"/>
                  </a:lnTo>
                  <a:lnTo>
                    <a:pt x="2001154" y="1491823"/>
                  </a:lnTo>
                  <a:lnTo>
                    <a:pt x="2011951" y="1472449"/>
                  </a:lnTo>
                  <a:lnTo>
                    <a:pt x="2022113" y="1452757"/>
                  </a:lnTo>
                  <a:lnTo>
                    <a:pt x="2031004" y="1433065"/>
                  </a:lnTo>
                  <a:lnTo>
                    <a:pt x="2040213" y="1413055"/>
                  </a:lnTo>
                  <a:lnTo>
                    <a:pt x="2048787" y="1393046"/>
                  </a:lnTo>
                  <a:lnTo>
                    <a:pt x="2056726" y="1373036"/>
                  </a:lnTo>
                  <a:lnTo>
                    <a:pt x="2064030" y="1352391"/>
                  </a:lnTo>
                  <a:lnTo>
                    <a:pt x="2071016" y="1331747"/>
                  </a:lnTo>
                  <a:lnTo>
                    <a:pt x="2077050" y="1311102"/>
                  </a:lnTo>
                  <a:lnTo>
                    <a:pt x="2083401" y="1290139"/>
                  </a:lnTo>
                  <a:lnTo>
                    <a:pt x="2088482" y="1269495"/>
                  </a:lnTo>
                  <a:lnTo>
                    <a:pt x="2093563" y="1248215"/>
                  </a:lnTo>
                  <a:lnTo>
                    <a:pt x="2097374" y="1227252"/>
                  </a:lnTo>
                  <a:lnTo>
                    <a:pt x="2101502" y="1205972"/>
                  </a:lnTo>
                  <a:lnTo>
                    <a:pt x="2104677" y="1184692"/>
                  </a:lnTo>
                  <a:lnTo>
                    <a:pt x="2107853" y="1163730"/>
                  </a:lnTo>
                  <a:lnTo>
                    <a:pt x="2109758" y="1142132"/>
                  </a:lnTo>
                  <a:lnTo>
                    <a:pt x="2111664" y="1120535"/>
                  </a:lnTo>
                  <a:lnTo>
                    <a:pt x="2113251" y="1099572"/>
                  </a:lnTo>
                  <a:lnTo>
                    <a:pt x="2113886" y="1077975"/>
                  </a:lnTo>
                  <a:lnTo>
                    <a:pt x="2113886" y="1056377"/>
                  </a:lnTo>
                  <a:lnTo>
                    <a:pt x="2113886" y="1035097"/>
                  </a:lnTo>
                  <a:lnTo>
                    <a:pt x="2113251" y="1013500"/>
                  </a:lnTo>
                  <a:lnTo>
                    <a:pt x="2111664" y="991902"/>
                  </a:lnTo>
                  <a:lnTo>
                    <a:pt x="2109758" y="970939"/>
                  </a:lnTo>
                  <a:lnTo>
                    <a:pt x="2107853" y="949342"/>
                  </a:lnTo>
                  <a:lnTo>
                    <a:pt x="2104677" y="927744"/>
                  </a:lnTo>
                  <a:lnTo>
                    <a:pt x="2101502" y="906782"/>
                  </a:lnTo>
                  <a:lnTo>
                    <a:pt x="2097374" y="885502"/>
                  </a:lnTo>
                  <a:lnTo>
                    <a:pt x="2093563" y="864222"/>
                  </a:lnTo>
                  <a:lnTo>
                    <a:pt x="2088482" y="843577"/>
                  </a:lnTo>
                  <a:lnTo>
                    <a:pt x="2083401" y="822297"/>
                  </a:lnTo>
                  <a:lnTo>
                    <a:pt x="2077050" y="801652"/>
                  </a:lnTo>
                  <a:lnTo>
                    <a:pt x="2071016" y="781007"/>
                  </a:lnTo>
                  <a:lnTo>
                    <a:pt x="2064030" y="760363"/>
                  </a:lnTo>
                  <a:lnTo>
                    <a:pt x="2056726" y="740035"/>
                  </a:lnTo>
                  <a:lnTo>
                    <a:pt x="2048787" y="719708"/>
                  </a:lnTo>
                  <a:lnTo>
                    <a:pt x="2040213" y="699699"/>
                  </a:lnTo>
                  <a:lnTo>
                    <a:pt x="2031004" y="680007"/>
                  </a:lnTo>
                  <a:lnTo>
                    <a:pt x="2022113" y="659680"/>
                  </a:lnTo>
                  <a:lnTo>
                    <a:pt x="2011951" y="640623"/>
                  </a:lnTo>
                  <a:lnTo>
                    <a:pt x="2001154" y="621249"/>
                  </a:lnTo>
                  <a:lnTo>
                    <a:pt x="1990357" y="601874"/>
                  </a:lnTo>
                  <a:lnTo>
                    <a:pt x="1978925" y="582818"/>
                  </a:lnTo>
                  <a:lnTo>
                    <a:pt x="1966858" y="564396"/>
                  </a:lnTo>
                  <a:lnTo>
                    <a:pt x="1954473" y="545657"/>
                  </a:lnTo>
                  <a:lnTo>
                    <a:pt x="1941454" y="527553"/>
                  </a:lnTo>
                  <a:lnTo>
                    <a:pt x="1928116" y="509767"/>
                  </a:lnTo>
                  <a:lnTo>
                    <a:pt x="1913826" y="491663"/>
                  </a:lnTo>
                  <a:lnTo>
                    <a:pt x="1899219" y="474512"/>
                  </a:lnTo>
                  <a:lnTo>
                    <a:pt x="1884294" y="457361"/>
                  </a:lnTo>
                  <a:lnTo>
                    <a:pt x="1868416" y="440845"/>
                  </a:lnTo>
                  <a:lnTo>
                    <a:pt x="1852538" y="424012"/>
                  </a:lnTo>
                  <a:lnTo>
                    <a:pt x="1836025" y="407813"/>
                  </a:lnTo>
                  <a:lnTo>
                    <a:pt x="1819194" y="392568"/>
                  </a:lnTo>
                  <a:lnTo>
                    <a:pt x="1802364" y="377323"/>
                  </a:lnTo>
                  <a:lnTo>
                    <a:pt x="1784581" y="362713"/>
                  </a:lnTo>
                  <a:lnTo>
                    <a:pt x="1767115" y="348738"/>
                  </a:lnTo>
                  <a:lnTo>
                    <a:pt x="1749015" y="335398"/>
                  </a:lnTo>
                  <a:lnTo>
                    <a:pt x="1730914" y="322376"/>
                  </a:lnTo>
                  <a:lnTo>
                    <a:pt x="1712496" y="309989"/>
                  </a:lnTo>
                  <a:lnTo>
                    <a:pt x="1693442" y="297920"/>
                  </a:lnTo>
                  <a:lnTo>
                    <a:pt x="1674706" y="286168"/>
                  </a:lnTo>
                  <a:lnTo>
                    <a:pt x="1655653" y="275369"/>
                  </a:lnTo>
                  <a:lnTo>
                    <a:pt x="1636282" y="264571"/>
                  </a:lnTo>
                  <a:lnTo>
                    <a:pt x="1616594" y="254725"/>
                  </a:lnTo>
                  <a:lnTo>
                    <a:pt x="1596905" y="245196"/>
                  </a:lnTo>
                  <a:lnTo>
                    <a:pt x="1576899" y="236303"/>
                  </a:lnTo>
                  <a:lnTo>
                    <a:pt x="1556893" y="227728"/>
                  </a:lnTo>
                  <a:lnTo>
                    <a:pt x="1536887" y="220105"/>
                  </a:lnTo>
                  <a:lnTo>
                    <a:pt x="1516564" y="212482"/>
                  </a:lnTo>
                  <a:lnTo>
                    <a:pt x="1495605" y="205495"/>
                  </a:lnTo>
                  <a:lnTo>
                    <a:pt x="1474964" y="199460"/>
                  </a:lnTo>
                  <a:lnTo>
                    <a:pt x="1454005" y="193425"/>
                  </a:lnTo>
                  <a:lnTo>
                    <a:pt x="1433364" y="188026"/>
                  </a:lnTo>
                  <a:lnTo>
                    <a:pt x="1412088" y="183262"/>
                  </a:lnTo>
                  <a:lnTo>
                    <a:pt x="1391129" y="178815"/>
                  </a:lnTo>
                  <a:lnTo>
                    <a:pt x="1369853" y="175004"/>
                  </a:lnTo>
                  <a:lnTo>
                    <a:pt x="1348577" y="171828"/>
                  </a:lnTo>
                  <a:lnTo>
                    <a:pt x="1327618" y="168969"/>
                  </a:lnTo>
                  <a:lnTo>
                    <a:pt x="1306024" y="166428"/>
                  </a:lnTo>
                  <a:lnTo>
                    <a:pt x="1284430" y="164840"/>
                  </a:lnTo>
                  <a:lnTo>
                    <a:pt x="1263154" y="163570"/>
                  </a:lnTo>
                  <a:lnTo>
                    <a:pt x="1241878" y="162935"/>
                  </a:lnTo>
                  <a:lnTo>
                    <a:pt x="1220284" y="162617"/>
                  </a:lnTo>
                  <a:lnTo>
                    <a:pt x="1199008" y="162935"/>
                  </a:lnTo>
                  <a:lnTo>
                    <a:pt x="1177414" y="163570"/>
                  </a:lnTo>
                  <a:lnTo>
                    <a:pt x="1155820" y="164840"/>
                  </a:lnTo>
                  <a:lnTo>
                    <a:pt x="1134226" y="166428"/>
                  </a:lnTo>
                  <a:lnTo>
                    <a:pt x="1113268" y="168969"/>
                  </a:lnTo>
                  <a:lnTo>
                    <a:pt x="1091674" y="171828"/>
                  </a:lnTo>
                  <a:lnTo>
                    <a:pt x="1070715" y="175004"/>
                  </a:lnTo>
                  <a:lnTo>
                    <a:pt x="1049439" y="178815"/>
                  </a:lnTo>
                  <a:lnTo>
                    <a:pt x="1028163" y="183262"/>
                  </a:lnTo>
                  <a:lnTo>
                    <a:pt x="1007204" y="188026"/>
                  </a:lnTo>
                  <a:lnTo>
                    <a:pt x="986245" y="193425"/>
                  </a:lnTo>
                  <a:lnTo>
                    <a:pt x="965604" y="199460"/>
                  </a:lnTo>
                  <a:lnTo>
                    <a:pt x="944963" y="205495"/>
                  </a:lnTo>
                  <a:lnTo>
                    <a:pt x="924322" y="212482"/>
                  </a:lnTo>
                  <a:lnTo>
                    <a:pt x="903998" y="220105"/>
                  </a:lnTo>
                  <a:lnTo>
                    <a:pt x="883675" y="227728"/>
                  </a:lnTo>
                  <a:lnTo>
                    <a:pt x="863669" y="236303"/>
                  </a:lnTo>
                  <a:lnTo>
                    <a:pt x="843345" y="245196"/>
                  </a:lnTo>
                  <a:lnTo>
                    <a:pt x="823657" y="254725"/>
                  </a:lnTo>
                  <a:lnTo>
                    <a:pt x="804603" y="264571"/>
                  </a:lnTo>
                  <a:lnTo>
                    <a:pt x="784915" y="275369"/>
                  </a:lnTo>
                  <a:lnTo>
                    <a:pt x="765862" y="286168"/>
                  </a:lnTo>
                  <a:lnTo>
                    <a:pt x="746808" y="297920"/>
                  </a:lnTo>
                  <a:lnTo>
                    <a:pt x="728390" y="309989"/>
                  </a:lnTo>
                  <a:lnTo>
                    <a:pt x="709654" y="322376"/>
                  </a:lnTo>
                  <a:lnTo>
                    <a:pt x="691553" y="335398"/>
                  </a:lnTo>
                  <a:lnTo>
                    <a:pt x="673453" y="348738"/>
                  </a:lnTo>
                  <a:lnTo>
                    <a:pt x="655670" y="362713"/>
                  </a:lnTo>
                  <a:lnTo>
                    <a:pt x="638522" y="377323"/>
                  </a:lnTo>
                  <a:lnTo>
                    <a:pt x="621374" y="392568"/>
                  </a:lnTo>
                  <a:lnTo>
                    <a:pt x="604861" y="407813"/>
                  </a:lnTo>
                  <a:lnTo>
                    <a:pt x="588030" y="424012"/>
                  </a:lnTo>
                  <a:lnTo>
                    <a:pt x="473075" y="309036"/>
                  </a:lnTo>
                  <a:lnTo>
                    <a:pt x="492763" y="290297"/>
                  </a:lnTo>
                  <a:lnTo>
                    <a:pt x="512452" y="271558"/>
                  </a:lnTo>
                  <a:lnTo>
                    <a:pt x="532776" y="253772"/>
                  </a:lnTo>
                  <a:lnTo>
                    <a:pt x="553417" y="236621"/>
                  </a:lnTo>
                  <a:lnTo>
                    <a:pt x="574058" y="220105"/>
                  </a:lnTo>
                  <a:lnTo>
                    <a:pt x="595652" y="204224"/>
                  </a:lnTo>
                  <a:lnTo>
                    <a:pt x="617245" y="188661"/>
                  </a:lnTo>
                  <a:lnTo>
                    <a:pt x="638839" y="173734"/>
                  </a:lnTo>
                  <a:lnTo>
                    <a:pt x="660751" y="159759"/>
                  </a:lnTo>
                  <a:lnTo>
                    <a:pt x="683297" y="146101"/>
                  </a:lnTo>
                  <a:lnTo>
                    <a:pt x="706161" y="133079"/>
                  </a:lnTo>
                  <a:lnTo>
                    <a:pt x="728708" y="121010"/>
                  </a:lnTo>
                  <a:lnTo>
                    <a:pt x="751889" y="108941"/>
                  </a:lnTo>
                  <a:lnTo>
                    <a:pt x="775388" y="98142"/>
                  </a:lnTo>
                  <a:lnTo>
                    <a:pt x="798570" y="87343"/>
                  </a:lnTo>
                  <a:lnTo>
                    <a:pt x="822704" y="77180"/>
                  </a:lnTo>
                  <a:lnTo>
                    <a:pt x="846521" y="68286"/>
                  </a:lnTo>
                  <a:lnTo>
                    <a:pt x="870337" y="59393"/>
                  </a:lnTo>
                  <a:lnTo>
                    <a:pt x="894789" y="51135"/>
                  </a:lnTo>
                  <a:lnTo>
                    <a:pt x="919241" y="43830"/>
                  </a:lnTo>
                  <a:lnTo>
                    <a:pt x="944010" y="36843"/>
                  </a:lnTo>
                  <a:lnTo>
                    <a:pt x="968462" y="30173"/>
                  </a:lnTo>
                  <a:lnTo>
                    <a:pt x="993232" y="24774"/>
                  </a:lnTo>
                  <a:lnTo>
                    <a:pt x="1018318" y="19374"/>
                  </a:lnTo>
                  <a:lnTo>
                    <a:pt x="1043723" y="14928"/>
                  </a:lnTo>
                  <a:lnTo>
                    <a:pt x="1068492" y="10799"/>
                  </a:lnTo>
                  <a:lnTo>
                    <a:pt x="1093897" y="7623"/>
                  </a:lnTo>
                  <a:lnTo>
                    <a:pt x="1118984" y="5082"/>
                  </a:lnTo>
                  <a:lnTo>
                    <a:pt x="1144071" y="2858"/>
                  </a:lnTo>
                  <a:lnTo>
                    <a:pt x="1169793" y="1270"/>
                  </a:lnTo>
                  <a:lnTo>
                    <a:pt x="1194880" y="317"/>
                  </a:lnTo>
                  <a:lnTo>
                    <a:pt x="1220284" y="0"/>
                  </a:lnTo>
                  <a:close/>
                </a:path>
              </a:pathLst>
            </a:custGeom>
            <a:solidFill>
              <a:srgbClr val="E79747">
                <a:lumMod val="60000"/>
                <a:lumOff val="40000"/>
              </a:srgbClr>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sp>
          <p:nvSpPr>
            <p:cNvPr id="132" name="矩形 131"/>
            <p:cNvSpPr/>
            <p:nvPr>
              <p:custDataLst>
                <p:tags r:id="rId30"/>
              </p:custDataLst>
            </p:nvPr>
          </p:nvSpPr>
          <p:spPr bwMode="auto">
            <a:xfrm>
              <a:off x="6257" y="5712"/>
              <a:ext cx="72" cy="2272"/>
            </a:xfrm>
            <a:prstGeom prst="rect">
              <a:avLst/>
            </a:prstGeom>
            <a:solidFill>
              <a:srgbClr val="FF9F00"/>
            </a:solidFill>
            <a:ln w="9525">
              <a:noFill/>
              <a:round/>
            </a:ln>
          </p:spPr>
          <p:txBody>
            <a:bodyPr vert="horz" wrap="square" lIns="91440" tIns="45720" rIns="91440" bIns="45720" numCol="1" rtlCol="0" anchor="t" anchorCtr="0" compatLnSpc="1">
              <a:normAutofit/>
            </a:bodyPr>
            <a:lstStyle/>
            <a:p>
              <a:pPr algn="ctr"/>
              <a:endParaRPr lang="zh-CN" altLang="en-US">
                <a:sym typeface="Arial" panose="020B0604020202020204" pitchFamily="34" charset="0"/>
              </a:endParaRPr>
            </a:p>
          </p:txBody>
        </p:sp>
        <p:sp>
          <p:nvSpPr>
            <p:cNvPr id="133" name="矩形 132"/>
            <p:cNvSpPr/>
            <p:nvPr>
              <p:custDataLst>
                <p:tags r:id="rId31"/>
              </p:custDataLst>
            </p:nvPr>
          </p:nvSpPr>
          <p:spPr>
            <a:xfrm>
              <a:off x="3018" y="5817"/>
              <a:ext cx="3234" cy="2178"/>
            </a:xfrm>
            <a:prstGeom prst="rect">
              <a:avLst/>
            </a:prstGeom>
          </p:spPr>
          <p:txBody>
            <a:bodyPr wrap="square">
              <a:spAutoFit/>
            </a:bodyPr>
            <a:lstStyle/>
            <a:p>
              <a:pPr algn="just">
                <a:lnSpc>
                  <a:spcPct val="12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作业前后应清点作业人员和作业工器具。作业人员离开受限空间作业点时，应将作业工器具带出。</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40944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有限空间作业职责：作业负责人</a:t>
            </a:r>
            <a:endParaRPr lang="en-US" altLang="zh-CN"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979393" y="1599019"/>
            <a:ext cx="8233213" cy="4053312"/>
            <a:chOff x="2909" y="2518"/>
            <a:chExt cx="12966" cy="6383"/>
          </a:xfrm>
        </p:grpSpPr>
        <p:grpSp>
          <p:nvGrpSpPr>
            <p:cNvPr id="37" name="组合 36"/>
            <p:cNvGrpSpPr/>
            <p:nvPr>
              <p:custDataLst>
                <p:tags r:id="rId8"/>
              </p:custDataLst>
            </p:nvPr>
          </p:nvGrpSpPr>
          <p:grpSpPr>
            <a:xfrm>
              <a:off x="2909" y="2518"/>
              <a:ext cx="6081" cy="1450"/>
              <a:chOff x="1205169" y="2260601"/>
              <a:chExt cx="3413193" cy="813841"/>
            </a:xfrm>
          </p:grpSpPr>
          <p:cxnSp>
            <p:nvCxnSpPr>
              <p:cNvPr id="7" name="直接连接符 6"/>
              <p:cNvCxnSpPr/>
              <p:nvPr>
                <p:custDataLst>
                  <p:tags r:id="rId9"/>
                </p:custDataLst>
              </p:nvPr>
            </p:nvCxnSpPr>
            <p:spPr>
              <a:xfrm>
                <a:off x="1205169"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3" name="任意多边形 2"/>
              <p:cNvSpPr/>
              <p:nvPr>
                <p:custDataLst>
                  <p:tags r:id="rId10"/>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01</a:t>
                </a:r>
                <a:endParaRPr lang="en-US" altLang="zh-CN" b="1" dirty="0">
                  <a:sym typeface="Arial" panose="020B0604020202020204" pitchFamily="34" charset="0"/>
                </a:endParaRPr>
              </a:p>
            </p:txBody>
          </p:sp>
          <p:sp>
            <p:nvSpPr>
              <p:cNvPr id="4" name="文本框 3"/>
              <p:cNvSpPr txBox="1"/>
              <p:nvPr>
                <p:custDataLst>
                  <p:tags r:id="rId11"/>
                </p:custDataLst>
              </p:nvPr>
            </p:nvSpPr>
            <p:spPr>
              <a:xfrm>
                <a:off x="1891997" y="2742843"/>
                <a:ext cx="2726365" cy="331599"/>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对受限空间作业安全负全面责任。</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8" name="组合 37"/>
            <p:cNvGrpSpPr/>
            <p:nvPr>
              <p:custDataLst>
                <p:tags r:id="rId12"/>
              </p:custDataLst>
            </p:nvPr>
          </p:nvGrpSpPr>
          <p:grpSpPr>
            <a:xfrm>
              <a:off x="9794" y="2518"/>
              <a:ext cx="6081" cy="1674"/>
              <a:chOff x="4572814" y="2260601"/>
              <a:chExt cx="3413193" cy="939759"/>
            </a:xfrm>
          </p:grpSpPr>
          <p:cxnSp>
            <p:nvCxnSpPr>
              <p:cNvPr id="16" name="直接连接符 15"/>
              <p:cNvCxnSpPr/>
              <p:nvPr>
                <p:custDataLst>
                  <p:tags r:id="rId13"/>
                </p:custDataLst>
              </p:nvPr>
            </p:nvCxnSpPr>
            <p:spPr>
              <a:xfrm>
                <a:off x="4572814"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17" name="任意多边形 16"/>
              <p:cNvSpPr/>
              <p:nvPr>
                <p:custDataLst>
                  <p:tags r:id="rId14"/>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02</a:t>
                </a:r>
                <a:endParaRPr lang="en-US" altLang="zh-CN" b="1" dirty="0">
                  <a:sym typeface="Arial" panose="020B0604020202020204" pitchFamily="34" charset="0"/>
                </a:endParaRPr>
              </a:p>
            </p:txBody>
          </p:sp>
          <p:sp>
            <p:nvSpPr>
              <p:cNvPr id="18" name="文本框 17"/>
              <p:cNvSpPr txBox="1"/>
              <p:nvPr>
                <p:custDataLst>
                  <p:tags r:id="rId15"/>
                </p:custDataLst>
              </p:nvPr>
            </p:nvSpPr>
            <p:spPr>
              <a:xfrm>
                <a:off x="5259642" y="2616927"/>
                <a:ext cx="2726365" cy="583433"/>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在受限空间及其附近发生异常情况时，应停止作业。</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2" name="组合 41"/>
            <p:cNvGrpSpPr/>
            <p:nvPr>
              <p:custDataLst>
                <p:tags r:id="rId16"/>
              </p:custDataLst>
            </p:nvPr>
          </p:nvGrpSpPr>
          <p:grpSpPr>
            <a:xfrm>
              <a:off x="2909" y="4766"/>
              <a:ext cx="6081" cy="1677"/>
              <a:chOff x="1205169" y="3522571"/>
              <a:chExt cx="3413193" cy="941539"/>
            </a:xfrm>
          </p:grpSpPr>
          <p:cxnSp>
            <p:nvCxnSpPr>
              <p:cNvPr id="20" name="直接连接符 19"/>
              <p:cNvCxnSpPr/>
              <p:nvPr>
                <p:custDataLst>
                  <p:tags r:id="rId17"/>
                </p:custDataLst>
              </p:nvPr>
            </p:nvCxnSpPr>
            <p:spPr>
              <a:xfrm>
                <a:off x="1205169" y="353050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21" name="任意多边形 20"/>
              <p:cNvSpPr/>
              <p:nvPr>
                <p:custDataLst>
                  <p:tags r:id="rId18"/>
                </p:custDataLst>
              </p:nvPr>
            </p:nvSpPr>
            <p:spPr>
              <a:xfrm>
                <a:off x="1293292" y="352257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03</a:t>
                </a:r>
                <a:endParaRPr lang="en-US" altLang="zh-CN" b="1" dirty="0">
                  <a:sym typeface="Arial" panose="020B0604020202020204" pitchFamily="34" charset="0"/>
                </a:endParaRPr>
              </a:p>
            </p:txBody>
          </p:sp>
          <p:sp>
            <p:nvSpPr>
              <p:cNvPr id="22" name="文本框 21"/>
              <p:cNvSpPr txBox="1"/>
              <p:nvPr>
                <p:custDataLst>
                  <p:tags r:id="rId19"/>
                </p:custDataLst>
              </p:nvPr>
            </p:nvSpPr>
            <p:spPr>
              <a:xfrm>
                <a:off x="1891997" y="3877118"/>
                <a:ext cx="2726365" cy="586992"/>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检查、确认应急准备情况，核实内外联络及呼叫方法。</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9" name="组合 38"/>
            <p:cNvGrpSpPr/>
            <p:nvPr>
              <p:custDataLst>
                <p:tags r:id="rId20"/>
              </p:custDataLst>
            </p:nvPr>
          </p:nvGrpSpPr>
          <p:grpSpPr>
            <a:xfrm>
              <a:off x="9794" y="4766"/>
              <a:ext cx="6081" cy="1667"/>
              <a:chOff x="4572814" y="3522571"/>
              <a:chExt cx="3413193" cy="935427"/>
            </a:xfrm>
          </p:grpSpPr>
          <p:cxnSp>
            <p:nvCxnSpPr>
              <p:cNvPr id="24" name="直接连接符 23"/>
              <p:cNvCxnSpPr/>
              <p:nvPr>
                <p:custDataLst>
                  <p:tags r:id="rId21"/>
                </p:custDataLst>
              </p:nvPr>
            </p:nvCxnSpPr>
            <p:spPr>
              <a:xfrm>
                <a:off x="4572814" y="353050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25" name="任意多边形 24"/>
              <p:cNvSpPr/>
              <p:nvPr>
                <p:custDataLst>
                  <p:tags r:id="rId22"/>
                </p:custDataLst>
              </p:nvPr>
            </p:nvSpPr>
            <p:spPr>
              <a:xfrm>
                <a:off x="4660937" y="352257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04</a:t>
                </a:r>
                <a:endParaRPr lang="en-US" altLang="zh-CN" b="1" dirty="0">
                  <a:sym typeface="Arial" panose="020B0604020202020204" pitchFamily="34" charset="0"/>
                </a:endParaRPr>
              </a:p>
            </p:txBody>
          </p:sp>
          <p:sp>
            <p:nvSpPr>
              <p:cNvPr id="26" name="文本框 25"/>
              <p:cNvSpPr txBox="1"/>
              <p:nvPr>
                <p:custDataLst>
                  <p:tags r:id="rId23"/>
                </p:custDataLst>
              </p:nvPr>
            </p:nvSpPr>
            <p:spPr>
              <a:xfrm>
                <a:off x="5259642" y="3883230"/>
                <a:ext cx="2726365" cy="574768"/>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对未经允许试图进入或已经进入受限空间者进行劝阻或责令退出。</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1" name="组合 40"/>
            <p:cNvGrpSpPr/>
            <p:nvPr>
              <p:custDataLst>
                <p:tags r:id="rId24"/>
              </p:custDataLst>
            </p:nvPr>
          </p:nvGrpSpPr>
          <p:grpSpPr>
            <a:xfrm>
              <a:off x="2909" y="7015"/>
              <a:ext cx="6081" cy="1887"/>
              <a:chOff x="1205169" y="4784541"/>
              <a:chExt cx="3413193" cy="1058911"/>
            </a:xfrm>
          </p:grpSpPr>
          <p:cxnSp>
            <p:nvCxnSpPr>
              <p:cNvPr id="28" name="直接连接符 27"/>
              <p:cNvCxnSpPr/>
              <p:nvPr>
                <p:custDataLst>
                  <p:tags r:id="rId25"/>
                </p:custDataLst>
              </p:nvPr>
            </p:nvCxnSpPr>
            <p:spPr>
              <a:xfrm>
                <a:off x="1205169" y="479247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29" name="任意多边形 28"/>
              <p:cNvSpPr/>
              <p:nvPr>
                <p:custDataLst>
                  <p:tags r:id="rId26"/>
                </p:custDataLst>
              </p:nvPr>
            </p:nvSpPr>
            <p:spPr>
              <a:xfrm>
                <a:off x="1293292" y="478454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05</a:t>
                </a:r>
                <a:endParaRPr lang="en-US" altLang="zh-CN" b="1" dirty="0">
                  <a:sym typeface="Arial" panose="020B0604020202020204" pitchFamily="34" charset="0"/>
                </a:endParaRPr>
              </a:p>
            </p:txBody>
          </p:sp>
          <p:sp>
            <p:nvSpPr>
              <p:cNvPr id="30" name="文本框 29"/>
              <p:cNvSpPr txBox="1"/>
              <p:nvPr>
                <p:custDataLst>
                  <p:tags r:id="rId27"/>
                </p:custDataLst>
              </p:nvPr>
            </p:nvSpPr>
            <p:spPr>
              <a:xfrm>
                <a:off x="1891997" y="5021713"/>
                <a:ext cx="2726365" cy="821739"/>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在受限空间作业环境、作业方案和防护设施及用品达到安全要求后，可安排人员进入受限空间作业</a:t>
                </a:r>
                <a:r>
                  <a:rPr lang="zh-CN" altLang="da-DK"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zh-CN" altLang="da-DK"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5356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有限空间作业职责：监护人</a:t>
            </a:r>
            <a:endParaRPr lang="en-US" altLang="zh-CN"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979393" y="1599019"/>
            <a:ext cx="8233213" cy="1472803"/>
            <a:chOff x="2909" y="2518"/>
            <a:chExt cx="12966" cy="2319"/>
          </a:xfrm>
        </p:grpSpPr>
        <p:grpSp>
          <p:nvGrpSpPr>
            <p:cNvPr id="37" name="组合 36"/>
            <p:cNvGrpSpPr/>
            <p:nvPr>
              <p:custDataLst>
                <p:tags r:id="rId8"/>
              </p:custDataLst>
            </p:nvPr>
          </p:nvGrpSpPr>
          <p:grpSpPr>
            <a:xfrm>
              <a:off x="2909" y="2518"/>
              <a:ext cx="6081" cy="1667"/>
              <a:chOff x="1205169" y="2260601"/>
              <a:chExt cx="3413193" cy="935404"/>
            </a:xfrm>
          </p:grpSpPr>
          <p:cxnSp>
            <p:nvCxnSpPr>
              <p:cNvPr id="7" name="直接连接符 6"/>
              <p:cNvCxnSpPr/>
              <p:nvPr>
                <p:custDataLst>
                  <p:tags r:id="rId9"/>
                </p:custDataLst>
              </p:nvPr>
            </p:nvCxnSpPr>
            <p:spPr>
              <a:xfrm>
                <a:off x="1205169"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3" name="任意多边形 2"/>
              <p:cNvSpPr/>
              <p:nvPr>
                <p:custDataLst>
                  <p:tags r:id="rId10"/>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01</a:t>
                </a:r>
                <a:endParaRPr lang="en-US" altLang="zh-CN" b="1" dirty="0">
                  <a:sym typeface="Arial" panose="020B0604020202020204" pitchFamily="34" charset="0"/>
                </a:endParaRPr>
              </a:p>
            </p:txBody>
          </p:sp>
          <p:sp>
            <p:nvSpPr>
              <p:cNvPr id="4" name="文本框 3"/>
              <p:cNvSpPr txBox="1"/>
              <p:nvPr>
                <p:custDataLst>
                  <p:tags r:id="rId11"/>
                </p:custDataLst>
              </p:nvPr>
            </p:nvSpPr>
            <p:spPr>
              <a:xfrm>
                <a:off x="1891997" y="2621280"/>
                <a:ext cx="2726365" cy="574725"/>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对受限空间作业人员的安全负有监督和保护的职责。</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8" name="组合 37"/>
            <p:cNvGrpSpPr/>
            <p:nvPr>
              <p:custDataLst>
                <p:tags r:id="rId12"/>
              </p:custDataLst>
            </p:nvPr>
          </p:nvGrpSpPr>
          <p:grpSpPr>
            <a:xfrm>
              <a:off x="9794" y="2518"/>
              <a:ext cx="6081" cy="2319"/>
              <a:chOff x="4572814" y="2260601"/>
              <a:chExt cx="3413193" cy="1302029"/>
            </a:xfrm>
          </p:grpSpPr>
          <p:cxnSp>
            <p:nvCxnSpPr>
              <p:cNvPr id="16" name="直接连接符 15"/>
              <p:cNvCxnSpPr/>
              <p:nvPr>
                <p:custDataLst>
                  <p:tags r:id="rId13"/>
                </p:custDataLst>
              </p:nvPr>
            </p:nvCxnSpPr>
            <p:spPr>
              <a:xfrm>
                <a:off x="4572814"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17" name="任意多边形 16"/>
              <p:cNvSpPr/>
              <p:nvPr>
                <p:custDataLst>
                  <p:tags r:id="rId14"/>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02</a:t>
                </a:r>
                <a:endParaRPr lang="en-US" altLang="zh-CN" b="1" dirty="0">
                  <a:sym typeface="Arial" panose="020B0604020202020204" pitchFamily="34" charset="0"/>
                </a:endParaRPr>
              </a:p>
            </p:txBody>
          </p:sp>
          <p:sp>
            <p:nvSpPr>
              <p:cNvPr id="18" name="文本框 17"/>
              <p:cNvSpPr txBox="1"/>
              <p:nvPr>
                <p:custDataLst>
                  <p:tags r:id="rId15"/>
                </p:custDataLst>
              </p:nvPr>
            </p:nvSpPr>
            <p:spPr>
              <a:xfrm>
                <a:off x="5259642" y="2638647"/>
                <a:ext cx="2726365" cy="923983"/>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了解可能面临的危害，对作业人员出现的异常行为能够及时警觉并做出判断。与作业人员保持联系和交流，观察作业人员的状况。</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9" name="组合 8"/>
          <p:cNvGrpSpPr/>
          <p:nvPr/>
        </p:nvGrpSpPr>
        <p:grpSpPr>
          <a:xfrm>
            <a:off x="1979393" y="3783419"/>
            <a:ext cx="8233213" cy="1136902"/>
            <a:chOff x="2909" y="2518"/>
            <a:chExt cx="12966" cy="1790"/>
          </a:xfrm>
        </p:grpSpPr>
        <p:grpSp>
          <p:nvGrpSpPr>
            <p:cNvPr id="10" name="组合 9"/>
            <p:cNvGrpSpPr/>
            <p:nvPr>
              <p:custDataLst>
                <p:tags r:id="rId16"/>
              </p:custDataLst>
            </p:nvPr>
          </p:nvGrpSpPr>
          <p:grpSpPr>
            <a:xfrm>
              <a:off x="2909" y="2518"/>
              <a:ext cx="6081" cy="1790"/>
              <a:chOff x="1205169" y="2260601"/>
              <a:chExt cx="3413193" cy="1004483"/>
            </a:xfrm>
          </p:grpSpPr>
          <p:cxnSp>
            <p:nvCxnSpPr>
              <p:cNvPr id="11" name="直接连接符 10"/>
              <p:cNvCxnSpPr/>
              <p:nvPr>
                <p:custDataLst>
                  <p:tags r:id="rId17"/>
                </p:custDataLst>
              </p:nvPr>
            </p:nvCxnSpPr>
            <p:spPr>
              <a:xfrm>
                <a:off x="1205169"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12" name="任意多边形 11"/>
              <p:cNvSpPr/>
              <p:nvPr>
                <p:custDataLst>
                  <p:tags r:id="rId18"/>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03</a:t>
                </a:r>
                <a:endParaRPr lang="en-US" altLang="zh-CN" b="1" dirty="0">
                  <a:sym typeface="Arial" panose="020B0604020202020204" pitchFamily="34" charset="0"/>
                </a:endParaRPr>
              </a:p>
            </p:txBody>
          </p:sp>
          <p:sp>
            <p:nvSpPr>
              <p:cNvPr id="13" name="文本框 12"/>
              <p:cNvSpPr txBox="1"/>
              <p:nvPr>
                <p:custDataLst>
                  <p:tags r:id="rId19"/>
                </p:custDataLst>
              </p:nvPr>
            </p:nvSpPr>
            <p:spPr>
              <a:xfrm>
                <a:off x="1891997" y="2552200"/>
                <a:ext cx="2726365" cy="712884"/>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当发现异常时，立即向作业人员发出撤离警报，并帮助作业人员从受限空间逃生，同时立即呼叫紧急救援。</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4" name="组合 13"/>
            <p:cNvGrpSpPr/>
            <p:nvPr>
              <p:custDataLst>
                <p:tags r:id="rId20"/>
              </p:custDataLst>
            </p:nvPr>
          </p:nvGrpSpPr>
          <p:grpSpPr>
            <a:xfrm>
              <a:off x="9794" y="2518"/>
              <a:ext cx="6081" cy="1788"/>
              <a:chOff x="4572814" y="2260601"/>
              <a:chExt cx="3413193" cy="1003957"/>
            </a:xfrm>
          </p:grpSpPr>
          <p:cxnSp>
            <p:nvCxnSpPr>
              <p:cNvPr id="15" name="直接连接符 14"/>
              <p:cNvCxnSpPr/>
              <p:nvPr>
                <p:custDataLst>
                  <p:tags r:id="rId21"/>
                </p:custDataLst>
              </p:nvPr>
            </p:nvCxnSpPr>
            <p:spPr>
              <a:xfrm>
                <a:off x="4572814"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19" name="任意多边形 18"/>
              <p:cNvSpPr/>
              <p:nvPr>
                <p:custDataLst>
                  <p:tags r:id="rId22"/>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04</a:t>
                </a:r>
                <a:endParaRPr lang="en-US" altLang="zh-CN" b="1" dirty="0">
                  <a:sym typeface="Arial" panose="020B0604020202020204" pitchFamily="34" charset="0"/>
                </a:endParaRPr>
              </a:p>
            </p:txBody>
          </p:sp>
          <p:sp>
            <p:nvSpPr>
              <p:cNvPr id="23" name="文本框 22"/>
              <p:cNvSpPr txBox="1"/>
              <p:nvPr>
                <p:custDataLst>
                  <p:tags r:id="rId23"/>
                </p:custDataLst>
              </p:nvPr>
            </p:nvSpPr>
            <p:spPr>
              <a:xfrm>
                <a:off x="5259642" y="2936718"/>
                <a:ext cx="2726365" cy="327840"/>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掌握应急救援的基本知识。</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35356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有限空间作业职责：作业人</a:t>
            </a:r>
            <a:endParaRPr lang="en-US" altLang="zh-CN"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979393" y="1351369"/>
            <a:ext cx="8233213" cy="1275336"/>
            <a:chOff x="2909" y="2518"/>
            <a:chExt cx="12966" cy="2008"/>
          </a:xfrm>
        </p:grpSpPr>
        <p:grpSp>
          <p:nvGrpSpPr>
            <p:cNvPr id="37" name="组合 36"/>
            <p:cNvGrpSpPr/>
            <p:nvPr>
              <p:custDataLst>
                <p:tags r:id="rId8"/>
              </p:custDataLst>
            </p:nvPr>
          </p:nvGrpSpPr>
          <p:grpSpPr>
            <a:xfrm>
              <a:off x="2909" y="2518"/>
              <a:ext cx="6081" cy="1408"/>
              <a:chOff x="1205169" y="2260601"/>
              <a:chExt cx="3413193" cy="790229"/>
            </a:xfrm>
          </p:grpSpPr>
          <p:cxnSp>
            <p:nvCxnSpPr>
              <p:cNvPr id="7" name="直接连接符 6"/>
              <p:cNvCxnSpPr/>
              <p:nvPr>
                <p:custDataLst>
                  <p:tags r:id="rId9"/>
                </p:custDataLst>
              </p:nvPr>
            </p:nvCxnSpPr>
            <p:spPr>
              <a:xfrm>
                <a:off x="1205169"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3" name="任意多边形 2"/>
              <p:cNvSpPr/>
              <p:nvPr>
                <p:custDataLst>
                  <p:tags r:id="rId10"/>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01</a:t>
                </a:r>
                <a:endParaRPr lang="en-US" altLang="zh-CN" b="1" dirty="0">
                  <a:sym typeface="Arial" panose="020B0604020202020204" pitchFamily="34" charset="0"/>
                </a:endParaRPr>
              </a:p>
            </p:txBody>
          </p:sp>
          <p:sp>
            <p:nvSpPr>
              <p:cNvPr id="4" name="文本框 3"/>
              <p:cNvSpPr txBox="1"/>
              <p:nvPr>
                <p:custDataLst>
                  <p:tags r:id="rId11"/>
                </p:custDataLst>
              </p:nvPr>
            </p:nvSpPr>
            <p:spPr>
              <a:xfrm>
                <a:off x="1891997" y="2766455"/>
                <a:ext cx="2726365" cy="284375"/>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确认安全防护措施落实情况。</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8" name="组合 37"/>
            <p:cNvGrpSpPr/>
            <p:nvPr>
              <p:custDataLst>
                <p:tags r:id="rId12"/>
              </p:custDataLst>
            </p:nvPr>
          </p:nvGrpSpPr>
          <p:grpSpPr>
            <a:xfrm>
              <a:off x="9794" y="2518"/>
              <a:ext cx="6081" cy="2008"/>
              <a:chOff x="4572814" y="2260601"/>
              <a:chExt cx="3413193" cy="1127459"/>
            </a:xfrm>
          </p:grpSpPr>
          <p:cxnSp>
            <p:nvCxnSpPr>
              <p:cNvPr id="16" name="直接连接符 15"/>
              <p:cNvCxnSpPr/>
              <p:nvPr>
                <p:custDataLst>
                  <p:tags r:id="rId13"/>
                </p:custDataLst>
              </p:nvPr>
            </p:nvCxnSpPr>
            <p:spPr>
              <a:xfrm>
                <a:off x="4572814"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17" name="任意多边形 16"/>
              <p:cNvSpPr/>
              <p:nvPr>
                <p:custDataLst>
                  <p:tags r:id="rId14"/>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02</a:t>
                </a:r>
                <a:endParaRPr lang="en-US" altLang="zh-CN" b="1" dirty="0">
                  <a:sym typeface="Arial" panose="020B0604020202020204" pitchFamily="34" charset="0"/>
                </a:endParaRPr>
              </a:p>
            </p:txBody>
          </p:sp>
          <p:sp>
            <p:nvSpPr>
              <p:cNvPr id="18" name="文本框 17"/>
              <p:cNvSpPr txBox="1"/>
              <p:nvPr>
                <p:custDataLst>
                  <p:tags r:id="rId15"/>
                </p:custDataLst>
              </p:nvPr>
            </p:nvSpPr>
            <p:spPr>
              <a:xfrm>
                <a:off x="5259642" y="2813216"/>
                <a:ext cx="2726365" cy="574844"/>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应与监护人员进行必要的、有效的安全、报警、撤离等双向信息交流。</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9" name="组合 8"/>
          <p:cNvGrpSpPr/>
          <p:nvPr/>
        </p:nvGrpSpPr>
        <p:grpSpPr>
          <a:xfrm>
            <a:off x="1979393" y="2789900"/>
            <a:ext cx="8233213" cy="1694180"/>
            <a:chOff x="2909" y="2518"/>
            <a:chExt cx="12966" cy="2669"/>
          </a:xfrm>
        </p:grpSpPr>
        <p:grpSp>
          <p:nvGrpSpPr>
            <p:cNvPr id="10" name="组合 9"/>
            <p:cNvGrpSpPr/>
            <p:nvPr>
              <p:custDataLst>
                <p:tags r:id="rId16"/>
              </p:custDataLst>
            </p:nvPr>
          </p:nvGrpSpPr>
          <p:grpSpPr>
            <a:xfrm>
              <a:off x="2909" y="2518"/>
              <a:ext cx="6081" cy="1887"/>
              <a:chOff x="1205169" y="2260601"/>
              <a:chExt cx="3413193" cy="1058813"/>
            </a:xfrm>
          </p:grpSpPr>
          <p:cxnSp>
            <p:nvCxnSpPr>
              <p:cNvPr id="11" name="直接连接符 10"/>
              <p:cNvCxnSpPr/>
              <p:nvPr>
                <p:custDataLst>
                  <p:tags r:id="rId17"/>
                </p:custDataLst>
              </p:nvPr>
            </p:nvCxnSpPr>
            <p:spPr>
              <a:xfrm>
                <a:off x="1205169"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12" name="任意多边形 11"/>
              <p:cNvSpPr/>
              <p:nvPr>
                <p:custDataLst>
                  <p:tags r:id="rId18"/>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03</a:t>
                </a:r>
                <a:endParaRPr lang="en-US" altLang="zh-CN" b="1" dirty="0">
                  <a:sym typeface="Arial" panose="020B0604020202020204" pitchFamily="34" charset="0"/>
                </a:endParaRPr>
              </a:p>
            </p:txBody>
          </p:sp>
          <p:sp>
            <p:nvSpPr>
              <p:cNvPr id="13" name="文本框 12"/>
              <p:cNvSpPr txBox="1"/>
              <p:nvPr>
                <p:custDataLst>
                  <p:tags r:id="rId19"/>
                </p:custDataLst>
              </p:nvPr>
            </p:nvSpPr>
            <p:spPr>
              <a:xfrm>
                <a:off x="1891997" y="2497870"/>
                <a:ext cx="2726365" cy="821544"/>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服从作业监护人的指挥，如发现作业监护人员不履行职责时，应停止作业并撤出受限空间。</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4" name="组合 13"/>
            <p:cNvGrpSpPr/>
            <p:nvPr>
              <p:custDataLst>
                <p:tags r:id="rId20"/>
              </p:custDataLst>
            </p:nvPr>
          </p:nvGrpSpPr>
          <p:grpSpPr>
            <a:xfrm>
              <a:off x="9794" y="2518"/>
              <a:ext cx="6081" cy="2669"/>
              <a:chOff x="4572814" y="2260601"/>
              <a:chExt cx="3413193" cy="1498393"/>
            </a:xfrm>
          </p:grpSpPr>
          <p:cxnSp>
            <p:nvCxnSpPr>
              <p:cNvPr id="15" name="直接连接符 14"/>
              <p:cNvCxnSpPr/>
              <p:nvPr>
                <p:custDataLst>
                  <p:tags r:id="rId21"/>
                </p:custDataLst>
              </p:nvPr>
            </p:nvCxnSpPr>
            <p:spPr>
              <a:xfrm>
                <a:off x="4572814"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19" name="任意多边形 18"/>
              <p:cNvSpPr/>
              <p:nvPr>
                <p:custDataLst>
                  <p:tags r:id="rId22"/>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04</a:t>
                </a:r>
                <a:endParaRPr lang="en-US" altLang="zh-CN" b="1" dirty="0">
                  <a:sym typeface="Arial" panose="020B0604020202020204" pitchFamily="34" charset="0"/>
                </a:endParaRPr>
              </a:p>
            </p:txBody>
          </p:sp>
          <p:sp>
            <p:nvSpPr>
              <p:cNvPr id="23" name="文本框 22"/>
              <p:cNvSpPr txBox="1"/>
              <p:nvPr>
                <p:custDataLst>
                  <p:tags r:id="rId23"/>
                </p:custDataLst>
              </p:nvPr>
            </p:nvSpPr>
            <p:spPr>
              <a:xfrm>
                <a:off x="5259642" y="2442283"/>
                <a:ext cx="2726365" cy="1316711"/>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掌握应急救援负责在保障安全的前提下进入受限空间实施作业任务。作业前应了解作业的内容、地点、时间、要求，熟知作业中的危害因素和应采取的安全措施。的基本知识。</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2" name="组合 1"/>
          <p:cNvGrpSpPr/>
          <p:nvPr/>
        </p:nvGrpSpPr>
        <p:grpSpPr>
          <a:xfrm>
            <a:off x="1980028" y="4647275"/>
            <a:ext cx="8233213" cy="1414780"/>
            <a:chOff x="2909" y="2518"/>
            <a:chExt cx="12966" cy="2228"/>
          </a:xfrm>
        </p:grpSpPr>
        <p:grpSp>
          <p:nvGrpSpPr>
            <p:cNvPr id="6" name="组合 5"/>
            <p:cNvGrpSpPr/>
            <p:nvPr>
              <p:custDataLst>
                <p:tags r:id="rId24"/>
              </p:custDataLst>
            </p:nvPr>
          </p:nvGrpSpPr>
          <p:grpSpPr>
            <a:xfrm>
              <a:off x="2909" y="2518"/>
              <a:ext cx="6081" cy="1790"/>
              <a:chOff x="1205169" y="2260601"/>
              <a:chExt cx="3413193" cy="1004552"/>
            </a:xfrm>
          </p:grpSpPr>
          <p:cxnSp>
            <p:nvCxnSpPr>
              <p:cNvPr id="8" name="直接连接符 7"/>
              <p:cNvCxnSpPr/>
              <p:nvPr>
                <p:custDataLst>
                  <p:tags r:id="rId25"/>
                </p:custDataLst>
              </p:nvPr>
            </p:nvCxnSpPr>
            <p:spPr>
              <a:xfrm>
                <a:off x="1205169" y="2268538"/>
                <a:ext cx="757425" cy="720909"/>
              </a:xfrm>
              <a:prstGeom prst="line">
                <a:avLst/>
              </a:prstGeom>
              <a:solidFill>
                <a:srgbClr val="294350"/>
              </a:solidFill>
              <a:ln w="15875">
                <a:solidFill>
                  <a:srgbClr val="294350"/>
                </a:solidFill>
              </a:ln>
            </p:spPr>
            <p:style>
              <a:lnRef idx="1">
                <a:srgbClr val="27BDBA"/>
              </a:lnRef>
              <a:fillRef idx="0">
                <a:srgbClr val="27BDBA"/>
              </a:fillRef>
              <a:effectRef idx="0">
                <a:srgbClr val="27BDBA"/>
              </a:effectRef>
              <a:fontRef idx="minor">
                <a:srgbClr val="000000"/>
              </a:fontRef>
            </p:style>
          </p:cxnSp>
          <p:sp>
            <p:nvSpPr>
              <p:cNvPr id="20" name="任意多边形 19"/>
              <p:cNvSpPr/>
              <p:nvPr>
                <p:custDataLst>
                  <p:tags r:id="rId26"/>
                </p:custDataLst>
              </p:nvPr>
            </p:nvSpPr>
            <p:spPr>
              <a:xfrm>
                <a:off x="1293292"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294350"/>
              </a:solidFill>
              <a:ln>
                <a:solidFill>
                  <a:srgbClr val="29435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05</a:t>
                </a:r>
                <a:endParaRPr lang="en-US" altLang="zh-CN" b="1" dirty="0">
                  <a:sym typeface="Arial" panose="020B0604020202020204" pitchFamily="34" charset="0"/>
                </a:endParaRPr>
              </a:p>
            </p:txBody>
          </p:sp>
          <p:sp>
            <p:nvSpPr>
              <p:cNvPr id="21" name="文本框 20"/>
              <p:cNvSpPr txBox="1"/>
              <p:nvPr>
                <p:custDataLst>
                  <p:tags r:id="rId27"/>
                </p:custDataLst>
              </p:nvPr>
            </p:nvSpPr>
            <p:spPr>
              <a:xfrm>
                <a:off x="1891997" y="2552131"/>
                <a:ext cx="2726365" cy="713022"/>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遵守受限空间作业安全操作规程，正确使用受限空间作业安全设施与个体防护用品。</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2" name="组合 21"/>
            <p:cNvGrpSpPr/>
            <p:nvPr>
              <p:custDataLst>
                <p:tags r:id="rId28"/>
              </p:custDataLst>
            </p:nvPr>
          </p:nvGrpSpPr>
          <p:grpSpPr>
            <a:xfrm>
              <a:off x="9794" y="2518"/>
              <a:ext cx="6081" cy="2228"/>
              <a:chOff x="4572814" y="2260601"/>
              <a:chExt cx="3413193" cy="1251027"/>
            </a:xfrm>
          </p:grpSpPr>
          <p:cxnSp>
            <p:nvCxnSpPr>
              <p:cNvPr id="24" name="直接连接符 23"/>
              <p:cNvCxnSpPr/>
              <p:nvPr>
                <p:custDataLst>
                  <p:tags r:id="rId29"/>
                </p:custDataLst>
              </p:nvPr>
            </p:nvCxnSpPr>
            <p:spPr>
              <a:xfrm>
                <a:off x="4572814" y="2268538"/>
                <a:ext cx="757425" cy="720909"/>
              </a:xfrm>
              <a:prstGeom prst="line">
                <a:avLst/>
              </a:prstGeom>
              <a:solidFill>
                <a:srgbClr val="FF9F00"/>
              </a:solidFill>
              <a:ln w="15875">
                <a:solidFill>
                  <a:srgbClr val="FF9F00"/>
                </a:solidFill>
              </a:ln>
            </p:spPr>
            <p:style>
              <a:lnRef idx="1">
                <a:srgbClr val="27BDBA"/>
              </a:lnRef>
              <a:fillRef idx="0">
                <a:srgbClr val="27BDBA"/>
              </a:fillRef>
              <a:effectRef idx="0">
                <a:srgbClr val="27BDBA"/>
              </a:effectRef>
              <a:fontRef idx="minor">
                <a:srgbClr val="000000"/>
              </a:fontRef>
            </p:style>
          </p:cxnSp>
          <p:sp>
            <p:nvSpPr>
              <p:cNvPr id="25" name="任意多边形 24"/>
              <p:cNvSpPr/>
              <p:nvPr>
                <p:custDataLst>
                  <p:tags r:id="rId30"/>
                </p:custDataLst>
              </p:nvPr>
            </p:nvSpPr>
            <p:spPr>
              <a:xfrm>
                <a:off x="4660937" y="2260601"/>
                <a:ext cx="932369" cy="422334"/>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9F00"/>
              </a:solidFill>
              <a:ln>
                <a:solidFill>
                  <a:srgbClr val="FF9F00"/>
                </a:solidFill>
              </a:ln>
            </p:spPr>
            <p:style>
              <a:lnRef idx="2">
                <a:srgbClr val="27BDBA">
                  <a:shade val="50000"/>
                </a:srgbClr>
              </a:lnRef>
              <a:fillRef idx="1">
                <a:srgbClr val="27BDBA"/>
              </a:fillRef>
              <a:effectRef idx="0">
                <a:srgbClr val="27BDBA"/>
              </a:effectRef>
              <a:fontRef idx="minor">
                <a:srgbClr val="FFFFFF"/>
              </a:fontRef>
            </p:style>
            <p:txBody>
              <a:bodyPr lIns="0" tIns="0" rIns="0" bIns="144000" rtlCol="0" anchor="ctr">
                <a:normAutofit/>
              </a:bodyPr>
              <a:lstStyle/>
              <a:p>
                <a:pPr algn="ctr"/>
                <a:r>
                  <a:rPr lang="en-US" altLang="zh-CN" b="1" dirty="0">
                    <a:sym typeface="Arial" panose="020B0604020202020204" pitchFamily="34" charset="0"/>
                  </a:rPr>
                  <a:t>06</a:t>
                </a:r>
                <a:endParaRPr lang="en-US" altLang="zh-CN" b="1" dirty="0">
                  <a:sym typeface="Arial" panose="020B0604020202020204" pitchFamily="34" charset="0"/>
                </a:endParaRPr>
              </a:p>
            </p:txBody>
          </p:sp>
          <p:sp>
            <p:nvSpPr>
              <p:cNvPr id="26" name="文本框 25"/>
              <p:cNvSpPr txBox="1"/>
              <p:nvPr>
                <p:custDataLst>
                  <p:tags r:id="rId31"/>
                </p:custDataLst>
              </p:nvPr>
            </p:nvSpPr>
            <p:spPr>
              <a:xfrm>
                <a:off x="5259642" y="2689649"/>
                <a:ext cx="2726365" cy="821979"/>
              </a:xfrm>
              <a:prstGeom prst="rect">
                <a:avLst/>
              </a:prstGeom>
              <a:noFill/>
            </p:spPr>
            <p:txBody>
              <a:bodyPr wrap="square" rtlCol="0" anchor="ctr" anchorCtr="0">
                <a:spAutoFit/>
              </a:bodyPr>
              <a:lstStyle/>
              <a:p>
                <a:pPr algn="just">
                  <a:lnSpc>
                    <a:spcPct val="130000"/>
                  </a:lnSpc>
                </a:pPr>
                <a:r>
                  <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在作业中如出现异常情况或感到不适或呼吸困难时，应立即向作业监护人发出信号，迅速撤离现场。</a:t>
                </a:r>
                <a:endParaRPr lang="da-DK" alt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04</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第四章 临时用电</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26974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临时用电作业的概念</a:t>
            </a:r>
            <a:endParaRPr lang="en-US" altLang="zh-CN"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109824" y="1241748"/>
            <a:ext cx="3347617" cy="4603103"/>
          </a:xfrm>
          <a:prstGeom prst="rect">
            <a:avLst/>
          </a:prstGeom>
          <a:solidFill>
            <a:srgbClr val="29435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12"/>
          <p:cNvSpPr/>
          <p:nvPr>
            <p:custDataLst>
              <p:tags r:id="rId8"/>
            </p:custDataLst>
          </p:nvPr>
        </p:nvSpPr>
        <p:spPr>
          <a:xfrm flipH="1">
            <a:off x="4457441" y="1241749"/>
            <a:ext cx="3312368" cy="4603103"/>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29" name="Rectangle 14"/>
          <p:cNvSpPr/>
          <p:nvPr>
            <p:custDataLst>
              <p:tags r:id="rId10"/>
            </p:custDataLst>
          </p:nvPr>
        </p:nvSpPr>
        <p:spPr>
          <a:xfrm>
            <a:off x="7769808" y="1241749"/>
            <a:ext cx="3312368" cy="4603103"/>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30" name="TextBox 17"/>
          <p:cNvSpPr txBox="1"/>
          <p:nvPr/>
        </p:nvSpPr>
        <p:spPr>
          <a:xfrm>
            <a:off x="2244392" y="2121807"/>
            <a:ext cx="1859280" cy="1106805"/>
          </a:xfrm>
          <a:prstGeom prst="rect">
            <a:avLst/>
          </a:prstGeom>
          <a:noFill/>
        </p:spPr>
        <p:txBody>
          <a:bodyPr wrap="none" rtlCol="0">
            <a:spAutoFit/>
          </a:bodyPr>
          <a:lstStyle/>
          <a:p>
            <a:pPr algn="r"/>
            <a:r>
              <a:rPr lang="zh-CN" altLang="tr-TR" sz="3300" b="1" dirty="0">
                <a:solidFill>
                  <a:srgbClr val="FC8618"/>
                </a:solidFill>
                <a:latin typeface="微软雅黑" panose="020B0503020204020204" pitchFamily="34" charset="-122"/>
                <a:ea typeface="微软雅黑" panose="020B0503020204020204" pitchFamily="34" charset="-122"/>
                <a:cs typeface="Open Sans Extrabold" panose="020B0906030804020204" pitchFamily="34" charset="0"/>
              </a:rPr>
              <a:t>临时</a:t>
            </a:r>
            <a:endParaRPr lang="tr-TR" sz="3300" b="1" dirty="0">
              <a:solidFill>
                <a:srgbClr val="FC8618"/>
              </a:solidFill>
              <a:latin typeface="微软雅黑" panose="020B0503020204020204" pitchFamily="34" charset="-122"/>
              <a:ea typeface="微软雅黑" panose="020B0503020204020204" pitchFamily="34" charset="-122"/>
              <a:cs typeface="Open Sans Extrabold" panose="020B0906030804020204" pitchFamily="34" charset="0"/>
            </a:endParaRPr>
          </a:p>
          <a:p>
            <a:pPr algn="r"/>
            <a:r>
              <a:rPr lang="zh-CN" altLang="tr-TR" sz="3300" b="1" dirty="0">
                <a:solidFill>
                  <a:srgbClr val="294350"/>
                </a:solidFill>
                <a:latin typeface="微软雅黑" panose="020B0503020204020204" pitchFamily="34" charset="-122"/>
                <a:ea typeface="微软雅黑" panose="020B0503020204020204" pitchFamily="34" charset="-122"/>
                <a:cs typeface="Open Sans Extrabold" panose="020B0906030804020204" pitchFamily="34" charset="0"/>
              </a:rPr>
              <a:t>用电作业</a:t>
            </a:r>
            <a:endParaRPr lang="zh-CN" altLang="tr-TR" sz="3300" b="1" dirty="0">
              <a:solidFill>
                <a:srgbClr val="294350"/>
              </a:solidFill>
              <a:latin typeface="微软雅黑" panose="020B0503020204020204" pitchFamily="34" charset="-122"/>
              <a:ea typeface="微软雅黑" panose="020B0503020204020204" pitchFamily="34" charset="-122"/>
              <a:cs typeface="Open Sans Extrabold" panose="020B0906030804020204" pitchFamily="34" charset="0"/>
            </a:endParaRPr>
          </a:p>
        </p:txBody>
      </p:sp>
      <p:grpSp>
        <p:nvGrpSpPr>
          <p:cNvPr id="31" name="Group 18"/>
          <p:cNvGrpSpPr/>
          <p:nvPr/>
        </p:nvGrpSpPr>
        <p:grpSpPr>
          <a:xfrm>
            <a:off x="3458260" y="3324373"/>
            <a:ext cx="548198" cy="84777"/>
            <a:chOff x="11643803" y="3980625"/>
            <a:chExt cx="1096395" cy="169554"/>
          </a:xfrm>
        </p:grpSpPr>
        <p:sp>
          <p:nvSpPr>
            <p:cNvPr id="32"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3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3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36"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39"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40" name="Rectangle 24"/>
          <p:cNvSpPr/>
          <p:nvPr/>
        </p:nvSpPr>
        <p:spPr>
          <a:xfrm>
            <a:off x="1214969" y="3533633"/>
            <a:ext cx="2888703" cy="1337945"/>
          </a:xfrm>
          <a:prstGeom prst="rect">
            <a:avLst/>
          </a:prstGeom>
        </p:spPr>
        <p:txBody>
          <a:bodyPr wrap="square">
            <a:spAutoFit/>
          </a:bodyPr>
          <a:lstStyle/>
          <a:p>
            <a:pPr algn="r">
              <a:lnSpc>
                <a:spcPct val="150000"/>
              </a:lnSpc>
            </a:pPr>
            <a:r>
              <a:rPr lang="zh-CN" altLang="tr-TR" b="1" dirty="0">
                <a:solidFill>
                  <a:schemeClr val="tx1">
                    <a:lumMod val="75000"/>
                    <a:lumOff val="25000"/>
                  </a:schemeClr>
                </a:solidFill>
                <a:latin typeface="微软雅黑" panose="020B0503020204020204" pitchFamily="34" charset="-122"/>
                <a:ea typeface="微软雅黑" panose="020B0503020204020204" pitchFamily="34" charset="-122"/>
              </a:rPr>
              <a:t>正式运行的电源上所接的</a:t>
            </a:r>
            <a:endParaRPr lang="zh-CN" altLang="tr-TR"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ct val="150000"/>
              </a:lnSpc>
            </a:pPr>
            <a:r>
              <a:rPr lang="zh-CN" altLang="tr-TR" b="1" dirty="0">
                <a:solidFill>
                  <a:schemeClr val="tx1">
                    <a:lumMod val="75000"/>
                    <a:lumOff val="25000"/>
                  </a:schemeClr>
                </a:solidFill>
                <a:latin typeface="微软雅黑" panose="020B0503020204020204" pitchFamily="34" charset="-122"/>
                <a:ea typeface="微软雅黑" panose="020B0503020204020204" pitchFamily="34" charset="-122"/>
              </a:rPr>
              <a:t>非永久性用电</a:t>
            </a:r>
            <a:r>
              <a:rPr lang="tr-TR" b="1"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tr-TR"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ct val="150000"/>
              </a:lnSpc>
            </a:pPr>
            <a:r>
              <a:rPr lang="en-US" altLang="tr-TR" b="1" dirty="0">
                <a:solidFill>
                  <a:schemeClr val="tx1">
                    <a:lumMod val="75000"/>
                    <a:lumOff val="25000"/>
                  </a:schemeClr>
                </a:solidFill>
                <a:latin typeface="微软雅黑" panose="020B0503020204020204" pitchFamily="34" charset="-122"/>
                <a:ea typeface="微软雅黑" panose="020B0503020204020204" pitchFamily="34" charset="-122"/>
              </a:rPr>
              <a:t>temporary electricity</a:t>
            </a:r>
            <a:endParaRPr lang="en-US" altLang="tr-T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Rectangle 26"/>
          <p:cNvSpPr/>
          <p:nvPr/>
        </p:nvSpPr>
        <p:spPr>
          <a:xfrm>
            <a:off x="7769808" y="1241748"/>
            <a:ext cx="3312368" cy="4593436"/>
          </a:xfrm>
          <a:prstGeom prst="rect">
            <a:avLst/>
          </a:prstGeom>
          <a:solidFill>
            <a:srgbClr val="FC8618">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2" name="Rectangle 28"/>
          <p:cNvSpPr/>
          <p:nvPr/>
        </p:nvSpPr>
        <p:spPr>
          <a:xfrm>
            <a:off x="7926874" y="1377043"/>
            <a:ext cx="2998237" cy="4313180"/>
          </a:xfrm>
          <a:prstGeom prst="rect">
            <a:avLst/>
          </a:prstGeom>
          <a:noFill/>
          <a:ln w="50800">
            <a:solidFill>
              <a:schemeClr val="bg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3" name="矩形 42"/>
          <p:cNvSpPr/>
          <p:nvPr/>
        </p:nvSpPr>
        <p:spPr>
          <a:xfrm>
            <a:off x="1109824" y="5690223"/>
            <a:ext cx="3347617" cy="154628"/>
          </a:xfrm>
          <a:prstGeom prst="rect">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Group 18"/>
          <p:cNvGrpSpPr/>
          <p:nvPr/>
        </p:nvGrpSpPr>
        <p:grpSpPr>
          <a:xfrm>
            <a:off x="9151893" y="4422473"/>
            <a:ext cx="548198" cy="84777"/>
            <a:chOff x="11643803" y="3980625"/>
            <a:chExt cx="1096395" cy="169554"/>
          </a:xfrm>
        </p:grpSpPr>
        <p:sp>
          <p:nvSpPr>
            <p:cNvPr id="47" name="Rectangle 19"/>
            <p:cNvSpPr/>
            <p:nvPr/>
          </p:nvSpPr>
          <p:spPr>
            <a:xfrm rot="2700000">
              <a:off x="11908522" y="3980626"/>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48" name="Rectangle 20"/>
            <p:cNvSpPr/>
            <p:nvPr/>
          </p:nvSpPr>
          <p:spPr>
            <a:xfrm rot="2700000">
              <a:off x="12107224"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49" name="Rectangle 21"/>
            <p:cNvSpPr/>
            <p:nvPr/>
          </p:nvSpPr>
          <p:spPr>
            <a:xfrm rot="2700000">
              <a:off x="12305926"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50" name="Straight Connector 22"/>
            <p:cNvCxnSpPr/>
            <p:nvPr/>
          </p:nvCxnSpPr>
          <p:spPr>
            <a:xfrm>
              <a:off x="12510595"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23"/>
            <p:cNvCxnSpPr/>
            <p:nvPr/>
          </p:nvCxnSpPr>
          <p:spPr>
            <a:xfrm>
              <a:off x="11643803"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i$liḋe-Freeform: Shape 5"/>
          <p:cNvSpPr/>
          <p:nvPr/>
        </p:nvSpPr>
        <p:spPr bwMode="auto">
          <a:xfrm>
            <a:off x="8788851" y="2429555"/>
            <a:ext cx="1274282" cy="1762862"/>
          </a:xfrm>
          <a:custGeom>
            <a:avLst/>
            <a:gdLst>
              <a:gd name="T0" fmla="*/ 143 w 168"/>
              <a:gd name="T1" fmla="*/ 65 h 232"/>
              <a:gd name="T2" fmla="*/ 113 w 168"/>
              <a:gd name="T3" fmla="*/ 38 h 232"/>
              <a:gd name="T4" fmla="*/ 141 w 168"/>
              <a:gd name="T5" fmla="*/ 38 h 232"/>
              <a:gd name="T6" fmla="*/ 147 w 168"/>
              <a:gd name="T7" fmla="*/ 33 h 232"/>
              <a:gd name="T8" fmla="*/ 154 w 168"/>
              <a:gd name="T9" fmla="*/ 5 h 232"/>
              <a:gd name="T10" fmla="*/ 155 w 168"/>
              <a:gd name="T11" fmla="*/ 0 h 232"/>
              <a:gd name="T12" fmla="*/ 13 w 168"/>
              <a:gd name="T13" fmla="*/ 0 h 232"/>
              <a:gd name="T14" fmla="*/ 14 w 168"/>
              <a:gd name="T15" fmla="*/ 5 h 232"/>
              <a:gd name="T16" fmla="*/ 21 w 168"/>
              <a:gd name="T17" fmla="*/ 33 h 232"/>
              <a:gd name="T18" fmla="*/ 27 w 168"/>
              <a:gd name="T19" fmla="*/ 38 h 232"/>
              <a:gd name="T20" fmla="*/ 55 w 168"/>
              <a:gd name="T21" fmla="*/ 38 h 232"/>
              <a:gd name="T22" fmla="*/ 25 w 168"/>
              <a:gd name="T23" fmla="*/ 65 h 232"/>
              <a:gd name="T24" fmla="*/ 15 w 168"/>
              <a:gd name="T25" fmla="*/ 132 h 232"/>
              <a:gd name="T26" fmla="*/ 84 w 168"/>
              <a:gd name="T27" fmla="*/ 232 h 232"/>
              <a:gd name="T28" fmla="*/ 153 w 168"/>
              <a:gd name="T29" fmla="*/ 132 h 232"/>
              <a:gd name="T30" fmla="*/ 143 w 168"/>
              <a:gd name="T31" fmla="*/ 65 h 232"/>
              <a:gd name="T32" fmla="*/ 134 w 168"/>
              <a:gd name="T33" fmla="*/ 119 h 232"/>
              <a:gd name="T34" fmla="*/ 93 w 168"/>
              <a:gd name="T35" fmla="*/ 177 h 232"/>
              <a:gd name="T36" fmla="*/ 93 w 168"/>
              <a:gd name="T37" fmla="*/ 134 h 232"/>
              <a:gd name="T38" fmla="*/ 97 w 168"/>
              <a:gd name="T39" fmla="*/ 126 h 232"/>
              <a:gd name="T40" fmla="*/ 102 w 168"/>
              <a:gd name="T41" fmla="*/ 114 h 232"/>
              <a:gd name="T42" fmla="*/ 84 w 168"/>
              <a:gd name="T43" fmla="*/ 96 h 232"/>
              <a:gd name="T44" fmla="*/ 66 w 168"/>
              <a:gd name="T45" fmla="*/ 114 h 232"/>
              <a:gd name="T46" fmla="*/ 71 w 168"/>
              <a:gd name="T47" fmla="*/ 126 h 232"/>
              <a:gd name="T48" fmla="*/ 74 w 168"/>
              <a:gd name="T49" fmla="*/ 134 h 232"/>
              <a:gd name="T50" fmla="*/ 74 w 168"/>
              <a:gd name="T51" fmla="*/ 177 h 232"/>
              <a:gd name="T52" fmla="*/ 34 w 168"/>
              <a:gd name="T53" fmla="*/ 119 h 232"/>
              <a:gd name="T54" fmla="*/ 40 w 168"/>
              <a:gd name="T55" fmla="*/ 83 h 232"/>
              <a:gd name="T56" fmla="*/ 84 w 168"/>
              <a:gd name="T57" fmla="*/ 44 h 232"/>
              <a:gd name="T58" fmla="*/ 127 w 168"/>
              <a:gd name="T59" fmla="*/ 82 h 232"/>
              <a:gd name="T60" fmla="*/ 128 w 168"/>
              <a:gd name="T61" fmla="*/ 83 h 232"/>
              <a:gd name="T62" fmla="*/ 134 w 168"/>
              <a:gd name="T63" fmla="*/ 1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232">
                <a:moveTo>
                  <a:pt x="143" y="65"/>
                </a:moveTo>
                <a:cubicBezTo>
                  <a:pt x="113" y="38"/>
                  <a:pt x="113" y="38"/>
                  <a:pt x="113" y="38"/>
                </a:cubicBezTo>
                <a:cubicBezTo>
                  <a:pt x="141" y="38"/>
                  <a:pt x="141" y="38"/>
                  <a:pt x="141" y="38"/>
                </a:cubicBezTo>
                <a:cubicBezTo>
                  <a:pt x="143" y="38"/>
                  <a:pt x="146" y="36"/>
                  <a:pt x="147" y="33"/>
                </a:cubicBezTo>
                <a:cubicBezTo>
                  <a:pt x="154" y="5"/>
                  <a:pt x="154" y="5"/>
                  <a:pt x="154" y="5"/>
                </a:cubicBezTo>
                <a:cubicBezTo>
                  <a:pt x="155" y="0"/>
                  <a:pt x="155" y="0"/>
                  <a:pt x="155" y="0"/>
                </a:cubicBezTo>
                <a:cubicBezTo>
                  <a:pt x="13" y="0"/>
                  <a:pt x="13" y="0"/>
                  <a:pt x="13" y="0"/>
                </a:cubicBezTo>
                <a:cubicBezTo>
                  <a:pt x="14" y="5"/>
                  <a:pt x="14" y="5"/>
                  <a:pt x="14" y="5"/>
                </a:cubicBezTo>
                <a:cubicBezTo>
                  <a:pt x="21" y="33"/>
                  <a:pt x="21" y="33"/>
                  <a:pt x="21" y="33"/>
                </a:cubicBezTo>
                <a:cubicBezTo>
                  <a:pt x="22" y="36"/>
                  <a:pt x="24" y="38"/>
                  <a:pt x="27" y="38"/>
                </a:cubicBezTo>
                <a:cubicBezTo>
                  <a:pt x="55" y="38"/>
                  <a:pt x="55" y="38"/>
                  <a:pt x="55" y="38"/>
                </a:cubicBezTo>
                <a:cubicBezTo>
                  <a:pt x="25" y="65"/>
                  <a:pt x="25" y="65"/>
                  <a:pt x="25" y="65"/>
                </a:cubicBezTo>
                <a:cubicBezTo>
                  <a:pt x="5" y="81"/>
                  <a:pt x="0" y="111"/>
                  <a:pt x="15" y="132"/>
                </a:cubicBezTo>
                <a:cubicBezTo>
                  <a:pt x="84" y="232"/>
                  <a:pt x="84" y="232"/>
                  <a:pt x="84" y="232"/>
                </a:cubicBezTo>
                <a:cubicBezTo>
                  <a:pt x="153" y="132"/>
                  <a:pt x="153" y="132"/>
                  <a:pt x="153" y="132"/>
                </a:cubicBezTo>
                <a:cubicBezTo>
                  <a:pt x="168" y="111"/>
                  <a:pt x="163" y="81"/>
                  <a:pt x="143" y="65"/>
                </a:cubicBezTo>
                <a:close/>
                <a:moveTo>
                  <a:pt x="134" y="119"/>
                </a:moveTo>
                <a:cubicBezTo>
                  <a:pt x="93" y="177"/>
                  <a:pt x="93" y="177"/>
                  <a:pt x="93" y="177"/>
                </a:cubicBezTo>
                <a:cubicBezTo>
                  <a:pt x="93" y="134"/>
                  <a:pt x="93" y="134"/>
                  <a:pt x="93" y="134"/>
                </a:cubicBezTo>
                <a:cubicBezTo>
                  <a:pt x="93" y="131"/>
                  <a:pt x="95" y="128"/>
                  <a:pt x="97" y="126"/>
                </a:cubicBezTo>
                <a:cubicBezTo>
                  <a:pt x="100" y="123"/>
                  <a:pt x="102" y="119"/>
                  <a:pt x="102" y="114"/>
                </a:cubicBezTo>
                <a:cubicBezTo>
                  <a:pt x="102" y="104"/>
                  <a:pt x="94" y="96"/>
                  <a:pt x="84" y="96"/>
                </a:cubicBezTo>
                <a:cubicBezTo>
                  <a:pt x="74" y="96"/>
                  <a:pt x="66" y="104"/>
                  <a:pt x="66" y="114"/>
                </a:cubicBezTo>
                <a:cubicBezTo>
                  <a:pt x="66" y="119"/>
                  <a:pt x="68" y="123"/>
                  <a:pt x="71" y="126"/>
                </a:cubicBezTo>
                <a:cubicBezTo>
                  <a:pt x="73" y="128"/>
                  <a:pt x="74" y="131"/>
                  <a:pt x="74" y="134"/>
                </a:cubicBezTo>
                <a:cubicBezTo>
                  <a:pt x="74" y="177"/>
                  <a:pt x="74" y="177"/>
                  <a:pt x="74" y="177"/>
                </a:cubicBezTo>
                <a:cubicBezTo>
                  <a:pt x="34" y="119"/>
                  <a:pt x="34" y="119"/>
                  <a:pt x="34" y="119"/>
                </a:cubicBezTo>
                <a:cubicBezTo>
                  <a:pt x="26" y="108"/>
                  <a:pt x="29" y="91"/>
                  <a:pt x="40" y="83"/>
                </a:cubicBezTo>
                <a:cubicBezTo>
                  <a:pt x="84" y="44"/>
                  <a:pt x="84" y="44"/>
                  <a:pt x="84" y="44"/>
                </a:cubicBezTo>
                <a:cubicBezTo>
                  <a:pt x="127" y="82"/>
                  <a:pt x="127" y="82"/>
                  <a:pt x="127" y="82"/>
                </a:cubicBezTo>
                <a:cubicBezTo>
                  <a:pt x="128" y="83"/>
                  <a:pt x="128" y="83"/>
                  <a:pt x="128" y="83"/>
                </a:cubicBezTo>
                <a:cubicBezTo>
                  <a:pt x="139" y="91"/>
                  <a:pt x="142" y="108"/>
                  <a:pt x="134" y="119"/>
                </a:cubicBezTo>
                <a:close/>
              </a:path>
            </a:pathLst>
          </a:custGeom>
          <a:solidFill>
            <a:schemeClr val="bg1">
              <a:alpha val="47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298958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临时用电作业安全要求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3" name="组合 2"/>
          <p:cNvGrpSpPr>
            <a:grpSpLocks noChangeAspect="1"/>
          </p:cNvGrpSpPr>
          <p:nvPr/>
        </p:nvGrpSpPr>
        <p:grpSpPr>
          <a:xfrm>
            <a:off x="1089343" y="1226820"/>
            <a:ext cx="10013315" cy="4488883"/>
            <a:chOff x="791" y="2330"/>
            <a:chExt cx="17375" cy="7789"/>
          </a:xfrm>
        </p:grpSpPr>
        <p:grpSp>
          <p:nvGrpSpPr>
            <p:cNvPr id="2" name="组合 1"/>
            <p:cNvGrpSpPr/>
            <p:nvPr/>
          </p:nvGrpSpPr>
          <p:grpSpPr>
            <a:xfrm>
              <a:off x="1211" y="2345"/>
              <a:ext cx="3799" cy="4416"/>
              <a:chOff x="769092" y="1488981"/>
              <a:chExt cx="2412599" cy="2804184"/>
            </a:xfrm>
          </p:grpSpPr>
          <p:sp>
            <p:nvSpPr>
              <p:cNvPr id="4" name="Oval 21"/>
              <p:cNvSpPr/>
              <p:nvPr>
                <p:custDataLst>
                  <p:tags r:id="rId12"/>
                </p:custDataLst>
              </p:nvPr>
            </p:nvSpPr>
            <p:spPr>
              <a:xfrm>
                <a:off x="769092" y="2455109"/>
                <a:ext cx="1838056" cy="1838056"/>
              </a:xfrm>
              <a:prstGeom prst="ellipse">
                <a:avLst/>
              </a:prstGeom>
              <a:noFill/>
              <a:ln w="28575">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pic>
            <p:nvPicPr>
              <p:cNvPr id="119" name="图片 118"/>
              <p:cNvPicPr>
                <a:picLocks noChangeAspect="1"/>
              </p:cNvPicPr>
              <p:nvPr/>
            </p:nvPicPr>
            <p:blipFill>
              <a:blip r:embed="rId13"/>
              <a:srcRect l="3686" t="2916" r="32792" b="1869"/>
              <a:stretch>
                <a:fillRect/>
              </a:stretch>
            </p:blipFill>
            <p:spPr>
              <a:xfrm>
                <a:off x="819139" y="2508155"/>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23" name="椭圆 122"/>
              <p:cNvSpPr/>
              <p:nvPr>
                <p:custDataLst>
                  <p:tags r:id="rId14"/>
                </p:custDataLst>
              </p:nvPr>
            </p:nvSpPr>
            <p:spPr>
              <a:xfrm>
                <a:off x="822138" y="2508530"/>
                <a:ext cx="1731964" cy="1731214"/>
              </a:xfrm>
              <a:prstGeom prst="ellipse">
                <a:avLst/>
              </a:prstGeom>
              <a:solidFill>
                <a:srgbClr val="2943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 name="Cloud Callout 8"/>
              <p:cNvSpPr/>
              <p:nvPr>
                <p:custDataLst>
                  <p:tags r:id="rId15"/>
                </p:custDataLst>
              </p:nvPr>
            </p:nvSpPr>
            <p:spPr>
              <a:xfrm>
                <a:off x="2019640" y="1488981"/>
                <a:ext cx="1162051" cy="981075"/>
              </a:xfrm>
              <a:prstGeom prst="cloudCallout">
                <a:avLst>
                  <a:gd name="adj1" fmla="val -20833"/>
                  <a:gd name="adj2" fmla="val 8483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7" name="Freeform 36"/>
              <p:cNvSpPr>
                <a:spLocks noEditPoints="1"/>
              </p:cNvSpPr>
              <p:nvPr>
                <p:custDataLst>
                  <p:tags r:id="rId16"/>
                </p:custDataLst>
              </p:nvPr>
            </p:nvSpPr>
            <p:spPr bwMode="auto">
              <a:xfrm rot="10800000" flipV="1">
                <a:off x="2421803" y="1745395"/>
                <a:ext cx="390144" cy="426720"/>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6" name="i$liḋe-Rectangle 12"/>
              <p:cNvSpPr/>
              <p:nvPr>
                <p:custDataLst>
                  <p:tags r:id="rId17"/>
                </p:custDataLst>
              </p:nvPr>
            </p:nvSpPr>
            <p:spPr>
              <a:xfrm>
                <a:off x="1126335"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1</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1" name="组合 10"/>
            <p:cNvGrpSpPr/>
            <p:nvPr/>
          </p:nvGrpSpPr>
          <p:grpSpPr>
            <a:xfrm>
              <a:off x="5573" y="2330"/>
              <a:ext cx="3786" cy="4401"/>
              <a:chOff x="3538944" y="1479455"/>
              <a:chExt cx="2404135" cy="2794660"/>
            </a:xfrm>
          </p:grpSpPr>
          <p:sp>
            <p:nvSpPr>
              <p:cNvPr id="69" name="Oval 22"/>
              <p:cNvSpPr/>
              <p:nvPr>
                <p:custDataLst>
                  <p:tags r:id="rId18"/>
                </p:custDataLst>
              </p:nvPr>
            </p:nvSpPr>
            <p:spPr>
              <a:xfrm>
                <a:off x="3538944" y="2436059"/>
                <a:ext cx="1838056" cy="1838056"/>
              </a:xfrm>
              <a:prstGeom prst="ellipse">
                <a:avLst/>
              </a:prstGeom>
              <a:noFill/>
              <a:ln w="28575">
                <a:solidFill>
                  <a:srgbClr val="FC8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pic>
            <p:nvPicPr>
              <p:cNvPr id="120" name="图片 119"/>
              <p:cNvPicPr>
                <a:picLocks noChangeAspect="1"/>
              </p:cNvPicPr>
              <p:nvPr/>
            </p:nvPicPr>
            <p:blipFill>
              <a:blip r:embed="rId19"/>
              <a:srcRect l="2256" t="1291" r="27938" b="1283"/>
              <a:stretch>
                <a:fillRect/>
              </a:stretch>
            </p:blipFill>
            <p:spPr>
              <a:xfrm>
                <a:off x="3591990" y="2493013"/>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2" name="椭圆 11"/>
              <p:cNvSpPr/>
              <p:nvPr>
                <p:custDataLst>
                  <p:tags r:id="rId20"/>
                </p:custDataLst>
              </p:nvPr>
            </p:nvSpPr>
            <p:spPr>
              <a:xfrm>
                <a:off x="3591990" y="2493763"/>
                <a:ext cx="1731964" cy="1731214"/>
              </a:xfrm>
              <a:prstGeom prst="ellipse">
                <a:avLst/>
              </a:prstGeom>
              <a:solidFill>
                <a:srgbClr val="FC8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13" name="Cloud Callout 18"/>
              <p:cNvSpPr/>
              <p:nvPr>
                <p:custDataLst>
                  <p:tags r:id="rId21"/>
                </p:custDataLst>
              </p:nvPr>
            </p:nvSpPr>
            <p:spPr>
              <a:xfrm>
                <a:off x="4781028" y="1479455"/>
                <a:ext cx="1162051" cy="981075"/>
              </a:xfrm>
              <a:prstGeom prst="cloudCallout">
                <a:avLst>
                  <a:gd name="adj1" fmla="val -20833"/>
                  <a:gd name="adj2" fmla="val 84830"/>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4" name="Freeform 103"/>
              <p:cNvSpPr>
                <a:spLocks noEditPoints="1"/>
              </p:cNvSpPr>
              <p:nvPr>
                <p:custDataLst>
                  <p:tags r:id="rId22"/>
                </p:custDataLst>
              </p:nvPr>
            </p:nvSpPr>
            <p:spPr bwMode="auto">
              <a:xfrm>
                <a:off x="5182137" y="1731817"/>
                <a:ext cx="359832" cy="529864"/>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7" name="i$liḋe-Rectangle 12"/>
              <p:cNvSpPr/>
              <p:nvPr>
                <p:custDataLst>
                  <p:tags r:id="rId23"/>
                </p:custDataLst>
              </p:nvPr>
            </p:nvSpPr>
            <p:spPr>
              <a:xfrm>
                <a:off x="3896187" y="3168689"/>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2</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5" name="组合 14"/>
            <p:cNvGrpSpPr/>
            <p:nvPr/>
          </p:nvGrpSpPr>
          <p:grpSpPr>
            <a:xfrm>
              <a:off x="9922" y="2405"/>
              <a:ext cx="3818" cy="4356"/>
              <a:chOff x="6300331" y="1527081"/>
              <a:chExt cx="2424248" cy="2766084"/>
            </a:xfrm>
          </p:grpSpPr>
          <p:pic>
            <p:nvPicPr>
              <p:cNvPr id="121" name="图片 120"/>
              <p:cNvPicPr>
                <a:picLocks noChangeAspect="1"/>
              </p:cNvPicPr>
              <p:nvPr/>
            </p:nvPicPr>
            <p:blipFill>
              <a:blip r:embed="rId24"/>
              <a:srcRect l="7777" t="2676" r="24891"/>
              <a:stretch>
                <a:fillRect/>
              </a:stretch>
            </p:blipFill>
            <p:spPr>
              <a:xfrm>
                <a:off x="6356380" y="2508155"/>
                <a:ext cx="1731964" cy="1731963"/>
              </a:xfrm>
              <a:custGeom>
                <a:avLst/>
                <a:gdLst>
                  <a:gd name="connsiteX0" fmla="*/ 865982 w 1731964"/>
                  <a:gd name="connsiteY0" fmla="*/ 0 h 1731963"/>
                  <a:gd name="connsiteX1" fmla="*/ 1731964 w 1731964"/>
                  <a:gd name="connsiteY1" fmla="*/ 865982 h 1731963"/>
                  <a:gd name="connsiteX2" fmla="*/ 954524 w 1731964"/>
                  <a:gd name="connsiteY2" fmla="*/ 1727493 h 1731963"/>
                  <a:gd name="connsiteX3" fmla="*/ 866002 w 1731964"/>
                  <a:gd name="connsiteY3" fmla="*/ 1731963 h 1731963"/>
                  <a:gd name="connsiteX4" fmla="*/ 865962 w 1731964"/>
                  <a:gd name="connsiteY4" fmla="*/ 1731963 h 1731963"/>
                  <a:gd name="connsiteX5" fmla="*/ 777441 w 1731964"/>
                  <a:gd name="connsiteY5" fmla="*/ 1727493 h 1731963"/>
                  <a:gd name="connsiteX6" fmla="*/ 0 w 1731964"/>
                  <a:gd name="connsiteY6" fmla="*/ 865982 h 1731963"/>
                  <a:gd name="connsiteX7" fmla="*/ 865982 w 1731964"/>
                  <a:gd name="connsiteY7" fmla="*/ 0 h 173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964" h="1731963">
                    <a:moveTo>
                      <a:pt x="865982" y="0"/>
                    </a:moveTo>
                    <a:cubicBezTo>
                      <a:pt x="1344251" y="0"/>
                      <a:pt x="1731964" y="387713"/>
                      <a:pt x="1731964" y="865982"/>
                    </a:cubicBezTo>
                    <a:cubicBezTo>
                      <a:pt x="1731964" y="1314359"/>
                      <a:pt x="1391201" y="1683146"/>
                      <a:pt x="954524" y="1727493"/>
                    </a:cubicBezTo>
                    <a:lnTo>
                      <a:pt x="866002" y="1731963"/>
                    </a:lnTo>
                    <a:lnTo>
                      <a:pt x="865962" y="1731963"/>
                    </a:lnTo>
                    <a:lnTo>
                      <a:pt x="777441" y="1727493"/>
                    </a:lnTo>
                    <a:cubicBezTo>
                      <a:pt x="340764" y="1683146"/>
                      <a:pt x="0" y="1314359"/>
                      <a:pt x="0" y="865982"/>
                    </a:cubicBezTo>
                    <a:cubicBezTo>
                      <a:pt x="0" y="387713"/>
                      <a:pt x="387713" y="0"/>
                      <a:pt x="865982" y="0"/>
                    </a:cubicBezTo>
                    <a:close/>
                  </a:path>
                </a:pathLst>
              </a:custGeom>
            </p:spPr>
          </p:pic>
          <p:sp>
            <p:nvSpPr>
              <p:cNvPr id="70" name="Oval 23"/>
              <p:cNvSpPr/>
              <p:nvPr>
                <p:custDataLst>
                  <p:tags r:id="rId25"/>
                </p:custDataLst>
              </p:nvPr>
            </p:nvSpPr>
            <p:spPr>
              <a:xfrm>
                <a:off x="6300331" y="2455109"/>
                <a:ext cx="1838056" cy="1838056"/>
              </a:xfrm>
              <a:prstGeom prst="ellipse">
                <a:avLst/>
              </a:prstGeom>
              <a:noFill/>
              <a:ln w="28575">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24" name="椭圆 123"/>
              <p:cNvSpPr/>
              <p:nvPr>
                <p:custDataLst>
                  <p:tags r:id="rId26"/>
                </p:custDataLst>
              </p:nvPr>
            </p:nvSpPr>
            <p:spPr>
              <a:xfrm>
                <a:off x="6353377" y="2508530"/>
                <a:ext cx="1731964" cy="1731214"/>
              </a:xfrm>
              <a:prstGeom prst="ellipse">
                <a:avLst/>
              </a:prstGeom>
              <a:solidFill>
                <a:srgbClr val="2943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16" name="Cloud Callout 19"/>
              <p:cNvSpPr/>
              <p:nvPr>
                <p:custDataLst>
                  <p:tags r:id="rId27"/>
                </p:custDataLst>
              </p:nvPr>
            </p:nvSpPr>
            <p:spPr>
              <a:xfrm>
                <a:off x="7562528" y="1527081"/>
                <a:ext cx="1162051" cy="981075"/>
              </a:xfrm>
              <a:prstGeom prst="cloudCallout">
                <a:avLst>
                  <a:gd name="adj1" fmla="val -20833"/>
                  <a:gd name="adj2" fmla="val 8483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7" name="Freeform 86"/>
              <p:cNvSpPr>
                <a:spLocks noEditPoints="1"/>
              </p:cNvSpPr>
              <p:nvPr>
                <p:custDataLst>
                  <p:tags r:id="rId28"/>
                </p:custDataLst>
              </p:nvPr>
            </p:nvSpPr>
            <p:spPr bwMode="auto">
              <a:xfrm>
                <a:off x="7994089" y="1748310"/>
                <a:ext cx="288595" cy="485571"/>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8" name="i$liḋe-Rectangle 12"/>
              <p:cNvSpPr/>
              <p:nvPr>
                <p:custDataLst>
                  <p:tags r:id="rId29"/>
                </p:custDataLst>
              </p:nvPr>
            </p:nvSpPr>
            <p:spPr>
              <a:xfrm>
                <a:off x="6657574"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3</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8" name="组合 17"/>
            <p:cNvGrpSpPr/>
            <p:nvPr/>
          </p:nvGrpSpPr>
          <p:grpSpPr>
            <a:xfrm>
              <a:off x="14302" y="2450"/>
              <a:ext cx="3864" cy="4311"/>
              <a:chOff x="9081831" y="1555655"/>
              <a:chExt cx="2453884" cy="2737510"/>
            </a:xfrm>
          </p:grpSpPr>
          <p:pic>
            <p:nvPicPr>
              <p:cNvPr id="122" name="图片 121"/>
              <p:cNvPicPr>
                <a:picLocks noChangeAspect="1"/>
              </p:cNvPicPr>
              <p:nvPr/>
            </p:nvPicPr>
            <p:blipFill>
              <a:blip r:embed="rId30"/>
              <a:srcRect l="22151" t="1738" r="11848" b="537"/>
              <a:stretch>
                <a:fillRect/>
              </a:stretch>
            </p:blipFill>
            <p:spPr>
              <a:xfrm>
                <a:off x="9140880" y="2508155"/>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9" name="Oval 24"/>
              <p:cNvSpPr/>
              <p:nvPr>
                <p:custDataLst>
                  <p:tags r:id="rId31"/>
                </p:custDataLst>
              </p:nvPr>
            </p:nvSpPr>
            <p:spPr>
              <a:xfrm>
                <a:off x="9081831" y="2455109"/>
                <a:ext cx="1838056" cy="1838056"/>
              </a:xfrm>
              <a:prstGeom prst="ellipse">
                <a:avLst/>
              </a:prstGeom>
              <a:noFill/>
              <a:ln w="28575">
                <a:solidFill>
                  <a:srgbClr val="FC8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25" name="椭圆 124"/>
              <p:cNvSpPr/>
              <p:nvPr>
                <p:custDataLst>
                  <p:tags r:id="rId32"/>
                </p:custDataLst>
              </p:nvPr>
            </p:nvSpPr>
            <p:spPr>
              <a:xfrm>
                <a:off x="9134877" y="2508530"/>
                <a:ext cx="1731964" cy="1731214"/>
              </a:xfrm>
              <a:prstGeom prst="ellipse">
                <a:avLst/>
              </a:prstGeom>
              <a:solidFill>
                <a:srgbClr val="FC8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0" name="Cloud Callout 20"/>
              <p:cNvSpPr/>
              <p:nvPr>
                <p:custDataLst>
                  <p:tags r:id="rId33"/>
                </p:custDataLst>
              </p:nvPr>
            </p:nvSpPr>
            <p:spPr>
              <a:xfrm>
                <a:off x="10373664" y="1555655"/>
                <a:ext cx="1162051" cy="981075"/>
              </a:xfrm>
              <a:prstGeom prst="cloudCallout">
                <a:avLst>
                  <a:gd name="adj1" fmla="val -20833"/>
                  <a:gd name="adj2" fmla="val 84830"/>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grpSp>
            <p:nvGrpSpPr>
              <p:cNvPr id="21" name="Group 36"/>
              <p:cNvGrpSpPr/>
              <p:nvPr/>
            </p:nvGrpSpPr>
            <p:grpSpPr>
              <a:xfrm flipH="1">
                <a:off x="10677612" y="1855269"/>
                <a:ext cx="554155" cy="382656"/>
                <a:chOff x="2985324" y="2271736"/>
                <a:chExt cx="1165640" cy="804904"/>
              </a:xfrm>
              <a:solidFill>
                <a:schemeClr val="bg1"/>
              </a:solidFill>
            </p:grpSpPr>
            <p:sp>
              <p:nvSpPr>
                <p:cNvPr id="22" name="Freeform 37"/>
                <p:cNvSpPr/>
                <p:nvPr>
                  <p:custDataLst>
                    <p:tags r:id="rId34"/>
                  </p:custDataLst>
                </p:nvPr>
              </p:nvSpPr>
              <p:spPr>
                <a:xfrm>
                  <a:off x="3141138" y="2271736"/>
                  <a:ext cx="854015" cy="658255"/>
                </a:xfrm>
                <a:custGeom>
                  <a:avLst/>
                  <a:gdLst>
                    <a:gd name="connsiteX0" fmla="*/ 109711 w 854015"/>
                    <a:gd name="connsiteY0" fmla="*/ 0 h 658255"/>
                    <a:gd name="connsiteX1" fmla="*/ 744304 w 854015"/>
                    <a:gd name="connsiteY1" fmla="*/ 0 h 658255"/>
                    <a:gd name="connsiteX2" fmla="*/ 854015 w 854015"/>
                    <a:gd name="connsiteY2" fmla="*/ 109711 h 658255"/>
                    <a:gd name="connsiteX3" fmla="*/ 854015 w 854015"/>
                    <a:gd name="connsiteY3" fmla="*/ 548544 h 658255"/>
                    <a:gd name="connsiteX4" fmla="*/ 744304 w 854015"/>
                    <a:gd name="connsiteY4" fmla="*/ 658255 h 658255"/>
                    <a:gd name="connsiteX5" fmla="*/ 109711 w 854015"/>
                    <a:gd name="connsiteY5" fmla="*/ 658255 h 658255"/>
                    <a:gd name="connsiteX6" fmla="*/ 0 w 854015"/>
                    <a:gd name="connsiteY6" fmla="*/ 548544 h 658255"/>
                    <a:gd name="connsiteX7" fmla="*/ 0 w 854015"/>
                    <a:gd name="connsiteY7" fmla="*/ 109711 h 658255"/>
                    <a:gd name="connsiteX8" fmla="*/ 109711 w 854015"/>
                    <a:gd name="connsiteY8" fmla="*/ 0 h 658255"/>
                    <a:gd name="connsiteX9" fmla="*/ 99204 w 854015"/>
                    <a:gd name="connsiteY9" fmla="*/ 81326 h 658255"/>
                    <a:gd name="connsiteX10" fmla="*/ 99204 w 854015"/>
                    <a:gd name="connsiteY10" fmla="*/ 576929 h 658255"/>
                    <a:gd name="connsiteX11" fmla="*/ 754811 w 854015"/>
                    <a:gd name="connsiteY11" fmla="*/ 576929 h 658255"/>
                    <a:gd name="connsiteX12" fmla="*/ 754811 w 854015"/>
                    <a:gd name="connsiteY12" fmla="*/ 81326 h 658255"/>
                    <a:gd name="connsiteX13" fmla="*/ 99204 w 854015"/>
                    <a:gd name="connsiteY13" fmla="*/ 81326 h 6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015" h="658255">
                      <a:moveTo>
                        <a:pt x="109711" y="0"/>
                      </a:moveTo>
                      <a:lnTo>
                        <a:pt x="744304" y="0"/>
                      </a:lnTo>
                      <a:cubicBezTo>
                        <a:pt x="804896" y="0"/>
                        <a:pt x="854015" y="49119"/>
                        <a:pt x="854015" y="109711"/>
                      </a:cubicBezTo>
                      <a:lnTo>
                        <a:pt x="854015" y="548544"/>
                      </a:lnTo>
                      <a:cubicBezTo>
                        <a:pt x="854015" y="609136"/>
                        <a:pt x="804896" y="658255"/>
                        <a:pt x="744304" y="658255"/>
                      </a:cubicBezTo>
                      <a:lnTo>
                        <a:pt x="109711" y="658255"/>
                      </a:lnTo>
                      <a:cubicBezTo>
                        <a:pt x="49119" y="658255"/>
                        <a:pt x="0" y="609136"/>
                        <a:pt x="0" y="548544"/>
                      </a:cubicBezTo>
                      <a:lnTo>
                        <a:pt x="0" y="109711"/>
                      </a:lnTo>
                      <a:cubicBezTo>
                        <a:pt x="0" y="49119"/>
                        <a:pt x="49119" y="0"/>
                        <a:pt x="109711" y="0"/>
                      </a:cubicBezTo>
                      <a:close/>
                      <a:moveTo>
                        <a:pt x="99204" y="81326"/>
                      </a:moveTo>
                      <a:lnTo>
                        <a:pt x="99204" y="576929"/>
                      </a:lnTo>
                      <a:lnTo>
                        <a:pt x="754811" y="576929"/>
                      </a:lnTo>
                      <a:lnTo>
                        <a:pt x="754811" y="81326"/>
                      </a:lnTo>
                      <a:lnTo>
                        <a:pt x="99204" y="8132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23" name="Freeform 38"/>
                <p:cNvSpPr/>
                <p:nvPr>
                  <p:custDataLst>
                    <p:tags r:id="rId35"/>
                  </p:custDataLst>
                </p:nvPr>
              </p:nvSpPr>
              <p:spPr>
                <a:xfrm>
                  <a:off x="2985324" y="2980500"/>
                  <a:ext cx="1165640" cy="96140"/>
                </a:xfrm>
                <a:custGeom>
                  <a:avLst/>
                  <a:gdLst>
                    <a:gd name="connsiteX0" fmla="*/ 0 w 1165640"/>
                    <a:gd name="connsiteY0" fmla="*/ 0 h 96140"/>
                    <a:gd name="connsiteX1" fmla="*/ 1165640 w 1165640"/>
                    <a:gd name="connsiteY1" fmla="*/ 0 h 96140"/>
                    <a:gd name="connsiteX2" fmla="*/ 1165640 w 1165640"/>
                    <a:gd name="connsiteY2" fmla="*/ 47067 h 96140"/>
                    <a:gd name="connsiteX3" fmla="*/ 1128198 w 1165640"/>
                    <a:gd name="connsiteY3" fmla="*/ 96140 h 96140"/>
                    <a:gd name="connsiteX4" fmla="*/ 37442 w 1165640"/>
                    <a:gd name="connsiteY4" fmla="*/ 96140 h 96140"/>
                    <a:gd name="connsiteX5" fmla="*/ 0 w 1165640"/>
                    <a:gd name="connsiteY5" fmla="*/ 47067 h 96140"/>
                    <a:gd name="connsiteX6" fmla="*/ 0 w 1165640"/>
                    <a:gd name="connsiteY6" fmla="*/ 0 h 96140"/>
                    <a:gd name="connsiteX7" fmla="*/ 427545 w 1165640"/>
                    <a:gd name="connsiteY7" fmla="*/ 25210 h 96140"/>
                    <a:gd name="connsiteX8" fmla="*/ 427545 w 1165640"/>
                    <a:gd name="connsiteY8" fmla="*/ 70929 h 96140"/>
                    <a:gd name="connsiteX9" fmla="*/ 738094 w 1165640"/>
                    <a:gd name="connsiteY9" fmla="*/ 70929 h 96140"/>
                    <a:gd name="connsiteX10" fmla="*/ 738094 w 1165640"/>
                    <a:gd name="connsiteY10" fmla="*/ 25210 h 96140"/>
                    <a:gd name="connsiteX11" fmla="*/ 427545 w 1165640"/>
                    <a:gd name="connsiteY11" fmla="*/ 25210 h 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5640" h="96140">
                      <a:moveTo>
                        <a:pt x="0" y="0"/>
                      </a:moveTo>
                      <a:lnTo>
                        <a:pt x="1165640" y="0"/>
                      </a:lnTo>
                      <a:lnTo>
                        <a:pt x="1165640" y="47067"/>
                      </a:lnTo>
                      <a:cubicBezTo>
                        <a:pt x="1165640" y="74170"/>
                        <a:pt x="1148877" y="96140"/>
                        <a:pt x="1128198" y="96140"/>
                      </a:cubicBezTo>
                      <a:lnTo>
                        <a:pt x="37442" y="96140"/>
                      </a:lnTo>
                      <a:cubicBezTo>
                        <a:pt x="16764" y="96140"/>
                        <a:pt x="0" y="74170"/>
                        <a:pt x="0" y="47067"/>
                      </a:cubicBezTo>
                      <a:lnTo>
                        <a:pt x="0" y="0"/>
                      </a:lnTo>
                      <a:close/>
                      <a:moveTo>
                        <a:pt x="427545" y="25210"/>
                      </a:moveTo>
                      <a:lnTo>
                        <a:pt x="427545" y="70929"/>
                      </a:lnTo>
                      <a:lnTo>
                        <a:pt x="738094" y="70929"/>
                      </a:lnTo>
                      <a:lnTo>
                        <a:pt x="738094" y="25210"/>
                      </a:lnTo>
                      <a:lnTo>
                        <a:pt x="427545" y="25210"/>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grpSp>
          <p:sp>
            <p:nvSpPr>
              <p:cNvPr id="129" name="i$liḋe-Rectangle 12"/>
              <p:cNvSpPr/>
              <p:nvPr>
                <p:custDataLst>
                  <p:tags r:id="rId36"/>
                </p:custDataLst>
              </p:nvPr>
            </p:nvSpPr>
            <p:spPr>
              <a:xfrm>
                <a:off x="9439074"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4</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sp>
          <p:nvSpPr>
            <p:cNvPr id="25" name="PA_i$liḋe-TextBox 36"/>
            <p:cNvSpPr txBox="1"/>
            <p:nvPr>
              <p:custDataLst>
                <p:tags r:id="rId37"/>
              </p:custDataLst>
            </p:nvPr>
          </p:nvSpPr>
          <p:spPr bwMode="auto">
            <a:xfrm>
              <a:off x="791" y="7694"/>
              <a:ext cx="3698" cy="242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在运行的生产装置、罐区和具有火灾爆炸危险场所内不应接临时电源,确需时应对周围环境进行可燃气体检测分析。</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26" name="PA_组合 18"/>
            <p:cNvGrpSpPr/>
            <p:nvPr>
              <p:custDataLst>
                <p:tags r:id="rId38"/>
              </p:custDataLst>
            </p:nvPr>
          </p:nvGrpSpPr>
          <p:grpSpPr>
            <a:xfrm>
              <a:off x="2208" y="7119"/>
              <a:ext cx="863" cy="134"/>
              <a:chOff x="11643803" y="3980625"/>
              <a:chExt cx="1096395" cy="169554"/>
            </a:xfrm>
          </p:grpSpPr>
          <p:sp>
            <p:nvSpPr>
              <p:cNvPr id="27"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95"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96"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32" name="PA_i$liḋe-TextBox 36"/>
            <p:cNvSpPr txBox="1"/>
            <p:nvPr>
              <p:custDataLst>
                <p:tags r:id="rId39"/>
              </p:custDataLst>
            </p:nvPr>
          </p:nvSpPr>
          <p:spPr bwMode="auto">
            <a:xfrm>
              <a:off x="5150" y="7694"/>
              <a:ext cx="3698" cy="97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各类移动电源及外部自备电源,不应接入电网。</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133" name="PA_组合 18"/>
            <p:cNvGrpSpPr/>
            <p:nvPr>
              <p:custDataLst>
                <p:tags r:id="rId40"/>
              </p:custDataLst>
            </p:nvPr>
          </p:nvGrpSpPr>
          <p:grpSpPr>
            <a:xfrm>
              <a:off x="6567" y="7119"/>
              <a:ext cx="863" cy="134"/>
              <a:chOff x="11643803" y="3980625"/>
              <a:chExt cx="1096395" cy="169554"/>
            </a:xfrm>
          </p:grpSpPr>
          <p:sp>
            <p:nvSpPr>
              <p:cNvPr id="134"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35"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36"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37"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38"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40" name="PA_i$liḋe-TextBox 36"/>
            <p:cNvSpPr txBox="1"/>
            <p:nvPr>
              <p:custDataLst>
                <p:tags r:id="rId41"/>
              </p:custDataLst>
            </p:nvPr>
          </p:nvSpPr>
          <p:spPr bwMode="auto">
            <a:xfrm>
              <a:off x="9496" y="7694"/>
              <a:ext cx="3698" cy="97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动力和照明线路应分路设置。</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141" name="PA_组合 18"/>
            <p:cNvGrpSpPr/>
            <p:nvPr>
              <p:custDataLst>
                <p:tags r:id="rId42"/>
              </p:custDataLst>
            </p:nvPr>
          </p:nvGrpSpPr>
          <p:grpSpPr>
            <a:xfrm>
              <a:off x="10913" y="7119"/>
              <a:ext cx="863" cy="134"/>
              <a:chOff x="11643803" y="3980625"/>
              <a:chExt cx="1096395" cy="169554"/>
            </a:xfrm>
          </p:grpSpPr>
          <p:sp>
            <p:nvSpPr>
              <p:cNvPr id="142"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4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4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45"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46"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48" name="PA_i$liḋe-TextBox 36"/>
            <p:cNvSpPr txBox="1"/>
            <p:nvPr>
              <p:custDataLst>
                <p:tags r:id="rId43"/>
              </p:custDataLst>
            </p:nvPr>
          </p:nvSpPr>
          <p:spPr bwMode="auto">
            <a:xfrm>
              <a:off x="13886" y="7694"/>
              <a:ext cx="3698" cy="194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在开关上接引、拆除临时用电线路时,其上级开关应断电上锁并加挂安全警示标牌。</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149" name="PA_组合 18"/>
            <p:cNvGrpSpPr/>
            <p:nvPr>
              <p:custDataLst>
                <p:tags r:id="rId44"/>
              </p:custDataLst>
            </p:nvPr>
          </p:nvGrpSpPr>
          <p:grpSpPr>
            <a:xfrm>
              <a:off x="15303" y="7119"/>
              <a:ext cx="863" cy="134"/>
              <a:chOff x="11643803" y="3980625"/>
              <a:chExt cx="1096395" cy="169554"/>
            </a:xfrm>
          </p:grpSpPr>
          <p:sp>
            <p:nvSpPr>
              <p:cNvPr id="15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5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5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53"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54"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spTree>
    <p:custDataLst>
      <p:tags r:id="rId4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298958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临时用电作业安全要求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3" name="组合 2"/>
          <p:cNvGrpSpPr>
            <a:grpSpLocks noChangeAspect="1"/>
          </p:cNvGrpSpPr>
          <p:nvPr/>
        </p:nvGrpSpPr>
        <p:grpSpPr>
          <a:xfrm>
            <a:off x="1089343" y="1226820"/>
            <a:ext cx="10013315" cy="5047905"/>
            <a:chOff x="791" y="2330"/>
            <a:chExt cx="17375" cy="8759"/>
          </a:xfrm>
        </p:grpSpPr>
        <p:grpSp>
          <p:nvGrpSpPr>
            <p:cNvPr id="2" name="组合 1"/>
            <p:cNvGrpSpPr/>
            <p:nvPr/>
          </p:nvGrpSpPr>
          <p:grpSpPr>
            <a:xfrm>
              <a:off x="1211" y="2345"/>
              <a:ext cx="3799" cy="4416"/>
              <a:chOff x="769092" y="1488981"/>
              <a:chExt cx="2412599" cy="2804184"/>
            </a:xfrm>
          </p:grpSpPr>
          <p:sp>
            <p:nvSpPr>
              <p:cNvPr id="4" name="Oval 21"/>
              <p:cNvSpPr/>
              <p:nvPr>
                <p:custDataLst>
                  <p:tags r:id="rId12"/>
                </p:custDataLst>
              </p:nvPr>
            </p:nvSpPr>
            <p:spPr>
              <a:xfrm>
                <a:off x="769092" y="2455109"/>
                <a:ext cx="1838056" cy="1838056"/>
              </a:xfrm>
              <a:prstGeom prst="ellipse">
                <a:avLst/>
              </a:prstGeom>
              <a:noFill/>
              <a:ln w="28575">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pic>
            <p:nvPicPr>
              <p:cNvPr id="119" name="图片 118"/>
              <p:cNvPicPr>
                <a:picLocks noChangeAspect="1"/>
              </p:cNvPicPr>
              <p:nvPr/>
            </p:nvPicPr>
            <p:blipFill>
              <a:blip r:embed="rId13"/>
              <a:srcRect l="3686" t="2916" r="32792" b="1869"/>
              <a:stretch>
                <a:fillRect/>
              </a:stretch>
            </p:blipFill>
            <p:spPr>
              <a:xfrm>
                <a:off x="819139" y="2508155"/>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23" name="椭圆 122"/>
              <p:cNvSpPr/>
              <p:nvPr>
                <p:custDataLst>
                  <p:tags r:id="rId14"/>
                </p:custDataLst>
              </p:nvPr>
            </p:nvSpPr>
            <p:spPr>
              <a:xfrm>
                <a:off x="822138" y="2508530"/>
                <a:ext cx="1731964" cy="1731214"/>
              </a:xfrm>
              <a:prstGeom prst="ellipse">
                <a:avLst/>
              </a:prstGeom>
              <a:solidFill>
                <a:srgbClr val="2943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5" name="Cloud Callout 8"/>
              <p:cNvSpPr/>
              <p:nvPr>
                <p:custDataLst>
                  <p:tags r:id="rId15"/>
                </p:custDataLst>
              </p:nvPr>
            </p:nvSpPr>
            <p:spPr>
              <a:xfrm>
                <a:off x="2019640" y="1488981"/>
                <a:ext cx="1162051" cy="981075"/>
              </a:xfrm>
              <a:prstGeom prst="cloudCallout">
                <a:avLst>
                  <a:gd name="adj1" fmla="val -20833"/>
                  <a:gd name="adj2" fmla="val 8483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7" name="Freeform 36"/>
              <p:cNvSpPr>
                <a:spLocks noEditPoints="1"/>
              </p:cNvSpPr>
              <p:nvPr>
                <p:custDataLst>
                  <p:tags r:id="rId16"/>
                </p:custDataLst>
              </p:nvPr>
            </p:nvSpPr>
            <p:spPr bwMode="auto">
              <a:xfrm rot="10800000" flipV="1">
                <a:off x="2421803" y="1745395"/>
                <a:ext cx="390144" cy="426720"/>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6" name="i$liḋe-Rectangle 12"/>
              <p:cNvSpPr/>
              <p:nvPr>
                <p:custDataLst>
                  <p:tags r:id="rId17"/>
                </p:custDataLst>
              </p:nvPr>
            </p:nvSpPr>
            <p:spPr>
              <a:xfrm>
                <a:off x="1126335"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5</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1" name="组合 10"/>
            <p:cNvGrpSpPr/>
            <p:nvPr/>
          </p:nvGrpSpPr>
          <p:grpSpPr>
            <a:xfrm>
              <a:off x="5573" y="2330"/>
              <a:ext cx="3786" cy="4401"/>
              <a:chOff x="3538944" y="1479455"/>
              <a:chExt cx="2404135" cy="2794660"/>
            </a:xfrm>
          </p:grpSpPr>
          <p:sp>
            <p:nvSpPr>
              <p:cNvPr id="69" name="Oval 22"/>
              <p:cNvSpPr/>
              <p:nvPr>
                <p:custDataLst>
                  <p:tags r:id="rId18"/>
                </p:custDataLst>
              </p:nvPr>
            </p:nvSpPr>
            <p:spPr>
              <a:xfrm>
                <a:off x="3538944" y="2436059"/>
                <a:ext cx="1838056" cy="1838056"/>
              </a:xfrm>
              <a:prstGeom prst="ellipse">
                <a:avLst/>
              </a:prstGeom>
              <a:noFill/>
              <a:ln w="28575">
                <a:solidFill>
                  <a:srgbClr val="FC8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pic>
            <p:nvPicPr>
              <p:cNvPr id="120" name="图片 119"/>
              <p:cNvPicPr>
                <a:picLocks noChangeAspect="1"/>
              </p:cNvPicPr>
              <p:nvPr/>
            </p:nvPicPr>
            <p:blipFill>
              <a:blip r:embed="rId19"/>
              <a:srcRect l="2256" t="1291" r="27938" b="1283"/>
              <a:stretch>
                <a:fillRect/>
              </a:stretch>
            </p:blipFill>
            <p:spPr>
              <a:xfrm>
                <a:off x="3591990" y="2493013"/>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2" name="椭圆 11"/>
              <p:cNvSpPr/>
              <p:nvPr>
                <p:custDataLst>
                  <p:tags r:id="rId20"/>
                </p:custDataLst>
              </p:nvPr>
            </p:nvSpPr>
            <p:spPr>
              <a:xfrm>
                <a:off x="3591990" y="2493763"/>
                <a:ext cx="1731964" cy="1731214"/>
              </a:xfrm>
              <a:prstGeom prst="ellipse">
                <a:avLst/>
              </a:prstGeom>
              <a:solidFill>
                <a:srgbClr val="FC8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13" name="Cloud Callout 18"/>
              <p:cNvSpPr/>
              <p:nvPr>
                <p:custDataLst>
                  <p:tags r:id="rId21"/>
                </p:custDataLst>
              </p:nvPr>
            </p:nvSpPr>
            <p:spPr>
              <a:xfrm>
                <a:off x="4781028" y="1479455"/>
                <a:ext cx="1162051" cy="981075"/>
              </a:xfrm>
              <a:prstGeom prst="cloudCallout">
                <a:avLst>
                  <a:gd name="adj1" fmla="val -20833"/>
                  <a:gd name="adj2" fmla="val 84830"/>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4" name="Freeform 103"/>
              <p:cNvSpPr>
                <a:spLocks noEditPoints="1"/>
              </p:cNvSpPr>
              <p:nvPr>
                <p:custDataLst>
                  <p:tags r:id="rId22"/>
                </p:custDataLst>
              </p:nvPr>
            </p:nvSpPr>
            <p:spPr bwMode="auto">
              <a:xfrm>
                <a:off x="5182137" y="1731817"/>
                <a:ext cx="359832" cy="529864"/>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7" name="i$liḋe-Rectangle 12"/>
              <p:cNvSpPr/>
              <p:nvPr>
                <p:custDataLst>
                  <p:tags r:id="rId23"/>
                </p:custDataLst>
              </p:nvPr>
            </p:nvSpPr>
            <p:spPr>
              <a:xfrm>
                <a:off x="3896187" y="3168689"/>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6</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5" name="组合 14"/>
            <p:cNvGrpSpPr/>
            <p:nvPr/>
          </p:nvGrpSpPr>
          <p:grpSpPr>
            <a:xfrm>
              <a:off x="9922" y="2405"/>
              <a:ext cx="3818" cy="4356"/>
              <a:chOff x="6300331" y="1527081"/>
              <a:chExt cx="2424248" cy="2766084"/>
            </a:xfrm>
          </p:grpSpPr>
          <p:pic>
            <p:nvPicPr>
              <p:cNvPr id="121" name="图片 120"/>
              <p:cNvPicPr>
                <a:picLocks noChangeAspect="1"/>
              </p:cNvPicPr>
              <p:nvPr/>
            </p:nvPicPr>
            <p:blipFill>
              <a:blip r:embed="rId24"/>
              <a:srcRect l="7777" t="2676" r="24891"/>
              <a:stretch>
                <a:fillRect/>
              </a:stretch>
            </p:blipFill>
            <p:spPr>
              <a:xfrm>
                <a:off x="6356380" y="2508155"/>
                <a:ext cx="1731964" cy="1731963"/>
              </a:xfrm>
              <a:custGeom>
                <a:avLst/>
                <a:gdLst>
                  <a:gd name="connsiteX0" fmla="*/ 865982 w 1731964"/>
                  <a:gd name="connsiteY0" fmla="*/ 0 h 1731963"/>
                  <a:gd name="connsiteX1" fmla="*/ 1731964 w 1731964"/>
                  <a:gd name="connsiteY1" fmla="*/ 865982 h 1731963"/>
                  <a:gd name="connsiteX2" fmla="*/ 954524 w 1731964"/>
                  <a:gd name="connsiteY2" fmla="*/ 1727493 h 1731963"/>
                  <a:gd name="connsiteX3" fmla="*/ 866002 w 1731964"/>
                  <a:gd name="connsiteY3" fmla="*/ 1731963 h 1731963"/>
                  <a:gd name="connsiteX4" fmla="*/ 865962 w 1731964"/>
                  <a:gd name="connsiteY4" fmla="*/ 1731963 h 1731963"/>
                  <a:gd name="connsiteX5" fmla="*/ 777441 w 1731964"/>
                  <a:gd name="connsiteY5" fmla="*/ 1727493 h 1731963"/>
                  <a:gd name="connsiteX6" fmla="*/ 0 w 1731964"/>
                  <a:gd name="connsiteY6" fmla="*/ 865982 h 1731963"/>
                  <a:gd name="connsiteX7" fmla="*/ 865982 w 1731964"/>
                  <a:gd name="connsiteY7" fmla="*/ 0 h 173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964" h="1731963">
                    <a:moveTo>
                      <a:pt x="865982" y="0"/>
                    </a:moveTo>
                    <a:cubicBezTo>
                      <a:pt x="1344251" y="0"/>
                      <a:pt x="1731964" y="387713"/>
                      <a:pt x="1731964" y="865982"/>
                    </a:cubicBezTo>
                    <a:cubicBezTo>
                      <a:pt x="1731964" y="1314359"/>
                      <a:pt x="1391201" y="1683146"/>
                      <a:pt x="954524" y="1727493"/>
                    </a:cubicBezTo>
                    <a:lnTo>
                      <a:pt x="866002" y="1731963"/>
                    </a:lnTo>
                    <a:lnTo>
                      <a:pt x="865962" y="1731963"/>
                    </a:lnTo>
                    <a:lnTo>
                      <a:pt x="777441" y="1727493"/>
                    </a:lnTo>
                    <a:cubicBezTo>
                      <a:pt x="340764" y="1683146"/>
                      <a:pt x="0" y="1314359"/>
                      <a:pt x="0" y="865982"/>
                    </a:cubicBezTo>
                    <a:cubicBezTo>
                      <a:pt x="0" y="387713"/>
                      <a:pt x="387713" y="0"/>
                      <a:pt x="865982" y="0"/>
                    </a:cubicBezTo>
                    <a:close/>
                  </a:path>
                </a:pathLst>
              </a:custGeom>
            </p:spPr>
          </p:pic>
          <p:sp>
            <p:nvSpPr>
              <p:cNvPr id="70" name="Oval 23"/>
              <p:cNvSpPr/>
              <p:nvPr>
                <p:custDataLst>
                  <p:tags r:id="rId25"/>
                </p:custDataLst>
              </p:nvPr>
            </p:nvSpPr>
            <p:spPr>
              <a:xfrm>
                <a:off x="6300331" y="2455109"/>
                <a:ext cx="1838056" cy="1838056"/>
              </a:xfrm>
              <a:prstGeom prst="ellipse">
                <a:avLst/>
              </a:prstGeom>
              <a:noFill/>
              <a:ln w="28575">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24" name="椭圆 123"/>
              <p:cNvSpPr/>
              <p:nvPr>
                <p:custDataLst>
                  <p:tags r:id="rId26"/>
                </p:custDataLst>
              </p:nvPr>
            </p:nvSpPr>
            <p:spPr>
              <a:xfrm>
                <a:off x="6353377" y="2508530"/>
                <a:ext cx="1731964" cy="1731214"/>
              </a:xfrm>
              <a:prstGeom prst="ellipse">
                <a:avLst/>
              </a:prstGeom>
              <a:solidFill>
                <a:srgbClr val="2943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16" name="Cloud Callout 19"/>
              <p:cNvSpPr/>
              <p:nvPr>
                <p:custDataLst>
                  <p:tags r:id="rId27"/>
                </p:custDataLst>
              </p:nvPr>
            </p:nvSpPr>
            <p:spPr>
              <a:xfrm>
                <a:off x="7562528" y="1527081"/>
                <a:ext cx="1162051" cy="981075"/>
              </a:xfrm>
              <a:prstGeom prst="cloudCallout">
                <a:avLst>
                  <a:gd name="adj1" fmla="val -20833"/>
                  <a:gd name="adj2" fmla="val 8483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7" name="Freeform 86"/>
              <p:cNvSpPr>
                <a:spLocks noEditPoints="1"/>
              </p:cNvSpPr>
              <p:nvPr>
                <p:custDataLst>
                  <p:tags r:id="rId28"/>
                </p:custDataLst>
              </p:nvPr>
            </p:nvSpPr>
            <p:spPr bwMode="auto">
              <a:xfrm>
                <a:off x="7994089" y="1748310"/>
                <a:ext cx="288595" cy="485571"/>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lt1"/>
              </a:solidFill>
              <a:ln w="9525">
                <a:noFill/>
                <a:round/>
              </a:ln>
            </p:spPr>
            <p:txBody>
              <a:bodyPr vert="horz" wrap="square" lIns="91440" tIns="45720" rIns="91440" bIns="45720" numCol="1" anchor="t" anchorCtr="0" compatLnSpc="1"/>
              <a:lstStyle/>
              <a:p>
                <a:endParaRPr lang="en-US" sz="1350" dirty="0">
                  <a:solidFill>
                    <a:schemeClr val="dk1"/>
                  </a:solidFill>
                  <a:latin typeface="隶书" panose="02010509060101010101" pitchFamily="49" charset="-122"/>
                  <a:ea typeface="隶书" panose="02010509060101010101" pitchFamily="49" charset="-122"/>
                </a:endParaRPr>
              </a:p>
            </p:txBody>
          </p:sp>
          <p:sp>
            <p:nvSpPr>
              <p:cNvPr id="128" name="i$liḋe-Rectangle 12"/>
              <p:cNvSpPr/>
              <p:nvPr>
                <p:custDataLst>
                  <p:tags r:id="rId29"/>
                </p:custDataLst>
              </p:nvPr>
            </p:nvSpPr>
            <p:spPr>
              <a:xfrm>
                <a:off x="6657574"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7</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grpSp>
          <p:nvGrpSpPr>
            <p:cNvPr id="18" name="组合 17"/>
            <p:cNvGrpSpPr/>
            <p:nvPr/>
          </p:nvGrpSpPr>
          <p:grpSpPr>
            <a:xfrm>
              <a:off x="14302" y="2450"/>
              <a:ext cx="3864" cy="4311"/>
              <a:chOff x="9081831" y="1555655"/>
              <a:chExt cx="2453884" cy="2737510"/>
            </a:xfrm>
          </p:grpSpPr>
          <p:pic>
            <p:nvPicPr>
              <p:cNvPr id="122" name="图片 121"/>
              <p:cNvPicPr>
                <a:picLocks noChangeAspect="1"/>
              </p:cNvPicPr>
              <p:nvPr/>
            </p:nvPicPr>
            <p:blipFill>
              <a:blip r:embed="rId30"/>
              <a:srcRect l="22151" t="1738" r="11848" b="537"/>
              <a:stretch>
                <a:fillRect/>
              </a:stretch>
            </p:blipFill>
            <p:spPr>
              <a:xfrm>
                <a:off x="9140880" y="2508155"/>
                <a:ext cx="1731964" cy="1731964"/>
              </a:xfrm>
              <a:custGeom>
                <a:avLst/>
                <a:gdLst>
                  <a:gd name="connsiteX0" fmla="*/ 865982 w 1731964"/>
                  <a:gd name="connsiteY0" fmla="*/ 0 h 1731964"/>
                  <a:gd name="connsiteX1" fmla="*/ 1731964 w 1731964"/>
                  <a:gd name="connsiteY1" fmla="*/ 865982 h 1731964"/>
                  <a:gd name="connsiteX2" fmla="*/ 865982 w 1731964"/>
                  <a:gd name="connsiteY2" fmla="*/ 1731964 h 1731964"/>
                  <a:gd name="connsiteX3" fmla="*/ 0 w 1731964"/>
                  <a:gd name="connsiteY3" fmla="*/ 865982 h 1731964"/>
                  <a:gd name="connsiteX4" fmla="*/ 865982 w 1731964"/>
                  <a:gd name="connsiteY4" fmla="*/ 0 h 173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64" h="1731964">
                    <a:moveTo>
                      <a:pt x="865982" y="0"/>
                    </a:moveTo>
                    <a:cubicBezTo>
                      <a:pt x="1344251" y="0"/>
                      <a:pt x="1731964" y="387713"/>
                      <a:pt x="1731964" y="865982"/>
                    </a:cubicBezTo>
                    <a:cubicBezTo>
                      <a:pt x="1731964" y="1344251"/>
                      <a:pt x="1344251" y="1731964"/>
                      <a:pt x="865982" y="1731964"/>
                    </a:cubicBezTo>
                    <a:cubicBezTo>
                      <a:pt x="387713" y="1731964"/>
                      <a:pt x="0" y="1344251"/>
                      <a:pt x="0" y="865982"/>
                    </a:cubicBezTo>
                    <a:cubicBezTo>
                      <a:pt x="0" y="387713"/>
                      <a:pt x="387713" y="0"/>
                      <a:pt x="865982" y="0"/>
                    </a:cubicBezTo>
                    <a:close/>
                  </a:path>
                </a:pathLst>
              </a:custGeom>
            </p:spPr>
          </p:pic>
          <p:sp>
            <p:nvSpPr>
              <p:cNvPr id="19" name="Oval 24"/>
              <p:cNvSpPr/>
              <p:nvPr>
                <p:custDataLst>
                  <p:tags r:id="rId31"/>
                </p:custDataLst>
              </p:nvPr>
            </p:nvSpPr>
            <p:spPr>
              <a:xfrm>
                <a:off x="9081831" y="2455109"/>
                <a:ext cx="1838056" cy="1838056"/>
              </a:xfrm>
              <a:prstGeom prst="ellipse">
                <a:avLst/>
              </a:prstGeom>
              <a:noFill/>
              <a:ln w="28575">
                <a:solidFill>
                  <a:srgbClr val="FC8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125" name="椭圆 124"/>
              <p:cNvSpPr/>
              <p:nvPr>
                <p:custDataLst>
                  <p:tags r:id="rId32"/>
                </p:custDataLst>
              </p:nvPr>
            </p:nvSpPr>
            <p:spPr>
              <a:xfrm>
                <a:off x="9134877" y="2508530"/>
                <a:ext cx="1731964" cy="1731214"/>
              </a:xfrm>
              <a:prstGeom prst="ellipse">
                <a:avLst/>
              </a:prstGeom>
              <a:solidFill>
                <a:srgbClr val="FC8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0" name="Cloud Callout 20"/>
              <p:cNvSpPr/>
              <p:nvPr>
                <p:custDataLst>
                  <p:tags r:id="rId33"/>
                </p:custDataLst>
              </p:nvPr>
            </p:nvSpPr>
            <p:spPr>
              <a:xfrm>
                <a:off x="10373664" y="1555655"/>
                <a:ext cx="1162051" cy="981075"/>
              </a:xfrm>
              <a:prstGeom prst="cloudCallout">
                <a:avLst>
                  <a:gd name="adj1" fmla="val -20833"/>
                  <a:gd name="adj2" fmla="val 84830"/>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lt1"/>
                  </a:solidFill>
                  <a:latin typeface="隶书" panose="02010509060101010101" pitchFamily="49" charset="-122"/>
                  <a:ea typeface="隶书" panose="02010509060101010101" pitchFamily="49" charset="-122"/>
                </a:endParaRPr>
              </a:p>
            </p:txBody>
          </p:sp>
          <p:grpSp>
            <p:nvGrpSpPr>
              <p:cNvPr id="21" name="Group 36"/>
              <p:cNvGrpSpPr/>
              <p:nvPr/>
            </p:nvGrpSpPr>
            <p:grpSpPr>
              <a:xfrm flipH="1">
                <a:off x="10677612" y="1855269"/>
                <a:ext cx="554155" cy="382656"/>
                <a:chOff x="2985324" y="2271736"/>
                <a:chExt cx="1165640" cy="804904"/>
              </a:xfrm>
              <a:solidFill>
                <a:schemeClr val="bg1"/>
              </a:solidFill>
            </p:grpSpPr>
            <p:sp>
              <p:nvSpPr>
                <p:cNvPr id="22" name="Freeform 37"/>
                <p:cNvSpPr/>
                <p:nvPr>
                  <p:custDataLst>
                    <p:tags r:id="rId34"/>
                  </p:custDataLst>
                </p:nvPr>
              </p:nvSpPr>
              <p:spPr>
                <a:xfrm>
                  <a:off x="3141138" y="2271736"/>
                  <a:ext cx="854015" cy="658255"/>
                </a:xfrm>
                <a:custGeom>
                  <a:avLst/>
                  <a:gdLst>
                    <a:gd name="connsiteX0" fmla="*/ 109711 w 854015"/>
                    <a:gd name="connsiteY0" fmla="*/ 0 h 658255"/>
                    <a:gd name="connsiteX1" fmla="*/ 744304 w 854015"/>
                    <a:gd name="connsiteY1" fmla="*/ 0 h 658255"/>
                    <a:gd name="connsiteX2" fmla="*/ 854015 w 854015"/>
                    <a:gd name="connsiteY2" fmla="*/ 109711 h 658255"/>
                    <a:gd name="connsiteX3" fmla="*/ 854015 w 854015"/>
                    <a:gd name="connsiteY3" fmla="*/ 548544 h 658255"/>
                    <a:gd name="connsiteX4" fmla="*/ 744304 w 854015"/>
                    <a:gd name="connsiteY4" fmla="*/ 658255 h 658255"/>
                    <a:gd name="connsiteX5" fmla="*/ 109711 w 854015"/>
                    <a:gd name="connsiteY5" fmla="*/ 658255 h 658255"/>
                    <a:gd name="connsiteX6" fmla="*/ 0 w 854015"/>
                    <a:gd name="connsiteY6" fmla="*/ 548544 h 658255"/>
                    <a:gd name="connsiteX7" fmla="*/ 0 w 854015"/>
                    <a:gd name="connsiteY7" fmla="*/ 109711 h 658255"/>
                    <a:gd name="connsiteX8" fmla="*/ 109711 w 854015"/>
                    <a:gd name="connsiteY8" fmla="*/ 0 h 658255"/>
                    <a:gd name="connsiteX9" fmla="*/ 99204 w 854015"/>
                    <a:gd name="connsiteY9" fmla="*/ 81326 h 658255"/>
                    <a:gd name="connsiteX10" fmla="*/ 99204 w 854015"/>
                    <a:gd name="connsiteY10" fmla="*/ 576929 h 658255"/>
                    <a:gd name="connsiteX11" fmla="*/ 754811 w 854015"/>
                    <a:gd name="connsiteY11" fmla="*/ 576929 h 658255"/>
                    <a:gd name="connsiteX12" fmla="*/ 754811 w 854015"/>
                    <a:gd name="connsiteY12" fmla="*/ 81326 h 658255"/>
                    <a:gd name="connsiteX13" fmla="*/ 99204 w 854015"/>
                    <a:gd name="connsiteY13" fmla="*/ 81326 h 6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015" h="658255">
                      <a:moveTo>
                        <a:pt x="109711" y="0"/>
                      </a:moveTo>
                      <a:lnTo>
                        <a:pt x="744304" y="0"/>
                      </a:lnTo>
                      <a:cubicBezTo>
                        <a:pt x="804896" y="0"/>
                        <a:pt x="854015" y="49119"/>
                        <a:pt x="854015" y="109711"/>
                      </a:cubicBezTo>
                      <a:lnTo>
                        <a:pt x="854015" y="548544"/>
                      </a:lnTo>
                      <a:cubicBezTo>
                        <a:pt x="854015" y="609136"/>
                        <a:pt x="804896" y="658255"/>
                        <a:pt x="744304" y="658255"/>
                      </a:cubicBezTo>
                      <a:lnTo>
                        <a:pt x="109711" y="658255"/>
                      </a:lnTo>
                      <a:cubicBezTo>
                        <a:pt x="49119" y="658255"/>
                        <a:pt x="0" y="609136"/>
                        <a:pt x="0" y="548544"/>
                      </a:cubicBezTo>
                      <a:lnTo>
                        <a:pt x="0" y="109711"/>
                      </a:lnTo>
                      <a:cubicBezTo>
                        <a:pt x="0" y="49119"/>
                        <a:pt x="49119" y="0"/>
                        <a:pt x="109711" y="0"/>
                      </a:cubicBezTo>
                      <a:close/>
                      <a:moveTo>
                        <a:pt x="99204" y="81326"/>
                      </a:moveTo>
                      <a:lnTo>
                        <a:pt x="99204" y="576929"/>
                      </a:lnTo>
                      <a:lnTo>
                        <a:pt x="754811" y="576929"/>
                      </a:lnTo>
                      <a:lnTo>
                        <a:pt x="754811" y="81326"/>
                      </a:lnTo>
                      <a:lnTo>
                        <a:pt x="99204" y="8132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sp>
              <p:nvSpPr>
                <p:cNvPr id="23" name="Freeform 38"/>
                <p:cNvSpPr/>
                <p:nvPr>
                  <p:custDataLst>
                    <p:tags r:id="rId35"/>
                  </p:custDataLst>
                </p:nvPr>
              </p:nvSpPr>
              <p:spPr>
                <a:xfrm>
                  <a:off x="2985324" y="2980500"/>
                  <a:ext cx="1165640" cy="96140"/>
                </a:xfrm>
                <a:custGeom>
                  <a:avLst/>
                  <a:gdLst>
                    <a:gd name="connsiteX0" fmla="*/ 0 w 1165640"/>
                    <a:gd name="connsiteY0" fmla="*/ 0 h 96140"/>
                    <a:gd name="connsiteX1" fmla="*/ 1165640 w 1165640"/>
                    <a:gd name="connsiteY1" fmla="*/ 0 h 96140"/>
                    <a:gd name="connsiteX2" fmla="*/ 1165640 w 1165640"/>
                    <a:gd name="connsiteY2" fmla="*/ 47067 h 96140"/>
                    <a:gd name="connsiteX3" fmla="*/ 1128198 w 1165640"/>
                    <a:gd name="connsiteY3" fmla="*/ 96140 h 96140"/>
                    <a:gd name="connsiteX4" fmla="*/ 37442 w 1165640"/>
                    <a:gd name="connsiteY4" fmla="*/ 96140 h 96140"/>
                    <a:gd name="connsiteX5" fmla="*/ 0 w 1165640"/>
                    <a:gd name="connsiteY5" fmla="*/ 47067 h 96140"/>
                    <a:gd name="connsiteX6" fmla="*/ 0 w 1165640"/>
                    <a:gd name="connsiteY6" fmla="*/ 0 h 96140"/>
                    <a:gd name="connsiteX7" fmla="*/ 427545 w 1165640"/>
                    <a:gd name="connsiteY7" fmla="*/ 25210 h 96140"/>
                    <a:gd name="connsiteX8" fmla="*/ 427545 w 1165640"/>
                    <a:gd name="connsiteY8" fmla="*/ 70929 h 96140"/>
                    <a:gd name="connsiteX9" fmla="*/ 738094 w 1165640"/>
                    <a:gd name="connsiteY9" fmla="*/ 70929 h 96140"/>
                    <a:gd name="connsiteX10" fmla="*/ 738094 w 1165640"/>
                    <a:gd name="connsiteY10" fmla="*/ 25210 h 96140"/>
                    <a:gd name="connsiteX11" fmla="*/ 427545 w 1165640"/>
                    <a:gd name="connsiteY11" fmla="*/ 25210 h 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5640" h="96140">
                      <a:moveTo>
                        <a:pt x="0" y="0"/>
                      </a:moveTo>
                      <a:lnTo>
                        <a:pt x="1165640" y="0"/>
                      </a:lnTo>
                      <a:lnTo>
                        <a:pt x="1165640" y="47067"/>
                      </a:lnTo>
                      <a:cubicBezTo>
                        <a:pt x="1165640" y="74170"/>
                        <a:pt x="1148877" y="96140"/>
                        <a:pt x="1128198" y="96140"/>
                      </a:cubicBezTo>
                      <a:lnTo>
                        <a:pt x="37442" y="96140"/>
                      </a:lnTo>
                      <a:cubicBezTo>
                        <a:pt x="16764" y="96140"/>
                        <a:pt x="0" y="74170"/>
                        <a:pt x="0" y="47067"/>
                      </a:cubicBezTo>
                      <a:lnTo>
                        <a:pt x="0" y="0"/>
                      </a:lnTo>
                      <a:close/>
                      <a:moveTo>
                        <a:pt x="427545" y="25210"/>
                      </a:moveTo>
                      <a:lnTo>
                        <a:pt x="427545" y="70929"/>
                      </a:lnTo>
                      <a:lnTo>
                        <a:pt x="738094" y="70929"/>
                      </a:lnTo>
                      <a:lnTo>
                        <a:pt x="738094" y="25210"/>
                      </a:lnTo>
                      <a:lnTo>
                        <a:pt x="427545" y="25210"/>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latin typeface="隶书" panose="02010509060101010101" pitchFamily="49" charset="-122"/>
                    <a:ea typeface="隶书" panose="02010509060101010101" pitchFamily="49" charset="-122"/>
                  </a:endParaRPr>
                </a:p>
              </p:txBody>
            </p:sp>
          </p:grpSp>
          <p:sp>
            <p:nvSpPr>
              <p:cNvPr id="129" name="i$liḋe-Rectangle 12"/>
              <p:cNvSpPr/>
              <p:nvPr>
                <p:custDataLst>
                  <p:tags r:id="rId36"/>
                </p:custDataLst>
              </p:nvPr>
            </p:nvSpPr>
            <p:spPr>
              <a:xfrm>
                <a:off x="9439074" y="3183456"/>
                <a:ext cx="1123570" cy="381362"/>
              </a:xfrm>
              <a:prstGeom prst="rect">
                <a:avLst/>
              </a:prstGeom>
            </p:spPr>
            <p:txBody>
              <a:bodyPr wrap="none" lIns="0" tIns="0" rIns="0" bIns="0" anchor="ctr" anchorCtr="0">
                <a:normAutofit fontScale="95000" lnSpcReduction="10000"/>
              </a:bodyPr>
              <a:lstStyle/>
              <a:p>
                <a:pPr algn="ctr"/>
                <a:r>
                  <a:rPr lang="zh-CN" altLang="en-US"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要求 </a:t>
                </a:r>
                <a:r>
                  <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rPr>
                  <a:t>8</a:t>
                </a:r>
                <a:endParaRPr lang="en-US" altLang="zh-CN" sz="2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mn-lt"/>
                </a:endParaRPr>
              </a:p>
            </p:txBody>
          </p:sp>
        </p:grpSp>
        <p:sp>
          <p:nvSpPr>
            <p:cNvPr id="25" name="PA_i$liḋe-TextBox 36"/>
            <p:cNvSpPr txBox="1"/>
            <p:nvPr>
              <p:custDataLst>
                <p:tags r:id="rId37"/>
              </p:custDataLst>
            </p:nvPr>
          </p:nvSpPr>
          <p:spPr bwMode="auto">
            <a:xfrm>
              <a:off x="791" y="7694"/>
              <a:ext cx="3698" cy="242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临时用电应设置保护开关,使用前应检查电气装置和保护设施的可靠性。所有的临时用电均应设置接地保护。 </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26" name="PA_组合 18"/>
            <p:cNvGrpSpPr/>
            <p:nvPr>
              <p:custDataLst>
                <p:tags r:id="rId38"/>
              </p:custDataLst>
            </p:nvPr>
          </p:nvGrpSpPr>
          <p:grpSpPr>
            <a:xfrm>
              <a:off x="2208" y="7119"/>
              <a:ext cx="863" cy="134"/>
              <a:chOff x="11643803" y="3980625"/>
              <a:chExt cx="1096395" cy="169554"/>
            </a:xfrm>
          </p:grpSpPr>
          <p:sp>
            <p:nvSpPr>
              <p:cNvPr id="27"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95"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96"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32" name="PA_i$liḋe-TextBox 36"/>
            <p:cNvSpPr txBox="1"/>
            <p:nvPr>
              <p:custDataLst>
                <p:tags r:id="rId39"/>
              </p:custDataLst>
            </p:nvPr>
          </p:nvSpPr>
          <p:spPr bwMode="auto">
            <a:xfrm>
              <a:off x="5150" y="7694"/>
              <a:ext cx="3698" cy="339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临时用电设备和线路应按供电电压等级和容量正确使用，所用的电器元件应符合国家相关产品标准及作业现场环境要求，临时用电电源施工、安装应符合JGJ46的有关要求。</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133" name="PA_组合 18"/>
            <p:cNvGrpSpPr/>
            <p:nvPr>
              <p:custDataLst>
                <p:tags r:id="rId40"/>
              </p:custDataLst>
            </p:nvPr>
          </p:nvGrpSpPr>
          <p:grpSpPr>
            <a:xfrm>
              <a:off x="6567" y="7119"/>
              <a:ext cx="863" cy="134"/>
              <a:chOff x="11643803" y="3980625"/>
              <a:chExt cx="1096395" cy="169554"/>
            </a:xfrm>
          </p:grpSpPr>
          <p:sp>
            <p:nvSpPr>
              <p:cNvPr id="134"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35"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36"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37"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38"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40" name="PA_i$liḋe-TextBox 36"/>
            <p:cNvSpPr txBox="1"/>
            <p:nvPr>
              <p:custDataLst>
                <p:tags r:id="rId41"/>
              </p:custDataLst>
            </p:nvPr>
          </p:nvSpPr>
          <p:spPr bwMode="auto">
            <a:xfrm>
              <a:off x="9496" y="7694"/>
              <a:ext cx="3698" cy="194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临时用电单位不应擅自向其他单位转供电或增加用电负荷，以及变更用电地点和用途。</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141" name="PA_组合 18"/>
            <p:cNvGrpSpPr/>
            <p:nvPr>
              <p:custDataLst>
                <p:tags r:id="rId42"/>
              </p:custDataLst>
            </p:nvPr>
          </p:nvGrpSpPr>
          <p:grpSpPr>
            <a:xfrm>
              <a:off x="10913" y="7119"/>
              <a:ext cx="863" cy="134"/>
              <a:chOff x="11643803" y="3980625"/>
              <a:chExt cx="1096395" cy="169554"/>
            </a:xfrm>
          </p:grpSpPr>
          <p:sp>
            <p:nvSpPr>
              <p:cNvPr id="142"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4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4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45"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46"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sp>
          <p:nvSpPr>
            <p:cNvPr id="148" name="PA_i$liḋe-TextBox 36"/>
            <p:cNvSpPr txBox="1"/>
            <p:nvPr>
              <p:custDataLst>
                <p:tags r:id="rId43"/>
              </p:custDataLst>
            </p:nvPr>
          </p:nvSpPr>
          <p:spPr bwMode="auto">
            <a:xfrm>
              <a:off x="13886" y="7694"/>
              <a:ext cx="3698" cy="2425"/>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algn="just">
                <a:lnSpc>
                  <a:spcPct val="130000"/>
                </a:lnSpc>
                <a:defRPr/>
              </a:pPr>
              <a:r>
                <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临时用电时间一般不超过15天，特殊情况不应超过一个月。用电结束后,用电单位应及时通知供电单位拆除临时用电线路。</a:t>
              </a:r>
              <a:endParaRPr lang="zh-CN" altLang="en-US" sz="14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149" name="PA_组合 18"/>
            <p:cNvGrpSpPr/>
            <p:nvPr>
              <p:custDataLst>
                <p:tags r:id="rId44"/>
              </p:custDataLst>
            </p:nvPr>
          </p:nvGrpSpPr>
          <p:grpSpPr>
            <a:xfrm>
              <a:off x="15303" y="7119"/>
              <a:ext cx="863" cy="134"/>
              <a:chOff x="11643803" y="3980625"/>
              <a:chExt cx="1096395" cy="169554"/>
            </a:xfrm>
          </p:grpSpPr>
          <p:sp>
            <p:nvSpPr>
              <p:cNvPr id="15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5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5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53"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54"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spTree>
    <p:custDataLst>
      <p:tags r:id="rId4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2976880" cy="429895"/>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临时用电作业安全要求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a:grpSpLocks noChangeAspect="1"/>
          </p:cNvGrpSpPr>
          <p:nvPr/>
        </p:nvGrpSpPr>
        <p:grpSpPr>
          <a:xfrm>
            <a:off x="847488" y="1529715"/>
            <a:ext cx="10497025" cy="3914861"/>
            <a:chOff x="491" y="2220"/>
            <a:chExt cx="18166" cy="6775"/>
          </a:xfrm>
        </p:grpSpPr>
        <p:grpSp>
          <p:nvGrpSpPr>
            <p:cNvPr id="24" name="PA_组合 200"/>
            <p:cNvGrpSpPr/>
            <p:nvPr>
              <p:custDataLst>
                <p:tags r:id="rId8"/>
              </p:custDataLst>
            </p:nvPr>
          </p:nvGrpSpPr>
          <p:grpSpPr>
            <a:xfrm>
              <a:off x="8238" y="4332"/>
              <a:ext cx="2551" cy="2551"/>
              <a:chOff x="3306394" y="2771383"/>
              <a:chExt cx="1620039" cy="1620036"/>
            </a:xfrm>
          </p:grpSpPr>
          <p:sp>
            <p:nvSpPr>
              <p:cNvPr id="28" name="iS1ide-Oval 9"/>
              <p:cNvSpPr/>
              <p:nvPr/>
            </p:nvSpPr>
            <p:spPr>
              <a:xfrm>
                <a:off x="3306394" y="2771383"/>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9" name="iS1ide-Freeform: Shape 15"/>
              <p:cNvSpPr/>
              <p:nvPr/>
            </p:nvSpPr>
            <p:spPr bwMode="auto">
              <a:xfrm>
                <a:off x="3797745" y="3316029"/>
                <a:ext cx="637337" cy="530742"/>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PA_组合 206"/>
            <p:cNvGrpSpPr/>
            <p:nvPr>
              <p:custDataLst>
                <p:tags r:id="rId9"/>
              </p:custDataLst>
            </p:nvPr>
          </p:nvGrpSpPr>
          <p:grpSpPr>
            <a:xfrm>
              <a:off x="8238" y="4332"/>
              <a:ext cx="2551" cy="2551"/>
              <a:chOff x="7276272" y="2771382"/>
              <a:chExt cx="1620039" cy="1620036"/>
            </a:xfrm>
          </p:grpSpPr>
          <p:sp>
            <p:nvSpPr>
              <p:cNvPr id="31" name="iS1ide-Oval 10"/>
              <p:cNvSpPr/>
              <p:nvPr/>
            </p:nvSpPr>
            <p:spPr>
              <a:xfrm>
                <a:off x="7276272" y="2771382"/>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2" name="iS1ide-Freeform: Shape 16"/>
              <p:cNvSpPr/>
              <p:nvPr/>
            </p:nvSpPr>
            <p:spPr bwMode="auto">
              <a:xfrm>
                <a:off x="7832022" y="3243301"/>
                <a:ext cx="508539" cy="676199"/>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组合 34"/>
            <p:cNvGrpSpPr/>
            <p:nvPr/>
          </p:nvGrpSpPr>
          <p:grpSpPr>
            <a:xfrm>
              <a:off x="7057" y="3150"/>
              <a:ext cx="4915" cy="4915"/>
              <a:chOff x="4540872" y="2020923"/>
              <a:chExt cx="3120960" cy="3120955"/>
            </a:xfrm>
          </p:grpSpPr>
          <p:sp>
            <p:nvSpPr>
              <p:cNvPr id="38" name="iS1ide-Oval 8"/>
              <p:cNvSpPr/>
              <p:nvPr/>
            </p:nvSpPr>
            <p:spPr>
              <a:xfrm>
                <a:off x="4540872" y="2020923"/>
                <a:ext cx="3120960" cy="3120955"/>
              </a:xfrm>
              <a:prstGeom prst="ellipse">
                <a:avLst/>
              </a:prstGeom>
              <a:solidFill>
                <a:srgbClr val="FC861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a:off x="4927380" y="3027683"/>
                <a:ext cx="2347947" cy="1107434"/>
                <a:chOff x="4977233" y="3177320"/>
                <a:chExt cx="2347947" cy="1107434"/>
              </a:xfrm>
            </p:grpSpPr>
            <p:sp>
              <p:nvSpPr>
                <p:cNvPr id="44" name="i$liḋe-TextBox 35"/>
                <p:cNvSpPr txBox="1"/>
                <p:nvPr/>
              </p:nvSpPr>
              <p:spPr bwMode="auto">
                <a:xfrm>
                  <a:off x="4977233" y="3370344"/>
                  <a:ext cx="2347947"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i$liḋe-TextBox 36"/>
                <p:cNvSpPr txBox="1"/>
                <p:nvPr/>
              </p:nvSpPr>
              <p:spPr bwMode="auto">
                <a:xfrm>
                  <a:off x="4977233" y="3710524"/>
                  <a:ext cx="2347947" cy="574230"/>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此部分内容作为文字排版占位显示 </a:t>
                  </a:r>
                  <a:b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b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此部分内容作为文字排版占位</a:t>
                  </a:r>
                  <a:endParaRPr lang="en-US" altLang="zh-CN"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defRPr/>
                  </a:pP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（建议使用主题字体）</a:t>
                  </a:r>
                  <a:endPar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6" name="Group 18"/>
                <p:cNvGrpSpPr/>
                <p:nvPr/>
              </p:nvGrpSpPr>
              <p:grpSpPr>
                <a:xfrm>
                  <a:off x="5877107" y="3177320"/>
                  <a:ext cx="548198" cy="84777"/>
                  <a:chOff x="11643803" y="3980625"/>
                  <a:chExt cx="1096395" cy="169554"/>
                </a:xfrm>
              </p:grpSpPr>
              <p:sp>
                <p:nvSpPr>
                  <p:cNvPr id="47" name="Rectangle 19"/>
                  <p:cNvSpPr/>
                  <p:nvPr/>
                </p:nvSpPr>
                <p:spPr>
                  <a:xfrm rot="2700000">
                    <a:off x="11908522" y="3980626"/>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8" name="Rectangle 20"/>
                  <p:cNvSpPr/>
                  <p:nvPr/>
                </p:nvSpPr>
                <p:spPr>
                  <a:xfrm rot="2700000">
                    <a:off x="12107224"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9" name="Rectangle 21"/>
                  <p:cNvSpPr/>
                  <p:nvPr/>
                </p:nvSpPr>
                <p:spPr>
                  <a:xfrm rot="2700000">
                    <a:off x="12305926"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50" name="Straight Connector 22"/>
                  <p:cNvCxnSpPr/>
                  <p:nvPr/>
                </p:nvCxnSpPr>
                <p:spPr>
                  <a:xfrm>
                    <a:off x="12510595"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23"/>
                  <p:cNvCxnSpPr/>
                  <p:nvPr/>
                </p:nvCxnSpPr>
                <p:spPr>
                  <a:xfrm>
                    <a:off x="11643803"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2" name="组合 51"/>
            <p:cNvGrpSpPr/>
            <p:nvPr/>
          </p:nvGrpSpPr>
          <p:grpSpPr>
            <a:xfrm>
              <a:off x="7057" y="3150"/>
              <a:ext cx="4915" cy="4915"/>
              <a:chOff x="4540872" y="2020923"/>
              <a:chExt cx="3120960" cy="3120955"/>
            </a:xfrm>
          </p:grpSpPr>
          <p:sp>
            <p:nvSpPr>
              <p:cNvPr id="53" name="iS1ide-Oval 8"/>
              <p:cNvSpPr/>
              <p:nvPr/>
            </p:nvSpPr>
            <p:spPr>
              <a:xfrm>
                <a:off x="4540872" y="2020923"/>
                <a:ext cx="3120960" cy="3120955"/>
              </a:xfrm>
              <a:prstGeom prst="ellipse">
                <a:avLst/>
              </a:prstGeom>
              <a:solidFill>
                <a:srgbClr val="FC861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4" name="组合 53"/>
              <p:cNvGrpSpPr/>
              <p:nvPr/>
            </p:nvGrpSpPr>
            <p:grpSpPr>
              <a:xfrm>
                <a:off x="5143372" y="3027683"/>
                <a:ext cx="2042424" cy="1074611"/>
                <a:chOff x="5193225" y="3177320"/>
                <a:chExt cx="2042424" cy="1074611"/>
              </a:xfrm>
            </p:grpSpPr>
            <p:sp>
              <p:nvSpPr>
                <p:cNvPr id="55" name="i$liḋe-TextBox 35"/>
                <p:cNvSpPr txBox="1"/>
                <p:nvPr/>
              </p:nvSpPr>
              <p:spPr bwMode="auto">
                <a:xfrm>
                  <a:off x="5193225" y="3401313"/>
                  <a:ext cx="2042424" cy="850618"/>
                </a:xfrm>
                <a:prstGeom prst="rect">
                  <a:avLst/>
                </a:prstGeom>
                <a:noFill/>
                <a:ln w="9525">
                  <a:noFill/>
                  <a:miter lim="800000"/>
                </a:ln>
              </p:spPr>
              <p:txBody>
                <a:bodyPr wrap="square" lIns="0" tIns="0" rIns="0" bIns="0" anchor="ctr" anchorCtr="1">
                  <a:spAutoFit/>
                  <a:scene3d>
                    <a:camera prst="orthographicFront"/>
                    <a:lightRig rig="threePt" dir="t"/>
                  </a:scene3d>
                  <a:sp3d>
                    <a:bevelT w="0" h="0"/>
                  </a:sp3d>
                </a:bodyPr>
                <a:lstStyle/>
                <a:p>
                  <a:pPr marL="0" lvl="1" algn="ctr">
                    <a:lnSpc>
                      <a:spcPct val="14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临时用电作业</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lvl="1" algn="ctr">
                    <a:lnSpc>
                      <a:spcPct val="14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还应满足的要求</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7" name="Group 18"/>
                <p:cNvGrpSpPr/>
                <p:nvPr/>
              </p:nvGrpSpPr>
              <p:grpSpPr>
                <a:xfrm>
                  <a:off x="5877107" y="3177320"/>
                  <a:ext cx="548198" cy="84777"/>
                  <a:chOff x="11643803" y="3980625"/>
                  <a:chExt cx="1096395" cy="169554"/>
                </a:xfrm>
              </p:grpSpPr>
              <p:sp>
                <p:nvSpPr>
                  <p:cNvPr id="61" name="Rectangle 19"/>
                  <p:cNvSpPr/>
                  <p:nvPr/>
                </p:nvSpPr>
                <p:spPr>
                  <a:xfrm rot="2700000">
                    <a:off x="11908522" y="3980626"/>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64" name="Rectangle 20"/>
                  <p:cNvSpPr/>
                  <p:nvPr/>
                </p:nvSpPr>
                <p:spPr>
                  <a:xfrm rot="2700000">
                    <a:off x="12107224"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65" name="Rectangle 21"/>
                  <p:cNvSpPr/>
                  <p:nvPr/>
                </p:nvSpPr>
                <p:spPr>
                  <a:xfrm rot="2700000">
                    <a:off x="12305926"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66" name="Straight Connector 22"/>
                  <p:cNvCxnSpPr/>
                  <p:nvPr/>
                </p:nvCxnSpPr>
                <p:spPr>
                  <a:xfrm>
                    <a:off x="12510595"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23"/>
                  <p:cNvCxnSpPr/>
                  <p:nvPr/>
                </p:nvCxnSpPr>
                <p:spPr>
                  <a:xfrm>
                    <a:off x="11643803"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68" name="PA_椭圆 158"/>
            <p:cNvSpPr/>
            <p:nvPr>
              <p:custDataLst>
                <p:tags r:id="rId10"/>
              </p:custDataLst>
            </p:nvPr>
          </p:nvSpPr>
          <p:spPr>
            <a:xfrm>
              <a:off x="6126" y="2220"/>
              <a:ext cx="6775" cy="677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5207" y="4364"/>
              <a:ext cx="2551" cy="2551"/>
              <a:chOff x="3306394" y="2771383"/>
              <a:chExt cx="1620039" cy="1620036"/>
            </a:xfrm>
          </p:grpSpPr>
          <p:sp>
            <p:nvSpPr>
              <p:cNvPr id="72" name="iS1ide-Oval 9"/>
              <p:cNvSpPr/>
              <p:nvPr/>
            </p:nvSpPr>
            <p:spPr>
              <a:xfrm>
                <a:off x="3306394" y="2771383"/>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3" name="iS1ide-Freeform: Shape 15"/>
              <p:cNvSpPr/>
              <p:nvPr/>
            </p:nvSpPr>
            <p:spPr bwMode="auto">
              <a:xfrm>
                <a:off x="3797745" y="3316029"/>
                <a:ext cx="637337" cy="530742"/>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组合 73"/>
            <p:cNvGrpSpPr/>
            <p:nvPr/>
          </p:nvGrpSpPr>
          <p:grpSpPr>
            <a:xfrm>
              <a:off x="11459" y="4364"/>
              <a:ext cx="2551" cy="2551"/>
              <a:chOff x="7276272" y="2771382"/>
              <a:chExt cx="1620039" cy="1620036"/>
            </a:xfrm>
          </p:grpSpPr>
          <p:sp>
            <p:nvSpPr>
              <p:cNvPr id="75" name="iS1ide-Oval 10"/>
              <p:cNvSpPr/>
              <p:nvPr/>
            </p:nvSpPr>
            <p:spPr>
              <a:xfrm>
                <a:off x="7276272" y="2771382"/>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6" name="iS1ide-Freeform: Shape 16"/>
              <p:cNvSpPr/>
              <p:nvPr/>
            </p:nvSpPr>
            <p:spPr bwMode="auto">
              <a:xfrm>
                <a:off x="7832022" y="3243301"/>
                <a:ext cx="508539" cy="676199"/>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7" name="组合 76"/>
            <p:cNvGrpSpPr/>
            <p:nvPr/>
          </p:nvGrpSpPr>
          <p:grpSpPr>
            <a:xfrm>
              <a:off x="491" y="6153"/>
              <a:ext cx="5090" cy="1788"/>
              <a:chOff x="311894" y="3907137"/>
              <a:chExt cx="3231749" cy="1135211"/>
            </a:xfrm>
          </p:grpSpPr>
          <p:sp>
            <p:nvSpPr>
              <p:cNvPr id="80" name="iS1ide-TextBox 26"/>
              <p:cNvSpPr txBox="1"/>
              <p:nvPr/>
            </p:nvSpPr>
            <p:spPr>
              <a:xfrm>
                <a:off x="311894" y="3907137"/>
                <a:ext cx="2152454" cy="1135211"/>
              </a:xfrm>
              <a:prstGeom prst="rect">
                <a:avLst/>
              </a:prstGeom>
            </p:spPr>
            <p:txBody>
              <a:bodyPr vert="horz" wrap="square" lIns="0" tIns="0" rIns="0" bIns="0" anchor="t"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临时用电线路及设备应有良好的绝缘,所有的临时用电线路应采用耐压等级不低于500V的绝缘导线</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83" name="Group 18"/>
              <p:cNvGrpSpPr/>
              <p:nvPr/>
            </p:nvGrpSpPr>
            <p:grpSpPr>
              <a:xfrm rot="5400000">
                <a:off x="2310333" y="4333502"/>
                <a:ext cx="788090" cy="84777"/>
                <a:chOff x="11415548" y="3980625"/>
                <a:chExt cx="1576178" cy="169554"/>
              </a:xfrm>
            </p:grpSpPr>
            <p:sp>
              <p:nvSpPr>
                <p:cNvPr id="84"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85"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86"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87"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88"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2764325" y="4154170"/>
                <a:ext cx="779318" cy="215899"/>
                <a:chOff x="2764325" y="4154170"/>
                <a:chExt cx="779318" cy="215899"/>
              </a:xfrm>
            </p:grpSpPr>
            <p:cxnSp>
              <p:nvCxnSpPr>
                <p:cNvPr id="92" name="直接连接符 91"/>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72" idx="3"/>
                </p:cNvCxnSpPr>
                <p:nvPr/>
              </p:nvCxnSpPr>
              <p:spPr>
                <a:xfrm flipH="1">
                  <a:off x="3057525" y="4154170"/>
                  <a:ext cx="486118" cy="215899"/>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p:cNvGrpSpPr/>
            <p:nvPr/>
          </p:nvGrpSpPr>
          <p:grpSpPr>
            <a:xfrm>
              <a:off x="491" y="3433"/>
              <a:ext cx="5090" cy="1788"/>
              <a:chOff x="311894" y="2179757"/>
              <a:chExt cx="3231749" cy="1135211"/>
            </a:xfrm>
          </p:grpSpPr>
          <p:sp>
            <p:nvSpPr>
              <p:cNvPr id="97" name="iS1ide-TextBox 18"/>
              <p:cNvSpPr txBox="1"/>
              <p:nvPr/>
            </p:nvSpPr>
            <p:spPr>
              <a:xfrm>
                <a:off x="311894" y="2179757"/>
                <a:ext cx="2152454" cy="1135211"/>
              </a:xfrm>
              <a:prstGeom prst="rect">
                <a:avLst/>
              </a:prstGeom>
            </p:spPr>
            <p:txBody>
              <a:bodyPr vert="horz" wrap="square" lIns="0" tIns="0" rIns="0" bIns="0" anchor="b"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火灾爆炸危险场所应使用相应防爆等级的电源及电气元件,并采取相应的防爆安全措施</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09" name="Group 18"/>
              <p:cNvGrpSpPr/>
              <p:nvPr/>
            </p:nvGrpSpPr>
            <p:grpSpPr>
              <a:xfrm rot="5400000">
                <a:off x="2310333" y="2872238"/>
                <a:ext cx="788090" cy="84777"/>
                <a:chOff x="11415548" y="3980625"/>
                <a:chExt cx="1576178" cy="169554"/>
              </a:xfrm>
            </p:grpSpPr>
            <p:sp>
              <p:nvSpPr>
                <p:cNvPr id="11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1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1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13"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14"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flipV="1">
                <a:off x="2764325" y="2902526"/>
                <a:ext cx="779318" cy="215900"/>
                <a:chOff x="2764325" y="4154169"/>
                <a:chExt cx="779318" cy="215900"/>
              </a:xfrm>
            </p:grpSpPr>
            <p:cxnSp>
              <p:nvCxnSpPr>
                <p:cNvPr id="116" name="直接连接符 115"/>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3057525" y="4154169"/>
                  <a:ext cx="486118" cy="21590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98" name="组合 97"/>
            <p:cNvGrpSpPr/>
            <p:nvPr/>
          </p:nvGrpSpPr>
          <p:grpSpPr>
            <a:xfrm>
              <a:off x="13619" y="6149"/>
              <a:ext cx="5038" cy="1635"/>
              <a:chOff x="8648356" y="3905018"/>
              <a:chExt cx="3199026" cy="1037987"/>
            </a:xfrm>
          </p:grpSpPr>
          <p:sp>
            <p:nvSpPr>
              <p:cNvPr id="101" name="iS1ide-TextBox 26"/>
              <p:cNvSpPr txBox="1"/>
              <p:nvPr/>
            </p:nvSpPr>
            <p:spPr>
              <a:xfrm flipH="1">
                <a:off x="9695998" y="3905018"/>
                <a:ext cx="2151384" cy="1037987"/>
              </a:xfrm>
              <a:prstGeom prst="rect">
                <a:avLst/>
              </a:prstGeom>
            </p:spPr>
            <p:txBody>
              <a:bodyPr vert="horz" wrap="square" lIns="0" tIns="0" rIns="0" bIns="0" anchor="t"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临时用电架空线应采用绝缘铜芯线,并应架设在专用电杆或支架上。其最大</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弧垂与地面距离,在作业现场不低于2.5m,穿越机动车道不低于5m</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02" name="Group 18"/>
              <p:cNvGrpSpPr/>
              <p:nvPr/>
            </p:nvGrpSpPr>
            <p:grpSpPr>
              <a:xfrm rot="16200000" flipH="1">
                <a:off x="9093576" y="4333502"/>
                <a:ext cx="788090" cy="84777"/>
                <a:chOff x="11415548" y="3980625"/>
                <a:chExt cx="1576178" cy="169554"/>
              </a:xfrm>
            </p:grpSpPr>
            <p:sp>
              <p:nvSpPr>
                <p:cNvPr id="13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3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03"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04"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05"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06" name="组合 105"/>
              <p:cNvGrpSpPr/>
              <p:nvPr/>
            </p:nvGrpSpPr>
            <p:grpSpPr>
              <a:xfrm flipH="1">
                <a:off x="8648356" y="4154170"/>
                <a:ext cx="779318" cy="215899"/>
                <a:chOff x="2764325" y="4154170"/>
                <a:chExt cx="779318" cy="215899"/>
              </a:xfrm>
            </p:grpSpPr>
            <p:cxnSp>
              <p:nvCxnSpPr>
                <p:cNvPr id="107" name="直接连接符 106"/>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H="1">
                  <a:off x="3057525" y="4154170"/>
                  <a:ext cx="486118" cy="215899"/>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118" name="组合 117"/>
            <p:cNvGrpSpPr/>
            <p:nvPr/>
          </p:nvGrpSpPr>
          <p:grpSpPr>
            <a:xfrm>
              <a:off x="13619" y="3014"/>
              <a:ext cx="5038" cy="2235"/>
              <a:chOff x="8648356" y="1914088"/>
              <a:chExt cx="3199026" cy="1419188"/>
            </a:xfrm>
          </p:grpSpPr>
          <p:sp>
            <p:nvSpPr>
              <p:cNvPr id="155" name="iS1ide-TextBox 18"/>
              <p:cNvSpPr txBox="1"/>
              <p:nvPr/>
            </p:nvSpPr>
            <p:spPr>
              <a:xfrm flipH="1">
                <a:off x="9695998" y="1914088"/>
                <a:ext cx="2151384" cy="1419188"/>
              </a:xfrm>
              <a:prstGeom prst="rect">
                <a:avLst/>
              </a:prstGeom>
            </p:spPr>
            <p:txBody>
              <a:bodyPr vert="horz" wrap="square" lIns="0" tIns="0" rIns="0" bIns="0" anchor="b"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临时用电线路经过有高温、振动、腐蚀、积水及产生机械损伤等区域,不应有接头,并应采取相应的保护措施</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56" name="Group 18"/>
              <p:cNvGrpSpPr/>
              <p:nvPr/>
            </p:nvGrpSpPr>
            <p:grpSpPr>
              <a:xfrm rot="16200000" flipH="1">
                <a:off x="9093576" y="2872238"/>
                <a:ext cx="788090" cy="84777"/>
                <a:chOff x="11415548" y="3980625"/>
                <a:chExt cx="1576178" cy="169554"/>
              </a:xfrm>
            </p:grpSpPr>
            <p:sp>
              <p:nvSpPr>
                <p:cNvPr id="157"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58"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7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73"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74"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75" name="组合 174"/>
              <p:cNvGrpSpPr/>
              <p:nvPr/>
            </p:nvGrpSpPr>
            <p:grpSpPr>
              <a:xfrm flipH="1" flipV="1">
                <a:off x="8648356" y="2902526"/>
                <a:ext cx="779318" cy="215900"/>
                <a:chOff x="2764325" y="4154169"/>
                <a:chExt cx="779318" cy="215900"/>
              </a:xfrm>
            </p:grpSpPr>
            <p:cxnSp>
              <p:nvCxnSpPr>
                <p:cNvPr id="176" name="直接连接符 175"/>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3057525" y="4154169"/>
                  <a:ext cx="486118" cy="21590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4" name="图片 3"/>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28528" y="328727"/>
            <a:ext cx="2147570" cy="429895"/>
          </a:xfrm>
          <a:prstGeom prst="rect">
            <a:avLst/>
          </a:prstGeom>
          <a:noFill/>
        </p:spPr>
        <p:txBody>
          <a:bodyPr wrap="none" rtlCol="0">
            <a:spAutoFit/>
          </a:bodyPr>
          <a:lstStyle/>
          <a:p>
            <a:r>
              <a:rPr lang="zh-CN" altLang="en-US" sz="2200" b="1" dirty="0">
                <a:solidFill>
                  <a:srgbClr val="294350"/>
                </a:solidFill>
                <a:latin typeface="隶书" panose="02010509060101010101" pitchFamily="49" charset="-122"/>
                <a:ea typeface="隶书" panose="02010509060101010101" pitchFamily="49" charset="-122"/>
                <a:sym typeface="+mn-lt"/>
              </a:rPr>
              <a:t>动火作业的概念</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 name="文本框 2"/>
          <p:cNvSpPr txBox="1"/>
          <p:nvPr/>
        </p:nvSpPr>
        <p:spPr>
          <a:xfrm>
            <a:off x="683260" y="911225"/>
            <a:ext cx="10832465" cy="1123950"/>
          </a:xfrm>
          <a:prstGeom prst="rect">
            <a:avLst/>
          </a:prstGeom>
          <a:noFill/>
        </p:spPr>
        <p:txBody>
          <a:bodyPr wrap="square" rtlCol="0" anchor="t">
            <a:spAutoFit/>
          </a:bodyPr>
          <a:lstStyle/>
          <a:p>
            <a:pPr lvl="0" algn="just">
              <a:lnSpc>
                <a:spcPct val="140000"/>
              </a:lnSpc>
            </a:pPr>
            <a:r>
              <a:rPr lang="zh-CN" sz="1600" b="1" dirty="0">
                <a:solidFill>
                  <a:schemeClr val="dk1"/>
                </a:solidFill>
                <a:latin typeface="隶书" panose="02010509060101010101" pitchFamily="49" charset="-122"/>
                <a:ea typeface="隶书" panose="02010509060101010101" pitchFamily="49" charset="-122"/>
                <a:sym typeface="+mn-ea"/>
              </a:rPr>
              <a:t>动火作业定义：直接或间接产生明火的工艺设备以外的禁火区内可能产生火焰、火花或炽热表面的非常规作业，如使用电焊、气焊（割）、喷灯、电钻、砂轮等进行的作业。</a:t>
            </a:r>
            <a:endParaRPr lang="zh-CN" sz="1600" b="1" dirty="0">
              <a:solidFill>
                <a:schemeClr val="dk1"/>
              </a:solidFill>
              <a:latin typeface="隶书" panose="02010509060101010101" pitchFamily="49" charset="-122"/>
              <a:ea typeface="隶书" panose="02010509060101010101" pitchFamily="49" charset="-122"/>
              <a:sym typeface="+mn-ea"/>
            </a:endParaRPr>
          </a:p>
          <a:p>
            <a:pPr lvl="0" algn="just">
              <a:lnSpc>
                <a:spcPct val="140000"/>
              </a:lnSpc>
            </a:pPr>
            <a:r>
              <a:rPr lang="zh-CN" sz="1600" b="1" dirty="0">
                <a:solidFill>
                  <a:schemeClr val="dk1"/>
                </a:solidFill>
                <a:latin typeface="隶书" panose="02010509060101010101" pitchFamily="49" charset="-122"/>
                <a:ea typeface="隶书" panose="02010509060101010101" pitchFamily="49" charset="-122"/>
                <a:sym typeface="+mn-ea"/>
              </a:rPr>
              <a:t>遇节日、假日或其它特殊情况时，动火作业应升级管理。</a:t>
            </a:r>
            <a:endParaRPr lang="zh-CN" sz="1600" b="1" dirty="0">
              <a:solidFill>
                <a:schemeClr val="dk1"/>
              </a:solidFill>
              <a:latin typeface="隶书" panose="02010509060101010101" pitchFamily="49" charset="-122"/>
              <a:ea typeface="隶书" panose="02010509060101010101" pitchFamily="49" charset="-122"/>
              <a:sym typeface="+mn-ea"/>
            </a:endParaRPr>
          </a:p>
        </p:txBody>
      </p:sp>
      <p:grpSp>
        <p:nvGrpSpPr>
          <p:cNvPr id="23" name="组合 22"/>
          <p:cNvGrpSpPr/>
          <p:nvPr/>
        </p:nvGrpSpPr>
        <p:grpSpPr>
          <a:xfrm>
            <a:off x="823595" y="1664335"/>
            <a:ext cx="10521950" cy="4593590"/>
            <a:chOff x="1056" y="2621"/>
            <a:chExt cx="16570" cy="7234"/>
          </a:xfrm>
        </p:grpSpPr>
        <p:cxnSp>
          <p:nvCxnSpPr>
            <p:cNvPr id="11" name="直接连接符 10"/>
            <p:cNvCxnSpPr/>
            <p:nvPr>
              <p:custDataLst>
                <p:tags r:id="rId12"/>
              </p:custDataLst>
            </p:nvPr>
          </p:nvCxnSpPr>
          <p:spPr>
            <a:xfrm flipV="1">
              <a:off x="5409" y="4651"/>
              <a:ext cx="7091" cy="1330"/>
            </a:xfrm>
            <a:prstGeom prst="line">
              <a:avLst/>
            </a:prstGeom>
            <a:ln>
              <a:solidFill>
                <a:schemeClr val="dk1"/>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7" name="椭圆 6"/>
            <p:cNvSpPr/>
            <p:nvPr>
              <p:custDataLst>
                <p:tags r:id="rId13"/>
              </p:custDataLst>
            </p:nvPr>
          </p:nvSpPr>
          <p:spPr>
            <a:xfrm>
              <a:off x="7497" y="4195"/>
              <a:ext cx="3708" cy="3708"/>
            </a:xfrm>
            <a:prstGeom prst="ellipse">
              <a:avLst/>
            </a:prstGeom>
            <a:solidFill>
              <a:schemeClr val="accent5"/>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cxnSp>
          <p:nvCxnSpPr>
            <p:cNvPr id="8" name="直接连接符 7"/>
            <p:cNvCxnSpPr/>
            <p:nvPr>
              <p:custDataLst>
                <p:tags r:id="rId14"/>
              </p:custDataLst>
            </p:nvPr>
          </p:nvCxnSpPr>
          <p:spPr>
            <a:xfrm flipV="1">
              <a:off x="10882" y="4651"/>
              <a:ext cx="1633" cy="3799"/>
            </a:xfrm>
            <a:prstGeom prst="line">
              <a:avLst/>
            </a:prstGeom>
            <a:ln>
              <a:solidFill>
                <a:schemeClr val="dk1"/>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cxnSp>
          <p:nvCxnSpPr>
            <p:cNvPr id="9" name="直接连接符 8"/>
            <p:cNvCxnSpPr/>
            <p:nvPr>
              <p:custDataLst>
                <p:tags r:id="rId15"/>
              </p:custDataLst>
            </p:nvPr>
          </p:nvCxnSpPr>
          <p:spPr>
            <a:xfrm>
              <a:off x="5409" y="5981"/>
              <a:ext cx="5447" cy="2469"/>
            </a:xfrm>
            <a:prstGeom prst="line">
              <a:avLst/>
            </a:prstGeom>
            <a:ln>
              <a:solidFill>
                <a:schemeClr val="dk1">
                  <a:lumMod val="50000"/>
                  <a:lumOff val="50000"/>
                </a:schemeClr>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24" name="椭圆 23"/>
            <p:cNvSpPr/>
            <p:nvPr>
              <p:custDataLst>
                <p:tags r:id="rId16"/>
              </p:custDataLst>
            </p:nvPr>
          </p:nvSpPr>
          <p:spPr>
            <a:xfrm>
              <a:off x="5066" y="5622"/>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9" name="空心弧 28"/>
            <p:cNvSpPr/>
            <p:nvPr>
              <p:custDataLst>
                <p:tags r:id="rId17"/>
              </p:custDataLst>
            </p:nvPr>
          </p:nvSpPr>
          <p:spPr>
            <a:xfrm rot="16200000">
              <a:off x="4847" y="5417"/>
              <a:ext cx="1124" cy="1126"/>
            </a:xfrm>
            <a:prstGeom prst="blockArc">
              <a:avLst>
                <a:gd name="adj1" fmla="val 9749940"/>
                <a:gd name="adj2" fmla="val 659899"/>
                <a:gd name="adj3" fmla="val 14514"/>
              </a:avLst>
            </a:prstGeom>
            <a:solidFill>
              <a:schemeClr val="accent2"/>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25" name="椭圆 24"/>
            <p:cNvSpPr/>
            <p:nvPr>
              <p:custDataLst>
                <p:tags r:id="rId18"/>
              </p:custDataLst>
            </p:nvPr>
          </p:nvSpPr>
          <p:spPr>
            <a:xfrm>
              <a:off x="10513" y="8152"/>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1" name="空心弧 30"/>
            <p:cNvSpPr/>
            <p:nvPr>
              <p:custDataLst>
                <p:tags r:id="rId19"/>
              </p:custDataLst>
            </p:nvPr>
          </p:nvSpPr>
          <p:spPr>
            <a:xfrm rot="9669469">
              <a:off x="10319" y="7958"/>
              <a:ext cx="1124" cy="1126"/>
            </a:xfrm>
            <a:prstGeom prst="blockArc">
              <a:avLst>
                <a:gd name="adj1" fmla="val 9749940"/>
                <a:gd name="adj2" fmla="val 659899"/>
                <a:gd name="adj3" fmla="val 14514"/>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26" name="椭圆 25"/>
            <p:cNvSpPr/>
            <p:nvPr>
              <p:custDataLst>
                <p:tags r:id="rId20"/>
              </p:custDataLst>
            </p:nvPr>
          </p:nvSpPr>
          <p:spPr>
            <a:xfrm>
              <a:off x="12238" y="4279"/>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空心弧 31"/>
            <p:cNvSpPr/>
            <p:nvPr>
              <p:custDataLst>
                <p:tags r:id="rId21"/>
              </p:custDataLst>
            </p:nvPr>
          </p:nvSpPr>
          <p:spPr>
            <a:xfrm rot="4677258">
              <a:off x="12035" y="4075"/>
              <a:ext cx="1124" cy="1126"/>
            </a:xfrm>
            <a:prstGeom prst="blockArc">
              <a:avLst>
                <a:gd name="adj1" fmla="val 9749940"/>
                <a:gd name="adj2" fmla="val 21158676"/>
                <a:gd name="adj3" fmla="val 14144"/>
              </a:avLst>
            </a:prstGeom>
            <a:solidFill>
              <a:schemeClr val="accent1"/>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10" name="文本框 9"/>
            <p:cNvSpPr txBox="1"/>
            <p:nvPr>
              <p:custDataLst>
                <p:tags r:id="rId22"/>
              </p:custDataLst>
            </p:nvPr>
          </p:nvSpPr>
          <p:spPr>
            <a:xfrm>
              <a:off x="1838" y="5479"/>
              <a:ext cx="2944" cy="531"/>
            </a:xfrm>
            <a:prstGeom prst="rect">
              <a:avLst/>
            </a:prstGeom>
            <a:noFill/>
          </p:spPr>
          <p:txBody>
            <a:bodyPr wrap="square" rtlCol="0">
              <a:spAutoFit/>
            </a:bodyPr>
            <a:lstStyle/>
            <a:p>
              <a:pPr algn="r"/>
              <a:r>
                <a:rPr lang="zh-CN" altLang="en-US" sz="1600" b="1" dirty="0">
                  <a:solidFill>
                    <a:schemeClr val="dk1"/>
                  </a:solidFill>
                  <a:latin typeface="隶书" panose="02010509060101010101" pitchFamily="49" charset="-122"/>
                  <a:ea typeface="隶书" panose="02010509060101010101" pitchFamily="49" charset="-122"/>
                  <a:cs typeface="+mj-cs"/>
                </a:rPr>
                <a:t>二级动火作业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12" name="文本框 11"/>
            <p:cNvSpPr txBox="1"/>
            <p:nvPr>
              <p:custDataLst>
                <p:tags r:id="rId23"/>
              </p:custDataLst>
            </p:nvPr>
          </p:nvSpPr>
          <p:spPr>
            <a:xfrm>
              <a:off x="1056" y="5923"/>
              <a:ext cx="3752" cy="3806"/>
            </a:xfrm>
            <a:prstGeom prst="rect">
              <a:avLst/>
            </a:prstGeom>
            <a:noFill/>
          </p:spPr>
          <p:txBody>
            <a:bodyPr wrap="square" rtlCol="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rPr>
                <a:t>除特殊动火作业和一级动火作业以外的禁火区的动火作业。凡生产装置或系统全部停车，装置经清洗、置换、取样分析合格并采取安全隔离措施后，可根据其火灾、爆炸危险性大小，经厂安全（防火）部门批准，动火作业可按二级动火作业管理。</a:t>
              </a:r>
              <a:endParaRPr lang="zh-CN" altLang="en-US" sz="1400" b="1" dirty="0">
                <a:solidFill>
                  <a:schemeClr val="dk1"/>
                </a:solidFill>
                <a:latin typeface="隶书" panose="02010509060101010101" pitchFamily="49" charset="-122"/>
                <a:ea typeface="隶书" panose="02010509060101010101" pitchFamily="49" charset="-122"/>
              </a:endParaRPr>
            </a:p>
          </p:txBody>
        </p:sp>
        <p:sp>
          <p:nvSpPr>
            <p:cNvPr id="18" name="文本框 17"/>
            <p:cNvSpPr txBox="1"/>
            <p:nvPr>
              <p:custDataLst>
                <p:tags r:id="rId24"/>
              </p:custDataLst>
            </p:nvPr>
          </p:nvSpPr>
          <p:spPr>
            <a:xfrm>
              <a:off x="11835" y="8046"/>
              <a:ext cx="2944" cy="531"/>
            </a:xfrm>
            <a:prstGeom prst="rect">
              <a:avLst/>
            </a:prstGeom>
            <a:noFill/>
          </p:spPr>
          <p:txBody>
            <a:bodyPr wrap="square" rtlCol="0">
              <a:spAutoFit/>
            </a:bodyPr>
            <a:lstStyle/>
            <a:p>
              <a:r>
                <a:rPr lang="zh-CN" altLang="en-US" sz="1600" b="1" dirty="0">
                  <a:solidFill>
                    <a:schemeClr val="dk1"/>
                  </a:solidFill>
                  <a:latin typeface="隶书" panose="02010509060101010101" pitchFamily="49" charset="-122"/>
                  <a:ea typeface="隶书" panose="02010509060101010101" pitchFamily="49" charset="-122"/>
                  <a:cs typeface="+mj-cs"/>
                </a:rPr>
                <a:t>一级动火作业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20" name="文本框 19"/>
            <p:cNvSpPr txBox="1"/>
            <p:nvPr>
              <p:custDataLst>
                <p:tags r:id="rId25"/>
              </p:custDataLst>
            </p:nvPr>
          </p:nvSpPr>
          <p:spPr>
            <a:xfrm>
              <a:off x="11835" y="8491"/>
              <a:ext cx="4983" cy="1364"/>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在易燃易爆场所进行的除特殊动火作业以外的动火作业。厂区管廊上的动火作业按一级动火作业管理。</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21" name="文本框 20"/>
            <p:cNvSpPr txBox="1"/>
            <p:nvPr>
              <p:custDataLst>
                <p:tags r:id="rId26"/>
              </p:custDataLst>
            </p:nvPr>
          </p:nvSpPr>
          <p:spPr>
            <a:xfrm>
              <a:off x="13550" y="2621"/>
              <a:ext cx="2944" cy="531"/>
            </a:xfrm>
            <a:prstGeom prst="rect">
              <a:avLst/>
            </a:prstGeom>
            <a:noFill/>
          </p:spPr>
          <p:txBody>
            <a:bodyPr wrap="square" rtlCol="0">
              <a:spAutoFit/>
            </a:bodyPr>
            <a:lstStyle/>
            <a:p>
              <a:r>
                <a:rPr lang="zh-CN" altLang="en-US" sz="1600" b="1" dirty="0">
                  <a:solidFill>
                    <a:schemeClr val="dk1"/>
                  </a:solidFill>
                  <a:latin typeface="隶书" panose="02010509060101010101" pitchFamily="49" charset="-122"/>
                  <a:ea typeface="隶书" panose="02010509060101010101" pitchFamily="49" charset="-122"/>
                  <a:cs typeface="+mj-cs"/>
                </a:rPr>
                <a:t>特殊动火作业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22" name="文本框 21"/>
            <p:cNvSpPr txBox="1"/>
            <p:nvPr>
              <p:custDataLst>
                <p:tags r:id="rId27"/>
              </p:custDataLst>
            </p:nvPr>
          </p:nvSpPr>
          <p:spPr>
            <a:xfrm>
              <a:off x="13550" y="3066"/>
              <a:ext cx="4076" cy="2585"/>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在生产运行状态下的易燃易爆生产装置、输送管道、储罐、容器等部位上及其它特殊危险场所进行的动火作业。带压不置换动火作业按特殊动火作业管理。</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13" name="文本框 12"/>
            <p:cNvSpPr txBox="1"/>
            <p:nvPr>
              <p:custDataLst>
                <p:tags r:id="rId28"/>
              </p:custDataLst>
            </p:nvPr>
          </p:nvSpPr>
          <p:spPr>
            <a:xfrm>
              <a:off x="7564" y="6344"/>
              <a:ext cx="3598" cy="580"/>
            </a:xfrm>
            <a:prstGeom prst="rect">
              <a:avLst/>
            </a:prstGeom>
            <a:noFill/>
          </p:spPr>
          <p:txBody>
            <a:bodyPr wrap="square" rtlCol="0">
              <a:spAutoFit/>
            </a:bodyPr>
            <a:lstStyle/>
            <a:p>
              <a:pPr algn="ctr"/>
              <a:r>
                <a:rPr lang="zh-CN" altLang="en-US" b="1" dirty="0">
                  <a:solidFill>
                    <a:schemeClr val="lt1"/>
                  </a:solidFill>
                  <a:latin typeface="隶书" panose="02010509060101010101" pitchFamily="49" charset="-122"/>
                  <a:ea typeface="隶书" panose="02010509060101010101" pitchFamily="49" charset="-122"/>
                  <a:cs typeface="+mj-cs"/>
                </a:rPr>
                <a:t>动火作业分级</a:t>
              </a:r>
              <a:endParaRPr lang="zh-CN" altLang="en-US" b="1" dirty="0">
                <a:solidFill>
                  <a:schemeClr val="lt1"/>
                </a:solidFill>
                <a:latin typeface="隶书" panose="02010509060101010101" pitchFamily="49" charset="-122"/>
                <a:ea typeface="隶书" panose="02010509060101010101" pitchFamily="49" charset="-122"/>
                <a:cs typeface="+mj-cs"/>
              </a:endParaRPr>
            </a:p>
          </p:txBody>
        </p:sp>
        <p:sp>
          <p:nvSpPr>
            <p:cNvPr id="2050" name="火焰"/>
            <p:cNvSpPr/>
            <p:nvPr>
              <p:custDataLst>
                <p:tags r:id="rId29"/>
              </p:custDataLst>
            </p:nvPr>
          </p:nvSpPr>
          <p:spPr bwMode="auto">
            <a:xfrm>
              <a:off x="8644" y="4742"/>
              <a:ext cx="1440" cy="1440"/>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隶书" panose="02010509060101010101" pitchFamily="49" charset="-122"/>
                <a:ea typeface="隶书" panose="02010509060101010101" pitchFamily="49" charset="-122"/>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5595"/>
            <a:ext cx="3491865" cy="429260"/>
            <a:chOff x="0" y="497"/>
            <a:chExt cx="5499" cy="676"/>
          </a:xfrm>
        </p:grpSpPr>
        <p:sp>
          <p:nvSpPr>
            <p:cNvPr id="208" name="PA_椭圆 17"/>
            <p:cNvSpPr/>
            <p:nvPr>
              <p:custDataLst>
                <p:tags r:id="rId1"/>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4"/>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5"/>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811" y="497"/>
              <a:ext cx="4688" cy="677"/>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临时用电作业安全要求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212" name="PA_椭圆 24"/>
            <p:cNvSpPr/>
            <p:nvPr>
              <p:custDataLst>
                <p:tags r:id="rId6"/>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a:grpSpLocks noChangeAspect="1"/>
          </p:cNvGrpSpPr>
          <p:nvPr/>
        </p:nvGrpSpPr>
        <p:grpSpPr>
          <a:xfrm>
            <a:off x="847488" y="1598295"/>
            <a:ext cx="10497025" cy="3914861"/>
            <a:chOff x="491" y="2220"/>
            <a:chExt cx="18166" cy="6775"/>
          </a:xfrm>
        </p:grpSpPr>
        <p:grpSp>
          <p:nvGrpSpPr>
            <p:cNvPr id="24" name="PA_组合 200"/>
            <p:cNvGrpSpPr/>
            <p:nvPr>
              <p:custDataLst>
                <p:tags r:id="rId8"/>
              </p:custDataLst>
            </p:nvPr>
          </p:nvGrpSpPr>
          <p:grpSpPr>
            <a:xfrm>
              <a:off x="8238" y="4332"/>
              <a:ext cx="2551" cy="2551"/>
              <a:chOff x="3306394" y="2771383"/>
              <a:chExt cx="1620039" cy="1620036"/>
            </a:xfrm>
          </p:grpSpPr>
          <p:sp>
            <p:nvSpPr>
              <p:cNvPr id="28" name="iS1ide-Oval 9"/>
              <p:cNvSpPr/>
              <p:nvPr/>
            </p:nvSpPr>
            <p:spPr>
              <a:xfrm>
                <a:off x="3306394" y="2771383"/>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9" name="iS1ide-Freeform: Shape 15"/>
              <p:cNvSpPr/>
              <p:nvPr/>
            </p:nvSpPr>
            <p:spPr bwMode="auto">
              <a:xfrm>
                <a:off x="3797745" y="3316029"/>
                <a:ext cx="637337" cy="530742"/>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PA_组合 206"/>
            <p:cNvGrpSpPr/>
            <p:nvPr>
              <p:custDataLst>
                <p:tags r:id="rId9"/>
              </p:custDataLst>
            </p:nvPr>
          </p:nvGrpSpPr>
          <p:grpSpPr>
            <a:xfrm>
              <a:off x="8238" y="4332"/>
              <a:ext cx="2551" cy="2551"/>
              <a:chOff x="7276272" y="2771382"/>
              <a:chExt cx="1620039" cy="1620036"/>
            </a:xfrm>
          </p:grpSpPr>
          <p:sp>
            <p:nvSpPr>
              <p:cNvPr id="31" name="iS1ide-Oval 10"/>
              <p:cNvSpPr/>
              <p:nvPr/>
            </p:nvSpPr>
            <p:spPr>
              <a:xfrm>
                <a:off x="7276272" y="2771382"/>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2" name="iS1ide-Freeform: Shape 16"/>
              <p:cNvSpPr/>
              <p:nvPr/>
            </p:nvSpPr>
            <p:spPr bwMode="auto">
              <a:xfrm>
                <a:off x="7832022" y="3243301"/>
                <a:ext cx="508539" cy="676199"/>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组合 34"/>
            <p:cNvGrpSpPr/>
            <p:nvPr/>
          </p:nvGrpSpPr>
          <p:grpSpPr>
            <a:xfrm>
              <a:off x="7057" y="3150"/>
              <a:ext cx="4915" cy="4915"/>
              <a:chOff x="4540872" y="2020923"/>
              <a:chExt cx="3120960" cy="3120955"/>
            </a:xfrm>
          </p:grpSpPr>
          <p:sp>
            <p:nvSpPr>
              <p:cNvPr id="38" name="iS1ide-Oval 8"/>
              <p:cNvSpPr/>
              <p:nvPr/>
            </p:nvSpPr>
            <p:spPr>
              <a:xfrm>
                <a:off x="4540872" y="2020923"/>
                <a:ext cx="3120960" cy="3120955"/>
              </a:xfrm>
              <a:prstGeom prst="ellipse">
                <a:avLst/>
              </a:prstGeom>
              <a:solidFill>
                <a:srgbClr val="FC861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a:off x="4927380" y="3027683"/>
                <a:ext cx="2347947" cy="1107434"/>
                <a:chOff x="4977233" y="3177320"/>
                <a:chExt cx="2347947" cy="1107434"/>
              </a:xfrm>
            </p:grpSpPr>
            <p:sp>
              <p:nvSpPr>
                <p:cNvPr id="44" name="i$liḋe-TextBox 35"/>
                <p:cNvSpPr txBox="1"/>
                <p:nvPr/>
              </p:nvSpPr>
              <p:spPr bwMode="auto">
                <a:xfrm>
                  <a:off x="4977233" y="3370344"/>
                  <a:ext cx="2347947"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ct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i$liḋe-TextBox 36"/>
                <p:cNvSpPr txBox="1"/>
                <p:nvPr/>
              </p:nvSpPr>
              <p:spPr bwMode="auto">
                <a:xfrm>
                  <a:off x="4977233" y="3710524"/>
                  <a:ext cx="2347947" cy="574230"/>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此部分内容作为文字排版占位显示 </a:t>
                  </a:r>
                  <a:b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b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此部分内容作为文字排版占位</a:t>
                  </a:r>
                  <a:endParaRPr lang="en-US" altLang="zh-CN"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defRPr/>
                  </a:pPr>
                  <a:r>
                    <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rPr>
                    <a:t>（建议使用主题字体）</a:t>
                  </a:r>
                  <a:endParaRPr lang="zh-CN" altLang="en-US" sz="1200" dirty="0">
                    <a:solidFill>
                      <a:schemeClr val="bg1">
                        <a:alpha val="8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6" name="Group 18"/>
                <p:cNvGrpSpPr/>
                <p:nvPr/>
              </p:nvGrpSpPr>
              <p:grpSpPr>
                <a:xfrm>
                  <a:off x="5877107" y="3177320"/>
                  <a:ext cx="548198" cy="84777"/>
                  <a:chOff x="11643803" y="3980625"/>
                  <a:chExt cx="1096395" cy="169554"/>
                </a:xfrm>
              </p:grpSpPr>
              <p:sp>
                <p:nvSpPr>
                  <p:cNvPr id="47" name="Rectangle 19"/>
                  <p:cNvSpPr/>
                  <p:nvPr/>
                </p:nvSpPr>
                <p:spPr>
                  <a:xfrm rot="2700000">
                    <a:off x="11908522" y="3980626"/>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8" name="Rectangle 20"/>
                  <p:cNvSpPr/>
                  <p:nvPr/>
                </p:nvSpPr>
                <p:spPr>
                  <a:xfrm rot="2700000">
                    <a:off x="12107224"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49" name="Rectangle 21"/>
                  <p:cNvSpPr/>
                  <p:nvPr/>
                </p:nvSpPr>
                <p:spPr>
                  <a:xfrm rot="2700000">
                    <a:off x="12305926"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50" name="Straight Connector 22"/>
                  <p:cNvCxnSpPr/>
                  <p:nvPr/>
                </p:nvCxnSpPr>
                <p:spPr>
                  <a:xfrm>
                    <a:off x="12510595"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23"/>
                  <p:cNvCxnSpPr/>
                  <p:nvPr/>
                </p:nvCxnSpPr>
                <p:spPr>
                  <a:xfrm>
                    <a:off x="11643803"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2" name="组合 51"/>
            <p:cNvGrpSpPr/>
            <p:nvPr/>
          </p:nvGrpSpPr>
          <p:grpSpPr>
            <a:xfrm>
              <a:off x="7057" y="3150"/>
              <a:ext cx="4915" cy="4915"/>
              <a:chOff x="4540872" y="2020923"/>
              <a:chExt cx="3120960" cy="3120955"/>
            </a:xfrm>
          </p:grpSpPr>
          <p:sp>
            <p:nvSpPr>
              <p:cNvPr id="53" name="iS1ide-Oval 8"/>
              <p:cNvSpPr/>
              <p:nvPr/>
            </p:nvSpPr>
            <p:spPr>
              <a:xfrm>
                <a:off x="4540872" y="2020923"/>
                <a:ext cx="3120960" cy="3120955"/>
              </a:xfrm>
              <a:prstGeom prst="ellipse">
                <a:avLst/>
              </a:prstGeom>
              <a:solidFill>
                <a:srgbClr val="FC861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4" name="组合 53"/>
              <p:cNvGrpSpPr/>
              <p:nvPr/>
            </p:nvGrpSpPr>
            <p:grpSpPr>
              <a:xfrm>
                <a:off x="5143372" y="3027683"/>
                <a:ext cx="2042424" cy="1074611"/>
                <a:chOff x="5193225" y="3177320"/>
                <a:chExt cx="2042424" cy="1074611"/>
              </a:xfrm>
            </p:grpSpPr>
            <p:sp>
              <p:nvSpPr>
                <p:cNvPr id="55" name="i$liḋe-TextBox 35"/>
                <p:cNvSpPr txBox="1"/>
                <p:nvPr/>
              </p:nvSpPr>
              <p:spPr bwMode="auto">
                <a:xfrm>
                  <a:off x="5193225" y="3401313"/>
                  <a:ext cx="2042424" cy="850618"/>
                </a:xfrm>
                <a:prstGeom prst="rect">
                  <a:avLst/>
                </a:prstGeom>
                <a:noFill/>
                <a:ln w="9525">
                  <a:noFill/>
                  <a:miter lim="800000"/>
                </a:ln>
              </p:spPr>
              <p:txBody>
                <a:bodyPr wrap="square" lIns="0" tIns="0" rIns="0" bIns="0" anchor="ctr" anchorCtr="1">
                  <a:spAutoFit/>
                  <a:scene3d>
                    <a:camera prst="orthographicFront"/>
                    <a:lightRig rig="threePt" dir="t"/>
                  </a:scene3d>
                  <a:sp3d>
                    <a:bevelT w="0" h="0"/>
                  </a:sp3d>
                </a:bodyPr>
                <a:lstStyle/>
                <a:p>
                  <a:pPr marL="0" lvl="1" algn="ctr">
                    <a:lnSpc>
                      <a:spcPct val="14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临时用电作业</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lvl="1" algn="ctr">
                    <a:lnSpc>
                      <a:spcPct val="14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还应满足的要求</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7" name="Group 18"/>
                <p:cNvGrpSpPr/>
                <p:nvPr/>
              </p:nvGrpSpPr>
              <p:grpSpPr>
                <a:xfrm>
                  <a:off x="5877107" y="3177320"/>
                  <a:ext cx="548198" cy="84777"/>
                  <a:chOff x="11643803" y="3980625"/>
                  <a:chExt cx="1096395" cy="169554"/>
                </a:xfrm>
              </p:grpSpPr>
              <p:sp>
                <p:nvSpPr>
                  <p:cNvPr id="61" name="Rectangle 19"/>
                  <p:cNvSpPr/>
                  <p:nvPr/>
                </p:nvSpPr>
                <p:spPr>
                  <a:xfrm rot="2700000">
                    <a:off x="11908522" y="3980626"/>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64" name="Rectangle 20"/>
                  <p:cNvSpPr/>
                  <p:nvPr/>
                </p:nvSpPr>
                <p:spPr>
                  <a:xfrm rot="2700000">
                    <a:off x="12107224"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65" name="Rectangle 21"/>
                  <p:cNvSpPr/>
                  <p:nvPr/>
                </p:nvSpPr>
                <p:spPr>
                  <a:xfrm rot="2700000">
                    <a:off x="12305926" y="3980625"/>
                    <a:ext cx="169553" cy="169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cxnSp>
                <p:nvCxnSpPr>
                  <p:cNvPr id="66" name="Straight Connector 22"/>
                  <p:cNvCxnSpPr/>
                  <p:nvPr/>
                </p:nvCxnSpPr>
                <p:spPr>
                  <a:xfrm>
                    <a:off x="12510595"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23"/>
                  <p:cNvCxnSpPr/>
                  <p:nvPr/>
                </p:nvCxnSpPr>
                <p:spPr>
                  <a:xfrm>
                    <a:off x="11643803" y="4065403"/>
                    <a:ext cx="2296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68" name="PA_椭圆 158"/>
            <p:cNvSpPr/>
            <p:nvPr>
              <p:custDataLst>
                <p:tags r:id="rId10"/>
              </p:custDataLst>
            </p:nvPr>
          </p:nvSpPr>
          <p:spPr>
            <a:xfrm>
              <a:off x="6126" y="2220"/>
              <a:ext cx="6775" cy="677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5207" y="4364"/>
              <a:ext cx="2551" cy="2551"/>
              <a:chOff x="3306394" y="2771383"/>
              <a:chExt cx="1620039" cy="1620036"/>
            </a:xfrm>
          </p:grpSpPr>
          <p:sp>
            <p:nvSpPr>
              <p:cNvPr id="72" name="iS1ide-Oval 9"/>
              <p:cNvSpPr/>
              <p:nvPr/>
            </p:nvSpPr>
            <p:spPr>
              <a:xfrm>
                <a:off x="3306394" y="2771383"/>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3" name="iS1ide-Freeform: Shape 15"/>
              <p:cNvSpPr/>
              <p:nvPr/>
            </p:nvSpPr>
            <p:spPr bwMode="auto">
              <a:xfrm>
                <a:off x="3797745" y="3316029"/>
                <a:ext cx="637337" cy="530742"/>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组合 73"/>
            <p:cNvGrpSpPr/>
            <p:nvPr/>
          </p:nvGrpSpPr>
          <p:grpSpPr>
            <a:xfrm>
              <a:off x="11459" y="4364"/>
              <a:ext cx="2551" cy="2551"/>
              <a:chOff x="7276272" y="2771382"/>
              <a:chExt cx="1620039" cy="1620036"/>
            </a:xfrm>
          </p:grpSpPr>
          <p:sp>
            <p:nvSpPr>
              <p:cNvPr id="75" name="iS1ide-Oval 10"/>
              <p:cNvSpPr/>
              <p:nvPr/>
            </p:nvSpPr>
            <p:spPr>
              <a:xfrm>
                <a:off x="7276272" y="2771382"/>
                <a:ext cx="1620039" cy="1620036"/>
              </a:xfrm>
              <a:prstGeom prst="ellipse">
                <a:avLst/>
              </a:prstGeom>
              <a:solidFill>
                <a:srgbClr val="2943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6" name="iS1ide-Freeform: Shape 16"/>
              <p:cNvSpPr/>
              <p:nvPr/>
            </p:nvSpPr>
            <p:spPr bwMode="auto">
              <a:xfrm>
                <a:off x="7832022" y="3243301"/>
                <a:ext cx="508539" cy="676199"/>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7" name="组合 76"/>
            <p:cNvGrpSpPr/>
            <p:nvPr/>
          </p:nvGrpSpPr>
          <p:grpSpPr>
            <a:xfrm>
              <a:off x="491" y="6153"/>
              <a:ext cx="5090" cy="1788"/>
              <a:chOff x="311894" y="3907137"/>
              <a:chExt cx="3231749" cy="1135176"/>
            </a:xfrm>
          </p:grpSpPr>
          <p:sp>
            <p:nvSpPr>
              <p:cNvPr id="80" name="iS1ide-TextBox 26"/>
              <p:cNvSpPr txBox="1"/>
              <p:nvPr/>
            </p:nvSpPr>
            <p:spPr>
              <a:xfrm>
                <a:off x="311894" y="3907137"/>
                <a:ext cx="2152454" cy="1135176"/>
              </a:xfrm>
              <a:prstGeom prst="rect">
                <a:avLst/>
              </a:prstGeom>
            </p:spPr>
            <p:txBody>
              <a:bodyPr vert="horz" wrap="square" lIns="0" tIns="0" rIns="0" bIns="0" anchor="t"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现场临时用电配电盘、箱应有电压标识和危险标识,应有防雨措施,盘、箱、门应能牢靠关闭并能上锁</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83" name="Group 18"/>
              <p:cNvGrpSpPr/>
              <p:nvPr/>
            </p:nvGrpSpPr>
            <p:grpSpPr>
              <a:xfrm rot="5400000">
                <a:off x="2310333" y="4333502"/>
                <a:ext cx="788090" cy="84777"/>
                <a:chOff x="11415548" y="3980625"/>
                <a:chExt cx="1576178" cy="169554"/>
              </a:xfrm>
            </p:grpSpPr>
            <p:sp>
              <p:nvSpPr>
                <p:cNvPr id="84"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85"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86"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87"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88"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2764325" y="4154170"/>
                <a:ext cx="779318" cy="215899"/>
                <a:chOff x="2764325" y="4154170"/>
                <a:chExt cx="779318" cy="215899"/>
              </a:xfrm>
            </p:grpSpPr>
            <p:cxnSp>
              <p:nvCxnSpPr>
                <p:cNvPr id="92" name="直接连接符 91"/>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72" idx="3"/>
                </p:cNvCxnSpPr>
                <p:nvPr/>
              </p:nvCxnSpPr>
              <p:spPr>
                <a:xfrm flipH="1">
                  <a:off x="3057525" y="4154170"/>
                  <a:ext cx="486118" cy="215899"/>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p:cNvGrpSpPr/>
            <p:nvPr/>
          </p:nvGrpSpPr>
          <p:grpSpPr>
            <a:xfrm>
              <a:off x="491" y="2986"/>
              <a:ext cx="5090" cy="2235"/>
              <a:chOff x="311894" y="1895823"/>
              <a:chExt cx="3231749" cy="1419145"/>
            </a:xfrm>
          </p:grpSpPr>
          <p:sp>
            <p:nvSpPr>
              <p:cNvPr id="97" name="iS1ide-TextBox 18"/>
              <p:cNvSpPr txBox="1"/>
              <p:nvPr/>
            </p:nvSpPr>
            <p:spPr>
              <a:xfrm>
                <a:off x="311894" y="1895823"/>
                <a:ext cx="2152454" cy="1419145"/>
              </a:xfrm>
              <a:prstGeom prst="rect">
                <a:avLst/>
              </a:prstGeom>
            </p:spPr>
            <p:txBody>
              <a:bodyPr vert="horz" wrap="square" lIns="0" tIns="0" rIns="0" bIns="0" anchor="b"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对需埋地敷设的电缆线路应设有走向标志和安全标志。电缆埋地深度不应小于0.7m,穿越道路时应加设防护套管</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09" name="Group 18"/>
              <p:cNvGrpSpPr/>
              <p:nvPr/>
            </p:nvGrpSpPr>
            <p:grpSpPr>
              <a:xfrm rot="5400000">
                <a:off x="2310333" y="2872238"/>
                <a:ext cx="788090" cy="84777"/>
                <a:chOff x="11415548" y="3980625"/>
                <a:chExt cx="1576178" cy="169554"/>
              </a:xfrm>
            </p:grpSpPr>
            <p:sp>
              <p:nvSpPr>
                <p:cNvPr id="11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1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1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13"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14"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flipV="1">
                <a:off x="2764325" y="2902526"/>
                <a:ext cx="779318" cy="215900"/>
                <a:chOff x="2764325" y="4154169"/>
                <a:chExt cx="779318" cy="215900"/>
              </a:xfrm>
            </p:grpSpPr>
            <p:cxnSp>
              <p:nvCxnSpPr>
                <p:cNvPr id="116" name="直接连接符 115"/>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3057525" y="4154169"/>
                  <a:ext cx="486118" cy="21590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98" name="组合 97"/>
            <p:cNvGrpSpPr/>
            <p:nvPr/>
          </p:nvGrpSpPr>
          <p:grpSpPr>
            <a:xfrm>
              <a:off x="13619" y="6149"/>
              <a:ext cx="5038" cy="2235"/>
              <a:chOff x="8648356" y="3905018"/>
              <a:chExt cx="3199026" cy="1419031"/>
            </a:xfrm>
          </p:grpSpPr>
          <p:sp>
            <p:nvSpPr>
              <p:cNvPr id="101" name="iS1ide-TextBox 26"/>
              <p:cNvSpPr txBox="1"/>
              <p:nvPr/>
            </p:nvSpPr>
            <p:spPr>
              <a:xfrm flipH="1">
                <a:off x="9695998" y="3905018"/>
                <a:ext cx="2151384" cy="1419031"/>
              </a:xfrm>
              <a:prstGeom prst="rect">
                <a:avLst/>
              </a:prstGeom>
            </p:spPr>
            <p:txBody>
              <a:bodyPr vert="horz" wrap="square" lIns="0" tIns="0" rIns="0" bIns="0" anchor="t"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临时用电设施应安装符合规范要求的漏电保护器,移动工具、手持式电动工</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具应逐个配置漏电保护器和电源开关</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02" name="Group 18"/>
              <p:cNvGrpSpPr/>
              <p:nvPr/>
            </p:nvGrpSpPr>
            <p:grpSpPr>
              <a:xfrm rot="16200000" flipH="1">
                <a:off x="9093576" y="4333502"/>
                <a:ext cx="788090" cy="84777"/>
                <a:chOff x="11415548" y="3980625"/>
                <a:chExt cx="1576178" cy="169554"/>
              </a:xfrm>
            </p:grpSpPr>
            <p:sp>
              <p:nvSpPr>
                <p:cNvPr id="13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3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03"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04"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05"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06" name="组合 105"/>
              <p:cNvGrpSpPr/>
              <p:nvPr/>
            </p:nvGrpSpPr>
            <p:grpSpPr>
              <a:xfrm flipH="1">
                <a:off x="8648356" y="4154170"/>
                <a:ext cx="779318" cy="215899"/>
                <a:chOff x="2764325" y="4154170"/>
                <a:chExt cx="779318" cy="215899"/>
              </a:xfrm>
            </p:grpSpPr>
            <p:cxnSp>
              <p:nvCxnSpPr>
                <p:cNvPr id="107" name="直接连接符 106"/>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H="1">
                  <a:off x="3057525" y="4154170"/>
                  <a:ext cx="486118" cy="215899"/>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118" name="组合 117"/>
            <p:cNvGrpSpPr/>
            <p:nvPr/>
          </p:nvGrpSpPr>
          <p:grpSpPr>
            <a:xfrm>
              <a:off x="13619" y="3014"/>
              <a:ext cx="5038" cy="2235"/>
              <a:chOff x="8648356" y="1913957"/>
              <a:chExt cx="3199026" cy="1419319"/>
            </a:xfrm>
          </p:grpSpPr>
          <p:sp>
            <p:nvSpPr>
              <p:cNvPr id="155" name="iS1ide-TextBox 18"/>
              <p:cNvSpPr txBox="1"/>
              <p:nvPr/>
            </p:nvSpPr>
            <p:spPr>
              <a:xfrm flipH="1">
                <a:off x="9695998" y="1913957"/>
                <a:ext cx="2151384" cy="1419319"/>
              </a:xfrm>
              <a:prstGeom prst="rect">
                <a:avLst/>
              </a:prstGeom>
            </p:spPr>
            <p:txBody>
              <a:bodyPr vert="horz" wrap="square" lIns="0" tIns="0" rIns="0" bIns="0" anchor="b" anchorCtr="0">
                <a:spAutoFit/>
              </a:bodyPr>
              <a:lstStyle/>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行灯电压不应超过36V;在特别潮湿的场所或塔、釜、槽、罐等金属设备内</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just">
                  <a:lnSpc>
                    <a:spcPct val="120000"/>
                  </a:lnSpc>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作业,临时照明行灯电压不应超过12V</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156" name="Group 18"/>
              <p:cNvGrpSpPr/>
              <p:nvPr/>
            </p:nvGrpSpPr>
            <p:grpSpPr>
              <a:xfrm rot="16200000" flipH="1">
                <a:off x="9093576" y="2872238"/>
                <a:ext cx="788090" cy="84777"/>
                <a:chOff x="11415548" y="3980625"/>
                <a:chExt cx="1576178" cy="169554"/>
              </a:xfrm>
            </p:grpSpPr>
            <p:sp>
              <p:nvSpPr>
                <p:cNvPr id="157"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58"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sp>
              <p:nvSpPr>
                <p:cNvPr id="17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endParaRPr>
                </a:p>
              </p:txBody>
            </p:sp>
            <p:cxnSp>
              <p:nvCxnSpPr>
                <p:cNvPr id="173" name="Straight Connector 22"/>
                <p:cNvCxnSpPr/>
                <p:nvPr/>
              </p:nvCxnSpPr>
              <p:spPr>
                <a:xfrm rot="16200000">
                  <a:off x="12751161" y="3824836"/>
                  <a:ext cx="0" cy="481131"/>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74" name="Straight Connector 23"/>
                <p:cNvCxnSpPr/>
                <p:nvPr/>
              </p:nvCxnSpPr>
              <p:spPr>
                <a:xfrm rot="16200000">
                  <a:off x="11644477" y="3836473"/>
                  <a:ext cx="0" cy="457858"/>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175" name="组合 174"/>
              <p:cNvGrpSpPr/>
              <p:nvPr/>
            </p:nvGrpSpPr>
            <p:grpSpPr>
              <a:xfrm flipH="1" flipV="1">
                <a:off x="8648356" y="2902526"/>
                <a:ext cx="779318" cy="215900"/>
                <a:chOff x="2764325" y="4154169"/>
                <a:chExt cx="779318" cy="215900"/>
              </a:xfrm>
            </p:grpSpPr>
            <p:cxnSp>
              <p:nvCxnSpPr>
                <p:cNvPr id="176" name="直接连接符 175"/>
                <p:cNvCxnSpPr/>
                <p:nvPr/>
              </p:nvCxnSpPr>
              <p:spPr>
                <a:xfrm>
                  <a:off x="2764325" y="4370069"/>
                  <a:ext cx="295275" cy="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3057525" y="4154169"/>
                  <a:ext cx="486118" cy="215900"/>
                </a:xfrm>
                <a:prstGeom prst="line">
                  <a:avLst/>
                </a:prstGeom>
                <a:ln>
                  <a:solidFill>
                    <a:srgbClr val="294350"/>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05</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第五章 断路作业</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p:nvPr/>
        </p:nvGrpSpPr>
        <p:grpSpPr>
          <a:xfrm>
            <a:off x="0" y="315595"/>
            <a:ext cx="2662555" cy="429895"/>
            <a:chOff x="0" y="497"/>
            <a:chExt cx="4193"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3382"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断路作业的概念</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0" name="组合 9"/>
          <p:cNvGrpSpPr/>
          <p:nvPr/>
        </p:nvGrpSpPr>
        <p:grpSpPr>
          <a:xfrm>
            <a:off x="1419225" y="989330"/>
            <a:ext cx="9354185" cy="5581015"/>
            <a:chOff x="2335" y="1201"/>
            <a:chExt cx="14731" cy="8789"/>
          </a:xfrm>
        </p:grpSpPr>
        <p:sp>
          <p:nvSpPr>
            <p:cNvPr id="2" name="KSO_Shape"/>
            <p:cNvSpPr/>
            <p:nvPr>
              <p:custDataLst>
                <p:tags r:id="rId12"/>
              </p:custDataLst>
            </p:nvPr>
          </p:nvSpPr>
          <p:spPr>
            <a:xfrm>
              <a:off x="5248" y="6222"/>
              <a:ext cx="3908" cy="2148"/>
            </a:xfrm>
            <a:custGeom>
              <a:avLst/>
              <a:gdLst>
                <a:gd name="connsiteX0" fmla="*/ 1290643 w 2481264"/>
                <a:gd name="connsiteY0" fmla="*/ 774 h 1363797"/>
                <a:gd name="connsiteX1" fmla="*/ 1361104 w 2481264"/>
                <a:gd name="connsiteY1" fmla="*/ 11273 h 1363797"/>
                <a:gd name="connsiteX2" fmla="*/ 2480865 w 2481264"/>
                <a:gd name="connsiteY2" fmla="*/ 765233 h 1363797"/>
                <a:gd name="connsiteX3" fmla="*/ 1241811 w 2481264"/>
                <a:gd name="connsiteY3" fmla="*/ 761182 h 1363797"/>
                <a:gd name="connsiteX4" fmla="*/ 2326310 w 2481264"/>
                <a:gd name="connsiteY4" fmla="*/ 861600 h 1363797"/>
                <a:gd name="connsiteX5" fmla="*/ 1487723 w 2481264"/>
                <a:gd name="connsiteY5" fmla="*/ 1337665 h 1363797"/>
                <a:gd name="connsiteX6" fmla="*/ 852495 w 2481264"/>
                <a:gd name="connsiteY6" fmla="*/ 1250179 h 1363797"/>
                <a:gd name="connsiteX7" fmla="*/ 0 w 2481264"/>
                <a:gd name="connsiteY7" fmla="*/ 480464 h 1363797"/>
                <a:gd name="connsiteX8" fmla="*/ 1290643 w 2481264"/>
                <a:gd name="connsiteY8" fmla="*/ 774 h 13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264" h="1363797">
                  <a:moveTo>
                    <a:pt x="1290643" y="774"/>
                  </a:moveTo>
                  <a:cubicBezTo>
                    <a:pt x="1315667" y="2199"/>
                    <a:pt x="1339233" y="5619"/>
                    <a:pt x="1361104" y="11273"/>
                  </a:cubicBezTo>
                  <a:cubicBezTo>
                    <a:pt x="1774574" y="58711"/>
                    <a:pt x="2500740" y="640227"/>
                    <a:pt x="2480865" y="765233"/>
                  </a:cubicBezTo>
                  <a:lnTo>
                    <a:pt x="1241811" y="761182"/>
                  </a:lnTo>
                  <a:lnTo>
                    <a:pt x="2326310" y="861600"/>
                  </a:lnTo>
                  <a:cubicBezTo>
                    <a:pt x="2213425" y="1014360"/>
                    <a:pt x="1733101" y="1273027"/>
                    <a:pt x="1487723" y="1337665"/>
                  </a:cubicBezTo>
                  <a:cubicBezTo>
                    <a:pt x="1241957" y="1402706"/>
                    <a:pt x="1018668" y="1336071"/>
                    <a:pt x="852495" y="1250179"/>
                  </a:cubicBezTo>
                  <a:cubicBezTo>
                    <a:pt x="686167" y="1164623"/>
                    <a:pt x="142082" y="608609"/>
                    <a:pt x="0" y="480464"/>
                  </a:cubicBezTo>
                  <a:cubicBezTo>
                    <a:pt x="212656" y="407093"/>
                    <a:pt x="915311" y="-20594"/>
                    <a:pt x="1290643" y="774"/>
                  </a:cubicBezTo>
                  <a:close/>
                </a:path>
              </a:pathLst>
            </a:custGeom>
            <a:solidFill>
              <a:schemeClr val="accent1"/>
            </a:solidFill>
            <a:ln>
              <a:noFill/>
            </a:ln>
          </p:spPr>
          <p:txBody>
            <a:bodyPr wrap="square" lIns="575945" rIns="575945" bIns="288290" anchor="ctr">
              <a:normAutofit/>
              <a:scene3d>
                <a:camera prst="orthographicFront"/>
                <a:lightRig rig="threePt" dir="t"/>
              </a:scene3d>
              <a:sp3d>
                <a:contourClr>
                  <a:srgbClr val="FFFFFF"/>
                </a:contourClr>
              </a:sp3d>
            </a:bodyPr>
            <a:lstStyle/>
            <a:p>
              <a:pPr algn="ctr" eaLnBrk="0" fontAlgn="base" hangingPunct="0">
                <a:spcBef>
                  <a:spcPct val="0"/>
                </a:spcBef>
                <a:spcAft>
                  <a:spcPct val="0"/>
                </a:spcAft>
              </a:pPr>
              <a:r>
                <a:rPr lang="zh-CN" altLang="en-US" sz="1600" b="1" dirty="0">
                  <a:solidFill>
                    <a:schemeClr val="lt2"/>
                  </a:solidFill>
                  <a:latin typeface="隶书" panose="02010509060101010101" pitchFamily="49" charset="-122"/>
                  <a:ea typeface="隶书" panose="02010509060101010101" pitchFamily="49" charset="-122"/>
                </a:rPr>
                <a:t>断路作业单位</a:t>
              </a:r>
              <a:endParaRPr lang="zh-CN" altLang="en-US" sz="1600" b="1" dirty="0">
                <a:solidFill>
                  <a:schemeClr val="lt2"/>
                </a:solidFill>
                <a:latin typeface="隶书" panose="02010509060101010101" pitchFamily="49" charset="-122"/>
                <a:ea typeface="隶书" panose="02010509060101010101" pitchFamily="49" charset="-122"/>
              </a:endParaRPr>
            </a:p>
          </p:txBody>
        </p:sp>
        <p:sp>
          <p:nvSpPr>
            <p:cNvPr id="3" name="KSO_Shape"/>
            <p:cNvSpPr/>
            <p:nvPr>
              <p:custDataLst>
                <p:tags r:id="rId13"/>
              </p:custDataLst>
            </p:nvPr>
          </p:nvSpPr>
          <p:spPr>
            <a:xfrm>
              <a:off x="6072" y="3895"/>
              <a:ext cx="3297" cy="2313"/>
            </a:xfrm>
            <a:custGeom>
              <a:avLst/>
              <a:gdLst>
                <a:gd name="connsiteX0" fmla="*/ 0 w 2093644"/>
                <a:gd name="connsiteY0" fmla="*/ 0 h 1468492"/>
                <a:gd name="connsiteX1" fmla="*/ 1426220 w 2093644"/>
                <a:gd name="connsiteY1" fmla="*/ 196579 h 1468492"/>
                <a:gd name="connsiteX2" fmla="*/ 2084365 w 2093644"/>
                <a:gd name="connsiteY2" fmla="*/ 1375205 h 1468492"/>
                <a:gd name="connsiteX3" fmla="*/ 980895 w 2093644"/>
                <a:gd name="connsiteY3" fmla="*/ 811626 h 1468492"/>
                <a:gd name="connsiteX4" fmla="*/ 1902944 w 2093644"/>
                <a:gd name="connsiteY4" fmla="*/ 1391326 h 1468492"/>
                <a:gd name="connsiteX5" fmla="*/ 939733 w 2093644"/>
                <a:gd name="connsiteY5" fmla="*/ 1437014 h 1468492"/>
                <a:gd name="connsiteX6" fmla="*/ 412613 w 2093644"/>
                <a:gd name="connsiteY6" fmla="*/ 1071893 h 1468492"/>
                <a:gd name="connsiteX7" fmla="*/ 0 w 2093644"/>
                <a:gd name="connsiteY7" fmla="*/ 0 h 146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644" h="1468492">
                  <a:moveTo>
                    <a:pt x="0" y="0"/>
                  </a:moveTo>
                  <a:cubicBezTo>
                    <a:pt x="237717" y="32694"/>
                    <a:pt x="1154951" y="-42265"/>
                    <a:pt x="1426220" y="196579"/>
                  </a:cubicBezTo>
                  <a:cubicBezTo>
                    <a:pt x="1773618" y="425758"/>
                    <a:pt x="2158590" y="1272675"/>
                    <a:pt x="2084365" y="1375205"/>
                  </a:cubicBezTo>
                  <a:lnTo>
                    <a:pt x="980895" y="811626"/>
                  </a:lnTo>
                  <a:lnTo>
                    <a:pt x="1902944" y="1391326"/>
                  </a:lnTo>
                  <a:cubicBezTo>
                    <a:pt x="1733210" y="1476577"/>
                    <a:pt x="1187832" y="1490246"/>
                    <a:pt x="939733" y="1437014"/>
                  </a:cubicBezTo>
                  <a:cubicBezTo>
                    <a:pt x="691101" y="1383964"/>
                    <a:pt x="522031" y="1223611"/>
                    <a:pt x="412613" y="1071893"/>
                  </a:cubicBezTo>
                  <a:cubicBezTo>
                    <a:pt x="302907" y="920403"/>
                    <a:pt x="68833" y="178520"/>
                    <a:pt x="0" y="0"/>
                  </a:cubicBezTo>
                  <a:close/>
                </a:path>
              </a:pathLst>
            </a:custGeom>
            <a:solidFill>
              <a:schemeClr val="accent6"/>
            </a:solidFill>
            <a:ln>
              <a:noFill/>
            </a:ln>
          </p:spPr>
          <p:txBody>
            <a:bodyPr wrap="square" tIns="46990" bIns="288290" anchor="ctr">
              <a:normAutofit/>
              <a:scene3d>
                <a:camera prst="orthographicFront"/>
                <a:lightRig rig="threePt" dir="t"/>
              </a:scene3d>
              <a:sp3d>
                <a:contourClr>
                  <a:srgbClr val="FFFFFF"/>
                </a:contourClr>
              </a:sp3d>
            </a:bodyPr>
            <a:lstStyle/>
            <a:p>
              <a:pPr algn="ctr" eaLnBrk="0" fontAlgn="base" hangingPunct="0">
                <a:spcBef>
                  <a:spcPct val="0"/>
                </a:spcBef>
                <a:spcAft>
                  <a:spcPct val="0"/>
                </a:spcAft>
              </a:pPr>
              <a:r>
                <a:rPr lang="zh-CN" altLang="en-US" sz="1600" b="1" dirty="0">
                  <a:solidFill>
                    <a:schemeClr val="dk1"/>
                  </a:solidFill>
                  <a:latin typeface="隶书" panose="02010509060101010101" pitchFamily="49" charset="-122"/>
                  <a:ea typeface="隶书" panose="02010509060101010101" pitchFamily="49" charset="-122"/>
                </a:rPr>
                <a:t>断路申请单位</a:t>
              </a:r>
              <a:endParaRPr lang="zh-CN" altLang="en-US" sz="1600" b="1" dirty="0">
                <a:solidFill>
                  <a:schemeClr val="dk1"/>
                </a:solidFill>
                <a:latin typeface="隶书" panose="02010509060101010101" pitchFamily="49" charset="-122"/>
                <a:ea typeface="隶书" panose="02010509060101010101" pitchFamily="49" charset="-122"/>
              </a:endParaRPr>
            </a:p>
          </p:txBody>
        </p:sp>
        <p:sp>
          <p:nvSpPr>
            <p:cNvPr id="4" name="KSO_Shape"/>
            <p:cNvSpPr/>
            <p:nvPr>
              <p:custDataLst>
                <p:tags r:id="rId14"/>
              </p:custDataLst>
            </p:nvPr>
          </p:nvSpPr>
          <p:spPr>
            <a:xfrm>
              <a:off x="8738" y="1910"/>
              <a:ext cx="2144" cy="3932"/>
            </a:xfrm>
            <a:custGeom>
              <a:avLst/>
              <a:gdLst>
                <a:gd name="connsiteX0" fmla="*/ 763404 w 1361242"/>
                <a:gd name="connsiteY0" fmla="*/ 0 h 2496653"/>
                <a:gd name="connsiteX1" fmla="*/ 1357048 w 1361242"/>
                <a:gd name="connsiteY1" fmla="*/ 1311614 h 2496653"/>
                <a:gd name="connsiteX2" fmla="*/ 710404 w 1361242"/>
                <a:gd name="connsiteY2" fmla="*/ 2496590 h 2496653"/>
                <a:gd name="connsiteX3" fmla="*/ 599298 w 1361242"/>
                <a:gd name="connsiteY3" fmla="*/ 1262522 h 2496653"/>
                <a:gd name="connsiteX4" fmla="*/ 600090 w 1361242"/>
                <a:gd name="connsiteY4" fmla="*/ 2351661 h 2496653"/>
                <a:gd name="connsiteX5" fmla="*/ 48162 w 1361242"/>
                <a:gd name="connsiteY5" fmla="*/ 1560941 h 2496653"/>
                <a:gd name="connsiteX6" fmla="*/ 76240 w 1361242"/>
                <a:gd name="connsiteY6" fmla="*/ 920332 h 2496653"/>
                <a:gd name="connsiteX7" fmla="*/ 763404 w 1361242"/>
                <a:gd name="connsiteY7" fmla="*/ 0 h 24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242" h="2496653">
                  <a:moveTo>
                    <a:pt x="763404" y="0"/>
                  </a:moveTo>
                  <a:cubicBezTo>
                    <a:pt x="862410" y="218577"/>
                    <a:pt x="1414607" y="954795"/>
                    <a:pt x="1357048" y="1311614"/>
                  </a:cubicBezTo>
                  <a:cubicBezTo>
                    <a:pt x="1348235" y="1727705"/>
                    <a:pt x="836718" y="2504764"/>
                    <a:pt x="710404" y="2496590"/>
                  </a:cubicBezTo>
                  <a:lnTo>
                    <a:pt x="599298" y="1262522"/>
                  </a:lnTo>
                  <a:lnTo>
                    <a:pt x="600090" y="2351661"/>
                  </a:lnTo>
                  <a:cubicBezTo>
                    <a:pt x="437503" y="2253461"/>
                    <a:pt x="135321" y="1799248"/>
                    <a:pt x="48162" y="1560941"/>
                  </a:cubicBezTo>
                  <a:cubicBezTo>
                    <a:pt x="-39435" y="1322283"/>
                    <a:pt x="6162" y="1093766"/>
                    <a:pt x="76240" y="920332"/>
                  </a:cubicBezTo>
                  <a:cubicBezTo>
                    <a:pt x="145971" y="746773"/>
                    <a:pt x="649020" y="153376"/>
                    <a:pt x="763404" y="0"/>
                  </a:cubicBezTo>
                  <a:close/>
                </a:path>
              </a:pathLst>
            </a:custGeom>
            <a:solidFill>
              <a:schemeClr val="accent3"/>
            </a:solidFill>
            <a:ln>
              <a:noFill/>
            </a:ln>
          </p:spPr>
          <p:txBody>
            <a:bodyPr wrap="square" bIns="539750" anchor="ctr">
              <a:normAutofit/>
              <a:scene3d>
                <a:camera prst="orthographicFront"/>
                <a:lightRig rig="threePt" dir="t"/>
              </a:scene3d>
              <a:sp3d>
                <a:contourClr>
                  <a:srgbClr val="FFFFFF"/>
                </a:contourClr>
              </a:sp3d>
            </a:bodyPr>
            <a:lstStyle/>
            <a:p>
              <a:pPr algn="ctr" eaLnBrk="0" fontAlgn="base" hangingPunct="0">
                <a:spcBef>
                  <a:spcPct val="0"/>
                </a:spcBef>
                <a:spcAft>
                  <a:spcPct val="0"/>
                </a:spcAft>
              </a:pPr>
              <a:r>
                <a:rPr lang="zh-CN" altLang="en-US" sz="1600" b="1" dirty="0">
                  <a:solidFill>
                    <a:schemeClr val="lt2"/>
                  </a:solidFill>
                  <a:latin typeface="隶书" panose="02010509060101010101" pitchFamily="49" charset="-122"/>
                  <a:ea typeface="隶书" panose="02010509060101010101" pitchFamily="49" charset="-122"/>
                </a:rPr>
                <a:t>断路作业</a:t>
              </a:r>
              <a:endParaRPr lang="zh-CN" altLang="en-US" sz="1600" b="1" dirty="0">
                <a:solidFill>
                  <a:schemeClr val="lt2"/>
                </a:solidFill>
                <a:latin typeface="隶书" panose="02010509060101010101" pitchFamily="49" charset="-122"/>
                <a:ea typeface="隶书" panose="02010509060101010101" pitchFamily="49" charset="-122"/>
              </a:endParaRPr>
            </a:p>
          </p:txBody>
        </p:sp>
        <p:sp>
          <p:nvSpPr>
            <p:cNvPr id="5" name="KSO_Shape"/>
            <p:cNvSpPr/>
            <p:nvPr>
              <p:custDataLst>
                <p:tags r:id="rId15"/>
              </p:custDataLst>
            </p:nvPr>
          </p:nvSpPr>
          <p:spPr>
            <a:xfrm>
              <a:off x="10620" y="3829"/>
              <a:ext cx="3269" cy="2359"/>
            </a:xfrm>
            <a:custGeom>
              <a:avLst/>
              <a:gdLst>
                <a:gd name="connsiteX0" fmla="*/ 1157347 w 2076022"/>
                <a:gd name="connsiteY0" fmla="*/ 133 h 1497776"/>
                <a:gd name="connsiteX1" fmla="*/ 2076022 w 2076022"/>
                <a:gd name="connsiteY1" fmla="*/ 48734 h 1497776"/>
                <a:gd name="connsiteX2" fmla="*/ 1341632 w 2076022"/>
                <a:gd name="connsiteY2" fmla="*/ 1287045 h 1497776"/>
                <a:gd name="connsiteX3" fmla="*/ 0 w 2076022"/>
                <a:gd name="connsiteY3" fmla="*/ 1436502 h 1497776"/>
                <a:gd name="connsiteX4" fmla="*/ 947470 w 2076022"/>
                <a:gd name="connsiteY4" fmla="*/ 638023 h 1497776"/>
                <a:gd name="connsiteX5" fmla="*/ 55514 w 2076022"/>
                <a:gd name="connsiteY5" fmla="*/ 1263033 h 1497776"/>
                <a:gd name="connsiteX6" fmla="*/ 387007 w 2076022"/>
                <a:gd name="connsiteY6" fmla="*/ 357507 h 1497776"/>
                <a:gd name="connsiteX7" fmla="*/ 928003 w 2076022"/>
                <a:gd name="connsiteY7" fmla="*/ 13279 h 1497776"/>
                <a:gd name="connsiteX8" fmla="*/ 1157347 w 2076022"/>
                <a:gd name="connsiteY8" fmla="*/ 133 h 14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022" h="1497776">
                  <a:moveTo>
                    <a:pt x="1157347" y="133"/>
                  </a:moveTo>
                  <a:cubicBezTo>
                    <a:pt x="1461024" y="2790"/>
                    <a:pt x="1932589" y="44384"/>
                    <a:pt x="2076022" y="48734"/>
                  </a:cubicBezTo>
                  <a:cubicBezTo>
                    <a:pt x="1953681" y="255157"/>
                    <a:pt x="1666997" y="1129657"/>
                    <a:pt x="1341632" y="1287045"/>
                  </a:cubicBezTo>
                  <a:cubicBezTo>
                    <a:pt x="995648" y="1518352"/>
                    <a:pt x="65713" y="1544687"/>
                    <a:pt x="0" y="1436502"/>
                  </a:cubicBezTo>
                  <a:lnTo>
                    <a:pt x="947470" y="638023"/>
                  </a:lnTo>
                  <a:lnTo>
                    <a:pt x="55514" y="1263033"/>
                  </a:lnTo>
                  <a:cubicBezTo>
                    <a:pt x="42771" y="1073518"/>
                    <a:pt x="241709" y="565537"/>
                    <a:pt x="387007" y="357507"/>
                  </a:cubicBezTo>
                  <a:cubicBezTo>
                    <a:pt x="532343" y="148920"/>
                    <a:pt x="745722" y="55282"/>
                    <a:pt x="928003" y="13279"/>
                  </a:cubicBezTo>
                  <a:cubicBezTo>
                    <a:pt x="973549" y="2690"/>
                    <a:pt x="1056121" y="-752"/>
                    <a:pt x="1157347" y="133"/>
                  </a:cubicBezTo>
                  <a:close/>
                </a:path>
              </a:pathLst>
            </a:custGeom>
            <a:solidFill>
              <a:schemeClr val="accent4"/>
            </a:solidFill>
            <a:ln>
              <a:noFill/>
            </a:ln>
          </p:spPr>
          <p:txBody>
            <a:bodyPr wrap="square" bIns="575945" anchor="ctr">
              <a:normAutofit/>
              <a:scene3d>
                <a:camera prst="orthographicFront"/>
                <a:lightRig rig="threePt" dir="t"/>
              </a:scene3d>
              <a:sp3d>
                <a:contourClr>
                  <a:srgbClr val="FFFFFF"/>
                </a:contourClr>
              </a:sp3d>
            </a:bodyPr>
            <a:lstStyle/>
            <a:p>
              <a:pPr algn="ctr" eaLnBrk="0" fontAlgn="base" hangingPunct="0">
                <a:spcBef>
                  <a:spcPct val="0"/>
                </a:spcBef>
                <a:spcAft>
                  <a:spcPct val="0"/>
                </a:spcAft>
              </a:pPr>
              <a:r>
                <a:rPr lang="zh-CN" altLang="en-US" sz="1600" b="1" dirty="0">
                  <a:solidFill>
                    <a:schemeClr val="lt2"/>
                  </a:solidFill>
                  <a:latin typeface="隶书" panose="02010509060101010101" pitchFamily="49" charset="-122"/>
                  <a:ea typeface="隶书" panose="02010509060101010101" pitchFamily="49" charset="-122"/>
                </a:rPr>
                <a:t>作业区</a:t>
              </a:r>
              <a:endParaRPr lang="zh-CN" altLang="en-US" sz="1600" b="1" dirty="0">
                <a:solidFill>
                  <a:schemeClr val="lt2"/>
                </a:solidFill>
                <a:latin typeface="隶书" panose="02010509060101010101" pitchFamily="49" charset="-122"/>
                <a:ea typeface="隶书" panose="02010509060101010101" pitchFamily="49" charset="-122"/>
              </a:endParaRPr>
            </a:p>
          </p:txBody>
        </p:sp>
        <p:sp>
          <p:nvSpPr>
            <p:cNvPr id="100" name="KSO_Shape"/>
            <p:cNvSpPr/>
            <p:nvPr>
              <p:custDataLst>
                <p:tags r:id="rId16"/>
              </p:custDataLst>
            </p:nvPr>
          </p:nvSpPr>
          <p:spPr>
            <a:xfrm>
              <a:off x="10071" y="6521"/>
              <a:ext cx="3882" cy="2144"/>
            </a:xfrm>
            <a:custGeom>
              <a:avLst/>
              <a:gdLst>
                <a:gd name="connsiteX0" fmla="*/ 1211252 w 2464770"/>
                <a:gd name="connsiteY0" fmla="*/ 43 h 1361292"/>
                <a:gd name="connsiteX1" fmla="*/ 1435040 w 2464770"/>
                <a:gd name="connsiteY1" fmla="*/ 22593 h 1361292"/>
                <a:gd name="connsiteX2" fmla="*/ 2464770 w 2464770"/>
                <a:gd name="connsiteY2" fmla="*/ 531374 h 1361292"/>
                <a:gd name="connsiteX3" fmla="*/ 1282633 w 2464770"/>
                <a:gd name="connsiteY3" fmla="*/ 1353136 h 1361292"/>
                <a:gd name="connsiteX4" fmla="*/ 0 w 2464770"/>
                <a:gd name="connsiteY4" fmla="*/ 932218 h 1361292"/>
                <a:gd name="connsiteX5" fmla="*/ 1193428 w 2464770"/>
                <a:gd name="connsiteY5" fmla="*/ 599053 h 1361292"/>
                <a:gd name="connsiteX6" fmla="*/ 122508 w 2464770"/>
                <a:gd name="connsiteY6" fmla="*/ 797440 h 1361292"/>
                <a:gd name="connsiteX7" fmla="*/ 799969 w 2464770"/>
                <a:gd name="connsiteY7" fmla="*/ 111209 h 1361292"/>
                <a:gd name="connsiteX8" fmla="*/ 1211252 w 2464770"/>
                <a:gd name="connsiteY8" fmla="*/ 43 h 136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770" h="1361292">
                  <a:moveTo>
                    <a:pt x="1211252" y="43"/>
                  </a:moveTo>
                  <a:cubicBezTo>
                    <a:pt x="1290594" y="-705"/>
                    <a:pt x="1366313" y="8549"/>
                    <a:pt x="1435040" y="22593"/>
                  </a:cubicBezTo>
                  <a:cubicBezTo>
                    <a:pt x="1618367" y="59676"/>
                    <a:pt x="2293189" y="446714"/>
                    <a:pt x="2464770" y="531374"/>
                  </a:cubicBezTo>
                  <a:cubicBezTo>
                    <a:pt x="2267785" y="668390"/>
                    <a:pt x="1643973" y="1344999"/>
                    <a:pt x="1282633" y="1353136"/>
                  </a:cubicBezTo>
                  <a:cubicBezTo>
                    <a:pt x="871849" y="1419961"/>
                    <a:pt x="14878" y="1057918"/>
                    <a:pt x="0" y="932218"/>
                  </a:cubicBezTo>
                  <a:lnTo>
                    <a:pt x="1193428" y="599053"/>
                  </a:lnTo>
                  <a:lnTo>
                    <a:pt x="122508" y="797440"/>
                  </a:lnTo>
                  <a:cubicBezTo>
                    <a:pt x="189584" y="619733"/>
                    <a:pt x="581430" y="240157"/>
                    <a:pt x="799969" y="111209"/>
                  </a:cubicBezTo>
                  <a:cubicBezTo>
                    <a:pt x="936721" y="30305"/>
                    <a:pt x="1079016" y="1285"/>
                    <a:pt x="1211252" y="43"/>
                  </a:cubicBezTo>
                  <a:close/>
                </a:path>
              </a:pathLst>
            </a:custGeom>
            <a:solidFill>
              <a:schemeClr val="accent5"/>
            </a:solidFill>
            <a:ln>
              <a:noFill/>
            </a:ln>
          </p:spPr>
          <p:txBody>
            <a:bodyPr wrap="square" lIns="144145" tIns="467995" bIns="71755" anchor="ctr">
              <a:normAutofit/>
              <a:scene3d>
                <a:camera prst="orthographicFront"/>
                <a:lightRig rig="threePt" dir="t"/>
              </a:scene3d>
              <a:sp3d>
                <a:contourClr>
                  <a:srgbClr val="FFFFFF"/>
                </a:contourClr>
              </a:sp3d>
            </a:bodyPr>
            <a:lstStyle/>
            <a:p>
              <a:pPr algn="ctr" eaLnBrk="0" fontAlgn="base" hangingPunct="0">
                <a:spcBef>
                  <a:spcPct val="0"/>
                </a:spcBef>
                <a:spcAft>
                  <a:spcPct val="0"/>
                </a:spcAft>
              </a:pPr>
              <a:r>
                <a:rPr lang="zh-CN" altLang="en-US" sz="1600" b="1" dirty="0">
                  <a:solidFill>
                    <a:schemeClr val="lt2"/>
                  </a:solidFill>
                  <a:latin typeface="隶书" panose="02010509060101010101" pitchFamily="49" charset="-122"/>
                  <a:ea typeface="隶书" panose="02010509060101010101" pitchFamily="49" charset="-122"/>
                </a:rPr>
                <a:t>道路作业警示灯</a:t>
              </a:r>
              <a:endParaRPr lang="zh-CN" altLang="en-US" sz="1600" b="1" dirty="0">
                <a:solidFill>
                  <a:schemeClr val="lt2"/>
                </a:solidFill>
                <a:latin typeface="隶书" panose="02010509060101010101" pitchFamily="49" charset="-122"/>
                <a:ea typeface="隶书" panose="02010509060101010101" pitchFamily="49" charset="-122"/>
              </a:endParaRPr>
            </a:p>
          </p:txBody>
        </p:sp>
        <p:sp>
          <p:nvSpPr>
            <p:cNvPr id="101" name="文本框 100"/>
            <p:cNvSpPr txBox="1"/>
            <p:nvPr>
              <p:custDataLst>
                <p:tags r:id="rId17"/>
              </p:custDataLst>
            </p:nvPr>
          </p:nvSpPr>
          <p:spPr>
            <a:xfrm>
              <a:off x="5464" y="1201"/>
              <a:ext cx="3685" cy="1863"/>
            </a:xfrm>
            <a:prstGeom prst="rect">
              <a:avLst/>
            </a:prstGeom>
            <a:noFill/>
          </p:spPr>
          <p:txBody>
            <a:bodyPr wrap="square" lIns="0" tIns="0" rIns="0" bIns="0" rtlCol="0">
              <a:spAutoFit/>
            </a:bodyPr>
            <a:lstStyle/>
            <a:p>
              <a:pPr algn="just">
                <a:lnSpc>
                  <a:spcPct val="110000"/>
                </a:lnSpc>
              </a:pPr>
              <a:r>
                <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rPr>
                <a:t>在化学品生产单位内交通主干道、交通次干道、交通支道与车间引道上进行工程施工、吊装吊运等各种影响正常交通的作业。</a:t>
              </a:r>
              <a:endPar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103" name="文本框 102"/>
            <p:cNvSpPr txBox="1"/>
            <p:nvPr>
              <p:custDataLst>
                <p:tags r:id="rId18"/>
              </p:custDataLst>
            </p:nvPr>
          </p:nvSpPr>
          <p:spPr>
            <a:xfrm>
              <a:off x="2368" y="4063"/>
              <a:ext cx="3685" cy="2235"/>
            </a:xfrm>
            <a:prstGeom prst="rect">
              <a:avLst/>
            </a:prstGeom>
            <a:noFill/>
          </p:spPr>
          <p:txBody>
            <a:bodyPr wrap="square" lIns="0" tIns="0" rIns="0" bIns="0" rtlCol="0">
              <a:spAutoFit/>
            </a:bodyPr>
            <a:lstStyle/>
            <a:p>
              <a:pPr algn="just">
                <a:lnSpc>
                  <a:spcPct val="110000"/>
                </a:lnSpc>
              </a:pPr>
              <a:r>
                <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rPr>
                <a:t>需要在化学品生产单位内交通主干道、交通次干道、交通支道与车间引道上进行各种影响正常交通作业的生产、维修、电力、通信等车间级单位。</a:t>
              </a:r>
              <a:endPar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105" name="文本框 104"/>
            <p:cNvSpPr txBox="1"/>
            <p:nvPr>
              <p:custDataLst>
                <p:tags r:id="rId19"/>
              </p:custDataLst>
            </p:nvPr>
          </p:nvSpPr>
          <p:spPr>
            <a:xfrm>
              <a:off x="2335" y="7755"/>
              <a:ext cx="3685" cy="2235"/>
            </a:xfrm>
            <a:prstGeom prst="rect">
              <a:avLst/>
            </a:prstGeom>
            <a:noFill/>
          </p:spPr>
          <p:txBody>
            <a:bodyPr wrap="square" lIns="0" tIns="0" rIns="0" bIns="0" rtlCol="0">
              <a:spAutoFit/>
            </a:bodyPr>
            <a:lstStyle/>
            <a:p>
              <a:pPr algn="just">
                <a:lnSpc>
                  <a:spcPct val="110000"/>
                </a:lnSpc>
              </a:pPr>
              <a:r>
                <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rPr>
                <a:t>按照断路申请单位要求，在化学品生产单位内交通主干道、交通次干道、交通支道与车间引道上进行各种影响正常交通作业的工程施工、吊装吊运等单位。</a:t>
              </a:r>
              <a:endPar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107" name="文本框 106"/>
            <p:cNvSpPr txBox="1"/>
            <p:nvPr>
              <p:custDataLst>
                <p:tags r:id="rId20"/>
              </p:custDataLst>
            </p:nvPr>
          </p:nvSpPr>
          <p:spPr>
            <a:xfrm>
              <a:off x="13381" y="5220"/>
              <a:ext cx="3685" cy="1117"/>
            </a:xfrm>
            <a:prstGeom prst="rect">
              <a:avLst/>
            </a:prstGeom>
            <a:noFill/>
          </p:spPr>
          <p:txBody>
            <a:bodyPr wrap="square" lIns="0" tIns="0" rIns="0" bIns="0" rtlCol="0">
              <a:spAutoFit/>
            </a:bodyPr>
            <a:lstStyle/>
            <a:p>
              <a:pPr algn="just">
                <a:lnSpc>
                  <a:spcPct val="110000"/>
                </a:lnSpc>
              </a:pPr>
              <a:r>
                <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rPr>
                <a:t>为保障道路作业现场的交通安全而用路栏、锥形交通路标等围起来的区域。</a:t>
              </a:r>
              <a:endPar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109" name="文本框 108"/>
            <p:cNvSpPr txBox="1"/>
            <p:nvPr>
              <p:custDataLst>
                <p:tags r:id="rId21"/>
              </p:custDataLst>
            </p:nvPr>
          </p:nvSpPr>
          <p:spPr>
            <a:xfrm>
              <a:off x="13192" y="8126"/>
              <a:ext cx="3685" cy="1117"/>
            </a:xfrm>
            <a:prstGeom prst="rect">
              <a:avLst/>
            </a:prstGeom>
            <a:noFill/>
          </p:spPr>
          <p:txBody>
            <a:bodyPr wrap="square" lIns="0" tIns="0" rIns="0" bIns="0" rtlCol="0">
              <a:spAutoFit/>
            </a:bodyPr>
            <a:lstStyle/>
            <a:p>
              <a:pPr algn="just">
                <a:lnSpc>
                  <a:spcPct val="110000"/>
                </a:lnSpc>
              </a:pPr>
              <a:r>
                <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rPr>
                <a:t>设置在作业路段周围以告示道路使用者注意交通安全的灯光装置。</a:t>
              </a:r>
              <a:endParaRPr lang="zh-CN" altLang="en-US" sz="1400" b="1" spc="100" dirty="0">
                <a:solidFill>
                  <a:schemeClr val="dk1">
                    <a:lumMod val="75000"/>
                    <a:lumOff val="25000"/>
                  </a:schemeClr>
                </a:solidFill>
                <a:latin typeface="隶书" panose="02010509060101010101" pitchFamily="49" charset="-122"/>
                <a:ea typeface="隶书" panose="02010509060101010101" pitchFamily="49" charset="-122"/>
              </a:endParaRPr>
            </a:p>
          </p:txBody>
        </p:sp>
      </p:gr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315595"/>
            <a:ext cx="3491865" cy="429895"/>
            <a:chOff x="0" y="497"/>
            <a:chExt cx="5499" cy="677"/>
          </a:xfrm>
        </p:grpSpPr>
        <p:sp>
          <p:nvSpPr>
            <p:cNvPr id="31" name="PA_椭圆 17"/>
            <p:cNvSpPr/>
            <p:nvPr>
              <p:custDataLst>
                <p:tags r:id="rId1"/>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PA_椭圆 22"/>
            <p:cNvSpPr/>
            <p:nvPr>
              <p:custDataLst>
                <p:tags r:id="rId2"/>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A_椭圆 23"/>
            <p:cNvSpPr/>
            <p:nvPr>
              <p:custDataLst>
                <p:tags r:id="rId3"/>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PA_椭圆 26"/>
            <p:cNvSpPr/>
            <p:nvPr>
              <p:custDataLst>
                <p:tags r:id="rId4"/>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PA_椭圆 27"/>
            <p:cNvSpPr/>
            <p:nvPr>
              <p:custDataLst>
                <p:tags r:id="rId5"/>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811" y="497"/>
              <a:ext cx="4688" cy="677"/>
            </a:xfrm>
            <a:prstGeom prst="rect">
              <a:avLst/>
            </a:prstGeom>
            <a:noFill/>
          </p:spPr>
          <p:txBody>
            <a:bodyPr wrap="none" rtlCol="0">
              <a:spAutoFit/>
            </a:bodyPr>
            <a:lstStyle/>
            <a:p>
              <a:pPr lvl="0" algn="l"/>
              <a:r>
                <a:rPr lang="zh-CN" altLang="en-US" sz="2200" b="1" dirty="0">
                  <a:solidFill>
                    <a:srgbClr val="294350"/>
                  </a:solidFill>
                  <a:latin typeface="微软雅黑" panose="020B0503020204020204" pitchFamily="34" charset="-122"/>
                  <a:ea typeface="微软雅黑" panose="020B0503020204020204" pitchFamily="34" charset="-122"/>
                  <a:sym typeface="+mn-lt"/>
                </a:rPr>
                <a:t>断路作业安全操作要求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sp>
          <p:nvSpPr>
            <p:cNvPr id="39" name="PA_椭圆 24"/>
            <p:cNvSpPr/>
            <p:nvPr>
              <p:custDataLst>
                <p:tags r:id="rId6"/>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PA_椭圆 28"/>
            <p:cNvSpPr/>
            <p:nvPr>
              <p:custDataLst>
                <p:tags r:id="rId7"/>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1093470" y="1271270"/>
            <a:ext cx="9871710" cy="4742815"/>
            <a:chOff x="2715" y="1519"/>
            <a:chExt cx="15546" cy="7469"/>
          </a:xfrm>
        </p:grpSpPr>
        <p:grpSp>
          <p:nvGrpSpPr>
            <p:cNvPr id="6" name="组合 5"/>
            <p:cNvGrpSpPr/>
            <p:nvPr>
              <p:custDataLst>
                <p:tags r:id="rId8"/>
              </p:custDataLst>
            </p:nvPr>
          </p:nvGrpSpPr>
          <p:grpSpPr>
            <a:xfrm>
              <a:off x="7559" y="4250"/>
              <a:ext cx="2807" cy="2125"/>
              <a:chOff x="2532408" y="3083319"/>
              <a:chExt cx="1578768" cy="1195200"/>
            </a:xfrm>
          </p:grpSpPr>
          <p:sp>
            <p:nvSpPr>
              <p:cNvPr id="7" name="菱形 6"/>
              <p:cNvSpPr/>
              <p:nvPr>
                <p:custDataLst>
                  <p:tags r:id="rId9"/>
                </p:custDataLst>
              </p:nvPr>
            </p:nvSpPr>
            <p:spPr>
              <a:xfrm>
                <a:off x="2917376" y="3084019"/>
                <a:ext cx="1193800" cy="1193800"/>
              </a:xfrm>
              <a:prstGeom prst="diamond">
                <a:avLst/>
              </a:prstGeom>
              <a:noFill/>
              <a:ln>
                <a:solidFill>
                  <a:srgbClr val="DE7D1D"/>
                </a:solidFill>
              </a:ln>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rPr>
                  <a:t>02</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燕尾形 7"/>
              <p:cNvSpPr/>
              <p:nvPr>
                <p:custDataLst>
                  <p:tags r:id="rId10"/>
                </p:custDataLst>
              </p:nvPr>
            </p:nvSpPr>
            <p:spPr>
              <a:xfrm rot="10800000">
                <a:off x="2532408" y="3083319"/>
                <a:ext cx="969962" cy="1195200"/>
              </a:xfrm>
              <a:prstGeom prst="chevron">
                <a:avLst>
                  <a:gd name="adj" fmla="val 61583"/>
                </a:avLst>
              </a:prstGeom>
              <a:solidFill>
                <a:srgbClr val="DE7D1D"/>
              </a:solidFill>
              <a:ln>
                <a:solidFill>
                  <a:srgbClr val="DE7D1D"/>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2000" dirty="0" err="1">
                  <a:solidFill>
                    <a:srgbClr val="FFFFFF"/>
                  </a:solidFill>
                </a:endParaRPr>
              </a:p>
            </p:txBody>
          </p:sp>
        </p:grpSp>
        <p:grpSp>
          <p:nvGrpSpPr>
            <p:cNvPr id="9" name="组合 8"/>
            <p:cNvGrpSpPr/>
            <p:nvPr>
              <p:custDataLst>
                <p:tags r:id="rId11"/>
              </p:custDataLst>
            </p:nvPr>
          </p:nvGrpSpPr>
          <p:grpSpPr>
            <a:xfrm>
              <a:off x="8997" y="2196"/>
              <a:ext cx="2397" cy="2764"/>
              <a:chOff x="3340940" y="1928082"/>
              <a:chExt cx="1348047" cy="1554448"/>
            </a:xfrm>
          </p:grpSpPr>
          <p:sp>
            <p:nvSpPr>
              <p:cNvPr id="11" name="菱形 10"/>
              <p:cNvSpPr/>
              <p:nvPr>
                <p:custDataLst>
                  <p:tags r:id="rId12"/>
                </p:custDataLst>
              </p:nvPr>
            </p:nvSpPr>
            <p:spPr>
              <a:xfrm rot="20520000">
                <a:off x="3495187" y="2288730"/>
                <a:ext cx="1193800" cy="1193800"/>
              </a:xfrm>
              <a:prstGeom prst="diamond">
                <a:avLst/>
              </a:prstGeom>
              <a:noFill/>
              <a:ln>
                <a:solidFill>
                  <a:srgbClr val="294350"/>
                </a:solidFill>
              </a:ln>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rPr>
                  <a:t>01</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17" name="燕尾形 16"/>
              <p:cNvSpPr/>
              <p:nvPr>
                <p:custDataLst>
                  <p:tags r:id="rId13"/>
                </p:custDataLst>
              </p:nvPr>
            </p:nvSpPr>
            <p:spPr>
              <a:xfrm rot="15120000">
                <a:off x="3453559" y="1815463"/>
                <a:ext cx="969962" cy="1195200"/>
              </a:xfrm>
              <a:prstGeom prst="chevron">
                <a:avLst>
                  <a:gd name="adj" fmla="val 61583"/>
                </a:avLst>
              </a:prstGeom>
              <a:solidFill>
                <a:srgbClr val="294350"/>
              </a:solidFill>
              <a:ln>
                <a:solidFill>
                  <a:srgbClr val="294350"/>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grpSp>
        <p:grpSp>
          <p:nvGrpSpPr>
            <p:cNvPr id="18" name="组合 17"/>
            <p:cNvGrpSpPr/>
            <p:nvPr>
              <p:custDataLst>
                <p:tags r:id="rId14"/>
              </p:custDataLst>
            </p:nvPr>
          </p:nvGrpSpPr>
          <p:grpSpPr>
            <a:xfrm>
              <a:off x="10933" y="2857"/>
              <a:ext cx="2638" cy="2643"/>
              <a:chOff x="4430105" y="2299740"/>
              <a:chExt cx="1483871" cy="1486563"/>
            </a:xfrm>
          </p:grpSpPr>
          <p:sp>
            <p:nvSpPr>
              <p:cNvPr id="19" name="菱形 18"/>
              <p:cNvSpPr/>
              <p:nvPr>
                <p:custDataLst>
                  <p:tags r:id="rId15"/>
                </p:custDataLst>
              </p:nvPr>
            </p:nvSpPr>
            <p:spPr>
              <a:xfrm rot="3240000">
                <a:off x="4430105" y="2592503"/>
                <a:ext cx="1193800" cy="1193800"/>
              </a:xfrm>
              <a:prstGeom prst="diamond">
                <a:avLst/>
              </a:prstGeom>
              <a:noFill/>
              <a:ln>
                <a:solidFill>
                  <a:srgbClr val="8E795E"/>
                </a:solidFill>
              </a:ln>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rPr>
                  <a:t>05</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20" name="燕尾形 19"/>
              <p:cNvSpPr/>
              <p:nvPr>
                <p:custDataLst>
                  <p:tags r:id="rId16"/>
                </p:custDataLst>
              </p:nvPr>
            </p:nvSpPr>
            <p:spPr>
              <a:xfrm rot="19440000">
                <a:off x="4944014" y="2299740"/>
                <a:ext cx="969962" cy="1195200"/>
              </a:xfrm>
              <a:prstGeom prst="chevron">
                <a:avLst>
                  <a:gd name="adj" fmla="val 61583"/>
                </a:avLst>
              </a:prstGeom>
              <a:solidFill>
                <a:srgbClr val="8E795E"/>
              </a:solidFill>
              <a:ln>
                <a:solidFill>
                  <a:srgbClr val="8E795E"/>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grpSp>
        <p:grpSp>
          <p:nvGrpSpPr>
            <p:cNvPr id="29" name="组合 28"/>
            <p:cNvGrpSpPr/>
            <p:nvPr>
              <p:custDataLst>
                <p:tags r:id="rId17"/>
              </p:custDataLst>
            </p:nvPr>
          </p:nvGrpSpPr>
          <p:grpSpPr>
            <a:xfrm>
              <a:off x="10933" y="5125"/>
              <a:ext cx="2638" cy="2643"/>
              <a:chOff x="4430105" y="3575534"/>
              <a:chExt cx="1483871" cy="1486563"/>
            </a:xfrm>
          </p:grpSpPr>
          <p:sp>
            <p:nvSpPr>
              <p:cNvPr id="21" name="菱形 20"/>
              <p:cNvSpPr/>
              <p:nvPr>
                <p:custDataLst>
                  <p:tags r:id="rId18"/>
                </p:custDataLst>
              </p:nvPr>
            </p:nvSpPr>
            <p:spPr>
              <a:xfrm rot="18360000">
                <a:off x="4430105" y="3575534"/>
                <a:ext cx="1193800" cy="1193800"/>
              </a:xfrm>
              <a:prstGeom prst="diamond">
                <a:avLst/>
              </a:prstGeom>
              <a:noFill/>
              <a:ln>
                <a:solidFill>
                  <a:srgbClr val="FC8618"/>
                </a:solidFill>
              </a:ln>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rPr>
                  <a:t>04</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22" name="燕尾形 21"/>
              <p:cNvSpPr/>
              <p:nvPr>
                <p:custDataLst>
                  <p:tags r:id="rId19"/>
                </p:custDataLst>
              </p:nvPr>
            </p:nvSpPr>
            <p:spPr>
              <a:xfrm rot="2160000">
                <a:off x="4944014" y="3866897"/>
                <a:ext cx="969962" cy="1195200"/>
              </a:xfrm>
              <a:prstGeom prst="chevron">
                <a:avLst>
                  <a:gd name="adj" fmla="val 61583"/>
                </a:avLst>
              </a:prstGeom>
              <a:solidFill>
                <a:srgbClr val="FC8618"/>
              </a:solidFill>
              <a:ln>
                <a:solidFill>
                  <a:srgbClr val="FC8618"/>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2000" dirty="0" err="1">
                  <a:solidFill>
                    <a:srgbClr val="FFFFFF"/>
                  </a:solidFill>
                </a:endParaRPr>
              </a:p>
            </p:txBody>
          </p:sp>
        </p:grpSp>
        <p:grpSp>
          <p:nvGrpSpPr>
            <p:cNvPr id="23" name="组合 22"/>
            <p:cNvGrpSpPr/>
            <p:nvPr>
              <p:custDataLst>
                <p:tags r:id="rId20"/>
              </p:custDataLst>
            </p:nvPr>
          </p:nvGrpSpPr>
          <p:grpSpPr>
            <a:xfrm>
              <a:off x="8997" y="5665"/>
              <a:ext cx="2397" cy="2764"/>
              <a:chOff x="3340940" y="3879307"/>
              <a:chExt cx="1348047" cy="1554448"/>
            </a:xfrm>
          </p:grpSpPr>
          <p:sp>
            <p:nvSpPr>
              <p:cNvPr id="24" name="菱形 23"/>
              <p:cNvSpPr/>
              <p:nvPr>
                <p:custDataLst>
                  <p:tags r:id="rId21"/>
                </p:custDataLst>
              </p:nvPr>
            </p:nvSpPr>
            <p:spPr>
              <a:xfrm rot="1080000">
                <a:off x="3495187" y="3879307"/>
                <a:ext cx="1193800" cy="1193800"/>
              </a:xfrm>
              <a:prstGeom prst="diamond">
                <a:avLst/>
              </a:prstGeom>
              <a:noFill/>
              <a:ln>
                <a:solidFill>
                  <a:srgbClr val="294350"/>
                </a:solidFill>
              </a:ln>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rPr>
                  <a:t>03</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25" name="燕尾形 24"/>
              <p:cNvSpPr/>
              <p:nvPr>
                <p:custDataLst>
                  <p:tags r:id="rId22"/>
                </p:custDataLst>
              </p:nvPr>
            </p:nvSpPr>
            <p:spPr>
              <a:xfrm rot="6480000">
                <a:off x="3453559" y="4351174"/>
                <a:ext cx="969962" cy="1195200"/>
              </a:xfrm>
              <a:prstGeom prst="chevron">
                <a:avLst>
                  <a:gd name="adj" fmla="val 61583"/>
                </a:avLst>
              </a:prstGeom>
              <a:solidFill>
                <a:srgbClr val="294350"/>
              </a:solidFill>
              <a:ln>
                <a:solidFill>
                  <a:srgbClr val="294350"/>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2000" dirty="0" err="1">
                  <a:solidFill>
                    <a:srgbClr val="FFFFFF"/>
                  </a:solidFill>
                </a:endParaRPr>
              </a:p>
            </p:txBody>
          </p:sp>
        </p:grpSp>
        <p:sp>
          <p:nvSpPr>
            <p:cNvPr id="26" name="矩形 25"/>
            <p:cNvSpPr/>
            <p:nvPr>
              <p:custDataLst>
                <p:tags r:id="rId23"/>
              </p:custDataLst>
            </p:nvPr>
          </p:nvSpPr>
          <p:spPr>
            <a:xfrm>
              <a:off x="5277" y="1519"/>
              <a:ext cx="4523" cy="1464"/>
            </a:xfrm>
            <a:prstGeom prst="rect">
              <a:avLst/>
            </a:prstGeom>
          </p:spPr>
          <p:txBody>
            <a:bodyPr wrap="square" anchor="ctr" anchorCtr="0">
              <a:spAutoFit/>
            </a:bodyPr>
            <a:lstStyle/>
            <a:p>
              <a:pPr lvl="0" algn="just">
                <a:lnSpc>
                  <a:spcPct val="130000"/>
                </a:lnSpc>
              </a:pPr>
              <a:r>
                <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进行断路作业应制定周密的安全措施，并办理《断路安全作业证》，方可作业。</a:t>
              </a:r>
              <a:endPar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7" name="矩形 26"/>
            <p:cNvSpPr/>
            <p:nvPr>
              <p:custDataLst>
                <p:tags r:id="rId24"/>
              </p:custDataLst>
            </p:nvPr>
          </p:nvSpPr>
          <p:spPr>
            <a:xfrm>
              <a:off x="13417" y="2553"/>
              <a:ext cx="4844" cy="1464"/>
            </a:xfrm>
            <a:prstGeom prst="rect">
              <a:avLst/>
            </a:prstGeom>
          </p:spPr>
          <p:txBody>
            <a:bodyPr wrap="square" anchor="ctr" anchorCtr="0">
              <a:spAutoFit/>
            </a:bodyPr>
            <a:lstStyle/>
            <a:p>
              <a:pPr lvl="0" algn="just">
                <a:lnSpc>
                  <a:spcPct val="130000"/>
                </a:lnSpc>
              </a:pPr>
              <a:r>
                <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在《作业证》规定的时间内未完成断路作业时，由断路申请单位重新办理《作业证》。</a:t>
              </a:r>
              <a:endPar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8" name="矩形 27"/>
            <p:cNvSpPr/>
            <p:nvPr>
              <p:custDataLst>
                <p:tags r:id="rId25"/>
              </p:custDataLst>
            </p:nvPr>
          </p:nvSpPr>
          <p:spPr>
            <a:xfrm>
              <a:off x="13417" y="6626"/>
              <a:ext cx="4844" cy="1905"/>
            </a:xfrm>
            <a:prstGeom prst="rect">
              <a:avLst/>
            </a:prstGeom>
          </p:spPr>
          <p:txBody>
            <a:bodyPr wrap="square" anchor="ctr" anchorCtr="0">
              <a:spAutoFit/>
            </a:bodyPr>
            <a:lstStyle/>
            <a:p>
              <a:pPr lvl="0" algn="just">
                <a:lnSpc>
                  <a:spcPct val="130000"/>
                </a:lnSpc>
              </a:pPr>
              <a:r>
                <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《作业证》申请单位应由相关部门会签。审批部门在审批《作业证》后，应立即填写《断路作业通知单》，并书面通知相关部门。</a:t>
              </a:r>
              <a:endPar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7" name="矩形 36"/>
            <p:cNvSpPr/>
            <p:nvPr>
              <p:custDataLst>
                <p:tags r:id="rId26"/>
              </p:custDataLst>
            </p:nvPr>
          </p:nvSpPr>
          <p:spPr>
            <a:xfrm>
              <a:off x="7345" y="8404"/>
              <a:ext cx="4844" cy="584"/>
            </a:xfrm>
            <a:prstGeom prst="rect">
              <a:avLst/>
            </a:prstGeom>
          </p:spPr>
          <p:txBody>
            <a:bodyPr wrap="square" anchor="ctr" anchorCtr="0">
              <a:spAutoFit/>
            </a:bodyPr>
            <a:lstStyle/>
            <a:p>
              <a:pPr lvl="0" algn="just">
                <a:lnSpc>
                  <a:spcPct val="130000"/>
                </a:lnSpc>
              </a:pPr>
              <a:r>
                <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断路申请单位负责管理作业现场。</a:t>
              </a:r>
              <a:endPar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8" name="矩形 37"/>
            <p:cNvSpPr/>
            <p:nvPr>
              <p:custDataLst>
                <p:tags r:id="rId27"/>
              </p:custDataLst>
            </p:nvPr>
          </p:nvSpPr>
          <p:spPr>
            <a:xfrm>
              <a:off x="2715" y="5048"/>
              <a:ext cx="4844" cy="584"/>
            </a:xfrm>
            <a:prstGeom prst="rect">
              <a:avLst/>
            </a:prstGeom>
          </p:spPr>
          <p:txBody>
            <a:bodyPr wrap="square" anchor="ctr" anchorCtr="0">
              <a:spAutoFit/>
            </a:bodyPr>
            <a:lstStyle/>
            <a:p>
              <a:pPr lvl="0" algn="just">
                <a:lnSpc>
                  <a:spcPct val="130000"/>
                </a:lnSpc>
              </a:pPr>
              <a:r>
                <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《作业证》由断路申请单位负责办理。</a:t>
              </a:r>
              <a:endParaRPr lang="pt-BR" altLang="zh-CN" sz="1400" b="1" kern="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6" name="图片 5"/>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a:grpSpLocks noChangeAspect="1"/>
          </p:cNvGrpSpPr>
          <p:nvPr/>
        </p:nvGrpSpPr>
        <p:grpSpPr>
          <a:xfrm>
            <a:off x="0" y="315595"/>
            <a:ext cx="2662555" cy="429895"/>
            <a:chOff x="0" y="497"/>
            <a:chExt cx="4193"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3382"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断路作业证管理</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1" name="组合 10"/>
          <p:cNvGrpSpPr/>
          <p:nvPr/>
        </p:nvGrpSpPr>
        <p:grpSpPr>
          <a:xfrm>
            <a:off x="632143" y="1350645"/>
            <a:ext cx="10927715" cy="4866640"/>
            <a:chOff x="981" y="2577"/>
            <a:chExt cx="17209" cy="7664"/>
          </a:xfrm>
        </p:grpSpPr>
        <p:sp>
          <p:nvSpPr>
            <p:cNvPr id="50" name="任意多边形 49"/>
            <p:cNvSpPr>
              <a:spLocks noChangeAspect="1"/>
            </p:cNvSpPr>
            <p:nvPr>
              <p:custDataLst>
                <p:tags r:id="rId12"/>
              </p:custDataLst>
            </p:nvPr>
          </p:nvSpPr>
          <p:spPr bwMode="auto">
            <a:xfrm>
              <a:off x="8281" y="3377"/>
              <a:ext cx="2757" cy="1724"/>
            </a:xfrm>
            <a:custGeom>
              <a:avLst/>
              <a:gdLst/>
              <a:ahLst/>
              <a:cxnLst>
                <a:cxn ang="0">
                  <a:pos x="38" y="579"/>
                </a:cxn>
                <a:cxn ang="0">
                  <a:pos x="886" y="579"/>
                </a:cxn>
                <a:cxn ang="0">
                  <a:pos x="886" y="382"/>
                </a:cxn>
                <a:cxn ang="0">
                  <a:pos x="926" y="382"/>
                </a:cxn>
                <a:cxn ang="0">
                  <a:pos x="926" y="68"/>
                </a:cxn>
                <a:cxn ang="0">
                  <a:pos x="886" y="68"/>
                </a:cxn>
                <a:cxn ang="0">
                  <a:pos x="886" y="0"/>
                </a:cxn>
                <a:cxn ang="0">
                  <a:pos x="38" y="0"/>
                </a:cxn>
                <a:cxn ang="0">
                  <a:pos x="38" y="68"/>
                </a:cxn>
                <a:cxn ang="0">
                  <a:pos x="0" y="68"/>
                </a:cxn>
                <a:cxn ang="0">
                  <a:pos x="0" y="382"/>
                </a:cxn>
                <a:cxn ang="0">
                  <a:pos x="38" y="382"/>
                </a:cxn>
                <a:cxn ang="0">
                  <a:pos x="38" y="579"/>
                </a:cxn>
              </a:cxnLst>
              <a:rect l="0" t="0" r="r" b="b"/>
              <a:pathLst>
                <a:path w="926" h="579">
                  <a:moveTo>
                    <a:pt x="38" y="579"/>
                  </a:moveTo>
                  <a:lnTo>
                    <a:pt x="886" y="579"/>
                  </a:lnTo>
                  <a:lnTo>
                    <a:pt x="886" y="382"/>
                  </a:lnTo>
                  <a:lnTo>
                    <a:pt x="926" y="382"/>
                  </a:lnTo>
                  <a:lnTo>
                    <a:pt x="926" y="68"/>
                  </a:lnTo>
                  <a:lnTo>
                    <a:pt x="886" y="68"/>
                  </a:lnTo>
                  <a:lnTo>
                    <a:pt x="886" y="0"/>
                  </a:lnTo>
                  <a:lnTo>
                    <a:pt x="38" y="0"/>
                  </a:lnTo>
                  <a:lnTo>
                    <a:pt x="38" y="68"/>
                  </a:lnTo>
                  <a:lnTo>
                    <a:pt x="0" y="68"/>
                  </a:lnTo>
                  <a:lnTo>
                    <a:pt x="0" y="382"/>
                  </a:lnTo>
                  <a:lnTo>
                    <a:pt x="38" y="382"/>
                  </a:lnTo>
                  <a:lnTo>
                    <a:pt x="38" y="579"/>
                  </a:lnTo>
                  <a:close/>
                </a:path>
              </a:pathLst>
            </a:custGeom>
            <a:solidFill>
              <a:schemeClr val="dk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1" name="任意多边形 50"/>
            <p:cNvSpPr>
              <a:spLocks noChangeAspect="1"/>
            </p:cNvSpPr>
            <p:nvPr>
              <p:custDataLst>
                <p:tags r:id="rId13"/>
              </p:custDataLst>
            </p:nvPr>
          </p:nvSpPr>
          <p:spPr bwMode="auto">
            <a:xfrm>
              <a:off x="6324" y="5190"/>
              <a:ext cx="1560" cy="3073"/>
            </a:xfrm>
            <a:custGeom>
              <a:avLst/>
              <a:gdLst/>
              <a:ahLst/>
              <a:cxnLst>
                <a:cxn ang="0">
                  <a:pos x="221" y="278"/>
                </a:cxn>
                <a:cxn ang="0">
                  <a:pos x="194" y="250"/>
                </a:cxn>
                <a:cxn ang="0">
                  <a:pos x="56" y="250"/>
                </a:cxn>
                <a:cxn ang="0">
                  <a:pos x="56" y="28"/>
                </a:cxn>
                <a:cxn ang="0">
                  <a:pos x="28" y="0"/>
                </a:cxn>
                <a:cxn ang="0">
                  <a:pos x="0" y="28"/>
                </a:cxn>
                <a:cxn ang="0">
                  <a:pos x="0" y="278"/>
                </a:cxn>
                <a:cxn ang="0">
                  <a:pos x="13" y="302"/>
                </a:cxn>
                <a:cxn ang="0">
                  <a:pos x="5" y="334"/>
                </a:cxn>
                <a:cxn ang="0">
                  <a:pos x="5" y="412"/>
                </a:cxn>
                <a:cxn ang="0">
                  <a:pos x="28" y="435"/>
                </a:cxn>
                <a:cxn ang="0">
                  <a:pos x="52" y="412"/>
                </a:cxn>
                <a:cxn ang="0">
                  <a:pos x="52" y="334"/>
                </a:cxn>
                <a:cxn ang="0">
                  <a:pos x="71" y="315"/>
                </a:cxn>
                <a:cxn ang="0">
                  <a:pos x="149" y="315"/>
                </a:cxn>
                <a:cxn ang="0">
                  <a:pos x="168" y="334"/>
                </a:cxn>
                <a:cxn ang="0">
                  <a:pos x="168" y="412"/>
                </a:cxn>
                <a:cxn ang="0">
                  <a:pos x="192" y="435"/>
                </a:cxn>
                <a:cxn ang="0">
                  <a:pos x="215" y="412"/>
                </a:cxn>
                <a:cxn ang="0">
                  <a:pos x="215" y="334"/>
                </a:cxn>
                <a:cxn ang="0">
                  <a:pos x="207" y="302"/>
                </a:cxn>
                <a:cxn ang="0">
                  <a:pos x="221" y="278"/>
                </a:cxn>
                <a:cxn ang="0">
                  <a:pos x="221" y="278"/>
                </a:cxn>
                <a:cxn ang="0">
                  <a:pos x="221" y="278"/>
                </a:cxn>
              </a:cxnLst>
              <a:rect l="0" t="0" r="r" b="b"/>
              <a:pathLst>
                <a:path w="221" h="435">
                  <a:moveTo>
                    <a:pt x="221" y="278"/>
                  </a:moveTo>
                  <a:cubicBezTo>
                    <a:pt x="221" y="262"/>
                    <a:pt x="209" y="250"/>
                    <a:pt x="194" y="250"/>
                  </a:cubicBezTo>
                  <a:cubicBezTo>
                    <a:pt x="56" y="250"/>
                    <a:pt x="56" y="250"/>
                    <a:pt x="56" y="250"/>
                  </a:cubicBezTo>
                  <a:cubicBezTo>
                    <a:pt x="56" y="28"/>
                    <a:pt x="56" y="28"/>
                    <a:pt x="56" y="28"/>
                  </a:cubicBezTo>
                  <a:cubicBezTo>
                    <a:pt x="56" y="13"/>
                    <a:pt x="43" y="0"/>
                    <a:pt x="28" y="0"/>
                  </a:cubicBezTo>
                  <a:cubicBezTo>
                    <a:pt x="12" y="0"/>
                    <a:pt x="0" y="13"/>
                    <a:pt x="0" y="28"/>
                  </a:cubicBezTo>
                  <a:cubicBezTo>
                    <a:pt x="0" y="278"/>
                    <a:pt x="0" y="278"/>
                    <a:pt x="0" y="278"/>
                  </a:cubicBezTo>
                  <a:cubicBezTo>
                    <a:pt x="0" y="288"/>
                    <a:pt x="5" y="297"/>
                    <a:pt x="13" y="302"/>
                  </a:cubicBezTo>
                  <a:cubicBezTo>
                    <a:pt x="8" y="311"/>
                    <a:pt x="5" y="322"/>
                    <a:pt x="5" y="334"/>
                  </a:cubicBezTo>
                  <a:cubicBezTo>
                    <a:pt x="5" y="412"/>
                    <a:pt x="5" y="412"/>
                    <a:pt x="5" y="412"/>
                  </a:cubicBezTo>
                  <a:cubicBezTo>
                    <a:pt x="5" y="425"/>
                    <a:pt x="16" y="435"/>
                    <a:pt x="28" y="435"/>
                  </a:cubicBezTo>
                  <a:cubicBezTo>
                    <a:pt x="41" y="435"/>
                    <a:pt x="52" y="425"/>
                    <a:pt x="52" y="412"/>
                  </a:cubicBezTo>
                  <a:cubicBezTo>
                    <a:pt x="52" y="334"/>
                    <a:pt x="52" y="334"/>
                    <a:pt x="52" y="334"/>
                  </a:cubicBezTo>
                  <a:cubicBezTo>
                    <a:pt x="52" y="323"/>
                    <a:pt x="60" y="315"/>
                    <a:pt x="71" y="315"/>
                  </a:cubicBezTo>
                  <a:cubicBezTo>
                    <a:pt x="149" y="315"/>
                    <a:pt x="149" y="315"/>
                    <a:pt x="149" y="315"/>
                  </a:cubicBezTo>
                  <a:cubicBezTo>
                    <a:pt x="160" y="315"/>
                    <a:pt x="168" y="323"/>
                    <a:pt x="168" y="334"/>
                  </a:cubicBezTo>
                  <a:cubicBezTo>
                    <a:pt x="168" y="412"/>
                    <a:pt x="168" y="412"/>
                    <a:pt x="168" y="412"/>
                  </a:cubicBezTo>
                  <a:cubicBezTo>
                    <a:pt x="168" y="425"/>
                    <a:pt x="179" y="435"/>
                    <a:pt x="192" y="435"/>
                  </a:cubicBezTo>
                  <a:cubicBezTo>
                    <a:pt x="205" y="435"/>
                    <a:pt x="215" y="425"/>
                    <a:pt x="215" y="412"/>
                  </a:cubicBezTo>
                  <a:cubicBezTo>
                    <a:pt x="215" y="334"/>
                    <a:pt x="215" y="334"/>
                    <a:pt x="215" y="334"/>
                  </a:cubicBezTo>
                  <a:cubicBezTo>
                    <a:pt x="215" y="322"/>
                    <a:pt x="212" y="312"/>
                    <a:pt x="207" y="302"/>
                  </a:cubicBezTo>
                  <a:cubicBezTo>
                    <a:pt x="216" y="297"/>
                    <a:pt x="221" y="288"/>
                    <a:pt x="221" y="278"/>
                  </a:cubicBezTo>
                  <a:close/>
                  <a:moveTo>
                    <a:pt x="221" y="278"/>
                  </a:moveTo>
                  <a:cubicBezTo>
                    <a:pt x="221" y="278"/>
                    <a:pt x="221" y="278"/>
                    <a:pt x="221" y="278"/>
                  </a:cubicBezTo>
                </a:path>
              </a:pathLst>
            </a:custGeom>
            <a:solidFill>
              <a:schemeClr val="dk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2" name="任意多边形 51"/>
            <p:cNvSpPr>
              <a:spLocks noChangeAspect="1"/>
            </p:cNvSpPr>
            <p:nvPr>
              <p:custDataLst>
                <p:tags r:id="rId14"/>
              </p:custDataLst>
            </p:nvPr>
          </p:nvSpPr>
          <p:spPr bwMode="auto">
            <a:xfrm>
              <a:off x="11330" y="5190"/>
              <a:ext cx="1557" cy="3073"/>
            </a:xfrm>
            <a:custGeom>
              <a:avLst/>
              <a:gdLst/>
              <a:ahLst/>
              <a:cxnLst>
                <a:cxn ang="0">
                  <a:pos x="221" y="278"/>
                </a:cxn>
                <a:cxn ang="0">
                  <a:pos x="221" y="28"/>
                </a:cxn>
                <a:cxn ang="0">
                  <a:pos x="193" y="0"/>
                </a:cxn>
                <a:cxn ang="0">
                  <a:pos x="165" y="28"/>
                </a:cxn>
                <a:cxn ang="0">
                  <a:pos x="165" y="250"/>
                </a:cxn>
                <a:cxn ang="0">
                  <a:pos x="28" y="250"/>
                </a:cxn>
                <a:cxn ang="0">
                  <a:pos x="0" y="278"/>
                </a:cxn>
                <a:cxn ang="0">
                  <a:pos x="14" y="302"/>
                </a:cxn>
                <a:cxn ang="0">
                  <a:pos x="6" y="334"/>
                </a:cxn>
                <a:cxn ang="0">
                  <a:pos x="6" y="412"/>
                </a:cxn>
                <a:cxn ang="0">
                  <a:pos x="29" y="435"/>
                </a:cxn>
                <a:cxn ang="0">
                  <a:pos x="53" y="412"/>
                </a:cxn>
                <a:cxn ang="0">
                  <a:pos x="53" y="334"/>
                </a:cxn>
                <a:cxn ang="0">
                  <a:pos x="72" y="315"/>
                </a:cxn>
                <a:cxn ang="0">
                  <a:pos x="150" y="315"/>
                </a:cxn>
                <a:cxn ang="0">
                  <a:pos x="169" y="334"/>
                </a:cxn>
                <a:cxn ang="0">
                  <a:pos x="169" y="412"/>
                </a:cxn>
                <a:cxn ang="0">
                  <a:pos x="193" y="435"/>
                </a:cxn>
                <a:cxn ang="0">
                  <a:pos x="216" y="412"/>
                </a:cxn>
                <a:cxn ang="0">
                  <a:pos x="216" y="334"/>
                </a:cxn>
                <a:cxn ang="0">
                  <a:pos x="208" y="302"/>
                </a:cxn>
                <a:cxn ang="0">
                  <a:pos x="221" y="278"/>
                </a:cxn>
                <a:cxn ang="0">
                  <a:pos x="221" y="278"/>
                </a:cxn>
                <a:cxn ang="0">
                  <a:pos x="221" y="278"/>
                </a:cxn>
              </a:cxnLst>
              <a:rect l="0" t="0" r="r" b="b"/>
              <a:pathLst>
                <a:path w="221" h="435">
                  <a:moveTo>
                    <a:pt x="221" y="278"/>
                  </a:moveTo>
                  <a:cubicBezTo>
                    <a:pt x="221" y="28"/>
                    <a:pt x="221" y="28"/>
                    <a:pt x="221" y="28"/>
                  </a:cubicBezTo>
                  <a:cubicBezTo>
                    <a:pt x="221" y="13"/>
                    <a:pt x="209" y="0"/>
                    <a:pt x="193" y="0"/>
                  </a:cubicBezTo>
                  <a:cubicBezTo>
                    <a:pt x="178" y="0"/>
                    <a:pt x="165" y="13"/>
                    <a:pt x="165" y="28"/>
                  </a:cubicBezTo>
                  <a:cubicBezTo>
                    <a:pt x="165" y="250"/>
                    <a:pt x="165" y="250"/>
                    <a:pt x="165" y="250"/>
                  </a:cubicBezTo>
                  <a:cubicBezTo>
                    <a:pt x="28" y="250"/>
                    <a:pt x="28" y="250"/>
                    <a:pt x="28" y="250"/>
                  </a:cubicBezTo>
                  <a:cubicBezTo>
                    <a:pt x="12" y="250"/>
                    <a:pt x="0" y="262"/>
                    <a:pt x="0" y="278"/>
                  </a:cubicBezTo>
                  <a:cubicBezTo>
                    <a:pt x="0" y="288"/>
                    <a:pt x="5" y="298"/>
                    <a:pt x="14" y="302"/>
                  </a:cubicBezTo>
                  <a:cubicBezTo>
                    <a:pt x="9" y="312"/>
                    <a:pt x="6" y="322"/>
                    <a:pt x="6" y="334"/>
                  </a:cubicBezTo>
                  <a:cubicBezTo>
                    <a:pt x="6" y="412"/>
                    <a:pt x="6" y="412"/>
                    <a:pt x="6" y="412"/>
                  </a:cubicBezTo>
                  <a:cubicBezTo>
                    <a:pt x="6" y="425"/>
                    <a:pt x="17" y="435"/>
                    <a:pt x="29" y="435"/>
                  </a:cubicBezTo>
                  <a:cubicBezTo>
                    <a:pt x="42" y="435"/>
                    <a:pt x="53" y="425"/>
                    <a:pt x="53" y="412"/>
                  </a:cubicBezTo>
                  <a:cubicBezTo>
                    <a:pt x="53" y="334"/>
                    <a:pt x="53" y="334"/>
                    <a:pt x="53" y="334"/>
                  </a:cubicBezTo>
                  <a:cubicBezTo>
                    <a:pt x="53" y="323"/>
                    <a:pt x="61" y="315"/>
                    <a:pt x="72" y="315"/>
                  </a:cubicBezTo>
                  <a:cubicBezTo>
                    <a:pt x="150" y="315"/>
                    <a:pt x="150" y="315"/>
                    <a:pt x="150" y="315"/>
                  </a:cubicBezTo>
                  <a:cubicBezTo>
                    <a:pt x="161" y="315"/>
                    <a:pt x="169" y="323"/>
                    <a:pt x="169" y="334"/>
                  </a:cubicBezTo>
                  <a:cubicBezTo>
                    <a:pt x="169" y="412"/>
                    <a:pt x="169" y="412"/>
                    <a:pt x="169" y="412"/>
                  </a:cubicBezTo>
                  <a:cubicBezTo>
                    <a:pt x="169" y="425"/>
                    <a:pt x="180" y="435"/>
                    <a:pt x="193" y="435"/>
                  </a:cubicBezTo>
                  <a:cubicBezTo>
                    <a:pt x="205" y="435"/>
                    <a:pt x="216" y="425"/>
                    <a:pt x="216" y="412"/>
                  </a:cubicBezTo>
                  <a:cubicBezTo>
                    <a:pt x="216" y="334"/>
                    <a:pt x="216" y="334"/>
                    <a:pt x="216" y="334"/>
                  </a:cubicBezTo>
                  <a:cubicBezTo>
                    <a:pt x="216" y="322"/>
                    <a:pt x="213" y="311"/>
                    <a:pt x="208" y="302"/>
                  </a:cubicBezTo>
                  <a:cubicBezTo>
                    <a:pt x="216" y="297"/>
                    <a:pt x="221" y="288"/>
                    <a:pt x="221" y="278"/>
                  </a:cubicBezTo>
                  <a:close/>
                  <a:moveTo>
                    <a:pt x="221" y="278"/>
                  </a:moveTo>
                  <a:cubicBezTo>
                    <a:pt x="221" y="278"/>
                    <a:pt x="221" y="278"/>
                    <a:pt x="221" y="278"/>
                  </a:cubicBezTo>
                </a:path>
              </a:pathLst>
            </a:custGeom>
            <a:solidFill>
              <a:schemeClr val="dk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3" name="任意多边形 52"/>
            <p:cNvSpPr>
              <a:spLocks noChangeAspect="1"/>
            </p:cNvSpPr>
            <p:nvPr>
              <p:custDataLst>
                <p:tags r:id="rId15"/>
              </p:custDataLst>
            </p:nvPr>
          </p:nvSpPr>
          <p:spPr bwMode="auto">
            <a:xfrm>
              <a:off x="8281" y="6101"/>
              <a:ext cx="2567" cy="2058"/>
            </a:xfrm>
            <a:custGeom>
              <a:avLst/>
              <a:gdLst/>
              <a:ahLst/>
              <a:cxnLst>
                <a:cxn ang="0">
                  <a:pos x="364" y="27"/>
                </a:cxn>
                <a:cxn ang="0">
                  <a:pos x="337" y="0"/>
                </a:cxn>
                <a:cxn ang="0">
                  <a:pos x="27" y="0"/>
                </a:cxn>
                <a:cxn ang="0">
                  <a:pos x="0" y="27"/>
                </a:cxn>
                <a:cxn ang="0">
                  <a:pos x="27" y="53"/>
                </a:cxn>
                <a:cxn ang="0">
                  <a:pos x="64" y="53"/>
                </a:cxn>
                <a:cxn ang="0">
                  <a:pos x="64" y="291"/>
                </a:cxn>
                <a:cxn ang="0">
                  <a:pos x="301" y="291"/>
                </a:cxn>
                <a:cxn ang="0">
                  <a:pos x="301" y="53"/>
                </a:cxn>
                <a:cxn ang="0">
                  <a:pos x="337" y="53"/>
                </a:cxn>
                <a:cxn ang="0">
                  <a:pos x="364" y="27"/>
                </a:cxn>
                <a:cxn ang="0">
                  <a:pos x="364" y="27"/>
                </a:cxn>
                <a:cxn ang="0">
                  <a:pos x="364" y="27"/>
                </a:cxn>
              </a:cxnLst>
              <a:rect l="0" t="0" r="r" b="b"/>
              <a:pathLst>
                <a:path w="364" h="291">
                  <a:moveTo>
                    <a:pt x="364" y="27"/>
                  </a:moveTo>
                  <a:cubicBezTo>
                    <a:pt x="364" y="12"/>
                    <a:pt x="352" y="0"/>
                    <a:pt x="337" y="0"/>
                  </a:cubicBezTo>
                  <a:cubicBezTo>
                    <a:pt x="27" y="0"/>
                    <a:pt x="27" y="0"/>
                    <a:pt x="27" y="0"/>
                  </a:cubicBezTo>
                  <a:cubicBezTo>
                    <a:pt x="12" y="0"/>
                    <a:pt x="0" y="12"/>
                    <a:pt x="0" y="27"/>
                  </a:cubicBezTo>
                  <a:cubicBezTo>
                    <a:pt x="0" y="41"/>
                    <a:pt x="12" y="53"/>
                    <a:pt x="27" y="53"/>
                  </a:cubicBezTo>
                  <a:cubicBezTo>
                    <a:pt x="64" y="53"/>
                    <a:pt x="64" y="53"/>
                    <a:pt x="64" y="53"/>
                  </a:cubicBezTo>
                  <a:cubicBezTo>
                    <a:pt x="64" y="291"/>
                    <a:pt x="64" y="291"/>
                    <a:pt x="64" y="291"/>
                  </a:cubicBezTo>
                  <a:cubicBezTo>
                    <a:pt x="301" y="291"/>
                    <a:pt x="301" y="291"/>
                    <a:pt x="301" y="291"/>
                  </a:cubicBezTo>
                  <a:cubicBezTo>
                    <a:pt x="301" y="53"/>
                    <a:pt x="301" y="53"/>
                    <a:pt x="301" y="53"/>
                  </a:cubicBezTo>
                  <a:cubicBezTo>
                    <a:pt x="337" y="53"/>
                    <a:pt x="337" y="53"/>
                    <a:pt x="337" y="53"/>
                  </a:cubicBezTo>
                  <a:cubicBezTo>
                    <a:pt x="352" y="53"/>
                    <a:pt x="364" y="41"/>
                    <a:pt x="364" y="27"/>
                  </a:cubicBezTo>
                  <a:close/>
                  <a:moveTo>
                    <a:pt x="364" y="27"/>
                  </a:moveTo>
                  <a:cubicBezTo>
                    <a:pt x="364" y="27"/>
                    <a:pt x="364" y="27"/>
                    <a:pt x="364" y="27"/>
                  </a:cubicBezTo>
                </a:path>
              </a:pathLst>
            </a:custGeom>
            <a:solidFill>
              <a:schemeClr val="dk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4" name="圆角矩形 3"/>
            <p:cNvSpPr>
              <a:spLocks noChangeAspect="1"/>
            </p:cNvSpPr>
            <p:nvPr>
              <p:custDataLst>
                <p:tags r:id="rId16"/>
              </p:custDataLst>
            </p:nvPr>
          </p:nvSpPr>
          <p:spPr>
            <a:xfrm>
              <a:off x="8519" y="3519"/>
              <a:ext cx="2305" cy="1444"/>
            </a:xfrm>
            <a:prstGeom prst="roundRect">
              <a:avLst>
                <a:gd name="adj" fmla="val 5533"/>
              </a:avLst>
            </a:prstGeom>
            <a:solidFill>
              <a:schemeClr val="l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48" name="任意多边形 47"/>
            <p:cNvSpPr>
              <a:spLocks noChangeAspect="1"/>
            </p:cNvSpPr>
            <p:nvPr>
              <p:custDataLst>
                <p:tags r:id="rId17"/>
              </p:custDataLst>
            </p:nvPr>
          </p:nvSpPr>
          <p:spPr bwMode="auto">
            <a:xfrm>
              <a:off x="6896" y="3940"/>
              <a:ext cx="1009" cy="1012"/>
            </a:xfrm>
            <a:custGeom>
              <a:avLst/>
              <a:gdLst/>
              <a:ahLst/>
              <a:cxnLst>
                <a:cxn ang="0">
                  <a:pos x="143" y="71"/>
                </a:cxn>
                <a:cxn ang="0">
                  <a:pos x="71" y="143"/>
                </a:cxn>
                <a:cxn ang="0">
                  <a:pos x="0" y="71"/>
                </a:cxn>
                <a:cxn ang="0">
                  <a:pos x="71" y="0"/>
                </a:cxn>
                <a:cxn ang="0">
                  <a:pos x="143" y="71"/>
                </a:cxn>
                <a:cxn ang="0">
                  <a:pos x="143" y="71"/>
                </a:cxn>
                <a:cxn ang="0">
                  <a:pos x="143" y="71"/>
                </a:cxn>
              </a:cxnLst>
              <a:rect l="0" t="0" r="r" b="b"/>
              <a:pathLst>
                <a:path w="143" h="143">
                  <a:moveTo>
                    <a:pt x="143" y="71"/>
                  </a:moveTo>
                  <a:cubicBezTo>
                    <a:pt x="143" y="111"/>
                    <a:pt x="111" y="143"/>
                    <a:pt x="71" y="143"/>
                  </a:cubicBezTo>
                  <a:cubicBezTo>
                    <a:pt x="32" y="143"/>
                    <a:pt x="0" y="111"/>
                    <a:pt x="0" y="71"/>
                  </a:cubicBezTo>
                  <a:cubicBezTo>
                    <a:pt x="0" y="32"/>
                    <a:pt x="32" y="0"/>
                    <a:pt x="71" y="0"/>
                  </a:cubicBezTo>
                  <a:cubicBezTo>
                    <a:pt x="111" y="0"/>
                    <a:pt x="143" y="32"/>
                    <a:pt x="143" y="71"/>
                  </a:cubicBezTo>
                  <a:close/>
                  <a:moveTo>
                    <a:pt x="143" y="71"/>
                  </a:moveTo>
                  <a:cubicBezTo>
                    <a:pt x="143" y="71"/>
                    <a:pt x="143" y="71"/>
                    <a:pt x="143" y="71"/>
                  </a:cubicBezTo>
                </a:path>
              </a:pathLst>
            </a:custGeom>
            <a:solidFill>
              <a:schemeClr val="accen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49" name="任意多边形 48"/>
            <p:cNvSpPr>
              <a:spLocks noChangeAspect="1"/>
            </p:cNvSpPr>
            <p:nvPr>
              <p:custDataLst>
                <p:tags r:id="rId18"/>
              </p:custDataLst>
            </p:nvPr>
          </p:nvSpPr>
          <p:spPr bwMode="auto">
            <a:xfrm>
              <a:off x="6819" y="4973"/>
              <a:ext cx="1998" cy="3270"/>
            </a:xfrm>
            <a:custGeom>
              <a:avLst/>
              <a:gdLst/>
              <a:ahLst/>
              <a:cxnLst>
                <a:cxn ang="0">
                  <a:pos x="222" y="234"/>
                </a:cxn>
                <a:cxn ang="0">
                  <a:pos x="190" y="205"/>
                </a:cxn>
                <a:cxn ang="0">
                  <a:pos x="132" y="205"/>
                </a:cxn>
                <a:cxn ang="0">
                  <a:pos x="132" y="127"/>
                </a:cxn>
                <a:cxn ang="0">
                  <a:pos x="202" y="154"/>
                </a:cxn>
                <a:cxn ang="0">
                  <a:pos x="262" y="141"/>
                </a:cxn>
                <a:cxn ang="0">
                  <a:pos x="278" y="105"/>
                </a:cxn>
                <a:cxn ang="0">
                  <a:pos x="242" y="89"/>
                </a:cxn>
                <a:cxn ang="0">
                  <a:pos x="125" y="31"/>
                </a:cxn>
                <a:cxn ang="0">
                  <a:pos x="124" y="31"/>
                </a:cxn>
                <a:cxn ang="0">
                  <a:pos x="82" y="2"/>
                </a:cxn>
                <a:cxn ang="0">
                  <a:pos x="67" y="0"/>
                </a:cxn>
                <a:cxn ang="0">
                  <a:pos x="51" y="2"/>
                </a:cxn>
                <a:cxn ang="0">
                  <a:pos x="50" y="2"/>
                </a:cxn>
                <a:cxn ang="0">
                  <a:pos x="0" y="57"/>
                </a:cxn>
                <a:cxn ang="0">
                  <a:pos x="0" y="216"/>
                </a:cxn>
                <a:cxn ang="0">
                  <a:pos x="66" y="272"/>
                </a:cxn>
                <a:cxn ang="0">
                  <a:pos x="72" y="271"/>
                </a:cxn>
                <a:cxn ang="0">
                  <a:pos x="160" y="271"/>
                </a:cxn>
                <a:cxn ang="0">
                  <a:pos x="179" y="434"/>
                </a:cxn>
                <a:cxn ang="0">
                  <a:pos x="212" y="463"/>
                </a:cxn>
                <a:cxn ang="0">
                  <a:pos x="216" y="463"/>
                </a:cxn>
                <a:cxn ang="0">
                  <a:pos x="245" y="427"/>
                </a:cxn>
                <a:cxn ang="0">
                  <a:pos x="222" y="234"/>
                </a:cxn>
                <a:cxn ang="0">
                  <a:pos x="222" y="234"/>
                </a:cxn>
                <a:cxn ang="0">
                  <a:pos x="222" y="234"/>
                </a:cxn>
              </a:cxnLst>
              <a:rect l="0" t="0" r="r" b="b"/>
              <a:pathLst>
                <a:path w="283" h="463">
                  <a:moveTo>
                    <a:pt x="222" y="234"/>
                  </a:moveTo>
                  <a:cubicBezTo>
                    <a:pt x="220" y="218"/>
                    <a:pt x="206" y="205"/>
                    <a:pt x="190" y="205"/>
                  </a:cubicBezTo>
                  <a:cubicBezTo>
                    <a:pt x="132" y="205"/>
                    <a:pt x="132" y="205"/>
                    <a:pt x="132" y="205"/>
                  </a:cubicBezTo>
                  <a:cubicBezTo>
                    <a:pt x="132" y="127"/>
                    <a:pt x="132" y="127"/>
                    <a:pt x="132" y="127"/>
                  </a:cubicBezTo>
                  <a:cubicBezTo>
                    <a:pt x="152" y="143"/>
                    <a:pt x="173" y="154"/>
                    <a:pt x="202" y="154"/>
                  </a:cubicBezTo>
                  <a:cubicBezTo>
                    <a:pt x="219" y="154"/>
                    <a:pt x="239" y="150"/>
                    <a:pt x="262" y="141"/>
                  </a:cubicBezTo>
                  <a:cubicBezTo>
                    <a:pt x="276" y="136"/>
                    <a:pt x="283" y="120"/>
                    <a:pt x="278" y="105"/>
                  </a:cubicBezTo>
                  <a:cubicBezTo>
                    <a:pt x="272" y="91"/>
                    <a:pt x="256" y="84"/>
                    <a:pt x="242" y="89"/>
                  </a:cubicBezTo>
                  <a:cubicBezTo>
                    <a:pt x="185" y="111"/>
                    <a:pt x="174" y="99"/>
                    <a:pt x="125" y="31"/>
                  </a:cubicBezTo>
                  <a:cubicBezTo>
                    <a:pt x="125" y="31"/>
                    <a:pt x="125" y="31"/>
                    <a:pt x="124" y="31"/>
                  </a:cubicBezTo>
                  <a:cubicBezTo>
                    <a:pt x="115" y="16"/>
                    <a:pt x="98" y="6"/>
                    <a:pt x="82" y="2"/>
                  </a:cubicBezTo>
                  <a:cubicBezTo>
                    <a:pt x="82" y="2"/>
                    <a:pt x="75" y="0"/>
                    <a:pt x="67" y="0"/>
                  </a:cubicBezTo>
                  <a:cubicBezTo>
                    <a:pt x="59" y="0"/>
                    <a:pt x="51" y="2"/>
                    <a:pt x="51" y="2"/>
                  </a:cubicBezTo>
                  <a:cubicBezTo>
                    <a:pt x="50" y="2"/>
                    <a:pt x="50" y="2"/>
                    <a:pt x="50" y="2"/>
                  </a:cubicBezTo>
                  <a:cubicBezTo>
                    <a:pt x="26" y="8"/>
                    <a:pt x="0" y="27"/>
                    <a:pt x="0" y="57"/>
                  </a:cubicBezTo>
                  <a:cubicBezTo>
                    <a:pt x="0" y="216"/>
                    <a:pt x="0" y="216"/>
                    <a:pt x="0" y="216"/>
                  </a:cubicBezTo>
                  <a:cubicBezTo>
                    <a:pt x="0" y="250"/>
                    <a:pt x="35" y="272"/>
                    <a:pt x="66" y="272"/>
                  </a:cubicBezTo>
                  <a:cubicBezTo>
                    <a:pt x="68" y="272"/>
                    <a:pt x="70" y="271"/>
                    <a:pt x="72" y="271"/>
                  </a:cubicBezTo>
                  <a:cubicBezTo>
                    <a:pt x="160" y="271"/>
                    <a:pt x="160" y="271"/>
                    <a:pt x="160" y="271"/>
                  </a:cubicBezTo>
                  <a:cubicBezTo>
                    <a:pt x="179" y="434"/>
                    <a:pt x="179" y="434"/>
                    <a:pt x="179" y="434"/>
                  </a:cubicBezTo>
                  <a:cubicBezTo>
                    <a:pt x="181" y="451"/>
                    <a:pt x="195" y="463"/>
                    <a:pt x="212" y="463"/>
                  </a:cubicBezTo>
                  <a:cubicBezTo>
                    <a:pt x="213" y="463"/>
                    <a:pt x="214" y="463"/>
                    <a:pt x="216" y="463"/>
                  </a:cubicBezTo>
                  <a:cubicBezTo>
                    <a:pt x="234" y="461"/>
                    <a:pt x="247" y="445"/>
                    <a:pt x="245" y="427"/>
                  </a:cubicBezTo>
                  <a:lnTo>
                    <a:pt x="222" y="234"/>
                  </a:lnTo>
                  <a:close/>
                  <a:moveTo>
                    <a:pt x="222" y="234"/>
                  </a:moveTo>
                  <a:cubicBezTo>
                    <a:pt x="222" y="234"/>
                    <a:pt x="222" y="234"/>
                    <a:pt x="222" y="234"/>
                  </a:cubicBezTo>
                </a:path>
              </a:pathLst>
            </a:custGeom>
            <a:solidFill>
              <a:schemeClr val="accen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46" name="任意多边形 45"/>
            <p:cNvSpPr>
              <a:spLocks noChangeAspect="1"/>
            </p:cNvSpPr>
            <p:nvPr>
              <p:custDataLst>
                <p:tags r:id="rId19"/>
              </p:custDataLst>
            </p:nvPr>
          </p:nvSpPr>
          <p:spPr bwMode="auto">
            <a:xfrm>
              <a:off x="11306" y="3940"/>
              <a:ext cx="1018" cy="1012"/>
            </a:xfrm>
            <a:custGeom>
              <a:avLst/>
              <a:gdLst/>
              <a:ahLst/>
              <a:cxnLst>
                <a:cxn ang="0">
                  <a:pos x="144" y="71"/>
                </a:cxn>
                <a:cxn ang="0">
                  <a:pos x="72" y="143"/>
                </a:cxn>
                <a:cxn ang="0">
                  <a:pos x="0" y="71"/>
                </a:cxn>
                <a:cxn ang="0">
                  <a:pos x="72" y="0"/>
                </a:cxn>
                <a:cxn ang="0">
                  <a:pos x="144" y="71"/>
                </a:cxn>
                <a:cxn ang="0">
                  <a:pos x="144" y="71"/>
                </a:cxn>
                <a:cxn ang="0">
                  <a:pos x="144" y="71"/>
                </a:cxn>
              </a:cxnLst>
              <a:rect l="0" t="0" r="r" b="b"/>
              <a:pathLst>
                <a:path w="144" h="143">
                  <a:moveTo>
                    <a:pt x="144" y="71"/>
                  </a:moveTo>
                  <a:cubicBezTo>
                    <a:pt x="144" y="111"/>
                    <a:pt x="111" y="143"/>
                    <a:pt x="72" y="143"/>
                  </a:cubicBezTo>
                  <a:cubicBezTo>
                    <a:pt x="32" y="143"/>
                    <a:pt x="0" y="111"/>
                    <a:pt x="0" y="71"/>
                  </a:cubicBezTo>
                  <a:cubicBezTo>
                    <a:pt x="0" y="32"/>
                    <a:pt x="32" y="0"/>
                    <a:pt x="72" y="0"/>
                  </a:cubicBezTo>
                  <a:cubicBezTo>
                    <a:pt x="111" y="0"/>
                    <a:pt x="144" y="32"/>
                    <a:pt x="144" y="71"/>
                  </a:cubicBezTo>
                  <a:close/>
                  <a:moveTo>
                    <a:pt x="144" y="71"/>
                  </a:moveTo>
                  <a:cubicBezTo>
                    <a:pt x="144" y="71"/>
                    <a:pt x="144" y="71"/>
                    <a:pt x="144" y="71"/>
                  </a:cubicBezTo>
                </a:path>
              </a:pathLst>
            </a:custGeom>
            <a:solidFill>
              <a:schemeClr val="accent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47" name="任意多边形 46"/>
            <p:cNvSpPr>
              <a:spLocks noChangeAspect="1"/>
            </p:cNvSpPr>
            <p:nvPr>
              <p:custDataLst>
                <p:tags r:id="rId20"/>
              </p:custDataLst>
            </p:nvPr>
          </p:nvSpPr>
          <p:spPr bwMode="auto">
            <a:xfrm>
              <a:off x="10398" y="4973"/>
              <a:ext cx="1995" cy="3270"/>
            </a:xfrm>
            <a:custGeom>
              <a:avLst/>
              <a:gdLst/>
              <a:ahLst/>
              <a:cxnLst>
                <a:cxn ang="0">
                  <a:pos x="217" y="272"/>
                </a:cxn>
                <a:cxn ang="0">
                  <a:pos x="283" y="216"/>
                </a:cxn>
                <a:cxn ang="0">
                  <a:pos x="283" y="57"/>
                </a:cxn>
                <a:cxn ang="0">
                  <a:pos x="233" y="2"/>
                </a:cxn>
                <a:cxn ang="0">
                  <a:pos x="233" y="2"/>
                </a:cxn>
                <a:cxn ang="0">
                  <a:pos x="216" y="0"/>
                </a:cxn>
                <a:cxn ang="0">
                  <a:pos x="201" y="2"/>
                </a:cxn>
                <a:cxn ang="0">
                  <a:pos x="159" y="31"/>
                </a:cxn>
                <a:cxn ang="0">
                  <a:pos x="158" y="31"/>
                </a:cxn>
                <a:cxn ang="0">
                  <a:pos x="41" y="89"/>
                </a:cxn>
                <a:cxn ang="0">
                  <a:pos x="5" y="105"/>
                </a:cxn>
                <a:cxn ang="0">
                  <a:pos x="21" y="141"/>
                </a:cxn>
                <a:cxn ang="0">
                  <a:pos x="81" y="154"/>
                </a:cxn>
                <a:cxn ang="0">
                  <a:pos x="151" y="127"/>
                </a:cxn>
                <a:cxn ang="0">
                  <a:pos x="151" y="205"/>
                </a:cxn>
                <a:cxn ang="0">
                  <a:pos x="93" y="205"/>
                </a:cxn>
                <a:cxn ang="0">
                  <a:pos x="93" y="205"/>
                </a:cxn>
                <a:cxn ang="0">
                  <a:pos x="61" y="234"/>
                </a:cxn>
                <a:cxn ang="0">
                  <a:pos x="38" y="427"/>
                </a:cxn>
                <a:cxn ang="0">
                  <a:pos x="67" y="463"/>
                </a:cxn>
                <a:cxn ang="0">
                  <a:pos x="71" y="463"/>
                </a:cxn>
                <a:cxn ang="0">
                  <a:pos x="104" y="434"/>
                </a:cxn>
                <a:cxn ang="0">
                  <a:pos x="123" y="271"/>
                </a:cxn>
                <a:cxn ang="0">
                  <a:pos x="211" y="271"/>
                </a:cxn>
                <a:cxn ang="0">
                  <a:pos x="217" y="272"/>
                </a:cxn>
                <a:cxn ang="0">
                  <a:pos x="217" y="272"/>
                </a:cxn>
                <a:cxn ang="0">
                  <a:pos x="217" y="272"/>
                </a:cxn>
              </a:cxnLst>
              <a:rect l="0" t="0" r="r" b="b"/>
              <a:pathLst>
                <a:path w="283" h="463">
                  <a:moveTo>
                    <a:pt x="217" y="272"/>
                  </a:moveTo>
                  <a:cubicBezTo>
                    <a:pt x="248" y="272"/>
                    <a:pt x="283" y="250"/>
                    <a:pt x="283" y="216"/>
                  </a:cubicBezTo>
                  <a:cubicBezTo>
                    <a:pt x="283" y="57"/>
                    <a:pt x="283" y="57"/>
                    <a:pt x="283" y="57"/>
                  </a:cubicBezTo>
                  <a:cubicBezTo>
                    <a:pt x="283" y="27"/>
                    <a:pt x="257" y="8"/>
                    <a:pt x="233" y="2"/>
                  </a:cubicBezTo>
                  <a:cubicBezTo>
                    <a:pt x="233" y="2"/>
                    <a:pt x="233" y="2"/>
                    <a:pt x="233" y="2"/>
                  </a:cubicBezTo>
                  <a:cubicBezTo>
                    <a:pt x="233" y="2"/>
                    <a:pt x="224" y="0"/>
                    <a:pt x="216" y="0"/>
                  </a:cubicBezTo>
                  <a:cubicBezTo>
                    <a:pt x="208" y="0"/>
                    <a:pt x="201" y="2"/>
                    <a:pt x="201" y="2"/>
                  </a:cubicBezTo>
                  <a:cubicBezTo>
                    <a:pt x="185" y="6"/>
                    <a:pt x="168" y="16"/>
                    <a:pt x="159" y="31"/>
                  </a:cubicBezTo>
                  <a:cubicBezTo>
                    <a:pt x="158" y="31"/>
                    <a:pt x="158" y="31"/>
                    <a:pt x="158" y="31"/>
                  </a:cubicBezTo>
                  <a:cubicBezTo>
                    <a:pt x="109" y="99"/>
                    <a:pt x="98" y="111"/>
                    <a:pt x="41" y="89"/>
                  </a:cubicBezTo>
                  <a:cubicBezTo>
                    <a:pt x="27" y="84"/>
                    <a:pt x="11" y="91"/>
                    <a:pt x="5" y="105"/>
                  </a:cubicBezTo>
                  <a:cubicBezTo>
                    <a:pt x="0" y="120"/>
                    <a:pt x="7" y="136"/>
                    <a:pt x="21" y="141"/>
                  </a:cubicBezTo>
                  <a:cubicBezTo>
                    <a:pt x="44" y="150"/>
                    <a:pt x="64" y="154"/>
                    <a:pt x="81" y="154"/>
                  </a:cubicBezTo>
                  <a:cubicBezTo>
                    <a:pt x="110" y="154"/>
                    <a:pt x="131" y="143"/>
                    <a:pt x="151" y="127"/>
                  </a:cubicBezTo>
                  <a:cubicBezTo>
                    <a:pt x="151" y="205"/>
                    <a:pt x="151" y="205"/>
                    <a:pt x="151" y="205"/>
                  </a:cubicBezTo>
                  <a:cubicBezTo>
                    <a:pt x="93" y="205"/>
                    <a:pt x="93" y="205"/>
                    <a:pt x="93" y="205"/>
                  </a:cubicBezTo>
                  <a:cubicBezTo>
                    <a:pt x="93" y="205"/>
                    <a:pt x="93" y="205"/>
                    <a:pt x="93" y="205"/>
                  </a:cubicBezTo>
                  <a:cubicBezTo>
                    <a:pt x="77" y="205"/>
                    <a:pt x="63" y="218"/>
                    <a:pt x="61" y="234"/>
                  </a:cubicBezTo>
                  <a:cubicBezTo>
                    <a:pt x="38" y="427"/>
                    <a:pt x="38" y="427"/>
                    <a:pt x="38" y="427"/>
                  </a:cubicBezTo>
                  <a:cubicBezTo>
                    <a:pt x="36" y="445"/>
                    <a:pt x="49" y="461"/>
                    <a:pt x="67" y="463"/>
                  </a:cubicBezTo>
                  <a:cubicBezTo>
                    <a:pt x="69" y="463"/>
                    <a:pt x="70" y="463"/>
                    <a:pt x="71" y="463"/>
                  </a:cubicBezTo>
                  <a:cubicBezTo>
                    <a:pt x="88" y="463"/>
                    <a:pt x="102" y="451"/>
                    <a:pt x="104" y="434"/>
                  </a:cubicBezTo>
                  <a:cubicBezTo>
                    <a:pt x="123" y="271"/>
                    <a:pt x="123" y="271"/>
                    <a:pt x="123" y="271"/>
                  </a:cubicBezTo>
                  <a:cubicBezTo>
                    <a:pt x="211" y="271"/>
                    <a:pt x="211" y="271"/>
                    <a:pt x="211" y="271"/>
                  </a:cubicBezTo>
                  <a:cubicBezTo>
                    <a:pt x="213" y="271"/>
                    <a:pt x="215" y="272"/>
                    <a:pt x="217" y="272"/>
                  </a:cubicBezTo>
                  <a:close/>
                  <a:moveTo>
                    <a:pt x="217" y="272"/>
                  </a:moveTo>
                  <a:cubicBezTo>
                    <a:pt x="217" y="272"/>
                    <a:pt x="217" y="272"/>
                    <a:pt x="217" y="272"/>
                  </a:cubicBezTo>
                </a:path>
              </a:pathLst>
            </a:custGeom>
            <a:solidFill>
              <a:schemeClr val="accent2"/>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2" name="直接连接符 1"/>
            <p:cNvSpPr>
              <a:spLocks noChangeAspect="1"/>
            </p:cNvSpPr>
            <p:nvPr>
              <p:custDataLst>
                <p:tags r:id="rId21"/>
              </p:custDataLst>
            </p:nvPr>
          </p:nvSpPr>
          <p:spPr bwMode="auto">
            <a:xfrm>
              <a:off x="8540" y="4818"/>
              <a:ext cx="3" cy="3"/>
            </a:xfrm>
            <a:prstGeom prst="line">
              <a:avLst/>
            </a:prstGeom>
            <a:no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3" name="直接连接符 2"/>
            <p:cNvSpPr>
              <a:spLocks noChangeAspect="1"/>
            </p:cNvSpPr>
            <p:nvPr>
              <p:custDataLst>
                <p:tags r:id="rId22"/>
              </p:custDataLst>
            </p:nvPr>
          </p:nvSpPr>
          <p:spPr bwMode="auto">
            <a:xfrm>
              <a:off x="8540" y="4818"/>
              <a:ext cx="3" cy="3"/>
            </a:xfrm>
            <a:prstGeom prst="line">
              <a:avLst/>
            </a:prstGeom>
            <a:no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14" name="椭圆 13"/>
            <p:cNvSpPr>
              <a:spLocks noChangeAspect="1"/>
            </p:cNvSpPr>
            <p:nvPr>
              <p:custDataLst>
                <p:tags r:id="rId23"/>
              </p:custDataLst>
            </p:nvPr>
          </p:nvSpPr>
          <p:spPr>
            <a:xfrm>
              <a:off x="5093" y="4693"/>
              <a:ext cx="925" cy="899"/>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15" name="任意多边形 14"/>
            <p:cNvSpPr>
              <a:spLocks noChangeAspect="1"/>
            </p:cNvSpPr>
            <p:nvPr>
              <p:custDataLst>
                <p:tags r:id="rId24"/>
              </p:custDataLst>
            </p:nvPr>
          </p:nvSpPr>
          <p:spPr bwMode="auto">
            <a:xfrm>
              <a:off x="5350" y="4982"/>
              <a:ext cx="411" cy="322"/>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l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16" name="椭圆 15"/>
            <p:cNvSpPr>
              <a:spLocks noChangeAspect="1"/>
            </p:cNvSpPr>
            <p:nvPr>
              <p:custDataLst>
                <p:tags r:id="rId25"/>
              </p:custDataLst>
            </p:nvPr>
          </p:nvSpPr>
          <p:spPr>
            <a:xfrm>
              <a:off x="6738" y="2577"/>
              <a:ext cx="925" cy="899"/>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54" name="任意多边形 53"/>
            <p:cNvSpPr>
              <a:spLocks noChangeAspect="1"/>
            </p:cNvSpPr>
            <p:nvPr>
              <p:custDataLst>
                <p:tags r:id="rId26"/>
              </p:custDataLst>
            </p:nvPr>
          </p:nvSpPr>
          <p:spPr bwMode="auto">
            <a:xfrm>
              <a:off x="6985" y="2820"/>
              <a:ext cx="432" cy="414"/>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l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5" name="椭圆 54"/>
            <p:cNvSpPr>
              <a:spLocks noChangeAspect="1"/>
            </p:cNvSpPr>
            <p:nvPr>
              <p:custDataLst>
                <p:tags r:id="rId27"/>
              </p:custDataLst>
            </p:nvPr>
          </p:nvSpPr>
          <p:spPr>
            <a:xfrm>
              <a:off x="11679" y="2577"/>
              <a:ext cx="925" cy="899"/>
            </a:xfrm>
            <a:prstGeom prst="ellipse">
              <a:avLst/>
            </a:prstGeom>
            <a:solidFill>
              <a:schemeClr val="accent2"/>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56" name="任意多边形 55"/>
            <p:cNvSpPr>
              <a:spLocks noChangeAspect="1"/>
            </p:cNvSpPr>
            <p:nvPr>
              <p:custDataLst>
                <p:tags r:id="rId28"/>
              </p:custDataLst>
            </p:nvPr>
          </p:nvSpPr>
          <p:spPr bwMode="auto">
            <a:xfrm>
              <a:off x="11896" y="2800"/>
              <a:ext cx="491" cy="45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l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7" name="椭圆 56"/>
            <p:cNvSpPr>
              <a:spLocks noChangeAspect="1"/>
            </p:cNvSpPr>
            <p:nvPr>
              <p:custDataLst>
                <p:tags r:id="rId29"/>
              </p:custDataLst>
            </p:nvPr>
          </p:nvSpPr>
          <p:spPr>
            <a:xfrm>
              <a:off x="13182" y="4693"/>
              <a:ext cx="925" cy="899"/>
            </a:xfrm>
            <a:prstGeom prst="ellipse">
              <a:avLst/>
            </a:prstGeom>
            <a:solidFill>
              <a:schemeClr val="accent2"/>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58" name="任意多边形 57"/>
            <p:cNvSpPr>
              <a:spLocks noChangeAspect="1"/>
            </p:cNvSpPr>
            <p:nvPr>
              <p:custDataLst>
                <p:tags r:id="rId30"/>
              </p:custDataLst>
            </p:nvPr>
          </p:nvSpPr>
          <p:spPr bwMode="auto">
            <a:xfrm>
              <a:off x="13359" y="4921"/>
              <a:ext cx="571" cy="443"/>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lt1"/>
            </a:solidFill>
            <a:ln w="9525">
              <a:no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59" name="文本框 58"/>
            <p:cNvSpPr txBox="1">
              <a:spLocks noChangeAspect="1"/>
            </p:cNvSpPr>
            <p:nvPr>
              <p:custDataLst>
                <p:tags r:id="rId31"/>
              </p:custDataLst>
            </p:nvPr>
          </p:nvSpPr>
          <p:spPr>
            <a:xfrm>
              <a:off x="2591" y="2584"/>
              <a:ext cx="4082" cy="813"/>
            </a:xfrm>
            <a:prstGeom prst="rect">
              <a:avLst/>
            </a:prstGeom>
            <a:noFill/>
          </p:spPr>
          <p:txBody>
            <a:bodyPr wrap="square" lIns="0" tIns="0" rIns="144000" bIns="0" anchor="ctr"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《作业证》由断路申请单位指定专人至少提前一天办理。</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61" name="文本框 60"/>
            <p:cNvSpPr txBox="1">
              <a:spLocks noChangeAspect="1"/>
            </p:cNvSpPr>
            <p:nvPr>
              <p:custDataLst>
                <p:tags r:id="rId32"/>
              </p:custDataLst>
            </p:nvPr>
          </p:nvSpPr>
          <p:spPr>
            <a:xfrm>
              <a:off x="981" y="4229"/>
              <a:ext cx="4082" cy="1627"/>
            </a:xfrm>
            <a:prstGeom prst="rect">
              <a:avLst/>
            </a:prstGeom>
            <a:noFill/>
          </p:spPr>
          <p:txBody>
            <a:bodyPr wrap="square" lIns="0" tIns="0" rIns="144000" bIns="0" anchor="ctr" anchorCtr="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cs typeface="微软雅黑" panose="020B0503020204020204" pitchFamily="34" charset="-122"/>
                </a:rPr>
                <a:t>《作业证》由断路申请单位的上级有关管理部门按照本标准规定的《作业证》格式统一印制，一式三联。</a:t>
              </a:r>
              <a:endParaRPr lang="zh-CN" altLang="en-US" sz="1400" b="1" dirty="0">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63" name="文本框 62"/>
            <p:cNvSpPr txBox="1">
              <a:spLocks noChangeAspect="1"/>
            </p:cNvSpPr>
            <p:nvPr>
              <p:custDataLst>
                <p:tags r:id="rId33"/>
              </p:custDataLst>
            </p:nvPr>
          </p:nvSpPr>
          <p:spPr>
            <a:xfrm>
              <a:off x="12605" y="2698"/>
              <a:ext cx="4082" cy="406"/>
            </a:xfrm>
            <a:prstGeom prst="rect">
              <a:avLst/>
            </a:prstGeom>
            <a:noFill/>
          </p:spPr>
          <p:txBody>
            <a:bodyPr wrap="square" lIns="144000" tIns="0" rIns="144000" bIns="0" anchor="ctr"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《作业证》应至少保留1年。</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65" name="文本框 64"/>
            <p:cNvSpPr txBox="1">
              <a:spLocks noChangeAspect="1"/>
            </p:cNvSpPr>
            <p:nvPr>
              <p:custDataLst>
                <p:tags r:id="rId34"/>
              </p:custDataLst>
            </p:nvPr>
          </p:nvSpPr>
          <p:spPr>
            <a:xfrm>
              <a:off x="14107" y="4229"/>
              <a:ext cx="4082" cy="1627"/>
            </a:xfrm>
            <a:prstGeom prst="rect">
              <a:avLst/>
            </a:prstGeom>
            <a:noFill/>
          </p:spPr>
          <p:txBody>
            <a:bodyPr wrap="square" lIns="144000" tIns="0" rIns="144000" bIns="0" anchor="ctr"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办理好的《作业证》第一联交断路作业单位，第二联由断路申请单位留存，第三联留审批部门备案。</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71" name="椭圆 70"/>
            <p:cNvSpPr>
              <a:spLocks noChangeAspect="1"/>
            </p:cNvSpPr>
            <p:nvPr>
              <p:custDataLst>
                <p:tags r:id="rId35"/>
              </p:custDataLst>
            </p:nvPr>
          </p:nvSpPr>
          <p:spPr>
            <a:xfrm>
              <a:off x="5093" y="6514"/>
              <a:ext cx="925" cy="899"/>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76" name="椭圆 75"/>
            <p:cNvSpPr>
              <a:spLocks noChangeAspect="1"/>
            </p:cNvSpPr>
            <p:nvPr>
              <p:custDataLst>
                <p:tags r:id="rId36"/>
              </p:custDataLst>
            </p:nvPr>
          </p:nvSpPr>
          <p:spPr>
            <a:xfrm>
              <a:off x="13248" y="6514"/>
              <a:ext cx="925" cy="899"/>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74" name="椭圆 73"/>
            <p:cNvSpPr>
              <a:spLocks noChangeAspect="1"/>
            </p:cNvSpPr>
            <p:nvPr>
              <p:custDataLst>
                <p:tags r:id="rId37"/>
              </p:custDataLst>
            </p:nvPr>
          </p:nvSpPr>
          <p:spPr>
            <a:xfrm>
              <a:off x="9138" y="8398"/>
              <a:ext cx="925" cy="899"/>
            </a:xfrm>
            <a:prstGeom prst="ellipse">
              <a:avLst/>
            </a:prstGeom>
            <a:solidFill>
              <a:schemeClr val="accent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olidFill>
                  <a:schemeClr val="lt1"/>
                </a:solidFill>
                <a:latin typeface="隶书" panose="02010509060101010101" pitchFamily="49" charset="-122"/>
                <a:ea typeface="隶书" panose="02010509060101010101" pitchFamily="49" charset="-122"/>
              </a:endParaRPr>
            </a:p>
          </p:txBody>
        </p:sp>
        <p:sp>
          <p:nvSpPr>
            <p:cNvPr id="77" name="i$liḋe-Freeform: Shape 5"/>
            <p:cNvSpPr>
              <a:spLocks noChangeAspect="1"/>
            </p:cNvSpPr>
            <p:nvPr>
              <p:custDataLst>
                <p:tags r:id="rId38"/>
              </p:custDataLst>
            </p:nvPr>
          </p:nvSpPr>
          <p:spPr bwMode="auto">
            <a:xfrm>
              <a:off x="13523" y="6733"/>
              <a:ext cx="407" cy="565"/>
            </a:xfrm>
            <a:custGeom>
              <a:avLst/>
              <a:gdLst>
                <a:gd name="T0" fmla="*/ 143 w 168"/>
                <a:gd name="T1" fmla="*/ 65 h 232"/>
                <a:gd name="T2" fmla="*/ 113 w 168"/>
                <a:gd name="T3" fmla="*/ 38 h 232"/>
                <a:gd name="T4" fmla="*/ 141 w 168"/>
                <a:gd name="T5" fmla="*/ 38 h 232"/>
                <a:gd name="T6" fmla="*/ 147 w 168"/>
                <a:gd name="T7" fmla="*/ 33 h 232"/>
                <a:gd name="T8" fmla="*/ 154 w 168"/>
                <a:gd name="T9" fmla="*/ 5 h 232"/>
                <a:gd name="T10" fmla="*/ 155 w 168"/>
                <a:gd name="T11" fmla="*/ 0 h 232"/>
                <a:gd name="T12" fmla="*/ 13 w 168"/>
                <a:gd name="T13" fmla="*/ 0 h 232"/>
                <a:gd name="T14" fmla="*/ 14 w 168"/>
                <a:gd name="T15" fmla="*/ 5 h 232"/>
                <a:gd name="T16" fmla="*/ 21 w 168"/>
                <a:gd name="T17" fmla="*/ 33 h 232"/>
                <a:gd name="T18" fmla="*/ 27 w 168"/>
                <a:gd name="T19" fmla="*/ 38 h 232"/>
                <a:gd name="T20" fmla="*/ 55 w 168"/>
                <a:gd name="T21" fmla="*/ 38 h 232"/>
                <a:gd name="T22" fmla="*/ 25 w 168"/>
                <a:gd name="T23" fmla="*/ 65 h 232"/>
                <a:gd name="T24" fmla="*/ 15 w 168"/>
                <a:gd name="T25" fmla="*/ 132 h 232"/>
                <a:gd name="T26" fmla="*/ 84 w 168"/>
                <a:gd name="T27" fmla="*/ 232 h 232"/>
                <a:gd name="T28" fmla="*/ 153 w 168"/>
                <a:gd name="T29" fmla="*/ 132 h 232"/>
                <a:gd name="T30" fmla="*/ 143 w 168"/>
                <a:gd name="T31" fmla="*/ 65 h 232"/>
                <a:gd name="T32" fmla="*/ 134 w 168"/>
                <a:gd name="T33" fmla="*/ 119 h 232"/>
                <a:gd name="T34" fmla="*/ 93 w 168"/>
                <a:gd name="T35" fmla="*/ 177 h 232"/>
                <a:gd name="T36" fmla="*/ 93 w 168"/>
                <a:gd name="T37" fmla="*/ 134 h 232"/>
                <a:gd name="T38" fmla="*/ 97 w 168"/>
                <a:gd name="T39" fmla="*/ 126 h 232"/>
                <a:gd name="T40" fmla="*/ 102 w 168"/>
                <a:gd name="T41" fmla="*/ 114 h 232"/>
                <a:gd name="T42" fmla="*/ 84 w 168"/>
                <a:gd name="T43" fmla="*/ 96 h 232"/>
                <a:gd name="T44" fmla="*/ 66 w 168"/>
                <a:gd name="T45" fmla="*/ 114 h 232"/>
                <a:gd name="T46" fmla="*/ 71 w 168"/>
                <a:gd name="T47" fmla="*/ 126 h 232"/>
                <a:gd name="T48" fmla="*/ 74 w 168"/>
                <a:gd name="T49" fmla="*/ 134 h 232"/>
                <a:gd name="T50" fmla="*/ 74 w 168"/>
                <a:gd name="T51" fmla="*/ 177 h 232"/>
                <a:gd name="T52" fmla="*/ 34 w 168"/>
                <a:gd name="T53" fmla="*/ 119 h 232"/>
                <a:gd name="T54" fmla="*/ 40 w 168"/>
                <a:gd name="T55" fmla="*/ 83 h 232"/>
                <a:gd name="T56" fmla="*/ 84 w 168"/>
                <a:gd name="T57" fmla="*/ 44 h 232"/>
                <a:gd name="T58" fmla="*/ 127 w 168"/>
                <a:gd name="T59" fmla="*/ 82 h 232"/>
                <a:gd name="T60" fmla="*/ 128 w 168"/>
                <a:gd name="T61" fmla="*/ 83 h 232"/>
                <a:gd name="T62" fmla="*/ 134 w 168"/>
                <a:gd name="T63" fmla="*/ 1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232">
                  <a:moveTo>
                    <a:pt x="143" y="65"/>
                  </a:moveTo>
                  <a:cubicBezTo>
                    <a:pt x="113" y="38"/>
                    <a:pt x="113" y="38"/>
                    <a:pt x="113" y="38"/>
                  </a:cubicBezTo>
                  <a:cubicBezTo>
                    <a:pt x="141" y="38"/>
                    <a:pt x="141" y="38"/>
                    <a:pt x="141" y="38"/>
                  </a:cubicBezTo>
                  <a:cubicBezTo>
                    <a:pt x="143" y="38"/>
                    <a:pt x="146" y="36"/>
                    <a:pt x="147" y="33"/>
                  </a:cubicBezTo>
                  <a:cubicBezTo>
                    <a:pt x="154" y="5"/>
                    <a:pt x="154" y="5"/>
                    <a:pt x="154" y="5"/>
                  </a:cubicBezTo>
                  <a:cubicBezTo>
                    <a:pt x="155" y="0"/>
                    <a:pt x="155" y="0"/>
                    <a:pt x="155" y="0"/>
                  </a:cubicBezTo>
                  <a:cubicBezTo>
                    <a:pt x="13" y="0"/>
                    <a:pt x="13" y="0"/>
                    <a:pt x="13" y="0"/>
                  </a:cubicBezTo>
                  <a:cubicBezTo>
                    <a:pt x="14" y="5"/>
                    <a:pt x="14" y="5"/>
                    <a:pt x="14" y="5"/>
                  </a:cubicBezTo>
                  <a:cubicBezTo>
                    <a:pt x="21" y="33"/>
                    <a:pt x="21" y="33"/>
                    <a:pt x="21" y="33"/>
                  </a:cubicBezTo>
                  <a:cubicBezTo>
                    <a:pt x="22" y="36"/>
                    <a:pt x="24" y="38"/>
                    <a:pt x="27" y="38"/>
                  </a:cubicBezTo>
                  <a:cubicBezTo>
                    <a:pt x="55" y="38"/>
                    <a:pt x="55" y="38"/>
                    <a:pt x="55" y="38"/>
                  </a:cubicBezTo>
                  <a:cubicBezTo>
                    <a:pt x="25" y="65"/>
                    <a:pt x="25" y="65"/>
                    <a:pt x="25" y="65"/>
                  </a:cubicBezTo>
                  <a:cubicBezTo>
                    <a:pt x="5" y="81"/>
                    <a:pt x="0" y="111"/>
                    <a:pt x="15" y="132"/>
                  </a:cubicBezTo>
                  <a:cubicBezTo>
                    <a:pt x="84" y="232"/>
                    <a:pt x="84" y="232"/>
                    <a:pt x="84" y="232"/>
                  </a:cubicBezTo>
                  <a:cubicBezTo>
                    <a:pt x="153" y="132"/>
                    <a:pt x="153" y="132"/>
                    <a:pt x="153" y="132"/>
                  </a:cubicBezTo>
                  <a:cubicBezTo>
                    <a:pt x="168" y="111"/>
                    <a:pt x="163" y="81"/>
                    <a:pt x="143" y="65"/>
                  </a:cubicBezTo>
                  <a:close/>
                  <a:moveTo>
                    <a:pt x="134" y="119"/>
                  </a:moveTo>
                  <a:cubicBezTo>
                    <a:pt x="93" y="177"/>
                    <a:pt x="93" y="177"/>
                    <a:pt x="93" y="177"/>
                  </a:cubicBezTo>
                  <a:cubicBezTo>
                    <a:pt x="93" y="134"/>
                    <a:pt x="93" y="134"/>
                    <a:pt x="93" y="134"/>
                  </a:cubicBezTo>
                  <a:cubicBezTo>
                    <a:pt x="93" y="131"/>
                    <a:pt x="95" y="128"/>
                    <a:pt x="97" y="126"/>
                  </a:cubicBezTo>
                  <a:cubicBezTo>
                    <a:pt x="100" y="123"/>
                    <a:pt x="102" y="119"/>
                    <a:pt x="102" y="114"/>
                  </a:cubicBezTo>
                  <a:cubicBezTo>
                    <a:pt x="102" y="104"/>
                    <a:pt x="94" y="96"/>
                    <a:pt x="84" y="96"/>
                  </a:cubicBezTo>
                  <a:cubicBezTo>
                    <a:pt x="74" y="96"/>
                    <a:pt x="66" y="104"/>
                    <a:pt x="66" y="114"/>
                  </a:cubicBezTo>
                  <a:cubicBezTo>
                    <a:pt x="66" y="119"/>
                    <a:pt x="68" y="123"/>
                    <a:pt x="71" y="126"/>
                  </a:cubicBezTo>
                  <a:cubicBezTo>
                    <a:pt x="73" y="128"/>
                    <a:pt x="74" y="131"/>
                    <a:pt x="74" y="134"/>
                  </a:cubicBezTo>
                  <a:cubicBezTo>
                    <a:pt x="74" y="177"/>
                    <a:pt x="74" y="177"/>
                    <a:pt x="74" y="177"/>
                  </a:cubicBezTo>
                  <a:cubicBezTo>
                    <a:pt x="34" y="119"/>
                    <a:pt x="34" y="119"/>
                    <a:pt x="34" y="119"/>
                  </a:cubicBezTo>
                  <a:cubicBezTo>
                    <a:pt x="26" y="108"/>
                    <a:pt x="29" y="91"/>
                    <a:pt x="40" y="83"/>
                  </a:cubicBezTo>
                  <a:cubicBezTo>
                    <a:pt x="84" y="44"/>
                    <a:pt x="84" y="44"/>
                    <a:pt x="84" y="44"/>
                  </a:cubicBezTo>
                  <a:cubicBezTo>
                    <a:pt x="127" y="82"/>
                    <a:pt x="127" y="82"/>
                    <a:pt x="127" y="82"/>
                  </a:cubicBezTo>
                  <a:cubicBezTo>
                    <a:pt x="128" y="83"/>
                    <a:pt x="128" y="83"/>
                    <a:pt x="128" y="83"/>
                  </a:cubicBezTo>
                  <a:cubicBezTo>
                    <a:pt x="139" y="91"/>
                    <a:pt x="142" y="108"/>
                    <a:pt x="134" y="119"/>
                  </a:cubicBezTo>
                  <a:close/>
                </a:path>
              </a:pathLst>
            </a:cu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78" name="i$liḋe-Freeform: Shape 9"/>
            <p:cNvSpPr>
              <a:spLocks noChangeAspect="1"/>
            </p:cNvSpPr>
            <p:nvPr>
              <p:custDataLst>
                <p:tags r:id="rId39"/>
              </p:custDataLst>
            </p:nvPr>
          </p:nvSpPr>
          <p:spPr bwMode="auto">
            <a:xfrm>
              <a:off x="9287" y="8609"/>
              <a:ext cx="555" cy="477"/>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79" name="i$liḋe-Freeform: Shape 11"/>
            <p:cNvSpPr>
              <a:spLocks noChangeAspect="1"/>
            </p:cNvSpPr>
            <p:nvPr>
              <p:custDataLst>
                <p:tags r:id="rId40"/>
              </p:custDataLst>
            </p:nvPr>
          </p:nvSpPr>
          <p:spPr bwMode="auto">
            <a:xfrm>
              <a:off x="5260" y="6629"/>
              <a:ext cx="592" cy="669"/>
            </a:xfrm>
            <a:custGeom>
              <a:avLst/>
              <a:gdLst>
                <a:gd name="T0" fmla="*/ 62 w 240"/>
                <a:gd name="T1" fmla="*/ 49 h 272"/>
                <a:gd name="T2" fmla="*/ 35 w 240"/>
                <a:gd name="T3" fmla="*/ 35 h 272"/>
                <a:gd name="T4" fmla="*/ 49 w 240"/>
                <a:gd name="T5" fmla="*/ 62 h 272"/>
                <a:gd name="T6" fmla="*/ 62 w 240"/>
                <a:gd name="T7" fmla="*/ 62 h 272"/>
                <a:gd name="T8" fmla="*/ 9 w 240"/>
                <a:gd name="T9" fmla="*/ 111 h 272"/>
                <a:gd name="T10" fmla="*/ 9 w 240"/>
                <a:gd name="T11" fmla="*/ 130 h 272"/>
                <a:gd name="T12" fmla="*/ 38 w 240"/>
                <a:gd name="T13" fmla="*/ 120 h 272"/>
                <a:gd name="T14" fmla="*/ 120 w 240"/>
                <a:gd name="T15" fmla="*/ 38 h 272"/>
                <a:gd name="T16" fmla="*/ 129 w 240"/>
                <a:gd name="T17" fmla="*/ 10 h 272"/>
                <a:gd name="T18" fmla="*/ 111 w 240"/>
                <a:gd name="T19" fmla="*/ 10 h 272"/>
                <a:gd name="T20" fmla="*/ 120 w 240"/>
                <a:gd name="T21" fmla="*/ 38 h 272"/>
                <a:gd name="T22" fmla="*/ 107 w 240"/>
                <a:gd name="T23" fmla="*/ 272 h 272"/>
                <a:gd name="T24" fmla="*/ 153 w 240"/>
                <a:gd name="T25" fmla="*/ 253 h 272"/>
                <a:gd name="T26" fmla="*/ 87 w 240"/>
                <a:gd name="T27" fmla="*/ 244 h 272"/>
                <a:gd name="T28" fmla="*/ 205 w 240"/>
                <a:gd name="T29" fmla="*/ 35 h 272"/>
                <a:gd name="T30" fmla="*/ 178 w 240"/>
                <a:gd name="T31" fmla="*/ 49 h 272"/>
                <a:gd name="T32" fmla="*/ 185 w 240"/>
                <a:gd name="T33" fmla="*/ 65 h 272"/>
                <a:gd name="T34" fmla="*/ 205 w 240"/>
                <a:gd name="T35" fmla="*/ 49 h 272"/>
                <a:gd name="T36" fmla="*/ 120 w 240"/>
                <a:gd name="T37" fmla="*/ 49 h 272"/>
                <a:gd name="T38" fmla="*/ 61 w 240"/>
                <a:gd name="T39" fmla="*/ 156 h 272"/>
                <a:gd name="T40" fmla="*/ 78 w 240"/>
                <a:gd name="T41" fmla="*/ 186 h 272"/>
                <a:gd name="T42" fmla="*/ 75 w 240"/>
                <a:gd name="T43" fmla="*/ 199 h 272"/>
                <a:gd name="T44" fmla="*/ 69 w 240"/>
                <a:gd name="T45" fmla="*/ 229 h 272"/>
                <a:gd name="T46" fmla="*/ 166 w 240"/>
                <a:gd name="T47" fmla="*/ 235 h 272"/>
                <a:gd name="T48" fmla="*/ 171 w 240"/>
                <a:gd name="T49" fmla="*/ 204 h 272"/>
                <a:gd name="T50" fmla="*/ 162 w 240"/>
                <a:gd name="T51" fmla="*/ 199 h 272"/>
                <a:gd name="T52" fmla="*/ 178 w 240"/>
                <a:gd name="T53" fmla="*/ 158 h 272"/>
                <a:gd name="T54" fmla="*/ 120 w 240"/>
                <a:gd name="T55" fmla="*/ 49 h 272"/>
                <a:gd name="T56" fmla="*/ 117 w 240"/>
                <a:gd name="T57" fmla="*/ 136 h 272"/>
                <a:gd name="T58" fmla="*/ 120 w 240"/>
                <a:gd name="T59" fmla="*/ 170 h 272"/>
                <a:gd name="T60" fmla="*/ 143 w 240"/>
                <a:gd name="T61" fmla="*/ 186 h 272"/>
                <a:gd name="T62" fmla="*/ 127 w 240"/>
                <a:gd name="T63" fmla="*/ 199 h 272"/>
                <a:gd name="T64" fmla="*/ 141 w 240"/>
                <a:gd name="T65" fmla="*/ 136 h 272"/>
                <a:gd name="T66" fmla="*/ 141 w 240"/>
                <a:gd name="T67" fmla="*/ 107 h 272"/>
                <a:gd name="T68" fmla="*/ 125 w 240"/>
                <a:gd name="T69" fmla="*/ 127 h 272"/>
                <a:gd name="T70" fmla="*/ 111 w 240"/>
                <a:gd name="T71" fmla="*/ 111 h 272"/>
                <a:gd name="T72" fmla="*/ 85 w 240"/>
                <a:gd name="T73" fmla="*/ 122 h 272"/>
                <a:gd name="T74" fmla="*/ 107 w 240"/>
                <a:gd name="T75" fmla="*/ 136 h 272"/>
                <a:gd name="T76" fmla="*/ 97 w 240"/>
                <a:gd name="T77" fmla="*/ 199 h 272"/>
                <a:gd name="T78" fmla="*/ 78 w 240"/>
                <a:gd name="T79" fmla="*/ 147 h 272"/>
                <a:gd name="T80" fmla="*/ 77 w 240"/>
                <a:gd name="T81" fmla="*/ 146 h 272"/>
                <a:gd name="T82" fmla="*/ 120 w 240"/>
                <a:gd name="T83" fmla="*/ 68 h 272"/>
                <a:gd name="T84" fmla="*/ 162 w 240"/>
                <a:gd name="T85" fmla="*/ 147 h 272"/>
                <a:gd name="T86" fmla="*/ 138 w 240"/>
                <a:gd name="T87" fmla="*/ 117 h 272"/>
                <a:gd name="T88" fmla="*/ 147 w 240"/>
                <a:gd name="T89" fmla="*/ 122 h 272"/>
                <a:gd name="T90" fmla="*/ 135 w 240"/>
                <a:gd name="T91" fmla="*/ 127 h 272"/>
                <a:gd name="T92" fmla="*/ 100 w 240"/>
                <a:gd name="T93" fmla="*/ 127 h 272"/>
                <a:gd name="T94" fmla="*/ 100 w 240"/>
                <a:gd name="T95" fmla="*/ 116 h 272"/>
                <a:gd name="T96" fmla="*/ 107 w 240"/>
                <a:gd name="T97" fmla="*/ 127 h 272"/>
                <a:gd name="T98" fmla="*/ 212 w 240"/>
                <a:gd name="T99" fmla="*/ 111 h 272"/>
                <a:gd name="T100" fmla="*/ 212 w 240"/>
                <a:gd name="T101" fmla="*/ 130 h 272"/>
                <a:gd name="T102" fmla="*/ 240 w 240"/>
                <a:gd name="T103" fmla="*/ 1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72">
                  <a:moveTo>
                    <a:pt x="62" y="62"/>
                  </a:moveTo>
                  <a:cubicBezTo>
                    <a:pt x="66" y="58"/>
                    <a:pt x="66" y="52"/>
                    <a:pt x="62" y="49"/>
                  </a:cubicBezTo>
                  <a:cubicBezTo>
                    <a:pt x="49" y="35"/>
                    <a:pt x="49" y="35"/>
                    <a:pt x="49" y="35"/>
                  </a:cubicBezTo>
                  <a:cubicBezTo>
                    <a:pt x="45" y="32"/>
                    <a:pt x="39" y="32"/>
                    <a:pt x="35" y="35"/>
                  </a:cubicBezTo>
                  <a:cubicBezTo>
                    <a:pt x="32" y="39"/>
                    <a:pt x="32" y="45"/>
                    <a:pt x="35" y="49"/>
                  </a:cubicBezTo>
                  <a:cubicBezTo>
                    <a:pt x="49" y="62"/>
                    <a:pt x="49" y="62"/>
                    <a:pt x="49" y="62"/>
                  </a:cubicBezTo>
                  <a:cubicBezTo>
                    <a:pt x="50" y="64"/>
                    <a:pt x="53" y="65"/>
                    <a:pt x="55" y="65"/>
                  </a:cubicBezTo>
                  <a:cubicBezTo>
                    <a:pt x="58" y="65"/>
                    <a:pt x="60" y="64"/>
                    <a:pt x="62" y="62"/>
                  </a:cubicBezTo>
                  <a:moveTo>
                    <a:pt x="28" y="111"/>
                  </a:moveTo>
                  <a:cubicBezTo>
                    <a:pt x="9" y="111"/>
                    <a:pt x="9" y="111"/>
                    <a:pt x="9" y="111"/>
                  </a:cubicBezTo>
                  <a:cubicBezTo>
                    <a:pt x="4" y="111"/>
                    <a:pt x="0" y="115"/>
                    <a:pt x="0" y="120"/>
                  </a:cubicBezTo>
                  <a:cubicBezTo>
                    <a:pt x="0" y="125"/>
                    <a:pt x="4" y="130"/>
                    <a:pt x="9" y="130"/>
                  </a:cubicBezTo>
                  <a:cubicBezTo>
                    <a:pt x="28" y="130"/>
                    <a:pt x="28" y="130"/>
                    <a:pt x="28" y="130"/>
                  </a:cubicBezTo>
                  <a:cubicBezTo>
                    <a:pt x="34" y="130"/>
                    <a:pt x="38" y="125"/>
                    <a:pt x="38" y="120"/>
                  </a:cubicBezTo>
                  <a:cubicBezTo>
                    <a:pt x="38" y="115"/>
                    <a:pt x="34" y="111"/>
                    <a:pt x="28" y="111"/>
                  </a:cubicBezTo>
                  <a:moveTo>
                    <a:pt x="120" y="38"/>
                  </a:moveTo>
                  <a:cubicBezTo>
                    <a:pt x="125" y="38"/>
                    <a:pt x="129" y="34"/>
                    <a:pt x="129" y="29"/>
                  </a:cubicBezTo>
                  <a:cubicBezTo>
                    <a:pt x="129" y="10"/>
                    <a:pt x="129" y="10"/>
                    <a:pt x="129" y="10"/>
                  </a:cubicBezTo>
                  <a:cubicBezTo>
                    <a:pt x="129" y="4"/>
                    <a:pt x="125" y="0"/>
                    <a:pt x="120" y="0"/>
                  </a:cubicBezTo>
                  <a:cubicBezTo>
                    <a:pt x="115" y="0"/>
                    <a:pt x="111" y="4"/>
                    <a:pt x="111" y="10"/>
                  </a:cubicBezTo>
                  <a:cubicBezTo>
                    <a:pt x="111" y="29"/>
                    <a:pt x="111" y="29"/>
                    <a:pt x="111" y="29"/>
                  </a:cubicBezTo>
                  <a:cubicBezTo>
                    <a:pt x="111" y="34"/>
                    <a:pt x="115" y="38"/>
                    <a:pt x="120" y="38"/>
                  </a:cubicBezTo>
                  <a:moveTo>
                    <a:pt x="87" y="253"/>
                  </a:moveTo>
                  <a:cubicBezTo>
                    <a:pt x="87" y="264"/>
                    <a:pt x="96" y="272"/>
                    <a:pt x="107" y="272"/>
                  </a:cubicBezTo>
                  <a:cubicBezTo>
                    <a:pt x="133" y="272"/>
                    <a:pt x="133" y="272"/>
                    <a:pt x="133" y="272"/>
                  </a:cubicBezTo>
                  <a:cubicBezTo>
                    <a:pt x="144" y="272"/>
                    <a:pt x="153" y="264"/>
                    <a:pt x="153" y="253"/>
                  </a:cubicBezTo>
                  <a:cubicBezTo>
                    <a:pt x="153" y="244"/>
                    <a:pt x="153" y="244"/>
                    <a:pt x="153" y="244"/>
                  </a:cubicBezTo>
                  <a:cubicBezTo>
                    <a:pt x="87" y="244"/>
                    <a:pt x="87" y="244"/>
                    <a:pt x="87" y="244"/>
                  </a:cubicBezTo>
                  <a:cubicBezTo>
                    <a:pt x="87" y="253"/>
                    <a:pt x="87" y="253"/>
                    <a:pt x="87" y="253"/>
                  </a:cubicBezTo>
                  <a:close/>
                  <a:moveTo>
                    <a:pt x="205" y="35"/>
                  </a:moveTo>
                  <a:cubicBezTo>
                    <a:pt x="201" y="32"/>
                    <a:pt x="195" y="32"/>
                    <a:pt x="192" y="35"/>
                  </a:cubicBezTo>
                  <a:cubicBezTo>
                    <a:pt x="178" y="49"/>
                    <a:pt x="178" y="49"/>
                    <a:pt x="178" y="49"/>
                  </a:cubicBezTo>
                  <a:cubicBezTo>
                    <a:pt x="174" y="52"/>
                    <a:pt x="174" y="58"/>
                    <a:pt x="178" y="62"/>
                  </a:cubicBezTo>
                  <a:cubicBezTo>
                    <a:pt x="180" y="64"/>
                    <a:pt x="182" y="65"/>
                    <a:pt x="185" y="65"/>
                  </a:cubicBezTo>
                  <a:cubicBezTo>
                    <a:pt x="187" y="65"/>
                    <a:pt x="190" y="64"/>
                    <a:pt x="192" y="62"/>
                  </a:cubicBezTo>
                  <a:cubicBezTo>
                    <a:pt x="205" y="49"/>
                    <a:pt x="205" y="49"/>
                    <a:pt x="205" y="49"/>
                  </a:cubicBezTo>
                  <a:cubicBezTo>
                    <a:pt x="209" y="45"/>
                    <a:pt x="209" y="39"/>
                    <a:pt x="205" y="35"/>
                  </a:cubicBezTo>
                  <a:moveTo>
                    <a:pt x="120" y="49"/>
                  </a:moveTo>
                  <a:cubicBezTo>
                    <a:pt x="81" y="49"/>
                    <a:pt x="50" y="80"/>
                    <a:pt x="50" y="118"/>
                  </a:cubicBezTo>
                  <a:cubicBezTo>
                    <a:pt x="50" y="132"/>
                    <a:pt x="54" y="145"/>
                    <a:pt x="61" y="156"/>
                  </a:cubicBezTo>
                  <a:cubicBezTo>
                    <a:pt x="62" y="157"/>
                    <a:pt x="62" y="158"/>
                    <a:pt x="62" y="158"/>
                  </a:cubicBezTo>
                  <a:cubicBezTo>
                    <a:pt x="75" y="176"/>
                    <a:pt x="78" y="182"/>
                    <a:pt x="78" y="186"/>
                  </a:cubicBezTo>
                  <a:cubicBezTo>
                    <a:pt x="78" y="199"/>
                    <a:pt x="78" y="199"/>
                    <a:pt x="78" y="199"/>
                  </a:cubicBezTo>
                  <a:cubicBezTo>
                    <a:pt x="75" y="199"/>
                    <a:pt x="75" y="199"/>
                    <a:pt x="75" y="199"/>
                  </a:cubicBezTo>
                  <a:cubicBezTo>
                    <a:pt x="71" y="199"/>
                    <a:pt x="69" y="200"/>
                    <a:pt x="69" y="204"/>
                  </a:cubicBezTo>
                  <a:cubicBezTo>
                    <a:pt x="69" y="229"/>
                    <a:pt x="69" y="229"/>
                    <a:pt x="69" y="229"/>
                  </a:cubicBezTo>
                  <a:cubicBezTo>
                    <a:pt x="69" y="233"/>
                    <a:pt x="71" y="235"/>
                    <a:pt x="75" y="235"/>
                  </a:cubicBezTo>
                  <a:cubicBezTo>
                    <a:pt x="166" y="235"/>
                    <a:pt x="166" y="235"/>
                    <a:pt x="166" y="235"/>
                  </a:cubicBezTo>
                  <a:cubicBezTo>
                    <a:pt x="169" y="235"/>
                    <a:pt x="171" y="233"/>
                    <a:pt x="171" y="229"/>
                  </a:cubicBezTo>
                  <a:cubicBezTo>
                    <a:pt x="171" y="204"/>
                    <a:pt x="171" y="204"/>
                    <a:pt x="171" y="204"/>
                  </a:cubicBezTo>
                  <a:cubicBezTo>
                    <a:pt x="171" y="200"/>
                    <a:pt x="169" y="199"/>
                    <a:pt x="166" y="199"/>
                  </a:cubicBezTo>
                  <a:cubicBezTo>
                    <a:pt x="162" y="199"/>
                    <a:pt x="162" y="199"/>
                    <a:pt x="162" y="199"/>
                  </a:cubicBezTo>
                  <a:cubicBezTo>
                    <a:pt x="162" y="186"/>
                    <a:pt x="162" y="186"/>
                    <a:pt x="162" y="186"/>
                  </a:cubicBezTo>
                  <a:cubicBezTo>
                    <a:pt x="162" y="183"/>
                    <a:pt x="163" y="178"/>
                    <a:pt x="178" y="158"/>
                  </a:cubicBezTo>
                  <a:cubicBezTo>
                    <a:pt x="186" y="146"/>
                    <a:pt x="190" y="133"/>
                    <a:pt x="190" y="118"/>
                  </a:cubicBezTo>
                  <a:cubicBezTo>
                    <a:pt x="190" y="80"/>
                    <a:pt x="159" y="49"/>
                    <a:pt x="120" y="49"/>
                  </a:cubicBezTo>
                  <a:moveTo>
                    <a:pt x="120" y="170"/>
                  </a:moveTo>
                  <a:cubicBezTo>
                    <a:pt x="117" y="136"/>
                    <a:pt x="117" y="136"/>
                    <a:pt x="117" y="136"/>
                  </a:cubicBezTo>
                  <a:cubicBezTo>
                    <a:pt x="124" y="136"/>
                    <a:pt x="124" y="136"/>
                    <a:pt x="124" y="136"/>
                  </a:cubicBezTo>
                  <a:lnTo>
                    <a:pt x="120" y="170"/>
                  </a:lnTo>
                  <a:close/>
                  <a:moveTo>
                    <a:pt x="162" y="147"/>
                  </a:moveTo>
                  <a:cubicBezTo>
                    <a:pt x="147" y="168"/>
                    <a:pt x="143" y="176"/>
                    <a:pt x="143" y="186"/>
                  </a:cubicBezTo>
                  <a:cubicBezTo>
                    <a:pt x="143" y="199"/>
                    <a:pt x="143" y="199"/>
                    <a:pt x="143" y="199"/>
                  </a:cubicBezTo>
                  <a:cubicBezTo>
                    <a:pt x="127" y="199"/>
                    <a:pt x="127" y="199"/>
                    <a:pt x="127" y="199"/>
                  </a:cubicBezTo>
                  <a:cubicBezTo>
                    <a:pt x="134" y="136"/>
                    <a:pt x="134" y="136"/>
                    <a:pt x="134" y="136"/>
                  </a:cubicBezTo>
                  <a:cubicBezTo>
                    <a:pt x="141" y="136"/>
                    <a:pt x="141" y="136"/>
                    <a:pt x="141" y="136"/>
                  </a:cubicBezTo>
                  <a:cubicBezTo>
                    <a:pt x="149" y="136"/>
                    <a:pt x="156" y="130"/>
                    <a:pt x="156" y="122"/>
                  </a:cubicBezTo>
                  <a:cubicBezTo>
                    <a:pt x="156" y="113"/>
                    <a:pt x="149" y="107"/>
                    <a:pt x="141" y="107"/>
                  </a:cubicBezTo>
                  <a:cubicBezTo>
                    <a:pt x="137" y="107"/>
                    <a:pt x="134" y="108"/>
                    <a:pt x="131" y="111"/>
                  </a:cubicBezTo>
                  <a:cubicBezTo>
                    <a:pt x="127" y="115"/>
                    <a:pt x="125" y="122"/>
                    <a:pt x="125" y="127"/>
                  </a:cubicBezTo>
                  <a:cubicBezTo>
                    <a:pt x="116" y="127"/>
                    <a:pt x="116" y="127"/>
                    <a:pt x="116" y="127"/>
                  </a:cubicBezTo>
                  <a:cubicBezTo>
                    <a:pt x="116" y="122"/>
                    <a:pt x="115" y="116"/>
                    <a:pt x="111" y="111"/>
                  </a:cubicBezTo>
                  <a:cubicBezTo>
                    <a:pt x="108" y="108"/>
                    <a:pt x="104" y="107"/>
                    <a:pt x="100" y="107"/>
                  </a:cubicBezTo>
                  <a:cubicBezTo>
                    <a:pt x="92" y="107"/>
                    <a:pt x="85" y="113"/>
                    <a:pt x="85" y="122"/>
                  </a:cubicBezTo>
                  <a:cubicBezTo>
                    <a:pt x="85" y="130"/>
                    <a:pt x="92" y="136"/>
                    <a:pt x="100" y="136"/>
                  </a:cubicBezTo>
                  <a:cubicBezTo>
                    <a:pt x="107" y="136"/>
                    <a:pt x="107" y="136"/>
                    <a:pt x="107" y="136"/>
                  </a:cubicBezTo>
                  <a:cubicBezTo>
                    <a:pt x="114" y="199"/>
                    <a:pt x="114" y="199"/>
                    <a:pt x="114" y="199"/>
                  </a:cubicBezTo>
                  <a:cubicBezTo>
                    <a:pt x="97" y="199"/>
                    <a:pt x="97" y="199"/>
                    <a:pt x="97" y="199"/>
                  </a:cubicBezTo>
                  <a:cubicBezTo>
                    <a:pt x="97" y="186"/>
                    <a:pt x="97" y="186"/>
                    <a:pt x="97" y="186"/>
                  </a:cubicBezTo>
                  <a:cubicBezTo>
                    <a:pt x="97" y="177"/>
                    <a:pt x="93" y="168"/>
                    <a:pt x="78" y="147"/>
                  </a:cubicBezTo>
                  <a:cubicBezTo>
                    <a:pt x="78" y="147"/>
                    <a:pt x="78" y="147"/>
                    <a:pt x="78" y="147"/>
                  </a:cubicBezTo>
                  <a:cubicBezTo>
                    <a:pt x="77" y="146"/>
                    <a:pt x="77" y="146"/>
                    <a:pt x="77" y="146"/>
                  </a:cubicBezTo>
                  <a:cubicBezTo>
                    <a:pt x="71" y="138"/>
                    <a:pt x="68" y="128"/>
                    <a:pt x="68" y="118"/>
                  </a:cubicBezTo>
                  <a:cubicBezTo>
                    <a:pt x="68" y="91"/>
                    <a:pt x="92" y="68"/>
                    <a:pt x="120" y="68"/>
                  </a:cubicBezTo>
                  <a:cubicBezTo>
                    <a:pt x="148" y="68"/>
                    <a:pt x="172" y="91"/>
                    <a:pt x="172" y="118"/>
                  </a:cubicBezTo>
                  <a:cubicBezTo>
                    <a:pt x="172" y="129"/>
                    <a:pt x="168" y="139"/>
                    <a:pt x="162" y="147"/>
                  </a:cubicBezTo>
                  <a:moveTo>
                    <a:pt x="135" y="127"/>
                  </a:moveTo>
                  <a:cubicBezTo>
                    <a:pt x="135" y="124"/>
                    <a:pt x="136" y="119"/>
                    <a:pt x="138" y="117"/>
                  </a:cubicBezTo>
                  <a:cubicBezTo>
                    <a:pt x="139" y="116"/>
                    <a:pt x="140" y="116"/>
                    <a:pt x="141" y="116"/>
                  </a:cubicBezTo>
                  <a:cubicBezTo>
                    <a:pt x="144" y="116"/>
                    <a:pt x="147" y="119"/>
                    <a:pt x="147" y="122"/>
                  </a:cubicBezTo>
                  <a:cubicBezTo>
                    <a:pt x="147" y="125"/>
                    <a:pt x="144" y="127"/>
                    <a:pt x="141" y="127"/>
                  </a:cubicBezTo>
                  <a:cubicBezTo>
                    <a:pt x="135" y="127"/>
                    <a:pt x="135" y="127"/>
                    <a:pt x="135" y="127"/>
                  </a:cubicBezTo>
                  <a:close/>
                  <a:moveTo>
                    <a:pt x="107" y="127"/>
                  </a:moveTo>
                  <a:cubicBezTo>
                    <a:pt x="100" y="127"/>
                    <a:pt x="100" y="127"/>
                    <a:pt x="100" y="127"/>
                  </a:cubicBezTo>
                  <a:cubicBezTo>
                    <a:pt x="97" y="127"/>
                    <a:pt x="94" y="125"/>
                    <a:pt x="94" y="122"/>
                  </a:cubicBezTo>
                  <a:cubicBezTo>
                    <a:pt x="94" y="119"/>
                    <a:pt x="97" y="116"/>
                    <a:pt x="100" y="116"/>
                  </a:cubicBezTo>
                  <a:cubicBezTo>
                    <a:pt x="102" y="116"/>
                    <a:pt x="103" y="117"/>
                    <a:pt x="104" y="118"/>
                  </a:cubicBezTo>
                  <a:cubicBezTo>
                    <a:pt x="106" y="120"/>
                    <a:pt x="107" y="124"/>
                    <a:pt x="107" y="127"/>
                  </a:cubicBezTo>
                  <a:moveTo>
                    <a:pt x="231" y="111"/>
                  </a:moveTo>
                  <a:cubicBezTo>
                    <a:pt x="212" y="111"/>
                    <a:pt x="212" y="111"/>
                    <a:pt x="212" y="111"/>
                  </a:cubicBezTo>
                  <a:cubicBezTo>
                    <a:pt x="206" y="111"/>
                    <a:pt x="202" y="115"/>
                    <a:pt x="202" y="120"/>
                  </a:cubicBezTo>
                  <a:cubicBezTo>
                    <a:pt x="202" y="125"/>
                    <a:pt x="206" y="130"/>
                    <a:pt x="212" y="130"/>
                  </a:cubicBezTo>
                  <a:cubicBezTo>
                    <a:pt x="231" y="130"/>
                    <a:pt x="231" y="130"/>
                    <a:pt x="231" y="130"/>
                  </a:cubicBezTo>
                  <a:cubicBezTo>
                    <a:pt x="236" y="130"/>
                    <a:pt x="240" y="125"/>
                    <a:pt x="240" y="120"/>
                  </a:cubicBezTo>
                  <a:cubicBezTo>
                    <a:pt x="240" y="115"/>
                    <a:pt x="236" y="111"/>
                    <a:pt x="231" y="111"/>
                  </a:cubicBezTo>
                </a:path>
              </a:pathLst>
            </a:custGeom>
            <a:solidFill>
              <a:schemeClr val="lt1"/>
            </a:solidFill>
            <a:ln>
              <a:noFill/>
            </a:ln>
          </p:spPr>
          <p:txBody>
            <a:bodyPr anchor="ctr"/>
            <a:lstStyle/>
            <a:p>
              <a:pPr algn="ctr"/>
              <a:endParaRPr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sp>
          <p:nvSpPr>
            <p:cNvPr id="7" name="文本框 6"/>
            <p:cNvSpPr txBox="1">
              <a:spLocks noChangeAspect="1"/>
            </p:cNvSpPr>
            <p:nvPr>
              <p:custDataLst>
                <p:tags r:id="rId41"/>
              </p:custDataLst>
            </p:nvPr>
          </p:nvSpPr>
          <p:spPr>
            <a:xfrm>
              <a:off x="982" y="6299"/>
              <a:ext cx="4082" cy="1220"/>
            </a:xfrm>
            <a:prstGeom prst="rect">
              <a:avLst/>
            </a:prstGeom>
            <a:noFill/>
          </p:spPr>
          <p:txBody>
            <a:bodyPr wrap="square" lIns="0" tIns="0" rIns="144000" bIns="0" anchor="ctr" anchorCtr="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cs typeface="微软雅黑" panose="020B0503020204020204" pitchFamily="34" charset="-122"/>
                </a:rPr>
                <a:t>断路申请单位在有关管理部门领取《作业证》后，逐项填写其应填内容后交断路作业单位。</a:t>
              </a:r>
              <a:endParaRPr lang="zh-CN" altLang="en-US" sz="1400" b="1" dirty="0">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8" name="文本框 7"/>
            <p:cNvSpPr txBox="1">
              <a:spLocks noChangeAspect="1"/>
            </p:cNvSpPr>
            <p:nvPr>
              <p:custDataLst>
                <p:tags r:id="rId42"/>
              </p:custDataLst>
            </p:nvPr>
          </p:nvSpPr>
          <p:spPr>
            <a:xfrm>
              <a:off x="14108" y="6299"/>
              <a:ext cx="4082" cy="1220"/>
            </a:xfrm>
            <a:prstGeom prst="rect">
              <a:avLst/>
            </a:prstGeom>
            <a:noFill/>
          </p:spPr>
          <p:txBody>
            <a:bodyPr wrap="square" lIns="144000" tIns="0" rIns="144000" bIns="0" anchor="ctr"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断路申请单位从断路作业单位收到《作业证》后，交本单位上级有关管理部门审批。</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9" name="文本框 8"/>
            <p:cNvSpPr txBox="1">
              <a:spLocks noChangeAspect="1"/>
            </p:cNvSpPr>
            <p:nvPr>
              <p:custDataLst>
                <p:tags r:id="rId43"/>
              </p:custDataLst>
            </p:nvPr>
          </p:nvSpPr>
          <p:spPr>
            <a:xfrm>
              <a:off x="5367" y="9428"/>
              <a:ext cx="8466" cy="813"/>
            </a:xfrm>
            <a:prstGeom prst="rect">
              <a:avLst/>
            </a:prstGeom>
            <a:noFill/>
          </p:spPr>
          <p:txBody>
            <a:bodyPr wrap="square" lIns="144000" tIns="0" rIns="144000" bIns="0" anchor="ctr"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断路作业单位接到《作业证》后，填写《作业证》中断路作业单位应填写的内容，填写后将《作业证》交断路申请单位。</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grpSp>
    </p:spTree>
    <p:custDataLst>
      <p:tags r:id="rId4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a:grpSpLocks noChangeAspect="1"/>
          </p:cNvGrpSpPr>
          <p:nvPr/>
        </p:nvGrpSpPr>
        <p:grpSpPr>
          <a:xfrm>
            <a:off x="0" y="315595"/>
            <a:ext cx="2943225" cy="429895"/>
            <a:chOff x="0" y="497"/>
            <a:chExt cx="4635"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3824"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断路安全作业组织</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3" name="组合 12"/>
          <p:cNvGrpSpPr/>
          <p:nvPr/>
        </p:nvGrpSpPr>
        <p:grpSpPr>
          <a:xfrm>
            <a:off x="34290" y="1066800"/>
            <a:ext cx="9682480" cy="5144135"/>
            <a:chOff x="54" y="1239"/>
            <a:chExt cx="15248" cy="8101"/>
          </a:xfrm>
        </p:grpSpPr>
        <p:sp>
          <p:nvSpPr>
            <p:cNvPr id="12" name="Freeform 2"/>
            <p:cNvSpPr/>
            <p:nvPr>
              <p:custDataLst>
                <p:tags r:id="rId12"/>
              </p:custDataLst>
            </p:nvPr>
          </p:nvSpPr>
          <p:spPr bwMode="auto">
            <a:xfrm>
              <a:off x="54" y="4438"/>
              <a:ext cx="15248" cy="2603"/>
            </a:xfrm>
            <a:custGeom>
              <a:avLst/>
              <a:gdLst>
                <a:gd name="T0" fmla="*/ 0 w 5103"/>
                <a:gd name="T1" fmla="*/ 10 h 871"/>
                <a:gd name="T2" fmla="*/ 4669 w 5103"/>
                <a:gd name="T3" fmla="*/ 0 h 871"/>
                <a:gd name="T4" fmla="*/ 5103 w 5103"/>
                <a:gd name="T5" fmla="*/ 437 h 871"/>
                <a:gd name="T6" fmla="*/ 4669 w 5103"/>
                <a:gd name="T7" fmla="*/ 871 h 871"/>
                <a:gd name="T8" fmla="*/ 1416 w 5103"/>
                <a:gd name="T9" fmla="*/ 870 h 871"/>
              </a:gdLst>
              <a:ahLst/>
              <a:cxnLst>
                <a:cxn ang="0">
                  <a:pos x="T0" y="T1"/>
                </a:cxn>
                <a:cxn ang="0">
                  <a:pos x="T2" y="T3"/>
                </a:cxn>
                <a:cxn ang="0">
                  <a:pos x="T4" y="T5"/>
                </a:cxn>
                <a:cxn ang="0">
                  <a:pos x="T6" y="T7"/>
                </a:cxn>
                <a:cxn ang="0">
                  <a:pos x="T8" y="T9"/>
                </a:cxn>
              </a:cxnLst>
              <a:rect l="0" t="0" r="r" b="b"/>
              <a:pathLst>
                <a:path w="5103" h="871">
                  <a:moveTo>
                    <a:pt x="0" y="10"/>
                  </a:moveTo>
                  <a:cubicBezTo>
                    <a:pt x="4211" y="10"/>
                    <a:pt x="4669" y="0"/>
                    <a:pt x="4669" y="0"/>
                  </a:cubicBezTo>
                  <a:cubicBezTo>
                    <a:pt x="4909" y="0"/>
                    <a:pt x="5103" y="195"/>
                    <a:pt x="5103" y="437"/>
                  </a:cubicBezTo>
                  <a:cubicBezTo>
                    <a:pt x="5103" y="676"/>
                    <a:pt x="4909" y="871"/>
                    <a:pt x="4669" y="871"/>
                  </a:cubicBezTo>
                  <a:cubicBezTo>
                    <a:pt x="1159" y="871"/>
                    <a:pt x="1416" y="870"/>
                    <a:pt x="1416" y="870"/>
                  </a:cubicBezTo>
                </a:path>
              </a:pathLst>
            </a:custGeom>
            <a:noFill/>
            <a:ln w="6350" cap="flat" cmpd="sng">
              <a:solidFill>
                <a:schemeClr val="dk1"/>
              </a:solidFill>
              <a:prstDash val="dash"/>
              <a:round/>
              <a:tailEnd type="oval" w="med" len="med"/>
            </a:ln>
            <a:extLst>
              <a:ext uri="{909E8E84-426E-40DD-AFC4-6F175D3DCCD1}">
                <a14:hiddenFill xmlns:a14="http://schemas.microsoft.com/office/drawing/2010/main">
                  <a:solidFill>
                    <a:srgbClr val="FFFFFF"/>
                  </a:solidFill>
                </a14:hiddenFill>
              </a:ext>
            </a:extLst>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1" name="Freeform 54"/>
            <p:cNvSpPr/>
            <p:nvPr>
              <p:custDataLst>
                <p:tags r:id="rId13"/>
              </p:custDataLst>
            </p:nvPr>
          </p:nvSpPr>
          <p:spPr bwMode="auto">
            <a:xfrm>
              <a:off x="5386" y="6366"/>
              <a:ext cx="1300" cy="1446"/>
            </a:xfrm>
            <a:custGeom>
              <a:avLst/>
              <a:gdLst>
                <a:gd name="T0" fmla="*/ 0 w 245"/>
                <a:gd name="T1" fmla="*/ 89 h 271"/>
                <a:gd name="T2" fmla="*/ 21 w 245"/>
                <a:gd name="T3" fmla="*/ 53 h 271"/>
                <a:gd name="T4" fmla="*/ 102 w 245"/>
                <a:gd name="T5" fmla="*/ 6 h 271"/>
                <a:gd name="T6" fmla="*/ 143 w 245"/>
                <a:gd name="T7" fmla="*/ 6 h 271"/>
                <a:gd name="T8" fmla="*/ 224 w 245"/>
                <a:gd name="T9" fmla="*/ 53 h 271"/>
                <a:gd name="T10" fmla="*/ 245 w 245"/>
                <a:gd name="T11" fmla="*/ 89 h 271"/>
                <a:gd name="T12" fmla="*/ 245 w 245"/>
                <a:gd name="T13" fmla="*/ 182 h 271"/>
                <a:gd name="T14" fmla="*/ 224 w 245"/>
                <a:gd name="T15" fmla="*/ 218 h 271"/>
                <a:gd name="T16" fmla="*/ 143 w 245"/>
                <a:gd name="T17" fmla="*/ 264 h 271"/>
                <a:gd name="T18" fmla="*/ 102 w 245"/>
                <a:gd name="T19" fmla="*/ 264 h 271"/>
                <a:gd name="T20" fmla="*/ 21 w 245"/>
                <a:gd name="T21" fmla="*/ 218 h 271"/>
                <a:gd name="T22" fmla="*/ 0 w 245"/>
                <a:gd name="T23" fmla="*/ 182 h 271"/>
                <a:gd name="T24" fmla="*/ 0 w 245"/>
                <a:gd name="T25" fmla="*/ 8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1">
                  <a:moveTo>
                    <a:pt x="0" y="89"/>
                  </a:moveTo>
                  <a:cubicBezTo>
                    <a:pt x="0" y="76"/>
                    <a:pt x="10" y="59"/>
                    <a:pt x="21" y="53"/>
                  </a:cubicBezTo>
                  <a:cubicBezTo>
                    <a:pt x="102" y="6"/>
                    <a:pt x="102" y="6"/>
                    <a:pt x="102" y="6"/>
                  </a:cubicBezTo>
                  <a:cubicBezTo>
                    <a:pt x="113" y="0"/>
                    <a:pt x="132" y="0"/>
                    <a:pt x="143" y="6"/>
                  </a:cubicBezTo>
                  <a:cubicBezTo>
                    <a:pt x="224" y="53"/>
                    <a:pt x="224" y="53"/>
                    <a:pt x="224" y="53"/>
                  </a:cubicBezTo>
                  <a:cubicBezTo>
                    <a:pt x="235" y="59"/>
                    <a:pt x="245" y="76"/>
                    <a:pt x="245" y="89"/>
                  </a:cubicBezTo>
                  <a:cubicBezTo>
                    <a:pt x="245" y="182"/>
                    <a:pt x="245" y="182"/>
                    <a:pt x="245" y="182"/>
                  </a:cubicBezTo>
                  <a:cubicBezTo>
                    <a:pt x="245" y="195"/>
                    <a:pt x="235" y="211"/>
                    <a:pt x="224" y="218"/>
                  </a:cubicBezTo>
                  <a:cubicBezTo>
                    <a:pt x="143" y="264"/>
                    <a:pt x="143" y="264"/>
                    <a:pt x="143" y="264"/>
                  </a:cubicBezTo>
                  <a:cubicBezTo>
                    <a:pt x="132" y="271"/>
                    <a:pt x="113" y="271"/>
                    <a:pt x="102" y="264"/>
                  </a:cubicBezTo>
                  <a:cubicBezTo>
                    <a:pt x="21" y="218"/>
                    <a:pt x="21" y="218"/>
                    <a:pt x="21" y="218"/>
                  </a:cubicBezTo>
                  <a:cubicBezTo>
                    <a:pt x="10" y="211"/>
                    <a:pt x="0" y="195"/>
                    <a:pt x="0" y="182"/>
                  </a:cubicBezTo>
                  <a:lnTo>
                    <a:pt x="0" y="89"/>
                  </a:lnTo>
                  <a:close/>
                </a:path>
              </a:pathLst>
            </a:custGeom>
            <a:solidFill>
              <a:schemeClr val="accent1"/>
            </a:solidFill>
            <a:ln>
              <a:noFill/>
            </a:ln>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5" name="Freeform 56"/>
            <p:cNvSpPr/>
            <p:nvPr>
              <p:custDataLst>
                <p:tags r:id="rId14"/>
              </p:custDataLst>
            </p:nvPr>
          </p:nvSpPr>
          <p:spPr bwMode="auto">
            <a:xfrm>
              <a:off x="6107" y="6793"/>
              <a:ext cx="266" cy="134"/>
            </a:xfrm>
            <a:custGeom>
              <a:avLst/>
              <a:gdLst>
                <a:gd name="T0" fmla="*/ 89 w 89"/>
                <a:gd name="T1" fmla="*/ 0 h 45"/>
                <a:gd name="T2" fmla="*/ 0 w 89"/>
                <a:gd name="T3" fmla="*/ 0 h 45"/>
                <a:gd name="T4" fmla="*/ 45 w 89"/>
                <a:gd name="T5" fmla="*/ 45 h 45"/>
                <a:gd name="T6" fmla="*/ 89 w 89"/>
                <a:gd name="T7" fmla="*/ 0 h 45"/>
              </a:gdLst>
              <a:ahLst/>
              <a:cxnLst>
                <a:cxn ang="0">
                  <a:pos x="T0" y="T1"/>
                </a:cxn>
                <a:cxn ang="0">
                  <a:pos x="T2" y="T3"/>
                </a:cxn>
                <a:cxn ang="0">
                  <a:pos x="T4" y="T5"/>
                </a:cxn>
                <a:cxn ang="0">
                  <a:pos x="T6" y="T7"/>
                </a:cxn>
              </a:cxnLst>
              <a:rect l="0" t="0" r="r" b="b"/>
              <a:pathLst>
                <a:path w="89" h="45">
                  <a:moveTo>
                    <a:pt x="89" y="0"/>
                  </a:moveTo>
                  <a:lnTo>
                    <a:pt x="0" y="0"/>
                  </a:lnTo>
                  <a:lnTo>
                    <a:pt x="45" y="45"/>
                  </a:lnTo>
                  <a:lnTo>
                    <a:pt x="89"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6" name="Freeform 57"/>
            <p:cNvSpPr/>
            <p:nvPr>
              <p:custDataLst>
                <p:tags r:id="rId15"/>
              </p:custDataLst>
            </p:nvPr>
          </p:nvSpPr>
          <p:spPr bwMode="auto">
            <a:xfrm>
              <a:off x="6071" y="6814"/>
              <a:ext cx="344" cy="242"/>
            </a:xfrm>
            <a:custGeom>
              <a:avLst/>
              <a:gdLst>
                <a:gd name="T0" fmla="*/ 64 w 65"/>
                <a:gd name="T1" fmla="*/ 0 h 45"/>
                <a:gd name="T2" fmla="*/ 37 w 65"/>
                <a:gd name="T3" fmla="*/ 27 h 45"/>
                <a:gd name="T4" fmla="*/ 28 w 65"/>
                <a:gd name="T5" fmla="*/ 28 h 45"/>
                <a:gd name="T6" fmla="*/ 1 w 65"/>
                <a:gd name="T7" fmla="*/ 0 h 45"/>
                <a:gd name="T8" fmla="*/ 0 w 65"/>
                <a:gd name="T9" fmla="*/ 2 h 45"/>
                <a:gd name="T10" fmla="*/ 0 w 65"/>
                <a:gd name="T11" fmla="*/ 40 h 45"/>
                <a:gd name="T12" fmla="*/ 6 w 65"/>
                <a:gd name="T13" fmla="*/ 45 h 45"/>
                <a:gd name="T14" fmla="*/ 59 w 65"/>
                <a:gd name="T15" fmla="*/ 45 h 45"/>
                <a:gd name="T16" fmla="*/ 65 w 65"/>
                <a:gd name="T17" fmla="*/ 40 h 45"/>
                <a:gd name="T18" fmla="*/ 65 w 65"/>
                <a:gd name="T19" fmla="*/ 2 h 45"/>
                <a:gd name="T20" fmla="*/ 64 w 65"/>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45">
                  <a:moveTo>
                    <a:pt x="64" y="0"/>
                  </a:moveTo>
                  <a:cubicBezTo>
                    <a:pt x="37" y="27"/>
                    <a:pt x="37" y="27"/>
                    <a:pt x="37" y="27"/>
                  </a:cubicBezTo>
                  <a:cubicBezTo>
                    <a:pt x="34" y="30"/>
                    <a:pt x="31" y="30"/>
                    <a:pt x="28" y="28"/>
                  </a:cubicBezTo>
                  <a:cubicBezTo>
                    <a:pt x="1" y="0"/>
                    <a:pt x="1" y="0"/>
                    <a:pt x="1" y="0"/>
                  </a:cubicBezTo>
                  <a:cubicBezTo>
                    <a:pt x="1" y="1"/>
                    <a:pt x="0" y="1"/>
                    <a:pt x="0" y="2"/>
                  </a:cubicBezTo>
                  <a:cubicBezTo>
                    <a:pt x="0" y="40"/>
                    <a:pt x="0" y="40"/>
                    <a:pt x="0" y="40"/>
                  </a:cubicBezTo>
                  <a:cubicBezTo>
                    <a:pt x="0" y="43"/>
                    <a:pt x="3" y="45"/>
                    <a:pt x="6" y="45"/>
                  </a:cubicBezTo>
                  <a:cubicBezTo>
                    <a:pt x="59" y="45"/>
                    <a:pt x="59" y="45"/>
                    <a:pt x="59" y="45"/>
                  </a:cubicBezTo>
                  <a:cubicBezTo>
                    <a:pt x="62" y="45"/>
                    <a:pt x="65" y="43"/>
                    <a:pt x="65" y="40"/>
                  </a:cubicBezTo>
                  <a:cubicBezTo>
                    <a:pt x="65" y="2"/>
                    <a:pt x="65" y="2"/>
                    <a:pt x="65" y="2"/>
                  </a:cubicBezTo>
                  <a:cubicBezTo>
                    <a:pt x="65" y="1"/>
                    <a:pt x="65" y="1"/>
                    <a:pt x="64" y="0"/>
                  </a:cubicBez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7" name="Freeform 58"/>
            <p:cNvSpPr/>
            <p:nvPr>
              <p:custDataLst>
                <p:tags r:id="rId16"/>
              </p:custDataLst>
            </p:nvPr>
          </p:nvSpPr>
          <p:spPr bwMode="auto">
            <a:xfrm>
              <a:off x="5763" y="6793"/>
              <a:ext cx="535" cy="541"/>
            </a:xfrm>
            <a:custGeom>
              <a:avLst/>
              <a:gdLst>
                <a:gd name="T0" fmla="*/ 88 w 101"/>
                <a:gd name="T1" fmla="*/ 71 h 101"/>
                <a:gd name="T2" fmla="*/ 13 w 101"/>
                <a:gd name="T3" fmla="*/ 71 h 101"/>
                <a:gd name="T4" fmla="*/ 13 w 101"/>
                <a:gd name="T5" fmla="*/ 13 h 101"/>
                <a:gd name="T6" fmla="*/ 54 w 101"/>
                <a:gd name="T7" fmla="*/ 13 h 101"/>
                <a:gd name="T8" fmla="*/ 54 w 101"/>
                <a:gd name="T9" fmla="*/ 3 h 101"/>
                <a:gd name="T10" fmla="*/ 54 w 101"/>
                <a:gd name="T11" fmla="*/ 0 h 101"/>
                <a:gd name="T12" fmla="*/ 0 w 101"/>
                <a:gd name="T13" fmla="*/ 0 h 101"/>
                <a:gd name="T14" fmla="*/ 0 w 101"/>
                <a:gd name="T15" fmla="*/ 84 h 101"/>
                <a:gd name="T16" fmla="*/ 33 w 101"/>
                <a:gd name="T17" fmla="*/ 84 h 101"/>
                <a:gd name="T18" fmla="*/ 33 w 101"/>
                <a:gd name="T19" fmla="*/ 101 h 101"/>
                <a:gd name="T20" fmla="*/ 71 w 101"/>
                <a:gd name="T21" fmla="*/ 101 h 101"/>
                <a:gd name="T22" fmla="*/ 71 w 101"/>
                <a:gd name="T23" fmla="*/ 84 h 101"/>
                <a:gd name="T24" fmla="*/ 101 w 101"/>
                <a:gd name="T25" fmla="*/ 84 h 101"/>
                <a:gd name="T26" fmla="*/ 101 w 101"/>
                <a:gd name="T27" fmla="*/ 53 h 101"/>
                <a:gd name="T28" fmla="*/ 88 w 101"/>
                <a:gd name="T29" fmla="*/ 53 h 101"/>
                <a:gd name="T30" fmla="*/ 88 w 101"/>
                <a:gd name="T31"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01">
                  <a:moveTo>
                    <a:pt x="88" y="71"/>
                  </a:moveTo>
                  <a:cubicBezTo>
                    <a:pt x="13" y="71"/>
                    <a:pt x="13" y="71"/>
                    <a:pt x="13" y="71"/>
                  </a:cubicBezTo>
                  <a:cubicBezTo>
                    <a:pt x="13" y="13"/>
                    <a:pt x="13" y="13"/>
                    <a:pt x="13" y="13"/>
                  </a:cubicBezTo>
                  <a:cubicBezTo>
                    <a:pt x="54" y="13"/>
                    <a:pt x="54" y="13"/>
                    <a:pt x="54" y="13"/>
                  </a:cubicBezTo>
                  <a:cubicBezTo>
                    <a:pt x="54" y="3"/>
                    <a:pt x="54" y="3"/>
                    <a:pt x="54" y="3"/>
                  </a:cubicBezTo>
                  <a:cubicBezTo>
                    <a:pt x="54" y="2"/>
                    <a:pt x="54" y="1"/>
                    <a:pt x="54" y="0"/>
                  </a:cubicBezTo>
                  <a:cubicBezTo>
                    <a:pt x="0" y="0"/>
                    <a:pt x="0" y="0"/>
                    <a:pt x="0" y="0"/>
                  </a:cubicBezTo>
                  <a:cubicBezTo>
                    <a:pt x="0" y="84"/>
                    <a:pt x="0" y="84"/>
                    <a:pt x="0" y="84"/>
                  </a:cubicBezTo>
                  <a:cubicBezTo>
                    <a:pt x="33" y="84"/>
                    <a:pt x="33" y="84"/>
                    <a:pt x="33" y="84"/>
                  </a:cubicBezTo>
                  <a:cubicBezTo>
                    <a:pt x="33" y="101"/>
                    <a:pt x="33" y="101"/>
                    <a:pt x="33" y="101"/>
                  </a:cubicBezTo>
                  <a:cubicBezTo>
                    <a:pt x="71" y="101"/>
                    <a:pt x="71" y="101"/>
                    <a:pt x="71" y="101"/>
                  </a:cubicBezTo>
                  <a:cubicBezTo>
                    <a:pt x="71" y="84"/>
                    <a:pt x="71" y="84"/>
                    <a:pt x="71" y="84"/>
                  </a:cubicBezTo>
                  <a:cubicBezTo>
                    <a:pt x="101" y="84"/>
                    <a:pt x="101" y="84"/>
                    <a:pt x="101" y="84"/>
                  </a:cubicBezTo>
                  <a:cubicBezTo>
                    <a:pt x="101" y="53"/>
                    <a:pt x="101" y="53"/>
                    <a:pt x="101" y="53"/>
                  </a:cubicBezTo>
                  <a:cubicBezTo>
                    <a:pt x="88" y="53"/>
                    <a:pt x="88" y="53"/>
                    <a:pt x="88" y="53"/>
                  </a:cubicBezTo>
                  <a:lnTo>
                    <a:pt x="88" y="71"/>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50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8" name="Rectangle 59"/>
            <p:cNvSpPr>
              <a:spLocks noChangeArrowheads="1"/>
            </p:cNvSpPr>
            <p:nvPr>
              <p:custDataLst>
                <p:tags r:id="rId17"/>
              </p:custDataLst>
            </p:nvPr>
          </p:nvSpPr>
          <p:spPr bwMode="auto">
            <a:xfrm>
              <a:off x="5826" y="7364"/>
              <a:ext cx="421" cy="54"/>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04" name="Oval 61"/>
            <p:cNvSpPr>
              <a:spLocks noChangeArrowheads="1"/>
            </p:cNvSpPr>
            <p:nvPr>
              <p:custDataLst>
                <p:tags r:id="rId18"/>
              </p:custDataLst>
            </p:nvPr>
          </p:nvSpPr>
          <p:spPr bwMode="auto">
            <a:xfrm>
              <a:off x="5458" y="6264"/>
              <a:ext cx="462" cy="467"/>
            </a:xfrm>
            <a:prstGeom prst="ellipse">
              <a:avLst/>
            </a:prstGeom>
            <a:solidFill>
              <a:schemeClr val="dk2"/>
            </a:solidFill>
            <a:ln>
              <a:noFill/>
            </a:ln>
          </p:spPr>
          <p:txBody>
            <a:bodyPr wrap="square" anchor="ctr">
              <a:noAutofit/>
            </a:bodyPr>
            <a:lstStyle/>
            <a:p>
              <a:pPr algn="ctr"/>
              <a:r>
                <a:rPr lang="en-US" altLang="zh-CN" sz="1600" b="1" dirty="0">
                  <a:solidFill>
                    <a:schemeClr val="dk1"/>
                  </a:solidFill>
                  <a:latin typeface="隶书" panose="02010509060101010101" pitchFamily="49" charset="-122"/>
                  <a:ea typeface="隶书" panose="02010509060101010101" pitchFamily="49" charset="-122"/>
                </a:rPr>
                <a:t>5</a:t>
              </a:r>
              <a:endParaRPr lang="en-US" altLang="zh-CN" sz="1600" b="1" dirty="0">
                <a:solidFill>
                  <a:schemeClr val="dk1"/>
                </a:solidFill>
                <a:latin typeface="隶书" panose="02010509060101010101" pitchFamily="49" charset="-122"/>
                <a:ea typeface="隶书" panose="02010509060101010101" pitchFamily="49" charset="-122"/>
              </a:endParaRPr>
            </a:p>
          </p:txBody>
        </p:sp>
        <p:sp>
          <p:nvSpPr>
            <p:cNvPr id="99" name="文本框 98"/>
            <p:cNvSpPr txBox="1"/>
            <p:nvPr>
              <p:custDataLst>
                <p:tags r:id="rId19"/>
              </p:custDataLst>
            </p:nvPr>
          </p:nvSpPr>
          <p:spPr>
            <a:xfrm>
              <a:off x="4194" y="7976"/>
              <a:ext cx="3685" cy="1364"/>
            </a:xfrm>
            <a:prstGeom prst="rect">
              <a:avLst/>
            </a:prstGeom>
            <a:noFill/>
          </p:spPr>
          <p:txBody>
            <a:bodyPr wrap="square" rtlCol="0" anchor="b" anchorCtr="0">
              <a:spAutoFit/>
            </a:bodyPr>
            <a:lstStyle/>
            <a:p>
              <a:pPr lvl="0" algn="just">
                <a:lnSpc>
                  <a:spcPct val="120000"/>
                </a:lnSpc>
              </a:pPr>
              <a:r>
                <a:rPr lang="en-US" altLang="zh-CN" sz="1400" b="1" dirty="0">
                  <a:solidFill>
                    <a:schemeClr val="dk1"/>
                  </a:solidFill>
                  <a:latin typeface="隶书" panose="02010509060101010101" pitchFamily="49" charset="-122"/>
                  <a:ea typeface="隶书" panose="02010509060101010101" pitchFamily="49" charset="-122"/>
                  <a:sym typeface="+mn-ea"/>
                </a:rPr>
                <a:t>用于道路作业的工作、材料应放置在作业区内或其他不影响正常交通的场所。</a:t>
              </a:r>
              <a:endParaRPr lang="en-US" altLang="zh-CN" sz="1400" b="1" dirty="0">
                <a:solidFill>
                  <a:schemeClr val="dk1"/>
                </a:solidFill>
                <a:latin typeface="隶书" panose="02010509060101010101" pitchFamily="49" charset="-122"/>
                <a:ea typeface="隶书" panose="02010509060101010101" pitchFamily="49" charset="-122"/>
                <a:sym typeface="+mn-ea"/>
              </a:endParaRPr>
            </a:p>
          </p:txBody>
        </p:sp>
        <p:sp>
          <p:nvSpPr>
            <p:cNvPr id="115" name="Freeform 43"/>
            <p:cNvSpPr/>
            <p:nvPr>
              <p:custDataLst>
                <p:tags r:id="rId20"/>
              </p:custDataLst>
            </p:nvPr>
          </p:nvSpPr>
          <p:spPr bwMode="auto">
            <a:xfrm>
              <a:off x="9783" y="6366"/>
              <a:ext cx="1294" cy="1446"/>
            </a:xfrm>
            <a:custGeom>
              <a:avLst/>
              <a:gdLst>
                <a:gd name="T0" fmla="*/ 0 w 244"/>
                <a:gd name="T1" fmla="*/ 89 h 271"/>
                <a:gd name="T2" fmla="*/ 21 w 244"/>
                <a:gd name="T3" fmla="*/ 53 h 271"/>
                <a:gd name="T4" fmla="*/ 101 w 244"/>
                <a:gd name="T5" fmla="*/ 6 h 271"/>
                <a:gd name="T6" fmla="*/ 143 w 244"/>
                <a:gd name="T7" fmla="*/ 6 h 271"/>
                <a:gd name="T8" fmla="*/ 224 w 244"/>
                <a:gd name="T9" fmla="*/ 53 h 271"/>
                <a:gd name="T10" fmla="*/ 244 w 244"/>
                <a:gd name="T11" fmla="*/ 89 h 271"/>
                <a:gd name="T12" fmla="*/ 244 w 244"/>
                <a:gd name="T13" fmla="*/ 182 h 271"/>
                <a:gd name="T14" fmla="*/ 224 w 244"/>
                <a:gd name="T15" fmla="*/ 218 h 271"/>
                <a:gd name="T16" fmla="*/ 143 w 244"/>
                <a:gd name="T17" fmla="*/ 264 h 271"/>
                <a:gd name="T18" fmla="*/ 101 w 244"/>
                <a:gd name="T19" fmla="*/ 264 h 271"/>
                <a:gd name="T20" fmla="*/ 21 w 244"/>
                <a:gd name="T21" fmla="*/ 218 h 271"/>
                <a:gd name="T22" fmla="*/ 0 w 244"/>
                <a:gd name="T23" fmla="*/ 182 h 271"/>
                <a:gd name="T24" fmla="*/ 0 w 244"/>
                <a:gd name="T25" fmla="*/ 8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71">
                  <a:moveTo>
                    <a:pt x="0" y="89"/>
                  </a:moveTo>
                  <a:cubicBezTo>
                    <a:pt x="0" y="76"/>
                    <a:pt x="9" y="59"/>
                    <a:pt x="21" y="53"/>
                  </a:cubicBezTo>
                  <a:cubicBezTo>
                    <a:pt x="101" y="6"/>
                    <a:pt x="101" y="6"/>
                    <a:pt x="101" y="6"/>
                  </a:cubicBezTo>
                  <a:cubicBezTo>
                    <a:pt x="113" y="0"/>
                    <a:pt x="132" y="0"/>
                    <a:pt x="143" y="6"/>
                  </a:cubicBezTo>
                  <a:cubicBezTo>
                    <a:pt x="224" y="53"/>
                    <a:pt x="224" y="53"/>
                    <a:pt x="224" y="53"/>
                  </a:cubicBezTo>
                  <a:cubicBezTo>
                    <a:pt x="235" y="59"/>
                    <a:pt x="244" y="76"/>
                    <a:pt x="244" y="89"/>
                  </a:cubicBezTo>
                  <a:cubicBezTo>
                    <a:pt x="244" y="182"/>
                    <a:pt x="244" y="182"/>
                    <a:pt x="244" y="182"/>
                  </a:cubicBezTo>
                  <a:cubicBezTo>
                    <a:pt x="244" y="195"/>
                    <a:pt x="235" y="211"/>
                    <a:pt x="224" y="218"/>
                  </a:cubicBezTo>
                  <a:cubicBezTo>
                    <a:pt x="143" y="264"/>
                    <a:pt x="143" y="264"/>
                    <a:pt x="143" y="264"/>
                  </a:cubicBezTo>
                  <a:cubicBezTo>
                    <a:pt x="132" y="271"/>
                    <a:pt x="113" y="271"/>
                    <a:pt x="101" y="264"/>
                  </a:cubicBezTo>
                  <a:cubicBezTo>
                    <a:pt x="21" y="218"/>
                    <a:pt x="21" y="218"/>
                    <a:pt x="21" y="218"/>
                  </a:cubicBezTo>
                  <a:cubicBezTo>
                    <a:pt x="9" y="211"/>
                    <a:pt x="0" y="195"/>
                    <a:pt x="0" y="182"/>
                  </a:cubicBezTo>
                  <a:lnTo>
                    <a:pt x="0" y="89"/>
                  </a:lnTo>
                  <a:close/>
                </a:path>
              </a:pathLst>
            </a:custGeom>
            <a:solidFill>
              <a:schemeClr val="accent1"/>
            </a:solidFill>
            <a:ln>
              <a:noFill/>
            </a:ln>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1" name="Freeform 45"/>
            <p:cNvSpPr/>
            <p:nvPr>
              <p:custDataLst>
                <p:tags r:id="rId21"/>
              </p:custDataLst>
            </p:nvPr>
          </p:nvSpPr>
          <p:spPr bwMode="auto">
            <a:xfrm>
              <a:off x="10386" y="6778"/>
              <a:ext cx="403" cy="143"/>
            </a:xfrm>
            <a:custGeom>
              <a:avLst/>
              <a:gdLst>
                <a:gd name="T0" fmla="*/ 96 w 135"/>
                <a:gd name="T1" fmla="*/ 48 h 48"/>
                <a:gd name="T2" fmla="*/ 135 w 135"/>
                <a:gd name="T3" fmla="*/ 0 h 48"/>
                <a:gd name="T4" fmla="*/ 22 w 135"/>
                <a:gd name="T5" fmla="*/ 0 h 48"/>
                <a:gd name="T6" fmla="*/ 0 w 135"/>
                <a:gd name="T7" fmla="*/ 27 h 48"/>
                <a:gd name="T8" fmla="*/ 18 w 135"/>
                <a:gd name="T9" fmla="*/ 48 h 48"/>
                <a:gd name="T10" fmla="*/ 96 w 135"/>
                <a:gd name="T11" fmla="*/ 48 h 48"/>
              </a:gdLst>
              <a:ahLst/>
              <a:cxnLst>
                <a:cxn ang="0">
                  <a:pos x="T0" y="T1"/>
                </a:cxn>
                <a:cxn ang="0">
                  <a:pos x="T2" y="T3"/>
                </a:cxn>
                <a:cxn ang="0">
                  <a:pos x="T4" y="T5"/>
                </a:cxn>
                <a:cxn ang="0">
                  <a:pos x="T6" y="T7"/>
                </a:cxn>
                <a:cxn ang="0">
                  <a:pos x="T8" y="T9"/>
                </a:cxn>
                <a:cxn ang="0">
                  <a:pos x="T10" y="T11"/>
                </a:cxn>
              </a:cxnLst>
              <a:rect l="0" t="0" r="r" b="b"/>
              <a:pathLst>
                <a:path w="135" h="48">
                  <a:moveTo>
                    <a:pt x="96" y="48"/>
                  </a:moveTo>
                  <a:lnTo>
                    <a:pt x="135" y="0"/>
                  </a:lnTo>
                  <a:lnTo>
                    <a:pt x="22" y="0"/>
                  </a:lnTo>
                  <a:lnTo>
                    <a:pt x="0" y="27"/>
                  </a:lnTo>
                  <a:lnTo>
                    <a:pt x="18" y="48"/>
                  </a:lnTo>
                  <a:lnTo>
                    <a:pt x="96" y="4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2" name="Freeform 46"/>
            <p:cNvSpPr/>
            <p:nvPr>
              <p:custDataLst>
                <p:tags r:id="rId22"/>
              </p:custDataLst>
            </p:nvPr>
          </p:nvSpPr>
          <p:spPr bwMode="auto">
            <a:xfrm>
              <a:off x="10031" y="6862"/>
              <a:ext cx="451" cy="128"/>
            </a:xfrm>
            <a:custGeom>
              <a:avLst/>
              <a:gdLst>
                <a:gd name="T0" fmla="*/ 116 w 151"/>
                <a:gd name="T1" fmla="*/ 0 h 43"/>
                <a:gd name="T2" fmla="*/ 0 w 151"/>
                <a:gd name="T3" fmla="*/ 0 h 43"/>
                <a:gd name="T4" fmla="*/ 38 w 151"/>
                <a:gd name="T5" fmla="*/ 43 h 43"/>
                <a:gd name="T6" fmla="*/ 151 w 151"/>
                <a:gd name="T7" fmla="*/ 43 h 43"/>
                <a:gd name="T8" fmla="*/ 116 w 151"/>
                <a:gd name="T9" fmla="*/ 0 h 43"/>
              </a:gdLst>
              <a:ahLst/>
              <a:cxnLst>
                <a:cxn ang="0">
                  <a:pos x="T0" y="T1"/>
                </a:cxn>
                <a:cxn ang="0">
                  <a:pos x="T2" y="T3"/>
                </a:cxn>
                <a:cxn ang="0">
                  <a:pos x="T4" y="T5"/>
                </a:cxn>
                <a:cxn ang="0">
                  <a:pos x="T6" y="T7"/>
                </a:cxn>
                <a:cxn ang="0">
                  <a:pos x="T8" y="T9"/>
                </a:cxn>
              </a:cxnLst>
              <a:rect l="0" t="0" r="r" b="b"/>
              <a:pathLst>
                <a:path w="151" h="43">
                  <a:moveTo>
                    <a:pt x="116" y="0"/>
                  </a:moveTo>
                  <a:lnTo>
                    <a:pt x="0" y="0"/>
                  </a:lnTo>
                  <a:lnTo>
                    <a:pt x="38" y="43"/>
                  </a:lnTo>
                  <a:lnTo>
                    <a:pt x="151" y="43"/>
                  </a:lnTo>
                  <a:lnTo>
                    <a:pt x="116"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3" name="Freeform 47"/>
            <p:cNvSpPr/>
            <p:nvPr>
              <p:custDataLst>
                <p:tags r:id="rId23"/>
              </p:custDataLst>
            </p:nvPr>
          </p:nvSpPr>
          <p:spPr bwMode="auto">
            <a:xfrm>
              <a:off x="10153" y="7008"/>
              <a:ext cx="341" cy="275"/>
            </a:xfrm>
            <a:custGeom>
              <a:avLst/>
              <a:gdLst>
                <a:gd name="T0" fmla="*/ 64 w 64"/>
                <a:gd name="T1" fmla="*/ 0 h 52"/>
                <a:gd name="T2" fmla="*/ 64 w 64"/>
                <a:gd name="T3" fmla="*/ 0 h 52"/>
                <a:gd name="T4" fmla="*/ 64 w 64"/>
                <a:gd name="T5" fmla="*/ 0 h 52"/>
                <a:gd name="T6" fmla="*/ 0 w 64"/>
                <a:gd name="T7" fmla="*/ 0 h 52"/>
                <a:gd name="T8" fmla="*/ 0 w 64"/>
                <a:gd name="T9" fmla="*/ 0 h 52"/>
                <a:gd name="T10" fmla="*/ 0 w 64"/>
                <a:gd name="T11" fmla="*/ 0 h 52"/>
                <a:gd name="T12" fmla="*/ 0 w 64"/>
                <a:gd name="T13" fmla="*/ 52 h 52"/>
                <a:gd name="T14" fmla="*/ 58 w 64"/>
                <a:gd name="T15" fmla="*/ 52 h 52"/>
                <a:gd name="T16" fmla="*/ 64 w 64"/>
                <a:gd name="T17" fmla="*/ 37 h 52"/>
                <a:gd name="T18" fmla="*/ 64 w 64"/>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2">
                  <a:moveTo>
                    <a:pt x="64" y="0"/>
                  </a:moveTo>
                  <a:cubicBezTo>
                    <a:pt x="64" y="0"/>
                    <a:pt x="64" y="0"/>
                    <a:pt x="64" y="0"/>
                  </a:cubicBezTo>
                  <a:cubicBezTo>
                    <a:pt x="64" y="0"/>
                    <a:pt x="64" y="0"/>
                    <a:pt x="64" y="0"/>
                  </a:cubicBezTo>
                  <a:cubicBezTo>
                    <a:pt x="0" y="0"/>
                    <a:pt x="0" y="0"/>
                    <a:pt x="0" y="0"/>
                  </a:cubicBezTo>
                  <a:cubicBezTo>
                    <a:pt x="0" y="0"/>
                    <a:pt x="0" y="0"/>
                    <a:pt x="0" y="0"/>
                  </a:cubicBezTo>
                  <a:cubicBezTo>
                    <a:pt x="0" y="0"/>
                    <a:pt x="0" y="0"/>
                    <a:pt x="0" y="0"/>
                  </a:cubicBezTo>
                  <a:cubicBezTo>
                    <a:pt x="0" y="52"/>
                    <a:pt x="0" y="52"/>
                    <a:pt x="0" y="52"/>
                  </a:cubicBezTo>
                  <a:cubicBezTo>
                    <a:pt x="58" y="52"/>
                    <a:pt x="58" y="52"/>
                    <a:pt x="58" y="52"/>
                  </a:cubicBezTo>
                  <a:cubicBezTo>
                    <a:pt x="59" y="46"/>
                    <a:pt x="61" y="41"/>
                    <a:pt x="64" y="37"/>
                  </a:cubicBezTo>
                  <a:lnTo>
                    <a:pt x="64"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4" name="Freeform 48"/>
            <p:cNvSpPr>
              <a:spLocks noEditPoints="1"/>
            </p:cNvSpPr>
            <p:nvPr>
              <p:custDataLst>
                <p:tags r:id="rId24"/>
              </p:custDataLst>
            </p:nvPr>
          </p:nvSpPr>
          <p:spPr bwMode="auto">
            <a:xfrm>
              <a:off x="10473" y="7157"/>
              <a:ext cx="314" cy="302"/>
            </a:xfrm>
            <a:custGeom>
              <a:avLst/>
              <a:gdLst>
                <a:gd name="T0" fmla="*/ 30 w 59"/>
                <a:gd name="T1" fmla="*/ 0 h 57"/>
                <a:gd name="T2" fmla="*/ 0 w 59"/>
                <a:gd name="T3" fmla="*/ 28 h 57"/>
                <a:gd name="T4" fmla="*/ 30 w 59"/>
                <a:gd name="T5" fmla="*/ 57 h 57"/>
                <a:gd name="T6" fmla="*/ 59 w 59"/>
                <a:gd name="T7" fmla="*/ 28 h 57"/>
                <a:gd name="T8" fmla="*/ 30 w 59"/>
                <a:gd name="T9" fmla="*/ 0 h 57"/>
                <a:gd name="T10" fmla="*/ 30 w 59"/>
                <a:gd name="T11" fmla="*/ 51 h 57"/>
                <a:gd name="T12" fmla="*/ 6 w 59"/>
                <a:gd name="T13" fmla="*/ 28 h 57"/>
                <a:gd name="T14" fmla="*/ 30 w 59"/>
                <a:gd name="T15" fmla="*/ 5 h 57"/>
                <a:gd name="T16" fmla="*/ 54 w 59"/>
                <a:gd name="T17" fmla="*/ 28 h 57"/>
                <a:gd name="T18" fmla="*/ 30 w 59"/>
                <a:gd name="T19"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7">
                  <a:moveTo>
                    <a:pt x="30" y="0"/>
                  </a:moveTo>
                  <a:cubicBezTo>
                    <a:pt x="14" y="0"/>
                    <a:pt x="0" y="12"/>
                    <a:pt x="0" y="28"/>
                  </a:cubicBezTo>
                  <a:cubicBezTo>
                    <a:pt x="0" y="44"/>
                    <a:pt x="14" y="57"/>
                    <a:pt x="30" y="57"/>
                  </a:cubicBezTo>
                  <a:cubicBezTo>
                    <a:pt x="46" y="57"/>
                    <a:pt x="59" y="44"/>
                    <a:pt x="59" y="28"/>
                  </a:cubicBezTo>
                  <a:cubicBezTo>
                    <a:pt x="59" y="12"/>
                    <a:pt x="46" y="0"/>
                    <a:pt x="30" y="0"/>
                  </a:cubicBezTo>
                  <a:close/>
                  <a:moveTo>
                    <a:pt x="30" y="51"/>
                  </a:moveTo>
                  <a:cubicBezTo>
                    <a:pt x="17" y="51"/>
                    <a:pt x="6" y="41"/>
                    <a:pt x="6" y="28"/>
                  </a:cubicBezTo>
                  <a:cubicBezTo>
                    <a:pt x="6" y="15"/>
                    <a:pt x="17" y="5"/>
                    <a:pt x="30" y="5"/>
                  </a:cubicBezTo>
                  <a:cubicBezTo>
                    <a:pt x="43" y="5"/>
                    <a:pt x="54" y="15"/>
                    <a:pt x="54" y="28"/>
                  </a:cubicBezTo>
                  <a:cubicBezTo>
                    <a:pt x="54" y="41"/>
                    <a:pt x="43" y="51"/>
                    <a:pt x="30" y="51"/>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5" name="Freeform 49"/>
            <p:cNvSpPr/>
            <p:nvPr>
              <p:custDataLst>
                <p:tags r:id="rId25"/>
              </p:custDataLst>
            </p:nvPr>
          </p:nvSpPr>
          <p:spPr bwMode="auto">
            <a:xfrm>
              <a:off x="10509" y="6921"/>
              <a:ext cx="170" cy="266"/>
            </a:xfrm>
            <a:custGeom>
              <a:avLst/>
              <a:gdLst>
                <a:gd name="T0" fmla="*/ 23 w 32"/>
                <a:gd name="T1" fmla="*/ 41 h 50"/>
                <a:gd name="T2" fmla="*/ 32 w 32"/>
                <a:gd name="T3" fmla="*/ 42 h 50"/>
                <a:gd name="T4" fmla="*/ 32 w 32"/>
                <a:gd name="T5" fmla="*/ 0 h 50"/>
                <a:gd name="T6" fmla="*/ 0 w 32"/>
                <a:gd name="T7" fmla="*/ 15 h 50"/>
                <a:gd name="T8" fmla="*/ 0 w 32"/>
                <a:gd name="T9" fmla="*/ 16 h 50"/>
                <a:gd name="T10" fmla="*/ 0 w 32"/>
                <a:gd name="T11" fmla="*/ 50 h 50"/>
                <a:gd name="T12" fmla="*/ 23 w 32"/>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32" h="50">
                  <a:moveTo>
                    <a:pt x="23" y="41"/>
                  </a:moveTo>
                  <a:cubicBezTo>
                    <a:pt x="26" y="41"/>
                    <a:pt x="29" y="41"/>
                    <a:pt x="32" y="42"/>
                  </a:cubicBezTo>
                  <a:cubicBezTo>
                    <a:pt x="32" y="0"/>
                    <a:pt x="32" y="0"/>
                    <a:pt x="32" y="0"/>
                  </a:cubicBezTo>
                  <a:cubicBezTo>
                    <a:pt x="0" y="15"/>
                    <a:pt x="0" y="15"/>
                    <a:pt x="0" y="15"/>
                  </a:cubicBezTo>
                  <a:cubicBezTo>
                    <a:pt x="0" y="16"/>
                    <a:pt x="0" y="16"/>
                    <a:pt x="0" y="16"/>
                  </a:cubicBezTo>
                  <a:cubicBezTo>
                    <a:pt x="0" y="50"/>
                    <a:pt x="0" y="50"/>
                    <a:pt x="0" y="50"/>
                  </a:cubicBezTo>
                  <a:cubicBezTo>
                    <a:pt x="6" y="44"/>
                    <a:pt x="14" y="41"/>
                    <a:pt x="23" y="41"/>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26" name="Freeform 50"/>
            <p:cNvSpPr>
              <a:spLocks noEditPoints="1"/>
            </p:cNvSpPr>
            <p:nvPr>
              <p:custDataLst>
                <p:tags r:id="rId26"/>
              </p:custDataLst>
            </p:nvPr>
          </p:nvSpPr>
          <p:spPr bwMode="auto">
            <a:xfrm>
              <a:off x="10515" y="7193"/>
              <a:ext cx="233" cy="224"/>
            </a:xfrm>
            <a:custGeom>
              <a:avLst/>
              <a:gdLst>
                <a:gd name="T0" fmla="*/ 22 w 44"/>
                <a:gd name="T1" fmla="*/ 0 h 42"/>
                <a:gd name="T2" fmla="*/ 0 w 44"/>
                <a:gd name="T3" fmla="*/ 21 h 42"/>
                <a:gd name="T4" fmla="*/ 22 w 44"/>
                <a:gd name="T5" fmla="*/ 42 h 42"/>
                <a:gd name="T6" fmla="*/ 44 w 44"/>
                <a:gd name="T7" fmla="*/ 21 h 42"/>
                <a:gd name="T8" fmla="*/ 22 w 44"/>
                <a:gd name="T9" fmla="*/ 0 h 42"/>
                <a:gd name="T10" fmla="*/ 36 w 44"/>
                <a:gd name="T11" fmla="*/ 24 h 42"/>
                <a:gd name="T12" fmla="*/ 25 w 44"/>
                <a:gd name="T13" fmla="*/ 24 h 42"/>
                <a:gd name="T14" fmla="*/ 25 w 44"/>
                <a:gd name="T15" fmla="*/ 36 h 42"/>
                <a:gd name="T16" fmla="*/ 19 w 44"/>
                <a:gd name="T17" fmla="*/ 36 h 42"/>
                <a:gd name="T18" fmla="*/ 19 w 44"/>
                <a:gd name="T19" fmla="*/ 24 h 42"/>
                <a:gd name="T20" fmla="*/ 8 w 44"/>
                <a:gd name="T21" fmla="*/ 24 h 42"/>
                <a:gd name="T22" fmla="*/ 8 w 44"/>
                <a:gd name="T23" fmla="*/ 19 h 42"/>
                <a:gd name="T24" fmla="*/ 19 w 44"/>
                <a:gd name="T25" fmla="*/ 19 h 42"/>
                <a:gd name="T26" fmla="*/ 19 w 44"/>
                <a:gd name="T27" fmla="*/ 7 h 42"/>
                <a:gd name="T28" fmla="*/ 25 w 44"/>
                <a:gd name="T29" fmla="*/ 7 h 42"/>
                <a:gd name="T30" fmla="*/ 25 w 44"/>
                <a:gd name="T31" fmla="*/ 19 h 42"/>
                <a:gd name="T32" fmla="*/ 36 w 44"/>
                <a:gd name="T33" fmla="*/ 19 h 42"/>
                <a:gd name="T34" fmla="*/ 36 w 44"/>
                <a:gd name="T3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2">
                  <a:moveTo>
                    <a:pt x="22" y="0"/>
                  </a:moveTo>
                  <a:cubicBezTo>
                    <a:pt x="10" y="0"/>
                    <a:pt x="0" y="9"/>
                    <a:pt x="0" y="21"/>
                  </a:cubicBezTo>
                  <a:cubicBezTo>
                    <a:pt x="0" y="33"/>
                    <a:pt x="10" y="42"/>
                    <a:pt x="22" y="42"/>
                  </a:cubicBezTo>
                  <a:cubicBezTo>
                    <a:pt x="34" y="42"/>
                    <a:pt x="44" y="33"/>
                    <a:pt x="44" y="21"/>
                  </a:cubicBezTo>
                  <a:cubicBezTo>
                    <a:pt x="44" y="9"/>
                    <a:pt x="34" y="0"/>
                    <a:pt x="22" y="0"/>
                  </a:cubicBezTo>
                  <a:close/>
                  <a:moveTo>
                    <a:pt x="36" y="24"/>
                  </a:moveTo>
                  <a:cubicBezTo>
                    <a:pt x="25" y="24"/>
                    <a:pt x="25" y="24"/>
                    <a:pt x="25" y="24"/>
                  </a:cubicBezTo>
                  <a:cubicBezTo>
                    <a:pt x="25" y="36"/>
                    <a:pt x="25" y="36"/>
                    <a:pt x="25" y="36"/>
                  </a:cubicBezTo>
                  <a:cubicBezTo>
                    <a:pt x="19" y="36"/>
                    <a:pt x="19" y="36"/>
                    <a:pt x="19" y="36"/>
                  </a:cubicBezTo>
                  <a:cubicBezTo>
                    <a:pt x="19" y="24"/>
                    <a:pt x="19" y="24"/>
                    <a:pt x="19" y="24"/>
                  </a:cubicBezTo>
                  <a:cubicBezTo>
                    <a:pt x="8" y="24"/>
                    <a:pt x="8" y="24"/>
                    <a:pt x="8" y="24"/>
                  </a:cubicBezTo>
                  <a:cubicBezTo>
                    <a:pt x="8" y="19"/>
                    <a:pt x="8" y="19"/>
                    <a:pt x="8" y="19"/>
                  </a:cubicBezTo>
                  <a:cubicBezTo>
                    <a:pt x="19" y="19"/>
                    <a:pt x="19" y="19"/>
                    <a:pt x="19" y="19"/>
                  </a:cubicBezTo>
                  <a:cubicBezTo>
                    <a:pt x="19" y="7"/>
                    <a:pt x="19" y="7"/>
                    <a:pt x="19" y="7"/>
                  </a:cubicBezTo>
                  <a:cubicBezTo>
                    <a:pt x="25" y="7"/>
                    <a:pt x="25" y="7"/>
                    <a:pt x="25" y="7"/>
                  </a:cubicBezTo>
                  <a:cubicBezTo>
                    <a:pt x="25" y="19"/>
                    <a:pt x="25" y="19"/>
                    <a:pt x="25" y="19"/>
                  </a:cubicBezTo>
                  <a:cubicBezTo>
                    <a:pt x="36" y="19"/>
                    <a:pt x="36" y="19"/>
                    <a:pt x="36" y="19"/>
                  </a:cubicBezTo>
                  <a:lnTo>
                    <a:pt x="36" y="24"/>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17" name="Oval 52"/>
            <p:cNvSpPr>
              <a:spLocks noChangeArrowheads="1"/>
            </p:cNvSpPr>
            <p:nvPr>
              <p:custDataLst>
                <p:tags r:id="rId27"/>
              </p:custDataLst>
            </p:nvPr>
          </p:nvSpPr>
          <p:spPr bwMode="auto">
            <a:xfrm>
              <a:off x="9850" y="6265"/>
              <a:ext cx="472" cy="467"/>
            </a:xfrm>
            <a:prstGeom prst="ellipse">
              <a:avLst/>
            </a:prstGeom>
            <a:solidFill>
              <a:schemeClr val="dk2"/>
            </a:solidFill>
            <a:ln>
              <a:noFill/>
            </a:ln>
          </p:spPr>
          <p:txBody>
            <a:bodyPr wrap="square" anchor="ctr">
              <a:noAutofit/>
            </a:bodyPr>
            <a:lstStyle/>
            <a:p>
              <a:pPr algn="ctr"/>
              <a:r>
                <a:rPr lang="en-US" altLang="zh-CN" sz="1600" b="1" dirty="0">
                  <a:solidFill>
                    <a:schemeClr val="dk1"/>
                  </a:solidFill>
                  <a:latin typeface="隶书" panose="02010509060101010101" pitchFamily="49" charset="-122"/>
                  <a:ea typeface="隶书" panose="02010509060101010101" pitchFamily="49" charset="-122"/>
                </a:rPr>
                <a:t>4</a:t>
              </a:r>
              <a:endParaRPr lang="en-US" altLang="zh-CN" sz="1600" b="1" dirty="0">
                <a:solidFill>
                  <a:schemeClr val="dk1"/>
                </a:solidFill>
                <a:latin typeface="隶书" panose="02010509060101010101" pitchFamily="49" charset="-122"/>
                <a:ea typeface="隶书" panose="02010509060101010101" pitchFamily="49" charset="-122"/>
              </a:endParaRPr>
            </a:p>
          </p:txBody>
        </p:sp>
        <p:sp>
          <p:nvSpPr>
            <p:cNvPr id="120" name="文本框 119"/>
            <p:cNvSpPr txBox="1"/>
            <p:nvPr>
              <p:custDataLst>
                <p:tags r:id="rId28"/>
              </p:custDataLst>
            </p:nvPr>
          </p:nvSpPr>
          <p:spPr>
            <a:xfrm>
              <a:off x="8587" y="7976"/>
              <a:ext cx="3685" cy="1364"/>
            </a:xfrm>
            <a:prstGeom prst="rect">
              <a:avLst/>
            </a:prstGeom>
            <a:noFill/>
          </p:spPr>
          <p:txBody>
            <a:bodyPr wrap="square" rtlCol="0" anchor="b" anchorCtr="0">
              <a:spAutoFit/>
            </a:bodyPr>
            <a:lstStyle/>
            <a:p>
              <a:pPr lvl="0" algn="just">
                <a:lnSpc>
                  <a:spcPct val="120000"/>
                </a:lnSpc>
              </a:pPr>
              <a:r>
                <a:rPr lang="en-US" altLang="zh-CN" sz="1400" b="1" dirty="0">
                  <a:solidFill>
                    <a:schemeClr val="dk1"/>
                  </a:solidFill>
                  <a:latin typeface="隶书" panose="02010509060101010101" pitchFamily="49" charset="-122"/>
                  <a:ea typeface="隶书" panose="02010509060101010101" pitchFamily="49" charset="-122"/>
                  <a:sym typeface="+mn-ea"/>
                </a:rPr>
                <a:t>严禁涂改、转借《作业证》，变更作业内容，扩大作业范围，应重新办理《作业证》。</a:t>
              </a:r>
              <a:endParaRPr lang="en-US" altLang="zh-CN" sz="1400" b="1" dirty="0">
                <a:solidFill>
                  <a:schemeClr val="dk1"/>
                </a:solidFill>
                <a:latin typeface="隶书" panose="02010509060101010101" pitchFamily="49" charset="-122"/>
                <a:ea typeface="隶书" panose="02010509060101010101" pitchFamily="49" charset="-122"/>
                <a:sym typeface="+mn-ea"/>
              </a:endParaRPr>
            </a:p>
          </p:txBody>
        </p:sp>
        <p:sp>
          <p:nvSpPr>
            <p:cNvPr id="128" name="Freeform 34"/>
            <p:cNvSpPr/>
            <p:nvPr>
              <p:custDataLst>
                <p:tags r:id="rId29"/>
              </p:custDataLst>
            </p:nvPr>
          </p:nvSpPr>
          <p:spPr bwMode="auto">
            <a:xfrm>
              <a:off x="11944" y="3715"/>
              <a:ext cx="1294" cy="1452"/>
            </a:xfrm>
            <a:custGeom>
              <a:avLst/>
              <a:gdLst>
                <a:gd name="T0" fmla="*/ 0 w 244"/>
                <a:gd name="T1" fmla="*/ 89 h 272"/>
                <a:gd name="T2" fmla="*/ 20 w 244"/>
                <a:gd name="T3" fmla="*/ 53 h 272"/>
                <a:gd name="T4" fmla="*/ 101 w 244"/>
                <a:gd name="T5" fmla="*/ 7 h 272"/>
                <a:gd name="T6" fmla="*/ 143 w 244"/>
                <a:gd name="T7" fmla="*/ 7 h 272"/>
                <a:gd name="T8" fmla="*/ 223 w 244"/>
                <a:gd name="T9" fmla="*/ 53 h 272"/>
                <a:gd name="T10" fmla="*/ 244 w 244"/>
                <a:gd name="T11" fmla="*/ 89 h 272"/>
                <a:gd name="T12" fmla="*/ 244 w 244"/>
                <a:gd name="T13" fmla="*/ 183 h 272"/>
                <a:gd name="T14" fmla="*/ 223 w 244"/>
                <a:gd name="T15" fmla="*/ 219 h 272"/>
                <a:gd name="T16" fmla="*/ 143 w 244"/>
                <a:gd name="T17" fmla="*/ 265 h 272"/>
                <a:gd name="T18" fmla="*/ 101 w 244"/>
                <a:gd name="T19" fmla="*/ 265 h 272"/>
                <a:gd name="T20" fmla="*/ 20 w 244"/>
                <a:gd name="T21" fmla="*/ 219 h 272"/>
                <a:gd name="T22" fmla="*/ 0 w 244"/>
                <a:gd name="T23" fmla="*/ 183 h 272"/>
                <a:gd name="T24" fmla="*/ 0 w 244"/>
                <a:gd name="T25" fmla="*/ 8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72">
                  <a:moveTo>
                    <a:pt x="0" y="89"/>
                  </a:moveTo>
                  <a:cubicBezTo>
                    <a:pt x="0" y="76"/>
                    <a:pt x="9" y="60"/>
                    <a:pt x="20" y="53"/>
                  </a:cubicBezTo>
                  <a:cubicBezTo>
                    <a:pt x="101" y="7"/>
                    <a:pt x="101" y="7"/>
                    <a:pt x="101" y="7"/>
                  </a:cubicBezTo>
                  <a:cubicBezTo>
                    <a:pt x="113" y="0"/>
                    <a:pt x="131" y="0"/>
                    <a:pt x="143" y="7"/>
                  </a:cubicBezTo>
                  <a:cubicBezTo>
                    <a:pt x="223" y="53"/>
                    <a:pt x="223" y="53"/>
                    <a:pt x="223" y="53"/>
                  </a:cubicBezTo>
                  <a:cubicBezTo>
                    <a:pt x="235" y="60"/>
                    <a:pt x="244" y="76"/>
                    <a:pt x="244" y="89"/>
                  </a:cubicBezTo>
                  <a:cubicBezTo>
                    <a:pt x="244" y="183"/>
                    <a:pt x="244" y="183"/>
                    <a:pt x="244" y="183"/>
                  </a:cubicBezTo>
                  <a:cubicBezTo>
                    <a:pt x="244" y="196"/>
                    <a:pt x="235" y="212"/>
                    <a:pt x="223" y="219"/>
                  </a:cubicBezTo>
                  <a:cubicBezTo>
                    <a:pt x="143" y="265"/>
                    <a:pt x="143" y="265"/>
                    <a:pt x="143" y="265"/>
                  </a:cubicBezTo>
                  <a:cubicBezTo>
                    <a:pt x="131" y="272"/>
                    <a:pt x="113" y="272"/>
                    <a:pt x="101" y="265"/>
                  </a:cubicBezTo>
                  <a:cubicBezTo>
                    <a:pt x="20" y="219"/>
                    <a:pt x="20" y="219"/>
                    <a:pt x="20" y="219"/>
                  </a:cubicBezTo>
                  <a:cubicBezTo>
                    <a:pt x="9" y="212"/>
                    <a:pt x="0" y="196"/>
                    <a:pt x="0" y="183"/>
                  </a:cubicBezTo>
                  <a:lnTo>
                    <a:pt x="0" y="89"/>
                  </a:lnTo>
                  <a:close/>
                </a:path>
              </a:pathLst>
            </a:custGeom>
            <a:solidFill>
              <a:schemeClr val="accent1"/>
            </a:solidFill>
            <a:ln>
              <a:noFill/>
            </a:ln>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34" name="Freeform 36"/>
            <p:cNvSpPr/>
            <p:nvPr>
              <p:custDataLst>
                <p:tags r:id="rId30"/>
              </p:custDataLst>
            </p:nvPr>
          </p:nvSpPr>
          <p:spPr bwMode="auto">
            <a:xfrm>
              <a:off x="12300" y="4142"/>
              <a:ext cx="613" cy="218"/>
            </a:xfrm>
            <a:custGeom>
              <a:avLst/>
              <a:gdLst>
                <a:gd name="T0" fmla="*/ 116 w 116"/>
                <a:gd name="T1" fmla="*/ 40 h 41"/>
                <a:gd name="T2" fmla="*/ 111 w 116"/>
                <a:gd name="T3" fmla="*/ 0 h 41"/>
                <a:gd name="T4" fmla="*/ 6 w 116"/>
                <a:gd name="T5" fmla="*/ 0 h 41"/>
                <a:gd name="T6" fmla="*/ 0 w 116"/>
                <a:gd name="T7" fmla="*/ 41 h 41"/>
                <a:gd name="T8" fmla="*/ 0 w 116"/>
                <a:gd name="T9" fmla="*/ 41 h 41"/>
                <a:gd name="T10" fmla="*/ 0 w 116"/>
                <a:gd name="T11" fmla="*/ 41 h 41"/>
                <a:gd name="T12" fmla="*/ 116 w 116"/>
                <a:gd name="T13" fmla="*/ 41 h 41"/>
                <a:gd name="T14" fmla="*/ 116 w 116"/>
                <a:gd name="T15" fmla="*/ 41 h 41"/>
                <a:gd name="T16" fmla="*/ 116 w 116"/>
                <a:gd name="T1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41">
                  <a:moveTo>
                    <a:pt x="116" y="40"/>
                  </a:moveTo>
                  <a:cubicBezTo>
                    <a:pt x="111" y="0"/>
                    <a:pt x="111" y="0"/>
                    <a:pt x="111" y="0"/>
                  </a:cubicBezTo>
                  <a:cubicBezTo>
                    <a:pt x="6" y="0"/>
                    <a:pt x="6" y="0"/>
                    <a:pt x="6" y="0"/>
                  </a:cubicBezTo>
                  <a:cubicBezTo>
                    <a:pt x="0" y="41"/>
                    <a:pt x="0" y="41"/>
                    <a:pt x="0" y="41"/>
                  </a:cubicBezTo>
                  <a:cubicBezTo>
                    <a:pt x="0" y="41"/>
                    <a:pt x="0" y="41"/>
                    <a:pt x="0" y="41"/>
                  </a:cubicBezTo>
                  <a:cubicBezTo>
                    <a:pt x="0" y="41"/>
                    <a:pt x="0" y="41"/>
                    <a:pt x="0" y="41"/>
                  </a:cubicBezTo>
                  <a:cubicBezTo>
                    <a:pt x="116" y="41"/>
                    <a:pt x="116" y="41"/>
                    <a:pt x="116" y="41"/>
                  </a:cubicBezTo>
                  <a:cubicBezTo>
                    <a:pt x="116" y="41"/>
                    <a:pt x="116" y="41"/>
                    <a:pt x="116" y="41"/>
                  </a:cubicBezTo>
                  <a:cubicBezTo>
                    <a:pt x="116" y="41"/>
                    <a:pt x="116" y="40"/>
                    <a:pt x="116" y="4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35" name="Freeform 37"/>
            <p:cNvSpPr>
              <a:spLocks noEditPoints="1"/>
            </p:cNvSpPr>
            <p:nvPr>
              <p:custDataLst>
                <p:tags r:id="rId31"/>
              </p:custDataLst>
            </p:nvPr>
          </p:nvSpPr>
          <p:spPr bwMode="auto">
            <a:xfrm>
              <a:off x="12330" y="4489"/>
              <a:ext cx="559" cy="287"/>
            </a:xfrm>
            <a:custGeom>
              <a:avLst/>
              <a:gdLst>
                <a:gd name="T0" fmla="*/ 101 w 105"/>
                <a:gd name="T1" fmla="*/ 3 h 54"/>
                <a:gd name="T2" fmla="*/ 94 w 105"/>
                <a:gd name="T3" fmla="*/ 0 h 54"/>
                <a:gd name="T4" fmla="*/ 87 w 105"/>
                <a:gd name="T5" fmla="*/ 3 h 54"/>
                <a:gd name="T6" fmla="*/ 84 w 105"/>
                <a:gd name="T7" fmla="*/ 3 h 54"/>
                <a:gd name="T8" fmla="*/ 77 w 105"/>
                <a:gd name="T9" fmla="*/ 0 h 54"/>
                <a:gd name="T10" fmla="*/ 70 w 105"/>
                <a:gd name="T11" fmla="*/ 3 h 54"/>
                <a:gd name="T12" fmla="*/ 68 w 105"/>
                <a:gd name="T13" fmla="*/ 3 h 54"/>
                <a:gd name="T14" fmla="*/ 61 w 105"/>
                <a:gd name="T15" fmla="*/ 0 h 54"/>
                <a:gd name="T16" fmla="*/ 54 w 105"/>
                <a:gd name="T17" fmla="*/ 3 h 54"/>
                <a:gd name="T18" fmla="*/ 51 w 105"/>
                <a:gd name="T19" fmla="*/ 3 h 54"/>
                <a:gd name="T20" fmla="*/ 44 w 105"/>
                <a:gd name="T21" fmla="*/ 0 h 54"/>
                <a:gd name="T22" fmla="*/ 37 w 105"/>
                <a:gd name="T23" fmla="*/ 3 h 54"/>
                <a:gd name="T24" fmla="*/ 34 w 105"/>
                <a:gd name="T25" fmla="*/ 3 h 54"/>
                <a:gd name="T26" fmla="*/ 27 w 105"/>
                <a:gd name="T27" fmla="*/ 0 h 54"/>
                <a:gd name="T28" fmla="*/ 20 w 105"/>
                <a:gd name="T29" fmla="*/ 3 h 54"/>
                <a:gd name="T30" fmla="*/ 18 w 105"/>
                <a:gd name="T31" fmla="*/ 3 h 54"/>
                <a:gd name="T32" fmla="*/ 11 w 105"/>
                <a:gd name="T33" fmla="*/ 0 h 54"/>
                <a:gd name="T34" fmla="*/ 4 w 105"/>
                <a:gd name="T35" fmla="*/ 3 h 54"/>
                <a:gd name="T36" fmla="*/ 1 w 105"/>
                <a:gd name="T37" fmla="*/ 3 h 54"/>
                <a:gd name="T38" fmla="*/ 0 w 105"/>
                <a:gd name="T39" fmla="*/ 3 h 54"/>
                <a:gd name="T40" fmla="*/ 0 w 105"/>
                <a:gd name="T41" fmla="*/ 47 h 54"/>
                <a:gd name="T42" fmla="*/ 7 w 105"/>
                <a:gd name="T43" fmla="*/ 54 h 54"/>
                <a:gd name="T44" fmla="*/ 98 w 105"/>
                <a:gd name="T45" fmla="*/ 54 h 54"/>
                <a:gd name="T46" fmla="*/ 105 w 105"/>
                <a:gd name="T47" fmla="*/ 47 h 54"/>
                <a:gd name="T48" fmla="*/ 105 w 105"/>
                <a:gd name="T49" fmla="*/ 3 h 54"/>
                <a:gd name="T50" fmla="*/ 103 w 105"/>
                <a:gd name="T51" fmla="*/ 3 h 54"/>
                <a:gd name="T52" fmla="*/ 101 w 105"/>
                <a:gd name="T53" fmla="*/ 3 h 54"/>
                <a:gd name="T54" fmla="*/ 40 w 105"/>
                <a:gd name="T55" fmla="*/ 48 h 54"/>
                <a:gd name="T56" fmla="*/ 7 w 105"/>
                <a:gd name="T57" fmla="*/ 48 h 54"/>
                <a:gd name="T58" fmla="*/ 6 w 105"/>
                <a:gd name="T59" fmla="*/ 47 h 54"/>
                <a:gd name="T60" fmla="*/ 6 w 105"/>
                <a:gd name="T61" fmla="*/ 5 h 54"/>
                <a:gd name="T62" fmla="*/ 40 w 105"/>
                <a:gd name="T63" fmla="*/ 5 h 54"/>
                <a:gd name="T64" fmla="*/ 40 w 105"/>
                <a:gd name="T65" fmla="*/ 48 h 54"/>
                <a:gd name="T66" fmla="*/ 99 w 105"/>
                <a:gd name="T67" fmla="*/ 47 h 54"/>
                <a:gd name="T68" fmla="*/ 98 w 105"/>
                <a:gd name="T69" fmla="*/ 48 h 54"/>
                <a:gd name="T70" fmla="*/ 63 w 105"/>
                <a:gd name="T71" fmla="*/ 48 h 54"/>
                <a:gd name="T72" fmla="*/ 63 w 105"/>
                <a:gd name="T73" fmla="*/ 36 h 54"/>
                <a:gd name="T74" fmla="*/ 99 w 105"/>
                <a:gd name="T75" fmla="*/ 36 h 54"/>
                <a:gd name="T76" fmla="*/ 99 w 105"/>
                <a:gd name="T77" fmla="*/ 47 h 54"/>
                <a:gd name="T78" fmla="*/ 99 w 105"/>
                <a:gd name="T79" fmla="*/ 20 h 54"/>
                <a:gd name="T80" fmla="*/ 63 w 105"/>
                <a:gd name="T81" fmla="*/ 20 h 54"/>
                <a:gd name="T82" fmla="*/ 63 w 105"/>
                <a:gd name="T83" fmla="*/ 5 h 54"/>
                <a:gd name="T84" fmla="*/ 99 w 105"/>
                <a:gd name="T85" fmla="*/ 5 h 54"/>
                <a:gd name="T86" fmla="*/ 99 w 105"/>
                <a:gd name="T87"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54">
                  <a:moveTo>
                    <a:pt x="101" y="3"/>
                  </a:moveTo>
                  <a:cubicBezTo>
                    <a:pt x="98" y="3"/>
                    <a:pt x="95" y="2"/>
                    <a:pt x="94" y="0"/>
                  </a:cubicBezTo>
                  <a:cubicBezTo>
                    <a:pt x="92" y="2"/>
                    <a:pt x="90" y="3"/>
                    <a:pt x="87" y="3"/>
                  </a:cubicBezTo>
                  <a:cubicBezTo>
                    <a:pt x="84" y="3"/>
                    <a:pt x="84" y="3"/>
                    <a:pt x="84" y="3"/>
                  </a:cubicBezTo>
                  <a:cubicBezTo>
                    <a:pt x="81" y="3"/>
                    <a:pt x="79" y="2"/>
                    <a:pt x="77" y="0"/>
                  </a:cubicBezTo>
                  <a:cubicBezTo>
                    <a:pt x="76" y="2"/>
                    <a:pt x="73" y="3"/>
                    <a:pt x="70" y="3"/>
                  </a:cubicBezTo>
                  <a:cubicBezTo>
                    <a:pt x="68" y="3"/>
                    <a:pt x="68" y="3"/>
                    <a:pt x="68" y="3"/>
                  </a:cubicBezTo>
                  <a:cubicBezTo>
                    <a:pt x="65" y="3"/>
                    <a:pt x="62" y="2"/>
                    <a:pt x="61" y="0"/>
                  </a:cubicBezTo>
                  <a:cubicBezTo>
                    <a:pt x="59" y="2"/>
                    <a:pt x="56" y="3"/>
                    <a:pt x="54" y="3"/>
                  </a:cubicBezTo>
                  <a:cubicBezTo>
                    <a:pt x="51" y="3"/>
                    <a:pt x="51" y="3"/>
                    <a:pt x="51" y="3"/>
                  </a:cubicBezTo>
                  <a:cubicBezTo>
                    <a:pt x="48" y="3"/>
                    <a:pt x="46" y="2"/>
                    <a:pt x="44" y="0"/>
                  </a:cubicBezTo>
                  <a:cubicBezTo>
                    <a:pt x="42" y="2"/>
                    <a:pt x="40" y="3"/>
                    <a:pt x="37" y="3"/>
                  </a:cubicBezTo>
                  <a:cubicBezTo>
                    <a:pt x="34" y="3"/>
                    <a:pt x="34" y="3"/>
                    <a:pt x="34" y="3"/>
                  </a:cubicBezTo>
                  <a:cubicBezTo>
                    <a:pt x="32" y="3"/>
                    <a:pt x="29" y="2"/>
                    <a:pt x="27" y="0"/>
                  </a:cubicBezTo>
                  <a:cubicBezTo>
                    <a:pt x="26" y="2"/>
                    <a:pt x="23" y="3"/>
                    <a:pt x="20" y="3"/>
                  </a:cubicBezTo>
                  <a:cubicBezTo>
                    <a:pt x="18" y="3"/>
                    <a:pt x="18" y="3"/>
                    <a:pt x="18" y="3"/>
                  </a:cubicBezTo>
                  <a:cubicBezTo>
                    <a:pt x="15" y="3"/>
                    <a:pt x="13" y="2"/>
                    <a:pt x="11" y="0"/>
                  </a:cubicBezTo>
                  <a:cubicBezTo>
                    <a:pt x="9" y="2"/>
                    <a:pt x="7" y="3"/>
                    <a:pt x="4" y="3"/>
                  </a:cubicBezTo>
                  <a:cubicBezTo>
                    <a:pt x="1" y="3"/>
                    <a:pt x="1" y="3"/>
                    <a:pt x="1" y="3"/>
                  </a:cubicBezTo>
                  <a:cubicBezTo>
                    <a:pt x="1" y="3"/>
                    <a:pt x="0" y="3"/>
                    <a:pt x="0" y="3"/>
                  </a:cubicBezTo>
                  <a:cubicBezTo>
                    <a:pt x="0" y="47"/>
                    <a:pt x="0" y="47"/>
                    <a:pt x="0" y="47"/>
                  </a:cubicBezTo>
                  <a:cubicBezTo>
                    <a:pt x="0" y="51"/>
                    <a:pt x="3" y="54"/>
                    <a:pt x="7" y="54"/>
                  </a:cubicBezTo>
                  <a:cubicBezTo>
                    <a:pt x="98" y="54"/>
                    <a:pt x="98" y="54"/>
                    <a:pt x="98" y="54"/>
                  </a:cubicBezTo>
                  <a:cubicBezTo>
                    <a:pt x="102" y="54"/>
                    <a:pt x="105" y="51"/>
                    <a:pt x="105" y="47"/>
                  </a:cubicBezTo>
                  <a:cubicBezTo>
                    <a:pt x="105" y="3"/>
                    <a:pt x="105" y="3"/>
                    <a:pt x="105" y="3"/>
                  </a:cubicBezTo>
                  <a:cubicBezTo>
                    <a:pt x="104" y="3"/>
                    <a:pt x="104" y="3"/>
                    <a:pt x="103" y="3"/>
                  </a:cubicBezTo>
                  <a:lnTo>
                    <a:pt x="101" y="3"/>
                  </a:lnTo>
                  <a:close/>
                  <a:moveTo>
                    <a:pt x="40" y="48"/>
                  </a:moveTo>
                  <a:cubicBezTo>
                    <a:pt x="7" y="48"/>
                    <a:pt x="7" y="48"/>
                    <a:pt x="7" y="48"/>
                  </a:cubicBezTo>
                  <a:cubicBezTo>
                    <a:pt x="6" y="48"/>
                    <a:pt x="6" y="47"/>
                    <a:pt x="6" y="47"/>
                  </a:cubicBezTo>
                  <a:cubicBezTo>
                    <a:pt x="6" y="5"/>
                    <a:pt x="6" y="5"/>
                    <a:pt x="6" y="5"/>
                  </a:cubicBezTo>
                  <a:cubicBezTo>
                    <a:pt x="40" y="5"/>
                    <a:pt x="40" y="5"/>
                    <a:pt x="40" y="5"/>
                  </a:cubicBezTo>
                  <a:lnTo>
                    <a:pt x="40" y="48"/>
                  </a:lnTo>
                  <a:close/>
                  <a:moveTo>
                    <a:pt x="99" y="47"/>
                  </a:moveTo>
                  <a:cubicBezTo>
                    <a:pt x="99" y="47"/>
                    <a:pt x="98" y="48"/>
                    <a:pt x="98" y="48"/>
                  </a:cubicBezTo>
                  <a:cubicBezTo>
                    <a:pt x="63" y="48"/>
                    <a:pt x="63" y="48"/>
                    <a:pt x="63" y="48"/>
                  </a:cubicBezTo>
                  <a:cubicBezTo>
                    <a:pt x="63" y="36"/>
                    <a:pt x="63" y="36"/>
                    <a:pt x="63" y="36"/>
                  </a:cubicBezTo>
                  <a:cubicBezTo>
                    <a:pt x="99" y="36"/>
                    <a:pt x="99" y="36"/>
                    <a:pt x="99" y="36"/>
                  </a:cubicBezTo>
                  <a:lnTo>
                    <a:pt x="99" y="47"/>
                  </a:lnTo>
                  <a:close/>
                  <a:moveTo>
                    <a:pt x="99" y="20"/>
                  </a:moveTo>
                  <a:cubicBezTo>
                    <a:pt x="63" y="20"/>
                    <a:pt x="63" y="20"/>
                    <a:pt x="63" y="20"/>
                  </a:cubicBezTo>
                  <a:cubicBezTo>
                    <a:pt x="63" y="5"/>
                    <a:pt x="63" y="5"/>
                    <a:pt x="63" y="5"/>
                  </a:cubicBezTo>
                  <a:cubicBezTo>
                    <a:pt x="99" y="5"/>
                    <a:pt x="99" y="5"/>
                    <a:pt x="99" y="5"/>
                  </a:cubicBezTo>
                  <a:lnTo>
                    <a:pt x="99" y="2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36" name="Freeform 38"/>
            <p:cNvSpPr/>
            <p:nvPr>
              <p:custDataLst>
                <p:tags r:id="rId32"/>
              </p:custDataLst>
            </p:nvPr>
          </p:nvSpPr>
          <p:spPr bwMode="auto">
            <a:xfrm>
              <a:off x="12300" y="4369"/>
              <a:ext cx="613" cy="125"/>
            </a:xfrm>
            <a:custGeom>
              <a:avLst/>
              <a:gdLst>
                <a:gd name="T0" fmla="*/ 0 w 116"/>
                <a:gd name="T1" fmla="*/ 16 h 23"/>
                <a:gd name="T2" fmla="*/ 7 w 116"/>
                <a:gd name="T3" fmla="*/ 23 h 23"/>
                <a:gd name="T4" fmla="*/ 10 w 116"/>
                <a:gd name="T5" fmla="*/ 23 h 23"/>
                <a:gd name="T6" fmla="*/ 17 w 116"/>
                <a:gd name="T7" fmla="*/ 16 h 23"/>
                <a:gd name="T8" fmla="*/ 17 w 116"/>
                <a:gd name="T9" fmla="*/ 15 h 23"/>
                <a:gd name="T10" fmla="*/ 24 w 116"/>
                <a:gd name="T11" fmla="*/ 23 h 23"/>
                <a:gd name="T12" fmla="*/ 26 w 116"/>
                <a:gd name="T13" fmla="*/ 23 h 23"/>
                <a:gd name="T14" fmla="*/ 33 w 116"/>
                <a:gd name="T15" fmla="*/ 15 h 23"/>
                <a:gd name="T16" fmla="*/ 33 w 116"/>
                <a:gd name="T17" fmla="*/ 16 h 23"/>
                <a:gd name="T18" fmla="*/ 40 w 116"/>
                <a:gd name="T19" fmla="*/ 23 h 23"/>
                <a:gd name="T20" fmla="*/ 43 w 116"/>
                <a:gd name="T21" fmla="*/ 23 h 23"/>
                <a:gd name="T22" fmla="*/ 50 w 116"/>
                <a:gd name="T23" fmla="*/ 16 h 23"/>
                <a:gd name="T24" fmla="*/ 50 w 116"/>
                <a:gd name="T25" fmla="*/ 15 h 23"/>
                <a:gd name="T26" fmla="*/ 57 w 116"/>
                <a:gd name="T27" fmla="*/ 23 h 23"/>
                <a:gd name="T28" fmla="*/ 60 w 116"/>
                <a:gd name="T29" fmla="*/ 23 h 23"/>
                <a:gd name="T30" fmla="*/ 67 w 116"/>
                <a:gd name="T31" fmla="*/ 15 h 23"/>
                <a:gd name="T32" fmla="*/ 67 w 116"/>
                <a:gd name="T33" fmla="*/ 16 h 23"/>
                <a:gd name="T34" fmla="*/ 74 w 116"/>
                <a:gd name="T35" fmla="*/ 23 h 23"/>
                <a:gd name="T36" fmla="*/ 76 w 116"/>
                <a:gd name="T37" fmla="*/ 23 h 23"/>
                <a:gd name="T38" fmla="*/ 83 w 116"/>
                <a:gd name="T39" fmla="*/ 16 h 23"/>
                <a:gd name="T40" fmla="*/ 83 w 116"/>
                <a:gd name="T41" fmla="*/ 15 h 23"/>
                <a:gd name="T42" fmla="*/ 90 w 116"/>
                <a:gd name="T43" fmla="*/ 23 h 23"/>
                <a:gd name="T44" fmla="*/ 93 w 116"/>
                <a:gd name="T45" fmla="*/ 23 h 23"/>
                <a:gd name="T46" fmla="*/ 100 w 116"/>
                <a:gd name="T47" fmla="*/ 15 h 23"/>
                <a:gd name="T48" fmla="*/ 100 w 116"/>
                <a:gd name="T49" fmla="*/ 16 h 23"/>
                <a:gd name="T50" fmla="*/ 107 w 116"/>
                <a:gd name="T51" fmla="*/ 23 h 23"/>
                <a:gd name="T52" fmla="*/ 109 w 116"/>
                <a:gd name="T53" fmla="*/ 23 h 23"/>
                <a:gd name="T54" fmla="*/ 116 w 116"/>
                <a:gd name="T55" fmla="*/ 18 h 23"/>
                <a:gd name="T56" fmla="*/ 116 w 116"/>
                <a:gd name="T57" fmla="*/ 0 h 23"/>
                <a:gd name="T58" fmla="*/ 0 w 116"/>
                <a:gd name="T59" fmla="*/ 0 h 23"/>
                <a:gd name="T60" fmla="*/ 0 w 116"/>
                <a:gd name="T6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23">
                  <a:moveTo>
                    <a:pt x="0" y="16"/>
                  </a:moveTo>
                  <a:cubicBezTo>
                    <a:pt x="0" y="20"/>
                    <a:pt x="3" y="23"/>
                    <a:pt x="7" y="23"/>
                  </a:cubicBezTo>
                  <a:cubicBezTo>
                    <a:pt x="10" y="23"/>
                    <a:pt x="10" y="23"/>
                    <a:pt x="10" y="23"/>
                  </a:cubicBezTo>
                  <a:cubicBezTo>
                    <a:pt x="14" y="23"/>
                    <a:pt x="17" y="20"/>
                    <a:pt x="17" y="16"/>
                  </a:cubicBezTo>
                  <a:cubicBezTo>
                    <a:pt x="17" y="15"/>
                    <a:pt x="17" y="15"/>
                    <a:pt x="17" y="15"/>
                  </a:cubicBezTo>
                  <a:cubicBezTo>
                    <a:pt x="17" y="19"/>
                    <a:pt x="20" y="23"/>
                    <a:pt x="24" y="23"/>
                  </a:cubicBezTo>
                  <a:cubicBezTo>
                    <a:pt x="26" y="23"/>
                    <a:pt x="26" y="23"/>
                    <a:pt x="26" y="23"/>
                  </a:cubicBezTo>
                  <a:cubicBezTo>
                    <a:pt x="30" y="23"/>
                    <a:pt x="33" y="19"/>
                    <a:pt x="33" y="15"/>
                  </a:cubicBezTo>
                  <a:cubicBezTo>
                    <a:pt x="33" y="16"/>
                    <a:pt x="33" y="16"/>
                    <a:pt x="33" y="16"/>
                  </a:cubicBezTo>
                  <a:cubicBezTo>
                    <a:pt x="33" y="20"/>
                    <a:pt x="37" y="23"/>
                    <a:pt x="40" y="23"/>
                  </a:cubicBezTo>
                  <a:cubicBezTo>
                    <a:pt x="43" y="23"/>
                    <a:pt x="43" y="23"/>
                    <a:pt x="43" y="23"/>
                  </a:cubicBezTo>
                  <a:cubicBezTo>
                    <a:pt x="47" y="23"/>
                    <a:pt x="50" y="20"/>
                    <a:pt x="50" y="16"/>
                  </a:cubicBezTo>
                  <a:cubicBezTo>
                    <a:pt x="50" y="15"/>
                    <a:pt x="50" y="15"/>
                    <a:pt x="50" y="15"/>
                  </a:cubicBezTo>
                  <a:cubicBezTo>
                    <a:pt x="50" y="19"/>
                    <a:pt x="53" y="23"/>
                    <a:pt x="57" y="23"/>
                  </a:cubicBezTo>
                  <a:cubicBezTo>
                    <a:pt x="60" y="23"/>
                    <a:pt x="60" y="23"/>
                    <a:pt x="60" y="23"/>
                  </a:cubicBezTo>
                  <a:cubicBezTo>
                    <a:pt x="63" y="23"/>
                    <a:pt x="67" y="19"/>
                    <a:pt x="67" y="15"/>
                  </a:cubicBezTo>
                  <a:cubicBezTo>
                    <a:pt x="67" y="16"/>
                    <a:pt x="67" y="16"/>
                    <a:pt x="67" y="16"/>
                  </a:cubicBezTo>
                  <a:cubicBezTo>
                    <a:pt x="67" y="20"/>
                    <a:pt x="70" y="23"/>
                    <a:pt x="74" y="23"/>
                  </a:cubicBezTo>
                  <a:cubicBezTo>
                    <a:pt x="76" y="23"/>
                    <a:pt x="76" y="23"/>
                    <a:pt x="76" y="23"/>
                  </a:cubicBezTo>
                  <a:cubicBezTo>
                    <a:pt x="80" y="23"/>
                    <a:pt x="83" y="20"/>
                    <a:pt x="83" y="16"/>
                  </a:cubicBezTo>
                  <a:cubicBezTo>
                    <a:pt x="83" y="15"/>
                    <a:pt x="83" y="15"/>
                    <a:pt x="83" y="15"/>
                  </a:cubicBezTo>
                  <a:cubicBezTo>
                    <a:pt x="83" y="19"/>
                    <a:pt x="86" y="23"/>
                    <a:pt x="90" y="23"/>
                  </a:cubicBezTo>
                  <a:cubicBezTo>
                    <a:pt x="93" y="23"/>
                    <a:pt x="93" y="23"/>
                    <a:pt x="93" y="23"/>
                  </a:cubicBezTo>
                  <a:cubicBezTo>
                    <a:pt x="97" y="23"/>
                    <a:pt x="100" y="19"/>
                    <a:pt x="100" y="15"/>
                  </a:cubicBezTo>
                  <a:cubicBezTo>
                    <a:pt x="100" y="16"/>
                    <a:pt x="100" y="16"/>
                    <a:pt x="100" y="16"/>
                  </a:cubicBezTo>
                  <a:cubicBezTo>
                    <a:pt x="100" y="20"/>
                    <a:pt x="103" y="23"/>
                    <a:pt x="107" y="23"/>
                  </a:cubicBezTo>
                  <a:cubicBezTo>
                    <a:pt x="109" y="23"/>
                    <a:pt x="109" y="23"/>
                    <a:pt x="109" y="23"/>
                  </a:cubicBezTo>
                  <a:cubicBezTo>
                    <a:pt x="113" y="23"/>
                    <a:pt x="115" y="21"/>
                    <a:pt x="116" y="18"/>
                  </a:cubicBezTo>
                  <a:cubicBezTo>
                    <a:pt x="116" y="0"/>
                    <a:pt x="116" y="0"/>
                    <a:pt x="116" y="0"/>
                  </a:cubicBezTo>
                  <a:cubicBezTo>
                    <a:pt x="0" y="0"/>
                    <a:pt x="0" y="0"/>
                    <a:pt x="0" y="0"/>
                  </a:cubicBezTo>
                  <a:lnTo>
                    <a:pt x="0" y="16"/>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37" name="Freeform 39"/>
            <p:cNvSpPr/>
            <p:nvPr>
              <p:custDataLst>
                <p:tags r:id="rId33"/>
              </p:custDataLst>
            </p:nvPr>
          </p:nvSpPr>
          <p:spPr bwMode="auto">
            <a:xfrm>
              <a:off x="12378" y="4545"/>
              <a:ext cx="33" cy="167"/>
            </a:xfrm>
            <a:custGeom>
              <a:avLst/>
              <a:gdLst>
                <a:gd name="T0" fmla="*/ 3 w 6"/>
                <a:gd name="T1" fmla="*/ 31 h 31"/>
                <a:gd name="T2" fmla="*/ 4 w 6"/>
                <a:gd name="T3" fmla="*/ 31 h 31"/>
                <a:gd name="T4" fmla="*/ 6 w 6"/>
                <a:gd name="T5" fmla="*/ 29 h 31"/>
                <a:gd name="T6" fmla="*/ 6 w 6"/>
                <a:gd name="T7" fmla="*/ 3 h 31"/>
                <a:gd name="T8" fmla="*/ 4 w 6"/>
                <a:gd name="T9" fmla="*/ 0 h 31"/>
                <a:gd name="T10" fmla="*/ 3 w 6"/>
                <a:gd name="T11" fmla="*/ 0 h 31"/>
                <a:gd name="T12" fmla="*/ 0 w 6"/>
                <a:gd name="T13" fmla="*/ 3 h 31"/>
                <a:gd name="T14" fmla="*/ 0 w 6"/>
                <a:gd name="T15" fmla="*/ 29 h 31"/>
                <a:gd name="T16" fmla="*/ 3 w 6"/>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1">
                  <a:moveTo>
                    <a:pt x="3" y="31"/>
                  </a:moveTo>
                  <a:cubicBezTo>
                    <a:pt x="4" y="31"/>
                    <a:pt x="4" y="31"/>
                    <a:pt x="4" y="31"/>
                  </a:cubicBezTo>
                  <a:cubicBezTo>
                    <a:pt x="5" y="31"/>
                    <a:pt x="6" y="30"/>
                    <a:pt x="6" y="29"/>
                  </a:cubicBezTo>
                  <a:cubicBezTo>
                    <a:pt x="6" y="3"/>
                    <a:pt x="6" y="3"/>
                    <a:pt x="6" y="3"/>
                  </a:cubicBezTo>
                  <a:cubicBezTo>
                    <a:pt x="6" y="1"/>
                    <a:pt x="5" y="0"/>
                    <a:pt x="4" y="0"/>
                  </a:cubicBezTo>
                  <a:cubicBezTo>
                    <a:pt x="3" y="0"/>
                    <a:pt x="3" y="0"/>
                    <a:pt x="3" y="0"/>
                  </a:cubicBezTo>
                  <a:cubicBezTo>
                    <a:pt x="2" y="0"/>
                    <a:pt x="0" y="1"/>
                    <a:pt x="0" y="3"/>
                  </a:cubicBezTo>
                  <a:cubicBezTo>
                    <a:pt x="0" y="29"/>
                    <a:pt x="0" y="29"/>
                    <a:pt x="0" y="29"/>
                  </a:cubicBezTo>
                  <a:cubicBezTo>
                    <a:pt x="0" y="30"/>
                    <a:pt x="2" y="31"/>
                    <a:pt x="3" y="31"/>
                  </a:cubicBez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30" name="Oval 41"/>
            <p:cNvSpPr>
              <a:spLocks noChangeArrowheads="1"/>
            </p:cNvSpPr>
            <p:nvPr>
              <p:custDataLst>
                <p:tags r:id="rId34"/>
              </p:custDataLst>
            </p:nvPr>
          </p:nvSpPr>
          <p:spPr bwMode="auto">
            <a:xfrm>
              <a:off x="12000" y="3620"/>
              <a:ext cx="472" cy="467"/>
            </a:xfrm>
            <a:prstGeom prst="ellipse">
              <a:avLst/>
            </a:prstGeom>
            <a:solidFill>
              <a:schemeClr val="dk2"/>
            </a:solidFill>
            <a:ln>
              <a:noFill/>
            </a:ln>
          </p:spPr>
          <p:txBody>
            <a:bodyPr wrap="square" anchor="ctr">
              <a:noAutofit/>
            </a:bodyPr>
            <a:lstStyle/>
            <a:p>
              <a:pPr algn="ctr"/>
              <a:r>
                <a:rPr lang="en-US" altLang="zh-CN" sz="1600" b="1" dirty="0">
                  <a:solidFill>
                    <a:schemeClr val="dk1"/>
                  </a:solidFill>
                  <a:latin typeface="隶书" panose="02010509060101010101" pitchFamily="49" charset="-122"/>
                  <a:ea typeface="隶书" panose="02010509060101010101" pitchFamily="49" charset="-122"/>
                </a:rPr>
                <a:t>3</a:t>
              </a:r>
              <a:endParaRPr lang="en-US" altLang="zh-CN" sz="1600" b="1" dirty="0">
                <a:solidFill>
                  <a:schemeClr val="dk1"/>
                </a:solidFill>
                <a:latin typeface="隶书" panose="02010509060101010101" pitchFamily="49" charset="-122"/>
                <a:ea typeface="隶书" panose="02010509060101010101" pitchFamily="49" charset="-122"/>
              </a:endParaRPr>
            </a:p>
          </p:txBody>
        </p:sp>
        <p:sp>
          <p:nvSpPr>
            <p:cNvPr id="133" name="文本框 132"/>
            <p:cNvSpPr txBox="1"/>
            <p:nvPr>
              <p:custDataLst>
                <p:tags r:id="rId35"/>
              </p:custDataLst>
            </p:nvPr>
          </p:nvSpPr>
          <p:spPr>
            <a:xfrm>
              <a:off x="10749" y="2458"/>
              <a:ext cx="3685" cy="957"/>
            </a:xfrm>
            <a:prstGeom prst="rect">
              <a:avLst/>
            </a:prstGeom>
            <a:noFill/>
          </p:spPr>
          <p:txBody>
            <a:bodyPr wrap="square" rtlCol="0" anchor="b" anchorCtr="0">
              <a:spAutoFit/>
            </a:bodyPr>
            <a:lstStyle/>
            <a:p>
              <a:pPr lvl="0" algn="just">
                <a:lnSpc>
                  <a:spcPct val="120000"/>
                </a:lnSpc>
              </a:pPr>
              <a:r>
                <a:rPr lang="en-US" altLang="zh-CN" sz="1400" b="1" dirty="0">
                  <a:solidFill>
                    <a:schemeClr val="dk1"/>
                  </a:solidFill>
                  <a:latin typeface="隶书" panose="02010509060101010101" pitchFamily="49" charset="-122"/>
                  <a:ea typeface="隶书" panose="02010509060101010101" pitchFamily="49" charset="-122"/>
                  <a:sym typeface="+mn-ea"/>
                </a:rPr>
                <a:t>断路作业应按《作业证》的内容进行。</a:t>
              </a:r>
              <a:endParaRPr lang="en-US" altLang="zh-CN" sz="1400" b="1" dirty="0">
                <a:solidFill>
                  <a:schemeClr val="dk1"/>
                </a:solidFill>
                <a:latin typeface="隶书" panose="02010509060101010101" pitchFamily="49" charset="-122"/>
                <a:ea typeface="隶书" panose="02010509060101010101" pitchFamily="49" charset="-122"/>
                <a:sym typeface="+mn-ea"/>
              </a:endParaRPr>
            </a:p>
          </p:txBody>
        </p:sp>
        <p:sp>
          <p:nvSpPr>
            <p:cNvPr id="139" name="Freeform 19"/>
            <p:cNvSpPr/>
            <p:nvPr>
              <p:custDataLst>
                <p:tags r:id="rId36"/>
              </p:custDataLst>
            </p:nvPr>
          </p:nvSpPr>
          <p:spPr bwMode="auto">
            <a:xfrm>
              <a:off x="7608" y="3709"/>
              <a:ext cx="1294" cy="1446"/>
            </a:xfrm>
            <a:custGeom>
              <a:avLst/>
              <a:gdLst>
                <a:gd name="T0" fmla="*/ 0 w 244"/>
                <a:gd name="T1" fmla="*/ 89 h 271"/>
                <a:gd name="T2" fmla="*/ 21 w 244"/>
                <a:gd name="T3" fmla="*/ 53 h 271"/>
                <a:gd name="T4" fmla="*/ 101 w 244"/>
                <a:gd name="T5" fmla="*/ 6 h 271"/>
                <a:gd name="T6" fmla="*/ 143 w 244"/>
                <a:gd name="T7" fmla="*/ 6 h 271"/>
                <a:gd name="T8" fmla="*/ 224 w 244"/>
                <a:gd name="T9" fmla="*/ 53 h 271"/>
                <a:gd name="T10" fmla="*/ 244 w 244"/>
                <a:gd name="T11" fmla="*/ 89 h 271"/>
                <a:gd name="T12" fmla="*/ 244 w 244"/>
                <a:gd name="T13" fmla="*/ 182 h 271"/>
                <a:gd name="T14" fmla="*/ 224 w 244"/>
                <a:gd name="T15" fmla="*/ 218 h 271"/>
                <a:gd name="T16" fmla="*/ 143 w 244"/>
                <a:gd name="T17" fmla="*/ 264 h 271"/>
                <a:gd name="T18" fmla="*/ 101 w 244"/>
                <a:gd name="T19" fmla="*/ 264 h 271"/>
                <a:gd name="T20" fmla="*/ 21 w 244"/>
                <a:gd name="T21" fmla="*/ 218 h 271"/>
                <a:gd name="T22" fmla="*/ 0 w 244"/>
                <a:gd name="T23" fmla="*/ 182 h 271"/>
                <a:gd name="T24" fmla="*/ 0 w 244"/>
                <a:gd name="T25" fmla="*/ 8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71">
                  <a:moveTo>
                    <a:pt x="0" y="89"/>
                  </a:moveTo>
                  <a:cubicBezTo>
                    <a:pt x="0" y="75"/>
                    <a:pt x="9" y="59"/>
                    <a:pt x="21" y="53"/>
                  </a:cubicBezTo>
                  <a:cubicBezTo>
                    <a:pt x="101" y="6"/>
                    <a:pt x="101" y="6"/>
                    <a:pt x="101" y="6"/>
                  </a:cubicBezTo>
                  <a:cubicBezTo>
                    <a:pt x="113" y="0"/>
                    <a:pt x="132" y="0"/>
                    <a:pt x="143" y="6"/>
                  </a:cubicBezTo>
                  <a:cubicBezTo>
                    <a:pt x="224" y="53"/>
                    <a:pt x="224" y="53"/>
                    <a:pt x="224" y="53"/>
                  </a:cubicBezTo>
                  <a:cubicBezTo>
                    <a:pt x="235" y="59"/>
                    <a:pt x="244" y="75"/>
                    <a:pt x="244" y="89"/>
                  </a:cubicBezTo>
                  <a:cubicBezTo>
                    <a:pt x="244" y="182"/>
                    <a:pt x="244" y="182"/>
                    <a:pt x="244" y="182"/>
                  </a:cubicBezTo>
                  <a:cubicBezTo>
                    <a:pt x="244" y="195"/>
                    <a:pt x="235" y="211"/>
                    <a:pt x="224" y="218"/>
                  </a:cubicBezTo>
                  <a:cubicBezTo>
                    <a:pt x="143" y="264"/>
                    <a:pt x="143" y="264"/>
                    <a:pt x="143" y="264"/>
                  </a:cubicBezTo>
                  <a:cubicBezTo>
                    <a:pt x="132" y="271"/>
                    <a:pt x="113" y="271"/>
                    <a:pt x="101" y="264"/>
                  </a:cubicBezTo>
                  <a:cubicBezTo>
                    <a:pt x="21" y="218"/>
                    <a:pt x="21" y="218"/>
                    <a:pt x="21" y="218"/>
                  </a:cubicBezTo>
                  <a:cubicBezTo>
                    <a:pt x="9" y="211"/>
                    <a:pt x="0" y="195"/>
                    <a:pt x="0" y="182"/>
                  </a:cubicBezTo>
                  <a:lnTo>
                    <a:pt x="0" y="89"/>
                  </a:lnTo>
                  <a:close/>
                </a:path>
              </a:pathLst>
            </a:custGeom>
            <a:solidFill>
              <a:schemeClr val="accent1"/>
            </a:solidFill>
            <a:ln>
              <a:noFill/>
            </a:ln>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5" name="Freeform 21"/>
            <p:cNvSpPr>
              <a:spLocks noEditPoints="1"/>
            </p:cNvSpPr>
            <p:nvPr>
              <p:custDataLst>
                <p:tags r:id="rId37"/>
              </p:custDataLst>
            </p:nvPr>
          </p:nvSpPr>
          <p:spPr bwMode="auto">
            <a:xfrm>
              <a:off x="8017" y="4229"/>
              <a:ext cx="185" cy="179"/>
            </a:xfrm>
            <a:custGeom>
              <a:avLst/>
              <a:gdLst>
                <a:gd name="T0" fmla="*/ 18 w 35"/>
                <a:gd name="T1" fmla="*/ 34 h 34"/>
                <a:gd name="T2" fmla="*/ 35 w 35"/>
                <a:gd name="T3" fmla="*/ 17 h 34"/>
                <a:gd name="T4" fmla="*/ 18 w 35"/>
                <a:gd name="T5" fmla="*/ 0 h 34"/>
                <a:gd name="T6" fmla="*/ 0 w 35"/>
                <a:gd name="T7" fmla="*/ 17 h 34"/>
                <a:gd name="T8" fmla="*/ 18 w 35"/>
                <a:gd name="T9" fmla="*/ 34 h 34"/>
                <a:gd name="T10" fmla="*/ 6 w 35"/>
                <a:gd name="T11" fmla="*/ 15 h 34"/>
                <a:gd name="T12" fmla="*/ 15 w 35"/>
                <a:gd name="T13" fmla="*/ 15 h 34"/>
                <a:gd name="T14" fmla="*/ 15 w 35"/>
                <a:gd name="T15" fmla="*/ 5 h 34"/>
                <a:gd name="T16" fmla="*/ 20 w 35"/>
                <a:gd name="T17" fmla="*/ 5 h 34"/>
                <a:gd name="T18" fmla="*/ 20 w 35"/>
                <a:gd name="T19" fmla="*/ 15 h 34"/>
                <a:gd name="T20" fmla="*/ 29 w 35"/>
                <a:gd name="T21" fmla="*/ 15 h 34"/>
                <a:gd name="T22" fmla="*/ 29 w 35"/>
                <a:gd name="T23" fmla="*/ 19 h 34"/>
                <a:gd name="T24" fmla="*/ 20 w 35"/>
                <a:gd name="T25" fmla="*/ 19 h 34"/>
                <a:gd name="T26" fmla="*/ 20 w 35"/>
                <a:gd name="T27" fmla="*/ 29 h 34"/>
                <a:gd name="T28" fmla="*/ 15 w 35"/>
                <a:gd name="T29" fmla="*/ 29 h 34"/>
                <a:gd name="T30" fmla="*/ 15 w 35"/>
                <a:gd name="T31" fmla="*/ 19 h 34"/>
                <a:gd name="T32" fmla="*/ 6 w 35"/>
                <a:gd name="T33" fmla="*/ 19 h 34"/>
                <a:gd name="T34" fmla="*/ 6 w 35"/>
                <a:gd name="T35"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4">
                  <a:moveTo>
                    <a:pt x="18" y="34"/>
                  </a:moveTo>
                  <a:cubicBezTo>
                    <a:pt x="27" y="34"/>
                    <a:pt x="35" y="26"/>
                    <a:pt x="35" y="17"/>
                  </a:cubicBezTo>
                  <a:cubicBezTo>
                    <a:pt x="35" y="7"/>
                    <a:pt x="27" y="0"/>
                    <a:pt x="18" y="0"/>
                  </a:cubicBezTo>
                  <a:cubicBezTo>
                    <a:pt x="8" y="0"/>
                    <a:pt x="0" y="7"/>
                    <a:pt x="0" y="17"/>
                  </a:cubicBezTo>
                  <a:cubicBezTo>
                    <a:pt x="0" y="26"/>
                    <a:pt x="8" y="34"/>
                    <a:pt x="18" y="34"/>
                  </a:cubicBezTo>
                  <a:close/>
                  <a:moveTo>
                    <a:pt x="6" y="15"/>
                  </a:moveTo>
                  <a:cubicBezTo>
                    <a:pt x="15" y="15"/>
                    <a:pt x="15" y="15"/>
                    <a:pt x="15" y="15"/>
                  </a:cubicBezTo>
                  <a:cubicBezTo>
                    <a:pt x="15" y="5"/>
                    <a:pt x="15" y="5"/>
                    <a:pt x="15" y="5"/>
                  </a:cubicBezTo>
                  <a:cubicBezTo>
                    <a:pt x="20" y="5"/>
                    <a:pt x="20" y="5"/>
                    <a:pt x="20" y="5"/>
                  </a:cubicBezTo>
                  <a:cubicBezTo>
                    <a:pt x="20" y="15"/>
                    <a:pt x="20" y="15"/>
                    <a:pt x="20" y="15"/>
                  </a:cubicBezTo>
                  <a:cubicBezTo>
                    <a:pt x="29" y="15"/>
                    <a:pt x="29" y="15"/>
                    <a:pt x="29" y="15"/>
                  </a:cubicBezTo>
                  <a:cubicBezTo>
                    <a:pt x="29" y="19"/>
                    <a:pt x="29" y="19"/>
                    <a:pt x="29" y="19"/>
                  </a:cubicBezTo>
                  <a:cubicBezTo>
                    <a:pt x="20" y="19"/>
                    <a:pt x="20" y="19"/>
                    <a:pt x="20" y="19"/>
                  </a:cubicBezTo>
                  <a:cubicBezTo>
                    <a:pt x="20" y="29"/>
                    <a:pt x="20" y="29"/>
                    <a:pt x="20" y="29"/>
                  </a:cubicBezTo>
                  <a:cubicBezTo>
                    <a:pt x="15" y="29"/>
                    <a:pt x="15" y="29"/>
                    <a:pt x="15" y="29"/>
                  </a:cubicBezTo>
                  <a:cubicBezTo>
                    <a:pt x="15" y="19"/>
                    <a:pt x="15" y="19"/>
                    <a:pt x="15" y="19"/>
                  </a:cubicBezTo>
                  <a:cubicBezTo>
                    <a:pt x="6" y="19"/>
                    <a:pt x="6" y="19"/>
                    <a:pt x="6" y="19"/>
                  </a:cubicBezTo>
                  <a:lnTo>
                    <a:pt x="6" y="15"/>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6" name="Freeform 22"/>
            <p:cNvSpPr/>
            <p:nvPr>
              <p:custDataLst>
                <p:tags r:id="rId38"/>
              </p:custDataLst>
            </p:nvPr>
          </p:nvSpPr>
          <p:spPr bwMode="auto">
            <a:xfrm>
              <a:off x="8340" y="4503"/>
              <a:ext cx="143" cy="305"/>
            </a:xfrm>
            <a:custGeom>
              <a:avLst/>
              <a:gdLst>
                <a:gd name="T0" fmla="*/ 0 w 48"/>
                <a:gd name="T1" fmla="*/ 25 h 102"/>
                <a:gd name="T2" fmla="*/ 0 w 48"/>
                <a:gd name="T3" fmla="*/ 102 h 102"/>
                <a:gd name="T4" fmla="*/ 48 w 48"/>
                <a:gd name="T5" fmla="*/ 79 h 102"/>
                <a:gd name="T6" fmla="*/ 48 w 48"/>
                <a:gd name="T7" fmla="*/ 0 h 102"/>
                <a:gd name="T8" fmla="*/ 0 w 48"/>
                <a:gd name="T9" fmla="*/ 24 h 102"/>
                <a:gd name="T10" fmla="*/ 0 w 48"/>
                <a:gd name="T11" fmla="*/ 25 h 102"/>
              </a:gdLst>
              <a:ahLst/>
              <a:cxnLst>
                <a:cxn ang="0">
                  <a:pos x="T0" y="T1"/>
                </a:cxn>
                <a:cxn ang="0">
                  <a:pos x="T2" y="T3"/>
                </a:cxn>
                <a:cxn ang="0">
                  <a:pos x="T4" y="T5"/>
                </a:cxn>
                <a:cxn ang="0">
                  <a:pos x="T6" y="T7"/>
                </a:cxn>
                <a:cxn ang="0">
                  <a:pos x="T8" y="T9"/>
                </a:cxn>
                <a:cxn ang="0">
                  <a:pos x="T10" y="T11"/>
                </a:cxn>
              </a:cxnLst>
              <a:rect l="0" t="0" r="r" b="b"/>
              <a:pathLst>
                <a:path w="48" h="102">
                  <a:moveTo>
                    <a:pt x="0" y="25"/>
                  </a:moveTo>
                  <a:lnTo>
                    <a:pt x="0" y="102"/>
                  </a:lnTo>
                  <a:lnTo>
                    <a:pt x="48" y="79"/>
                  </a:lnTo>
                  <a:lnTo>
                    <a:pt x="48" y="0"/>
                  </a:lnTo>
                  <a:lnTo>
                    <a:pt x="0" y="24"/>
                  </a:lnTo>
                  <a:lnTo>
                    <a:pt x="0" y="25"/>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7" name="Freeform 23"/>
            <p:cNvSpPr/>
            <p:nvPr>
              <p:custDataLst>
                <p:tags r:id="rId39"/>
              </p:custDataLst>
            </p:nvPr>
          </p:nvSpPr>
          <p:spPr bwMode="auto">
            <a:xfrm>
              <a:off x="7934" y="4456"/>
              <a:ext cx="379" cy="114"/>
            </a:xfrm>
            <a:custGeom>
              <a:avLst/>
              <a:gdLst>
                <a:gd name="T0" fmla="*/ 97 w 127"/>
                <a:gd name="T1" fmla="*/ 0 h 38"/>
                <a:gd name="T2" fmla="*/ 0 w 127"/>
                <a:gd name="T3" fmla="*/ 0 h 38"/>
                <a:gd name="T4" fmla="*/ 31 w 127"/>
                <a:gd name="T5" fmla="*/ 38 h 38"/>
                <a:gd name="T6" fmla="*/ 127 w 127"/>
                <a:gd name="T7" fmla="*/ 38 h 38"/>
                <a:gd name="T8" fmla="*/ 97 w 127"/>
                <a:gd name="T9" fmla="*/ 0 h 38"/>
              </a:gdLst>
              <a:ahLst/>
              <a:cxnLst>
                <a:cxn ang="0">
                  <a:pos x="T0" y="T1"/>
                </a:cxn>
                <a:cxn ang="0">
                  <a:pos x="T2" y="T3"/>
                </a:cxn>
                <a:cxn ang="0">
                  <a:pos x="T4" y="T5"/>
                </a:cxn>
                <a:cxn ang="0">
                  <a:pos x="T6" y="T7"/>
                </a:cxn>
                <a:cxn ang="0">
                  <a:pos x="T8" y="T9"/>
                </a:cxn>
              </a:cxnLst>
              <a:rect l="0" t="0" r="r" b="b"/>
              <a:pathLst>
                <a:path w="127" h="38">
                  <a:moveTo>
                    <a:pt x="97" y="0"/>
                  </a:moveTo>
                  <a:lnTo>
                    <a:pt x="0" y="0"/>
                  </a:lnTo>
                  <a:lnTo>
                    <a:pt x="31" y="38"/>
                  </a:lnTo>
                  <a:lnTo>
                    <a:pt x="127" y="38"/>
                  </a:lnTo>
                  <a:lnTo>
                    <a:pt x="97"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8" name="Freeform 24"/>
            <p:cNvSpPr/>
            <p:nvPr>
              <p:custDataLst>
                <p:tags r:id="rId40"/>
              </p:custDataLst>
            </p:nvPr>
          </p:nvSpPr>
          <p:spPr bwMode="auto">
            <a:xfrm>
              <a:off x="8038" y="4578"/>
              <a:ext cx="293" cy="236"/>
            </a:xfrm>
            <a:custGeom>
              <a:avLst/>
              <a:gdLst>
                <a:gd name="T0" fmla="*/ 96 w 98"/>
                <a:gd name="T1" fmla="*/ 0 h 79"/>
                <a:gd name="T2" fmla="*/ 0 w 98"/>
                <a:gd name="T3" fmla="*/ 0 h 79"/>
                <a:gd name="T4" fmla="*/ 0 w 98"/>
                <a:gd name="T5" fmla="*/ 0 h 79"/>
                <a:gd name="T6" fmla="*/ 0 w 98"/>
                <a:gd name="T7" fmla="*/ 0 h 79"/>
                <a:gd name="T8" fmla="*/ 0 w 98"/>
                <a:gd name="T9" fmla="*/ 79 h 79"/>
                <a:gd name="T10" fmla="*/ 98 w 98"/>
                <a:gd name="T11" fmla="*/ 79 h 79"/>
                <a:gd name="T12" fmla="*/ 98 w 98"/>
                <a:gd name="T13" fmla="*/ 0 h 79"/>
                <a:gd name="T14" fmla="*/ 96 w 98"/>
                <a:gd name="T15" fmla="*/ 0 h 79"/>
                <a:gd name="T16" fmla="*/ 96 w 98"/>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9">
                  <a:moveTo>
                    <a:pt x="96" y="0"/>
                  </a:moveTo>
                  <a:lnTo>
                    <a:pt x="0" y="0"/>
                  </a:lnTo>
                  <a:lnTo>
                    <a:pt x="0" y="0"/>
                  </a:lnTo>
                  <a:lnTo>
                    <a:pt x="0" y="0"/>
                  </a:lnTo>
                  <a:lnTo>
                    <a:pt x="0" y="79"/>
                  </a:lnTo>
                  <a:lnTo>
                    <a:pt x="98" y="79"/>
                  </a:lnTo>
                  <a:lnTo>
                    <a:pt x="98" y="0"/>
                  </a:lnTo>
                  <a:lnTo>
                    <a:pt x="96" y="0"/>
                  </a:lnTo>
                  <a:lnTo>
                    <a:pt x="96"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9" name="Freeform 25"/>
            <p:cNvSpPr>
              <a:spLocks noEditPoints="1"/>
            </p:cNvSpPr>
            <p:nvPr>
              <p:custDataLst>
                <p:tags r:id="rId41"/>
              </p:custDataLst>
            </p:nvPr>
          </p:nvSpPr>
          <p:spPr bwMode="auto">
            <a:xfrm>
              <a:off x="8224" y="4136"/>
              <a:ext cx="185" cy="182"/>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6 w 35"/>
                <a:gd name="T11" fmla="*/ 15 h 34"/>
                <a:gd name="T12" fmla="*/ 15 w 35"/>
                <a:gd name="T13" fmla="*/ 15 h 34"/>
                <a:gd name="T14" fmla="*/ 15 w 35"/>
                <a:gd name="T15" fmla="*/ 5 h 34"/>
                <a:gd name="T16" fmla="*/ 20 w 35"/>
                <a:gd name="T17" fmla="*/ 5 h 34"/>
                <a:gd name="T18" fmla="*/ 20 w 35"/>
                <a:gd name="T19" fmla="*/ 15 h 34"/>
                <a:gd name="T20" fmla="*/ 29 w 35"/>
                <a:gd name="T21" fmla="*/ 15 h 34"/>
                <a:gd name="T22" fmla="*/ 29 w 35"/>
                <a:gd name="T23" fmla="*/ 19 h 34"/>
                <a:gd name="T24" fmla="*/ 20 w 35"/>
                <a:gd name="T25" fmla="*/ 19 h 34"/>
                <a:gd name="T26" fmla="*/ 20 w 35"/>
                <a:gd name="T27" fmla="*/ 29 h 34"/>
                <a:gd name="T28" fmla="*/ 15 w 35"/>
                <a:gd name="T29" fmla="*/ 29 h 34"/>
                <a:gd name="T30" fmla="*/ 15 w 35"/>
                <a:gd name="T31" fmla="*/ 19 h 34"/>
                <a:gd name="T32" fmla="*/ 6 w 35"/>
                <a:gd name="T33" fmla="*/ 19 h 34"/>
                <a:gd name="T34" fmla="*/ 6 w 35"/>
                <a:gd name="T35"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6" y="15"/>
                  </a:moveTo>
                  <a:cubicBezTo>
                    <a:pt x="15" y="15"/>
                    <a:pt x="15" y="15"/>
                    <a:pt x="15" y="15"/>
                  </a:cubicBezTo>
                  <a:cubicBezTo>
                    <a:pt x="15" y="5"/>
                    <a:pt x="15" y="5"/>
                    <a:pt x="15" y="5"/>
                  </a:cubicBezTo>
                  <a:cubicBezTo>
                    <a:pt x="20" y="5"/>
                    <a:pt x="20" y="5"/>
                    <a:pt x="20" y="5"/>
                  </a:cubicBezTo>
                  <a:cubicBezTo>
                    <a:pt x="20" y="15"/>
                    <a:pt x="20" y="15"/>
                    <a:pt x="20" y="15"/>
                  </a:cubicBezTo>
                  <a:cubicBezTo>
                    <a:pt x="29" y="15"/>
                    <a:pt x="29" y="15"/>
                    <a:pt x="29" y="15"/>
                  </a:cubicBezTo>
                  <a:cubicBezTo>
                    <a:pt x="29" y="19"/>
                    <a:pt x="29" y="19"/>
                    <a:pt x="29" y="19"/>
                  </a:cubicBezTo>
                  <a:cubicBezTo>
                    <a:pt x="20" y="19"/>
                    <a:pt x="20" y="19"/>
                    <a:pt x="20" y="19"/>
                  </a:cubicBezTo>
                  <a:cubicBezTo>
                    <a:pt x="20" y="29"/>
                    <a:pt x="20" y="29"/>
                    <a:pt x="20" y="29"/>
                  </a:cubicBezTo>
                  <a:cubicBezTo>
                    <a:pt x="15" y="29"/>
                    <a:pt x="15" y="29"/>
                    <a:pt x="15" y="29"/>
                  </a:cubicBezTo>
                  <a:cubicBezTo>
                    <a:pt x="15" y="19"/>
                    <a:pt x="15" y="19"/>
                    <a:pt x="15" y="19"/>
                  </a:cubicBezTo>
                  <a:cubicBezTo>
                    <a:pt x="6" y="19"/>
                    <a:pt x="6" y="19"/>
                    <a:pt x="6" y="19"/>
                  </a:cubicBezTo>
                  <a:lnTo>
                    <a:pt x="6" y="15"/>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0" name="Freeform 26"/>
            <p:cNvSpPr>
              <a:spLocks noEditPoints="1"/>
            </p:cNvSpPr>
            <p:nvPr>
              <p:custDataLst>
                <p:tags r:id="rId42"/>
              </p:custDataLst>
            </p:nvPr>
          </p:nvSpPr>
          <p:spPr bwMode="auto">
            <a:xfrm>
              <a:off x="8122" y="4046"/>
              <a:ext cx="117" cy="111"/>
            </a:xfrm>
            <a:custGeom>
              <a:avLst/>
              <a:gdLst>
                <a:gd name="T0" fmla="*/ 11 w 22"/>
                <a:gd name="T1" fmla="*/ 21 h 21"/>
                <a:gd name="T2" fmla="*/ 22 w 22"/>
                <a:gd name="T3" fmla="*/ 11 h 21"/>
                <a:gd name="T4" fmla="*/ 11 w 22"/>
                <a:gd name="T5" fmla="*/ 0 h 21"/>
                <a:gd name="T6" fmla="*/ 0 w 22"/>
                <a:gd name="T7" fmla="*/ 11 h 21"/>
                <a:gd name="T8" fmla="*/ 11 w 22"/>
                <a:gd name="T9" fmla="*/ 21 h 21"/>
                <a:gd name="T10" fmla="*/ 4 w 22"/>
                <a:gd name="T11" fmla="*/ 9 h 21"/>
                <a:gd name="T12" fmla="*/ 10 w 22"/>
                <a:gd name="T13" fmla="*/ 9 h 21"/>
                <a:gd name="T14" fmla="*/ 10 w 22"/>
                <a:gd name="T15" fmla="*/ 3 h 21"/>
                <a:gd name="T16" fmla="*/ 13 w 22"/>
                <a:gd name="T17" fmla="*/ 3 h 21"/>
                <a:gd name="T18" fmla="*/ 13 w 22"/>
                <a:gd name="T19" fmla="*/ 9 h 21"/>
                <a:gd name="T20" fmla="*/ 18 w 22"/>
                <a:gd name="T21" fmla="*/ 9 h 21"/>
                <a:gd name="T22" fmla="*/ 18 w 22"/>
                <a:gd name="T23" fmla="*/ 12 h 21"/>
                <a:gd name="T24" fmla="*/ 13 w 22"/>
                <a:gd name="T25" fmla="*/ 12 h 21"/>
                <a:gd name="T26" fmla="*/ 13 w 22"/>
                <a:gd name="T27" fmla="*/ 18 h 21"/>
                <a:gd name="T28" fmla="*/ 10 w 22"/>
                <a:gd name="T29" fmla="*/ 18 h 21"/>
                <a:gd name="T30" fmla="*/ 10 w 22"/>
                <a:gd name="T31" fmla="*/ 12 h 21"/>
                <a:gd name="T32" fmla="*/ 4 w 22"/>
                <a:gd name="T33" fmla="*/ 12 h 21"/>
                <a:gd name="T34" fmla="*/ 4 w 22"/>
                <a:gd name="T3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1">
                  <a:moveTo>
                    <a:pt x="11" y="21"/>
                  </a:moveTo>
                  <a:cubicBezTo>
                    <a:pt x="17" y="21"/>
                    <a:pt x="22" y="17"/>
                    <a:pt x="22" y="11"/>
                  </a:cubicBezTo>
                  <a:cubicBezTo>
                    <a:pt x="22" y="5"/>
                    <a:pt x="17" y="0"/>
                    <a:pt x="11" y="0"/>
                  </a:cubicBezTo>
                  <a:cubicBezTo>
                    <a:pt x="5" y="0"/>
                    <a:pt x="0" y="5"/>
                    <a:pt x="0" y="11"/>
                  </a:cubicBezTo>
                  <a:cubicBezTo>
                    <a:pt x="0" y="17"/>
                    <a:pt x="5" y="21"/>
                    <a:pt x="11" y="21"/>
                  </a:cubicBezTo>
                  <a:close/>
                  <a:moveTo>
                    <a:pt x="4" y="9"/>
                  </a:moveTo>
                  <a:cubicBezTo>
                    <a:pt x="10" y="9"/>
                    <a:pt x="10" y="9"/>
                    <a:pt x="10" y="9"/>
                  </a:cubicBezTo>
                  <a:cubicBezTo>
                    <a:pt x="10" y="3"/>
                    <a:pt x="10" y="3"/>
                    <a:pt x="10" y="3"/>
                  </a:cubicBezTo>
                  <a:cubicBezTo>
                    <a:pt x="13" y="3"/>
                    <a:pt x="13" y="3"/>
                    <a:pt x="13" y="3"/>
                  </a:cubicBezTo>
                  <a:cubicBezTo>
                    <a:pt x="13" y="9"/>
                    <a:pt x="13" y="9"/>
                    <a:pt x="13" y="9"/>
                  </a:cubicBezTo>
                  <a:cubicBezTo>
                    <a:pt x="18" y="9"/>
                    <a:pt x="18" y="9"/>
                    <a:pt x="18" y="9"/>
                  </a:cubicBezTo>
                  <a:cubicBezTo>
                    <a:pt x="18" y="12"/>
                    <a:pt x="18" y="12"/>
                    <a:pt x="18" y="12"/>
                  </a:cubicBezTo>
                  <a:cubicBezTo>
                    <a:pt x="13" y="12"/>
                    <a:pt x="13" y="12"/>
                    <a:pt x="13" y="12"/>
                  </a:cubicBezTo>
                  <a:cubicBezTo>
                    <a:pt x="13" y="18"/>
                    <a:pt x="13" y="18"/>
                    <a:pt x="13" y="18"/>
                  </a:cubicBezTo>
                  <a:cubicBezTo>
                    <a:pt x="10" y="18"/>
                    <a:pt x="10" y="18"/>
                    <a:pt x="10" y="18"/>
                  </a:cubicBezTo>
                  <a:cubicBezTo>
                    <a:pt x="10" y="12"/>
                    <a:pt x="10" y="12"/>
                    <a:pt x="10" y="12"/>
                  </a:cubicBezTo>
                  <a:cubicBezTo>
                    <a:pt x="4" y="12"/>
                    <a:pt x="4" y="12"/>
                    <a:pt x="4" y="12"/>
                  </a:cubicBezTo>
                  <a:lnTo>
                    <a:pt x="4" y="9"/>
                  </a:lnTo>
                  <a:close/>
                </a:path>
              </a:pathLst>
            </a:custGeom>
            <a:solidFill>
              <a:schemeClr val="dk2"/>
            </a:solidFill>
            <a:ln>
              <a:noFill/>
            </a:ln>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1" name="Freeform 27"/>
            <p:cNvSpPr>
              <a:spLocks noEditPoints="1"/>
            </p:cNvSpPr>
            <p:nvPr>
              <p:custDataLst>
                <p:tags r:id="rId43"/>
              </p:custDataLst>
            </p:nvPr>
          </p:nvSpPr>
          <p:spPr bwMode="auto">
            <a:xfrm>
              <a:off x="8286" y="4333"/>
              <a:ext cx="143" cy="134"/>
            </a:xfrm>
            <a:custGeom>
              <a:avLst/>
              <a:gdLst>
                <a:gd name="T0" fmla="*/ 13 w 27"/>
                <a:gd name="T1" fmla="*/ 25 h 25"/>
                <a:gd name="T2" fmla="*/ 27 w 27"/>
                <a:gd name="T3" fmla="*/ 12 h 25"/>
                <a:gd name="T4" fmla="*/ 13 w 27"/>
                <a:gd name="T5" fmla="*/ 0 h 25"/>
                <a:gd name="T6" fmla="*/ 0 w 27"/>
                <a:gd name="T7" fmla="*/ 12 h 25"/>
                <a:gd name="T8" fmla="*/ 13 w 27"/>
                <a:gd name="T9" fmla="*/ 25 h 25"/>
                <a:gd name="T10" fmla="*/ 5 w 27"/>
                <a:gd name="T11" fmla="*/ 11 h 25"/>
                <a:gd name="T12" fmla="*/ 12 w 27"/>
                <a:gd name="T13" fmla="*/ 11 h 25"/>
                <a:gd name="T14" fmla="*/ 12 w 27"/>
                <a:gd name="T15" fmla="*/ 4 h 25"/>
                <a:gd name="T16" fmla="*/ 15 w 27"/>
                <a:gd name="T17" fmla="*/ 4 h 25"/>
                <a:gd name="T18" fmla="*/ 15 w 27"/>
                <a:gd name="T19" fmla="*/ 11 h 25"/>
                <a:gd name="T20" fmla="*/ 22 w 27"/>
                <a:gd name="T21" fmla="*/ 11 h 25"/>
                <a:gd name="T22" fmla="*/ 22 w 27"/>
                <a:gd name="T23" fmla="*/ 14 h 25"/>
                <a:gd name="T24" fmla="*/ 15 w 27"/>
                <a:gd name="T25" fmla="*/ 14 h 25"/>
                <a:gd name="T26" fmla="*/ 15 w 27"/>
                <a:gd name="T27" fmla="*/ 22 h 25"/>
                <a:gd name="T28" fmla="*/ 12 w 27"/>
                <a:gd name="T29" fmla="*/ 22 h 25"/>
                <a:gd name="T30" fmla="*/ 12 w 27"/>
                <a:gd name="T31" fmla="*/ 14 h 25"/>
                <a:gd name="T32" fmla="*/ 5 w 27"/>
                <a:gd name="T33" fmla="*/ 14 h 25"/>
                <a:gd name="T34" fmla="*/ 5 w 27"/>
                <a:gd name="T35"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3" y="25"/>
                  </a:moveTo>
                  <a:cubicBezTo>
                    <a:pt x="21" y="25"/>
                    <a:pt x="27" y="20"/>
                    <a:pt x="27" y="12"/>
                  </a:cubicBezTo>
                  <a:cubicBezTo>
                    <a:pt x="27" y="5"/>
                    <a:pt x="21" y="0"/>
                    <a:pt x="13" y="0"/>
                  </a:cubicBezTo>
                  <a:cubicBezTo>
                    <a:pt x="6" y="0"/>
                    <a:pt x="0" y="5"/>
                    <a:pt x="0" y="12"/>
                  </a:cubicBezTo>
                  <a:cubicBezTo>
                    <a:pt x="0" y="20"/>
                    <a:pt x="6" y="25"/>
                    <a:pt x="13" y="25"/>
                  </a:cubicBezTo>
                  <a:close/>
                  <a:moveTo>
                    <a:pt x="5" y="11"/>
                  </a:moveTo>
                  <a:cubicBezTo>
                    <a:pt x="12" y="11"/>
                    <a:pt x="12" y="11"/>
                    <a:pt x="12" y="11"/>
                  </a:cubicBezTo>
                  <a:cubicBezTo>
                    <a:pt x="12" y="4"/>
                    <a:pt x="12" y="4"/>
                    <a:pt x="12" y="4"/>
                  </a:cubicBezTo>
                  <a:cubicBezTo>
                    <a:pt x="15" y="4"/>
                    <a:pt x="15" y="4"/>
                    <a:pt x="15" y="4"/>
                  </a:cubicBezTo>
                  <a:cubicBezTo>
                    <a:pt x="15" y="11"/>
                    <a:pt x="15" y="11"/>
                    <a:pt x="15" y="11"/>
                  </a:cubicBezTo>
                  <a:cubicBezTo>
                    <a:pt x="22" y="11"/>
                    <a:pt x="22" y="11"/>
                    <a:pt x="22" y="11"/>
                  </a:cubicBezTo>
                  <a:cubicBezTo>
                    <a:pt x="22" y="14"/>
                    <a:pt x="22" y="14"/>
                    <a:pt x="22" y="14"/>
                  </a:cubicBezTo>
                  <a:cubicBezTo>
                    <a:pt x="15" y="14"/>
                    <a:pt x="15" y="14"/>
                    <a:pt x="15" y="14"/>
                  </a:cubicBezTo>
                  <a:cubicBezTo>
                    <a:pt x="15" y="22"/>
                    <a:pt x="15" y="22"/>
                    <a:pt x="15" y="22"/>
                  </a:cubicBezTo>
                  <a:cubicBezTo>
                    <a:pt x="12" y="22"/>
                    <a:pt x="12" y="22"/>
                    <a:pt x="12" y="22"/>
                  </a:cubicBezTo>
                  <a:cubicBezTo>
                    <a:pt x="12" y="14"/>
                    <a:pt x="12" y="14"/>
                    <a:pt x="12" y="14"/>
                  </a:cubicBezTo>
                  <a:cubicBezTo>
                    <a:pt x="5" y="14"/>
                    <a:pt x="5" y="14"/>
                    <a:pt x="5" y="14"/>
                  </a:cubicBezTo>
                  <a:lnTo>
                    <a:pt x="5" y="11"/>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2" name="Freeform 28"/>
            <p:cNvSpPr/>
            <p:nvPr>
              <p:custDataLst>
                <p:tags r:id="rId44"/>
              </p:custDataLst>
            </p:nvPr>
          </p:nvSpPr>
          <p:spPr bwMode="auto">
            <a:xfrm>
              <a:off x="8236" y="4381"/>
              <a:ext cx="344" cy="123"/>
            </a:xfrm>
            <a:custGeom>
              <a:avLst/>
              <a:gdLst>
                <a:gd name="T0" fmla="*/ 46 w 65"/>
                <a:gd name="T1" fmla="*/ 23 h 23"/>
                <a:gd name="T2" fmla="*/ 65 w 65"/>
                <a:gd name="T3" fmla="*/ 0 h 23"/>
                <a:gd name="T4" fmla="*/ 39 w 65"/>
                <a:gd name="T5" fmla="*/ 0 h 23"/>
                <a:gd name="T6" fmla="*/ 39 w 65"/>
                <a:gd name="T7" fmla="*/ 3 h 23"/>
                <a:gd name="T8" fmla="*/ 23 w 65"/>
                <a:gd name="T9" fmla="*/ 19 h 23"/>
                <a:gd name="T10" fmla="*/ 8 w 65"/>
                <a:gd name="T11" fmla="*/ 7 h 23"/>
                <a:gd name="T12" fmla="*/ 1 w 65"/>
                <a:gd name="T13" fmla="*/ 11 h 23"/>
                <a:gd name="T14" fmla="*/ 0 w 65"/>
                <a:gd name="T15" fmla="*/ 13 h 23"/>
                <a:gd name="T16" fmla="*/ 9 w 65"/>
                <a:gd name="T17" fmla="*/ 23 h 23"/>
                <a:gd name="T18" fmla="*/ 46 w 65"/>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3">
                  <a:moveTo>
                    <a:pt x="46" y="23"/>
                  </a:moveTo>
                  <a:cubicBezTo>
                    <a:pt x="65" y="0"/>
                    <a:pt x="65" y="0"/>
                    <a:pt x="65" y="0"/>
                  </a:cubicBezTo>
                  <a:cubicBezTo>
                    <a:pt x="39" y="0"/>
                    <a:pt x="39" y="0"/>
                    <a:pt x="39" y="0"/>
                  </a:cubicBezTo>
                  <a:cubicBezTo>
                    <a:pt x="39" y="1"/>
                    <a:pt x="39" y="2"/>
                    <a:pt x="39" y="3"/>
                  </a:cubicBezTo>
                  <a:cubicBezTo>
                    <a:pt x="39" y="12"/>
                    <a:pt x="32" y="19"/>
                    <a:pt x="23" y="19"/>
                  </a:cubicBezTo>
                  <a:cubicBezTo>
                    <a:pt x="16" y="19"/>
                    <a:pt x="10" y="14"/>
                    <a:pt x="8" y="7"/>
                  </a:cubicBezTo>
                  <a:cubicBezTo>
                    <a:pt x="6" y="9"/>
                    <a:pt x="4" y="10"/>
                    <a:pt x="1" y="11"/>
                  </a:cubicBezTo>
                  <a:cubicBezTo>
                    <a:pt x="0" y="13"/>
                    <a:pt x="0" y="13"/>
                    <a:pt x="0" y="13"/>
                  </a:cubicBezTo>
                  <a:cubicBezTo>
                    <a:pt x="9" y="23"/>
                    <a:pt x="9" y="23"/>
                    <a:pt x="9" y="23"/>
                  </a:cubicBezTo>
                  <a:lnTo>
                    <a:pt x="46" y="23"/>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3" name="Freeform 29"/>
            <p:cNvSpPr>
              <a:spLocks noEditPoints="1"/>
            </p:cNvSpPr>
            <p:nvPr>
              <p:custDataLst>
                <p:tags r:id="rId45"/>
              </p:custDataLst>
            </p:nvPr>
          </p:nvSpPr>
          <p:spPr bwMode="auto">
            <a:xfrm>
              <a:off x="8188" y="4345"/>
              <a:ext cx="90" cy="84"/>
            </a:xfrm>
            <a:custGeom>
              <a:avLst/>
              <a:gdLst>
                <a:gd name="T0" fmla="*/ 17 w 17"/>
                <a:gd name="T1" fmla="*/ 8 h 16"/>
                <a:gd name="T2" fmla="*/ 9 w 17"/>
                <a:gd name="T3" fmla="*/ 0 h 16"/>
                <a:gd name="T4" fmla="*/ 0 w 17"/>
                <a:gd name="T5" fmla="*/ 8 h 16"/>
                <a:gd name="T6" fmla="*/ 9 w 17"/>
                <a:gd name="T7" fmla="*/ 16 h 16"/>
                <a:gd name="T8" fmla="*/ 17 w 17"/>
                <a:gd name="T9" fmla="*/ 8 h 16"/>
                <a:gd name="T10" fmla="*/ 14 w 17"/>
                <a:gd name="T11" fmla="*/ 9 h 16"/>
                <a:gd name="T12" fmla="*/ 10 w 17"/>
                <a:gd name="T13" fmla="*/ 9 h 16"/>
                <a:gd name="T14" fmla="*/ 10 w 17"/>
                <a:gd name="T15" fmla="*/ 13 h 16"/>
                <a:gd name="T16" fmla="*/ 7 w 17"/>
                <a:gd name="T17" fmla="*/ 13 h 16"/>
                <a:gd name="T18" fmla="*/ 7 w 17"/>
                <a:gd name="T19" fmla="*/ 9 h 16"/>
                <a:gd name="T20" fmla="*/ 3 w 17"/>
                <a:gd name="T21" fmla="*/ 9 h 16"/>
                <a:gd name="T22" fmla="*/ 3 w 17"/>
                <a:gd name="T23" fmla="*/ 7 h 16"/>
                <a:gd name="T24" fmla="*/ 7 w 17"/>
                <a:gd name="T25" fmla="*/ 7 h 16"/>
                <a:gd name="T26" fmla="*/ 7 w 17"/>
                <a:gd name="T27" fmla="*/ 2 h 16"/>
                <a:gd name="T28" fmla="*/ 10 w 17"/>
                <a:gd name="T29" fmla="*/ 2 h 16"/>
                <a:gd name="T30" fmla="*/ 10 w 17"/>
                <a:gd name="T31" fmla="*/ 7 h 16"/>
                <a:gd name="T32" fmla="*/ 14 w 17"/>
                <a:gd name="T33" fmla="*/ 7 h 16"/>
                <a:gd name="T34" fmla="*/ 14 w 17"/>
                <a:gd name="T3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6">
                  <a:moveTo>
                    <a:pt x="17" y="8"/>
                  </a:moveTo>
                  <a:cubicBezTo>
                    <a:pt x="17" y="3"/>
                    <a:pt x="13" y="0"/>
                    <a:pt x="9" y="0"/>
                  </a:cubicBezTo>
                  <a:cubicBezTo>
                    <a:pt x="4" y="0"/>
                    <a:pt x="0" y="3"/>
                    <a:pt x="0" y="8"/>
                  </a:cubicBezTo>
                  <a:cubicBezTo>
                    <a:pt x="0" y="12"/>
                    <a:pt x="4" y="16"/>
                    <a:pt x="9" y="16"/>
                  </a:cubicBezTo>
                  <a:cubicBezTo>
                    <a:pt x="13" y="16"/>
                    <a:pt x="17" y="12"/>
                    <a:pt x="17" y="8"/>
                  </a:cubicBezTo>
                  <a:close/>
                  <a:moveTo>
                    <a:pt x="14" y="9"/>
                  </a:moveTo>
                  <a:cubicBezTo>
                    <a:pt x="10" y="9"/>
                    <a:pt x="10" y="9"/>
                    <a:pt x="10" y="9"/>
                  </a:cubicBezTo>
                  <a:cubicBezTo>
                    <a:pt x="10" y="13"/>
                    <a:pt x="10" y="13"/>
                    <a:pt x="10" y="13"/>
                  </a:cubicBezTo>
                  <a:cubicBezTo>
                    <a:pt x="7" y="13"/>
                    <a:pt x="7" y="13"/>
                    <a:pt x="7" y="13"/>
                  </a:cubicBezTo>
                  <a:cubicBezTo>
                    <a:pt x="7" y="9"/>
                    <a:pt x="7" y="9"/>
                    <a:pt x="7" y="9"/>
                  </a:cubicBezTo>
                  <a:cubicBezTo>
                    <a:pt x="3" y="9"/>
                    <a:pt x="3" y="9"/>
                    <a:pt x="3" y="9"/>
                  </a:cubicBezTo>
                  <a:cubicBezTo>
                    <a:pt x="3" y="7"/>
                    <a:pt x="3" y="7"/>
                    <a:pt x="3" y="7"/>
                  </a:cubicBezTo>
                  <a:cubicBezTo>
                    <a:pt x="7" y="7"/>
                    <a:pt x="7" y="7"/>
                    <a:pt x="7" y="7"/>
                  </a:cubicBezTo>
                  <a:cubicBezTo>
                    <a:pt x="7" y="2"/>
                    <a:pt x="7" y="2"/>
                    <a:pt x="7" y="2"/>
                  </a:cubicBezTo>
                  <a:cubicBezTo>
                    <a:pt x="10" y="2"/>
                    <a:pt x="10" y="2"/>
                    <a:pt x="10" y="2"/>
                  </a:cubicBezTo>
                  <a:cubicBezTo>
                    <a:pt x="10" y="7"/>
                    <a:pt x="10" y="7"/>
                    <a:pt x="10" y="7"/>
                  </a:cubicBezTo>
                  <a:cubicBezTo>
                    <a:pt x="14" y="7"/>
                    <a:pt x="14" y="7"/>
                    <a:pt x="14" y="7"/>
                  </a:cubicBezTo>
                  <a:lnTo>
                    <a:pt x="14" y="9"/>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4" name="Freeform 30"/>
            <p:cNvSpPr>
              <a:spLocks noEditPoints="1"/>
            </p:cNvSpPr>
            <p:nvPr>
              <p:custDataLst>
                <p:tags r:id="rId46"/>
              </p:custDataLst>
            </p:nvPr>
          </p:nvSpPr>
          <p:spPr bwMode="auto">
            <a:xfrm>
              <a:off x="8409" y="4249"/>
              <a:ext cx="90" cy="90"/>
            </a:xfrm>
            <a:custGeom>
              <a:avLst/>
              <a:gdLst>
                <a:gd name="T0" fmla="*/ 9 w 17"/>
                <a:gd name="T1" fmla="*/ 17 h 17"/>
                <a:gd name="T2" fmla="*/ 17 w 17"/>
                <a:gd name="T3" fmla="*/ 9 h 17"/>
                <a:gd name="T4" fmla="*/ 9 w 17"/>
                <a:gd name="T5" fmla="*/ 0 h 17"/>
                <a:gd name="T6" fmla="*/ 0 w 17"/>
                <a:gd name="T7" fmla="*/ 9 h 17"/>
                <a:gd name="T8" fmla="*/ 9 w 17"/>
                <a:gd name="T9" fmla="*/ 17 h 17"/>
                <a:gd name="T10" fmla="*/ 3 w 17"/>
                <a:gd name="T11" fmla="*/ 8 h 17"/>
                <a:gd name="T12" fmla="*/ 8 w 17"/>
                <a:gd name="T13" fmla="*/ 8 h 17"/>
                <a:gd name="T14" fmla="*/ 8 w 17"/>
                <a:gd name="T15" fmla="*/ 3 h 17"/>
                <a:gd name="T16" fmla="*/ 10 w 17"/>
                <a:gd name="T17" fmla="*/ 3 h 17"/>
                <a:gd name="T18" fmla="*/ 10 w 17"/>
                <a:gd name="T19" fmla="*/ 8 h 17"/>
                <a:gd name="T20" fmla="*/ 14 w 17"/>
                <a:gd name="T21" fmla="*/ 8 h 17"/>
                <a:gd name="T22" fmla="*/ 14 w 17"/>
                <a:gd name="T23" fmla="*/ 10 h 17"/>
                <a:gd name="T24" fmla="*/ 10 w 17"/>
                <a:gd name="T25" fmla="*/ 10 h 17"/>
                <a:gd name="T26" fmla="*/ 10 w 17"/>
                <a:gd name="T27" fmla="*/ 14 h 17"/>
                <a:gd name="T28" fmla="*/ 8 w 17"/>
                <a:gd name="T29" fmla="*/ 14 h 17"/>
                <a:gd name="T30" fmla="*/ 8 w 17"/>
                <a:gd name="T31" fmla="*/ 10 h 17"/>
                <a:gd name="T32" fmla="*/ 3 w 17"/>
                <a:gd name="T33" fmla="*/ 10 h 17"/>
                <a:gd name="T34" fmla="*/ 3 w 17"/>
                <a:gd name="T3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4" y="0"/>
                    <a:pt x="0" y="4"/>
                    <a:pt x="0" y="9"/>
                  </a:cubicBezTo>
                  <a:cubicBezTo>
                    <a:pt x="0" y="13"/>
                    <a:pt x="4" y="17"/>
                    <a:pt x="9" y="17"/>
                  </a:cubicBezTo>
                  <a:close/>
                  <a:moveTo>
                    <a:pt x="3" y="8"/>
                  </a:moveTo>
                  <a:cubicBezTo>
                    <a:pt x="8" y="8"/>
                    <a:pt x="8" y="8"/>
                    <a:pt x="8" y="8"/>
                  </a:cubicBezTo>
                  <a:cubicBezTo>
                    <a:pt x="8" y="3"/>
                    <a:pt x="8" y="3"/>
                    <a:pt x="8" y="3"/>
                  </a:cubicBezTo>
                  <a:cubicBezTo>
                    <a:pt x="10" y="3"/>
                    <a:pt x="10" y="3"/>
                    <a:pt x="10" y="3"/>
                  </a:cubicBezTo>
                  <a:cubicBezTo>
                    <a:pt x="10" y="8"/>
                    <a:pt x="10" y="8"/>
                    <a:pt x="10" y="8"/>
                  </a:cubicBezTo>
                  <a:cubicBezTo>
                    <a:pt x="14" y="8"/>
                    <a:pt x="14" y="8"/>
                    <a:pt x="14" y="8"/>
                  </a:cubicBezTo>
                  <a:cubicBezTo>
                    <a:pt x="14" y="10"/>
                    <a:pt x="14" y="10"/>
                    <a:pt x="14" y="10"/>
                  </a:cubicBezTo>
                  <a:cubicBezTo>
                    <a:pt x="10" y="10"/>
                    <a:pt x="10" y="10"/>
                    <a:pt x="10" y="10"/>
                  </a:cubicBezTo>
                  <a:cubicBezTo>
                    <a:pt x="10" y="14"/>
                    <a:pt x="10" y="14"/>
                    <a:pt x="10" y="14"/>
                  </a:cubicBezTo>
                  <a:cubicBezTo>
                    <a:pt x="8" y="14"/>
                    <a:pt x="8" y="14"/>
                    <a:pt x="8" y="14"/>
                  </a:cubicBezTo>
                  <a:cubicBezTo>
                    <a:pt x="8" y="10"/>
                    <a:pt x="8" y="10"/>
                    <a:pt x="8" y="10"/>
                  </a:cubicBezTo>
                  <a:cubicBezTo>
                    <a:pt x="3" y="10"/>
                    <a:pt x="3" y="10"/>
                    <a:pt x="3" y="10"/>
                  </a:cubicBezTo>
                  <a:lnTo>
                    <a:pt x="3"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41" name="Oval 32"/>
            <p:cNvSpPr>
              <a:spLocks noChangeArrowheads="1"/>
            </p:cNvSpPr>
            <p:nvPr>
              <p:custDataLst>
                <p:tags r:id="rId47"/>
              </p:custDataLst>
            </p:nvPr>
          </p:nvSpPr>
          <p:spPr bwMode="auto">
            <a:xfrm>
              <a:off x="7654" y="3608"/>
              <a:ext cx="472" cy="467"/>
            </a:xfrm>
            <a:prstGeom prst="ellipse">
              <a:avLst/>
            </a:prstGeom>
            <a:solidFill>
              <a:schemeClr val="dk2"/>
            </a:solidFill>
            <a:ln>
              <a:noFill/>
            </a:ln>
          </p:spPr>
          <p:txBody>
            <a:bodyPr wrap="square" anchor="ctr">
              <a:noAutofit/>
            </a:bodyPr>
            <a:lstStyle/>
            <a:p>
              <a:pPr algn="ctr"/>
              <a:r>
                <a:rPr lang="en-US" altLang="zh-CN" sz="1600" b="1" dirty="0">
                  <a:solidFill>
                    <a:schemeClr val="dk1"/>
                  </a:solidFill>
                  <a:latin typeface="隶书" panose="02010509060101010101" pitchFamily="49" charset="-122"/>
                  <a:ea typeface="隶书" panose="02010509060101010101" pitchFamily="49" charset="-122"/>
                </a:rPr>
                <a:t>2</a:t>
              </a:r>
              <a:endParaRPr lang="en-US" altLang="zh-CN" sz="1600" b="1" dirty="0">
                <a:solidFill>
                  <a:schemeClr val="dk1"/>
                </a:solidFill>
                <a:latin typeface="隶书" panose="02010509060101010101" pitchFamily="49" charset="-122"/>
                <a:ea typeface="隶书" panose="02010509060101010101" pitchFamily="49" charset="-122"/>
              </a:endParaRPr>
            </a:p>
          </p:txBody>
        </p:sp>
        <p:sp>
          <p:nvSpPr>
            <p:cNvPr id="144" name="文本框 143"/>
            <p:cNvSpPr txBox="1"/>
            <p:nvPr>
              <p:custDataLst>
                <p:tags r:id="rId48"/>
              </p:custDataLst>
            </p:nvPr>
          </p:nvSpPr>
          <p:spPr>
            <a:xfrm>
              <a:off x="6412" y="1635"/>
              <a:ext cx="3685" cy="1771"/>
            </a:xfrm>
            <a:prstGeom prst="rect">
              <a:avLst/>
            </a:prstGeom>
            <a:noFill/>
          </p:spPr>
          <p:txBody>
            <a:bodyPr wrap="square" rtlCol="0" anchor="b" anchorCtr="0">
              <a:spAutoFit/>
            </a:bodyPr>
            <a:lstStyle/>
            <a:p>
              <a:pPr lvl="0" algn="just">
                <a:lnSpc>
                  <a:spcPct val="120000"/>
                </a:lnSpc>
              </a:pPr>
              <a:r>
                <a:rPr lang="en-US" altLang="zh-CN" sz="1400" b="1" dirty="0">
                  <a:solidFill>
                    <a:schemeClr val="dk1"/>
                  </a:solidFill>
                  <a:latin typeface="隶书" panose="02010509060101010101" pitchFamily="49" charset="-122"/>
                  <a:ea typeface="隶书" panose="02010509060101010101" pitchFamily="49" charset="-122"/>
                  <a:sym typeface="+mn-ea"/>
                </a:rPr>
                <a:t>断路作业申请单位应制定交通组织方案，设置相应的标志与设施，以确保作业期间的交通安全。</a:t>
              </a:r>
              <a:endParaRPr lang="en-US" altLang="zh-CN" sz="1400" b="1" dirty="0">
                <a:solidFill>
                  <a:schemeClr val="dk1"/>
                </a:solidFill>
                <a:latin typeface="隶书" panose="02010509060101010101" pitchFamily="49" charset="-122"/>
                <a:ea typeface="隶书" panose="02010509060101010101" pitchFamily="49" charset="-122"/>
                <a:sym typeface="+mn-ea"/>
              </a:endParaRPr>
            </a:p>
          </p:txBody>
        </p:sp>
        <p:sp>
          <p:nvSpPr>
            <p:cNvPr id="156" name="Freeform 3"/>
            <p:cNvSpPr/>
            <p:nvPr>
              <p:custDataLst>
                <p:tags r:id="rId49"/>
              </p:custDataLst>
            </p:nvPr>
          </p:nvSpPr>
          <p:spPr bwMode="auto">
            <a:xfrm>
              <a:off x="3182" y="3709"/>
              <a:ext cx="1297" cy="1446"/>
            </a:xfrm>
            <a:custGeom>
              <a:avLst/>
              <a:gdLst>
                <a:gd name="T0" fmla="*/ 0 w 244"/>
                <a:gd name="T1" fmla="*/ 89 h 271"/>
                <a:gd name="T2" fmla="*/ 20 w 244"/>
                <a:gd name="T3" fmla="*/ 53 h 271"/>
                <a:gd name="T4" fmla="*/ 101 w 244"/>
                <a:gd name="T5" fmla="*/ 6 h 271"/>
                <a:gd name="T6" fmla="*/ 142 w 244"/>
                <a:gd name="T7" fmla="*/ 6 h 271"/>
                <a:gd name="T8" fmla="*/ 223 w 244"/>
                <a:gd name="T9" fmla="*/ 53 h 271"/>
                <a:gd name="T10" fmla="*/ 244 w 244"/>
                <a:gd name="T11" fmla="*/ 89 h 271"/>
                <a:gd name="T12" fmla="*/ 244 w 244"/>
                <a:gd name="T13" fmla="*/ 182 h 271"/>
                <a:gd name="T14" fmla="*/ 223 w 244"/>
                <a:gd name="T15" fmla="*/ 218 h 271"/>
                <a:gd name="T16" fmla="*/ 142 w 244"/>
                <a:gd name="T17" fmla="*/ 264 h 271"/>
                <a:gd name="T18" fmla="*/ 101 w 244"/>
                <a:gd name="T19" fmla="*/ 264 h 271"/>
                <a:gd name="T20" fmla="*/ 20 w 244"/>
                <a:gd name="T21" fmla="*/ 218 h 271"/>
                <a:gd name="T22" fmla="*/ 0 w 244"/>
                <a:gd name="T23" fmla="*/ 182 h 271"/>
                <a:gd name="T24" fmla="*/ 0 w 244"/>
                <a:gd name="T25" fmla="*/ 8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71">
                  <a:moveTo>
                    <a:pt x="0" y="89"/>
                  </a:moveTo>
                  <a:cubicBezTo>
                    <a:pt x="0" y="75"/>
                    <a:pt x="9" y="59"/>
                    <a:pt x="20" y="53"/>
                  </a:cubicBezTo>
                  <a:cubicBezTo>
                    <a:pt x="101" y="6"/>
                    <a:pt x="101" y="6"/>
                    <a:pt x="101" y="6"/>
                  </a:cubicBezTo>
                  <a:cubicBezTo>
                    <a:pt x="112" y="0"/>
                    <a:pt x="131" y="0"/>
                    <a:pt x="142" y="6"/>
                  </a:cubicBezTo>
                  <a:cubicBezTo>
                    <a:pt x="223" y="53"/>
                    <a:pt x="223" y="53"/>
                    <a:pt x="223" y="53"/>
                  </a:cubicBezTo>
                  <a:cubicBezTo>
                    <a:pt x="234" y="59"/>
                    <a:pt x="244" y="75"/>
                    <a:pt x="244" y="89"/>
                  </a:cubicBezTo>
                  <a:cubicBezTo>
                    <a:pt x="244" y="182"/>
                    <a:pt x="244" y="182"/>
                    <a:pt x="244" y="182"/>
                  </a:cubicBezTo>
                  <a:cubicBezTo>
                    <a:pt x="244" y="195"/>
                    <a:pt x="234" y="211"/>
                    <a:pt x="223" y="218"/>
                  </a:cubicBezTo>
                  <a:cubicBezTo>
                    <a:pt x="142" y="264"/>
                    <a:pt x="142" y="264"/>
                    <a:pt x="142" y="264"/>
                  </a:cubicBezTo>
                  <a:cubicBezTo>
                    <a:pt x="131" y="271"/>
                    <a:pt x="112" y="271"/>
                    <a:pt x="101" y="264"/>
                  </a:cubicBezTo>
                  <a:cubicBezTo>
                    <a:pt x="20" y="218"/>
                    <a:pt x="20" y="218"/>
                    <a:pt x="20" y="218"/>
                  </a:cubicBezTo>
                  <a:cubicBezTo>
                    <a:pt x="9" y="211"/>
                    <a:pt x="0" y="195"/>
                    <a:pt x="0" y="182"/>
                  </a:cubicBezTo>
                  <a:lnTo>
                    <a:pt x="0" y="89"/>
                  </a:lnTo>
                  <a:close/>
                </a:path>
              </a:pathLst>
            </a:custGeom>
            <a:solidFill>
              <a:schemeClr val="accent1"/>
            </a:solidFill>
            <a:ln>
              <a:noFill/>
            </a:ln>
          </p:spPr>
          <p:txBody>
            <a:bodyPr wrap="square">
              <a:normAutofit/>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2" name="Freeform 5"/>
            <p:cNvSpPr>
              <a:spLocks noEditPoints="1"/>
            </p:cNvSpPr>
            <p:nvPr>
              <p:custDataLst>
                <p:tags r:id="rId50"/>
              </p:custDataLst>
            </p:nvPr>
          </p:nvSpPr>
          <p:spPr bwMode="auto">
            <a:xfrm>
              <a:off x="3583" y="4270"/>
              <a:ext cx="24" cy="48"/>
            </a:xfrm>
            <a:custGeom>
              <a:avLst/>
              <a:gdLst>
                <a:gd name="T0" fmla="*/ 4 w 5"/>
                <a:gd name="T1" fmla="*/ 0 h 9"/>
                <a:gd name="T2" fmla="*/ 1 w 5"/>
                <a:gd name="T3" fmla="*/ 0 h 9"/>
                <a:gd name="T4" fmla="*/ 0 w 5"/>
                <a:gd name="T5" fmla="*/ 1 h 9"/>
                <a:gd name="T6" fmla="*/ 0 w 5"/>
                <a:gd name="T7" fmla="*/ 8 h 9"/>
                <a:gd name="T8" fmla="*/ 1 w 5"/>
                <a:gd name="T9" fmla="*/ 9 h 9"/>
                <a:gd name="T10" fmla="*/ 4 w 5"/>
                <a:gd name="T11" fmla="*/ 9 h 9"/>
                <a:gd name="T12" fmla="*/ 5 w 5"/>
                <a:gd name="T13" fmla="*/ 8 h 9"/>
                <a:gd name="T14" fmla="*/ 5 w 5"/>
                <a:gd name="T15" fmla="*/ 1 h 9"/>
                <a:gd name="T16" fmla="*/ 4 w 5"/>
                <a:gd name="T17" fmla="*/ 0 h 9"/>
                <a:gd name="T18" fmla="*/ 4 w 5"/>
                <a:gd name="T19" fmla="*/ 8 h 9"/>
                <a:gd name="T20" fmla="*/ 1 w 5"/>
                <a:gd name="T21" fmla="*/ 8 h 9"/>
                <a:gd name="T22" fmla="*/ 1 w 5"/>
                <a:gd name="T23" fmla="*/ 1 h 9"/>
                <a:gd name="T24" fmla="*/ 4 w 5"/>
                <a:gd name="T25" fmla="*/ 1 h 9"/>
                <a:gd name="T26" fmla="*/ 4 w 5"/>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4" y="0"/>
                  </a:moveTo>
                  <a:cubicBezTo>
                    <a:pt x="1" y="0"/>
                    <a:pt x="1" y="0"/>
                    <a:pt x="1" y="0"/>
                  </a:cubicBezTo>
                  <a:cubicBezTo>
                    <a:pt x="0" y="0"/>
                    <a:pt x="0" y="1"/>
                    <a:pt x="0" y="1"/>
                  </a:cubicBezTo>
                  <a:cubicBezTo>
                    <a:pt x="0" y="8"/>
                    <a:pt x="0" y="8"/>
                    <a:pt x="0" y="8"/>
                  </a:cubicBezTo>
                  <a:cubicBezTo>
                    <a:pt x="0" y="9"/>
                    <a:pt x="0" y="9"/>
                    <a:pt x="1" y="9"/>
                  </a:cubicBezTo>
                  <a:cubicBezTo>
                    <a:pt x="4" y="9"/>
                    <a:pt x="4" y="9"/>
                    <a:pt x="4" y="9"/>
                  </a:cubicBezTo>
                  <a:cubicBezTo>
                    <a:pt x="5" y="9"/>
                    <a:pt x="5" y="9"/>
                    <a:pt x="5" y="8"/>
                  </a:cubicBezTo>
                  <a:cubicBezTo>
                    <a:pt x="5" y="1"/>
                    <a:pt x="5" y="1"/>
                    <a:pt x="5" y="1"/>
                  </a:cubicBezTo>
                  <a:cubicBezTo>
                    <a:pt x="5" y="1"/>
                    <a:pt x="5" y="0"/>
                    <a:pt x="4" y="0"/>
                  </a:cubicBezTo>
                  <a:close/>
                  <a:moveTo>
                    <a:pt x="4" y="8"/>
                  </a:moveTo>
                  <a:cubicBezTo>
                    <a:pt x="1" y="8"/>
                    <a:pt x="1" y="8"/>
                    <a:pt x="1" y="8"/>
                  </a:cubicBezTo>
                  <a:cubicBezTo>
                    <a:pt x="1" y="1"/>
                    <a:pt x="1" y="1"/>
                    <a:pt x="1" y="1"/>
                  </a:cubicBezTo>
                  <a:cubicBezTo>
                    <a:pt x="4" y="1"/>
                    <a:pt x="4" y="1"/>
                    <a:pt x="4" y="1"/>
                  </a:cubicBezTo>
                  <a:lnTo>
                    <a:pt x="4"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3" name="Freeform 6"/>
            <p:cNvSpPr>
              <a:spLocks noEditPoints="1"/>
            </p:cNvSpPr>
            <p:nvPr>
              <p:custDataLst>
                <p:tags r:id="rId51"/>
              </p:custDataLst>
            </p:nvPr>
          </p:nvSpPr>
          <p:spPr bwMode="auto">
            <a:xfrm>
              <a:off x="3625" y="4270"/>
              <a:ext cx="30" cy="48"/>
            </a:xfrm>
            <a:custGeom>
              <a:avLst/>
              <a:gdLst>
                <a:gd name="T0" fmla="*/ 5 w 6"/>
                <a:gd name="T1" fmla="*/ 0 h 9"/>
                <a:gd name="T2" fmla="*/ 1 w 6"/>
                <a:gd name="T3" fmla="*/ 0 h 9"/>
                <a:gd name="T4" fmla="*/ 0 w 6"/>
                <a:gd name="T5" fmla="*/ 1 h 9"/>
                <a:gd name="T6" fmla="*/ 0 w 6"/>
                <a:gd name="T7" fmla="*/ 8 h 9"/>
                <a:gd name="T8" fmla="*/ 1 w 6"/>
                <a:gd name="T9" fmla="*/ 9 h 9"/>
                <a:gd name="T10" fmla="*/ 5 w 6"/>
                <a:gd name="T11" fmla="*/ 9 h 9"/>
                <a:gd name="T12" fmla="*/ 6 w 6"/>
                <a:gd name="T13" fmla="*/ 8 h 9"/>
                <a:gd name="T14" fmla="*/ 6 w 6"/>
                <a:gd name="T15" fmla="*/ 1 h 9"/>
                <a:gd name="T16" fmla="*/ 5 w 6"/>
                <a:gd name="T17" fmla="*/ 0 h 9"/>
                <a:gd name="T18" fmla="*/ 5 w 6"/>
                <a:gd name="T19" fmla="*/ 8 h 9"/>
                <a:gd name="T20" fmla="*/ 1 w 6"/>
                <a:gd name="T21" fmla="*/ 8 h 9"/>
                <a:gd name="T22" fmla="*/ 1 w 6"/>
                <a:gd name="T23" fmla="*/ 1 h 9"/>
                <a:gd name="T24" fmla="*/ 5 w 6"/>
                <a:gd name="T25" fmla="*/ 1 h 9"/>
                <a:gd name="T26" fmla="*/ 5 w 6"/>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9">
                  <a:moveTo>
                    <a:pt x="5" y="0"/>
                  </a:moveTo>
                  <a:cubicBezTo>
                    <a:pt x="1" y="0"/>
                    <a:pt x="1" y="0"/>
                    <a:pt x="1" y="0"/>
                  </a:cubicBezTo>
                  <a:cubicBezTo>
                    <a:pt x="1" y="0"/>
                    <a:pt x="0" y="1"/>
                    <a:pt x="0" y="1"/>
                  </a:cubicBezTo>
                  <a:cubicBezTo>
                    <a:pt x="0" y="8"/>
                    <a:pt x="0" y="8"/>
                    <a:pt x="0" y="8"/>
                  </a:cubicBezTo>
                  <a:cubicBezTo>
                    <a:pt x="0" y="9"/>
                    <a:pt x="1" y="9"/>
                    <a:pt x="1" y="9"/>
                  </a:cubicBezTo>
                  <a:cubicBezTo>
                    <a:pt x="5" y="9"/>
                    <a:pt x="5" y="9"/>
                    <a:pt x="5" y="9"/>
                  </a:cubicBezTo>
                  <a:cubicBezTo>
                    <a:pt x="5" y="9"/>
                    <a:pt x="6" y="9"/>
                    <a:pt x="6" y="8"/>
                  </a:cubicBezTo>
                  <a:cubicBezTo>
                    <a:pt x="6" y="1"/>
                    <a:pt x="6" y="1"/>
                    <a:pt x="6" y="1"/>
                  </a:cubicBezTo>
                  <a:cubicBezTo>
                    <a:pt x="6" y="1"/>
                    <a:pt x="5" y="0"/>
                    <a:pt x="5" y="0"/>
                  </a:cubicBezTo>
                  <a:close/>
                  <a:moveTo>
                    <a:pt x="5" y="8"/>
                  </a:moveTo>
                  <a:cubicBezTo>
                    <a:pt x="1" y="8"/>
                    <a:pt x="1" y="8"/>
                    <a:pt x="1" y="8"/>
                  </a:cubicBezTo>
                  <a:cubicBezTo>
                    <a:pt x="1" y="1"/>
                    <a:pt x="1" y="1"/>
                    <a:pt x="1" y="1"/>
                  </a:cubicBezTo>
                  <a:cubicBezTo>
                    <a:pt x="5" y="1"/>
                    <a:pt x="5" y="1"/>
                    <a:pt x="5" y="1"/>
                  </a:cubicBezTo>
                  <a:lnTo>
                    <a:pt x="5"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4" name="Freeform 7"/>
            <p:cNvSpPr>
              <a:spLocks noEditPoints="1"/>
            </p:cNvSpPr>
            <p:nvPr>
              <p:custDataLst>
                <p:tags r:id="rId52"/>
              </p:custDataLst>
            </p:nvPr>
          </p:nvSpPr>
          <p:spPr bwMode="auto">
            <a:xfrm>
              <a:off x="3673" y="4270"/>
              <a:ext cx="27" cy="48"/>
            </a:xfrm>
            <a:custGeom>
              <a:avLst/>
              <a:gdLst>
                <a:gd name="T0" fmla="*/ 4 w 5"/>
                <a:gd name="T1" fmla="*/ 0 h 9"/>
                <a:gd name="T2" fmla="*/ 1 w 5"/>
                <a:gd name="T3" fmla="*/ 0 h 9"/>
                <a:gd name="T4" fmla="*/ 0 w 5"/>
                <a:gd name="T5" fmla="*/ 1 h 9"/>
                <a:gd name="T6" fmla="*/ 0 w 5"/>
                <a:gd name="T7" fmla="*/ 8 h 9"/>
                <a:gd name="T8" fmla="*/ 1 w 5"/>
                <a:gd name="T9" fmla="*/ 9 h 9"/>
                <a:gd name="T10" fmla="*/ 4 w 5"/>
                <a:gd name="T11" fmla="*/ 9 h 9"/>
                <a:gd name="T12" fmla="*/ 5 w 5"/>
                <a:gd name="T13" fmla="*/ 8 h 9"/>
                <a:gd name="T14" fmla="*/ 5 w 5"/>
                <a:gd name="T15" fmla="*/ 1 h 9"/>
                <a:gd name="T16" fmla="*/ 4 w 5"/>
                <a:gd name="T17" fmla="*/ 0 h 9"/>
                <a:gd name="T18" fmla="*/ 4 w 5"/>
                <a:gd name="T19" fmla="*/ 8 h 9"/>
                <a:gd name="T20" fmla="*/ 1 w 5"/>
                <a:gd name="T21" fmla="*/ 8 h 9"/>
                <a:gd name="T22" fmla="*/ 1 w 5"/>
                <a:gd name="T23" fmla="*/ 1 h 9"/>
                <a:gd name="T24" fmla="*/ 4 w 5"/>
                <a:gd name="T25" fmla="*/ 1 h 9"/>
                <a:gd name="T26" fmla="*/ 4 w 5"/>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4" y="0"/>
                  </a:moveTo>
                  <a:cubicBezTo>
                    <a:pt x="1" y="0"/>
                    <a:pt x="1" y="0"/>
                    <a:pt x="1" y="0"/>
                  </a:cubicBezTo>
                  <a:cubicBezTo>
                    <a:pt x="0" y="0"/>
                    <a:pt x="0" y="1"/>
                    <a:pt x="0" y="1"/>
                  </a:cubicBezTo>
                  <a:cubicBezTo>
                    <a:pt x="0" y="8"/>
                    <a:pt x="0" y="8"/>
                    <a:pt x="0" y="8"/>
                  </a:cubicBezTo>
                  <a:cubicBezTo>
                    <a:pt x="0" y="9"/>
                    <a:pt x="0" y="9"/>
                    <a:pt x="1" y="9"/>
                  </a:cubicBezTo>
                  <a:cubicBezTo>
                    <a:pt x="4" y="9"/>
                    <a:pt x="4" y="9"/>
                    <a:pt x="4" y="9"/>
                  </a:cubicBezTo>
                  <a:cubicBezTo>
                    <a:pt x="5" y="9"/>
                    <a:pt x="5" y="9"/>
                    <a:pt x="5" y="8"/>
                  </a:cubicBezTo>
                  <a:cubicBezTo>
                    <a:pt x="5" y="1"/>
                    <a:pt x="5" y="1"/>
                    <a:pt x="5" y="1"/>
                  </a:cubicBezTo>
                  <a:cubicBezTo>
                    <a:pt x="5" y="1"/>
                    <a:pt x="5" y="0"/>
                    <a:pt x="4" y="0"/>
                  </a:cubicBezTo>
                  <a:close/>
                  <a:moveTo>
                    <a:pt x="4" y="8"/>
                  </a:moveTo>
                  <a:cubicBezTo>
                    <a:pt x="1" y="8"/>
                    <a:pt x="1" y="8"/>
                    <a:pt x="1" y="8"/>
                  </a:cubicBezTo>
                  <a:cubicBezTo>
                    <a:pt x="1" y="1"/>
                    <a:pt x="1" y="1"/>
                    <a:pt x="1" y="1"/>
                  </a:cubicBezTo>
                  <a:cubicBezTo>
                    <a:pt x="4" y="1"/>
                    <a:pt x="4" y="1"/>
                    <a:pt x="4" y="1"/>
                  </a:cubicBezTo>
                  <a:lnTo>
                    <a:pt x="4"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5" name="Freeform 8"/>
            <p:cNvSpPr/>
            <p:nvPr>
              <p:custDataLst>
                <p:tags r:id="rId53"/>
              </p:custDataLst>
            </p:nvPr>
          </p:nvSpPr>
          <p:spPr bwMode="auto">
            <a:xfrm>
              <a:off x="3708" y="4303"/>
              <a:ext cx="12" cy="9"/>
            </a:xfrm>
            <a:custGeom>
              <a:avLst/>
              <a:gdLst>
                <a:gd name="T0" fmla="*/ 1 w 2"/>
                <a:gd name="T1" fmla="*/ 0 h 2"/>
                <a:gd name="T2" fmla="*/ 1 w 2"/>
                <a:gd name="T3" fmla="*/ 0 h 2"/>
                <a:gd name="T4" fmla="*/ 0 w 2"/>
                <a:gd name="T5" fmla="*/ 0 h 2"/>
                <a:gd name="T6" fmla="*/ 0 w 2"/>
                <a:gd name="T7" fmla="*/ 0 h 2"/>
                <a:gd name="T8" fmla="*/ 0 w 2"/>
                <a:gd name="T9" fmla="*/ 1 h 2"/>
                <a:gd name="T10" fmla="*/ 0 w 2"/>
                <a:gd name="T11" fmla="*/ 1 h 2"/>
                <a:gd name="T12" fmla="*/ 1 w 2"/>
                <a:gd name="T13" fmla="*/ 2 h 2"/>
                <a:gd name="T14" fmla="*/ 1 w 2"/>
                <a:gd name="T15" fmla="*/ 2 h 2"/>
                <a:gd name="T16" fmla="*/ 2 w 2"/>
                <a:gd name="T17" fmla="*/ 1 h 2"/>
                <a:gd name="T18" fmla="*/ 2 w 2"/>
                <a:gd name="T19" fmla="*/ 1 h 2"/>
                <a:gd name="T20" fmla="*/ 2 w 2"/>
                <a:gd name="T21" fmla="*/ 0 h 2"/>
                <a:gd name="T22" fmla="*/ 2 w 2"/>
                <a:gd name="T23" fmla="*/ 0 h 2"/>
                <a:gd name="T24" fmla="*/ 1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1" y="0"/>
                  </a:moveTo>
                  <a:cubicBezTo>
                    <a:pt x="1" y="0"/>
                    <a:pt x="1" y="0"/>
                    <a:pt x="1" y="0"/>
                  </a:cubicBezTo>
                  <a:cubicBezTo>
                    <a:pt x="0" y="0"/>
                    <a:pt x="0" y="0"/>
                    <a:pt x="0" y="0"/>
                  </a:cubicBezTo>
                  <a:cubicBezTo>
                    <a:pt x="0" y="0"/>
                    <a:pt x="0" y="0"/>
                    <a:pt x="0" y="0"/>
                  </a:cubicBezTo>
                  <a:cubicBezTo>
                    <a:pt x="0" y="1"/>
                    <a:pt x="0" y="1"/>
                    <a:pt x="0" y="1"/>
                  </a:cubicBezTo>
                  <a:cubicBezTo>
                    <a:pt x="0" y="1"/>
                    <a:pt x="0" y="1"/>
                    <a:pt x="0" y="1"/>
                  </a:cubicBezTo>
                  <a:cubicBezTo>
                    <a:pt x="0" y="2"/>
                    <a:pt x="0" y="2"/>
                    <a:pt x="1" y="2"/>
                  </a:cubicBezTo>
                  <a:cubicBezTo>
                    <a:pt x="1" y="2"/>
                    <a:pt x="1" y="2"/>
                    <a:pt x="1" y="2"/>
                  </a:cubicBezTo>
                  <a:cubicBezTo>
                    <a:pt x="2" y="2"/>
                    <a:pt x="2" y="2"/>
                    <a:pt x="2" y="1"/>
                  </a:cubicBezTo>
                  <a:cubicBezTo>
                    <a:pt x="2" y="1"/>
                    <a:pt x="2" y="1"/>
                    <a:pt x="2" y="1"/>
                  </a:cubicBezTo>
                  <a:cubicBezTo>
                    <a:pt x="2" y="0"/>
                    <a:pt x="2" y="0"/>
                    <a:pt x="2" y="0"/>
                  </a:cubicBezTo>
                  <a:cubicBezTo>
                    <a:pt x="2" y="0"/>
                    <a:pt x="2" y="0"/>
                    <a:pt x="2" y="0"/>
                  </a:cubicBezTo>
                  <a:cubicBezTo>
                    <a:pt x="2" y="0"/>
                    <a:pt x="2" y="0"/>
                    <a:pt x="1" y="0"/>
                  </a:cubicBez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6" name="Freeform 9"/>
            <p:cNvSpPr>
              <a:spLocks noEditPoints="1"/>
            </p:cNvSpPr>
            <p:nvPr>
              <p:custDataLst>
                <p:tags r:id="rId54"/>
              </p:custDataLst>
            </p:nvPr>
          </p:nvSpPr>
          <p:spPr bwMode="auto">
            <a:xfrm>
              <a:off x="3726" y="4270"/>
              <a:ext cx="30" cy="48"/>
            </a:xfrm>
            <a:custGeom>
              <a:avLst/>
              <a:gdLst>
                <a:gd name="T0" fmla="*/ 5 w 6"/>
                <a:gd name="T1" fmla="*/ 0 h 9"/>
                <a:gd name="T2" fmla="*/ 2 w 6"/>
                <a:gd name="T3" fmla="*/ 0 h 9"/>
                <a:gd name="T4" fmla="*/ 0 w 6"/>
                <a:gd name="T5" fmla="*/ 1 h 9"/>
                <a:gd name="T6" fmla="*/ 0 w 6"/>
                <a:gd name="T7" fmla="*/ 8 h 9"/>
                <a:gd name="T8" fmla="*/ 2 w 6"/>
                <a:gd name="T9" fmla="*/ 9 h 9"/>
                <a:gd name="T10" fmla="*/ 5 w 6"/>
                <a:gd name="T11" fmla="*/ 9 h 9"/>
                <a:gd name="T12" fmla="*/ 6 w 6"/>
                <a:gd name="T13" fmla="*/ 8 h 9"/>
                <a:gd name="T14" fmla="*/ 6 w 6"/>
                <a:gd name="T15" fmla="*/ 1 h 9"/>
                <a:gd name="T16" fmla="*/ 5 w 6"/>
                <a:gd name="T17" fmla="*/ 0 h 9"/>
                <a:gd name="T18" fmla="*/ 5 w 6"/>
                <a:gd name="T19" fmla="*/ 8 h 9"/>
                <a:gd name="T20" fmla="*/ 2 w 6"/>
                <a:gd name="T21" fmla="*/ 8 h 9"/>
                <a:gd name="T22" fmla="*/ 2 w 6"/>
                <a:gd name="T23" fmla="*/ 1 h 9"/>
                <a:gd name="T24" fmla="*/ 5 w 6"/>
                <a:gd name="T25" fmla="*/ 1 h 9"/>
                <a:gd name="T26" fmla="*/ 5 w 6"/>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9">
                  <a:moveTo>
                    <a:pt x="5" y="0"/>
                  </a:moveTo>
                  <a:cubicBezTo>
                    <a:pt x="2" y="0"/>
                    <a:pt x="2" y="0"/>
                    <a:pt x="2" y="0"/>
                  </a:cubicBezTo>
                  <a:cubicBezTo>
                    <a:pt x="1" y="0"/>
                    <a:pt x="0" y="1"/>
                    <a:pt x="0" y="1"/>
                  </a:cubicBezTo>
                  <a:cubicBezTo>
                    <a:pt x="0" y="8"/>
                    <a:pt x="0" y="8"/>
                    <a:pt x="0" y="8"/>
                  </a:cubicBezTo>
                  <a:cubicBezTo>
                    <a:pt x="0" y="9"/>
                    <a:pt x="1" y="9"/>
                    <a:pt x="2" y="9"/>
                  </a:cubicBezTo>
                  <a:cubicBezTo>
                    <a:pt x="5" y="9"/>
                    <a:pt x="5" y="9"/>
                    <a:pt x="5" y="9"/>
                  </a:cubicBezTo>
                  <a:cubicBezTo>
                    <a:pt x="6" y="9"/>
                    <a:pt x="6" y="9"/>
                    <a:pt x="6" y="8"/>
                  </a:cubicBezTo>
                  <a:cubicBezTo>
                    <a:pt x="6" y="1"/>
                    <a:pt x="6" y="1"/>
                    <a:pt x="6" y="1"/>
                  </a:cubicBezTo>
                  <a:cubicBezTo>
                    <a:pt x="6" y="1"/>
                    <a:pt x="6" y="0"/>
                    <a:pt x="5" y="0"/>
                  </a:cubicBezTo>
                  <a:close/>
                  <a:moveTo>
                    <a:pt x="5" y="8"/>
                  </a:moveTo>
                  <a:cubicBezTo>
                    <a:pt x="2" y="8"/>
                    <a:pt x="2" y="8"/>
                    <a:pt x="2" y="8"/>
                  </a:cubicBezTo>
                  <a:cubicBezTo>
                    <a:pt x="2" y="1"/>
                    <a:pt x="2" y="1"/>
                    <a:pt x="2" y="1"/>
                  </a:cubicBezTo>
                  <a:cubicBezTo>
                    <a:pt x="5" y="1"/>
                    <a:pt x="5" y="1"/>
                    <a:pt x="5" y="1"/>
                  </a:cubicBezTo>
                  <a:lnTo>
                    <a:pt x="5"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7" name="Freeform 10"/>
            <p:cNvSpPr>
              <a:spLocks noEditPoints="1"/>
            </p:cNvSpPr>
            <p:nvPr>
              <p:custDataLst>
                <p:tags r:id="rId55"/>
              </p:custDataLst>
            </p:nvPr>
          </p:nvSpPr>
          <p:spPr bwMode="auto">
            <a:xfrm>
              <a:off x="3771" y="4270"/>
              <a:ext cx="33" cy="48"/>
            </a:xfrm>
            <a:custGeom>
              <a:avLst/>
              <a:gdLst>
                <a:gd name="T0" fmla="*/ 5 w 6"/>
                <a:gd name="T1" fmla="*/ 0 h 9"/>
                <a:gd name="T2" fmla="*/ 1 w 6"/>
                <a:gd name="T3" fmla="*/ 0 h 9"/>
                <a:gd name="T4" fmla="*/ 0 w 6"/>
                <a:gd name="T5" fmla="*/ 1 h 9"/>
                <a:gd name="T6" fmla="*/ 0 w 6"/>
                <a:gd name="T7" fmla="*/ 8 h 9"/>
                <a:gd name="T8" fmla="*/ 1 w 6"/>
                <a:gd name="T9" fmla="*/ 9 h 9"/>
                <a:gd name="T10" fmla="*/ 5 w 6"/>
                <a:gd name="T11" fmla="*/ 9 h 9"/>
                <a:gd name="T12" fmla="*/ 6 w 6"/>
                <a:gd name="T13" fmla="*/ 8 h 9"/>
                <a:gd name="T14" fmla="*/ 6 w 6"/>
                <a:gd name="T15" fmla="*/ 1 h 9"/>
                <a:gd name="T16" fmla="*/ 5 w 6"/>
                <a:gd name="T17" fmla="*/ 0 h 9"/>
                <a:gd name="T18" fmla="*/ 5 w 6"/>
                <a:gd name="T19" fmla="*/ 8 h 9"/>
                <a:gd name="T20" fmla="*/ 1 w 6"/>
                <a:gd name="T21" fmla="*/ 8 h 9"/>
                <a:gd name="T22" fmla="*/ 1 w 6"/>
                <a:gd name="T23" fmla="*/ 1 h 9"/>
                <a:gd name="T24" fmla="*/ 5 w 6"/>
                <a:gd name="T25" fmla="*/ 1 h 9"/>
                <a:gd name="T26" fmla="*/ 5 w 6"/>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9">
                  <a:moveTo>
                    <a:pt x="5" y="0"/>
                  </a:moveTo>
                  <a:cubicBezTo>
                    <a:pt x="1" y="0"/>
                    <a:pt x="1" y="0"/>
                    <a:pt x="1" y="0"/>
                  </a:cubicBezTo>
                  <a:cubicBezTo>
                    <a:pt x="1" y="0"/>
                    <a:pt x="0" y="1"/>
                    <a:pt x="0" y="1"/>
                  </a:cubicBezTo>
                  <a:cubicBezTo>
                    <a:pt x="0" y="8"/>
                    <a:pt x="0" y="8"/>
                    <a:pt x="0" y="8"/>
                  </a:cubicBezTo>
                  <a:cubicBezTo>
                    <a:pt x="0" y="9"/>
                    <a:pt x="0" y="9"/>
                    <a:pt x="1" y="9"/>
                  </a:cubicBezTo>
                  <a:cubicBezTo>
                    <a:pt x="5" y="9"/>
                    <a:pt x="5" y="9"/>
                    <a:pt x="5" y="9"/>
                  </a:cubicBezTo>
                  <a:cubicBezTo>
                    <a:pt x="5" y="9"/>
                    <a:pt x="6" y="9"/>
                    <a:pt x="6" y="8"/>
                  </a:cubicBezTo>
                  <a:cubicBezTo>
                    <a:pt x="6" y="1"/>
                    <a:pt x="6" y="1"/>
                    <a:pt x="6" y="1"/>
                  </a:cubicBezTo>
                  <a:cubicBezTo>
                    <a:pt x="6" y="1"/>
                    <a:pt x="5" y="0"/>
                    <a:pt x="5" y="0"/>
                  </a:cubicBezTo>
                  <a:close/>
                  <a:moveTo>
                    <a:pt x="5" y="8"/>
                  </a:moveTo>
                  <a:cubicBezTo>
                    <a:pt x="1" y="8"/>
                    <a:pt x="1" y="8"/>
                    <a:pt x="1" y="8"/>
                  </a:cubicBezTo>
                  <a:cubicBezTo>
                    <a:pt x="1" y="1"/>
                    <a:pt x="1" y="1"/>
                    <a:pt x="1" y="1"/>
                  </a:cubicBezTo>
                  <a:cubicBezTo>
                    <a:pt x="5" y="1"/>
                    <a:pt x="5" y="1"/>
                    <a:pt x="5" y="1"/>
                  </a:cubicBezTo>
                  <a:lnTo>
                    <a:pt x="5" y="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8" name="Freeform 11"/>
            <p:cNvSpPr/>
            <p:nvPr>
              <p:custDataLst>
                <p:tags r:id="rId56"/>
              </p:custDataLst>
            </p:nvPr>
          </p:nvSpPr>
          <p:spPr bwMode="auto">
            <a:xfrm>
              <a:off x="3771" y="4429"/>
              <a:ext cx="442" cy="311"/>
            </a:xfrm>
            <a:custGeom>
              <a:avLst/>
              <a:gdLst>
                <a:gd name="T0" fmla="*/ 134 w 148"/>
                <a:gd name="T1" fmla="*/ 0 h 104"/>
                <a:gd name="T2" fmla="*/ 82 w 148"/>
                <a:gd name="T3" fmla="*/ 93 h 104"/>
                <a:gd name="T4" fmla="*/ 6 w 148"/>
                <a:gd name="T5" fmla="*/ 93 h 104"/>
                <a:gd name="T6" fmla="*/ 0 w 148"/>
                <a:gd name="T7" fmla="*/ 104 h 104"/>
                <a:gd name="T8" fmla="*/ 91 w 148"/>
                <a:gd name="T9" fmla="*/ 104 h 104"/>
                <a:gd name="T10" fmla="*/ 148 w 148"/>
                <a:gd name="T11" fmla="*/ 0 h 104"/>
                <a:gd name="T12" fmla="*/ 134 w 148"/>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48" h="104">
                  <a:moveTo>
                    <a:pt x="134" y="0"/>
                  </a:moveTo>
                  <a:lnTo>
                    <a:pt x="82" y="93"/>
                  </a:lnTo>
                  <a:lnTo>
                    <a:pt x="6" y="93"/>
                  </a:lnTo>
                  <a:lnTo>
                    <a:pt x="0" y="104"/>
                  </a:lnTo>
                  <a:lnTo>
                    <a:pt x="91" y="104"/>
                  </a:lnTo>
                  <a:lnTo>
                    <a:pt x="148" y="0"/>
                  </a:lnTo>
                  <a:lnTo>
                    <a:pt x="134"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69" name="Freeform 12"/>
            <p:cNvSpPr/>
            <p:nvPr>
              <p:custDataLst>
                <p:tags r:id="rId57"/>
              </p:custDataLst>
            </p:nvPr>
          </p:nvSpPr>
          <p:spPr bwMode="auto">
            <a:xfrm>
              <a:off x="3741" y="4381"/>
              <a:ext cx="439" cy="311"/>
            </a:xfrm>
            <a:custGeom>
              <a:avLst/>
              <a:gdLst>
                <a:gd name="T0" fmla="*/ 147 w 147"/>
                <a:gd name="T1" fmla="*/ 0 h 104"/>
                <a:gd name="T2" fmla="*/ 133 w 147"/>
                <a:gd name="T3" fmla="*/ 0 h 104"/>
                <a:gd name="T4" fmla="*/ 78 w 147"/>
                <a:gd name="T5" fmla="*/ 99 h 104"/>
                <a:gd name="T6" fmla="*/ 2 w 147"/>
                <a:gd name="T7" fmla="*/ 99 h 104"/>
                <a:gd name="T8" fmla="*/ 0 w 147"/>
                <a:gd name="T9" fmla="*/ 104 h 104"/>
                <a:gd name="T10" fmla="*/ 90 w 147"/>
                <a:gd name="T11" fmla="*/ 104 h 104"/>
                <a:gd name="T12" fmla="*/ 147 w 147"/>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47" h="104">
                  <a:moveTo>
                    <a:pt x="147" y="0"/>
                  </a:moveTo>
                  <a:lnTo>
                    <a:pt x="133" y="0"/>
                  </a:lnTo>
                  <a:lnTo>
                    <a:pt x="78" y="99"/>
                  </a:lnTo>
                  <a:lnTo>
                    <a:pt x="2" y="99"/>
                  </a:lnTo>
                  <a:lnTo>
                    <a:pt x="0" y="104"/>
                  </a:lnTo>
                  <a:lnTo>
                    <a:pt x="90" y="104"/>
                  </a:lnTo>
                  <a:lnTo>
                    <a:pt x="147" y="0"/>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70" name="Freeform 13"/>
            <p:cNvSpPr/>
            <p:nvPr>
              <p:custDataLst>
                <p:tags r:id="rId58"/>
              </p:custDataLst>
            </p:nvPr>
          </p:nvSpPr>
          <p:spPr bwMode="auto">
            <a:xfrm>
              <a:off x="3921" y="4480"/>
              <a:ext cx="39" cy="24"/>
            </a:xfrm>
            <a:custGeom>
              <a:avLst/>
              <a:gdLst>
                <a:gd name="T0" fmla="*/ 2 w 7"/>
                <a:gd name="T1" fmla="*/ 0 h 5"/>
                <a:gd name="T2" fmla="*/ 0 w 7"/>
                <a:gd name="T3" fmla="*/ 3 h 5"/>
                <a:gd name="T4" fmla="*/ 4 w 7"/>
                <a:gd name="T5" fmla="*/ 4 h 5"/>
                <a:gd name="T6" fmla="*/ 7 w 7"/>
                <a:gd name="T7" fmla="*/ 5 h 5"/>
                <a:gd name="T8" fmla="*/ 7 w 7"/>
                <a:gd name="T9" fmla="*/ 5 h 5"/>
                <a:gd name="T10" fmla="*/ 5 w 7"/>
                <a:gd name="T11" fmla="*/ 2 h 5"/>
                <a:gd name="T12" fmla="*/ 2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2" y="0"/>
                  </a:moveTo>
                  <a:cubicBezTo>
                    <a:pt x="0" y="3"/>
                    <a:pt x="0" y="3"/>
                    <a:pt x="0" y="3"/>
                  </a:cubicBezTo>
                  <a:cubicBezTo>
                    <a:pt x="4" y="4"/>
                    <a:pt x="4" y="4"/>
                    <a:pt x="4" y="4"/>
                  </a:cubicBezTo>
                  <a:cubicBezTo>
                    <a:pt x="5" y="4"/>
                    <a:pt x="6" y="4"/>
                    <a:pt x="7" y="5"/>
                  </a:cubicBezTo>
                  <a:cubicBezTo>
                    <a:pt x="7" y="5"/>
                    <a:pt x="7" y="5"/>
                    <a:pt x="7" y="5"/>
                  </a:cubicBezTo>
                  <a:cubicBezTo>
                    <a:pt x="7" y="4"/>
                    <a:pt x="6" y="3"/>
                    <a:pt x="5" y="2"/>
                  </a:cubicBezTo>
                  <a:lnTo>
                    <a:pt x="2" y="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71" name="Freeform 14"/>
            <p:cNvSpPr>
              <a:spLocks noEditPoints="1"/>
            </p:cNvSpPr>
            <p:nvPr>
              <p:custDataLst>
                <p:tags r:id="rId59"/>
              </p:custDataLst>
            </p:nvPr>
          </p:nvSpPr>
          <p:spPr bwMode="auto">
            <a:xfrm>
              <a:off x="3490" y="4157"/>
              <a:ext cx="382" cy="472"/>
            </a:xfrm>
            <a:custGeom>
              <a:avLst/>
              <a:gdLst>
                <a:gd name="T0" fmla="*/ 47 w 72"/>
                <a:gd name="T1" fmla="*/ 74 h 88"/>
                <a:gd name="T2" fmla="*/ 47 w 72"/>
                <a:gd name="T3" fmla="*/ 70 h 88"/>
                <a:gd name="T4" fmla="*/ 49 w 72"/>
                <a:gd name="T5" fmla="*/ 70 h 88"/>
                <a:gd name="T6" fmla="*/ 52 w 72"/>
                <a:gd name="T7" fmla="*/ 65 h 88"/>
                <a:gd name="T8" fmla="*/ 47 w 72"/>
                <a:gd name="T9" fmla="*/ 65 h 88"/>
                <a:gd name="T10" fmla="*/ 47 w 72"/>
                <a:gd name="T11" fmla="*/ 55 h 88"/>
                <a:gd name="T12" fmla="*/ 57 w 72"/>
                <a:gd name="T13" fmla="*/ 55 h 88"/>
                <a:gd name="T14" fmla="*/ 60 w 72"/>
                <a:gd name="T15" fmla="*/ 50 h 88"/>
                <a:gd name="T16" fmla="*/ 47 w 72"/>
                <a:gd name="T17" fmla="*/ 50 h 88"/>
                <a:gd name="T18" fmla="*/ 47 w 72"/>
                <a:gd name="T19" fmla="*/ 40 h 88"/>
                <a:gd name="T20" fmla="*/ 61 w 72"/>
                <a:gd name="T21" fmla="*/ 40 h 88"/>
                <a:gd name="T22" fmla="*/ 61 w 72"/>
                <a:gd name="T23" fmla="*/ 48 h 88"/>
                <a:gd name="T24" fmla="*/ 68 w 72"/>
                <a:gd name="T25" fmla="*/ 33 h 88"/>
                <a:gd name="T26" fmla="*/ 72 w 72"/>
                <a:gd name="T27" fmla="*/ 33 h 88"/>
                <a:gd name="T28" fmla="*/ 72 w 72"/>
                <a:gd name="T29" fmla="*/ 7 h 88"/>
                <a:gd name="T30" fmla="*/ 65 w 72"/>
                <a:gd name="T31" fmla="*/ 0 h 88"/>
                <a:gd name="T32" fmla="*/ 7 w 72"/>
                <a:gd name="T33" fmla="*/ 0 h 88"/>
                <a:gd name="T34" fmla="*/ 0 w 72"/>
                <a:gd name="T35" fmla="*/ 7 h 88"/>
                <a:gd name="T36" fmla="*/ 0 w 72"/>
                <a:gd name="T37" fmla="*/ 80 h 88"/>
                <a:gd name="T38" fmla="*/ 7 w 72"/>
                <a:gd name="T39" fmla="*/ 88 h 88"/>
                <a:gd name="T40" fmla="*/ 40 w 72"/>
                <a:gd name="T41" fmla="*/ 88 h 88"/>
                <a:gd name="T42" fmla="*/ 47 w 72"/>
                <a:gd name="T43" fmla="*/ 74 h 88"/>
                <a:gd name="T44" fmla="*/ 42 w 72"/>
                <a:gd name="T45" fmla="*/ 65 h 88"/>
                <a:gd name="T46" fmla="*/ 28 w 72"/>
                <a:gd name="T47" fmla="*/ 65 h 88"/>
                <a:gd name="T48" fmla="*/ 28 w 72"/>
                <a:gd name="T49" fmla="*/ 55 h 88"/>
                <a:gd name="T50" fmla="*/ 42 w 72"/>
                <a:gd name="T51" fmla="*/ 55 h 88"/>
                <a:gd name="T52" fmla="*/ 42 w 72"/>
                <a:gd name="T53" fmla="*/ 65 h 88"/>
                <a:gd name="T54" fmla="*/ 42 w 72"/>
                <a:gd name="T55" fmla="*/ 50 h 88"/>
                <a:gd name="T56" fmla="*/ 28 w 72"/>
                <a:gd name="T57" fmla="*/ 50 h 88"/>
                <a:gd name="T58" fmla="*/ 28 w 72"/>
                <a:gd name="T59" fmla="*/ 40 h 88"/>
                <a:gd name="T60" fmla="*/ 42 w 72"/>
                <a:gd name="T61" fmla="*/ 40 h 88"/>
                <a:gd name="T62" fmla="*/ 42 w 72"/>
                <a:gd name="T63" fmla="*/ 50 h 88"/>
                <a:gd name="T64" fmla="*/ 10 w 72"/>
                <a:gd name="T65" fmla="*/ 8 h 88"/>
                <a:gd name="T66" fmla="*/ 61 w 72"/>
                <a:gd name="T67" fmla="*/ 8 h 88"/>
                <a:gd name="T68" fmla="*/ 61 w 72"/>
                <a:gd name="T69" fmla="*/ 33 h 88"/>
                <a:gd name="T70" fmla="*/ 10 w 72"/>
                <a:gd name="T71" fmla="*/ 33 h 88"/>
                <a:gd name="T72" fmla="*/ 10 w 72"/>
                <a:gd name="T73" fmla="*/ 8 h 88"/>
                <a:gd name="T74" fmla="*/ 24 w 72"/>
                <a:gd name="T75" fmla="*/ 80 h 88"/>
                <a:gd name="T76" fmla="*/ 10 w 72"/>
                <a:gd name="T77" fmla="*/ 80 h 88"/>
                <a:gd name="T78" fmla="*/ 10 w 72"/>
                <a:gd name="T79" fmla="*/ 70 h 88"/>
                <a:gd name="T80" fmla="*/ 24 w 72"/>
                <a:gd name="T81" fmla="*/ 70 h 88"/>
                <a:gd name="T82" fmla="*/ 24 w 72"/>
                <a:gd name="T83" fmla="*/ 80 h 88"/>
                <a:gd name="T84" fmla="*/ 24 w 72"/>
                <a:gd name="T85" fmla="*/ 65 h 88"/>
                <a:gd name="T86" fmla="*/ 10 w 72"/>
                <a:gd name="T87" fmla="*/ 65 h 88"/>
                <a:gd name="T88" fmla="*/ 10 w 72"/>
                <a:gd name="T89" fmla="*/ 55 h 88"/>
                <a:gd name="T90" fmla="*/ 24 w 72"/>
                <a:gd name="T91" fmla="*/ 55 h 88"/>
                <a:gd name="T92" fmla="*/ 24 w 72"/>
                <a:gd name="T93" fmla="*/ 65 h 88"/>
                <a:gd name="T94" fmla="*/ 24 w 72"/>
                <a:gd name="T95" fmla="*/ 50 h 88"/>
                <a:gd name="T96" fmla="*/ 10 w 72"/>
                <a:gd name="T97" fmla="*/ 50 h 88"/>
                <a:gd name="T98" fmla="*/ 10 w 72"/>
                <a:gd name="T99" fmla="*/ 40 h 88"/>
                <a:gd name="T100" fmla="*/ 24 w 72"/>
                <a:gd name="T101" fmla="*/ 40 h 88"/>
                <a:gd name="T102" fmla="*/ 24 w 72"/>
                <a:gd name="T103" fmla="*/ 50 h 88"/>
                <a:gd name="T104" fmla="*/ 28 w 72"/>
                <a:gd name="T105" fmla="*/ 70 h 88"/>
                <a:gd name="T106" fmla="*/ 42 w 72"/>
                <a:gd name="T107" fmla="*/ 70 h 88"/>
                <a:gd name="T108" fmla="*/ 42 w 72"/>
                <a:gd name="T109" fmla="*/ 80 h 88"/>
                <a:gd name="T110" fmla="*/ 28 w 72"/>
                <a:gd name="T111" fmla="*/ 80 h 88"/>
                <a:gd name="T112" fmla="*/ 28 w 72"/>
                <a:gd name="T113"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88">
                  <a:moveTo>
                    <a:pt x="47" y="74"/>
                  </a:moveTo>
                  <a:cubicBezTo>
                    <a:pt x="47" y="70"/>
                    <a:pt x="47" y="70"/>
                    <a:pt x="47" y="70"/>
                  </a:cubicBezTo>
                  <a:cubicBezTo>
                    <a:pt x="49" y="70"/>
                    <a:pt x="49" y="70"/>
                    <a:pt x="49" y="70"/>
                  </a:cubicBezTo>
                  <a:cubicBezTo>
                    <a:pt x="52" y="65"/>
                    <a:pt x="52" y="65"/>
                    <a:pt x="52" y="65"/>
                  </a:cubicBezTo>
                  <a:cubicBezTo>
                    <a:pt x="47" y="65"/>
                    <a:pt x="47" y="65"/>
                    <a:pt x="47" y="65"/>
                  </a:cubicBezTo>
                  <a:cubicBezTo>
                    <a:pt x="47" y="55"/>
                    <a:pt x="47" y="55"/>
                    <a:pt x="47" y="55"/>
                  </a:cubicBezTo>
                  <a:cubicBezTo>
                    <a:pt x="57" y="55"/>
                    <a:pt x="57" y="55"/>
                    <a:pt x="57" y="55"/>
                  </a:cubicBezTo>
                  <a:cubicBezTo>
                    <a:pt x="60" y="50"/>
                    <a:pt x="60" y="50"/>
                    <a:pt x="60" y="50"/>
                  </a:cubicBezTo>
                  <a:cubicBezTo>
                    <a:pt x="47" y="50"/>
                    <a:pt x="47" y="50"/>
                    <a:pt x="47" y="50"/>
                  </a:cubicBezTo>
                  <a:cubicBezTo>
                    <a:pt x="47" y="40"/>
                    <a:pt x="47" y="40"/>
                    <a:pt x="47" y="40"/>
                  </a:cubicBezTo>
                  <a:cubicBezTo>
                    <a:pt x="61" y="40"/>
                    <a:pt x="61" y="40"/>
                    <a:pt x="61" y="40"/>
                  </a:cubicBezTo>
                  <a:cubicBezTo>
                    <a:pt x="61" y="48"/>
                    <a:pt x="61" y="48"/>
                    <a:pt x="61" y="48"/>
                  </a:cubicBezTo>
                  <a:cubicBezTo>
                    <a:pt x="68" y="33"/>
                    <a:pt x="68" y="33"/>
                    <a:pt x="68" y="33"/>
                  </a:cubicBezTo>
                  <a:cubicBezTo>
                    <a:pt x="72" y="33"/>
                    <a:pt x="72" y="33"/>
                    <a:pt x="72" y="33"/>
                  </a:cubicBezTo>
                  <a:cubicBezTo>
                    <a:pt x="72" y="7"/>
                    <a:pt x="72" y="7"/>
                    <a:pt x="72" y="7"/>
                  </a:cubicBezTo>
                  <a:cubicBezTo>
                    <a:pt x="72" y="3"/>
                    <a:pt x="69" y="0"/>
                    <a:pt x="65" y="0"/>
                  </a:cubicBezTo>
                  <a:cubicBezTo>
                    <a:pt x="7" y="0"/>
                    <a:pt x="7" y="0"/>
                    <a:pt x="7" y="0"/>
                  </a:cubicBezTo>
                  <a:cubicBezTo>
                    <a:pt x="3" y="0"/>
                    <a:pt x="0" y="3"/>
                    <a:pt x="0" y="7"/>
                  </a:cubicBezTo>
                  <a:cubicBezTo>
                    <a:pt x="0" y="80"/>
                    <a:pt x="0" y="80"/>
                    <a:pt x="0" y="80"/>
                  </a:cubicBezTo>
                  <a:cubicBezTo>
                    <a:pt x="0" y="84"/>
                    <a:pt x="3" y="88"/>
                    <a:pt x="7" y="88"/>
                  </a:cubicBezTo>
                  <a:cubicBezTo>
                    <a:pt x="40" y="88"/>
                    <a:pt x="40" y="88"/>
                    <a:pt x="40" y="88"/>
                  </a:cubicBezTo>
                  <a:lnTo>
                    <a:pt x="47" y="74"/>
                  </a:lnTo>
                  <a:close/>
                  <a:moveTo>
                    <a:pt x="42" y="65"/>
                  </a:moveTo>
                  <a:cubicBezTo>
                    <a:pt x="28" y="65"/>
                    <a:pt x="28" y="65"/>
                    <a:pt x="28" y="65"/>
                  </a:cubicBezTo>
                  <a:cubicBezTo>
                    <a:pt x="28" y="55"/>
                    <a:pt x="28" y="55"/>
                    <a:pt x="28" y="55"/>
                  </a:cubicBezTo>
                  <a:cubicBezTo>
                    <a:pt x="42" y="55"/>
                    <a:pt x="42" y="55"/>
                    <a:pt x="42" y="55"/>
                  </a:cubicBezTo>
                  <a:lnTo>
                    <a:pt x="42" y="65"/>
                  </a:lnTo>
                  <a:close/>
                  <a:moveTo>
                    <a:pt x="42" y="50"/>
                  </a:moveTo>
                  <a:cubicBezTo>
                    <a:pt x="28" y="50"/>
                    <a:pt x="28" y="50"/>
                    <a:pt x="28" y="50"/>
                  </a:cubicBezTo>
                  <a:cubicBezTo>
                    <a:pt x="28" y="40"/>
                    <a:pt x="28" y="40"/>
                    <a:pt x="28" y="40"/>
                  </a:cubicBezTo>
                  <a:cubicBezTo>
                    <a:pt x="42" y="40"/>
                    <a:pt x="42" y="40"/>
                    <a:pt x="42" y="40"/>
                  </a:cubicBezTo>
                  <a:lnTo>
                    <a:pt x="42" y="50"/>
                  </a:lnTo>
                  <a:close/>
                  <a:moveTo>
                    <a:pt x="10" y="8"/>
                  </a:moveTo>
                  <a:cubicBezTo>
                    <a:pt x="61" y="8"/>
                    <a:pt x="61" y="8"/>
                    <a:pt x="61" y="8"/>
                  </a:cubicBezTo>
                  <a:cubicBezTo>
                    <a:pt x="61" y="33"/>
                    <a:pt x="61" y="33"/>
                    <a:pt x="61" y="33"/>
                  </a:cubicBezTo>
                  <a:cubicBezTo>
                    <a:pt x="10" y="33"/>
                    <a:pt x="10" y="33"/>
                    <a:pt x="10" y="33"/>
                  </a:cubicBezTo>
                  <a:lnTo>
                    <a:pt x="10" y="8"/>
                  </a:lnTo>
                  <a:close/>
                  <a:moveTo>
                    <a:pt x="24" y="80"/>
                  </a:moveTo>
                  <a:cubicBezTo>
                    <a:pt x="10" y="80"/>
                    <a:pt x="10" y="80"/>
                    <a:pt x="10" y="80"/>
                  </a:cubicBezTo>
                  <a:cubicBezTo>
                    <a:pt x="10" y="70"/>
                    <a:pt x="10" y="70"/>
                    <a:pt x="10" y="70"/>
                  </a:cubicBezTo>
                  <a:cubicBezTo>
                    <a:pt x="24" y="70"/>
                    <a:pt x="24" y="70"/>
                    <a:pt x="24" y="70"/>
                  </a:cubicBezTo>
                  <a:lnTo>
                    <a:pt x="24" y="80"/>
                  </a:lnTo>
                  <a:close/>
                  <a:moveTo>
                    <a:pt x="24" y="65"/>
                  </a:moveTo>
                  <a:cubicBezTo>
                    <a:pt x="10" y="65"/>
                    <a:pt x="10" y="65"/>
                    <a:pt x="10" y="65"/>
                  </a:cubicBezTo>
                  <a:cubicBezTo>
                    <a:pt x="10" y="55"/>
                    <a:pt x="10" y="55"/>
                    <a:pt x="10" y="55"/>
                  </a:cubicBezTo>
                  <a:cubicBezTo>
                    <a:pt x="24" y="55"/>
                    <a:pt x="24" y="55"/>
                    <a:pt x="24" y="55"/>
                  </a:cubicBezTo>
                  <a:lnTo>
                    <a:pt x="24" y="65"/>
                  </a:lnTo>
                  <a:close/>
                  <a:moveTo>
                    <a:pt x="24" y="50"/>
                  </a:moveTo>
                  <a:cubicBezTo>
                    <a:pt x="10" y="50"/>
                    <a:pt x="10" y="50"/>
                    <a:pt x="10" y="50"/>
                  </a:cubicBezTo>
                  <a:cubicBezTo>
                    <a:pt x="10" y="40"/>
                    <a:pt x="10" y="40"/>
                    <a:pt x="10" y="40"/>
                  </a:cubicBezTo>
                  <a:cubicBezTo>
                    <a:pt x="24" y="40"/>
                    <a:pt x="24" y="40"/>
                    <a:pt x="24" y="40"/>
                  </a:cubicBezTo>
                  <a:lnTo>
                    <a:pt x="24" y="50"/>
                  </a:lnTo>
                  <a:close/>
                  <a:moveTo>
                    <a:pt x="28" y="70"/>
                  </a:moveTo>
                  <a:cubicBezTo>
                    <a:pt x="42" y="70"/>
                    <a:pt x="42" y="70"/>
                    <a:pt x="42" y="70"/>
                  </a:cubicBezTo>
                  <a:cubicBezTo>
                    <a:pt x="42" y="80"/>
                    <a:pt x="42" y="80"/>
                    <a:pt x="42" y="80"/>
                  </a:cubicBezTo>
                  <a:cubicBezTo>
                    <a:pt x="28" y="80"/>
                    <a:pt x="28" y="80"/>
                    <a:pt x="28" y="80"/>
                  </a:cubicBezTo>
                  <a:lnTo>
                    <a:pt x="28" y="7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3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72" name="Freeform 15"/>
            <p:cNvSpPr>
              <a:spLocks noEditPoints="1"/>
            </p:cNvSpPr>
            <p:nvPr>
              <p:custDataLst>
                <p:tags r:id="rId60"/>
              </p:custDataLst>
            </p:nvPr>
          </p:nvSpPr>
          <p:spPr bwMode="auto">
            <a:xfrm>
              <a:off x="3699" y="4351"/>
              <a:ext cx="439" cy="314"/>
            </a:xfrm>
            <a:custGeom>
              <a:avLst/>
              <a:gdLst>
                <a:gd name="T0" fmla="*/ 83 w 83"/>
                <a:gd name="T1" fmla="*/ 1 h 59"/>
                <a:gd name="T2" fmla="*/ 31 w 83"/>
                <a:gd name="T3" fmla="*/ 0 h 59"/>
                <a:gd name="T4" fmla="*/ 0 w 83"/>
                <a:gd name="T5" fmla="*/ 59 h 59"/>
                <a:gd name="T6" fmla="*/ 51 w 83"/>
                <a:gd name="T7" fmla="*/ 59 h 59"/>
                <a:gd name="T8" fmla="*/ 83 w 83"/>
                <a:gd name="T9" fmla="*/ 1 h 59"/>
                <a:gd name="T10" fmla="*/ 44 w 83"/>
                <a:gd name="T11" fmla="*/ 8 h 59"/>
                <a:gd name="T12" fmla="*/ 56 w 83"/>
                <a:gd name="T13" fmla="*/ 15 h 59"/>
                <a:gd name="T14" fmla="*/ 59 w 83"/>
                <a:gd name="T15" fmla="*/ 11 h 59"/>
                <a:gd name="T16" fmla="*/ 62 w 83"/>
                <a:gd name="T17" fmla="*/ 12 h 59"/>
                <a:gd name="T18" fmla="*/ 55 w 83"/>
                <a:gd name="T19" fmla="*/ 24 h 59"/>
                <a:gd name="T20" fmla="*/ 52 w 83"/>
                <a:gd name="T21" fmla="*/ 22 h 59"/>
                <a:gd name="T22" fmla="*/ 55 w 83"/>
                <a:gd name="T23" fmla="*/ 18 h 59"/>
                <a:gd name="T24" fmla="*/ 42 w 83"/>
                <a:gd name="T25" fmla="*/ 12 h 59"/>
                <a:gd name="T26" fmla="*/ 44 w 83"/>
                <a:gd name="T27" fmla="*/ 8 h 59"/>
                <a:gd name="T28" fmla="*/ 46 w 83"/>
                <a:gd name="T29" fmla="*/ 42 h 59"/>
                <a:gd name="T30" fmla="*/ 42 w 83"/>
                <a:gd name="T31" fmla="*/ 42 h 59"/>
                <a:gd name="T32" fmla="*/ 39 w 83"/>
                <a:gd name="T33" fmla="*/ 42 h 59"/>
                <a:gd name="T34" fmla="*/ 39 w 83"/>
                <a:gd name="T35" fmla="*/ 42 h 59"/>
                <a:gd name="T36" fmla="*/ 41 w 83"/>
                <a:gd name="T37" fmla="*/ 44 h 59"/>
                <a:gd name="T38" fmla="*/ 43 w 83"/>
                <a:gd name="T39" fmla="*/ 47 h 59"/>
                <a:gd name="T40" fmla="*/ 41 w 83"/>
                <a:gd name="T41" fmla="*/ 51 h 59"/>
                <a:gd name="T42" fmla="*/ 36 w 83"/>
                <a:gd name="T43" fmla="*/ 43 h 59"/>
                <a:gd name="T44" fmla="*/ 25 w 83"/>
                <a:gd name="T45" fmla="*/ 43 h 59"/>
                <a:gd name="T46" fmla="*/ 27 w 83"/>
                <a:gd name="T47" fmla="*/ 39 h 59"/>
                <a:gd name="T48" fmla="*/ 31 w 83"/>
                <a:gd name="T49" fmla="*/ 39 h 59"/>
                <a:gd name="T50" fmla="*/ 35 w 83"/>
                <a:gd name="T51" fmla="*/ 39 h 59"/>
                <a:gd name="T52" fmla="*/ 35 w 83"/>
                <a:gd name="T53" fmla="*/ 39 h 59"/>
                <a:gd name="T54" fmla="*/ 32 w 83"/>
                <a:gd name="T55" fmla="*/ 36 h 59"/>
                <a:gd name="T56" fmla="*/ 30 w 83"/>
                <a:gd name="T57" fmla="*/ 34 h 59"/>
                <a:gd name="T58" fmla="*/ 32 w 83"/>
                <a:gd name="T59" fmla="*/ 30 h 59"/>
                <a:gd name="T60" fmla="*/ 38 w 83"/>
                <a:gd name="T61" fmla="*/ 38 h 59"/>
                <a:gd name="T62" fmla="*/ 48 w 83"/>
                <a:gd name="T63" fmla="*/ 38 h 59"/>
                <a:gd name="T64" fmla="*/ 46 w 83"/>
                <a:gd name="T65" fmla="*/ 42 h 59"/>
                <a:gd name="T66" fmla="*/ 33 w 83"/>
                <a:gd name="T67" fmla="*/ 29 h 59"/>
                <a:gd name="T68" fmla="*/ 35 w 83"/>
                <a:gd name="T69" fmla="*/ 25 h 59"/>
                <a:gd name="T70" fmla="*/ 39 w 83"/>
                <a:gd name="T71" fmla="*/ 26 h 59"/>
                <a:gd name="T72" fmla="*/ 42 w 83"/>
                <a:gd name="T73" fmla="*/ 22 h 59"/>
                <a:gd name="T74" fmla="*/ 38 w 83"/>
                <a:gd name="T75" fmla="*/ 19 h 59"/>
                <a:gd name="T76" fmla="*/ 40 w 83"/>
                <a:gd name="T77" fmla="*/ 15 h 59"/>
                <a:gd name="T78" fmla="*/ 53 w 83"/>
                <a:gd name="T79" fmla="*/ 28 h 59"/>
                <a:gd name="T80" fmla="*/ 51 w 83"/>
                <a:gd name="T81" fmla="*/ 33 h 59"/>
                <a:gd name="T82" fmla="*/ 33 w 83"/>
                <a:gd name="T83"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59">
                  <a:moveTo>
                    <a:pt x="83" y="1"/>
                  </a:moveTo>
                  <a:cubicBezTo>
                    <a:pt x="31" y="0"/>
                    <a:pt x="31" y="0"/>
                    <a:pt x="31" y="0"/>
                  </a:cubicBezTo>
                  <a:cubicBezTo>
                    <a:pt x="0" y="59"/>
                    <a:pt x="0" y="59"/>
                    <a:pt x="0" y="59"/>
                  </a:cubicBezTo>
                  <a:cubicBezTo>
                    <a:pt x="51" y="59"/>
                    <a:pt x="51" y="59"/>
                    <a:pt x="51" y="59"/>
                  </a:cubicBezTo>
                  <a:lnTo>
                    <a:pt x="83" y="1"/>
                  </a:lnTo>
                  <a:close/>
                  <a:moveTo>
                    <a:pt x="44" y="8"/>
                  </a:moveTo>
                  <a:cubicBezTo>
                    <a:pt x="56" y="15"/>
                    <a:pt x="56" y="15"/>
                    <a:pt x="56" y="15"/>
                  </a:cubicBezTo>
                  <a:cubicBezTo>
                    <a:pt x="59" y="11"/>
                    <a:pt x="59" y="11"/>
                    <a:pt x="59" y="11"/>
                  </a:cubicBezTo>
                  <a:cubicBezTo>
                    <a:pt x="62" y="12"/>
                    <a:pt x="62" y="12"/>
                    <a:pt x="62" y="12"/>
                  </a:cubicBezTo>
                  <a:cubicBezTo>
                    <a:pt x="55" y="24"/>
                    <a:pt x="55" y="24"/>
                    <a:pt x="55" y="24"/>
                  </a:cubicBezTo>
                  <a:cubicBezTo>
                    <a:pt x="52" y="22"/>
                    <a:pt x="52" y="22"/>
                    <a:pt x="52" y="22"/>
                  </a:cubicBezTo>
                  <a:cubicBezTo>
                    <a:pt x="55" y="18"/>
                    <a:pt x="55" y="18"/>
                    <a:pt x="55" y="18"/>
                  </a:cubicBezTo>
                  <a:cubicBezTo>
                    <a:pt x="42" y="12"/>
                    <a:pt x="42" y="12"/>
                    <a:pt x="42" y="12"/>
                  </a:cubicBezTo>
                  <a:lnTo>
                    <a:pt x="44" y="8"/>
                  </a:lnTo>
                  <a:close/>
                  <a:moveTo>
                    <a:pt x="46" y="42"/>
                  </a:moveTo>
                  <a:cubicBezTo>
                    <a:pt x="42" y="42"/>
                    <a:pt x="42" y="42"/>
                    <a:pt x="42" y="42"/>
                  </a:cubicBezTo>
                  <a:cubicBezTo>
                    <a:pt x="41" y="42"/>
                    <a:pt x="40" y="42"/>
                    <a:pt x="39" y="42"/>
                  </a:cubicBezTo>
                  <a:cubicBezTo>
                    <a:pt x="39" y="42"/>
                    <a:pt x="39" y="42"/>
                    <a:pt x="39" y="42"/>
                  </a:cubicBezTo>
                  <a:cubicBezTo>
                    <a:pt x="40" y="43"/>
                    <a:pt x="40" y="43"/>
                    <a:pt x="41" y="44"/>
                  </a:cubicBezTo>
                  <a:cubicBezTo>
                    <a:pt x="43" y="47"/>
                    <a:pt x="43" y="47"/>
                    <a:pt x="43" y="47"/>
                  </a:cubicBezTo>
                  <a:cubicBezTo>
                    <a:pt x="41" y="51"/>
                    <a:pt x="41" y="51"/>
                    <a:pt x="41" y="51"/>
                  </a:cubicBezTo>
                  <a:cubicBezTo>
                    <a:pt x="36" y="43"/>
                    <a:pt x="36" y="43"/>
                    <a:pt x="36" y="43"/>
                  </a:cubicBezTo>
                  <a:cubicBezTo>
                    <a:pt x="25" y="43"/>
                    <a:pt x="25" y="43"/>
                    <a:pt x="25" y="43"/>
                  </a:cubicBezTo>
                  <a:cubicBezTo>
                    <a:pt x="27" y="39"/>
                    <a:pt x="27" y="39"/>
                    <a:pt x="27" y="39"/>
                  </a:cubicBezTo>
                  <a:cubicBezTo>
                    <a:pt x="31" y="39"/>
                    <a:pt x="31" y="39"/>
                    <a:pt x="31" y="39"/>
                  </a:cubicBezTo>
                  <a:cubicBezTo>
                    <a:pt x="32" y="39"/>
                    <a:pt x="33" y="39"/>
                    <a:pt x="35" y="39"/>
                  </a:cubicBezTo>
                  <a:cubicBezTo>
                    <a:pt x="35" y="39"/>
                    <a:pt x="35" y="39"/>
                    <a:pt x="35" y="39"/>
                  </a:cubicBezTo>
                  <a:cubicBezTo>
                    <a:pt x="34" y="38"/>
                    <a:pt x="33" y="37"/>
                    <a:pt x="32" y="36"/>
                  </a:cubicBezTo>
                  <a:cubicBezTo>
                    <a:pt x="30" y="34"/>
                    <a:pt x="30" y="34"/>
                    <a:pt x="30" y="34"/>
                  </a:cubicBezTo>
                  <a:cubicBezTo>
                    <a:pt x="32" y="30"/>
                    <a:pt x="32" y="30"/>
                    <a:pt x="32" y="30"/>
                  </a:cubicBezTo>
                  <a:cubicBezTo>
                    <a:pt x="38" y="38"/>
                    <a:pt x="38" y="38"/>
                    <a:pt x="38" y="38"/>
                  </a:cubicBezTo>
                  <a:cubicBezTo>
                    <a:pt x="48" y="38"/>
                    <a:pt x="48" y="38"/>
                    <a:pt x="48" y="38"/>
                  </a:cubicBezTo>
                  <a:lnTo>
                    <a:pt x="46" y="42"/>
                  </a:lnTo>
                  <a:close/>
                  <a:moveTo>
                    <a:pt x="33" y="29"/>
                  </a:moveTo>
                  <a:cubicBezTo>
                    <a:pt x="35" y="25"/>
                    <a:pt x="35" y="25"/>
                    <a:pt x="35" y="25"/>
                  </a:cubicBezTo>
                  <a:cubicBezTo>
                    <a:pt x="39" y="26"/>
                    <a:pt x="39" y="26"/>
                    <a:pt x="39" y="26"/>
                  </a:cubicBezTo>
                  <a:cubicBezTo>
                    <a:pt x="42" y="22"/>
                    <a:pt x="42" y="22"/>
                    <a:pt x="42" y="22"/>
                  </a:cubicBezTo>
                  <a:cubicBezTo>
                    <a:pt x="38" y="19"/>
                    <a:pt x="38" y="19"/>
                    <a:pt x="38" y="19"/>
                  </a:cubicBezTo>
                  <a:cubicBezTo>
                    <a:pt x="40" y="15"/>
                    <a:pt x="40" y="15"/>
                    <a:pt x="40" y="15"/>
                  </a:cubicBezTo>
                  <a:cubicBezTo>
                    <a:pt x="53" y="28"/>
                    <a:pt x="53" y="28"/>
                    <a:pt x="53" y="28"/>
                  </a:cubicBezTo>
                  <a:cubicBezTo>
                    <a:pt x="51" y="33"/>
                    <a:pt x="51" y="33"/>
                    <a:pt x="51" y="33"/>
                  </a:cubicBezTo>
                  <a:lnTo>
                    <a:pt x="33" y="29"/>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wrap="square">
              <a:normAutofit fontScale="25000" lnSpcReduction="20000"/>
            </a:bodyPr>
            <a:lstStyle/>
            <a:p>
              <a:endParaRPr lang="zh-CN" altLang="en-US" sz="3600">
                <a:solidFill>
                  <a:schemeClr val="dk1"/>
                </a:solidFill>
                <a:latin typeface="隶书" panose="02010509060101010101" pitchFamily="49" charset="-122"/>
                <a:ea typeface="隶书" panose="02010509060101010101" pitchFamily="49" charset="-122"/>
              </a:endParaRPr>
            </a:p>
          </p:txBody>
        </p:sp>
        <p:sp>
          <p:nvSpPr>
            <p:cNvPr id="158" name="Oval 17"/>
            <p:cNvSpPr>
              <a:spLocks noChangeArrowheads="1"/>
            </p:cNvSpPr>
            <p:nvPr>
              <p:custDataLst>
                <p:tags r:id="rId61"/>
              </p:custDataLst>
            </p:nvPr>
          </p:nvSpPr>
          <p:spPr bwMode="auto">
            <a:xfrm>
              <a:off x="3226" y="3608"/>
              <a:ext cx="472" cy="467"/>
            </a:xfrm>
            <a:prstGeom prst="ellipse">
              <a:avLst/>
            </a:prstGeom>
            <a:solidFill>
              <a:schemeClr val="dk2"/>
            </a:solidFill>
            <a:ln>
              <a:noFill/>
            </a:ln>
          </p:spPr>
          <p:txBody>
            <a:bodyPr wrap="square" anchor="ctr">
              <a:noAutofit/>
            </a:bodyPr>
            <a:lstStyle/>
            <a:p>
              <a:pPr algn="ctr"/>
              <a:r>
                <a:rPr lang="en-US" altLang="zh-CN" sz="1600" b="1" dirty="0">
                  <a:solidFill>
                    <a:schemeClr val="dk1"/>
                  </a:solidFill>
                  <a:latin typeface="隶书" panose="02010509060101010101" pitchFamily="49" charset="-122"/>
                  <a:ea typeface="隶书" panose="02010509060101010101" pitchFamily="49" charset="-122"/>
                </a:rPr>
                <a:t>1</a:t>
              </a:r>
              <a:endParaRPr lang="en-US" altLang="zh-CN" sz="1600" b="1" dirty="0">
                <a:solidFill>
                  <a:schemeClr val="dk1"/>
                </a:solidFill>
                <a:latin typeface="隶书" panose="02010509060101010101" pitchFamily="49" charset="-122"/>
                <a:ea typeface="隶书" panose="02010509060101010101" pitchFamily="49" charset="-122"/>
              </a:endParaRPr>
            </a:p>
          </p:txBody>
        </p:sp>
        <p:sp>
          <p:nvSpPr>
            <p:cNvPr id="161" name="文本框 160"/>
            <p:cNvSpPr txBox="1"/>
            <p:nvPr>
              <p:custDataLst>
                <p:tags r:id="rId62"/>
              </p:custDataLst>
            </p:nvPr>
          </p:nvSpPr>
          <p:spPr>
            <a:xfrm>
              <a:off x="1988" y="1239"/>
              <a:ext cx="3685" cy="2178"/>
            </a:xfrm>
            <a:prstGeom prst="rect">
              <a:avLst/>
            </a:prstGeom>
            <a:noFill/>
          </p:spPr>
          <p:txBody>
            <a:bodyPr wrap="square" rtlCol="0" anchor="b" anchorCtr="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断路作业单位接到《作业证》并向断路申请单位确认无误后，即可在规定的时间内，按《作业证》的内容组织进行断路作业。</a:t>
              </a:r>
              <a:endParaRPr lang="en-US" altLang="zh-CN" sz="1400" b="1" dirty="0">
                <a:solidFill>
                  <a:schemeClr val="dk1"/>
                </a:solidFill>
                <a:latin typeface="隶书" panose="02010509060101010101" pitchFamily="49" charset="-122"/>
                <a:ea typeface="隶书" panose="02010509060101010101" pitchFamily="49" charset="-122"/>
              </a:endParaRPr>
            </a:p>
          </p:txBody>
        </p:sp>
      </p:grpSp>
    </p:spTree>
    <p:custDataLst>
      <p:tags r:id="rId63"/>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a:grpSpLocks noChangeAspect="1"/>
          </p:cNvGrpSpPr>
          <p:nvPr/>
        </p:nvGrpSpPr>
        <p:grpSpPr>
          <a:xfrm>
            <a:off x="0" y="315595"/>
            <a:ext cx="3504565" cy="429895"/>
            <a:chOff x="0" y="497"/>
            <a:chExt cx="5519"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4708"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断路安全作业交通提示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37" name="组合 36"/>
          <p:cNvGrpSpPr/>
          <p:nvPr/>
        </p:nvGrpSpPr>
        <p:grpSpPr>
          <a:xfrm>
            <a:off x="406082" y="1132840"/>
            <a:ext cx="11379836" cy="5038724"/>
            <a:chOff x="283" y="1553"/>
            <a:chExt cx="17921" cy="7935"/>
          </a:xfrm>
        </p:grpSpPr>
        <p:grpSp>
          <p:nvGrpSpPr>
            <p:cNvPr id="66" name="组合 65"/>
            <p:cNvGrpSpPr/>
            <p:nvPr>
              <p:custDataLst>
                <p:tags r:id="rId12"/>
              </p:custDataLst>
            </p:nvPr>
          </p:nvGrpSpPr>
          <p:grpSpPr>
            <a:xfrm>
              <a:off x="4904" y="1553"/>
              <a:ext cx="6489" cy="2241"/>
              <a:chOff x="2943226" y="1568450"/>
              <a:chExt cx="3819174" cy="1318703"/>
            </a:xfrm>
          </p:grpSpPr>
          <p:sp>
            <p:nvSpPr>
              <p:cNvPr id="11" name="文本框 10"/>
              <p:cNvSpPr txBox="1"/>
              <p:nvPr>
                <p:custDataLst>
                  <p:tags r:id="rId13"/>
                </p:custDataLst>
              </p:nvPr>
            </p:nvSpPr>
            <p:spPr>
              <a:xfrm flipH="1">
                <a:off x="4251277" y="1759616"/>
                <a:ext cx="2511123" cy="957399"/>
              </a:xfrm>
              <a:prstGeom prst="rect">
                <a:avLst/>
              </a:prstGeom>
              <a:noFill/>
            </p:spPr>
            <p:txBody>
              <a:bodyPr wrap="square" lIns="0" tIns="0" rIns="0" bIns="0" rtlCol="0" anchor="ctr" anchorCtr="0">
                <a:spAutoFit/>
              </a:bodyPr>
              <a:lstStyle/>
              <a:p>
                <a:pPr algn="just">
                  <a:lnSpc>
                    <a:spcPct val="120000"/>
                  </a:lnSpc>
                </a:pPr>
                <a:r>
                  <a:rPr lang="en-US" altLang="zh-CN" sz="1400" b="1" dirty="0">
                    <a:solidFill>
                      <a:schemeClr val="accent1"/>
                    </a:solidFill>
                    <a:latin typeface="隶书" panose="02010509060101010101" pitchFamily="49" charset="-122"/>
                    <a:ea typeface="隶书" panose="02010509060101010101" pitchFamily="49" charset="-122"/>
                  </a:rPr>
                  <a:t>断路作业单位应根据需要在作业区相关道路上设置作业标志、限速标志、距离辅助标志等交通警示标志，以确保作业期间的交通安全。</a:t>
                </a:r>
                <a:endParaRPr lang="en-US" altLang="zh-CN" sz="1400" b="1" dirty="0">
                  <a:solidFill>
                    <a:schemeClr val="accent1"/>
                  </a:solidFill>
                  <a:latin typeface="隶书" panose="02010509060101010101" pitchFamily="49" charset="-122"/>
                  <a:ea typeface="隶书" panose="02010509060101010101" pitchFamily="49" charset="-122"/>
                </a:endParaRPr>
              </a:p>
            </p:txBody>
          </p:sp>
          <p:sp>
            <p:nvSpPr>
              <p:cNvPr id="48" name="任意多边形 47"/>
              <p:cNvSpPr/>
              <p:nvPr>
                <p:custDataLst>
                  <p:tags r:id="rId14"/>
                </p:custDataLst>
              </p:nvPr>
            </p:nvSpPr>
            <p:spPr>
              <a:xfrm>
                <a:off x="2943226" y="1568450"/>
                <a:ext cx="1136601" cy="1318703"/>
              </a:xfrm>
              <a:custGeom>
                <a:avLst/>
                <a:gdLst>
                  <a:gd name="connsiteX0" fmla="*/ 554566 w 1367368"/>
                  <a:gd name="connsiteY0" fmla="*/ 0 h 1586442"/>
                  <a:gd name="connsiteX1" fmla="*/ 691091 w 1367368"/>
                  <a:gd name="connsiteY1" fmla="*/ 136525 h 1586442"/>
                  <a:gd name="connsiteX2" fmla="*/ 651104 w 1367368"/>
                  <a:gd name="connsiteY2" fmla="*/ 233063 h 1586442"/>
                  <a:gd name="connsiteX3" fmla="*/ 635747 w 1367368"/>
                  <a:gd name="connsiteY3" fmla="*/ 243417 h 1586442"/>
                  <a:gd name="connsiteX4" fmla="*/ 1109134 w 1367368"/>
                  <a:gd name="connsiteY4" fmla="*/ 243417 h 1586442"/>
                  <a:gd name="connsiteX5" fmla="*/ 1109134 w 1367368"/>
                  <a:gd name="connsiteY5" fmla="*/ 698023 h 1586442"/>
                  <a:gd name="connsiteX6" fmla="*/ 1115335 w 1367368"/>
                  <a:gd name="connsiteY6" fmla="*/ 688826 h 1586442"/>
                  <a:gd name="connsiteX7" fmla="*/ 1219730 w 1367368"/>
                  <a:gd name="connsiteY7" fmla="*/ 645584 h 1586442"/>
                  <a:gd name="connsiteX8" fmla="*/ 1367368 w 1367368"/>
                  <a:gd name="connsiteY8" fmla="*/ 793222 h 1586442"/>
                  <a:gd name="connsiteX9" fmla="*/ 1219730 w 1367368"/>
                  <a:gd name="connsiteY9" fmla="*/ 940860 h 1586442"/>
                  <a:gd name="connsiteX10" fmla="*/ 1115335 w 1367368"/>
                  <a:gd name="connsiteY10" fmla="*/ 897618 h 1586442"/>
                  <a:gd name="connsiteX11" fmla="*/ 1109134 w 1367368"/>
                  <a:gd name="connsiteY11" fmla="*/ 888422 h 1586442"/>
                  <a:gd name="connsiteX12" fmla="*/ 1109134 w 1367368"/>
                  <a:gd name="connsiteY12" fmla="*/ 1343025 h 1586442"/>
                  <a:gd name="connsiteX13" fmla="*/ 635747 w 1367368"/>
                  <a:gd name="connsiteY13" fmla="*/ 1343025 h 1586442"/>
                  <a:gd name="connsiteX14" fmla="*/ 651104 w 1367368"/>
                  <a:gd name="connsiteY14" fmla="*/ 1353379 h 1586442"/>
                  <a:gd name="connsiteX15" fmla="*/ 691091 w 1367368"/>
                  <a:gd name="connsiteY15" fmla="*/ 1449917 h 1586442"/>
                  <a:gd name="connsiteX16" fmla="*/ 554566 w 1367368"/>
                  <a:gd name="connsiteY16" fmla="*/ 1586442 h 1586442"/>
                  <a:gd name="connsiteX17" fmla="*/ 418041 w 1367368"/>
                  <a:gd name="connsiteY17" fmla="*/ 1449917 h 1586442"/>
                  <a:gd name="connsiteX18" fmla="*/ 458028 w 1367368"/>
                  <a:gd name="connsiteY18" fmla="*/ 1353379 h 1586442"/>
                  <a:gd name="connsiteX19" fmla="*/ 473386 w 1367368"/>
                  <a:gd name="connsiteY19" fmla="*/ 1343025 h 1586442"/>
                  <a:gd name="connsiteX20" fmla="*/ 0 w 1367368"/>
                  <a:gd name="connsiteY20" fmla="*/ 1343025 h 1586442"/>
                  <a:gd name="connsiteX21" fmla="*/ 0 w 1367368"/>
                  <a:gd name="connsiteY21" fmla="*/ 891562 h 1586442"/>
                  <a:gd name="connsiteX22" fmla="*/ 4083 w 1367368"/>
                  <a:gd name="connsiteY22" fmla="*/ 897618 h 1586442"/>
                  <a:gd name="connsiteX23" fmla="*/ 108479 w 1367368"/>
                  <a:gd name="connsiteY23" fmla="*/ 940860 h 1586442"/>
                  <a:gd name="connsiteX24" fmla="*/ 256117 w 1367368"/>
                  <a:gd name="connsiteY24" fmla="*/ 793222 h 1586442"/>
                  <a:gd name="connsiteX25" fmla="*/ 108479 w 1367368"/>
                  <a:gd name="connsiteY25" fmla="*/ 645584 h 1586442"/>
                  <a:gd name="connsiteX26" fmla="*/ 4083 w 1367368"/>
                  <a:gd name="connsiteY26" fmla="*/ 688826 h 1586442"/>
                  <a:gd name="connsiteX27" fmla="*/ 0 w 1367368"/>
                  <a:gd name="connsiteY27" fmla="*/ 694883 h 1586442"/>
                  <a:gd name="connsiteX28" fmla="*/ 0 w 1367368"/>
                  <a:gd name="connsiteY28" fmla="*/ 243417 h 1586442"/>
                  <a:gd name="connsiteX29" fmla="*/ 473386 w 1367368"/>
                  <a:gd name="connsiteY29" fmla="*/ 243417 h 1586442"/>
                  <a:gd name="connsiteX30" fmla="*/ 458028 w 1367368"/>
                  <a:gd name="connsiteY30" fmla="*/ 233063 h 1586442"/>
                  <a:gd name="connsiteX31" fmla="*/ 418041 w 1367368"/>
                  <a:gd name="connsiteY31" fmla="*/ 136525 h 1586442"/>
                  <a:gd name="connsiteX32" fmla="*/ 554566 w 1367368"/>
                  <a:gd name="connsiteY32" fmla="*/ 0 h 158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7368" h="1586442">
                    <a:moveTo>
                      <a:pt x="554566" y="0"/>
                    </a:moveTo>
                    <a:cubicBezTo>
                      <a:pt x="629967" y="0"/>
                      <a:pt x="691091" y="61124"/>
                      <a:pt x="691091" y="136525"/>
                    </a:cubicBezTo>
                    <a:cubicBezTo>
                      <a:pt x="691091" y="174225"/>
                      <a:pt x="675810" y="208357"/>
                      <a:pt x="651104" y="233063"/>
                    </a:cubicBezTo>
                    <a:lnTo>
                      <a:pt x="635747" y="243417"/>
                    </a:lnTo>
                    <a:lnTo>
                      <a:pt x="1109134" y="243417"/>
                    </a:lnTo>
                    <a:lnTo>
                      <a:pt x="1109134" y="698023"/>
                    </a:lnTo>
                    <a:lnTo>
                      <a:pt x="1115335" y="688826"/>
                    </a:lnTo>
                    <a:cubicBezTo>
                      <a:pt x="1142052" y="662109"/>
                      <a:pt x="1178961" y="645584"/>
                      <a:pt x="1219730" y="645584"/>
                    </a:cubicBezTo>
                    <a:cubicBezTo>
                      <a:pt x="1301268" y="645584"/>
                      <a:pt x="1367368" y="711684"/>
                      <a:pt x="1367368" y="793222"/>
                    </a:cubicBezTo>
                    <a:cubicBezTo>
                      <a:pt x="1367368" y="874760"/>
                      <a:pt x="1301268" y="940860"/>
                      <a:pt x="1219730" y="940860"/>
                    </a:cubicBezTo>
                    <a:cubicBezTo>
                      <a:pt x="1178961" y="940860"/>
                      <a:pt x="1142052" y="924335"/>
                      <a:pt x="1115335" y="897618"/>
                    </a:cubicBezTo>
                    <a:lnTo>
                      <a:pt x="1109134" y="888422"/>
                    </a:lnTo>
                    <a:lnTo>
                      <a:pt x="1109134" y="1343025"/>
                    </a:lnTo>
                    <a:lnTo>
                      <a:pt x="635747" y="1343025"/>
                    </a:lnTo>
                    <a:lnTo>
                      <a:pt x="651104" y="1353379"/>
                    </a:lnTo>
                    <a:cubicBezTo>
                      <a:pt x="675810" y="1378085"/>
                      <a:pt x="691091" y="1412217"/>
                      <a:pt x="691091" y="1449917"/>
                    </a:cubicBezTo>
                    <a:cubicBezTo>
                      <a:pt x="691091" y="1525318"/>
                      <a:pt x="629967" y="1586442"/>
                      <a:pt x="554566" y="1586442"/>
                    </a:cubicBezTo>
                    <a:cubicBezTo>
                      <a:pt x="479165" y="1586442"/>
                      <a:pt x="418041" y="1525318"/>
                      <a:pt x="418041" y="1449917"/>
                    </a:cubicBezTo>
                    <a:cubicBezTo>
                      <a:pt x="418041" y="1412217"/>
                      <a:pt x="433322" y="1378085"/>
                      <a:pt x="458028" y="1353379"/>
                    </a:cubicBezTo>
                    <a:lnTo>
                      <a:pt x="473386" y="1343025"/>
                    </a:lnTo>
                    <a:lnTo>
                      <a:pt x="0" y="1343025"/>
                    </a:lnTo>
                    <a:lnTo>
                      <a:pt x="0" y="891562"/>
                    </a:lnTo>
                    <a:lnTo>
                      <a:pt x="4083" y="897618"/>
                    </a:lnTo>
                    <a:cubicBezTo>
                      <a:pt x="30801" y="924335"/>
                      <a:pt x="67710" y="940860"/>
                      <a:pt x="108479" y="940860"/>
                    </a:cubicBezTo>
                    <a:cubicBezTo>
                      <a:pt x="190017" y="940860"/>
                      <a:pt x="256117" y="874760"/>
                      <a:pt x="256117" y="793222"/>
                    </a:cubicBezTo>
                    <a:cubicBezTo>
                      <a:pt x="256117" y="711684"/>
                      <a:pt x="190017" y="645584"/>
                      <a:pt x="108479" y="645584"/>
                    </a:cubicBezTo>
                    <a:cubicBezTo>
                      <a:pt x="67710" y="645584"/>
                      <a:pt x="30801" y="662109"/>
                      <a:pt x="4083" y="688826"/>
                    </a:cubicBezTo>
                    <a:lnTo>
                      <a:pt x="0" y="694883"/>
                    </a:lnTo>
                    <a:lnTo>
                      <a:pt x="0" y="243417"/>
                    </a:lnTo>
                    <a:lnTo>
                      <a:pt x="473386" y="243417"/>
                    </a:lnTo>
                    <a:lnTo>
                      <a:pt x="458028" y="233063"/>
                    </a:lnTo>
                    <a:cubicBezTo>
                      <a:pt x="433322" y="208357"/>
                      <a:pt x="418041" y="174225"/>
                      <a:pt x="418041" y="136525"/>
                    </a:cubicBezTo>
                    <a:cubicBezTo>
                      <a:pt x="418041" y="61124"/>
                      <a:pt x="479165" y="0"/>
                      <a:pt x="55456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01</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7" name="组合 66"/>
            <p:cNvGrpSpPr/>
            <p:nvPr>
              <p:custDataLst>
                <p:tags r:id="rId15"/>
              </p:custDataLst>
            </p:nvPr>
          </p:nvGrpSpPr>
          <p:grpSpPr>
            <a:xfrm>
              <a:off x="283" y="3855"/>
              <a:ext cx="6552" cy="1627"/>
              <a:chOff x="223604" y="2922811"/>
              <a:chExt cx="3856224" cy="957583"/>
            </a:xfrm>
          </p:grpSpPr>
          <p:sp>
            <p:nvSpPr>
              <p:cNvPr id="50" name="任意多边形 49"/>
              <p:cNvSpPr/>
              <p:nvPr>
                <p:custDataLst>
                  <p:tags r:id="rId16"/>
                </p:custDataLst>
              </p:nvPr>
            </p:nvSpPr>
            <p:spPr>
              <a:xfrm>
                <a:off x="2734728" y="2944588"/>
                <a:ext cx="1345100" cy="914030"/>
              </a:xfrm>
              <a:custGeom>
                <a:avLst/>
                <a:gdLst>
                  <a:gd name="connsiteX0" fmla="*/ 250830 w 1618198"/>
                  <a:gd name="connsiteY0" fmla="*/ 0 h 1099608"/>
                  <a:gd name="connsiteX1" fmla="*/ 708703 w 1618198"/>
                  <a:gd name="connsiteY1" fmla="*/ 0 h 1099608"/>
                  <a:gd name="connsiteX2" fmla="*/ 679600 w 1618198"/>
                  <a:gd name="connsiteY2" fmla="*/ 43165 h 1099608"/>
                  <a:gd name="connsiteX3" fmla="*/ 668871 w 1618198"/>
                  <a:gd name="connsiteY3" fmla="*/ 96307 h 1099608"/>
                  <a:gd name="connsiteX4" fmla="*/ 805396 w 1618198"/>
                  <a:gd name="connsiteY4" fmla="*/ 232832 h 1099608"/>
                  <a:gd name="connsiteX5" fmla="*/ 941921 w 1618198"/>
                  <a:gd name="connsiteY5" fmla="*/ 96307 h 1099608"/>
                  <a:gd name="connsiteX6" fmla="*/ 931192 w 1618198"/>
                  <a:gd name="connsiteY6" fmla="*/ 43165 h 1099608"/>
                  <a:gd name="connsiteX7" fmla="*/ 902090 w 1618198"/>
                  <a:gd name="connsiteY7" fmla="*/ 0 h 1099608"/>
                  <a:gd name="connsiteX8" fmla="*/ 1359964 w 1618198"/>
                  <a:gd name="connsiteY8" fmla="*/ 0 h 1099608"/>
                  <a:gd name="connsiteX9" fmla="*/ 1359964 w 1618198"/>
                  <a:gd name="connsiteY9" fmla="*/ 454606 h 1099608"/>
                  <a:gd name="connsiteX10" fmla="*/ 1366165 w 1618198"/>
                  <a:gd name="connsiteY10" fmla="*/ 445409 h 1099608"/>
                  <a:gd name="connsiteX11" fmla="*/ 1470560 w 1618198"/>
                  <a:gd name="connsiteY11" fmla="*/ 402167 h 1099608"/>
                  <a:gd name="connsiteX12" fmla="*/ 1618198 w 1618198"/>
                  <a:gd name="connsiteY12" fmla="*/ 549805 h 1099608"/>
                  <a:gd name="connsiteX13" fmla="*/ 1470560 w 1618198"/>
                  <a:gd name="connsiteY13" fmla="*/ 697443 h 1099608"/>
                  <a:gd name="connsiteX14" fmla="*/ 1366165 w 1618198"/>
                  <a:gd name="connsiteY14" fmla="*/ 654201 h 1099608"/>
                  <a:gd name="connsiteX15" fmla="*/ 1359964 w 1618198"/>
                  <a:gd name="connsiteY15" fmla="*/ 645005 h 1099608"/>
                  <a:gd name="connsiteX16" fmla="*/ 1359964 w 1618198"/>
                  <a:gd name="connsiteY16" fmla="*/ 1099608 h 1099608"/>
                  <a:gd name="connsiteX17" fmla="*/ 907797 w 1618198"/>
                  <a:gd name="connsiteY17" fmla="*/ 1099608 h 1099608"/>
                  <a:gd name="connsiteX18" fmla="*/ 931192 w 1618198"/>
                  <a:gd name="connsiteY18" fmla="*/ 1064908 h 1099608"/>
                  <a:gd name="connsiteX19" fmla="*/ 941921 w 1618198"/>
                  <a:gd name="connsiteY19" fmla="*/ 1011766 h 1099608"/>
                  <a:gd name="connsiteX20" fmla="*/ 805396 w 1618198"/>
                  <a:gd name="connsiteY20" fmla="*/ 875241 h 1099608"/>
                  <a:gd name="connsiteX21" fmla="*/ 668871 w 1618198"/>
                  <a:gd name="connsiteY21" fmla="*/ 1011766 h 1099608"/>
                  <a:gd name="connsiteX22" fmla="*/ 679600 w 1618198"/>
                  <a:gd name="connsiteY22" fmla="*/ 1064908 h 1099608"/>
                  <a:gd name="connsiteX23" fmla="*/ 702995 w 1618198"/>
                  <a:gd name="connsiteY23" fmla="*/ 1099608 h 1099608"/>
                  <a:gd name="connsiteX24" fmla="*/ 250830 w 1618198"/>
                  <a:gd name="connsiteY24" fmla="*/ 1099608 h 1099608"/>
                  <a:gd name="connsiteX25" fmla="*/ 250830 w 1618198"/>
                  <a:gd name="connsiteY25" fmla="*/ 655013 h 1099608"/>
                  <a:gd name="connsiteX26" fmla="*/ 205105 w 1618198"/>
                  <a:gd name="connsiteY26" fmla="*/ 685841 h 1099608"/>
                  <a:gd name="connsiteX27" fmla="*/ 147638 w 1618198"/>
                  <a:gd name="connsiteY27" fmla="*/ 697443 h 1099608"/>
                  <a:gd name="connsiteX28" fmla="*/ 0 w 1618198"/>
                  <a:gd name="connsiteY28" fmla="*/ 549805 h 1099608"/>
                  <a:gd name="connsiteX29" fmla="*/ 147638 w 1618198"/>
                  <a:gd name="connsiteY29" fmla="*/ 402167 h 1099608"/>
                  <a:gd name="connsiteX30" fmla="*/ 205105 w 1618198"/>
                  <a:gd name="connsiteY30" fmla="*/ 413769 h 1099608"/>
                  <a:gd name="connsiteX31" fmla="*/ 250830 w 1618198"/>
                  <a:gd name="connsiteY31" fmla="*/ 444598 h 109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198" h="1099608">
                    <a:moveTo>
                      <a:pt x="250830" y="0"/>
                    </a:moveTo>
                    <a:lnTo>
                      <a:pt x="708703" y="0"/>
                    </a:lnTo>
                    <a:lnTo>
                      <a:pt x="679600" y="43165"/>
                    </a:lnTo>
                    <a:cubicBezTo>
                      <a:pt x="672691" y="59499"/>
                      <a:pt x="668871" y="77457"/>
                      <a:pt x="668871" y="96307"/>
                    </a:cubicBezTo>
                    <a:cubicBezTo>
                      <a:pt x="668871" y="171708"/>
                      <a:pt x="729995" y="232832"/>
                      <a:pt x="805396" y="232832"/>
                    </a:cubicBezTo>
                    <a:cubicBezTo>
                      <a:pt x="880797" y="232832"/>
                      <a:pt x="941921" y="171708"/>
                      <a:pt x="941921" y="96307"/>
                    </a:cubicBezTo>
                    <a:cubicBezTo>
                      <a:pt x="941921" y="77457"/>
                      <a:pt x="938101" y="59499"/>
                      <a:pt x="931192" y="43165"/>
                    </a:cubicBezTo>
                    <a:lnTo>
                      <a:pt x="902090" y="0"/>
                    </a:lnTo>
                    <a:lnTo>
                      <a:pt x="1359964" y="0"/>
                    </a:lnTo>
                    <a:lnTo>
                      <a:pt x="1359964" y="454606"/>
                    </a:lnTo>
                    <a:lnTo>
                      <a:pt x="1366165" y="445409"/>
                    </a:lnTo>
                    <a:cubicBezTo>
                      <a:pt x="1392882" y="418692"/>
                      <a:pt x="1429791" y="402167"/>
                      <a:pt x="1470560" y="402167"/>
                    </a:cubicBezTo>
                    <a:cubicBezTo>
                      <a:pt x="1552098" y="402167"/>
                      <a:pt x="1618198" y="468267"/>
                      <a:pt x="1618198" y="549805"/>
                    </a:cubicBezTo>
                    <a:cubicBezTo>
                      <a:pt x="1618198" y="631343"/>
                      <a:pt x="1552098" y="697443"/>
                      <a:pt x="1470560" y="697443"/>
                    </a:cubicBezTo>
                    <a:cubicBezTo>
                      <a:pt x="1429791" y="697443"/>
                      <a:pt x="1392882" y="680918"/>
                      <a:pt x="1366165" y="654201"/>
                    </a:cubicBezTo>
                    <a:lnTo>
                      <a:pt x="1359964" y="645005"/>
                    </a:lnTo>
                    <a:lnTo>
                      <a:pt x="1359964" y="1099608"/>
                    </a:lnTo>
                    <a:lnTo>
                      <a:pt x="907797" y="1099608"/>
                    </a:lnTo>
                    <a:lnTo>
                      <a:pt x="931192" y="1064908"/>
                    </a:lnTo>
                    <a:cubicBezTo>
                      <a:pt x="938101" y="1048574"/>
                      <a:pt x="941921" y="1030616"/>
                      <a:pt x="941921" y="1011766"/>
                    </a:cubicBezTo>
                    <a:cubicBezTo>
                      <a:pt x="941921" y="936365"/>
                      <a:pt x="880797" y="875241"/>
                      <a:pt x="805396" y="875241"/>
                    </a:cubicBezTo>
                    <a:cubicBezTo>
                      <a:pt x="729995" y="875241"/>
                      <a:pt x="668871" y="936365"/>
                      <a:pt x="668871" y="1011766"/>
                    </a:cubicBezTo>
                    <a:cubicBezTo>
                      <a:pt x="668871" y="1030616"/>
                      <a:pt x="672691" y="1048574"/>
                      <a:pt x="679600" y="1064908"/>
                    </a:cubicBezTo>
                    <a:lnTo>
                      <a:pt x="702995" y="1099608"/>
                    </a:lnTo>
                    <a:lnTo>
                      <a:pt x="250830" y="1099608"/>
                    </a:lnTo>
                    <a:lnTo>
                      <a:pt x="250830" y="655013"/>
                    </a:lnTo>
                    <a:lnTo>
                      <a:pt x="205105" y="685841"/>
                    </a:lnTo>
                    <a:cubicBezTo>
                      <a:pt x="187442" y="693312"/>
                      <a:pt x="168022" y="697443"/>
                      <a:pt x="147638" y="697443"/>
                    </a:cubicBezTo>
                    <a:cubicBezTo>
                      <a:pt x="66100" y="697443"/>
                      <a:pt x="0" y="631343"/>
                      <a:pt x="0" y="549805"/>
                    </a:cubicBezTo>
                    <a:cubicBezTo>
                      <a:pt x="0" y="468267"/>
                      <a:pt x="66100" y="402167"/>
                      <a:pt x="147638" y="402167"/>
                    </a:cubicBezTo>
                    <a:cubicBezTo>
                      <a:pt x="168022" y="402167"/>
                      <a:pt x="187442" y="406298"/>
                      <a:pt x="205105" y="413769"/>
                    </a:cubicBezTo>
                    <a:lnTo>
                      <a:pt x="250830" y="4445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02</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61" name="文本框 60"/>
              <p:cNvSpPr txBox="1"/>
              <p:nvPr>
                <p:custDataLst>
                  <p:tags r:id="rId17"/>
                </p:custDataLst>
              </p:nvPr>
            </p:nvSpPr>
            <p:spPr>
              <a:xfrm flipH="1">
                <a:off x="223604" y="2922811"/>
                <a:ext cx="2310046" cy="957583"/>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2"/>
                    </a:solidFill>
                    <a:latin typeface="隶书" panose="02010509060101010101" pitchFamily="49" charset="-122"/>
                    <a:ea typeface="隶书" panose="02010509060101010101" pitchFamily="49" charset="-122"/>
                    <a:sym typeface="+mn-ea"/>
                  </a:rPr>
                  <a:t>断路作业申请单位应制定交通组织方案，设置相应的标志与设施，以确保作业期间的交通安全。</a:t>
                </a:r>
                <a:endParaRPr lang="en-US" altLang="zh-CN" sz="1400" b="1" dirty="0">
                  <a:solidFill>
                    <a:schemeClr val="accent2"/>
                  </a:solidFill>
                  <a:latin typeface="隶书" panose="02010509060101010101" pitchFamily="49" charset="-122"/>
                  <a:ea typeface="隶书" panose="02010509060101010101" pitchFamily="49" charset="-122"/>
                  <a:sym typeface="+mn-ea"/>
                </a:endParaRPr>
              </a:p>
            </p:txBody>
          </p:sp>
        </p:grpSp>
        <p:grpSp>
          <p:nvGrpSpPr>
            <p:cNvPr id="68" name="组合 67"/>
            <p:cNvGrpSpPr/>
            <p:nvPr>
              <p:custDataLst>
                <p:tags r:id="rId18"/>
              </p:custDataLst>
            </p:nvPr>
          </p:nvGrpSpPr>
          <p:grpSpPr>
            <a:xfrm>
              <a:off x="6880" y="3855"/>
              <a:ext cx="10532" cy="1627"/>
              <a:chOff x="4106180" y="2922784"/>
              <a:chExt cx="6198228" cy="957751"/>
            </a:xfrm>
          </p:grpSpPr>
          <p:sp>
            <p:nvSpPr>
              <p:cNvPr id="53" name="任意多边形 52"/>
              <p:cNvSpPr/>
              <p:nvPr>
                <p:custDataLst>
                  <p:tags r:id="rId19"/>
                </p:custDataLst>
              </p:nvPr>
            </p:nvSpPr>
            <p:spPr>
              <a:xfrm>
                <a:off x="4106180" y="2944588"/>
                <a:ext cx="1136601" cy="914030"/>
              </a:xfrm>
              <a:custGeom>
                <a:avLst/>
                <a:gdLst>
                  <a:gd name="connsiteX0" fmla="*/ 0 w 1367368"/>
                  <a:gd name="connsiteY0" fmla="*/ 0 h 1099608"/>
                  <a:gd name="connsiteX1" fmla="*/ 457006 w 1367368"/>
                  <a:gd name="connsiteY1" fmla="*/ 0 h 1099608"/>
                  <a:gd name="connsiteX2" fmla="*/ 428770 w 1367368"/>
                  <a:gd name="connsiteY2" fmla="*/ 41880 h 1099608"/>
                  <a:gd name="connsiteX3" fmla="*/ 418041 w 1367368"/>
                  <a:gd name="connsiteY3" fmla="*/ 95022 h 1099608"/>
                  <a:gd name="connsiteX4" fmla="*/ 554566 w 1367368"/>
                  <a:gd name="connsiteY4" fmla="*/ 231547 h 1099608"/>
                  <a:gd name="connsiteX5" fmla="*/ 691091 w 1367368"/>
                  <a:gd name="connsiteY5" fmla="*/ 95022 h 1099608"/>
                  <a:gd name="connsiteX6" fmla="*/ 680362 w 1367368"/>
                  <a:gd name="connsiteY6" fmla="*/ 41880 h 1099608"/>
                  <a:gd name="connsiteX7" fmla="*/ 652126 w 1367368"/>
                  <a:gd name="connsiteY7" fmla="*/ 0 h 1099608"/>
                  <a:gd name="connsiteX8" fmla="*/ 1109134 w 1367368"/>
                  <a:gd name="connsiteY8" fmla="*/ 0 h 1099608"/>
                  <a:gd name="connsiteX9" fmla="*/ 1109134 w 1367368"/>
                  <a:gd name="connsiteY9" fmla="*/ 454606 h 1099608"/>
                  <a:gd name="connsiteX10" fmla="*/ 1115334 w 1367368"/>
                  <a:gd name="connsiteY10" fmla="*/ 445409 h 1099608"/>
                  <a:gd name="connsiteX11" fmla="*/ 1219730 w 1367368"/>
                  <a:gd name="connsiteY11" fmla="*/ 402167 h 1099608"/>
                  <a:gd name="connsiteX12" fmla="*/ 1367368 w 1367368"/>
                  <a:gd name="connsiteY12" fmla="*/ 549805 h 1099608"/>
                  <a:gd name="connsiteX13" fmla="*/ 1219730 w 1367368"/>
                  <a:gd name="connsiteY13" fmla="*/ 697443 h 1099608"/>
                  <a:gd name="connsiteX14" fmla="*/ 1115334 w 1367368"/>
                  <a:gd name="connsiteY14" fmla="*/ 654201 h 1099608"/>
                  <a:gd name="connsiteX15" fmla="*/ 1109134 w 1367368"/>
                  <a:gd name="connsiteY15" fmla="*/ 645005 h 1099608"/>
                  <a:gd name="connsiteX16" fmla="*/ 1109134 w 1367368"/>
                  <a:gd name="connsiteY16" fmla="*/ 1099608 h 1099608"/>
                  <a:gd name="connsiteX17" fmla="*/ 649078 w 1367368"/>
                  <a:gd name="connsiteY17" fmla="*/ 1099608 h 1099608"/>
                  <a:gd name="connsiteX18" fmla="*/ 651104 w 1367368"/>
                  <a:gd name="connsiteY18" fmla="*/ 1098242 h 1099608"/>
                  <a:gd name="connsiteX19" fmla="*/ 691091 w 1367368"/>
                  <a:gd name="connsiteY19" fmla="*/ 1001704 h 1099608"/>
                  <a:gd name="connsiteX20" fmla="*/ 554566 w 1367368"/>
                  <a:gd name="connsiteY20" fmla="*/ 865179 h 1099608"/>
                  <a:gd name="connsiteX21" fmla="*/ 418041 w 1367368"/>
                  <a:gd name="connsiteY21" fmla="*/ 1001704 h 1099608"/>
                  <a:gd name="connsiteX22" fmla="*/ 458028 w 1367368"/>
                  <a:gd name="connsiteY22" fmla="*/ 1098242 h 1099608"/>
                  <a:gd name="connsiteX23" fmla="*/ 460055 w 1367368"/>
                  <a:gd name="connsiteY23" fmla="*/ 1099608 h 1099608"/>
                  <a:gd name="connsiteX24" fmla="*/ 0 w 1367368"/>
                  <a:gd name="connsiteY24" fmla="*/ 1099608 h 1099608"/>
                  <a:gd name="connsiteX25" fmla="*/ 0 w 1367368"/>
                  <a:gd name="connsiteY25" fmla="*/ 648145 h 1099608"/>
                  <a:gd name="connsiteX26" fmla="*/ 4084 w 1367368"/>
                  <a:gd name="connsiteY26" fmla="*/ 654201 h 1099608"/>
                  <a:gd name="connsiteX27" fmla="*/ 108479 w 1367368"/>
                  <a:gd name="connsiteY27" fmla="*/ 697443 h 1099608"/>
                  <a:gd name="connsiteX28" fmla="*/ 256117 w 1367368"/>
                  <a:gd name="connsiteY28" fmla="*/ 549805 h 1099608"/>
                  <a:gd name="connsiteX29" fmla="*/ 108479 w 1367368"/>
                  <a:gd name="connsiteY29" fmla="*/ 402167 h 1099608"/>
                  <a:gd name="connsiteX30" fmla="*/ 4084 w 1367368"/>
                  <a:gd name="connsiteY30" fmla="*/ 445409 h 1099608"/>
                  <a:gd name="connsiteX31" fmla="*/ 0 w 1367368"/>
                  <a:gd name="connsiteY31" fmla="*/ 451466 h 109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67368" h="1099608">
                    <a:moveTo>
                      <a:pt x="0" y="0"/>
                    </a:moveTo>
                    <a:lnTo>
                      <a:pt x="457006" y="0"/>
                    </a:lnTo>
                    <a:lnTo>
                      <a:pt x="428770" y="41880"/>
                    </a:lnTo>
                    <a:cubicBezTo>
                      <a:pt x="421862" y="58214"/>
                      <a:pt x="418041" y="76172"/>
                      <a:pt x="418041" y="95022"/>
                    </a:cubicBezTo>
                    <a:cubicBezTo>
                      <a:pt x="418041" y="170423"/>
                      <a:pt x="479165" y="231547"/>
                      <a:pt x="554566" y="231547"/>
                    </a:cubicBezTo>
                    <a:cubicBezTo>
                      <a:pt x="629967" y="231547"/>
                      <a:pt x="691091" y="170423"/>
                      <a:pt x="691091" y="95022"/>
                    </a:cubicBezTo>
                    <a:cubicBezTo>
                      <a:pt x="691091" y="76172"/>
                      <a:pt x="687271" y="58214"/>
                      <a:pt x="680362" y="41880"/>
                    </a:cubicBezTo>
                    <a:lnTo>
                      <a:pt x="652126" y="0"/>
                    </a:lnTo>
                    <a:lnTo>
                      <a:pt x="1109134" y="0"/>
                    </a:lnTo>
                    <a:lnTo>
                      <a:pt x="1109134" y="454606"/>
                    </a:lnTo>
                    <a:lnTo>
                      <a:pt x="1115334" y="445409"/>
                    </a:lnTo>
                    <a:cubicBezTo>
                      <a:pt x="1142052" y="418692"/>
                      <a:pt x="1178961" y="402167"/>
                      <a:pt x="1219730" y="402167"/>
                    </a:cubicBezTo>
                    <a:cubicBezTo>
                      <a:pt x="1301268" y="402167"/>
                      <a:pt x="1367368" y="468267"/>
                      <a:pt x="1367368" y="549805"/>
                    </a:cubicBezTo>
                    <a:cubicBezTo>
                      <a:pt x="1367368" y="631343"/>
                      <a:pt x="1301268" y="697443"/>
                      <a:pt x="1219730" y="697443"/>
                    </a:cubicBezTo>
                    <a:cubicBezTo>
                      <a:pt x="1178961" y="697443"/>
                      <a:pt x="1142052" y="680918"/>
                      <a:pt x="1115334" y="654201"/>
                    </a:cubicBezTo>
                    <a:lnTo>
                      <a:pt x="1109134" y="645005"/>
                    </a:lnTo>
                    <a:lnTo>
                      <a:pt x="1109134" y="1099608"/>
                    </a:lnTo>
                    <a:lnTo>
                      <a:pt x="649078" y="1099608"/>
                    </a:lnTo>
                    <a:lnTo>
                      <a:pt x="651104" y="1098242"/>
                    </a:lnTo>
                    <a:cubicBezTo>
                      <a:pt x="675810" y="1073536"/>
                      <a:pt x="691091" y="1039405"/>
                      <a:pt x="691091" y="1001704"/>
                    </a:cubicBezTo>
                    <a:cubicBezTo>
                      <a:pt x="691091" y="926303"/>
                      <a:pt x="629967" y="865179"/>
                      <a:pt x="554566" y="865179"/>
                    </a:cubicBezTo>
                    <a:cubicBezTo>
                      <a:pt x="479165" y="865179"/>
                      <a:pt x="418041" y="926303"/>
                      <a:pt x="418041" y="1001704"/>
                    </a:cubicBezTo>
                    <a:cubicBezTo>
                      <a:pt x="418041" y="1039405"/>
                      <a:pt x="433322" y="1073536"/>
                      <a:pt x="458028" y="1098242"/>
                    </a:cubicBezTo>
                    <a:lnTo>
                      <a:pt x="460055" y="1099608"/>
                    </a:lnTo>
                    <a:lnTo>
                      <a:pt x="0" y="1099608"/>
                    </a:lnTo>
                    <a:lnTo>
                      <a:pt x="0" y="648145"/>
                    </a:lnTo>
                    <a:lnTo>
                      <a:pt x="4084" y="654201"/>
                    </a:lnTo>
                    <a:cubicBezTo>
                      <a:pt x="30801" y="680918"/>
                      <a:pt x="67710" y="697443"/>
                      <a:pt x="108479" y="697443"/>
                    </a:cubicBezTo>
                    <a:cubicBezTo>
                      <a:pt x="190017" y="697443"/>
                      <a:pt x="256117" y="631343"/>
                      <a:pt x="256117" y="549805"/>
                    </a:cubicBezTo>
                    <a:cubicBezTo>
                      <a:pt x="256117" y="468267"/>
                      <a:pt x="190017" y="402167"/>
                      <a:pt x="108479" y="402167"/>
                    </a:cubicBezTo>
                    <a:cubicBezTo>
                      <a:pt x="67710" y="402167"/>
                      <a:pt x="30801" y="418692"/>
                      <a:pt x="4084" y="445409"/>
                    </a:cubicBezTo>
                    <a:lnTo>
                      <a:pt x="0" y="4514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03</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62" name="文本框 61"/>
              <p:cNvSpPr txBox="1"/>
              <p:nvPr>
                <p:custDataLst>
                  <p:tags r:id="rId20"/>
                </p:custDataLst>
              </p:nvPr>
            </p:nvSpPr>
            <p:spPr>
              <a:xfrm flipH="1">
                <a:off x="5459762" y="2922784"/>
                <a:ext cx="4844646" cy="957751"/>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3"/>
                    </a:solidFill>
                    <a:latin typeface="隶书" panose="02010509060101010101" pitchFamily="49" charset="-122"/>
                    <a:ea typeface="隶书" panose="02010509060101010101" pitchFamily="49" charset="-122"/>
                    <a:cs typeface="隶书" panose="02010509060101010101" pitchFamily="49" charset="-122"/>
                    <a:sym typeface="+mn-ea"/>
                  </a:rPr>
                  <a:t>在道路上进行定点作业，白天不超过2h，夜间不超过1h即可完工的，在有现场交通指挥人员指挥交通的情况下，只要作业区设置了完善的安全设施，即白天设置了锥形交通路标或路栏，夜间设置了锥形交通路标或路栏及道路作业警示灯，可不设标志牌。</a:t>
                </a:r>
                <a:endParaRPr lang="en-US" altLang="zh-CN" sz="1400" b="1" dirty="0">
                  <a:solidFill>
                    <a:schemeClr val="accent3"/>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grpSp>
          <p:nvGrpSpPr>
            <p:cNvPr id="69" name="组合 68"/>
            <p:cNvGrpSpPr/>
            <p:nvPr>
              <p:custDataLst>
                <p:tags r:id="rId21"/>
              </p:custDataLst>
            </p:nvPr>
          </p:nvGrpSpPr>
          <p:grpSpPr>
            <a:xfrm>
              <a:off x="2588" y="5542"/>
              <a:ext cx="10228" cy="3892"/>
              <a:chOff x="1579704" y="3916054"/>
              <a:chExt cx="6019594" cy="2290587"/>
            </a:xfrm>
          </p:grpSpPr>
          <p:sp>
            <p:nvSpPr>
              <p:cNvPr id="55" name="任意多边形 54"/>
              <p:cNvSpPr/>
              <p:nvPr>
                <p:custDataLst>
                  <p:tags r:id="rId22"/>
                </p:custDataLst>
              </p:nvPr>
            </p:nvSpPr>
            <p:spPr>
              <a:xfrm>
                <a:off x="4106180" y="3916054"/>
                <a:ext cx="1136601" cy="1116367"/>
              </a:xfrm>
              <a:custGeom>
                <a:avLst/>
                <a:gdLst>
                  <a:gd name="connsiteX0" fmla="*/ 554566 w 1367368"/>
                  <a:gd name="connsiteY0" fmla="*/ 0 h 1343025"/>
                  <a:gd name="connsiteX1" fmla="*/ 691091 w 1367368"/>
                  <a:gd name="connsiteY1" fmla="*/ 136525 h 1343025"/>
                  <a:gd name="connsiteX2" fmla="*/ 651104 w 1367368"/>
                  <a:gd name="connsiteY2" fmla="*/ 233063 h 1343025"/>
                  <a:gd name="connsiteX3" fmla="*/ 635747 w 1367368"/>
                  <a:gd name="connsiteY3" fmla="*/ 243417 h 1343025"/>
                  <a:gd name="connsiteX4" fmla="*/ 1109134 w 1367368"/>
                  <a:gd name="connsiteY4" fmla="*/ 243417 h 1343025"/>
                  <a:gd name="connsiteX5" fmla="*/ 1109134 w 1367368"/>
                  <a:gd name="connsiteY5" fmla="*/ 698023 h 1343025"/>
                  <a:gd name="connsiteX6" fmla="*/ 1115334 w 1367368"/>
                  <a:gd name="connsiteY6" fmla="*/ 688827 h 1343025"/>
                  <a:gd name="connsiteX7" fmla="*/ 1219730 w 1367368"/>
                  <a:gd name="connsiteY7" fmla="*/ 645584 h 1343025"/>
                  <a:gd name="connsiteX8" fmla="*/ 1367368 w 1367368"/>
                  <a:gd name="connsiteY8" fmla="*/ 793222 h 1343025"/>
                  <a:gd name="connsiteX9" fmla="*/ 1219730 w 1367368"/>
                  <a:gd name="connsiteY9" fmla="*/ 940860 h 1343025"/>
                  <a:gd name="connsiteX10" fmla="*/ 1115334 w 1367368"/>
                  <a:gd name="connsiteY10" fmla="*/ 897618 h 1343025"/>
                  <a:gd name="connsiteX11" fmla="*/ 1109134 w 1367368"/>
                  <a:gd name="connsiteY11" fmla="*/ 888422 h 1343025"/>
                  <a:gd name="connsiteX12" fmla="*/ 1109134 w 1367368"/>
                  <a:gd name="connsiteY12" fmla="*/ 1343025 h 1343025"/>
                  <a:gd name="connsiteX13" fmla="*/ 629915 w 1367368"/>
                  <a:gd name="connsiteY13" fmla="*/ 1343025 h 1343025"/>
                  <a:gd name="connsiteX14" fmla="*/ 651104 w 1367368"/>
                  <a:gd name="connsiteY14" fmla="*/ 1328739 h 1343025"/>
                  <a:gd name="connsiteX15" fmla="*/ 691091 w 1367368"/>
                  <a:gd name="connsiteY15" fmla="*/ 1232201 h 1343025"/>
                  <a:gd name="connsiteX16" fmla="*/ 554566 w 1367368"/>
                  <a:gd name="connsiteY16" fmla="*/ 1095676 h 1343025"/>
                  <a:gd name="connsiteX17" fmla="*/ 418041 w 1367368"/>
                  <a:gd name="connsiteY17" fmla="*/ 1232201 h 1343025"/>
                  <a:gd name="connsiteX18" fmla="*/ 458028 w 1367368"/>
                  <a:gd name="connsiteY18" fmla="*/ 1328739 h 1343025"/>
                  <a:gd name="connsiteX19" fmla="*/ 479218 w 1367368"/>
                  <a:gd name="connsiteY19" fmla="*/ 1343025 h 1343025"/>
                  <a:gd name="connsiteX20" fmla="*/ 0 w 1367368"/>
                  <a:gd name="connsiteY20" fmla="*/ 1343025 h 1343025"/>
                  <a:gd name="connsiteX21" fmla="*/ 0 w 1367368"/>
                  <a:gd name="connsiteY21" fmla="*/ 891562 h 1343025"/>
                  <a:gd name="connsiteX22" fmla="*/ 4084 w 1367368"/>
                  <a:gd name="connsiteY22" fmla="*/ 897618 h 1343025"/>
                  <a:gd name="connsiteX23" fmla="*/ 108479 w 1367368"/>
                  <a:gd name="connsiteY23" fmla="*/ 940860 h 1343025"/>
                  <a:gd name="connsiteX24" fmla="*/ 256117 w 1367368"/>
                  <a:gd name="connsiteY24" fmla="*/ 793222 h 1343025"/>
                  <a:gd name="connsiteX25" fmla="*/ 108479 w 1367368"/>
                  <a:gd name="connsiteY25" fmla="*/ 645584 h 1343025"/>
                  <a:gd name="connsiteX26" fmla="*/ 4084 w 1367368"/>
                  <a:gd name="connsiteY26" fmla="*/ 688827 h 1343025"/>
                  <a:gd name="connsiteX27" fmla="*/ 0 w 1367368"/>
                  <a:gd name="connsiteY27" fmla="*/ 694883 h 1343025"/>
                  <a:gd name="connsiteX28" fmla="*/ 0 w 1367368"/>
                  <a:gd name="connsiteY28" fmla="*/ 243417 h 1343025"/>
                  <a:gd name="connsiteX29" fmla="*/ 473386 w 1367368"/>
                  <a:gd name="connsiteY29" fmla="*/ 243417 h 1343025"/>
                  <a:gd name="connsiteX30" fmla="*/ 458028 w 1367368"/>
                  <a:gd name="connsiteY30" fmla="*/ 233063 h 1343025"/>
                  <a:gd name="connsiteX31" fmla="*/ 418041 w 1367368"/>
                  <a:gd name="connsiteY31" fmla="*/ 136525 h 1343025"/>
                  <a:gd name="connsiteX32" fmla="*/ 554566 w 1367368"/>
                  <a:gd name="connsiteY32" fmla="*/ 0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7368" h="1343025">
                    <a:moveTo>
                      <a:pt x="554566" y="0"/>
                    </a:moveTo>
                    <a:cubicBezTo>
                      <a:pt x="629967" y="0"/>
                      <a:pt x="691091" y="61124"/>
                      <a:pt x="691091" y="136525"/>
                    </a:cubicBezTo>
                    <a:cubicBezTo>
                      <a:pt x="691091" y="174225"/>
                      <a:pt x="675810" y="208357"/>
                      <a:pt x="651104" y="233063"/>
                    </a:cubicBezTo>
                    <a:lnTo>
                      <a:pt x="635747" y="243417"/>
                    </a:lnTo>
                    <a:lnTo>
                      <a:pt x="1109134" y="243417"/>
                    </a:lnTo>
                    <a:lnTo>
                      <a:pt x="1109134" y="698023"/>
                    </a:lnTo>
                    <a:lnTo>
                      <a:pt x="1115334" y="688827"/>
                    </a:lnTo>
                    <a:cubicBezTo>
                      <a:pt x="1142052" y="662109"/>
                      <a:pt x="1178961" y="645584"/>
                      <a:pt x="1219730" y="645584"/>
                    </a:cubicBezTo>
                    <a:cubicBezTo>
                      <a:pt x="1301268" y="645584"/>
                      <a:pt x="1367368" y="711684"/>
                      <a:pt x="1367368" y="793222"/>
                    </a:cubicBezTo>
                    <a:cubicBezTo>
                      <a:pt x="1367368" y="874760"/>
                      <a:pt x="1301268" y="940860"/>
                      <a:pt x="1219730" y="940860"/>
                    </a:cubicBezTo>
                    <a:cubicBezTo>
                      <a:pt x="1178961" y="940860"/>
                      <a:pt x="1142052" y="924335"/>
                      <a:pt x="1115334" y="897618"/>
                    </a:cubicBezTo>
                    <a:lnTo>
                      <a:pt x="1109134" y="888422"/>
                    </a:lnTo>
                    <a:lnTo>
                      <a:pt x="1109134" y="1343025"/>
                    </a:lnTo>
                    <a:lnTo>
                      <a:pt x="629915" y="1343025"/>
                    </a:lnTo>
                    <a:lnTo>
                      <a:pt x="651104" y="1328739"/>
                    </a:lnTo>
                    <a:cubicBezTo>
                      <a:pt x="675810" y="1304033"/>
                      <a:pt x="691091" y="1269902"/>
                      <a:pt x="691091" y="1232201"/>
                    </a:cubicBezTo>
                    <a:cubicBezTo>
                      <a:pt x="691091" y="1156800"/>
                      <a:pt x="629967" y="1095676"/>
                      <a:pt x="554566" y="1095676"/>
                    </a:cubicBezTo>
                    <a:cubicBezTo>
                      <a:pt x="479165" y="1095676"/>
                      <a:pt x="418041" y="1156800"/>
                      <a:pt x="418041" y="1232201"/>
                    </a:cubicBezTo>
                    <a:cubicBezTo>
                      <a:pt x="418041" y="1269902"/>
                      <a:pt x="433322" y="1304033"/>
                      <a:pt x="458028" y="1328739"/>
                    </a:cubicBezTo>
                    <a:lnTo>
                      <a:pt x="479218" y="1343025"/>
                    </a:lnTo>
                    <a:lnTo>
                      <a:pt x="0" y="1343025"/>
                    </a:lnTo>
                    <a:lnTo>
                      <a:pt x="0" y="891562"/>
                    </a:lnTo>
                    <a:lnTo>
                      <a:pt x="4084" y="897618"/>
                    </a:lnTo>
                    <a:cubicBezTo>
                      <a:pt x="30801" y="924335"/>
                      <a:pt x="67710" y="940860"/>
                      <a:pt x="108479" y="940860"/>
                    </a:cubicBezTo>
                    <a:cubicBezTo>
                      <a:pt x="190017" y="940860"/>
                      <a:pt x="256117" y="874760"/>
                      <a:pt x="256117" y="793222"/>
                    </a:cubicBezTo>
                    <a:cubicBezTo>
                      <a:pt x="256117" y="711684"/>
                      <a:pt x="190017" y="645584"/>
                      <a:pt x="108479" y="645584"/>
                    </a:cubicBezTo>
                    <a:cubicBezTo>
                      <a:pt x="67710" y="645584"/>
                      <a:pt x="30801" y="662109"/>
                      <a:pt x="4084" y="688827"/>
                    </a:cubicBezTo>
                    <a:lnTo>
                      <a:pt x="0" y="694883"/>
                    </a:lnTo>
                    <a:lnTo>
                      <a:pt x="0" y="243417"/>
                    </a:lnTo>
                    <a:lnTo>
                      <a:pt x="473386" y="243417"/>
                    </a:lnTo>
                    <a:lnTo>
                      <a:pt x="458028" y="233063"/>
                    </a:lnTo>
                    <a:cubicBezTo>
                      <a:pt x="433322" y="208357"/>
                      <a:pt x="418041" y="174225"/>
                      <a:pt x="418041" y="136525"/>
                    </a:cubicBezTo>
                    <a:cubicBezTo>
                      <a:pt x="418041" y="61124"/>
                      <a:pt x="479165" y="0"/>
                      <a:pt x="55456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04</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63" name="文本框 62"/>
              <p:cNvSpPr txBox="1"/>
              <p:nvPr>
                <p:custDataLst>
                  <p:tags r:id="rId23"/>
                </p:custDataLst>
              </p:nvPr>
            </p:nvSpPr>
            <p:spPr>
              <a:xfrm flipH="1">
                <a:off x="1579704" y="4099993"/>
                <a:ext cx="2310046" cy="957550"/>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4"/>
                    </a:solidFill>
                    <a:latin typeface="隶书" panose="02010509060101010101" pitchFamily="49" charset="-122"/>
                    <a:ea typeface="隶书" panose="02010509060101010101" pitchFamily="49" charset="-122"/>
                    <a:sym typeface="+mn-ea"/>
                  </a:rPr>
                  <a:t>夜间作业应设置道路作业警示灯，道路作业警示灯设置在作业区周围的锥形交通路标处，应能反映作业区的轮廓。</a:t>
                </a:r>
                <a:endParaRPr lang="en-US" altLang="zh-CN" sz="1400" b="1" dirty="0">
                  <a:solidFill>
                    <a:schemeClr val="accent4"/>
                  </a:solidFill>
                  <a:latin typeface="隶书" panose="02010509060101010101" pitchFamily="49" charset="-122"/>
                  <a:ea typeface="隶书" panose="02010509060101010101" pitchFamily="49" charset="-122"/>
                  <a:sym typeface="+mn-ea"/>
                </a:endParaRPr>
              </a:p>
            </p:txBody>
          </p:sp>
          <p:sp>
            <p:nvSpPr>
              <p:cNvPr id="42" name="任意多边形 41"/>
              <p:cNvSpPr/>
              <p:nvPr>
                <p:custDataLst>
                  <p:tags r:id="rId24"/>
                </p:custDataLst>
              </p:nvPr>
            </p:nvSpPr>
            <p:spPr>
              <a:xfrm>
                <a:off x="6462697" y="5090274"/>
                <a:ext cx="1136601" cy="1116367"/>
              </a:xfrm>
              <a:custGeom>
                <a:avLst/>
                <a:gdLst>
                  <a:gd name="connsiteX0" fmla="*/ 554566 w 1367368"/>
                  <a:gd name="connsiteY0" fmla="*/ 0 h 1343025"/>
                  <a:gd name="connsiteX1" fmla="*/ 691091 w 1367368"/>
                  <a:gd name="connsiteY1" fmla="*/ 136525 h 1343025"/>
                  <a:gd name="connsiteX2" fmla="*/ 651104 w 1367368"/>
                  <a:gd name="connsiteY2" fmla="*/ 233063 h 1343025"/>
                  <a:gd name="connsiteX3" fmla="*/ 635747 w 1367368"/>
                  <a:gd name="connsiteY3" fmla="*/ 243417 h 1343025"/>
                  <a:gd name="connsiteX4" fmla="*/ 1109134 w 1367368"/>
                  <a:gd name="connsiteY4" fmla="*/ 243417 h 1343025"/>
                  <a:gd name="connsiteX5" fmla="*/ 1109134 w 1367368"/>
                  <a:gd name="connsiteY5" fmla="*/ 698023 h 1343025"/>
                  <a:gd name="connsiteX6" fmla="*/ 1115334 w 1367368"/>
                  <a:gd name="connsiteY6" fmla="*/ 688827 h 1343025"/>
                  <a:gd name="connsiteX7" fmla="*/ 1219730 w 1367368"/>
                  <a:gd name="connsiteY7" fmla="*/ 645584 h 1343025"/>
                  <a:gd name="connsiteX8" fmla="*/ 1367368 w 1367368"/>
                  <a:gd name="connsiteY8" fmla="*/ 793222 h 1343025"/>
                  <a:gd name="connsiteX9" fmla="*/ 1219730 w 1367368"/>
                  <a:gd name="connsiteY9" fmla="*/ 940860 h 1343025"/>
                  <a:gd name="connsiteX10" fmla="*/ 1115334 w 1367368"/>
                  <a:gd name="connsiteY10" fmla="*/ 897618 h 1343025"/>
                  <a:gd name="connsiteX11" fmla="*/ 1109134 w 1367368"/>
                  <a:gd name="connsiteY11" fmla="*/ 888422 h 1343025"/>
                  <a:gd name="connsiteX12" fmla="*/ 1109134 w 1367368"/>
                  <a:gd name="connsiteY12" fmla="*/ 1343025 h 1343025"/>
                  <a:gd name="connsiteX13" fmla="*/ 629915 w 1367368"/>
                  <a:gd name="connsiteY13" fmla="*/ 1343025 h 1343025"/>
                  <a:gd name="connsiteX14" fmla="*/ 651104 w 1367368"/>
                  <a:gd name="connsiteY14" fmla="*/ 1328739 h 1343025"/>
                  <a:gd name="connsiteX15" fmla="*/ 691091 w 1367368"/>
                  <a:gd name="connsiteY15" fmla="*/ 1232201 h 1343025"/>
                  <a:gd name="connsiteX16" fmla="*/ 554566 w 1367368"/>
                  <a:gd name="connsiteY16" fmla="*/ 1095676 h 1343025"/>
                  <a:gd name="connsiteX17" fmla="*/ 418041 w 1367368"/>
                  <a:gd name="connsiteY17" fmla="*/ 1232201 h 1343025"/>
                  <a:gd name="connsiteX18" fmla="*/ 458028 w 1367368"/>
                  <a:gd name="connsiteY18" fmla="*/ 1328739 h 1343025"/>
                  <a:gd name="connsiteX19" fmla="*/ 479218 w 1367368"/>
                  <a:gd name="connsiteY19" fmla="*/ 1343025 h 1343025"/>
                  <a:gd name="connsiteX20" fmla="*/ 0 w 1367368"/>
                  <a:gd name="connsiteY20" fmla="*/ 1343025 h 1343025"/>
                  <a:gd name="connsiteX21" fmla="*/ 0 w 1367368"/>
                  <a:gd name="connsiteY21" fmla="*/ 891562 h 1343025"/>
                  <a:gd name="connsiteX22" fmla="*/ 4084 w 1367368"/>
                  <a:gd name="connsiteY22" fmla="*/ 897618 h 1343025"/>
                  <a:gd name="connsiteX23" fmla="*/ 108479 w 1367368"/>
                  <a:gd name="connsiteY23" fmla="*/ 940860 h 1343025"/>
                  <a:gd name="connsiteX24" fmla="*/ 256117 w 1367368"/>
                  <a:gd name="connsiteY24" fmla="*/ 793222 h 1343025"/>
                  <a:gd name="connsiteX25" fmla="*/ 108479 w 1367368"/>
                  <a:gd name="connsiteY25" fmla="*/ 645584 h 1343025"/>
                  <a:gd name="connsiteX26" fmla="*/ 4084 w 1367368"/>
                  <a:gd name="connsiteY26" fmla="*/ 688827 h 1343025"/>
                  <a:gd name="connsiteX27" fmla="*/ 0 w 1367368"/>
                  <a:gd name="connsiteY27" fmla="*/ 694883 h 1343025"/>
                  <a:gd name="connsiteX28" fmla="*/ 0 w 1367368"/>
                  <a:gd name="connsiteY28" fmla="*/ 243417 h 1343025"/>
                  <a:gd name="connsiteX29" fmla="*/ 473386 w 1367368"/>
                  <a:gd name="connsiteY29" fmla="*/ 243417 h 1343025"/>
                  <a:gd name="connsiteX30" fmla="*/ 458028 w 1367368"/>
                  <a:gd name="connsiteY30" fmla="*/ 233063 h 1343025"/>
                  <a:gd name="connsiteX31" fmla="*/ 418041 w 1367368"/>
                  <a:gd name="connsiteY31" fmla="*/ 136525 h 1343025"/>
                  <a:gd name="connsiteX32" fmla="*/ 554566 w 1367368"/>
                  <a:gd name="connsiteY32" fmla="*/ 0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7368" h="1343025">
                    <a:moveTo>
                      <a:pt x="554566" y="0"/>
                    </a:moveTo>
                    <a:cubicBezTo>
                      <a:pt x="629967" y="0"/>
                      <a:pt x="691091" y="61124"/>
                      <a:pt x="691091" y="136525"/>
                    </a:cubicBezTo>
                    <a:cubicBezTo>
                      <a:pt x="691091" y="174225"/>
                      <a:pt x="675810" y="208357"/>
                      <a:pt x="651104" y="233063"/>
                    </a:cubicBezTo>
                    <a:lnTo>
                      <a:pt x="635747" y="243417"/>
                    </a:lnTo>
                    <a:lnTo>
                      <a:pt x="1109134" y="243417"/>
                    </a:lnTo>
                    <a:lnTo>
                      <a:pt x="1109134" y="698023"/>
                    </a:lnTo>
                    <a:lnTo>
                      <a:pt x="1115334" y="688827"/>
                    </a:lnTo>
                    <a:cubicBezTo>
                      <a:pt x="1142052" y="662109"/>
                      <a:pt x="1178961" y="645584"/>
                      <a:pt x="1219730" y="645584"/>
                    </a:cubicBezTo>
                    <a:cubicBezTo>
                      <a:pt x="1301268" y="645584"/>
                      <a:pt x="1367368" y="711684"/>
                      <a:pt x="1367368" y="793222"/>
                    </a:cubicBezTo>
                    <a:cubicBezTo>
                      <a:pt x="1367368" y="874760"/>
                      <a:pt x="1301268" y="940860"/>
                      <a:pt x="1219730" y="940860"/>
                    </a:cubicBezTo>
                    <a:cubicBezTo>
                      <a:pt x="1178961" y="940860"/>
                      <a:pt x="1142052" y="924335"/>
                      <a:pt x="1115334" y="897618"/>
                    </a:cubicBezTo>
                    <a:lnTo>
                      <a:pt x="1109134" y="888422"/>
                    </a:lnTo>
                    <a:lnTo>
                      <a:pt x="1109134" y="1343025"/>
                    </a:lnTo>
                    <a:lnTo>
                      <a:pt x="629915" y="1343025"/>
                    </a:lnTo>
                    <a:lnTo>
                      <a:pt x="651104" y="1328739"/>
                    </a:lnTo>
                    <a:cubicBezTo>
                      <a:pt x="675810" y="1304033"/>
                      <a:pt x="691091" y="1269902"/>
                      <a:pt x="691091" y="1232201"/>
                    </a:cubicBezTo>
                    <a:cubicBezTo>
                      <a:pt x="691091" y="1156800"/>
                      <a:pt x="629967" y="1095676"/>
                      <a:pt x="554566" y="1095676"/>
                    </a:cubicBezTo>
                    <a:cubicBezTo>
                      <a:pt x="479165" y="1095676"/>
                      <a:pt x="418041" y="1156800"/>
                      <a:pt x="418041" y="1232201"/>
                    </a:cubicBezTo>
                    <a:cubicBezTo>
                      <a:pt x="418041" y="1269902"/>
                      <a:pt x="433322" y="1304033"/>
                      <a:pt x="458028" y="1328739"/>
                    </a:cubicBezTo>
                    <a:lnTo>
                      <a:pt x="479218" y="1343025"/>
                    </a:lnTo>
                    <a:lnTo>
                      <a:pt x="0" y="1343025"/>
                    </a:lnTo>
                    <a:lnTo>
                      <a:pt x="0" y="891562"/>
                    </a:lnTo>
                    <a:lnTo>
                      <a:pt x="4084" y="897618"/>
                    </a:lnTo>
                    <a:cubicBezTo>
                      <a:pt x="30801" y="924335"/>
                      <a:pt x="67710" y="940860"/>
                      <a:pt x="108479" y="940860"/>
                    </a:cubicBezTo>
                    <a:cubicBezTo>
                      <a:pt x="190017" y="940860"/>
                      <a:pt x="256117" y="874760"/>
                      <a:pt x="256117" y="793222"/>
                    </a:cubicBezTo>
                    <a:cubicBezTo>
                      <a:pt x="256117" y="711684"/>
                      <a:pt x="190017" y="645584"/>
                      <a:pt x="108479" y="645584"/>
                    </a:cubicBezTo>
                    <a:cubicBezTo>
                      <a:pt x="67710" y="645584"/>
                      <a:pt x="30801" y="662109"/>
                      <a:pt x="4084" y="688827"/>
                    </a:cubicBezTo>
                    <a:lnTo>
                      <a:pt x="0" y="694883"/>
                    </a:lnTo>
                    <a:lnTo>
                      <a:pt x="0" y="243417"/>
                    </a:lnTo>
                    <a:lnTo>
                      <a:pt x="473386" y="243417"/>
                    </a:lnTo>
                    <a:lnTo>
                      <a:pt x="458028" y="233063"/>
                    </a:lnTo>
                    <a:cubicBezTo>
                      <a:pt x="433322" y="208357"/>
                      <a:pt x="418041" y="174225"/>
                      <a:pt x="418041" y="136525"/>
                    </a:cubicBezTo>
                    <a:cubicBezTo>
                      <a:pt x="418041" y="61124"/>
                      <a:pt x="479165" y="0"/>
                      <a:pt x="55456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04</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70" name="组合 69"/>
            <p:cNvGrpSpPr/>
            <p:nvPr>
              <p:custDataLst>
                <p:tags r:id="rId25"/>
              </p:custDataLst>
            </p:nvPr>
          </p:nvGrpSpPr>
          <p:grpSpPr>
            <a:xfrm>
              <a:off x="8867" y="5542"/>
              <a:ext cx="9337" cy="3946"/>
              <a:chOff x="5275331" y="3916054"/>
              <a:chExt cx="5495001" cy="2321999"/>
            </a:xfrm>
          </p:grpSpPr>
          <p:sp>
            <p:nvSpPr>
              <p:cNvPr id="57" name="任意多边形 56"/>
              <p:cNvSpPr/>
              <p:nvPr>
                <p:custDataLst>
                  <p:tags r:id="rId26"/>
                </p:custDataLst>
              </p:nvPr>
            </p:nvSpPr>
            <p:spPr>
              <a:xfrm>
                <a:off x="5275331" y="3916054"/>
                <a:ext cx="1136601" cy="1318703"/>
              </a:xfrm>
              <a:custGeom>
                <a:avLst/>
                <a:gdLst>
                  <a:gd name="connsiteX0" fmla="*/ 554566 w 1367368"/>
                  <a:gd name="connsiteY0" fmla="*/ 0 h 1586442"/>
                  <a:gd name="connsiteX1" fmla="*/ 691091 w 1367368"/>
                  <a:gd name="connsiteY1" fmla="*/ 136525 h 1586442"/>
                  <a:gd name="connsiteX2" fmla="*/ 651104 w 1367368"/>
                  <a:gd name="connsiteY2" fmla="*/ 233063 h 1586442"/>
                  <a:gd name="connsiteX3" fmla="*/ 635747 w 1367368"/>
                  <a:gd name="connsiteY3" fmla="*/ 243417 h 1586442"/>
                  <a:gd name="connsiteX4" fmla="*/ 1109134 w 1367368"/>
                  <a:gd name="connsiteY4" fmla="*/ 243417 h 1586442"/>
                  <a:gd name="connsiteX5" fmla="*/ 1109134 w 1367368"/>
                  <a:gd name="connsiteY5" fmla="*/ 698023 h 1586442"/>
                  <a:gd name="connsiteX6" fmla="*/ 1115334 w 1367368"/>
                  <a:gd name="connsiteY6" fmla="*/ 688827 h 1586442"/>
                  <a:gd name="connsiteX7" fmla="*/ 1219730 w 1367368"/>
                  <a:gd name="connsiteY7" fmla="*/ 645584 h 1586442"/>
                  <a:gd name="connsiteX8" fmla="*/ 1367368 w 1367368"/>
                  <a:gd name="connsiteY8" fmla="*/ 793222 h 1586442"/>
                  <a:gd name="connsiteX9" fmla="*/ 1219730 w 1367368"/>
                  <a:gd name="connsiteY9" fmla="*/ 940860 h 1586442"/>
                  <a:gd name="connsiteX10" fmla="*/ 1115334 w 1367368"/>
                  <a:gd name="connsiteY10" fmla="*/ 897618 h 1586442"/>
                  <a:gd name="connsiteX11" fmla="*/ 1109134 w 1367368"/>
                  <a:gd name="connsiteY11" fmla="*/ 888422 h 1586442"/>
                  <a:gd name="connsiteX12" fmla="*/ 1109134 w 1367368"/>
                  <a:gd name="connsiteY12" fmla="*/ 1343025 h 1586442"/>
                  <a:gd name="connsiteX13" fmla="*/ 635747 w 1367368"/>
                  <a:gd name="connsiteY13" fmla="*/ 1343025 h 1586442"/>
                  <a:gd name="connsiteX14" fmla="*/ 651104 w 1367368"/>
                  <a:gd name="connsiteY14" fmla="*/ 1353379 h 1586442"/>
                  <a:gd name="connsiteX15" fmla="*/ 691091 w 1367368"/>
                  <a:gd name="connsiteY15" fmla="*/ 1449917 h 1586442"/>
                  <a:gd name="connsiteX16" fmla="*/ 554566 w 1367368"/>
                  <a:gd name="connsiteY16" fmla="*/ 1586442 h 1586442"/>
                  <a:gd name="connsiteX17" fmla="*/ 418041 w 1367368"/>
                  <a:gd name="connsiteY17" fmla="*/ 1449917 h 1586442"/>
                  <a:gd name="connsiteX18" fmla="*/ 458028 w 1367368"/>
                  <a:gd name="connsiteY18" fmla="*/ 1353379 h 1586442"/>
                  <a:gd name="connsiteX19" fmla="*/ 473386 w 1367368"/>
                  <a:gd name="connsiteY19" fmla="*/ 1343025 h 1586442"/>
                  <a:gd name="connsiteX20" fmla="*/ 0 w 1367368"/>
                  <a:gd name="connsiteY20" fmla="*/ 1343025 h 1586442"/>
                  <a:gd name="connsiteX21" fmla="*/ 0 w 1367368"/>
                  <a:gd name="connsiteY21" fmla="*/ 891562 h 1586442"/>
                  <a:gd name="connsiteX22" fmla="*/ 4084 w 1367368"/>
                  <a:gd name="connsiteY22" fmla="*/ 897618 h 1586442"/>
                  <a:gd name="connsiteX23" fmla="*/ 108479 w 1367368"/>
                  <a:gd name="connsiteY23" fmla="*/ 940860 h 1586442"/>
                  <a:gd name="connsiteX24" fmla="*/ 256117 w 1367368"/>
                  <a:gd name="connsiteY24" fmla="*/ 793222 h 1586442"/>
                  <a:gd name="connsiteX25" fmla="*/ 108479 w 1367368"/>
                  <a:gd name="connsiteY25" fmla="*/ 645584 h 1586442"/>
                  <a:gd name="connsiteX26" fmla="*/ 4084 w 1367368"/>
                  <a:gd name="connsiteY26" fmla="*/ 688827 h 1586442"/>
                  <a:gd name="connsiteX27" fmla="*/ 0 w 1367368"/>
                  <a:gd name="connsiteY27" fmla="*/ 694883 h 1586442"/>
                  <a:gd name="connsiteX28" fmla="*/ 0 w 1367368"/>
                  <a:gd name="connsiteY28" fmla="*/ 243417 h 1586442"/>
                  <a:gd name="connsiteX29" fmla="*/ 473386 w 1367368"/>
                  <a:gd name="connsiteY29" fmla="*/ 243417 h 1586442"/>
                  <a:gd name="connsiteX30" fmla="*/ 458028 w 1367368"/>
                  <a:gd name="connsiteY30" fmla="*/ 233063 h 1586442"/>
                  <a:gd name="connsiteX31" fmla="*/ 418041 w 1367368"/>
                  <a:gd name="connsiteY31" fmla="*/ 136525 h 1586442"/>
                  <a:gd name="connsiteX32" fmla="*/ 554566 w 1367368"/>
                  <a:gd name="connsiteY32" fmla="*/ 0 h 158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7368" h="1586442">
                    <a:moveTo>
                      <a:pt x="554566" y="0"/>
                    </a:moveTo>
                    <a:cubicBezTo>
                      <a:pt x="629967" y="0"/>
                      <a:pt x="691091" y="61124"/>
                      <a:pt x="691091" y="136525"/>
                    </a:cubicBezTo>
                    <a:cubicBezTo>
                      <a:pt x="691091" y="174225"/>
                      <a:pt x="675810" y="208357"/>
                      <a:pt x="651104" y="233063"/>
                    </a:cubicBezTo>
                    <a:lnTo>
                      <a:pt x="635747" y="243417"/>
                    </a:lnTo>
                    <a:lnTo>
                      <a:pt x="1109134" y="243417"/>
                    </a:lnTo>
                    <a:lnTo>
                      <a:pt x="1109134" y="698023"/>
                    </a:lnTo>
                    <a:lnTo>
                      <a:pt x="1115334" y="688827"/>
                    </a:lnTo>
                    <a:cubicBezTo>
                      <a:pt x="1142052" y="662109"/>
                      <a:pt x="1178961" y="645584"/>
                      <a:pt x="1219730" y="645584"/>
                    </a:cubicBezTo>
                    <a:cubicBezTo>
                      <a:pt x="1301268" y="645584"/>
                      <a:pt x="1367368" y="711684"/>
                      <a:pt x="1367368" y="793222"/>
                    </a:cubicBezTo>
                    <a:cubicBezTo>
                      <a:pt x="1367368" y="874760"/>
                      <a:pt x="1301268" y="940860"/>
                      <a:pt x="1219730" y="940860"/>
                    </a:cubicBezTo>
                    <a:cubicBezTo>
                      <a:pt x="1178961" y="940860"/>
                      <a:pt x="1142052" y="924335"/>
                      <a:pt x="1115334" y="897618"/>
                    </a:cubicBezTo>
                    <a:lnTo>
                      <a:pt x="1109134" y="888422"/>
                    </a:lnTo>
                    <a:lnTo>
                      <a:pt x="1109134" y="1343025"/>
                    </a:lnTo>
                    <a:lnTo>
                      <a:pt x="635747" y="1343025"/>
                    </a:lnTo>
                    <a:lnTo>
                      <a:pt x="651104" y="1353379"/>
                    </a:lnTo>
                    <a:cubicBezTo>
                      <a:pt x="675810" y="1378086"/>
                      <a:pt x="691091" y="1412217"/>
                      <a:pt x="691091" y="1449917"/>
                    </a:cubicBezTo>
                    <a:cubicBezTo>
                      <a:pt x="691091" y="1525318"/>
                      <a:pt x="629967" y="1586442"/>
                      <a:pt x="554566" y="1586442"/>
                    </a:cubicBezTo>
                    <a:cubicBezTo>
                      <a:pt x="479165" y="1586442"/>
                      <a:pt x="418041" y="1525318"/>
                      <a:pt x="418041" y="1449917"/>
                    </a:cubicBezTo>
                    <a:cubicBezTo>
                      <a:pt x="418041" y="1412217"/>
                      <a:pt x="433322" y="1378086"/>
                      <a:pt x="458028" y="1353379"/>
                    </a:cubicBezTo>
                    <a:lnTo>
                      <a:pt x="473386" y="1343025"/>
                    </a:lnTo>
                    <a:lnTo>
                      <a:pt x="0" y="1343025"/>
                    </a:lnTo>
                    <a:lnTo>
                      <a:pt x="0" y="891562"/>
                    </a:lnTo>
                    <a:lnTo>
                      <a:pt x="4084" y="897618"/>
                    </a:lnTo>
                    <a:cubicBezTo>
                      <a:pt x="30801" y="924335"/>
                      <a:pt x="67710" y="940860"/>
                      <a:pt x="108479" y="940860"/>
                    </a:cubicBezTo>
                    <a:cubicBezTo>
                      <a:pt x="190017" y="940860"/>
                      <a:pt x="256117" y="874760"/>
                      <a:pt x="256117" y="793222"/>
                    </a:cubicBezTo>
                    <a:cubicBezTo>
                      <a:pt x="256117" y="711684"/>
                      <a:pt x="190017" y="645584"/>
                      <a:pt x="108479" y="645584"/>
                    </a:cubicBezTo>
                    <a:cubicBezTo>
                      <a:pt x="67710" y="645584"/>
                      <a:pt x="30801" y="662109"/>
                      <a:pt x="4084" y="688827"/>
                    </a:cubicBezTo>
                    <a:lnTo>
                      <a:pt x="0" y="694883"/>
                    </a:lnTo>
                    <a:lnTo>
                      <a:pt x="0" y="243417"/>
                    </a:lnTo>
                    <a:lnTo>
                      <a:pt x="473386" y="243417"/>
                    </a:lnTo>
                    <a:lnTo>
                      <a:pt x="458028" y="233063"/>
                    </a:lnTo>
                    <a:cubicBezTo>
                      <a:pt x="433322" y="208357"/>
                      <a:pt x="418041" y="174225"/>
                      <a:pt x="418041" y="136525"/>
                    </a:cubicBezTo>
                    <a:cubicBezTo>
                      <a:pt x="418041" y="61124"/>
                      <a:pt x="479165" y="0"/>
                      <a:pt x="5545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05</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64" name="文本框 63"/>
              <p:cNvSpPr txBox="1"/>
              <p:nvPr>
                <p:custDataLst>
                  <p:tags r:id="rId27"/>
                </p:custDataLst>
              </p:nvPr>
            </p:nvSpPr>
            <p:spPr>
              <a:xfrm flipH="1">
                <a:off x="6618810" y="4339522"/>
                <a:ext cx="2310046" cy="478405"/>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5"/>
                    </a:solidFill>
                    <a:latin typeface="隶书" panose="02010509060101010101" pitchFamily="49" charset="-122"/>
                    <a:ea typeface="隶书" panose="02010509060101010101" pitchFamily="49" charset="-122"/>
                    <a:cs typeface="隶书" panose="02010509060101010101" pitchFamily="49" charset="-122"/>
                    <a:sym typeface="+mn-ea"/>
                  </a:rPr>
                  <a:t>道路作业警示灯应为红色,警示灯应防爆并采用安全电压。</a:t>
                </a:r>
                <a:endParaRPr lang="en-US" altLang="zh-CN" sz="1400" b="1" dirty="0">
                  <a:solidFill>
                    <a:schemeClr val="accent5"/>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41" name="文本框 40"/>
              <p:cNvSpPr txBox="1"/>
              <p:nvPr>
                <p:custDataLst>
                  <p:tags r:id="rId28"/>
                </p:custDataLst>
              </p:nvPr>
            </p:nvSpPr>
            <p:spPr>
              <a:xfrm flipH="1">
                <a:off x="7806551" y="5280655"/>
                <a:ext cx="2963781" cy="957398"/>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5"/>
                    </a:solidFill>
                    <a:latin typeface="隶书" panose="02010509060101010101" pitchFamily="49" charset="-122"/>
                    <a:ea typeface="隶书" panose="02010509060101010101" pitchFamily="49" charset="-122"/>
                    <a:cs typeface="隶书" panose="02010509060101010101" pitchFamily="49" charset="-122"/>
                    <a:sym typeface="+mn-ea"/>
                  </a:rPr>
                  <a:t>道路作业警示灯遇雨、雪、雾天时应开启，在其他气候条件下应自傍晚前开启，并能发出至少自150m以外清晰可见的连续、闪烁或旋转的红光。</a:t>
                </a:r>
                <a:endParaRPr lang="en-US" altLang="zh-CN" sz="1400" b="1" dirty="0">
                  <a:solidFill>
                    <a:schemeClr val="accent5"/>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grpSp>
          <p:nvGrpSpPr>
            <p:cNvPr id="14" name="组合 13"/>
            <p:cNvGrpSpPr/>
            <p:nvPr>
              <p:custDataLst>
                <p:tags r:id="rId29"/>
              </p:custDataLst>
            </p:nvPr>
          </p:nvGrpSpPr>
          <p:grpSpPr>
            <a:xfrm>
              <a:off x="4253" y="7898"/>
              <a:ext cx="6552" cy="1553"/>
              <a:chOff x="223604" y="2944588"/>
              <a:chExt cx="3856224" cy="914030"/>
            </a:xfrm>
          </p:grpSpPr>
          <p:sp>
            <p:nvSpPr>
              <p:cNvPr id="15" name="任意多边形 14"/>
              <p:cNvSpPr/>
              <p:nvPr>
                <p:custDataLst>
                  <p:tags r:id="rId30"/>
                </p:custDataLst>
              </p:nvPr>
            </p:nvSpPr>
            <p:spPr>
              <a:xfrm>
                <a:off x="2734728" y="2944588"/>
                <a:ext cx="1345100" cy="914030"/>
              </a:xfrm>
              <a:custGeom>
                <a:avLst/>
                <a:gdLst>
                  <a:gd name="connsiteX0" fmla="*/ 250830 w 1618198"/>
                  <a:gd name="connsiteY0" fmla="*/ 0 h 1099608"/>
                  <a:gd name="connsiteX1" fmla="*/ 708703 w 1618198"/>
                  <a:gd name="connsiteY1" fmla="*/ 0 h 1099608"/>
                  <a:gd name="connsiteX2" fmla="*/ 679600 w 1618198"/>
                  <a:gd name="connsiteY2" fmla="*/ 43165 h 1099608"/>
                  <a:gd name="connsiteX3" fmla="*/ 668871 w 1618198"/>
                  <a:gd name="connsiteY3" fmla="*/ 96307 h 1099608"/>
                  <a:gd name="connsiteX4" fmla="*/ 805396 w 1618198"/>
                  <a:gd name="connsiteY4" fmla="*/ 232832 h 1099608"/>
                  <a:gd name="connsiteX5" fmla="*/ 941921 w 1618198"/>
                  <a:gd name="connsiteY5" fmla="*/ 96307 h 1099608"/>
                  <a:gd name="connsiteX6" fmla="*/ 931192 w 1618198"/>
                  <a:gd name="connsiteY6" fmla="*/ 43165 h 1099608"/>
                  <a:gd name="connsiteX7" fmla="*/ 902090 w 1618198"/>
                  <a:gd name="connsiteY7" fmla="*/ 0 h 1099608"/>
                  <a:gd name="connsiteX8" fmla="*/ 1359964 w 1618198"/>
                  <a:gd name="connsiteY8" fmla="*/ 0 h 1099608"/>
                  <a:gd name="connsiteX9" fmla="*/ 1359964 w 1618198"/>
                  <a:gd name="connsiteY9" fmla="*/ 454606 h 1099608"/>
                  <a:gd name="connsiteX10" fmla="*/ 1366165 w 1618198"/>
                  <a:gd name="connsiteY10" fmla="*/ 445409 h 1099608"/>
                  <a:gd name="connsiteX11" fmla="*/ 1470560 w 1618198"/>
                  <a:gd name="connsiteY11" fmla="*/ 402167 h 1099608"/>
                  <a:gd name="connsiteX12" fmla="*/ 1618198 w 1618198"/>
                  <a:gd name="connsiteY12" fmla="*/ 549805 h 1099608"/>
                  <a:gd name="connsiteX13" fmla="*/ 1470560 w 1618198"/>
                  <a:gd name="connsiteY13" fmla="*/ 697443 h 1099608"/>
                  <a:gd name="connsiteX14" fmla="*/ 1366165 w 1618198"/>
                  <a:gd name="connsiteY14" fmla="*/ 654201 h 1099608"/>
                  <a:gd name="connsiteX15" fmla="*/ 1359964 w 1618198"/>
                  <a:gd name="connsiteY15" fmla="*/ 645005 h 1099608"/>
                  <a:gd name="connsiteX16" fmla="*/ 1359964 w 1618198"/>
                  <a:gd name="connsiteY16" fmla="*/ 1099608 h 1099608"/>
                  <a:gd name="connsiteX17" fmla="*/ 907797 w 1618198"/>
                  <a:gd name="connsiteY17" fmla="*/ 1099608 h 1099608"/>
                  <a:gd name="connsiteX18" fmla="*/ 931192 w 1618198"/>
                  <a:gd name="connsiteY18" fmla="*/ 1064908 h 1099608"/>
                  <a:gd name="connsiteX19" fmla="*/ 941921 w 1618198"/>
                  <a:gd name="connsiteY19" fmla="*/ 1011766 h 1099608"/>
                  <a:gd name="connsiteX20" fmla="*/ 805396 w 1618198"/>
                  <a:gd name="connsiteY20" fmla="*/ 875241 h 1099608"/>
                  <a:gd name="connsiteX21" fmla="*/ 668871 w 1618198"/>
                  <a:gd name="connsiteY21" fmla="*/ 1011766 h 1099608"/>
                  <a:gd name="connsiteX22" fmla="*/ 679600 w 1618198"/>
                  <a:gd name="connsiteY22" fmla="*/ 1064908 h 1099608"/>
                  <a:gd name="connsiteX23" fmla="*/ 702995 w 1618198"/>
                  <a:gd name="connsiteY23" fmla="*/ 1099608 h 1099608"/>
                  <a:gd name="connsiteX24" fmla="*/ 250830 w 1618198"/>
                  <a:gd name="connsiteY24" fmla="*/ 1099608 h 1099608"/>
                  <a:gd name="connsiteX25" fmla="*/ 250830 w 1618198"/>
                  <a:gd name="connsiteY25" fmla="*/ 655013 h 1099608"/>
                  <a:gd name="connsiteX26" fmla="*/ 205105 w 1618198"/>
                  <a:gd name="connsiteY26" fmla="*/ 685841 h 1099608"/>
                  <a:gd name="connsiteX27" fmla="*/ 147638 w 1618198"/>
                  <a:gd name="connsiteY27" fmla="*/ 697443 h 1099608"/>
                  <a:gd name="connsiteX28" fmla="*/ 0 w 1618198"/>
                  <a:gd name="connsiteY28" fmla="*/ 549805 h 1099608"/>
                  <a:gd name="connsiteX29" fmla="*/ 147638 w 1618198"/>
                  <a:gd name="connsiteY29" fmla="*/ 402167 h 1099608"/>
                  <a:gd name="connsiteX30" fmla="*/ 205105 w 1618198"/>
                  <a:gd name="connsiteY30" fmla="*/ 413769 h 1099608"/>
                  <a:gd name="connsiteX31" fmla="*/ 250830 w 1618198"/>
                  <a:gd name="connsiteY31" fmla="*/ 444598 h 109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198" h="1099608">
                    <a:moveTo>
                      <a:pt x="250830" y="0"/>
                    </a:moveTo>
                    <a:lnTo>
                      <a:pt x="708703" y="0"/>
                    </a:lnTo>
                    <a:lnTo>
                      <a:pt x="679600" y="43165"/>
                    </a:lnTo>
                    <a:cubicBezTo>
                      <a:pt x="672691" y="59499"/>
                      <a:pt x="668871" y="77457"/>
                      <a:pt x="668871" y="96307"/>
                    </a:cubicBezTo>
                    <a:cubicBezTo>
                      <a:pt x="668871" y="171708"/>
                      <a:pt x="729995" y="232832"/>
                      <a:pt x="805396" y="232832"/>
                    </a:cubicBezTo>
                    <a:cubicBezTo>
                      <a:pt x="880797" y="232832"/>
                      <a:pt x="941921" y="171708"/>
                      <a:pt x="941921" y="96307"/>
                    </a:cubicBezTo>
                    <a:cubicBezTo>
                      <a:pt x="941921" y="77457"/>
                      <a:pt x="938101" y="59499"/>
                      <a:pt x="931192" y="43165"/>
                    </a:cubicBezTo>
                    <a:lnTo>
                      <a:pt x="902090" y="0"/>
                    </a:lnTo>
                    <a:lnTo>
                      <a:pt x="1359964" y="0"/>
                    </a:lnTo>
                    <a:lnTo>
                      <a:pt x="1359964" y="454606"/>
                    </a:lnTo>
                    <a:lnTo>
                      <a:pt x="1366165" y="445409"/>
                    </a:lnTo>
                    <a:cubicBezTo>
                      <a:pt x="1392882" y="418692"/>
                      <a:pt x="1429791" y="402167"/>
                      <a:pt x="1470560" y="402167"/>
                    </a:cubicBezTo>
                    <a:cubicBezTo>
                      <a:pt x="1552098" y="402167"/>
                      <a:pt x="1618198" y="468267"/>
                      <a:pt x="1618198" y="549805"/>
                    </a:cubicBezTo>
                    <a:cubicBezTo>
                      <a:pt x="1618198" y="631343"/>
                      <a:pt x="1552098" y="697443"/>
                      <a:pt x="1470560" y="697443"/>
                    </a:cubicBezTo>
                    <a:cubicBezTo>
                      <a:pt x="1429791" y="697443"/>
                      <a:pt x="1392882" y="680918"/>
                      <a:pt x="1366165" y="654201"/>
                    </a:cubicBezTo>
                    <a:lnTo>
                      <a:pt x="1359964" y="645005"/>
                    </a:lnTo>
                    <a:lnTo>
                      <a:pt x="1359964" y="1099608"/>
                    </a:lnTo>
                    <a:lnTo>
                      <a:pt x="907797" y="1099608"/>
                    </a:lnTo>
                    <a:lnTo>
                      <a:pt x="931192" y="1064908"/>
                    </a:lnTo>
                    <a:cubicBezTo>
                      <a:pt x="938101" y="1048574"/>
                      <a:pt x="941921" y="1030616"/>
                      <a:pt x="941921" y="1011766"/>
                    </a:cubicBezTo>
                    <a:cubicBezTo>
                      <a:pt x="941921" y="936365"/>
                      <a:pt x="880797" y="875241"/>
                      <a:pt x="805396" y="875241"/>
                    </a:cubicBezTo>
                    <a:cubicBezTo>
                      <a:pt x="729995" y="875241"/>
                      <a:pt x="668871" y="936365"/>
                      <a:pt x="668871" y="1011766"/>
                    </a:cubicBezTo>
                    <a:cubicBezTo>
                      <a:pt x="668871" y="1030616"/>
                      <a:pt x="672691" y="1048574"/>
                      <a:pt x="679600" y="1064908"/>
                    </a:cubicBezTo>
                    <a:lnTo>
                      <a:pt x="702995" y="1099608"/>
                    </a:lnTo>
                    <a:lnTo>
                      <a:pt x="250830" y="1099608"/>
                    </a:lnTo>
                    <a:lnTo>
                      <a:pt x="250830" y="655013"/>
                    </a:lnTo>
                    <a:lnTo>
                      <a:pt x="205105" y="685841"/>
                    </a:lnTo>
                    <a:cubicBezTo>
                      <a:pt x="187442" y="693312"/>
                      <a:pt x="168022" y="697443"/>
                      <a:pt x="147638" y="697443"/>
                    </a:cubicBezTo>
                    <a:cubicBezTo>
                      <a:pt x="66100" y="697443"/>
                      <a:pt x="0" y="631343"/>
                      <a:pt x="0" y="549805"/>
                    </a:cubicBezTo>
                    <a:cubicBezTo>
                      <a:pt x="0" y="468267"/>
                      <a:pt x="66100" y="402167"/>
                      <a:pt x="147638" y="402167"/>
                    </a:cubicBezTo>
                    <a:cubicBezTo>
                      <a:pt x="168022" y="402167"/>
                      <a:pt x="187442" y="406298"/>
                      <a:pt x="205105" y="413769"/>
                    </a:cubicBezTo>
                    <a:lnTo>
                      <a:pt x="250830" y="4445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rPr>
                  <a:t>02</a:t>
                </a:r>
                <a:endParaRPr lang="en-US" altLang="zh-CN" b="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20" name="文本框 19"/>
              <p:cNvSpPr txBox="1"/>
              <p:nvPr>
                <p:custDataLst>
                  <p:tags r:id="rId31"/>
                </p:custDataLst>
              </p:nvPr>
            </p:nvSpPr>
            <p:spPr>
              <a:xfrm flipH="1">
                <a:off x="223604" y="3042582"/>
                <a:ext cx="2310046" cy="718040"/>
              </a:xfrm>
              <a:prstGeom prst="rect">
                <a:avLst/>
              </a:prstGeom>
              <a:noFill/>
            </p:spPr>
            <p:txBody>
              <a:bodyPr wrap="square" lIns="0" tIns="0" rIns="0" bIns="0" rtlCol="0" anchor="ctr" anchorCtr="0">
                <a:spAutoFit/>
              </a:bodyPr>
              <a:lstStyle/>
              <a:p>
                <a:pPr lvl="0" algn="just">
                  <a:lnSpc>
                    <a:spcPct val="120000"/>
                  </a:lnSpc>
                </a:pPr>
                <a:r>
                  <a:rPr lang="en-US" altLang="zh-CN" sz="1400" b="1" dirty="0">
                    <a:solidFill>
                      <a:schemeClr val="accent2"/>
                    </a:solidFill>
                    <a:latin typeface="隶书" panose="02010509060101010101" pitchFamily="49" charset="-122"/>
                    <a:ea typeface="隶书" panose="02010509060101010101" pitchFamily="49" charset="-122"/>
                    <a:cs typeface="隶书" panose="02010509060101010101" pitchFamily="49" charset="-122"/>
                    <a:sym typeface="+mn-ea"/>
                  </a:rPr>
                  <a:t>道路作业警示灯设置高度应符合GA 182的规定，离地面1.5cm，不低于1.0m。</a:t>
                </a:r>
                <a:endParaRPr lang="en-US" altLang="zh-CN" sz="1400" b="1" dirty="0">
                  <a:solidFill>
                    <a:schemeClr val="accent2"/>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grpSp>
    </p:spTree>
    <p:custDataLst>
      <p:tags r:id="rId3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a:grpSpLocks noChangeAspect="1"/>
          </p:cNvGrpSpPr>
          <p:nvPr/>
        </p:nvGrpSpPr>
        <p:grpSpPr>
          <a:xfrm>
            <a:off x="0" y="315595"/>
            <a:ext cx="3223895" cy="429895"/>
            <a:chOff x="0" y="497"/>
            <a:chExt cx="5077"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4266"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应急救援及恢复交通</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7" name="组合 16"/>
          <p:cNvGrpSpPr/>
          <p:nvPr/>
        </p:nvGrpSpPr>
        <p:grpSpPr>
          <a:xfrm>
            <a:off x="730862" y="1823278"/>
            <a:ext cx="10303555" cy="2865290"/>
            <a:chOff x="1413" y="3137"/>
            <a:chExt cx="15269" cy="4246"/>
          </a:xfrm>
        </p:grpSpPr>
        <p:sp>
          <p:nvSpPr>
            <p:cNvPr id="2" name="椭圆 1"/>
            <p:cNvSpPr/>
            <p:nvPr>
              <p:custDataLst>
                <p:tags r:id="rId12"/>
              </p:custDataLst>
            </p:nvPr>
          </p:nvSpPr>
          <p:spPr>
            <a:xfrm>
              <a:off x="6443" y="3137"/>
              <a:ext cx="4121" cy="4246"/>
            </a:xfrm>
            <a:prstGeom prst="ellipse">
              <a:avLst/>
            </a:prstGeom>
            <a:solidFill>
              <a:schemeClr val="accent1"/>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sp>
          <p:nvSpPr>
            <p:cNvPr id="3" name="椭圆 2"/>
            <p:cNvSpPr/>
            <p:nvPr>
              <p:custDataLst>
                <p:tags r:id="rId13"/>
              </p:custDataLst>
            </p:nvPr>
          </p:nvSpPr>
          <p:spPr>
            <a:xfrm>
              <a:off x="10028" y="3137"/>
              <a:ext cx="4044" cy="4246"/>
            </a:xfrm>
            <a:prstGeom prst="ellipse">
              <a:avLst/>
            </a:prstGeom>
            <a:solidFill>
              <a:schemeClr val="accent2"/>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sp>
          <p:nvSpPr>
            <p:cNvPr id="4" name="椭圆 3"/>
            <p:cNvSpPr/>
            <p:nvPr>
              <p:custDataLst>
                <p:tags r:id="rId14"/>
              </p:custDataLst>
            </p:nvPr>
          </p:nvSpPr>
          <p:spPr>
            <a:xfrm>
              <a:off x="10142" y="3977"/>
              <a:ext cx="2400" cy="2563"/>
            </a:xfrm>
            <a:prstGeom prst="ellipse">
              <a:avLst/>
            </a:prstGeom>
            <a:noFill/>
            <a:ln>
              <a:solidFill>
                <a:schemeClr val="accent3">
                  <a:lumMod val="40000"/>
                  <a:lumOff val="60000"/>
                </a:schemeClr>
              </a:solidFill>
              <a:prstDash val="dash"/>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sp>
          <p:nvSpPr>
            <p:cNvPr id="21" name="椭圆 20"/>
            <p:cNvSpPr/>
            <p:nvPr>
              <p:custDataLst>
                <p:tags r:id="rId15"/>
              </p:custDataLst>
            </p:nvPr>
          </p:nvSpPr>
          <p:spPr>
            <a:xfrm>
              <a:off x="8124" y="3977"/>
              <a:ext cx="2400" cy="2563"/>
            </a:xfrm>
            <a:prstGeom prst="ellipse">
              <a:avLst/>
            </a:prstGeom>
            <a:noFill/>
            <a:ln>
              <a:solidFill>
                <a:schemeClr val="accent3">
                  <a:lumMod val="40000"/>
                  <a:lumOff val="60000"/>
                </a:schemeClr>
              </a:solidFill>
              <a:prstDash val="dash"/>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grpSp>
          <p:nvGrpSpPr>
            <p:cNvPr id="13" name="组合 12"/>
            <p:cNvGrpSpPr/>
            <p:nvPr/>
          </p:nvGrpSpPr>
          <p:grpSpPr>
            <a:xfrm>
              <a:off x="11674" y="3669"/>
              <a:ext cx="5008" cy="1127"/>
              <a:chOff x="10945" y="3972"/>
              <a:chExt cx="4679" cy="1053"/>
            </a:xfrm>
          </p:grpSpPr>
          <p:sp>
            <p:nvSpPr>
              <p:cNvPr id="18" name="矩形 17"/>
              <p:cNvSpPr/>
              <p:nvPr>
                <p:custDataLst>
                  <p:tags r:id="rId16"/>
                </p:custDataLst>
              </p:nvPr>
            </p:nvSpPr>
            <p:spPr>
              <a:xfrm>
                <a:off x="10945" y="3972"/>
                <a:ext cx="4679" cy="1053"/>
              </a:xfrm>
              <a:prstGeom prst="rect">
                <a:avLst/>
              </a:prstGeom>
              <a:solidFill>
                <a:schemeClr val="lt1">
                  <a:lumMod val="95000"/>
                </a:schemeClr>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sp>
            <p:nvSpPr>
              <p:cNvPr id="19" name="矩形 17"/>
              <p:cNvSpPr>
                <a:spLocks noChangeArrowheads="1"/>
              </p:cNvSpPr>
              <p:nvPr>
                <p:custDataLst>
                  <p:tags r:id="rId17"/>
                </p:custDataLst>
              </p:nvPr>
            </p:nvSpPr>
            <p:spPr bwMode="auto">
              <a:xfrm>
                <a:off x="10945" y="4261"/>
                <a:ext cx="4404" cy="42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rgbClr val="000000"/>
                    </a:solidFill>
                    <a:latin typeface="Calibri" panose="020F0502020204030204" pitchFamily="34" charset="0"/>
                    <a:ea typeface="微软雅黑" panose="020B0503020204020204" pitchFamily="34" charset="-122"/>
                  </a:defRPr>
                </a:lvl1pPr>
                <a:lvl2pPr marL="742950" indent="-285750">
                  <a:defRPr>
                    <a:solidFill>
                      <a:srgbClr val="000000"/>
                    </a:solidFill>
                    <a:latin typeface="Calibri" panose="020F0502020204030204" pitchFamily="34" charset="0"/>
                    <a:ea typeface="微软雅黑" panose="020B0503020204020204" pitchFamily="34" charset="-122"/>
                  </a:defRPr>
                </a:lvl2pPr>
                <a:lvl3pPr marL="1143000" indent="-228600">
                  <a:defRPr>
                    <a:solidFill>
                      <a:srgbClr val="000000"/>
                    </a:solidFill>
                    <a:latin typeface="Calibri" panose="020F0502020204030204" pitchFamily="34" charset="0"/>
                    <a:ea typeface="微软雅黑" panose="020B0503020204020204" pitchFamily="34" charset="-122"/>
                  </a:defRPr>
                </a:lvl3pPr>
                <a:lvl4pPr marL="1600200" indent="-228600">
                  <a:defRPr>
                    <a:solidFill>
                      <a:srgbClr val="000000"/>
                    </a:solidFill>
                    <a:latin typeface="Calibri" panose="020F0502020204030204" pitchFamily="34" charset="0"/>
                    <a:ea typeface="微软雅黑" panose="020B0503020204020204" pitchFamily="34" charset="-122"/>
                  </a:defRPr>
                </a:lvl4pPr>
                <a:lvl5pPr marL="2057400" indent="-228600">
                  <a:defRPr>
                    <a:solidFill>
                      <a:srgbClr val="000000"/>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9pPr>
              </a:lstStyle>
              <a:p>
                <a:pPr lvl="0" algn="l"/>
                <a:r>
                  <a:rPr lang="en-US" altLang="zh-CN" sz="1400" b="1">
                    <a:solidFill>
                      <a:schemeClr val="dk1"/>
                    </a:solidFill>
                    <a:latin typeface="隶书" panose="02010509060101010101" pitchFamily="49" charset="-122"/>
                    <a:ea typeface="隶书" panose="02010509060101010101" pitchFamily="49" charset="-122"/>
                    <a:sym typeface="+mn-ea"/>
                  </a:rPr>
                  <a:t>断路作业结束，应迅速清理现场。</a:t>
                </a:r>
                <a:endParaRPr lang="en-US" altLang="zh-CN" sz="1400" b="1">
                  <a:solidFill>
                    <a:schemeClr val="dk1"/>
                  </a:solidFill>
                  <a:latin typeface="隶书" panose="02010509060101010101" pitchFamily="49" charset="-122"/>
                  <a:ea typeface="隶书" panose="02010509060101010101" pitchFamily="49" charset="-122"/>
                  <a:sym typeface="+mn-ea"/>
                </a:endParaRPr>
              </a:p>
            </p:txBody>
          </p:sp>
        </p:grpSp>
        <p:grpSp>
          <p:nvGrpSpPr>
            <p:cNvPr id="8" name="组合 7"/>
            <p:cNvGrpSpPr/>
            <p:nvPr/>
          </p:nvGrpSpPr>
          <p:grpSpPr>
            <a:xfrm>
              <a:off x="11674" y="5891"/>
              <a:ext cx="3507" cy="1127"/>
              <a:chOff x="10945" y="6098"/>
              <a:chExt cx="3277" cy="1053"/>
            </a:xfrm>
          </p:grpSpPr>
          <p:sp>
            <p:nvSpPr>
              <p:cNvPr id="22" name="矩形 21"/>
              <p:cNvSpPr/>
              <p:nvPr>
                <p:custDataLst>
                  <p:tags r:id="rId18"/>
                </p:custDataLst>
              </p:nvPr>
            </p:nvSpPr>
            <p:spPr>
              <a:xfrm>
                <a:off x="10945" y="6098"/>
                <a:ext cx="3277" cy="1053"/>
              </a:xfrm>
              <a:prstGeom prst="rect">
                <a:avLst/>
              </a:prstGeom>
              <a:solidFill>
                <a:schemeClr val="lt1"/>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endParaRPr lang="zh-CN" altLang="en-US">
                  <a:solidFill>
                    <a:schemeClr val="lt1"/>
                  </a:solidFill>
                  <a:latin typeface="隶书" panose="02010509060101010101" pitchFamily="49" charset="-122"/>
                  <a:ea typeface="隶书" panose="02010509060101010101" pitchFamily="49" charset="-122"/>
                </a:endParaRPr>
              </a:p>
            </p:txBody>
          </p:sp>
          <p:sp>
            <p:nvSpPr>
              <p:cNvPr id="23" name="矩形 17"/>
              <p:cNvSpPr>
                <a:spLocks noChangeArrowheads="1"/>
              </p:cNvSpPr>
              <p:nvPr>
                <p:custDataLst>
                  <p:tags r:id="rId19"/>
                </p:custDataLst>
              </p:nvPr>
            </p:nvSpPr>
            <p:spPr bwMode="auto">
              <a:xfrm>
                <a:off x="10945" y="6408"/>
                <a:ext cx="2919" cy="42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rgbClr val="000000"/>
                    </a:solidFill>
                    <a:latin typeface="Calibri" panose="020F0502020204030204" pitchFamily="34" charset="0"/>
                    <a:ea typeface="微软雅黑" panose="020B0503020204020204" pitchFamily="34" charset="-122"/>
                  </a:defRPr>
                </a:lvl1pPr>
                <a:lvl2pPr marL="742950" indent="-285750">
                  <a:defRPr>
                    <a:solidFill>
                      <a:srgbClr val="000000"/>
                    </a:solidFill>
                    <a:latin typeface="Calibri" panose="020F0502020204030204" pitchFamily="34" charset="0"/>
                    <a:ea typeface="微软雅黑" panose="020B0503020204020204" pitchFamily="34" charset="-122"/>
                  </a:defRPr>
                </a:lvl2pPr>
                <a:lvl3pPr marL="1143000" indent="-228600">
                  <a:defRPr>
                    <a:solidFill>
                      <a:srgbClr val="000000"/>
                    </a:solidFill>
                    <a:latin typeface="Calibri" panose="020F0502020204030204" pitchFamily="34" charset="0"/>
                    <a:ea typeface="微软雅黑" panose="020B0503020204020204" pitchFamily="34" charset="-122"/>
                  </a:defRPr>
                </a:lvl3pPr>
                <a:lvl4pPr marL="1600200" indent="-228600">
                  <a:defRPr>
                    <a:solidFill>
                      <a:srgbClr val="000000"/>
                    </a:solidFill>
                    <a:latin typeface="Calibri" panose="020F0502020204030204" pitchFamily="34" charset="0"/>
                    <a:ea typeface="微软雅黑" panose="020B0503020204020204" pitchFamily="34" charset="-122"/>
                  </a:defRPr>
                </a:lvl4pPr>
                <a:lvl5pPr marL="2057400" indent="-228600">
                  <a:defRPr>
                    <a:solidFill>
                      <a:srgbClr val="000000"/>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9pPr>
              </a:lstStyle>
              <a:p>
                <a:pPr lvl="0" algn="l"/>
                <a:r>
                  <a:rPr lang="en-US" altLang="zh-CN" sz="1400" b="1">
                    <a:solidFill>
                      <a:schemeClr val="dk1"/>
                    </a:solidFill>
                    <a:latin typeface="隶书" panose="02010509060101010101" pitchFamily="49" charset="-122"/>
                    <a:ea typeface="隶书" panose="02010509060101010101" pitchFamily="49" charset="-122"/>
                    <a:sym typeface="+mn-ea"/>
                  </a:rPr>
                  <a:t>尽快恢复正常交通。</a:t>
                </a:r>
                <a:endParaRPr lang="en-US" altLang="zh-CN" sz="1400" b="1">
                  <a:solidFill>
                    <a:schemeClr val="dk1"/>
                  </a:solidFill>
                  <a:latin typeface="隶书" panose="02010509060101010101" pitchFamily="49" charset="-122"/>
                  <a:ea typeface="隶书" panose="02010509060101010101" pitchFamily="49" charset="-122"/>
                  <a:sym typeface="+mn-ea"/>
                </a:endParaRPr>
              </a:p>
            </p:txBody>
          </p:sp>
        </p:grpSp>
        <p:grpSp>
          <p:nvGrpSpPr>
            <p:cNvPr id="12" name="组合 11"/>
            <p:cNvGrpSpPr/>
            <p:nvPr/>
          </p:nvGrpSpPr>
          <p:grpSpPr>
            <a:xfrm>
              <a:off x="1413" y="3669"/>
              <a:ext cx="7382" cy="1127"/>
              <a:chOff x="1358" y="3913"/>
              <a:chExt cx="6897" cy="1053"/>
            </a:xfrm>
          </p:grpSpPr>
          <p:sp>
            <p:nvSpPr>
              <p:cNvPr id="26" name="矩形 25"/>
              <p:cNvSpPr/>
              <p:nvPr>
                <p:custDataLst>
                  <p:tags r:id="rId20"/>
                </p:custDataLst>
              </p:nvPr>
            </p:nvSpPr>
            <p:spPr>
              <a:xfrm>
                <a:off x="1358" y="3913"/>
                <a:ext cx="6897" cy="1053"/>
              </a:xfrm>
              <a:prstGeom prst="rect">
                <a:avLst/>
              </a:prstGeom>
              <a:solidFill>
                <a:schemeClr val="lt1">
                  <a:lumMod val="95000"/>
                </a:schemeClr>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r" eaLnBrk="1" fontAlgn="auto" hangingPunct="1">
                  <a:spcBef>
                    <a:spcPts val="0"/>
                  </a:spcBef>
                  <a:spcAft>
                    <a:spcPts val="0"/>
                  </a:spcAft>
                  <a:defRPr/>
                </a:pPr>
                <a:endParaRPr lang="zh-CN" altLang="en-US" dirty="0">
                  <a:solidFill>
                    <a:schemeClr val="lt1"/>
                  </a:solidFill>
                  <a:latin typeface="隶书" panose="02010509060101010101" pitchFamily="49" charset="-122"/>
                  <a:ea typeface="隶书" panose="02010509060101010101" pitchFamily="49" charset="-122"/>
                </a:endParaRPr>
              </a:p>
            </p:txBody>
          </p:sp>
          <p:sp>
            <p:nvSpPr>
              <p:cNvPr id="27" name="矩形 17"/>
              <p:cNvSpPr>
                <a:spLocks noChangeArrowheads="1"/>
              </p:cNvSpPr>
              <p:nvPr>
                <p:custDataLst>
                  <p:tags r:id="rId21"/>
                </p:custDataLst>
              </p:nvPr>
            </p:nvSpPr>
            <p:spPr bwMode="auto">
              <a:xfrm>
                <a:off x="1570" y="4013"/>
                <a:ext cx="6685" cy="841"/>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rgbClr val="000000"/>
                    </a:solidFill>
                    <a:latin typeface="Calibri" panose="020F0502020204030204" pitchFamily="34" charset="0"/>
                    <a:ea typeface="微软雅黑" panose="020B0503020204020204" pitchFamily="34" charset="-122"/>
                  </a:defRPr>
                </a:lvl1pPr>
                <a:lvl2pPr marL="742950" indent="-285750">
                  <a:defRPr>
                    <a:solidFill>
                      <a:srgbClr val="000000"/>
                    </a:solidFill>
                    <a:latin typeface="Calibri" panose="020F0502020204030204" pitchFamily="34" charset="0"/>
                    <a:ea typeface="微软雅黑" panose="020B0503020204020204" pitchFamily="34" charset="-122"/>
                  </a:defRPr>
                </a:lvl2pPr>
                <a:lvl3pPr marL="1143000" indent="-228600">
                  <a:defRPr>
                    <a:solidFill>
                      <a:srgbClr val="000000"/>
                    </a:solidFill>
                    <a:latin typeface="Calibri" panose="020F0502020204030204" pitchFamily="34" charset="0"/>
                    <a:ea typeface="微软雅黑" panose="020B0503020204020204" pitchFamily="34" charset="-122"/>
                  </a:defRPr>
                </a:lvl3pPr>
                <a:lvl4pPr marL="1600200" indent="-228600">
                  <a:defRPr>
                    <a:solidFill>
                      <a:srgbClr val="000000"/>
                    </a:solidFill>
                    <a:latin typeface="Calibri" panose="020F0502020204030204" pitchFamily="34" charset="0"/>
                    <a:ea typeface="微软雅黑" panose="020B0503020204020204" pitchFamily="34" charset="-122"/>
                  </a:defRPr>
                </a:lvl4pPr>
                <a:lvl5pPr marL="2057400" indent="-228600">
                  <a:defRPr>
                    <a:solidFill>
                      <a:srgbClr val="000000"/>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9pPr>
              </a:lstStyle>
              <a:p>
                <a:pPr lvl="0" algn="r">
                  <a:lnSpc>
                    <a:spcPct val="120000"/>
                  </a:lnSpc>
                </a:pPr>
                <a:r>
                  <a:rPr lang="en-US" altLang="zh-CN" sz="1400" b="1">
                    <a:solidFill>
                      <a:schemeClr val="dk1"/>
                    </a:solidFill>
                    <a:latin typeface="隶书" panose="02010509060101010101" pitchFamily="49" charset="-122"/>
                    <a:ea typeface="隶书" panose="02010509060101010101" pitchFamily="49" charset="-122"/>
                    <a:sym typeface="+mn-ea"/>
                  </a:rPr>
                  <a:t>断路申请单位应根据作业内容会同作业单位编制相应的事故应急措施，并配备有关器材。</a:t>
                </a:r>
                <a:endParaRPr lang="en-US" altLang="zh-CN" sz="1400" b="1">
                  <a:solidFill>
                    <a:schemeClr val="dk1"/>
                  </a:solidFill>
                  <a:latin typeface="隶书" panose="02010509060101010101" pitchFamily="49" charset="-122"/>
                  <a:ea typeface="隶书" panose="02010509060101010101" pitchFamily="49" charset="-122"/>
                  <a:sym typeface="+mn-ea"/>
                </a:endParaRPr>
              </a:p>
            </p:txBody>
          </p:sp>
        </p:grpSp>
        <p:grpSp>
          <p:nvGrpSpPr>
            <p:cNvPr id="10" name="组合 9"/>
            <p:cNvGrpSpPr/>
            <p:nvPr/>
          </p:nvGrpSpPr>
          <p:grpSpPr>
            <a:xfrm>
              <a:off x="3181" y="5891"/>
              <a:ext cx="5614" cy="1127"/>
              <a:chOff x="3010" y="5989"/>
              <a:chExt cx="5245" cy="1053"/>
            </a:xfrm>
          </p:grpSpPr>
          <p:sp>
            <p:nvSpPr>
              <p:cNvPr id="28" name="矩形 27"/>
              <p:cNvSpPr/>
              <p:nvPr>
                <p:custDataLst>
                  <p:tags r:id="rId22"/>
                </p:custDataLst>
              </p:nvPr>
            </p:nvSpPr>
            <p:spPr>
              <a:xfrm>
                <a:off x="3010" y="5989"/>
                <a:ext cx="5244" cy="1053"/>
              </a:xfrm>
              <a:prstGeom prst="rect">
                <a:avLst/>
              </a:prstGeom>
              <a:solidFill>
                <a:schemeClr val="lt1">
                  <a:lumMod val="95000"/>
                </a:schemeClr>
              </a:solidFill>
              <a:ln>
                <a:noFill/>
              </a:ln>
            </p:spPr>
            <p:style>
              <a:lnRef idx="2">
                <a:srgbClr val="FFC51B">
                  <a:shade val="50000"/>
                </a:srgbClr>
              </a:lnRef>
              <a:fillRef idx="1">
                <a:srgbClr val="FFC51B"/>
              </a:fillRef>
              <a:effectRef idx="0">
                <a:srgbClr val="FFC51B"/>
              </a:effectRef>
              <a:fontRef idx="minor">
                <a:sysClr val="window" lastClr="FFFFFF"/>
              </a:fontRef>
            </p:style>
            <p:txBody>
              <a:bodyPr anchor="ctr"/>
              <a:lstStyle/>
              <a:p>
                <a:pPr algn="ctr" eaLnBrk="1" fontAlgn="auto" hangingPunct="1">
                  <a:spcBef>
                    <a:spcPts val="0"/>
                  </a:spcBef>
                  <a:spcAft>
                    <a:spcPts val="0"/>
                  </a:spcAft>
                  <a:defRPr/>
                </a:pPr>
                <a:r>
                  <a:rPr lang="zh-CN" altLang="en-US">
                    <a:solidFill>
                      <a:schemeClr val="dk1"/>
                    </a:solidFill>
                    <a:latin typeface="隶书" panose="02010509060101010101" pitchFamily="49" charset="-122"/>
                    <a:ea typeface="隶书" panose="02010509060101010101" pitchFamily="49" charset="-122"/>
                  </a:rPr>
                  <a:t>动土挖开的路面宜做好临时应急措施，保证消防车的通行。</a:t>
                </a:r>
                <a:endParaRPr lang="zh-CN" altLang="en-US">
                  <a:solidFill>
                    <a:schemeClr val="dk1"/>
                  </a:solidFill>
                  <a:latin typeface="隶书" panose="02010509060101010101" pitchFamily="49" charset="-122"/>
                  <a:ea typeface="隶书" panose="02010509060101010101" pitchFamily="49" charset="-122"/>
                </a:endParaRPr>
              </a:p>
            </p:txBody>
          </p:sp>
          <p:sp>
            <p:nvSpPr>
              <p:cNvPr id="29" name="矩形 17"/>
              <p:cNvSpPr>
                <a:spLocks noChangeArrowheads="1"/>
              </p:cNvSpPr>
              <p:nvPr>
                <p:custDataLst>
                  <p:tags r:id="rId23"/>
                </p:custDataLst>
              </p:nvPr>
            </p:nvSpPr>
            <p:spPr bwMode="auto">
              <a:xfrm>
                <a:off x="3201" y="6089"/>
                <a:ext cx="5054" cy="841"/>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rgbClr val="000000"/>
                    </a:solidFill>
                    <a:latin typeface="Calibri" panose="020F0502020204030204" pitchFamily="34" charset="0"/>
                    <a:ea typeface="微软雅黑" panose="020B0503020204020204" pitchFamily="34" charset="-122"/>
                  </a:defRPr>
                </a:lvl1pPr>
                <a:lvl2pPr marL="742950" indent="-285750">
                  <a:defRPr>
                    <a:solidFill>
                      <a:srgbClr val="000000"/>
                    </a:solidFill>
                    <a:latin typeface="Calibri" panose="020F0502020204030204" pitchFamily="34" charset="0"/>
                    <a:ea typeface="微软雅黑" panose="020B0503020204020204" pitchFamily="34" charset="-122"/>
                  </a:defRPr>
                </a:lvl2pPr>
                <a:lvl3pPr marL="1143000" indent="-228600">
                  <a:defRPr>
                    <a:solidFill>
                      <a:srgbClr val="000000"/>
                    </a:solidFill>
                    <a:latin typeface="Calibri" panose="020F0502020204030204" pitchFamily="34" charset="0"/>
                    <a:ea typeface="微软雅黑" panose="020B0503020204020204" pitchFamily="34" charset="-122"/>
                  </a:defRPr>
                </a:lvl3pPr>
                <a:lvl4pPr marL="1600200" indent="-228600">
                  <a:defRPr>
                    <a:solidFill>
                      <a:srgbClr val="000000"/>
                    </a:solidFill>
                    <a:latin typeface="Calibri" panose="020F0502020204030204" pitchFamily="34" charset="0"/>
                    <a:ea typeface="微软雅黑" panose="020B0503020204020204" pitchFamily="34" charset="-122"/>
                  </a:defRPr>
                </a:lvl4pPr>
                <a:lvl5pPr marL="2057400" indent="-228600">
                  <a:defRPr>
                    <a:solidFill>
                      <a:srgbClr val="000000"/>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rgbClr val="000000"/>
                    </a:solidFill>
                    <a:latin typeface="Calibri" panose="020F0502020204030204" pitchFamily="34" charset="0"/>
                    <a:ea typeface="微软雅黑" panose="020B0503020204020204" pitchFamily="34" charset="-122"/>
                  </a:defRPr>
                </a:lvl9pPr>
              </a:lstStyle>
              <a:p>
                <a:pPr lvl="0" algn="r">
                  <a:lnSpc>
                    <a:spcPct val="120000"/>
                  </a:lnSpc>
                </a:pPr>
                <a:r>
                  <a:rPr lang="en-US" altLang="zh-CN" sz="1400" b="1">
                    <a:solidFill>
                      <a:schemeClr val="dk1"/>
                    </a:solidFill>
                    <a:latin typeface="隶书" panose="02010509060101010101" pitchFamily="49" charset="-122"/>
                    <a:ea typeface="隶书" panose="02010509060101010101" pitchFamily="49" charset="-122"/>
                    <a:sym typeface="+mn-ea"/>
                  </a:rPr>
                  <a:t>动土挖开的路面宜做好临时应急措施，</a:t>
                </a:r>
                <a:endParaRPr lang="en-US" altLang="zh-CN" sz="1400" b="1">
                  <a:solidFill>
                    <a:schemeClr val="dk1"/>
                  </a:solidFill>
                  <a:latin typeface="隶书" panose="02010509060101010101" pitchFamily="49" charset="-122"/>
                  <a:ea typeface="隶书" panose="02010509060101010101" pitchFamily="49" charset="-122"/>
                  <a:sym typeface="+mn-ea"/>
                </a:endParaRPr>
              </a:p>
              <a:p>
                <a:pPr lvl="0" algn="r">
                  <a:lnSpc>
                    <a:spcPct val="120000"/>
                  </a:lnSpc>
                </a:pPr>
                <a:r>
                  <a:rPr lang="en-US" altLang="zh-CN" sz="1400" b="1">
                    <a:solidFill>
                      <a:schemeClr val="dk1"/>
                    </a:solidFill>
                    <a:latin typeface="隶书" panose="02010509060101010101" pitchFamily="49" charset="-122"/>
                    <a:ea typeface="隶书" panose="02010509060101010101" pitchFamily="49" charset="-122"/>
                    <a:sym typeface="+mn-ea"/>
                  </a:rPr>
                  <a:t>保证消防车的通行。</a:t>
                </a:r>
                <a:endParaRPr lang="en-US" altLang="zh-CN" sz="1400" b="1">
                  <a:solidFill>
                    <a:schemeClr val="dk1"/>
                  </a:solidFill>
                  <a:latin typeface="隶书" panose="02010509060101010101" pitchFamily="49" charset="-122"/>
                  <a:ea typeface="隶书" panose="02010509060101010101" pitchFamily="49" charset="-122"/>
                  <a:sym typeface="+mn-ea"/>
                </a:endParaRPr>
              </a:p>
            </p:txBody>
          </p:sp>
        </p:grpSp>
        <p:sp>
          <p:nvSpPr>
            <p:cNvPr id="5" name="TextBox 10"/>
            <p:cNvSpPr txBox="1"/>
            <p:nvPr>
              <p:custDataLst>
                <p:tags r:id="rId24"/>
              </p:custDataLst>
            </p:nvPr>
          </p:nvSpPr>
          <p:spPr>
            <a:xfrm>
              <a:off x="7613" y="5173"/>
              <a:ext cx="1728" cy="546"/>
            </a:xfrm>
            <a:prstGeom prst="rect">
              <a:avLst/>
            </a:prstGeom>
            <a:noFill/>
          </p:spPr>
          <p:txBody>
            <a:bodyPr wrap="square" rtlCol="0">
              <a:spAutoFit/>
            </a:bodyPr>
            <a:lstStyle/>
            <a:p>
              <a:r>
                <a:rPr lang="zh-CN" altLang="en-US" b="1" dirty="0">
                  <a:solidFill>
                    <a:schemeClr val="lt1"/>
                  </a:solidFill>
                  <a:latin typeface="隶书" panose="02010509060101010101" pitchFamily="49" charset="-122"/>
                  <a:ea typeface="隶书" panose="02010509060101010101" pitchFamily="49" charset="-122"/>
                </a:rPr>
                <a:t>应急救援</a:t>
              </a:r>
              <a:endParaRPr lang="zh-CN" altLang="en-US" b="1" dirty="0">
                <a:solidFill>
                  <a:schemeClr val="lt1"/>
                </a:solidFill>
                <a:latin typeface="隶书" panose="02010509060101010101" pitchFamily="49" charset="-122"/>
                <a:ea typeface="隶书" panose="02010509060101010101" pitchFamily="49" charset="-122"/>
              </a:endParaRPr>
            </a:p>
          </p:txBody>
        </p:sp>
        <p:sp>
          <p:nvSpPr>
            <p:cNvPr id="6" name="TextBox 10"/>
            <p:cNvSpPr txBox="1"/>
            <p:nvPr>
              <p:custDataLst>
                <p:tags r:id="rId25"/>
              </p:custDataLst>
            </p:nvPr>
          </p:nvSpPr>
          <p:spPr>
            <a:xfrm>
              <a:off x="9998" y="5111"/>
              <a:ext cx="1728" cy="546"/>
            </a:xfrm>
            <a:prstGeom prst="rect">
              <a:avLst/>
            </a:prstGeom>
            <a:noFill/>
          </p:spPr>
          <p:txBody>
            <a:bodyPr wrap="square" rtlCol="0">
              <a:spAutoFit/>
            </a:bodyPr>
            <a:lstStyle/>
            <a:p>
              <a:r>
                <a:rPr lang="zh-CN" altLang="en-US" b="1" dirty="0">
                  <a:solidFill>
                    <a:schemeClr val="lt1"/>
                  </a:solidFill>
                  <a:latin typeface="隶书" panose="02010509060101010101" pitchFamily="49" charset="-122"/>
                  <a:ea typeface="隶书" panose="02010509060101010101" pitchFamily="49" charset="-122"/>
                </a:rPr>
                <a:t>恢复交通</a:t>
              </a:r>
              <a:endParaRPr lang="zh-CN" altLang="en-US" b="1" dirty="0">
                <a:solidFill>
                  <a:schemeClr val="lt1"/>
                </a:solidFill>
                <a:latin typeface="隶书" panose="02010509060101010101" pitchFamily="49" charset="-122"/>
                <a:ea typeface="隶书" panose="02010509060101010101" pitchFamily="49" charset="-122"/>
              </a:endParaRPr>
            </a:p>
          </p:txBody>
        </p:sp>
      </p:grpSp>
    </p:spTree>
    <p:custDataLst>
      <p:tags r:id="rId26"/>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06</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第六章 动土作业</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9" name="矩形 28"/>
          <p:cNvSpPr/>
          <p:nvPr>
            <p:custDataLst>
              <p:tags r:id="rId5"/>
            </p:custDataLst>
          </p:nvPr>
        </p:nvSpPr>
        <p:spPr>
          <a:xfrm>
            <a:off x="938530" y="1534795"/>
            <a:ext cx="3503930" cy="2181225"/>
          </a:xfrm>
          <a:prstGeom prst="rect">
            <a:avLst/>
          </a:prstGeom>
        </p:spPr>
        <p:txBody>
          <a:bodyPr wrap="square">
            <a:spAutoFit/>
          </a:bodyPr>
          <a:lstStyle/>
          <a:p>
            <a:pPr algn="just">
              <a:lnSpc>
                <a:spcPct val="170000"/>
              </a:lnSpc>
            </a:pPr>
            <a:r>
              <a:rPr lang="zh-CN" altLang="en-US"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rPr>
              <a:t>动土作业：</a:t>
            </a:r>
            <a:r>
              <a:rPr lang="zh-CN" alt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rPr>
              <a:t>挖土、打桩、钻探、坑探、地锚入土深度在0.5 m以上；使用推土机、压路机等施工机械进行填土或平整场地等可能对地下隐蔽设施产生影响的作业。</a:t>
            </a:r>
            <a:endParaRPr lang="zh-CN" alt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endParaRPr>
          </a:p>
        </p:txBody>
      </p:sp>
      <p:grpSp>
        <p:nvGrpSpPr>
          <p:cNvPr id="30" name="组合 29"/>
          <p:cNvGrpSpPr/>
          <p:nvPr/>
        </p:nvGrpSpPr>
        <p:grpSpPr>
          <a:xfrm>
            <a:off x="0" y="315595"/>
            <a:ext cx="2662555" cy="429895"/>
            <a:chOff x="0" y="497"/>
            <a:chExt cx="4193" cy="677"/>
          </a:xfrm>
        </p:grpSpPr>
        <p:sp>
          <p:nvSpPr>
            <p:cNvPr id="31" name="PA_椭圆 17"/>
            <p:cNvSpPr/>
            <p:nvPr>
              <p:custDataLst>
                <p:tags r:id="rId6"/>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7"/>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8"/>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9"/>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10"/>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3382"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动土作业的概念</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1"/>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2"/>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96" name="组合 95"/>
          <p:cNvGrpSpPr/>
          <p:nvPr/>
        </p:nvGrpSpPr>
        <p:grpSpPr>
          <a:xfrm>
            <a:off x="5043398" y="875825"/>
            <a:ext cx="7124684" cy="5985985"/>
            <a:chOff x="7942" y="1559"/>
            <a:chExt cx="11220" cy="9427"/>
          </a:xfrm>
        </p:grpSpPr>
        <p:sp>
          <p:nvSpPr>
            <p:cNvPr id="41" name="Rectangle 5"/>
            <p:cNvSpPr>
              <a:spLocks noChangeArrowheads="1"/>
            </p:cNvSpPr>
            <p:nvPr>
              <p:custDataLst>
                <p:tags r:id="rId13"/>
              </p:custDataLst>
            </p:nvPr>
          </p:nvSpPr>
          <p:spPr bwMode="auto">
            <a:xfrm>
              <a:off x="12176" y="7776"/>
              <a:ext cx="1215" cy="443"/>
            </a:xfrm>
            <a:prstGeom prst="rect">
              <a:avLst/>
            </a:pr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2" name="Rectangle 6"/>
            <p:cNvSpPr>
              <a:spLocks noChangeArrowheads="1"/>
            </p:cNvSpPr>
            <p:nvPr>
              <p:custDataLst>
                <p:tags r:id="rId14"/>
              </p:custDataLst>
            </p:nvPr>
          </p:nvSpPr>
          <p:spPr bwMode="auto">
            <a:xfrm>
              <a:off x="12000" y="8219"/>
              <a:ext cx="1567" cy="2767"/>
            </a:xfrm>
            <a:prstGeom prst="rect">
              <a:avLst/>
            </a:prstGeom>
            <a:solidFill>
              <a:srgbClr val="FC86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3" name="Freeform 7"/>
            <p:cNvSpPr>
              <a:spLocks noEditPoints="1"/>
            </p:cNvSpPr>
            <p:nvPr>
              <p:custDataLst>
                <p:tags r:id="rId15"/>
              </p:custDataLst>
            </p:nvPr>
          </p:nvSpPr>
          <p:spPr bwMode="auto">
            <a:xfrm>
              <a:off x="12298" y="6670"/>
              <a:ext cx="2017" cy="1106"/>
            </a:xfrm>
            <a:custGeom>
              <a:avLst/>
              <a:gdLst>
                <a:gd name="T0" fmla="*/ 500 w 664"/>
                <a:gd name="T1" fmla="*/ 144 h 364"/>
                <a:gd name="T2" fmla="*/ 500 w 664"/>
                <a:gd name="T3" fmla="*/ 146 h 364"/>
                <a:gd name="T4" fmla="*/ 500 w 664"/>
                <a:gd name="T5" fmla="*/ 144 h 364"/>
                <a:gd name="T6" fmla="*/ 502 w 664"/>
                <a:gd name="T7" fmla="*/ 146 h 364"/>
                <a:gd name="T8" fmla="*/ 502 w 664"/>
                <a:gd name="T9" fmla="*/ 146 h 364"/>
                <a:gd name="T10" fmla="*/ 502 w 664"/>
                <a:gd name="T11" fmla="*/ 146 h 364"/>
                <a:gd name="T12" fmla="*/ 504 w 664"/>
                <a:gd name="T13" fmla="*/ 146 h 364"/>
                <a:gd name="T14" fmla="*/ 468 w 664"/>
                <a:gd name="T15" fmla="*/ 186 h 364"/>
                <a:gd name="T16" fmla="*/ 426 w 664"/>
                <a:gd name="T17" fmla="*/ 218 h 364"/>
                <a:gd name="T18" fmla="*/ 402 w 664"/>
                <a:gd name="T19" fmla="*/ 230 h 364"/>
                <a:gd name="T20" fmla="*/ 376 w 664"/>
                <a:gd name="T21" fmla="*/ 236 h 364"/>
                <a:gd name="T22" fmla="*/ 350 w 664"/>
                <a:gd name="T23" fmla="*/ 234 h 364"/>
                <a:gd name="T24" fmla="*/ 322 w 664"/>
                <a:gd name="T25" fmla="*/ 224 h 364"/>
                <a:gd name="T26" fmla="*/ 306 w 664"/>
                <a:gd name="T27" fmla="*/ 214 h 364"/>
                <a:gd name="T28" fmla="*/ 282 w 664"/>
                <a:gd name="T29" fmla="*/ 188 h 364"/>
                <a:gd name="T30" fmla="*/ 272 w 664"/>
                <a:gd name="T31" fmla="*/ 160 h 364"/>
                <a:gd name="T32" fmla="*/ 272 w 664"/>
                <a:gd name="T33" fmla="*/ 130 h 364"/>
                <a:gd name="T34" fmla="*/ 280 w 664"/>
                <a:gd name="T35" fmla="*/ 98 h 364"/>
                <a:gd name="T36" fmla="*/ 304 w 664"/>
                <a:gd name="T37" fmla="*/ 52 h 364"/>
                <a:gd name="T38" fmla="*/ 346 w 664"/>
                <a:gd name="T39" fmla="*/ 0 h 364"/>
                <a:gd name="T40" fmla="*/ 66 w 664"/>
                <a:gd name="T41" fmla="*/ 0 h 364"/>
                <a:gd name="T42" fmla="*/ 42 w 664"/>
                <a:gd name="T43" fmla="*/ 14 h 364"/>
                <a:gd name="T44" fmla="*/ 26 w 664"/>
                <a:gd name="T45" fmla="*/ 30 h 364"/>
                <a:gd name="T46" fmla="*/ 18 w 664"/>
                <a:gd name="T47" fmla="*/ 48 h 364"/>
                <a:gd name="T48" fmla="*/ 14 w 664"/>
                <a:gd name="T49" fmla="*/ 88 h 364"/>
                <a:gd name="T50" fmla="*/ 16 w 664"/>
                <a:gd name="T51" fmla="*/ 128 h 364"/>
                <a:gd name="T52" fmla="*/ 0 w 664"/>
                <a:gd name="T53" fmla="*/ 364 h 364"/>
                <a:gd name="T54" fmla="*/ 340 w 664"/>
                <a:gd name="T55" fmla="*/ 364 h 364"/>
                <a:gd name="T56" fmla="*/ 350 w 664"/>
                <a:gd name="T57" fmla="*/ 320 h 364"/>
                <a:gd name="T58" fmla="*/ 358 w 664"/>
                <a:gd name="T59" fmla="*/ 286 h 364"/>
                <a:gd name="T60" fmla="*/ 376 w 664"/>
                <a:gd name="T61" fmla="*/ 258 h 364"/>
                <a:gd name="T62" fmla="*/ 418 w 664"/>
                <a:gd name="T63" fmla="*/ 234 h 364"/>
                <a:gd name="T64" fmla="*/ 442 w 664"/>
                <a:gd name="T65" fmla="*/ 220 h 364"/>
                <a:gd name="T66" fmla="*/ 480 w 664"/>
                <a:gd name="T67" fmla="*/ 194 h 364"/>
                <a:gd name="T68" fmla="*/ 526 w 664"/>
                <a:gd name="T69" fmla="*/ 148 h 364"/>
                <a:gd name="T70" fmla="*/ 572 w 664"/>
                <a:gd name="T71" fmla="*/ 110 h 364"/>
                <a:gd name="T72" fmla="*/ 604 w 664"/>
                <a:gd name="T73" fmla="*/ 84 h 364"/>
                <a:gd name="T74" fmla="*/ 624 w 664"/>
                <a:gd name="T75" fmla="*/ 62 h 364"/>
                <a:gd name="T76" fmla="*/ 664 w 664"/>
                <a:gd name="T77" fmla="*/ 0 h 364"/>
                <a:gd name="T78" fmla="*/ 572 w 664"/>
                <a:gd name="T79" fmla="*/ 0 h 364"/>
                <a:gd name="T80" fmla="*/ 554 w 664"/>
                <a:gd name="T81" fmla="*/ 34 h 364"/>
                <a:gd name="T82" fmla="*/ 540 w 664"/>
                <a:gd name="T83" fmla="*/ 86 h 364"/>
                <a:gd name="T84" fmla="*/ 526 w 664"/>
                <a:gd name="T85" fmla="*/ 120 h 364"/>
                <a:gd name="T86" fmla="*/ 516 w 664"/>
                <a:gd name="T87" fmla="*/ 136 h 364"/>
                <a:gd name="T88" fmla="*/ 504 w 664"/>
                <a:gd name="T89" fmla="*/ 14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364">
                  <a:moveTo>
                    <a:pt x="500" y="144"/>
                  </a:moveTo>
                  <a:lnTo>
                    <a:pt x="500" y="144"/>
                  </a:lnTo>
                  <a:lnTo>
                    <a:pt x="500" y="146"/>
                  </a:lnTo>
                  <a:lnTo>
                    <a:pt x="500" y="146"/>
                  </a:lnTo>
                  <a:lnTo>
                    <a:pt x="500" y="144"/>
                  </a:lnTo>
                  <a:lnTo>
                    <a:pt x="500" y="144"/>
                  </a:lnTo>
                  <a:close/>
                  <a:moveTo>
                    <a:pt x="502" y="146"/>
                  </a:moveTo>
                  <a:lnTo>
                    <a:pt x="502" y="146"/>
                  </a:lnTo>
                  <a:lnTo>
                    <a:pt x="502" y="146"/>
                  </a:lnTo>
                  <a:lnTo>
                    <a:pt x="502" y="146"/>
                  </a:lnTo>
                  <a:lnTo>
                    <a:pt x="502" y="146"/>
                  </a:lnTo>
                  <a:lnTo>
                    <a:pt x="502" y="146"/>
                  </a:lnTo>
                  <a:close/>
                  <a:moveTo>
                    <a:pt x="504" y="146"/>
                  </a:moveTo>
                  <a:lnTo>
                    <a:pt x="504" y="146"/>
                  </a:lnTo>
                  <a:lnTo>
                    <a:pt x="488" y="166"/>
                  </a:lnTo>
                  <a:lnTo>
                    <a:pt x="468" y="186"/>
                  </a:lnTo>
                  <a:lnTo>
                    <a:pt x="448" y="204"/>
                  </a:lnTo>
                  <a:lnTo>
                    <a:pt x="426" y="218"/>
                  </a:lnTo>
                  <a:lnTo>
                    <a:pt x="414" y="224"/>
                  </a:lnTo>
                  <a:lnTo>
                    <a:pt x="402" y="230"/>
                  </a:lnTo>
                  <a:lnTo>
                    <a:pt x="390" y="234"/>
                  </a:lnTo>
                  <a:lnTo>
                    <a:pt x="376" y="236"/>
                  </a:lnTo>
                  <a:lnTo>
                    <a:pt x="364" y="236"/>
                  </a:lnTo>
                  <a:lnTo>
                    <a:pt x="350" y="234"/>
                  </a:lnTo>
                  <a:lnTo>
                    <a:pt x="336" y="230"/>
                  </a:lnTo>
                  <a:lnTo>
                    <a:pt x="322" y="224"/>
                  </a:lnTo>
                  <a:lnTo>
                    <a:pt x="322" y="224"/>
                  </a:lnTo>
                  <a:lnTo>
                    <a:pt x="306" y="214"/>
                  </a:lnTo>
                  <a:lnTo>
                    <a:pt x="292" y="202"/>
                  </a:lnTo>
                  <a:lnTo>
                    <a:pt x="282" y="188"/>
                  </a:lnTo>
                  <a:lnTo>
                    <a:pt x="276" y="174"/>
                  </a:lnTo>
                  <a:lnTo>
                    <a:pt x="272" y="160"/>
                  </a:lnTo>
                  <a:lnTo>
                    <a:pt x="270" y="144"/>
                  </a:lnTo>
                  <a:lnTo>
                    <a:pt x="272" y="130"/>
                  </a:lnTo>
                  <a:lnTo>
                    <a:pt x="274" y="114"/>
                  </a:lnTo>
                  <a:lnTo>
                    <a:pt x="280" y="98"/>
                  </a:lnTo>
                  <a:lnTo>
                    <a:pt x="286" y="82"/>
                  </a:lnTo>
                  <a:lnTo>
                    <a:pt x="304" y="52"/>
                  </a:lnTo>
                  <a:lnTo>
                    <a:pt x="324" y="24"/>
                  </a:lnTo>
                  <a:lnTo>
                    <a:pt x="346" y="0"/>
                  </a:lnTo>
                  <a:lnTo>
                    <a:pt x="66" y="0"/>
                  </a:lnTo>
                  <a:lnTo>
                    <a:pt x="66" y="0"/>
                  </a:lnTo>
                  <a:lnTo>
                    <a:pt x="52" y="6"/>
                  </a:lnTo>
                  <a:lnTo>
                    <a:pt x="42" y="14"/>
                  </a:lnTo>
                  <a:lnTo>
                    <a:pt x="32" y="20"/>
                  </a:lnTo>
                  <a:lnTo>
                    <a:pt x="26" y="30"/>
                  </a:lnTo>
                  <a:lnTo>
                    <a:pt x="22" y="38"/>
                  </a:lnTo>
                  <a:lnTo>
                    <a:pt x="18" y="48"/>
                  </a:lnTo>
                  <a:lnTo>
                    <a:pt x="14" y="68"/>
                  </a:lnTo>
                  <a:lnTo>
                    <a:pt x="14" y="88"/>
                  </a:lnTo>
                  <a:lnTo>
                    <a:pt x="16" y="108"/>
                  </a:lnTo>
                  <a:lnTo>
                    <a:pt x="16" y="128"/>
                  </a:lnTo>
                  <a:lnTo>
                    <a:pt x="14" y="148"/>
                  </a:lnTo>
                  <a:lnTo>
                    <a:pt x="0" y="364"/>
                  </a:lnTo>
                  <a:lnTo>
                    <a:pt x="340" y="364"/>
                  </a:lnTo>
                  <a:lnTo>
                    <a:pt x="340" y="364"/>
                  </a:lnTo>
                  <a:lnTo>
                    <a:pt x="346" y="340"/>
                  </a:lnTo>
                  <a:lnTo>
                    <a:pt x="350" y="320"/>
                  </a:lnTo>
                  <a:lnTo>
                    <a:pt x="354" y="302"/>
                  </a:lnTo>
                  <a:lnTo>
                    <a:pt x="358" y="286"/>
                  </a:lnTo>
                  <a:lnTo>
                    <a:pt x="366" y="270"/>
                  </a:lnTo>
                  <a:lnTo>
                    <a:pt x="376" y="258"/>
                  </a:lnTo>
                  <a:lnTo>
                    <a:pt x="394" y="246"/>
                  </a:lnTo>
                  <a:lnTo>
                    <a:pt x="418" y="234"/>
                  </a:lnTo>
                  <a:lnTo>
                    <a:pt x="418" y="234"/>
                  </a:lnTo>
                  <a:lnTo>
                    <a:pt x="442" y="220"/>
                  </a:lnTo>
                  <a:lnTo>
                    <a:pt x="462" y="208"/>
                  </a:lnTo>
                  <a:lnTo>
                    <a:pt x="480" y="194"/>
                  </a:lnTo>
                  <a:lnTo>
                    <a:pt x="494" y="180"/>
                  </a:lnTo>
                  <a:lnTo>
                    <a:pt x="526" y="148"/>
                  </a:lnTo>
                  <a:lnTo>
                    <a:pt x="546" y="130"/>
                  </a:lnTo>
                  <a:lnTo>
                    <a:pt x="572" y="110"/>
                  </a:lnTo>
                  <a:lnTo>
                    <a:pt x="572" y="110"/>
                  </a:lnTo>
                  <a:lnTo>
                    <a:pt x="604" y="84"/>
                  </a:lnTo>
                  <a:lnTo>
                    <a:pt x="614" y="72"/>
                  </a:lnTo>
                  <a:lnTo>
                    <a:pt x="624" y="62"/>
                  </a:lnTo>
                  <a:lnTo>
                    <a:pt x="642" y="36"/>
                  </a:lnTo>
                  <a:lnTo>
                    <a:pt x="664" y="0"/>
                  </a:lnTo>
                  <a:lnTo>
                    <a:pt x="572" y="0"/>
                  </a:lnTo>
                  <a:lnTo>
                    <a:pt x="572" y="0"/>
                  </a:lnTo>
                  <a:lnTo>
                    <a:pt x="562" y="16"/>
                  </a:lnTo>
                  <a:lnTo>
                    <a:pt x="554" y="34"/>
                  </a:lnTo>
                  <a:lnTo>
                    <a:pt x="544" y="68"/>
                  </a:lnTo>
                  <a:lnTo>
                    <a:pt x="540" y="86"/>
                  </a:lnTo>
                  <a:lnTo>
                    <a:pt x="534" y="104"/>
                  </a:lnTo>
                  <a:lnTo>
                    <a:pt x="526" y="120"/>
                  </a:lnTo>
                  <a:lnTo>
                    <a:pt x="516" y="136"/>
                  </a:lnTo>
                  <a:lnTo>
                    <a:pt x="516" y="136"/>
                  </a:lnTo>
                  <a:lnTo>
                    <a:pt x="504" y="146"/>
                  </a:lnTo>
                  <a:lnTo>
                    <a:pt x="504" y="146"/>
                  </a:lnTo>
                  <a:close/>
                </a:path>
              </a:pathLst>
            </a:custGeom>
            <a:solidFill>
              <a:srgbClr val="FFCC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4" name="Freeform 8"/>
            <p:cNvSpPr/>
            <p:nvPr>
              <p:custDataLst>
                <p:tags r:id="rId16"/>
              </p:custDataLst>
            </p:nvPr>
          </p:nvSpPr>
          <p:spPr bwMode="auto">
            <a:xfrm>
              <a:off x="13817" y="6670"/>
              <a:ext cx="219" cy="443"/>
            </a:xfrm>
            <a:custGeom>
              <a:avLst/>
              <a:gdLst>
                <a:gd name="T0" fmla="*/ 72 w 72"/>
                <a:gd name="T1" fmla="*/ 0 h 146"/>
                <a:gd name="T2" fmla="*/ 72 w 72"/>
                <a:gd name="T3" fmla="*/ 0 h 146"/>
                <a:gd name="T4" fmla="*/ 58 w 72"/>
                <a:gd name="T5" fmla="*/ 14 h 146"/>
                <a:gd name="T6" fmla="*/ 46 w 72"/>
                <a:gd name="T7" fmla="*/ 30 h 146"/>
                <a:gd name="T8" fmla="*/ 36 w 72"/>
                <a:gd name="T9" fmla="*/ 46 h 146"/>
                <a:gd name="T10" fmla="*/ 28 w 72"/>
                <a:gd name="T11" fmla="*/ 62 h 146"/>
                <a:gd name="T12" fmla="*/ 16 w 72"/>
                <a:gd name="T13" fmla="*/ 96 h 146"/>
                <a:gd name="T14" fmla="*/ 2 w 72"/>
                <a:gd name="T15" fmla="*/ 134 h 146"/>
                <a:gd name="T16" fmla="*/ 2 w 72"/>
                <a:gd name="T17" fmla="*/ 134 h 146"/>
                <a:gd name="T18" fmla="*/ 0 w 72"/>
                <a:gd name="T19" fmla="*/ 146 h 146"/>
                <a:gd name="T20" fmla="*/ 2 w 72"/>
                <a:gd name="T21" fmla="*/ 146 h 146"/>
                <a:gd name="T22" fmla="*/ 4 w 72"/>
                <a:gd name="T23" fmla="*/ 146 h 146"/>
                <a:gd name="T24" fmla="*/ 4 w 72"/>
                <a:gd name="T25" fmla="*/ 146 h 146"/>
                <a:gd name="T26" fmla="*/ 16 w 72"/>
                <a:gd name="T27" fmla="*/ 136 h 146"/>
                <a:gd name="T28" fmla="*/ 16 w 72"/>
                <a:gd name="T29" fmla="*/ 136 h 146"/>
                <a:gd name="T30" fmla="*/ 26 w 72"/>
                <a:gd name="T31" fmla="*/ 120 h 146"/>
                <a:gd name="T32" fmla="*/ 34 w 72"/>
                <a:gd name="T33" fmla="*/ 104 h 146"/>
                <a:gd name="T34" fmla="*/ 40 w 72"/>
                <a:gd name="T35" fmla="*/ 86 h 146"/>
                <a:gd name="T36" fmla="*/ 44 w 72"/>
                <a:gd name="T37" fmla="*/ 68 h 146"/>
                <a:gd name="T38" fmla="*/ 54 w 72"/>
                <a:gd name="T39" fmla="*/ 34 h 146"/>
                <a:gd name="T40" fmla="*/ 62 w 72"/>
                <a:gd name="T41" fmla="*/ 16 h 146"/>
                <a:gd name="T42" fmla="*/ 72 w 72"/>
                <a:gd name="T43" fmla="*/ 0 h 146"/>
                <a:gd name="T44" fmla="*/ 72 w 72"/>
                <a:gd name="T4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46">
                  <a:moveTo>
                    <a:pt x="72" y="0"/>
                  </a:moveTo>
                  <a:lnTo>
                    <a:pt x="72" y="0"/>
                  </a:lnTo>
                  <a:lnTo>
                    <a:pt x="58" y="14"/>
                  </a:lnTo>
                  <a:lnTo>
                    <a:pt x="46" y="30"/>
                  </a:lnTo>
                  <a:lnTo>
                    <a:pt x="36" y="46"/>
                  </a:lnTo>
                  <a:lnTo>
                    <a:pt x="28" y="62"/>
                  </a:lnTo>
                  <a:lnTo>
                    <a:pt x="16" y="96"/>
                  </a:lnTo>
                  <a:lnTo>
                    <a:pt x="2" y="134"/>
                  </a:lnTo>
                  <a:lnTo>
                    <a:pt x="2" y="134"/>
                  </a:lnTo>
                  <a:lnTo>
                    <a:pt x="0" y="146"/>
                  </a:lnTo>
                  <a:lnTo>
                    <a:pt x="2" y="146"/>
                  </a:lnTo>
                  <a:lnTo>
                    <a:pt x="4" y="146"/>
                  </a:lnTo>
                  <a:lnTo>
                    <a:pt x="4" y="146"/>
                  </a:lnTo>
                  <a:lnTo>
                    <a:pt x="16" y="136"/>
                  </a:lnTo>
                  <a:lnTo>
                    <a:pt x="16" y="136"/>
                  </a:lnTo>
                  <a:lnTo>
                    <a:pt x="26" y="120"/>
                  </a:lnTo>
                  <a:lnTo>
                    <a:pt x="34" y="104"/>
                  </a:lnTo>
                  <a:lnTo>
                    <a:pt x="40" y="86"/>
                  </a:lnTo>
                  <a:lnTo>
                    <a:pt x="44" y="68"/>
                  </a:lnTo>
                  <a:lnTo>
                    <a:pt x="54" y="34"/>
                  </a:lnTo>
                  <a:lnTo>
                    <a:pt x="62" y="16"/>
                  </a:lnTo>
                  <a:lnTo>
                    <a:pt x="72" y="0"/>
                  </a:lnTo>
                  <a:lnTo>
                    <a:pt x="72" y="0"/>
                  </a:lnTo>
                  <a:close/>
                </a:path>
              </a:pathLst>
            </a:custGeom>
            <a:solidFill>
              <a:srgbClr val="E9BB8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5" name="Freeform 9"/>
            <p:cNvSpPr>
              <a:spLocks noEditPoints="1"/>
            </p:cNvSpPr>
            <p:nvPr>
              <p:custDataLst>
                <p:tags r:id="rId17"/>
              </p:custDataLst>
            </p:nvPr>
          </p:nvSpPr>
          <p:spPr bwMode="auto">
            <a:xfrm>
              <a:off x="11532" y="4192"/>
              <a:ext cx="3633" cy="2479"/>
            </a:xfrm>
            <a:custGeom>
              <a:avLst/>
              <a:gdLst>
                <a:gd name="T0" fmla="*/ 76 w 1196"/>
                <a:gd name="T1" fmla="*/ 644 h 816"/>
                <a:gd name="T2" fmla="*/ 1118 w 1196"/>
                <a:gd name="T3" fmla="*/ 644 h 816"/>
                <a:gd name="T4" fmla="*/ 598 w 1196"/>
                <a:gd name="T5" fmla="*/ 718 h 816"/>
                <a:gd name="T6" fmla="*/ 616 w 1196"/>
                <a:gd name="T7" fmla="*/ 722 h 816"/>
                <a:gd name="T8" fmla="*/ 634 w 1196"/>
                <a:gd name="T9" fmla="*/ 738 h 816"/>
                <a:gd name="T10" fmla="*/ 642 w 1196"/>
                <a:gd name="T11" fmla="*/ 762 h 816"/>
                <a:gd name="T12" fmla="*/ 638 w 1196"/>
                <a:gd name="T13" fmla="*/ 780 h 816"/>
                <a:gd name="T14" fmla="*/ 622 w 1196"/>
                <a:gd name="T15" fmla="*/ 800 h 816"/>
                <a:gd name="T16" fmla="*/ 598 w 1196"/>
                <a:gd name="T17" fmla="*/ 806 h 816"/>
                <a:gd name="T18" fmla="*/ 580 w 1196"/>
                <a:gd name="T19" fmla="*/ 804 h 816"/>
                <a:gd name="T20" fmla="*/ 560 w 1196"/>
                <a:gd name="T21" fmla="*/ 788 h 816"/>
                <a:gd name="T22" fmla="*/ 554 w 1196"/>
                <a:gd name="T23" fmla="*/ 762 h 816"/>
                <a:gd name="T24" fmla="*/ 556 w 1196"/>
                <a:gd name="T25" fmla="*/ 744 h 816"/>
                <a:gd name="T26" fmla="*/ 572 w 1196"/>
                <a:gd name="T27" fmla="*/ 726 h 816"/>
                <a:gd name="T28" fmla="*/ 598 w 1196"/>
                <a:gd name="T29" fmla="*/ 718 h 816"/>
                <a:gd name="T30" fmla="*/ 456 w 1196"/>
                <a:gd name="T31" fmla="*/ 36 h 816"/>
                <a:gd name="T32" fmla="*/ 448 w 1196"/>
                <a:gd name="T33" fmla="*/ 30 h 816"/>
                <a:gd name="T34" fmla="*/ 456 w 1196"/>
                <a:gd name="T35" fmla="*/ 22 h 816"/>
                <a:gd name="T36" fmla="*/ 564 w 1196"/>
                <a:gd name="T37" fmla="*/ 24 h 816"/>
                <a:gd name="T38" fmla="*/ 564 w 1196"/>
                <a:gd name="T39" fmla="*/ 34 h 816"/>
                <a:gd name="T40" fmla="*/ 1134 w 1196"/>
                <a:gd name="T41" fmla="*/ 0 h 816"/>
                <a:gd name="T42" fmla="*/ 48 w 1196"/>
                <a:gd name="T43" fmla="*/ 2 h 816"/>
                <a:gd name="T44" fmla="*/ 18 w 1196"/>
                <a:gd name="T45" fmla="*/ 18 h 816"/>
                <a:gd name="T46" fmla="*/ 2 w 1196"/>
                <a:gd name="T47" fmla="*/ 48 h 816"/>
                <a:gd name="T48" fmla="*/ 0 w 1196"/>
                <a:gd name="T49" fmla="*/ 756 h 816"/>
                <a:gd name="T50" fmla="*/ 10 w 1196"/>
                <a:gd name="T51" fmla="*/ 790 h 816"/>
                <a:gd name="T52" fmla="*/ 38 w 1196"/>
                <a:gd name="T53" fmla="*/ 812 h 816"/>
                <a:gd name="T54" fmla="*/ 1134 w 1196"/>
                <a:gd name="T55" fmla="*/ 816 h 816"/>
                <a:gd name="T56" fmla="*/ 1158 w 1196"/>
                <a:gd name="T57" fmla="*/ 812 h 816"/>
                <a:gd name="T58" fmla="*/ 1184 w 1196"/>
                <a:gd name="T59" fmla="*/ 790 h 816"/>
                <a:gd name="T60" fmla="*/ 1196 w 1196"/>
                <a:gd name="T61" fmla="*/ 756 h 816"/>
                <a:gd name="T62" fmla="*/ 1194 w 1196"/>
                <a:gd name="T63" fmla="*/ 48 h 816"/>
                <a:gd name="T64" fmla="*/ 1178 w 1196"/>
                <a:gd name="T65" fmla="*/ 18 h 816"/>
                <a:gd name="T66" fmla="*/ 1146 w 1196"/>
                <a:gd name="T67" fmla="*/ 2 h 816"/>
                <a:gd name="T68" fmla="*/ 740 w 1196"/>
                <a:gd name="T69" fmla="*/ 36 h 816"/>
                <a:gd name="T70" fmla="*/ 632 w 1196"/>
                <a:gd name="T71" fmla="*/ 34 h 816"/>
                <a:gd name="T72" fmla="*/ 632 w 1196"/>
                <a:gd name="T73" fmla="*/ 24 h 816"/>
                <a:gd name="T74" fmla="*/ 740 w 1196"/>
                <a:gd name="T75" fmla="*/ 22 h 816"/>
                <a:gd name="T76" fmla="*/ 746 w 1196"/>
                <a:gd name="T77" fmla="*/ 30 h 816"/>
                <a:gd name="T78" fmla="*/ 740 w 1196"/>
                <a:gd name="T79" fmla="*/ 36 h 816"/>
                <a:gd name="T80" fmla="*/ 612 w 1196"/>
                <a:gd name="T81" fmla="*/ 36 h 816"/>
                <a:gd name="T82" fmla="*/ 598 w 1196"/>
                <a:gd name="T83" fmla="*/ 44 h 816"/>
                <a:gd name="T84" fmla="*/ 588 w 1196"/>
                <a:gd name="T85" fmla="*/ 40 h 816"/>
                <a:gd name="T86" fmla="*/ 582 w 1196"/>
                <a:gd name="T87" fmla="*/ 30 h 816"/>
                <a:gd name="T88" fmla="*/ 592 w 1196"/>
                <a:gd name="T89" fmla="*/ 16 h 816"/>
                <a:gd name="T90" fmla="*/ 604 w 1196"/>
                <a:gd name="T91" fmla="*/ 16 h 816"/>
                <a:gd name="T92" fmla="*/ 612 w 1196"/>
                <a:gd name="T93" fmla="*/ 3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6" h="816">
                  <a:moveTo>
                    <a:pt x="1118" y="706"/>
                  </a:moveTo>
                  <a:lnTo>
                    <a:pt x="76" y="706"/>
                  </a:lnTo>
                  <a:lnTo>
                    <a:pt x="76" y="644"/>
                  </a:lnTo>
                  <a:lnTo>
                    <a:pt x="76" y="58"/>
                  </a:lnTo>
                  <a:lnTo>
                    <a:pt x="1118" y="58"/>
                  </a:lnTo>
                  <a:lnTo>
                    <a:pt x="1118" y="644"/>
                  </a:lnTo>
                  <a:lnTo>
                    <a:pt x="1118" y="706"/>
                  </a:lnTo>
                  <a:lnTo>
                    <a:pt x="1118" y="706"/>
                  </a:lnTo>
                  <a:close/>
                  <a:moveTo>
                    <a:pt x="598" y="718"/>
                  </a:moveTo>
                  <a:lnTo>
                    <a:pt x="598" y="718"/>
                  </a:lnTo>
                  <a:lnTo>
                    <a:pt x="606" y="718"/>
                  </a:lnTo>
                  <a:lnTo>
                    <a:pt x="616" y="722"/>
                  </a:lnTo>
                  <a:lnTo>
                    <a:pt x="622" y="726"/>
                  </a:lnTo>
                  <a:lnTo>
                    <a:pt x="630" y="730"/>
                  </a:lnTo>
                  <a:lnTo>
                    <a:pt x="634" y="738"/>
                  </a:lnTo>
                  <a:lnTo>
                    <a:pt x="638" y="744"/>
                  </a:lnTo>
                  <a:lnTo>
                    <a:pt x="642" y="754"/>
                  </a:lnTo>
                  <a:lnTo>
                    <a:pt x="642" y="762"/>
                  </a:lnTo>
                  <a:lnTo>
                    <a:pt x="642" y="762"/>
                  </a:lnTo>
                  <a:lnTo>
                    <a:pt x="642" y="772"/>
                  </a:lnTo>
                  <a:lnTo>
                    <a:pt x="638" y="780"/>
                  </a:lnTo>
                  <a:lnTo>
                    <a:pt x="634" y="788"/>
                  </a:lnTo>
                  <a:lnTo>
                    <a:pt x="630" y="794"/>
                  </a:lnTo>
                  <a:lnTo>
                    <a:pt x="622" y="800"/>
                  </a:lnTo>
                  <a:lnTo>
                    <a:pt x="616" y="804"/>
                  </a:lnTo>
                  <a:lnTo>
                    <a:pt x="606" y="806"/>
                  </a:lnTo>
                  <a:lnTo>
                    <a:pt x="598" y="806"/>
                  </a:lnTo>
                  <a:lnTo>
                    <a:pt x="598" y="806"/>
                  </a:lnTo>
                  <a:lnTo>
                    <a:pt x="588" y="806"/>
                  </a:lnTo>
                  <a:lnTo>
                    <a:pt x="580" y="804"/>
                  </a:lnTo>
                  <a:lnTo>
                    <a:pt x="572" y="800"/>
                  </a:lnTo>
                  <a:lnTo>
                    <a:pt x="566" y="794"/>
                  </a:lnTo>
                  <a:lnTo>
                    <a:pt x="560" y="788"/>
                  </a:lnTo>
                  <a:lnTo>
                    <a:pt x="556" y="780"/>
                  </a:lnTo>
                  <a:lnTo>
                    <a:pt x="554" y="772"/>
                  </a:lnTo>
                  <a:lnTo>
                    <a:pt x="554" y="762"/>
                  </a:lnTo>
                  <a:lnTo>
                    <a:pt x="554" y="762"/>
                  </a:lnTo>
                  <a:lnTo>
                    <a:pt x="554" y="754"/>
                  </a:lnTo>
                  <a:lnTo>
                    <a:pt x="556" y="744"/>
                  </a:lnTo>
                  <a:lnTo>
                    <a:pt x="560" y="738"/>
                  </a:lnTo>
                  <a:lnTo>
                    <a:pt x="566" y="730"/>
                  </a:lnTo>
                  <a:lnTo>
                    <a:pt x="572" y="726"/>
                  </a:lnTo>
                  <a:lnTo>
                    <a:pt x="580" y="722"/>
                  </a:lnTo>
                  <a:lnTo>
                    <a:pt x="588" y="718"/>
                  </a:lnTo>
                  <a:lnTo>
                    <a:pt x="598" y="718"/>
                  </a:lnTo>
                  <a:lnTo>
                    <a:pt x="598" y="718"/>
                  </a:lnTo>
                  <a:close/>
                  <a:moveTo>
                    <a:pt x="560" y="36"/>
                  </a:moveTo>
                  <a:lnTo>
                    <a:pt x="456" y="36"/>
                  </a:lnTo>
                  <a:lnTo>
                    <a:pt x="456" y="36"/>
                  </a:lnTo>
                  <a:lnTo>
                    <a:pt x="450" y="34"/>
                  </a:lnTo>
                  <a:lnTo>
                    <a:pt x="448" y="30"/>
                  </a:lnTo>
                  <a:lnTo>
                    <a:pt x="448" y="30"/>
                  </a:lnTo>
                  <a:lnTo>
                    <a:pt x="450" y="24"/>
                  </a:lnTo>
                  <a:lnTo>
                    <a:pt x="456" y="22"/>
                  </a:lnTo>
                  <a:lnTo>
                    <a:pt x="560" y="22"/>
                  </a:lnTo>
                  <a:lnTo>
                    <a:pt x="560" y="22"/>
                  </a:lnTo>
                  <a:lnTo>
                    <a:pt x="564" y="24"/>
                  </a:lnTo>
                  <a:lnTo>
                    <a:pt x="566" y="30"/>
                  </a:lnTo>
                  <a:lnTo>
                    <a:pt x="566" y="30"/>
                  </a:lnTo>
                  <a:lnTo>
                    <a:pt x="564" y="34"/>
                  </a:lnTo>
                  <a:lnTo>
                    <a:pt x="560" y="36"/>
                  </a:lnTo>
                  <a:lnTo>
                    <a:pt x="560" y="36"/>
                  </a:lnTo>
                  <a:close/>
                  <a:moveTo>
                    <a:pt x="1134" y="0"/>
                  </a:moveTo>
                  <a:lnTo>
                    <a:pt x="62" y="0"/>
                  </a:lnTo>
                  <a:lnTo>
                    <a:pt x="62" y="0"/>
                  </a:lnTo>
                  <a:lnTo>
                    <a:pt x="48" y="2"/>
                  </a:lnTo>
                  <a:lnTo>
                    <a:pt x="38" y="4"/>
                  </a:lnTo>
                  <a:lnTo>
                    <a:pt x="28" y="10"/>
                  </a:lnTo>
                  <a:lnTo>
                    <a:pt x="18" y="18"/>
                  </a:lnTo>
                  <a:lnTo>
                    <a:pt x="10" y="28"/>
                  </a:lnTo>
                  <a:lnTo>
                    <a:pt x="4" y="38"/>
                  </a:lnTo>
                  <a:lnTo>
                    <a:pt x="2" y="48"/>
                  </a:lnTo>
                  <a:lnTo>
                    <a:pt x="0" y="62"/>
                  </a:lnTo>
                  <a:lnTo>
                    <a:pt x="0" y="756"/>
                  </a:lnTo>
                  <a:lnTo>
                    <a:pt x="0" y="756"/>
                  </a:lnTo>
                  <a:lnTo>
                    <a:pt x="2" y="768"/>
                  </a:lnTo>
                  <a:lnTo>
                    <a:pt x="4" y="780"/>
                  </a:lnTo>
                  <a:lnTo>
                    <a:pt x="10" y="790"/>
                  </a:lnTo>
                  <a:lnTo>
                    <a:pt x="18" y="798"/>
                  </a:lnTo>
                  <a:lnTo>
                    <a:pt x="28" y="806"/>
                  </a:lnTo>
                  <a:lnTo>
                    <a:pt x="38" y="812"/>
                  </a:lnTo>
                  <a:lnTo>
                    <a:pt x="48" y="816"/>
                  </a:lnTo>
                  <a:lnTo>
                    <a:pt x="62" y="816"/>
                  </a:lnTo>
                  <a:lnTo>
                    <a:pt x="1134" y="816"/>
                  </a:lnTo>
                  <a:lnTo>
                    <a:pt x="1134" y="816"/>
                  </a:lnTo>
                  <a:lnTo>
                    <a:pt x="1146" y="816"/>
                  </a:lnTo>
                  <a:lnTo>
                    <a:pt x="1158" y="812"/>
                  </a:lnTo>
                  <a:lnTo>
                    <a:pt x="1168" y="806"/>
                  </a:lnTo>
                  <a:lnTo>
                    <a:pt x="1178" y="798"/>
                  </a:lnTo>
                  <a:lnTo>
                    <a:pt x="1184" y="790"/>
                  </a:lnTo>
                  <a:lnTo>
                    <a:pt x="1190" y="780"/>
                  </a:lnTo>
                  <a:lnTo>
                    <a:pt x="1194" y="768"/>
                  </a:lnTo>
                  <a:lnTo>
                    <a:pt x="1196" y="756"/>
                  </a:lnTo>
                  <a:lnTo>
                    <a:pt x="1196" y="62"/>
                  </a:lnTo>
                  <a:lnTo>
                    <a:pt x="1196" y="62"/>
                  </a:lnTo>
                  <a:lnTo>
                    <a:pt x="1194" y="48"/>
                  </a:lnTo>
                  <a:lnTo>
                    <a:pt x="1190" y="38"/>
                  </a:lnTo>
                  <a:lnTo>
                    <a:pt x="1184" y="28"/>
                  </a:lnTo>
                  <a:lnTo>
                    <a:pt x="1178" y="18"/>
                  </a:lnTo>
                  <a:lnTo>
                    <a:pt x="1168" y="10"/>
                  </a:lnTo>
                  <a:lnTo>
                    <a:pt x="1158" y="4"/>
                  </a:lnTo>
                  <a:lnTo>
                    <a:pt x="1146" y="2"/>
                  </a:lnTo>
                  <a:lnTo>
                    <a:pt x="1134" y="0"/>
                  </a:lnTo>
                  <a:lnTo>
                    <a:pt x="1134" y="0"/>
                  </a:lnTo>
                  <a:close/>
                  <a:moveTo>
                    <a:pt x="740" y="36"/>
                  </a:moveTo>
                  <a:lnTo>
                    <a:pt x="636" y="36"/>
                  </a:lnTo>
                  <a:lnTo>
                    <a:pt x="636" y="36"/>
                  </a:lnTo>
                  <a:lnTo>
                    <a:pt x="632" y="34"/>
                  </a:lnTo>
                  <a:lnTo>
                    <a:pt x="630" y="30"/>
                  </a:lnTo>
                  <a:lnTo>
                    <a:pt x="630" y="30"/>
                  </a:lnTo>
                  <a:lnTo>
                    <a:pt x="632" y="24"/>
                  </a:lnTo>
                  <a:lnTo>
                    <a:pt x="636" y="22"/>
                  </a:lnTo>
                  <a:lnTo>
                    <a:pt x="740" y="22"/>
                  </a:lnTo>
                  <a:lnTo>
                    <a:pt x="740" y="22"/>
                  </a:lnTo>
                  <a:lnTo>
                    <a:pt x="744" y="24"/>
                  </a:lnTo>
                  <a:lnTo>
                    <a:pt x="746" y="30"/>
                  </a:lnTo>
                  <a:lnTo>
                    <a:pt x="746" y="30"/>
                  </a:lnTo>
                  <a:lnTo>
                    <a:pt x="744" y="34"/>
                  </a:lnTo>
                  <a:lnTo>
                    <a:pt x="740" y="36"/>
                  </a:lnTo>
                  <a:lnTo>
                    <a:pt x="740" y="36"/>
                  </a:lnTo>
                  <a:close/>
                  <a:moveTo>
                    <a:pt x="612" y="30"/>
                  </a:moveTo>
                  <a:lnTo>
                    <a:pt x="612" y="30"/>
                  </a:lnTo>
                  <a:lnTo>
                    <a:pt x="612" y="36"/>
                  </a:lnTo>
                  <a:lnTo>
                    <a:pt x="608" y="40"/>
                  </a:lnTo>
                  <a:lnTo>
                    <a:pt x="604" y="44"/>
                  </a:lnTo>
                  <a:lnTo>
                    <a:pt x="598" y="44"/>
                  </a:lnTo>
                  <a:lnTo>
                    <a:pt x="598" y="44"/>
                  </a:lnTo>
                  <a:lnTo>
                    <a:pt x="592" y="44"/>
                  </a:lnTo>
                  <a:lnTo>
                    <a:pt x="588" y="40"/>
                  </a:lnTo>
                  <a:lnTo>
                    <a:pt x="584" y="36"/>
                  </a:lnTo>
                  <a:lnTo>
                    <a:pt x="582" y="30"/>
                  </a:lnTo>
                  <a:lnTo>
                    <a:pt x="582" y="30"/>
                  </a:lnTo>
                  <a:lnTo>
                    <a:pt x="584" y="24"/>
                  </a:lnTo>
                  <a:lnTo>
                    <a:pt x="588" y="18"/>
                  </a:lnTo>
                  <a:lnTo>
                    <a:pt x="592" y="16"/>
                  </a:lnTo>
                  <a:lnTo>
                    <a:pt x="598" y="14"/>
                  </a:lnTo>
                  <a:lnTo>
                    <a:pt x="598" y="14"/>
                  </a:lnTo>
                  <a:lnTo>
                    <a:pt x="604" y="16"/>
                  </a:lnTo>
                  <a:lnTo>
                    <a:pt x="608" y="18"/>
                  </a:lnTo>
                  <a:lnTo>
                    <a:pt x="612" y="24"/>
                  </a:lnTo>
                  <a:lnTo>
                    <a:pt x="612" y="30"/>
                  </a:lnTo>
                  <a:lnTo>
                    <a:pt x="612" y="30"/>
                  </a:lnTo>
                  <a:close/>
                </a:path>
              </a:pathLst>
            </a:custGeom>
            <a:solidFill>
              <a:srgbClr val="1919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6" name="Freeform 10"/>
            <p:cNvSpPr/>
            <p:nvPr>
              <p:custDataLst>
                <p:tags r:id="rId18"/>
              </p:custDataLst>
            </p:nvPr>
          </p:nvSpPr>
          <p:spPr bwMode="auto">
            <a:xfrm>
              <a:off x="13215" y="6372"/>
              <a:ext cx="267" cy="267"/>
            </a:xfrm>
            <a:custGeom>
              <a:avLst/>
              <a:gdLst>
                <a:gd name="T0" fmla="*/ 88 w 88"/>
                <a:gd name="T1" fmla="*/ 44 h 88"/>
                <a:gd name="T2" fmla="*/ 88 w 88"/>
                <a:gd name="T3" fmla="*/ 44 h 88"/>
                <a:gd name="T4" fmla="*/ 88 w 88"/>
                <a:gd name="T5" fmla="*/ 36 h 88"/>
                <a:gd name="T6" fmla="*/ 84 w 88"/>
                <a:gd name="T7" fmla="*/ 26 h 88"/>
                <a:gd name="T8" fmla="*/ 80 w 88"/>
                <a:gd name="T9" fmla="*/ 20 h 88"/>
                <a:gd name="T10" fmla="*/ 76 w 88"/>
                <a:gd name="T11" fmla="*/ 12 h 88"/>
                <a:gd name="T12" fmla="*/ 68 w 88"/>
                <a:gd name="T13" fmla="*/ 8 h 88"/>
                <a:gd name="T14" fmla="*/ 62 w 88"/>
                <a:gd name="T15" fmla="*/ 4 h 88"/>
                <a:gd name="T16" fmla="*/ 52 w 88"/>
                <a:gd name="T17" fmla="*/ 0 h 88"/>
                <a:gd name="T18" fmla="*/ 44 w 88"/>
                <a:gd name="T19" fmla="*/ 0 h 88"/>
                <a:gd name="T20" fmla="*/ 44 w 88"/>
                <a:gd name="T21" fmla="*/ 0 h 88"/>
                <a:gd name="T22" fmla="*/ 34 w 88"/>
                <a:gd name="T23" fmla="*/ 0 h 88"/>
                <a:gd name="T24" fmla="*/ 26 w 88"/>
                <a:gd name="T25" fmla="*/ 4 h 88"/>
                <a:gd name="T26" fmla="*/ 18 w 88"/>
                <a:gd name="T27" fmla="*/ 8 h 88"/>
                <a:gd name="T28" fmla="*/ 12 w 88"/>
                <a:gd name="T29" fmla="*/ 12 h 88"/>
                <a:gd name="T30" fmla="*/ 6 w 88"/>
                <a:gd name="T31" fmla="*/ 20 h 88"/>
                <a:gd name="T32" fmla="*/ 2 w 88"/>
                <a:gd name="T33" fmla="*/ 26 h 88"/>
                <a:gd name="T34" fmla="*/ 0 w 88"/>
                <a:gd name="T35" fmla="*/ 36 h 88"/>
                <a:gd name="T36" fmla="*/ 0 w 88"/>
                <a:gd name="T37" fmla="*/ 44 h 88"/>
                <a:gd name="T38" fmla="*/ 0 w 88"/>
                <a:gd name="T39" fmla="*/ 44 h 88"/>
                <a:gd name="T40" fmla="*/ 0 w 88"/>
                <a:gd name="T41" fmla="*/ 54 h 88"/>
                <a:gd name="T42" fmla="*/ 2 w 88"/>
                <a:gd name="T43" fmla="*/ 62 h 88"/>
                <a:gd name="T44" fmla="*/ 6 w 88"/>
                <a:gd name="T45" fmla="*/ 70 h 88"/>
                <a:gd name="T46" fmla="*/ 12 w 88"/>
                <a:gd name="T47" fmla="*/ 76 h 88"/>
                <a:gd name="T48" fmla="*/ 18 w 88"/>
                <a:gd name="T49" fmla="*/ 82 h 88"/>
                <a:gd name="T50" fmla="*/ 26 w 88"/>
                <a:gd name="T51" fmla="*/ 86 h 88"/>
                <a:gd name="T52" fmla="*/ 34 w 88"/>
                <a:gd name="T53" fmla="*/ 88 h 88"/>
                <a:gd name="T54" fmla="*/ 44 w 88"/>
                <a:gd name="T55" fmla="*/ 88 h 88"/>
                <a:gd name="T56" fmla="*/ 44 w 88"/>
                <a:gd name="T57" fmla="*/ 88 h 88"/>
                <a:gd name="T58" fmla="*/ 52 w 88"/>
                <a:gd name="T59" fmla="*/ 88 h 88"/>
                <a:gd name="T60" fmla="*/ 62 w 88"/>
                <a:gd name="T61" fmla="*/ 86 h 88"/>
                <a:gd name="T62" fmla="*/ 68 w 88"/>
                <a:gd name="T63" fmla="*/ 82 h 88"/>
                <a:gd name="T64" fmla="*/ 76 w 88"/>
                <a:gd name="T65" fmla="*/ 76 h 88"/>
                <a:gd name="T66" fmla="*/ 80 w 88"/>
                <a:gd name="T67" fmla="*/ 70 h 88"/>
                <a:gd name="T68" fmla="*/ 84 w 88"/>
                <a:gd name="T69" fmla="*/ 62 h 88"/>
                <a:gd name="T70" fmla="*/ 88 w 88"/>
                <a:gd name="T71" fmla="*/ 54 h 88"/>
                <a:gd name="T72" fmla="*/ 88 w 88"/>
                <a:gd name="T73" fmla="*/ 44 h 88"/>
                <a:gd name="T74" fmla="*/ 88 w 88"/>
                <a:gd name="T75"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88" y="44"/>
                  </a:moveTo>
                  <a:lnTo>
                    <a:pt x="88" y="44"/>
                  </a:lnTo>
                  <a:lnTo>
                    <a:pt x="88" y="36"/>
                  </a:lnTo>
                  <a:lnTo>
                    <a:pt x="84" y="26"/>
                  </a:lnTo>
                  <a:lnTo>
                    <a:pt x="80" y="20"/>
                  </a:lnTo>
                  <a:lnTo>
                    <a:pt x="76" y="12"/>
                  </a:lnTo>
                  <a:lnTo>
                    <a:pt x="68" y="8"/>
                  </a:lnTo>
                  <a:lnTo>
                    <a:pt x="62" y="4"/>
                  </a:lnTo>
                  <a:lnTo>
                    <a:pt x="52" y="0"/>
                  </a:lnTo>
                  <a:lnTo>
                    <a:pt x="44" y="0"/>
                  </a:lnTo>
                  <a:lnTo>
                    <a:pt x="44" y="0"/>
                  </a:lnTo>
                  <a:lnTo>
                    <a:pt x="34" y="0"/>
                  </a:lnTo>
                  <a:lnTo>
                    <a:pt x="26" y="4"/>
                  </a:lnTo>
                  <a:lnTo>
                    <a:pt x="18" y="8"/>
                  </a:lnTo>
                  <a:lnTo>
                    <a:pt x="12" y="12"/>
                  </a:lnTo>
                  <a:lnTo>
                    <a:pt x="6" y="20"/>
                  </a:lnTo>
                  <a:lnTo>
                    <a:pt x="2" y="26"/>
                  </a:lnTo>
                  <a:lnTo>
                    <a:pt x="0" y="36"/>
                  </a:lnTo>
                  <a:lnTo>
                    <a:pt x="0" y="44"/>
                  </a:lnTo>
                  <a:lnTo>
                    <a:pt x="0" y="44"/>
                  </a:lnTo>
                  <a:lnTo>
                    <a:pt x="0" y="54"/>
                  </a:lnTo>
                  <a:lnTo>
                    <a:pt x="2" y="62"/>
                  </a:lnTo>
                  <a:lnTo>
                    <a:pt x="6" y="70"/>
                  </a:lnTo>
                  <a:lnTo>
                    <a:pt x="12" y="76"/>
                  </a:lnTo>
                  <a:lnTo>
                    <a:pt x="18" y="82"/>
                  </a:lnTo>
                  <a:lnTo>
                    <a:pt x="26" y="86"/>
                  </a:lnTo>
                  <a:lnTo>
                    <a:pt x="34" y="88"/>
                  </a:lnTo>
                  <a:lnTo>
                    <a:pt x="44" y="88"/>
                  </a:lnTo>
                  <a:lnTo>
                    <a:pt x="44" y="88"/>
                  </a:lnTo>
                  <a:lnTo>
                    <a:pt x="52" y="88"/>
                  </a:lnTo>
                  <a:lnTo>
                    <a:pt x="62" y="86"/>
                  </a:lnTo>
                  <a:lnTo>
                    <a:pt x="68" y="82"/>
                  </a:lnTo>
                  <a:lnTo>
                    <a:pt x="76" y="76"/>
                  </a:lnTo>
                  <a:lnTo>
                    <a:pt x="80" y="70"/>
                  </a:lnTo>
                  <a:lnTo>
                    <a:pt x="84" y="62"/>
                  </a:lnTo>
                  <a:lnTo>
                    <a:pt x="88" y="54"/>
                  </a:lnTo>
                  <a:lnTo>
                    <a:pt x="88" y="44"/>
                  </a:lnTo>
                  <a:lnTo>
                    <a:pt x="88" y="44"/>
                  </a:lnTo>
                  <a:close/>
                </a:path>
              </a:pathLst>
            </a:custGeom>
            <a:solidFill>
              <a:srgbClr val="87828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7" name="Rectangle 11"/>
            <p:cNvSpPr>
              <a:spLocks noChangeArrowheads="1"/>
            </p:cNvSpPr>
            <p:nvPr>
              <p:custDataLst>
                <p:tags r:id="rId19"/>
              </p:custDataLst>
            </p:nvPr>
          </p:nvSpPr>
          <p:spPr bwMode="auto">
            <a:xfrm>
              <a:off x="11763" y="6148"/>
              <a:ext cx="3165" cy="188"/>
            </a:xfrm>
            <a:prstGeom prst="rect">
              <a:avLst/>
            </a:prstGeom>
            <a:solidFill>
              <a:srgbClr val="87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8" name="Rectangle 12"/>
            <p:cNvSpPr>
              <a:spLocks noChangeArrowheads="1"/>
            </p:cNvSpPr>
            <p:nvPr>
              <p:custDataLst>
                <p:tags r:id="rId20"/>
              </p:custDataLst>
            </p:nvPr>
          </p:nvSpPr>
          <p:spPr bwMode="auto">
            <a:xfrm>
              <a:off x="11763" y="4368"/>
              <a:ext cx="3165" cy="1780"/>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49" name="Freeform 13"/>
            <p:cNvSpPr/>
            <p:nvPr>
              <p:custDataLst>
                <p:tags r:id="rId21"/>
              </p:custDataLst>
            </p:nvPr>
          </p:nvSpPr>
          <p:spPr bwMode="auto">
            <a:xfrm>
              <a:off x="12893" y="4258"/>
              <a:ext cx="358" cy="43"/>
            </a:xfrm>
            <a:custGeom>
              <a:avLst/>
              <a:gdLst>
                <a:gd name="T0" fmla="*/ 8 w 118"/>
                <a:gd name="T1" fmla="*/ 14 h 14"/>
                <a:gd name="T2" fmla="*/ 112 w 118"/>
                <a:gd name="T3" fmla="*/ 14 h 14"/>
                <a:gd name="T4" fmla="*/ 112 w 118"/>
                <a:gd name="T5" fmla="*/ 14 h 14"/>
                <a:gd name="T6" fmla="*/ 116 w 118"/>
                <a:gd name="T7" fmla="*/ 12 h 14"/>
                <a:gd name="T8" fmla="*/ 118 w 118"/>
                <a:gd name="T9" fmla="*/ 8 h 14"/>
                <a:gd name="T10" fmla="*/ 118 w 118"/>
                <a:gd name="T11" fmla="*/ 8 h 14"/>
                <a:gd name="T12" fmla="*/ 116 w 118"/>
                <a:gd name="T13" fmla="*/ 2 h 14"/>
                <a:gd name="T14" fmla="*/ 112 w 118"/>
                <a:gd name="T15" fmla="*/ 0 h 14"/>
                <a:gd name="T16" fmla="*/ 8 w 118"/>
                <a:gd name="T17" fmla="*/ 0 h 14"/>
                <a:gd name="T18" fmla="*/ 8 w 118"/>
                <a:gd name="T19" fmla="*/ 0 h 14"/>
                <a:gd name="T20" fmla="*/ 2 w 118"/>
                <a:gd name="T21" fmla="*/ 2 h 14"/>
                <a:gd name="T22" fmla="*/ 0 w 118"/>
                <a:gd name="T23" fmla="*/ 8 h 14"/>
                <a:gd name="T24" fmla="*/ 0 w 118"/>
                <a:gd name="T25" fmla="*/ 8 h 14"/>
                <a:gd name="T26" fmla="*/ 2 w 118"/>
                <a:gd name="T27" fmla="*/ 12 h 14"/>
                <a:gd name="T28" fmla="*/ 8 w 118"/>
                <a:gd name="T29" fmla="*/ 14 h 14"/>
                <a:gd name="T30" fmla="*/ 8 w 118"/>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4">
                  <a:moveTo>
                    <a:pt x="8" y="14"/>
                  </a:moveTo>
                  <a:lnTo>
                    <a:pt x="112" y="14"/>
                  </a:lnTo>
                  <a:lnTo>
                    <a:pt x="112" y="14"/>
                  </a:lnTo>
                  <a:lnTo>
                    <a:pt x="116" y="12"/>
                  </a:lnTo>
                  <a:lnTo>
                    <a:pt x="118" y="8"/>
                  </a:lnTo>
                  <a:lnTo>
                    <a:pt x="118" y="8"/>
                  </a:lnTo>
                  <a:lnTo>
                    <a:pt x="116" y="2"/>
                  </a:lnTo>
                  <a:lnTo>
                    <a:pt x="112" y="0"/>
                  </a:lnTo>
                  <a:lnTo>
                    <a:pt x="8" y="0"/>
                  </a:lnTo>
                  <a:lnTo>
                    <a:pt x="8" y="0"/>
                  </a:lnTo>
                  <a:lnTo>
                    <a:pt x="2" y="2"/>
                  </a:lnTo>
                  <a:lnTo>
                    <a:pt x="0" y="8"/>
                  </a:lnTo>
                  <a:lnTo>
                    <a:pt x="0" y="8"/>
                  </a:lnTo>
                  <a:lnTo>
                    <a:pt x="2" y="12"/>
                  </a:lnTo>
                  <a:lnTo>
                    <a:pt x="8" y="14"/>
                  </a:lnTo>
                  <a:lnTo>
                    <a:pt x="8" y="14"/>
                  </a:lnTo>
                  <a:close/>
                </a:path>
              </a:pathLst>
            </a:custGeom>
            <a:solidFill>
              <a:srgbClr val="87828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0" name="Freeform 14"/>
            <p:cNvSpPr/>
            <p:nvPr>
              <p:custDataLst>
                <p:tags r:id="rId22"/>
              </p:custDataLst>
            </p:nvPr>
          </p:nvSpPr>
          <p:spPr bwMode="auto">
            <a:xfrm>
              <a:off x="13300" y="4234"/>
              <a:ext cx="91" cy="91"/>
            </a:xfrm>
            <a:custGeom>
              <a:avLst/>
              <a:gdLst>
                <a:gd name="T0" fmla="*/ 0 w 30"/>
                <a:gd name="T1" fmla="*/ 16 h 30"/>
                <a:gd name="T2" fmla="*/ 0 w 30"/>
                <a:gd name="T3" fmla="*/ 16 h 30"/>
                <a:gd name="T4" fmla="*/ 2 w 30"/>
                <a:gd name="T5" fmla="*/ 22 h 30"/>
                <a:gd name="T6" fmla="*/ 6 w 30"/>
                <a:gd name="T7" fmla="*/ 26 h 30"/>
                <a:gd name="T8" fmla="*/ 10 w 30"/>
                <a:gd name="T9" fmla="*/ 30 h 30"/>
                <a:gd name="T10" fmla="*/ 16 w 30"/>
                <a:gd name="T11" fmla="*/ 30 h 30"/>
                <a:gd name="T12" fmla="*/ 16 w 30"/>
                <a:gd name="T13" fmla="*/ 30 h 30"/>
                <a:gd name="T14" fmla="*/ 22 w 30"/>
                <a:gd name="T15" fmla="*/ 30 h 30"/>
                <a:gd name="T16" fmla="*/ 26 w 30"/>
                <a:gd name="T17" fmla="*/ 26 h 30"/>
                <a:gd name="T18" fmla="*/ 30 w 30"/>
                <a:gd name="T19" fmla="*/ 22 h 30"/>
                <a:gd name="T20" fmla="*/ 30 w 30"/>
                <a:gd name="T21" fmla="*/ 16 h 30"/>
                <a:gd name="T22" fmla="*/ 30 w 30"/>
                <a:gd name="T23" fmla="*/ 16 h 30"/>
                <a:gd name="T24" fmla="*/ 30 w 30"/>
                <a:gd name="T25" fmla="*/ 10 h 30"/>
                <a:gd name="T26" fmla="*/ 26 w 30"/>
                <a:gd name="T27" fmla="*/ 4 h 30"/>
                <a:gd name="T28" fmla="*/ 22 w 30"/>
                <a:gd name="T29" fmla="*/ 2 h 30"/>
                <a:gd name="T30" fmla="*/ 16 w 30"/>
                <a:gd name="T31" fmla="*/ 0 h 30"/>
                <a:gd name="T32" fmla="*/ 16 w 30"/>
                <a:gd name="T33" fmla="*/ 0 h 30"/>
                <a:gd name="T34" fmla="*/ 10 w 30"/>
                <a:gd name="T35" fmla="*/ 2 h 30"/>
                <a:gd name="T36" fmla="*/ 6 w 30"/>
                <a:gd name="T37" fmla="*/ 4 h 30"/>
                <a:gd name="T38" fmla="*/ 2 w 30"/>
                <a:gd name="T39" fmla="*/ 10 h 30"/>
                <a:gd name="T40" fmla="*/ 0 w 30"/>
                <a:gd name="T41" fmla="*/ 16 h 30"/>
                <a:gd name="T42" fmla="*/ 0 w 30"/>
                <a:gd name="T4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6"/>
                  </a:moveTo>
                  <a:lnTo>
                    <a:pt x="0" y="16"/>
                  </a:lnTo>
                  <a:lnTo>
                    <a:pt x="2" y="22"/>
                  </a:lnTo>
                  <a:lnTo>
                    <a:pt x="6" y="26"/>
                  </a:lnTo>
                  <a:lnTo>
                    <a:pt x="10" y="30"/>
                  </a:lnTo>
                  <a:lnTo>
                    <a:pt x="16" y="30"/>
                  </a:lnTo>
                  <a:lnTo>
                    <a:pt x="16" y="30"/>
                  </a:lnTo>
                  <a:lnTo>
                    <a:pt x="22" y="30"/>
                  </a:lnTo>
                  <a:lnTo>
                    <a:pt x="26" y="26"/>
                  </a:lnTo>
                  <a:lnTo>
                    <a:pt x="30" y="22"/>
                  </a:lnTo>
                  <a:lnTo>
                    <a:pt x="30" y="16"/>
                  </a:lnTo>
                  <a:lnTo>
                    <a:pt x="30" y="16"/>
                  </a:lnTo>
                  <a:lnTo>
                    <a:pt x="30" y="10"/>
                  </a:lnTo>
                  <a:lnTo>
                    <a:pt x="26" y="4"/>
                  </a:lnTo>
                  <a:lnTo>
                    <a:pt x="22" y="2"/>
                  </a:lnTo>
                  <a:lnTo>
                    <a:pt x="16" y="0"/>
                  </a:lnTo>
                  <a:lnTo>
                    <a:pt x="16" y="0"/>
                  </a:lnTo>
                  <a:lnTo>
                    <a:pt x="10" y="2"/>
                  </a:lnTo>
                  <a:lnTo>
                    <a:pt x="6" y="4"/>
                  </a:lnTo>
                  <a:lnTo>
                    <a:pt x="2" y="10"/>
                  </a:lnTo>
                  <a:lnTo>
                    <a:pt x="0" y="16"/>
                  </a:lnTo>
                  <a:lnTo>
                    <a:pt x="0" y="16"/>
                  </a:lnTo>
                  <a:close/>
                </a:path>
              </a:pathLst>
            </a:custGeom>
            <a:solidFill>
              <a:srgbClr val="FF66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1" name="Freeform 15"/>
            <p:cNvSpPr/>
            <p:nvPr>
              <p:custDataLst>
                <p:tags r:id="rId23"/>
              </p:custDataLst>
            </p:nvPr>
          </p:nvSpPr>
          <p:spPr bwMode="auto">
            <a:xfrm>
              <a:off x="13446" y="4258"/>
              <a:ext cx="352" cy="43"/>
            </a:xfrm>
            <a:custGeom>
              <a:avLst/>
              <a:gdLst>
                <a:gd name="T0" fmla="*/ 0 w 116"/>
                <a:gd name="T1" fmla="*/ 8 h 14"/>
                <a:gd name="T2" fmla="*/ 0 w 116"/>
                <a:gd name="T3" fmla="*/ 8 h 14"/>
                <a:gd name="T4" fmla="*/ 2 w 116"/>
                <a:gd name="T5" fmla="*/ 12 h 14"/>
                <a:gd name="T6" fmla="*/ 6 w 116"/>
                <a:gd name="T7" fmla="*/ 14 h 14"/>
                <a:gd name="T8" fmla="*/ 110 w 116"/>
                <a:gd name="T9" fmla="*/ 14 h 14"/>
                <a:gd name="T10" fmla="*/ 110 w 116"/>
                <a:gd name="T11" fmla="*/ 14 h 14"/>
                <a:gd name="T12" fmla="*/ 114 w 116"/>
                <a:gd name="T13" fmla="*/ 12 h 14"/>
                <a:gd name="T14" fmla="*/ 116 w 116"/>
                <a:gd name="T15" fmla="*/ 8 h 14"/>
                <a:gd name="T16" fmla="*/ 116 w 116"/>
                <a:gd name="T17" fmla="*/ 8 h 14"/>
                <a:gd name="T18" fmla="*/ 114 w 116"/>
                <a:gd name="T19" fmla="*/ 2 h 14"/>
                <a:gd name="T20" fmla="*/ 110 w 116"/>
                <a:gd name="T21" fmla="*/ 0 h 14"/>
                <a:gd name="T22" fmla="*/ 6 w 116"/>
                <a:gd name="T23" fmla="*/ 0 h 14"/>
                <a:gd name="T24" fmla="*/ 6 w 116"/>
                <a:gd name="T25" fmla="*/ 0 h 14"/>
                <a:gd name="T26" fmla="*/ 2 w 116"/>
                <a:gd name="T27" fmla="*/ 2 h 14"/>
                <a:gd name="T28" fmla="*/ 0 w 116"/>
                <a:gd name="T29" fmla="*/ 8 h 14"/>
                <a:gd name="T30" fmla="*/ 0 w 116"/>
                <a:gd name="T3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4">
                  <a:moveTo>
                    <a:pt x="0" y="8"/>
                  </a:moveTo>
                  <a:lnTo>
                    <a:pt x="0" y="8"/>
                  </a:lnTo>
                  <a:lnTo>
                    <a:pt x="2" y="12"/>
                  </a:lnTo>
                  <a:lnTo>
                    <a:pt x="6" y="14"/>
                  </a:lnTo>
                  <a:lnTo>
                    <a:pt x="110" y="14"/>
                  </a:lnTo>
                  <a:lnTo>
                    <a:pt x="110" y="14"/>
                  </a:lnTo>
                  <a:lnTo>
                    <a:pt x="114" y="12"/>
                  </a:lnTo>
                  <a:lnTo>
                    <a:pt x="116" y="8"/>
                  </a:lnTo>
                  <a:lnTo>
                    <a:pt x="116" y="8"/>
                  </a:lnTo>
                  <a:lnTo>
                    <a:pt x="114" y="2"/>
                  </a:lnTo>
                  <a:lnTo>
                    <a:pt x="110" y="0"/>
                  </a:lnTo>
                  <a:lnTo>
                    <a:pt x="6" y="0"/>
                  </a:lnTo>
                  <a:lnTo>
                    <a:pt x="6" y="0"/>
                  </a:lnTo>
                  <a:lnTo>
                    <a:pt x="2" y="2"/>
                  </a:lnTo>
                  <a:lnTo>
                    <a:pt x="0" y="8"/>
                  </a:lnTo>
                  <a:lnTo>
                    <a:pt x="0" y="8"/>
                  </a:lnTo>
                  <a:close/>
                </a:path>
              </a:pathLst>
            </a:custGeom>
            <a:solidFill>
              <a:srgbClr val="87828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2" name="Freeform 16"/>
            <p:cNvSpPr/>
            <p:nvPr>
              <p:custDataLst>
                <p:tags r:id="rId24"/>
              </p:custDataLst>
            </p:nvPr>
          </p:nvSpPr>
          <p:spPr bwMode="auto">
            <a:xfrm>
              <a:off x="14060" y="6111"/>
              <a:ext cx="182" cy="219"/>
            </a:xfrm>
            <a:custGeom>
              <a:avLst/>
              <a:gdLst>
                <a:gd name="T0" fmla="*/ 28 w 60"/>
                <a:gd name="T1" fmla="*/ 64 h 72"/>
                <a:gd name="T2" fmla="*/ 28 w 60"/>
                <a:gd name="T3" fmla="*/ 64 h 72"/>
                <a:gd name="T4" fmla="*/ 22 w 60"/>
                <a:gd name="T5" fmla="*/ 52 h 72"/>
                <a:gd name="T6" fmla="*/ 14 w 60"/>
                <a:gd name="T7" fmla="*/ 42 h 72"/>
                <a:gd name="T8" fmla="*/ 4 w 60"/>
                <a:gd name="T9" fmla="*/ 26 h 72"/>
                <a:gd name="T10" fmla="*/ 0 w 60"/>
                <a:gd name="T11" fmla="*/ 18 h 72"/>
                <a:gd name="T12" fmla="*/ 2 w 60"/>
                <a:gd name="T13" fmla="*/ 12 h 72"/>
                <a:gd name="T14" fmla="*/ 8 w 60"/>
                <a:gd name="T15" fmla="*/ 8 h 72"/>
                <a:gd name="T16" fmla="*/ 18 w 60"/>
                <a:gd name="T17" fmla="*/ 4 h 72"/>
                <a:gd name="T18" fmla="*/ 18 w 60"/>
                <a:gd name="T19" fmla="*/ 4 h 72"/>
                <a:gd name="T20" fmla="*/ 30 w 60"/>
                <a:gd name="T21" fmla="*/ 0 h 72"/>
                <a:gd name="T22" fmla="*/ 40 w 60"/>
                <a:gd name="T23" fmla="*/ 2 h 72"/>
                <a:gd name="T24" fmla="*/ 48 w 60"/>
                <a:gd name="T25" fmla="*/ 4 h 72"/>
                <a:gd name="T26" fmla="*/ 54 w 60"/>
                <a:gd name="T27" fmla="*/ 10 h 72"/>
                <a:gd name="T28" fmla="*/ 58 w 60"/>
                <a:gd name="T29" fmla="*/ 16 h 72"/>
                <a:gd name="T30" fmla="*/ 60 w 60"/>
                <a:gd name="T31" fmla="*/ 24 h 72"/>
                <a:gd name="T32" fmla="*/ 60 w 60"/>
                <a:gd name="T33" fmla="*/ 32 h 72"/>
                <a:gd name="T34" fmla="*/ 60 w 60"/>
                <a:gd name="T35" fmla="*/ 42 h 72"/>
                <a:gd name="T36" fmla="*/ 54 w 60"/>
                <a:gd name="T37" fmla="*/ 58 h 72"/>
                <a:gd name="T38" fmla="*/ 50 w 60"/>
                <a:gd name="T39" fmla="*/ 64 h 72"/>
                <a:gd name="T40" fmla="*/ 46 w 60"/>
                <a:gd name="T41" fmla="*/ 70 h 72"/>
                <a:gd name="T42" fmla="*/ 42 w 60"/>
                <a:gd name="T43" fmla="*/ 72 h 72"/>
                <a:gd name="T44" fmla="*/ 38 w 60"/>
                <a:gd name="T45" fmla="*/ 72 h 72"/>
                <a:gd name="T46" fmla="*/ 32 w 60"/>
                <a:gd name="T47" fmla="*/ 70 h 72"/>
                <a:gd name="T48" fmla="*/ 28 w 60"/>
                <a:gd name="T49" fmla="*/ 64 h 72"/>
                <a:gd name="T50" fmla="*/ 28 w 60"/>
                <a:gd name="T5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72">
                  <a:moveTo>
                    <a:pt x="28" y="64"/>
                  </a:moveTo>
                  <a:lnTo>
                    <a:pt x="28" y="64"/>
                  </a:lnTo>
                  <a:lnTo>
                    <a:pt x="22" y="52"/>
                  </a:lnTo>
                  <a:lnTo>
                    <a:pt x="14" y="42"/>
                  </a:lnTo>
                  <a:lnTo>
                    <a:pt x="4" y="26"/>
                  </a:lnTo>
                  <a:lnTo>
                    <a:pt x="0" y="18"/>
                  </a:lnTo>
                  <a:lnTo>
                    <a:pt x="2" y="12"/>
                  </a:lnTo>
                  <a:lnTo>
                    <a:pt x="8" y="8"/>
                  </a:lnTo>
                  <a:lnTo>
                    <a:pt x="18" y="4"/>
                  </a:lnTo>
                  <a:lnTo>
                    <a:pt x="18" y="4"/>
                  </a:lnTo>
                  <a:lnTo>
                    <a:pt x="30" y="0"/>
                  </a:lnTo>
                  <a:lnTo>
                    <a:pt x="40" y="2"/>
                  </a:lnTo>
                  <a:lnTo>
                    <a:pt x="48" y="4"/>
                  </a:lnTo>
                  <a:lnTo>
                    <a:pt x="54" y="10"/>
                  </a:lnTo>
                  <a:lnTo>
                    <a:pt x="58" y="16"/>
                  </a:lnTo>
                  <a:lnTo>
                    <a:pt x="60" y="24"/>
                  </a:lnTo>
                  <a:lnTo>
                    <a:pt x="60" y="32"/>
                  </a:lnTo>
                  <a:lnTo>
                    <a:pt x="60" y="42"/>
                  </a:lnTo>
                  <a:lnTo>
                    <a:pt x="54" y="58"/>
                  </a:lnTo>
                  <a:lnTo>
                    <a:pt x="50" y="64"/>
                  </a:lnTo>
                  <a:lnTo>
                    <a:pt x="46" y="70"/>
                  </a:lnTo>
                  <a:lnTo>
                    <a:pt x="42" y="72"/>
                  </a:lnTo>
                  <a:lnTo>
                    <a:pt x="38" y="72"/>
                  </a:lnTo>
                  <a:lnTo>
                    <a:pt x="32" y="70"/>
                  </a:lnTo>
                  <a:lnTo>
                    <a:pt x="28" y="64"/>
                  </a:lnTo>
                  <a:lnTo>
                    <a:pt x="28" y="64"/>
                  </a:lnTo>
                  <a:close/>
                </a:path>
              </a:pathLst>
            </a:custGeom>
            <a:solidFill>
              <a:srgbClr val="F6F7F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3" name="Freeform 17"/>
            <p:cNvSpPr>
              <a:spLocks noEditPoints="1"/>
            </p:cNvSpPr>
            <p:nvPr>
              <p:custDataLst>
                <p:tags r:id="rId25"/>
              </p:custDataLst>
            </p:nvPr>
          </p:nvSpPr>
          <p:spPr bwMode="auto">
            <a:xfrm>
              <a:off x="13118" y="6032"/>
              <a:ext cx="1185" cy="1355"/>
            </a:xfrm>
            <a:custGeom>
              <a:avLst/>
              <a:gdLst>
                <a:gd name="T0" fmla="*/ 52 w 390"/>
                <a:gd name="T1" fmla="*/ 434 h 446"/>
                <a:gd name="T2" fmla="*/ 80 w 390"/>
                <a:gd name="T3" fmla="*/ 444 h 446"/>
                <a:gd name="T4" fmla="*/ 106 w 390"/>
                <a:gd name="T5" fmla="*/ 446 h 446"/>
                <a:gd name="T6" fmla="*/ 132 w 390"/>
                <a:gd name="T7" fmla="*/ 440 h 446"/>
                <a:gd name="T8" fmla="*/ 156 w 390"/>
                <a:gd name="T9" fmla="*/ 428 h 446"/>
                <a:gd name="T10" fmla="*/ 198 w 390"/>
                <a:gd name="T11" fmla="*/ 396 h 446"/>
                <a:gd name="T12" fmla="*/ 234 w 390"/>
                <a:gd name="T13" fmla="*/ 356 h 446"/>
                <a:gd name="T14" fmla="*/ 232 w 390"/>
                <a:gd name="T15" fmla="*/ 356 h 446"/>
                <a:gd name="T16" fmla="*/ 232 w 390"/>
                <a:gd name="T17" fmla="*/ 344 h 446"/>
                <a:gd name="T18" fmla="*/ 246 w 390"/>
                <a:gd name="T19" fmla="*/ 306 h 446"/>
                <a:gd name="T20" fmla="*/ 266 w 390"/>
                <a:gd name="T21" fmla="*/ 256 h 446"/>
                <a:gd name="T22" fmla="*/ 288 w 390"/>
                <a:gd name="T23" fmla="*/ 224 h 446"/>
                <a:gd name="T24" fmla="*/ 302 w 390"/>
                <a:gd name="T25" fmla="*/ 210 h 446"/>
                <a:gd name="T26" fmla="*/ 320 w 390"/>
                <a:gd name="T27" fmla="*/ 174 h 446"/>
                <a:gd name="T28" fmla="*/ 332 w 390"/>
                <a:gd name="T29" fmla="*/ 144 h 446"/>
                <a:gd name="T30" fmla="*/ 346 w 390"/>
                <a:gd name="T31" fmla="*/ 120 h 446"/>
                <a:gd name="T32" fmla="*/ 362 w 390"/>
                <a:gd name="T33" fmla="*/ 100 h 446"/>
                <a:gd name="T34" fmla="*/ 386 w 390"/>
                <a:gd name="T35" fmla="*/ 64 h 446"/>
                <a:gd name="T36" fmla="*/ 390 w 390"/>
                <a:gd name="T37" fmla="*/ 34 h 446"/>
                <a:gd name="T38" fmla="*/ 378 w 390"/>
                <a:gd name="T39" fmla="*/ 12 h 446"/>
                <a:gd name="T40" fmla="*/ 352 w 390"/>
                <a:gd name="T41" fmla="*/ 2 h 446"/>
                <a:gd name="T42" fmla="*/ 320 w 390"/>
                <a:gd name="T43" fmla="*/ 0 h 446"/>
                <a:gd name="T44" fmla="*/ 282 w 390"/>
                <a:gd name="T45" fmla="*/ 10 h 446"/>
                <a:gd name="T46" fmla="*/ 244 w 390"/>
                <a:gd name="T47" fmla="*/ 32 h 446"/>
                <a:gd name="T48" fmla="*/ 210 w 390"/>
                <a:gd name="T49" fmla="*/ 66 h 446"/>
                <a:gd name="T50" fmla="*/ 186 w 390"/>
                <a:gd name="T51" fmla="*/ 98 h 446"/>
                <a:gd name="T52" fmla="*/ 144 w 390"/>
                <a:gd name="T53" fmla="*/ 170 h 446"/>
                <a:gd name="T54" fmla="*/ 126 w 390"/>
                <a:gd name="T55" fmla="*/ 192 h 446"/>
                <a:gd name="T56" fmla="*/ 110 w 390"/>
                <a:gd name="T57" fmla="*/ 202 h 446"/>
                <a:gd name="T58" fmla="*/ 76 w 390"/>
                <a:gd name="T59" fmla="*/ 210 h 446"/>
                <a:gd name="T60" fmla="*/ 54 w 390"/>
                <a:gd name="T61" fmla="*/ 234 h 446"/>
                <a:gd name="T62" fmla="*/ 16 w 390"/>
                <a:gd name="T63" fmla="*/ 292 h 446"/>
                <a:gd name="T64" fmla="*/ 4 w 390"/>
                <a:gd name="T65" fmla="*/ 324 h 446"/>
                <a:gd name="T66" fmla="*/ 0 w 390"/>
                <a:gd name="T67" fmla="*/ 354 h 446"/>
                <a:gd name="T68" fmla="*/ 6 w 390"/>
                <a:gd name="T69" fmla="*/ 384 h 446"/>
                <a:gd name="T70" fmla="*/ 22 w 390"/>
                <a:gd name="T71" fmla="*/ 412 h 446"/>
                <a:gd name="T72" fmla="*/ 52 w 390"/>
                <a:gd name="T73" fmla="*/ 434 h 446"/>
                <a:gd name="T74" fmla="*/ 338 w 390"/>
                <a:gd name="T75" fmla="*/ 90 h 446"/>
                <a:gd name="T76" fmla="*/ 332 w 390"/>
                <a:gd name="T77" fmla="*/ 78 h 446"/>
                <a:gd name="T78" fmla="*/ 314 w 390"/>
                <a:gd name="T79" fmla="*/ 52 h 446"/>
                <a:gd name="T80" fmla="*/ 312 w 390"/>
                <a:gd name="T81" fmla="*/ 38 h 446"/>
                <a:gd name="T82" fmla="*/ 328 w 390"/>
                <a:gd name="T83" fmla="*/ 30 h 446"/>
                <a:gd name="T84" fmla="*/ 340 w 390"/>
                <a:gd name="T85" fmla="*/ 26 h 446"/>
                <a:gd name="T86" fmla="*/ 358 w 390"/>
                <a:gd name="T87" fmla="*/ 30 h 446"/>
                <a:gd name="T88" fmla="*/ 368 w 390"/>
                <a:gd name="T89" fmla="*/ 42 h 446"/>
                <a:gd name="T90" fmla="*/ 370 w 390"/>
                <a:gd name="T91" fmla="*/ 58 h 446"/>
                <a:gd name="T92" fmla="*/ 364 w 390"/>
                <a:gd name="T93" fmla="*/ 84 h 446"/>
                <a:gd name="T94" fmla="*/ 356 w 390"/>
                <a:gd name="T95" fmla="*/ 96 h 446"/>
                <a:gd name="T96" fmla="*/ 348 w 390"/>
                <a:gd name="T97" fmla="*/ 98 h 446"/>
                <a:gd name="T98" fmla="*/ 338 w 390"/>
                <a:gd name="T99" fmla="*/ 9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0" h="446">
                  <a:moveTo>
                    <a:pt x="52" y="434"/>
                  </a:moveTo>
                  <a:lnTo>
                    <a:pt x="52" y="434"/>
                  </a:lnTo>
                  <a:lnTo>
                    <a:pt x="66" y="440"/>
                  </a:lnTo>
                  <a:lnTo>
                    <a:pt x="80" y="444"/>
                  </a:lnTo>
                  <a:lnTo>
                    <a:pt x="94" y="446"/>
                  </a:lnTo>
                  <a:lnTo>
                    <a:pt x="106" y="446"/>
                  </a:lnTo>
                  <a:lnTo>
                    <a:pt x="120" y="444"/>
                  </a:lnTo>
                  <a:lnTo>
                    <a:pt x="132" y="440"/>
                  </a:lnTo>
                  <a:lnTo>
                    <a:pt x="144" y="434"/>
                  </a:lnTo>
                  <a:lnTo>
                    <a:pt x="156" y="428"/>
                  </a:lnTo>
                  <a:lnTo>
                    <a:pt x="178" y="414"/>
                  </a:lnTo>
                  <a:lnTo>
                    <a:pt x="198" y="396"/>
                  </a:lnTo>
                  <a:lnTo>
                    <a:pt x="218" y="376"/>
                  </a:lnTo>
                  <a:lnTo>
                    <a:pt x="234" y="356"/>
                  </a:lnTo>
                  <a:lnTo>
                    <a:pt x="234" y="356"/>
                  </a:lnTo>
                  <a:lnTo>
                    <a:pt x="232" y="356"/>
                  </a:lnTo>
                  <a:lnTo>
                    <a:pt x="230" y="356"/>
                  </a:lnTo>
                  <a:lnTo>
                    <a:pt x="232" y="344"/>
                  </a:lnTo>
                  <a:lnTo>
                    <a:pt x="232" y="344"/>
                  </a:lnTo>
                  <a:lnTo>
                    <a:pt x="246" y="306"/>
                  </a:lnTo>
                  <a:lnTo>
                    <a:pt x="258" y="272"/>
                  </a:lnTo>
                  <a:lnTo>
                    <a:pt x="266" y="256"/>
                  </a:lnTo>
                  <a:lnTo>
                    <a:pt x="276" y="240"/>
                  </a:lnTo>
                  <a:lnTo>
                    <a:pt x="288" y="224"/>
                  </a:lnTo>
                  <a:lnTo>
                    <a:pt x="302" y="210"/>
                  </a:lnTo>
                  <a:lnTo>
                    <a:pt x="302" y="210"/>
                  </a:lnTo>
                  <a:lnTo>
                    <a:pt x="312" y="188"/>
                  </a:lnTo>
                  <a:lnTo>
                    <a:pt x="320" y="174"/>
                  </a:lnTo>
                  <a:lnTo>
                    <a:pt x="328" y="152"/>
                  </a:lnTo>
                  <a:lnTo>
                    <a:pt x="332" y="144"/>
                  </a:lnTo>
                  <a:lnTo>
                    <a:pt x="336" y="132"/>
                  </a:lnTo>
                  <a:lnTo>
                    <a:pt x="346" y="120"/>
                  </a:lnTo>
                  <a:lnTo>
                    <a:pt x="362" y="100"/>
                  </a:lnTo>
                  <a:lnTo>
                    <a:pt x="362" y="100"/>
                  </a:lnTo>
                  <a:lnTo>
                    <a:pt x="376" y="82"/>
                  </a:lnTo>
                  <a:lnTo>
                    <a:pt x="386" y="64"/>
                  </a:lnTo>
                  <a:lnTo>
                    <a:pt x="390" y="48"/>
                  </a:lnTo>
                  <a:lnTo>
                    <a:pt x="390" y="34"/>
                  </a:lnTo>
                  <a:lnTo>
                    <a:pt x="386" y="22"/>
                  </a:lnTo>
                  <a:lnTo>
                    <a:pt x="378" y="12"/>
                  </a:lnTo>
                  <a:lnTo>
                    <a:pt x="366" y="6"/>
                  </a:lnTo>
                  <a:lnTo>
                    <a:pt x="352" y="2"/>
                  </a:lnTo>
                  <a:lnTo>
                    <a:pt x="336" y="0"/>
                  </a:lnTo>
                  <a:lnTo>
                    <a:pt x="320" y="0"/>
                  </a:lnTo>
                  <a:lnTo>
                    <a:pt x="300" y="4"/>
                  </a:lnTo>
                  <a:lnTo>
                    <a:pt x="282" y="10"/>
                  </a:lnTo>
                  <a:lnTo>
                    <a:pt x="262" y="20"/>
                  </a:lnTo>
                  <a:lnTo>
                    <a:pt x="244" y="32"/>
                  </a:lnTo>
                  <a:lnTo>
                    <a:pt x="226" y="48"/>
                  </a:lnTo>
                  <a:lnTo>
                    <a:pt x="210" y="66"/>
                  </a:lnTo>
                  <a:lnTo>
                    <a:pt x="210" y="66"/>
                  </a:lnTo>
                  <a:lnTo>
                    <a:pt x="186" y="98"/>
                  </a:lnTo>
                  <a:lnTo>
                    <a:pt x="170" y="126"/>
                  </a:lnTo>
                  <a:lnTo>
                    <a:pt x="144" y="170"/>
                  </a:lnTo>
                  <a:lnTo>
                    <a:pt x="132" y="184"/>
                  </a:lnTo>
                  <a:lnTo>
                    <a:pt x="126" y="192"/>
                  </a:lnTo>
                  <a:lnTo>
                    <a:pt x="118" y="196"/>
                  </a:lnTo>
                  <a:lnTo>
                    <a:pt x="110" y="202"/>
                  </a:lnTo>
                  <a:lnTo>
                    <a:pt x="100" y="206"/>
                  </a:lnTo>
                  <a:lnTo>
                    <a:pt x="76" y="210"/>
                  </a:lnTo>
                  <a:lnTo>
                    <a:pt x="76" y="210"/>
                  </a:lnTo>
                  <a:lnTo>
                    <a:pt x="54" y="234"/>
                  </a:lnTo>
                  <a:lnTo>
                    <a:pt x="34" y="262"/>
                  </a:lnTo>
                  <a:lnTo>
                    <a:pt x="16" y="292"/>
                  </a:lnTo>
                  <a:lnTo>
                    <a:pt x="10" y="308"/>
                  </a:lnTo>
                  <a:lnTo>
                    <a:pt x="4" y="324"/>
                  </a:lnTo>
                  <a:lnTo>
                    <a:pt x="2" y="340"/>
                  </a:lnTo>
                  <a:lnTo>
                    <a:pt x="0" y="354"/>
                  </a:lnTo>
                  <a:lnTo>
                    <a:pt x="2" y="370"/>
                  </a:lnTo>
                  <a:lnTo>
                    <a:pt x="6" y="384"/>
                  </a:lnTo>
                  <a:lnTo>
                    <a:pt x="12" y="398"/>
                  </a:lnTo>
                  <a:lnTo>
                    <a:pt x="22" y="412"/>
                  </a:lnTo>
                  <a:lnTo>
                    <a:pt x="36" y="424"/>
                  </a:lnTo>
                  <a:lnTo>
                    <a:pt x="52" y="434"/>
                  </a:lnTo>
                  <a:lnTo>
                    <a:pt x="52" y="434"/>
                  </a:lnTo>
                  <a:close/>
                  <a:moveTo>
                    <a:pt x="338" y="90"/>
                  </a:moveTo>
                  <a:lnTo>
                    <a:pt x="338" y="90"/>
                  </a:lnTo>
                  <a:lnTo>
                    <a:pt x="332" y="78"/>
                  </a:lnTo>
                  <a:lnTo>
                    <a:pt x="324" y="68"/>
                  </a:lnTo>
                  <a:lnTo>
                    <a:pt x="314" y="52"/>
                  </a:lnTo>
                  <a:lnTo>
                    <a:pt x="310" y="44"/>
                  </a:lnTo>
                  <a:lnTo>
                    <a:pt x="312" y="38"/>
                  </a:lnTo>
                  <a:lnTo>
                    <a:pt x="318" y="34"/>
                  </a:lnTo>
                  <a:lnTo>
                    <a:pt x="328" y="30"/>
                  </a:lnTo>
                  <a:lnTo>
                    <a:pt x="328" y="30"/>
                  </a:lnTo>
                  <a:lnTo>
                    <a:pt x="340" y="26"/>
                  </a:lnTo>
                  <a:lnTo>
                    <a:pt x="350" y="28"/>
                  </a:lnTo>
                  <a:lnTo>
                    <a:pt x="358" y="30"/>
                  </a:lnTo>
                  <a:lnTo>
                    <a:pt x="364" y="36"/>
                  </a:lnTo>
                  <a:lnTo>
                    <a:pt x="368" y="42"/>
                  </a:lnTo>
                  <a:lnTo>
                    <a:pt x="370" y="50"/>
                  </a:lnTo>
                  <a:lnTo>
                    <a:pt x="370" y="58"/>
                  </a:lnTo>
                  <a:lnTo>
                    <a:pt x="370" y="68"/>
                  </a:lnTo>
                  <a:lnTo>
                    <a:pt x="364" y="84"/>
                  </a:lnTo>
                  <a:lnTo>
                    <a:pt x="360" y="90"/>
                  </a:lnTo>
                  <a:lnTo>
                    <a:pt x="356" y="96"/>
                  </a:lnTo>
                  <a:lnTo>
                    <a:pt x="352" y="98"/>
                  </a:lnTo>
                  <a:lnTo>
                    <a:pt x="348" y="98"/>
                  </a:lnTo>
                  <a:lnTo>
                    <a:pt x="342" y="96"/>
                  </a:lnTo>
                  <a:lnTo>
                    <a:pt x="338" y="90"/>
                  </a:lnTo>
                  <a:lnTo>
                    <a:pt x="338" y="90"/>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4" name="Freeform 18"/>
            <p:cNvSpPr/>
            <p:nvPr>
              <p:custDataLst>
                <p:tags r:id="rId26"/>
              </p:custDataLst>
            </p:nvPr>
          </p:nvSpPr>
          <p:spPr bwMode="auto">
            <a:xfrm>
              <a:off x="11763" y="5133"/>
              <a:ext cx="3165" cy="1014"/>
            </a:xfrm>
            <a:custGeom>
              <a:avLst/>
              <a:gdLst>
                <a:gd name="T0" fmla="*/ 626 w 1042"/>
                <a:gd name="T1" fmla="*/ 196 h 334"/>
                <a:gd name="T2" fmla="*/ 640 w 1042"/>
                <a:gd name="T3" fmla="*/ 162 h 334"/>
                <a:gd name="T4" fmla="*/ 646 w 1042"/>
                <a:gd name="T5" fmla="*/ 128 h 334"/>
                <a:gd name="T6" fmla="*/ 644 w 1042"/>
                <a:gd name="T7" fmla="*/ 96 h 334"/>
                <a:gd name="T8" fmla="*/ 634 w 1042"/>
                <a:gd name="T9" fmla="*/ 66 h 334"/>
                <a:gd name="T10" fmla="*/ 618 w 1042"/>
                <a:gd name="T11" fmla="*/ 42 h 334"/>
                <a:gd name="T12" fmla="*/ 592 w 1042"/>
                <a:gd name="T13" fmla="*/ 22 h 334"/>
                <a:gd name="T14" fmla="*/ 560 w 1042"/>
                <a:gd name="T15" fmla="*/ 8 h 334"/>
                <a:gd name="T16" fmla="*/ 522 w 1042"/>
                <a:gd name="T17" fmla="*/ 0 h 334"/>
                <a:gd name="T18" fmla="*/ 502 w 1042"/>
                <a:gd name="T19" fmla="*/ 2 h 334"/>
                <a:gd name="T20" fmla="*/ 466 w 1042"/>
                <a:gd name="T21" fmla="*/ 14 h 334"/>
                <a:gd name="T22" fmla="*/ 438 w 1042"/>
                <a:gd name="T23" fmla="*/ 32 h 334"/>
                <a:gd name="T24" fmla="*/ 416 w 1042"/>
                <a:gd name="T25" fmla="*/ 54 h 334"/>
                <a:gd name="T26" fmla="*/ 402 w 1042"/>
                <a:gd name="T27" fmla="*/ 80 h 334"/>
                <a:gd name="T28" fmla="*/ 396 w 1042"/>
                <a:gd name="T29" fmla="*/ 112 h 334"/>
                <a:gd name="T30" fmla="*/ 398 w 1042"/>
                <a:gd name="T31" fmla="*/ 144 h 334"/>
                <a:gd name="T32" fmla="*/ 408 w 1042"/>
                <a:gd name="T33" fmla="*/ 178 h 334"/>
                <a:gd name="T34" fmla="*/ 416 w 1042"/>
                <a:gd name="T35" fmla="*/ 196 h 334"/>
                <a:gd name="T36" fmla="*/ 386 w 1042"/>
                <a:gd name="T37" fmla="*/ 210 h 334"/>
                <a:gd name="T38" fmla="*/ 364 w 1042"/>
                <a:gd name="T39" fmla="*/ 228 h 334"/>
                <a:gd name="T40" fmla="*/ 350 w 1042"/>
                <a:gd name="T41" fmla="*/ 252 h 334"/>
                <a:gd name="T42" fmla="*/ 344 w 1042"/>
                <a:gd name="T43" fmla="*/ 282 h 334"/>
                <a:gd name="T44" fmla="*/ 322 w 1042"/>
                <a:gd name="T45" fmla="*/ 276 h 334"/>
                <a:gd name="T46" fmla="*/ 282 w 1042"/>
                <a:gd name="T47" fmla="*/ 278 h 334"/>
                <a:gd name="T48" fmla="*/ 260 w 1042"/>
                <a:gd name="T49" fmla="*/ 286 h 334"/>
                <a:gd name="T50" fmla="*/ 232 w 1042"/>
                <a:gd name="T51" fmla="*/ 258 h 334"/>
                <a:gd name="T52" fmla="*/ 198 w 1042"/>
                <a:gd name="T53" fmla="*/ 238 h 334"/>
                <a:gd name="T54" fmla="*/ 162 w 1042"/>
                <a:gd name="T55" fmla="*/ 228 h 334"/>
                <a:gd name="T56" fmla="*/ 124 w 1042"/>
                <a:gd name="T57" fmla="*/ 226 h 334"/>
                <a:gd name="T58" fmla="*/ 88 w 1042"/>
                <a:gd name="T59" fmla="*/ 234 h 334"/>
                <a:gd name="T60" fmla="*/ 54 w 1042"/>
                <a:gd name="T61" fmla="*/ 248 h 334"/>
                <a:gd name="T62" fmla="*/ 24 w 1042"/>
                <a:gd name="T63" fmla="*/ 268 h 334"/>
                <a:gd name="T64" fmla="*/ 0 w 1042"/>
                <a:gd name="T65" fmla="*/ 296 h 334"/>
                <a:gd name="T66" fmla="*/ 1042 w 1042"/>
                <a:gd name="T67" fmla="*/ 334 h 334"/>
                <a:gd name="T68" fmla="*/ 1042 w 1042"/>
                <a:gd name="T69" fmla="*/ 296 h 334"/>
                <a:gd name="T70" fmla="*/ 1018 w 1042"/>
                <a:gd name="T71" fmla="*/ 268 h 334"/>
                <a:gd name="T72" fmla="*/ 988 w 1042"/>
                <a:gd name="T73" fmla="*/ 248 h 334"/>
                <a:gd name="T74" fmla="*/ 956 w 1042"/>
                <a:gd name="T75" fmla="*/ 234 h 334"/>
                <a:gd name="T76" fmla="*/ 920 w 1042"/>
                <a:gd name="T77" fmla="*/ 226 h 334"/>
                <a:gd name="T78" fmla="*/ 882 w 1042"/>
                <a:gd name="T79" fmla="*/ 228 h 334"/>
                <a:gd name="T80" fmla="*/ 846 w 1042"/>
                <a:gd name="T81" fmla="*/ 238 h 334"/>
                <a:gd name="T82" fmla="*/ 812 w 1042"/>
                <a:gd name="T83" fmla="*/ 258 h 334"/>
                <a:gd name="T84" fmla="*/ 782 w 1042"/>
                <a:gd name="T85" fmla="*/ 286 h 334"/>
                <a:gd name="T86" fmla="*/ 760 w 1042"/>
                <a:gd name="T87" fmla="*/ 278 h 334"/>
                <a:gd name="T88" fmla="*/ 722 w 1042"/>
                <a:gd name="T89" fmla="*/ 276 h 334"/>
                <a:gd name="T90" fmla="*/ 700 w 1042"/>
                <a:gd name="T91" fmla="*/ 282 h 334"/>
                <a:gd name="T92" fmla="*/ 694 w 1042"/>
                <a:gd name="T93" fmla="*/ 252 h 334"/>
                <a:gd name="T94" fmla="*/ 680 w 1042"/>
                <a:gd name="T95" fmla="*/ 228 h 334"/>
                <a:gd name="T96" fmla="*/ 658 w 1042"/>
                <a:gd name="T97" fmla="*/ 210 h 334"/>
                <a:gd name="T98" fmla="*/ 626 w 1042"/>
                <a:gd name="T99" fmla="*/ 19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2" h="334">
                  <a:moveTo>
                    <a:pt x="626" y="196"/>
                  </a:moveTo>
                  <a:lnTo>
                    <a:pt x="626" y="196"/>
                  </a:lnTo>
                  <a:lnTo>
                    <a:pt x="634" y="178"/>
                  </a:lnTo>
                  <a:lnTo>
                    <a:pt x="640" y="162"/>
                  </a:lnTo>
                  <a:lnTo>
                    <a:pt x="644" y="144"/>
                  </a:lnTo>
                  <a:lnTo>
                    <a:pt x="646" y="128"/>
                  </a:lnTo>
                  <a:lnTo>
                    <a:pt x="646" y="112"/>
                  </a:lnTo>
                  <a:lnTo>
                    <a:pt x="644" y="96"/>
                  </a:lnTo>
                  <a:lnTo>
                    <a:pt x="640" y="80"/>
                  </a:lnTo>
                  <a:lnTo>
                    <a:pt x="634" y="66"/>
                  </a:lnTo>
                  <a:lnTo>
                    <a:pt x="628" y="54"/>
                  </a:lnTo>
                  <a:lnTo>
                    <a:pt x="618" y="42"/>
                  </a:lnTo>
                  <a:lnTo>
                    <a:pt x="606" y="32"/>
                  </a:lnTo>
                  <a:lnTo>
                    <a:pt x="592" y="22"/>
                  </a:lnTo>
                  <a:lnTo>
                    <a:pt x="578" y="14"/>
                  </a:lnTo>
                  <a:lnTo>
                    <a:pt x="560" y="8"/>
                  </a:lnTo>
                  <a:lnTo>
                    <a:pt x="542" y="2"/>
                  </a:lnTo>
                  <a:lnTo>
                    <a:pt x="522" y="0"/>
                  </a:lnTo>
                  <a:lnTo>
                    <a:pt x="522" y="0"/>
                  </a:lnTo>
                  <a:lnTo>
                    <a:pt x="502" y="2"/>
                  </a:lnTo>
                  <a:lnTo>
                    <a:pt x="482" y="8"/>
                  </a:lnTo>
                  <a:lnTo>
                    <a:pt x="466" y="14"/>
                  </a:lnTo>
                  <a:lnTo>
                    <a:pt x="450" y="22"/>
                  </a:lnTo>
                  <a:lnTo>
                    <a:pt x="438" y="32"/>
                  </a:lnTo>
                  <a:lnTo>
                    <a:pt x="426" y="42"/>
                  </a:lnTo>
                  <a:lnTo>
                    <a:pt x="416" y="54"/>
                  </a:lnTo>
                  <a:lnTo>
                    <a:pt x="408" y="66"/>
                  </a:lnTo>
                  <a:lnTo>
                    <a:pt x="402" y="80"/>
                  </a:lnTo>
                  <a:lnTo>
                    <a:pt x="398" y="96"/>
                  </a:lnTo>
                  <a:lnTo>
                    <a:pt x="396" y="112"/>
                  </a:lnTo>
                  <a:lnTo>
                    <a:pt x="396" y="128"/>
                  </a:lnTo>
                  <a:lnTo>
                    <a:pt x="398" y="144"/>
                  </a:lnTo>
                  <a:lnTo>
                    <a:pt x="402" y="162"/>
                  </a:lnTo>
                  <a:lnTo>
                    <a:pt x="408" y="178"/>
                  </a:lnTo>
                  <a:lnTo>
                    <a:pt x="416" y="196"/>
                  </a:lnTo>
                  <a:lnTo>
                    <a:pt x="416" y="196"/>
                  </a:lnTo>
                  <a:lnTo>
                    <a:pt x="400" y="202"/>
                  </a:lnTo>
                  <a:lnTo>
                    <a:pt x="386" y="210"/>
                  </a:lnTo>
                  <a:lnTo>
                    <a:pt x="374" y="218"/>
                  </a:lnTo>
                  <a:lnTo>
                    <a:pt x="364" y="228"/>
                  </a:lnTo>
                  <a:lnTo>
                    <a:pt x="356" y="240"/>
                  </a:lnTo>
                  <a:lnTo>
                    <a:pt x="350" y="252"/>
                  </a:lnTo>
                  <a:lnTo>
                    <a:pt x="346" y="266"/>
                  </a:lnTo>
                  <a:lnTo>
                    <a:pt x="344" y="282"/>
                  </a:lnTo>
                  <a:lnTo>
                    <a:pt x="344" y="282"/>
                  </a:lnTo>
                  <a:lnTo>
                    <a:pt x="322" y="276"/>
                  </a:lnTo>
                  <a:lnTo>
                    <a:pt x="302" y="276"/>
                  </a:lnTo>
                  <a:lnTo>
                    <a:pt x="282" y="278"/>
                  </a:lnTo>
                  <a:lnTo>
                    <a:pt x="260" y="286"/>
                  </a:lnTo>
                  <a:lnTo>
                    <a:pt x="260" y="286"/>
                  </a:lnTo>
                  <a:lnTo>
                    <a:pt x="246" y="270"/>
                  </a:lnTo>
                  <a:lnTo>
                    <a:pt x="232" y="258"/>
                  </a:lnTo>
                  <a:lnTo>
                    <a:pt x="214" y="246"/>
                  </a:lnTo>
                  <a:lnTo>
                    <a:pt x="198" y="238"/>
                  </a:lnTo>
                  <a:lnTo>
                    <a:pt x="180" y="232"/>
                  </a:lnTo>
                  <a:lnTo>
                    <a:pt x="162" y="228"/>
                  </a:lnTo>
                  <a:lnTo>
                    <a:pt x="142" y="226"/>
                  </a:lnTo>
                  <a:lnTo>
                    <a:pt x="124" y="226"/>
                  </a:lnTo>
                  <a:lnTo>
                    <a:pt x="106" y="230"/>
                  </a:lnTo>
                  <a:lnTo>
                    <a:pt x="88" y="234"/>
                  </a:lnTo>
                  <a:lnTo>
                    <a:pt x="70" y="240"/>
                  </a:lnTo>
                  <a:lnTo>
                    <a:pt x="54" y="248"/>
                  </a:lnTo>
                  <a:lnTo>
                    <a:pt x="40" y="256"/>
                  </a:lnTo>
                  <a:lnTo>
                    <a:pt x="24" y="268"/>
                  </a:lnTo>
                  <a:lnTo>
                    <a:pt x="12" y="282"/>
                  </a:lnTo>
                  <a:lnTo>
                    <a:pt x="0" y="296"/>
                  </a:lnTo>
                  <a:lnTo>
                    <a:pt x="0" y="334"/>
                  </a:lnTo>
                  <a:lnTo>
                    <a:pt x="1042" y="334"/>
                  </a:lnTo>
                  <a:lnTo>
                    <a:pt x="1042" y="296"/>
                  </a:lnTo>
                  <a:lnTo>
                    <a:pt x="1042" y="296"/>
                  </a:lnTo>
                  <a:lnTo>
                    <a:pt x="1032" y="282"/>
                  </a:lnTo>
                  <a:lnTo>
                    <a:pt x="1018" y="268"/>
                  </a:lnTo>
                  <a:lnTo>
                    <a:pt x="1004" y="256"/>
                  </a:lnTo>
                  <a:lnTo>
                    <a:pt x="988" y="248"/>
                  </a:lnTo>
                  <a:lnTo>
                    <a:pt x="972" y="240"/>
                  </a:lnTo>
                  <a:lnTo>
                    <a:pt x="956" y="234"/>
                  </a:lnTo>
                  <a:lnTo>
                    <a:pt x="938" y="230"/>
                  </a:lnTo>
                  <a:lnTo>
                    <a:pt x="920" y="226"/>
                  </a:lnTo>
                  <a:lnTo>
                    <a:pt x="900" y="226"/>
                  </a:lnTo>
                  <a:lnTo>
                    <a:pt x="882" y="228"/>
                  </a:lnTo>
                  <a:lnTo>
                    <a:pt x="864" y="232"/>
                  </a:lnTo>
                  <a:lnTo>
                    <a:pt x="846" y="238"/>
                  </a:lnTo>
                  <a:lnTo>
                    <a:pt x="828" y="246"/>
                  </a:lnTo>
                  <a:lnTo>
                    <a:pt x="812" y="258"/>
                  </a:lnTo>
                  <a:lnTo>
                    <a:pt x="796" y="270"/>
                  </a:lnTo>
                  <a:lnTo>
                    <a:pt x="782" y="286"/>
                  </a:lnTo>
                  <a:lnTo>
                    <a:pt x="782" y="286"/>
                  </a:lnTo>
                  <a:lnTo>
                    <a:pt x="760" y="278"/>
                  </a:lnTo>
                  <a:lnTo>
                    <a:pt x="742" y="276"/>
                  </a:lnTo>
                  <a:lnTo>
                    <a:pt x="722" y="276"/>
                  </a:lnTo>
                  <a:lnTo>
                    <a:pt x="700" y="282"/>
                  </a:lnTo>
                  <a:lnTo>
                    <a:pt x="700" y="282"/>
                  </a:lnTo>
                  <a:lnTo>
                    <a:pt x="698" y="266"/>
                  </a:lnTo>
                  <a:lnTo>
                    <a:pt x="694" y="252"/>
                  </a:lnTo>
                  <a:lnTo>
                    <a:pt x="688" y="240"/>
                  </a:lnTo>
                  <a:lnTo>
                    <a:pt x="680" y="228"/>
                  </a:lnTo>
                  <a:lnTo>
                    <a:pt x="670" y="218"/>
                  </a:lnTo>
                  <a:lnTo>
                    <a:pt x="658" y="210"/>
                  </a:lnTo>
                  <a:lnTo>
                    <a:pt x="642" y="202"/>
                  </a:lnTo>
                  <a:lnTo>
                    <a:pt x="626" y="196"/>
                  </a:lnTo>
                  <a:lnTo>
                    <a:pt x="626" y="196"/>
                  </a:lnTo>
                  <a:close/>
                </a:path>
              </a:pathLst>
            </a:custGeom>
            <a:solidFill>
              <a:schemeClr val="accent1">
                <a:alpha val="5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5" name="Freeform 19"/>
            <p:cNvSpPr/>
            <p:nvPr>
              <p:custDataLst>
                <p:tags r:id="rId27"/>
              </p:custDataLst>
            </p:nvPr>
          </p:nvSpPr>
          <p:spPr bwMode="auto">
            <a:xfrm>
              <a:off x="11763" y="4848"/>
              <a:ext cx="3165" cy="1185"/>
            </a:xfrm>
            <a:custGeom>
              <a:avLst/>
              <a:gdLst>
                <a:gd name="T0" fmla="*/ 560 w 1042"/>
                <a:gd name="T1" fmla="*/ 102 h 390"/>
                <a:gd name="T2" fmla="*/ 618 w 1042"/>
                <a:gd name="T3" fmla="*/ 136 h 390"/>
                <a:gd name="T4" fmla="*/ 644 w 1042"/>
                <a:gd name="T5" fmla="*/ 190 h 390"/>
                <a:gd name="T6" fmla="*/ 640 w 1042"/>
                <a:gd name="T7" fmla="*/ 256 h 390"/>
                <a:gd name="T8" fmla="*/ 642 w 1042"/>
                <a:gd name="T9" fmla="*/ 296 h 390"/>
                <a:gd name="T10" fmla="*/ 688 w 1042"/>
                <a:gd name="T11" fmla="*/ 334 h 390"/>
                <a:gd name="T12" fmla="*/ 700 w 1042"/>
                <a:gd name="T13" fmla="*/ 376 h 390"/>
                <a:gd name="T14" fmla="*/ 782 w 1042"/>
                <a:gd name="T15" fmla="*/ 380 h 390"/>
                <a:gd name="T16" fmla="*/ 828 w 1042"/>
                <a:gd name="T17" fmla="*/ 340 h 390"/>
                <a:gd name="T18" fmla="*/ 900 w 1042"/>
                <a:gd name="T19" fmla="*/ 320 h 390"/>
                <a:gd name="T20" fmla="*/ 972 w 1042"/>
                <a:gd name="T21" fmla="*/ 334 h 390"/>
                <a:gd name="T22" fmla="*/ 1032 w 1042"/>
                <a:gd name="T23" fmla="*/ 376 h 390"/>
                <a:gd name="T24" fmla="*/ 1032 w 1042"/>
                <a:gd name="T25" fmla="*/ 314 h 390"/>
                <a:gd name="T26" fmla="*/ 978 w 1042"/>
                <a:gd name="T27" fmla="*/ 268 h 390"/>
                <a:gd name="T28" fmla="*/ 910 w 1042"/>
                <a:gd name="T29" fmla="*/ 254 h 390"/>
                <a:gd name="T30" fmla="*/ 844 w 1042"/>
                <a:gd name="T31" fmla="*/ 276 h 390"/>
                <a:gd name="T32" fmla="*/ 800 w 1042"/>
                <a:gd name="T33" fmla="*/ 318 h 390"/>
                <a:gd name="T34" fmla="*/ 724 w 1042"/>
                <a:gd name="T35" fmla="*/ 314 h 390"/>
                <a:gd name="T36" fmla="*/ 712 w 1042"/>
                <a:gd name="T37" fmla="*/ 268 h 390"/>
                <a:gd name="T38" fmla="*/ 670 w 1042"/>
                <a:gd name="T39" fmla="*/ 226 h 390"/>
                <a:gd name="T40" fmla="*/ 668 w 1042"/>
                <a:gd name="T41" fmla="*/ 182 h 390"/>
                <a:gd name="T42" fmla="*/ 664 w 1042"/>
                <a:gd name="T43" fmla="*/ 108 h 390"/>
                <a:gd name="T44" fmla="*/ 628 w 1042"/>
                <a:gd name="T45" fmla="*/ 46 h 390"/>
                <a:gd name="T46" fmla="*/ 564 w 1042"/>
                <a:gd name="T47" fmla="*/ 8 h 390"/>
                <a:gd name="T48" fmla="*/ 500 w 1042"/>
                <a:gd name="T49" fmla="*/ 2 h 390"/>
                <a:gd name="T50" fmla="*/ 430 w 1042"/>
                <a:gd name="T51" fmla="*/ 34 h 390"/>
                <a:gd name="T52" fmla="*/ 386 w 1042"/>
                <a:gd name="T53" fmla="*/ 90 h 390"/>
                <a:gd name="T54" fmla="*/ 374 w 1042"/>
                <a:gd name="T55" fmla="*/ 162 h 390"/>
                <a:gd name="T56" fmla="*/ 388 w 1042"/>
                <a:gd name="T57" fmla="*/ 220 h 390"/>
                <a:gd name="T58" fmla="*/ 338 w 1042"/>
                <a:gd name="T59" fmla="*/ 256 h 390"/>
                <a:gd name="T60" fmla="*/ 320 w 1042"/>
                <a:gd name="T61" fmla="*/ 314 h 390"/>
                <a:gd name="T62" fmla="*/ 264 w 1042"/>
                <a:gd name="T63" fmla="*/ 310 h 390"/>
                <a:gd name="T64" fmla="*/ 216 w 1042"/>
                <a:gd name="T65" fmla="*/ 286 h 390"/>
                <a:gd name="T66" fmla="*/ 150 w 1042"/>
                <a:gd name="T67" fmla="*/ 256 h 390"/>
                <a:gd name="T68" fmla="*/ 82 w 1042"/>
                <a:gd name="T69" fmla="*/ 260 h 390"/>
                <a:gd name="T70" fmla="*/ 24 w 1042"/>
                <a:gd name="T71" fmla="*/ 298 h 390"/>
                <a:gd name="T72" fmla="*/ 0 w 1042"/>
                <a:gd name="T73" fmla="*/ 390 h 390"/>
                <a:gd name="T74" fmla="*/ 54 w 1042"/>
                <a:gd name="T75" fmla="*/ 342 h 390"/>
                <a:gd name="T76" fmla="*/ 124 w 1042"/>
                <a:gd name="T77" fmla="*/ 320 h 390"/>
                <a:gd name="T78" fmla="*/ 198 w 1042"/>
                <a:gd name="T79" fmla="*/ 332 h 390"/>
                <a:gd name="T80" fmla="*/ 260 w 1042"/>
                <a:gd name="T81" fmla="*/ 380 h 390"/>
                <a:gd name="T82" fmla="*/ 322 w 1042"/>
                <a:gd name="T83" fmla="*/ 370 h 390"/>
                <a:gd name="T84" fmla="*/ 350 w 1042"/>
                <a:gd name="T85" fmla="*/ 346 h 390"/>
                <a:gd name="T86" fmla="*/ 386 w 1042"/>
                <a:gd name="T87" fmla="*/ 304 h 390"/>
                <a:gd name="T88" fmla="*/ 408 w 1042"/>
                <a:gd name="T89" fmla="*/ 272 h 390"/>
                <a:gd name="T90" fmla="*/ 396 w 1042"/>
                <a:gd name="T91" fmla="*/ 206 h 390"/>
                <a:gd name="T92" fmla="*/ 416 w 1042"/>
                <a:gd name="T93" fmla="*/ 148 h 390"/>
                <a:gd name="T94" fmla="*/ 466 w 1042"/>
                <a:gd name="T95" fmla="*/ 108 h 390"/>
                <a:gd name="T96" fmla="*/ 522 w 1042"/>
                <a:gd name="T97" fmla="*/ 9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2" h="390">
                  <a:moveTo>
                    <a:pt x="522" y="94"/>
                  </a:moveTo>
                  <a:lnTo>
                    <a:pt x="522" y="94"/>
                  </a:lnTo>
                  <a:lnTo>
                    <a:pt x="542" y="96"/>
                  </a:lnTo>
                  <a:lnTo>
                    <a:pt x="560" y="102"/>
                  </a:lnTo>
                  <a:lnTo>
                    <a:pt x="578" y="108"/>
                  </a:lnTo>
                  <a:lnTo>
                    <a:pt x="592" y="116"/>
                  </a:lnTo>
                  <a:lnTo>
                    <a:pt x="606" y="126"/>
                  </a:lnTo>
                  <a:lnTo>
                    <a:pt x="618" y="136"/>
                  </a:lnTo>
                  <a:lnTo>
                    <a:pt x="628" y="148"/>
                  </a:lnTo>
                  <a:lnTo>
                    <a:pt x="634" y="160"/>
                  </a:lnTo>
                  <a:lnTo>
                    <a:pt x="640" y="174"/>
                  </a:lnTo>
                  <a:lnTo>
                    <a:pt x="644" y="190"/>
                  </a:lnTo>
                  <a:lnTo>
                    <a:pt x="646" y="206"/>
                  </a:lnTo>
                  <a:lnTo>
                    <a:pt x="646" y="222"/>
                  </a:lnTo>
                  <a:lnTo>
                    <a:pt x="644" y="238"/>
                  </a:lnTo>
                  <a:lnTo>
                    <a:pt x="640" y="256"/>
                  </a:lnTo>
                  <a:lnTo>
                    <a:pt x="634" y="272"/>
                  </a:lnTo>
                  <a:lnTo>
                    <a:pt x="626" y="290"/>
                  </a:lnTo>
                  <a:lnTo>
                    <a:pt x="626" y="290"/>
                  </a:lnTo>
                  <a:lnTo>
                    <a:pt x="642" y="296"/>
                  </a:lnTo>
                  <a:lnTo>
                    <a:pt x="658" y="304"/>
                  </a:lnTo>
                  <a:lnTo>
                    <a:pt x="670" y="312"/>
                  </a:lnTo>
                  <a:lnTo>
                    <a:pt x="680" y="322"/>
                  </a:lnTo>
                  <a:lnTo>
                    <a:pt x="688" y="334"/>
                  </a:lnTo>
                  <a:lnTo>
                    <a:pt x="694" y="346"/>
                  </a:lnTo>
                  <a:lnTo>
                    <a:pt x="698" y="360"/>
                  </a:lnTo>
                  <a:lnTo>
                    <a:pt x="700" y="376"/>
                  </a:lnTo>
                  <a:lnTo>
                    <a:pt x="700" y="376"/>
                  </a:lnTo>
                  <a:lnTo>
                    <a:pt x="722" y="370"/>
                  </a:lnTo>
                  <a:lnTo>
                    <a:pt x="742" y="370"/>
                  </a:lnTo>
                  <a:lnTo>
                    <a:pt x="760" y="372"/>
                  </a:lnTo>
                  <a:lnTo>
                    <a:pt x="782" y="380"/>
                  </a:lnTo>
                  <a:lnTo>
                    <a:pt x="782" y="380"/>
                  </a:lnTo>
                  <a:lnTo>
                    <a:pt x="796" y="364"/>
                  </a:lnTo>
                  <a:lnTo>
                    <a:pt x="812" y="352"/>
                  </a:lnTo>
                  <a:lnTo>
                    <a:pt x="828" y="340"/>
                  </a:lnTo>
                  <a:lnTo>
                    <a:pt x="846" y="332"/>
                  </a:lnTo>
                  <a:lnTo>
                    <a:pt x="864" y="326"/>
                  </a:lnTo>
                  <a:lnTo>
                    <a:pt x="882" y="322"/>
                  </a:lnTo>
                  <a:lnTo>
                    <a:pt x="900" y="320"/>
                  </a:lnTo>
                  <a:lnTo>
                    <a:pt x="920" y="320"/>
                  </a:lnTo>
                  <a:lnTo>
                    <a:pt x="938" y="324"/>
                  </a:lnTo>
                  <a:lnTo>
                    <a:pt x="956" y="328"/>
                  </a:lnTo>
                  <a:lnTo>
                    <a:pt x="972" y="334"/>
                  </a:lnTo>
                  <a:lnTo>
                    <a:pt x="988" y="342"/>
                  </a:lnTo>
                  <a:lnTo>
                    <a:pt x="1004" y="350"/>
                  </a:lnTo>
                  <a:lnTo>
                    <a:pt x="1018" y="362"/>
                  </a:lnTo>
                  <a:lnTo>
                    <a:pt x="1032" y="376"/>
                  </a:lnTo>
                  <a:lnTo>
                    <a:pt x="1042" y="390"/>
                  </a:lnTo>
                  <a:lnTo>
                    <a:pt x="1042" y="330"/>
                  </a:lnTo>
                  <a:lnTo>
                    <a:pt x="1042" y="330"/>
                  </a:lnTo>
                  <a:lnTo>
                    <a:pt x="1032" y="314"/>
                  </a:lnTo>
                  <a:lnTo>
                    <a:pt x="1020" y="298"/>
                  </a:lnTo>
                  <a:lnTo>
                    <a:pt x="1008" y="286"/>
                  </a:lnTo>
                  <a:lnTo>
                    <a:pt x="992" y="276"/>
                  </a:lnTo>
                  <a:lnTo>
                    <a:pt x="978" y="268"/>
                  </a:lnTo>
                  <a:lnTo>
                    <a:pt x="962" y="260"/>
                  </a:lnTo>
                  <a:lnTo>
                    <a:pt x="944" y="256"/>
                  </a:lnTo>
                  <a:lnTo>
                    <a:pt x="928" y="254"/>
                  </a:lnTo>
                  <a:lnTo>
                    <a:pt x="910" y="254"/>
                  </a:lnTo>
                  <a:lnTo>
                    <a:pt x="894" y="256"/>
                  </a:lnTo>
                  <a:lnTo>
                    <a:pt x="876" y="260"/>
                  </a:lnTo>
                  <a:lnTo>
                    <a:pt x="860" y="266"/>
                  </a:lnTo>
                  <a:lnTo>
                    <a:pt x="844" y="276"/>
                  </a:lnTo>
                  <a:lnTo>
                    <a:pt x="828" y="286"/>
                  </a:lnTo>
                  <a:lnTo>
                    <a:pt x="814" y="300"/>
                  </a:lnTo>
                  <a:lnTo>
                    <a:pt x="800" y="318"/>
                  </a:lnTo>
                  <a:lnTo>
                    <a:pt x="800" y="318"/>
                  </a:lnTo>
                  <a:lnTo>
                    <a:pt x="780" y="310"/>
                  </a:lnTo>
                  <a:lnTo>
                    <a:pt x="762" y="306"/>
                  </a:lnTo>
                  <a:lnTo>
                    <a:pt x="744" y="308"/>
                  </a:lnTo>
                  <a:lnTo>
                    <a:pt x="724" y="314"/>
                  </a:lnTo>
                  <a:lnTo>
                    <a:pt x="724" y="314"/>
                  </a:lnTo>
                  <a:lnTo>
                    <a:pt x="722" y="298"/>
                  </a:lnTo>
                  <a:lnTo>
                    <a:pt x="718" y="282"/>
                  </a:lnTo>
                  <a:lnTo>
                    <a:pt x="712" y="268"/>
                  </a:lnTo>
                  <a:lnTo>
                    <a:pt x="704" y="256"/>
                  </a:lnTo>
                  <a:lnTo>
                    <a:pt x="696" y="244"/>
                  </a:lnTo>
                  <a:lnTo>
                    <a:pt x="684" y="234"/>
                  </a:lnTo>
                  <a:lnTo>
                    <a:pt x="670" y="226"/>
                  </a:lnTo>
                  <a:lnTo>
                    <a:pt x="656" y="220"/>
                  </a:lnTo>
                  <a:lnTo>
                    <a:pt x="656" y="220"/>
                  </a:lnTo>
                  <a:lnTo>
                    <a:pt x="662" y="200"/>
                  </a:lnTo>
                  <a:lnTo>
                    <a:pt x="668" y="182"/>
                  </a:lnTo>
                  <a:lnTo>
                    <a:pt x="670" y="162"/>
                  </a:lnTo>
                  <a:lnTo>
                    <a:pt x="670" y="144"/>
                  </a:lnTo>
                  <a:lnTo>
                    <a:pt x="668" y="124"/>
                  </a:lnTo>
                  <a:lnTo>
                    <a:pt x="664" y="108"/>
                  </a:lnTo>
                  <a:lnTo>
                    <a:pt x="658" y="90"/>
                  </a:lnTo>
                  <a:lnTo>
                    <a:pt x="650" y="74"/>
                  </a:lnTo>
                  <a:lnTo>
                    <a:pt x="640" y="60"/>
                  </a:lnTo>
                  <a:lnTo>
                    <a:pt x="628" y="46"/>
                  </a:lnTo>
                  <a:lnTo>
                    <a:pt x="614" y="34"/>
                  </a:lnTo>
                  <a:lnTo>
                    <a:pt x="598" y="22"/>
                  </a:lnTo>
                  <a:lnTo>
                    <a:pt x="582" y="14"/>
                  </a:lnTo>
                  <a:lnTo>
                    <a:pt x="564" y="8"/>
                  </a:lnTo>
                  <a:lnTo>
                    <a:pt x="544" y="2"/>
                  </a:lnTo>
                  <a:lnTo>
                    <a:pt x="522" y="0"/>
                  </a:lnTo>
                  <a:lnTo>
                    <a:pt x="522" y="0"/>
                  </a:lnTo>
                  <a:lnTo>
                    <a:pt x="500" y="2"/>
                  </a:lnTo>
                  <a:lnTo>
                    <a:pt x="480" y="8"/>
                  </a:lnTo>
                  <a:lnTo>
                    <a:pt x="462" y="14"/>
                  </a:lnTo>
                  <a:lnTo>
                    <a:pt x="444" y="22"/>
                  </a:lnTo>
                  <a:lnTo>
                    <a:pt x="430" y="34"/>
                  </a:lnTo>
                  <a:lnTo>
                    <a:pt x="416" y="46"/>
                  </a:lnTo>
                  <a:lnTo>
                    <a:pt x="404" y="60"/>
                  </a:lnTo>
                  <a:lnTo>
                    <a:pt x="394" y="74"/>
                  </a:lnTo>
                  <a:lnTo>
                    <a:pt x="386" y="90"/>
                  </a:lnTo>
                  <a:lnTo>
                    <a:pt x="380" y="108"/>
                  </a:lnTo>
                  <a:lnTo>
                    <a:pt x="376" y="124"/>
                  </a:lnTo>
                  <a:lnTo>
                    <a:pt x="374" y="144"/>
                  </a:lnTo>
                  <a:lnTo>
                    <a:pt x="374" y="162"/>
                  </a:lnTo>
                  <a:lnTo>
                    <a:pt x="376" y="182"/>
                  </a:lnTo>
                  <a:lnTo>
                    <a:pt x="380" y="200"/>
                  </a:lnTo>
                  <a:lnTo>
                    <a:pt x="388" y="220"/>
                  </a:lnTo>
                  <a:lnTo>
                    <a:pt x="388" y="220"/>
                  </a:lnTo>
                  <a:lnTo>
                    <a:pt x="372" y="226"/>
                  </a:lnTo>
                  <a:lnTo>
                    <a:pt x="360" y="234"/>
                  </a:lnTo>
                  <a:lnTo>
                    <a:pt x="348" y="244"/>
                  </a:lnTo>
                  <a:lnTo>
                    <a:pt x="338" y="256"/>
                  </a:lnTo>
                  <a:lnTo>
                    <a:pt x="332" y="268"/>
                  </a:lnTo>
                  <a:lnTo>
                    <a:pt x="326" y="282"/>
                  </a:lnTo>
                  <a:lnTo>
                    <a:pt x="322" y="298"/>
                  </a:lnTo>
                  <a:lnTo>
                    <a:pt x="320" y="314"/>
                  </a:lnTo>
                  <a:lnTo>
                    <a:pt x="320" y="314"/>
                  </a:lnTo>
                  <a:lnTo>
                    <a:pt x="300" y="308"/>
                  </a:lnTo>
                  <a:lnTo>
                    <a:pt x="282" y="306"/>
                  </a:lnTo>
                  <a:lnTo>
                    <a:pt x="264" y="310"/>
                  </a:lnTo>
                  <a:lnTo>
                    <a:pt x="242" y="318"/>
                  </a:lnTo>
                  <a:lnTo>
                    <a:pt x="242" y="318"/>
                  </a:lnTo>
                  <a:lnTo>
                    <a:pt x="230" y="300"/>
                  </a:lnTo>
                  <a:lnTo>
                    <a:pt x="216" y="286"/>
                  </a:lnTo>
                  <a:lnTo>
                    <a:pt x="200" y="276"/>
                  </a:lnTo>
                  <a:lnTo>
                    <a:pt x="184" y="266"/>
                  </a:lnTo>
                  <a:lnTo>
                    <a:pt x="168" y="260"/>
                  </a:lnTo>
                  <a:lnTo>
                    <a:pt x="150" y="256"/>
                  </a:lnTo>
                  <a:lnTo>
                    <a:pt x="132" y="254"/>
                  </a:lnTo>
                  <a:lnTo>
                    <a:pt x="116" y="254"/>
                  </a:lnTo>
                  <a:lnTo>
                    <a:pt x="98" y="256"/>
                  </a:lnTo>
                  <a:lnTo>
                    <a:pt x="82" y="260"/>
                  </a:lnTo>
                  <a:lnTo>
                    <a:pt x="66" y="268"/>
                  </a:lnTo>
                  <a:lnTo>
                    <a:pt x="50" y="276"/>
                  </a:lnTo>
                  <a:lnTo>
                    <a:pt x="36" y="286"/>
                  </a:lnTo>
                  <a:lnTo>
                    <a:pt x="24" y="298"/>
                  </a:lnTo>
                  <a:lnTo>
                    <a:pt x="12" y="314"/>
                  </a:lnTo>
                  <a:lnTo>
                    <a:pt x="0" y="330"/>
                  </a:lnTo>
                  <a:lnTo>
                    <a:pt x="0" y="390"/>
                  </a:lnTo>
                  <a:lnTo>
                    <a:pt x="0" y="390"/>
                  </a:lnTo>
                  <a:lnTo>
                    <a:pt x="12" y="376"/>
                  </a:lnTo>
                  <a:lnTo>
                    <a:pt x="24" y="362"/>
                  </a:lnTo>
                  <a:lnTo>
                    <a:pt x="40" y="350"/>
                  </a:lnTo>
                  <a:lnTo>
                    <a:pt x="54" y="342"/>
                  </a:lnTo>
                  <a:lnTo>
                    <a:pt x="70" y="334"/>
                  </a:lnTo>
                  <a:lnTo>
                    <a:pt x="88" y="328"/>
                  </a:lnTo>
                  <a:lnTo>
                    <a:pt x="106" y="324"/>
                  </a:lnTo>
                  <a:lnTo>
                    <a:pt x="124" y="320"/>
                  </a:lnTo>
                  <a:lnTo>
                    <a:pt x="142" y="320"/>
                  </a:lnTo>
                  <a:lnTo>
                    <a:pt x="162" y="322"/>
                  </a:lnTo>
                  <a:lnTo>
                    <a:pt x="180" y="326"/>
                  </a:lnTo>
                  <a:lnTo>
                    <a:pt x="198" y="332"/>
                  </a:lnTo>
                  <a:lnTo>
                    <a:pt x="214" y="340"/>
                  </a:lnTo>
                  <a:lnTo>
                    <a:pt x="232" y="352"/>
                  </a:lnTo>
                  <a:lnTo>
                    <a:pt x="246" y="364"/>
                  </a:lnTo>
                  <a:lnTo>
                    <a:pt x="260" y="380"/>
                  </a:lnTo>
                  <a:lnTo>
                    <a:pt x="260" y="380"/>
                  </a:lnTo>
                  <a:lnTo>
                    <a:pt x="282" y="372"/>
                  </a:lnTo>
                  <a:lnTo>
                    <a:pt x="302" y="370"/>
                  </a:lnTo>
                  <a:lnTo>
                    <a:pt x="322" y="370"/>
                  </a:lnTo>
                  <a:lnTo>
                    <a:pt x="344" y="376"/>
                  </a:lnTo>
                  <a:lnTo>
                    <a:pt x="344" y="376"/>
                  </a:lnTo>
                  <a:lnTo>
                    <a:pt x="346" y="360"/>
                  </a:lnTo>
                  <a:lnTo>
                    <a:pt x="350" y="346"/>
                  </a:lnTo>
                  <a:lnTo>
                    <a:pt x="356" y="334"/>
                  </a:lnTo>
                  <a:lnTo>
                    <a:pt x="364" y="322"/>
                  </a:lnTo>
                  <a:lnTo>
                    <a:pt x="374" y="312"/>
                  </a:lnTo>
                  <a:lnTo>
                    <a:pt x="386" y="304"/>
                  </a:lnTo>
                  <a:lnTo>
                    <a:pt x="400" y="296"/>
                  </a:lnTo>
                  <a:lnTo>
                    <a:pt x="416" y="290"/>
                  </a:lnTo>
                  <a:lnTo>
                    <a:pt x="416" y="290"/>
                  </a:lnTo>
                  <a:lnTo>
                    <a:pt x="408" y="272"/>
                  </a:lnTo>
                  <a:lnTo>
                    <a:pt x="402" y="256"/>
                  </a:lnTo>
                  <a:lnTo>
                    <a:pt x="398" y="238"/>
                  </a:lnTo>
                  <a:lnTo>
                    <a:pt x="396" y="222"/>
                  </a:lnTo>
                  <a:lnTo>
                    <a:pt x="396" y="206"/>
                  </a:lnTo>
                  <a:lnTo>
                    <a:pt x="398" y="190"/>
                  </a:lnTo>
                  <a:lnTo>
                    <a:pt x="402" y="174"/>
                  </a:lnTo>
                  <a:lnTo>
                    <a:pt x="408" y="160"/>
                  </a:lnTo>
                  <a:lnTo>
                    <a:pt x="416" y="148"/>
                  </a:lnTo>
                  <a:lnTo>
                    <a:pt x="426" y="136"/>
                  </a:lnTo>
                  <a:lnTo>
                    <a:pt x="438" y="126"/>
                  </a:lnTo>
                  <a:lnTo>
                    <a:pt x="450" y="116"/>
                  </a:lnTo>
                  <a:lnTo>
                    <a:pt x="466" y="108"/>
                  </a:lnTo>
                  <a:lnTo>
                    <a:pt x="482" y="102"/>
                  </a:lnTo>
                  <a:lnTo>
                    <a:pt x="502" y="96"/>
                  </a:lnTo>
                  <a:lnTo>
                    <a:pt x="522" y="94"/>
                  </a:lnTo>
                  <a:lnTo>
                    <a:pt x="522" y="94"/>
                  </a:lnTo>
                  <a:close/>
                </a:path>
              </a:pathLst>
            </a:custGeom>
            <a:solidFill>
              <a:srgbClr val="2943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6" name="Freeform 20"/>
            <p:cNvSpPr/>
            <p:nvPr>
              <p:custDataLst>
                <p:tags r:id="rId28"/>
              </p:custDataLst>
            </p:nvPr>
          </p:nvSpPr>
          <p:spPr bwMode="auto">
            <a:xfrm>
              <a:off x="13033" y="2764"/>
              <a:ext cx="632" cy="443"/>
            </a:xfrm>
            <a:custGeom>
              <a:avLst/>
              <a:gdLst>
                <a:gd name="T0" fmla="*/ 104 w 208"/>
                <a:gd name="T1" fmla="*/ 146 h 146"/>
                <a:gd name="T2" fmla="*/ 208 w 208"/>
                <a:gd name="T3" fmla="*/ 146 h 146"/>
                <a:gd name="T4" fmla="*/ 208 w 208"/>
                <a:gd name="T5" fmla="*/ 146 h 146"/>
                <a:gd name="T6" fmla="*/ 200 w 208"/>
                <a:gd name="T7" fmla="*/ 126 h 146"/>
                <a:gd name="T8" fmla="*/ 190 w 208"/>
                <a:gd name="T9" fmla="*/ 106 h 146"/>
                <a:gd name="T10" fmla="*/ 180 w 208"/>
                <a:gd name="T11" fmla="*/ 86 h 146"/>
                <a:gd name="T12" fmla="*/ 168 w 208"/>
                <a:gd name="T13" fmla="*/ 68 h 146"/>
                <a:gd name="T14" fmla="*/ 154 w 208"/>
                <a:gd name="T15" fmla="*/ 50 h 146"/>
                <a:gd name="T16" fmla="*/ 140 w 208"/>
                <a:gd name="T17" fmla="*/ 32 h 146"/>
                <a:gd name="T18" fmla="*/ 122 w 208"/>
                <a:gd name="T19" fmla="*/ 16 h 146"/>
                <a:gd name="T20" fmla="*/ 104 w 208"/>
                <a:gd name="T21" fmla="*/ 0 h 146"/>
                <a:gd name="T22" fmla="*/ 104 w 208"/>
                <a:gd name="T23" fmla="*/ 0 h 146"/>
                <a:gd name="T24" fmla="*/ 86 w 208"/>
                <a:gd name="T25" fmla="*/ 16 h 146"/>
                <a:gd name="T26" fmla="*/ 68 w 208"/>
                <a:gd name="T27" fmla="*/ 32 h 146"/>
                <a:gd name="T28" fmla="*/ 54 w 208"/>
                <a:gd name="T29" fmla="*/ 50 h 146"/>
                <a:gd name="T30" fmla="*/ 40 w 208"/>
                <a:gd name="T31" fmla="*/ 68 h 146"/>
                <a:gd name="T32" fmla="*/ 28 w 208"/>
                <a:gd name="T33" fmla="*/ 86 h 146"/>
                <a:gd name="T34" fmla="*/ 16 w 208"/>
                <a:gd name="T35" fmla="*/ 106 h 146"/>
                <a:gd name="T36" fmla="*/ 8 w 208"/>
                <a:gd name="T37" fmla="*/ 126 h 146"/>
                <a:gd name="T38" fmla="*/ 0 w 208"/>
                <a:gd name="T39" fmla="*/ 146 h 146"/>
                <a:gd name="T40" fmla="*/ 104 w 208"/>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146">
                  <a:moveTo>
                    <a:pt x="104" y="146"/>
                  </a:moveTo>
                  <a:lnTo>
                    <a:pt x="208" y="146"/>
                  </a:lnTo>
                  <a:lnTo>
                    <a:pt x="208" y="146"/>
                  </a:lnTo>
                  <a:lnTo>
                    <a:pt x="200" y="126"/>
                  </a:lnTo>
                  <a:lnTo>
                    <a:pt x="190" y="106"/>
                  </a:lnTo>
                  <a:lnTo>
                    <a:pt x="180" y="86"/>
                  </a:lnTo>
                  <a:lnTo>
                    <a:pt x="168" y="68"/>
                  </a:lnTo>
                  <a:lnTo>
                    <a:pt x="154" y="50"/>
                  </a:lnTo>
                  <a:lnTo>
                    <a:pt x="140" y="32"/>
                  </a:lnTo>
                  <a:lnTo>
                    <a:pt x="122" y="16"/>
                  </a:lnTo>
                  <a:lnTo>
                    <a:pt x="104" y="0"/>
                  </a:lnTo>
                  <a:lnTo>
                    <a:pt x="104" y="0"/>
                  </a:lnTo>
                  <a:lnTo>
                    <a:pt x="86" y="16"/>
                  </a:lnTo>
                  <a:lnTo>
                    <a:pt x="68" y="32"/>
                  </a:lnTo>
                  <a:lnTo>
                    <a:pt x="54" y="50"/>
                  </a:lnTo>
                  <a:lnTo>
                    <a:pt x="40" y="68"/>
                  </a:lnTo>
                  <a:lnTo>
                    <a:pt x="28" y="86"/>
                  </a:lnTo>
                  <a:lnTo>
                    <a:pt x="16" y="106"/>
                  </a:lnTo>
                  <a:lnTo>
                    <a:pt x="8" y="126"/>
                  </a:lnTo>
                  <a:lnTo>
                    <a:pt x="0" y="146"/>
                  </a:lnTo>
                  <a:lnTo>
                    <a:pt x="104" y="14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7" name="Freeform 21"/>
            <p:cNvSpPr/>
            <p:nvPr>
              <p:custDataLst>
                <p:tags r:id="rId29"/>
              </p:custDataLst>
            </p:nvPr>
          </p:nvSpPr>
          <p:spPr bwMode="auto">
            <a:xfrm>
              <a:off x="12978" y="3208"/>
              <a:ext cx="735" cy="182"/>
            </a:xfrm>
            <a:custGeom>
              <a:avLst/>
              <a:gdLst>
                <a:gd name="T0" fmla="*/ 226 w 242"/>
                <a:gd name="T1" fmla="*/ 0 h 60"/>
                <a:gd name="T2" fmla="*/ 122 w 242"/>
                <a:gd name="T3" fmla="*/ 0 h 60"/>
                <a:gd name="T4" fmla="*/ 18 w 242"/>
                <a:gd name="T5" fmla="*/ 0 h 60"/>
                <a:gd name="T6" fmla="*/ 18 w 242"/>
                <a:gd name="T7" fmla="*/ 0 h 60"/>
                <a:gd name="T8" fmla="*/ 8 w 242"/>
                <a:gd name="T9" fmla="*/ 30 h 60"/>
                <a:gd name="T10" fmla="*/ 0 w 242"/>
                <a:gd name="T11" fmla="*/ 60 h 60"/>
                <a:gd name="T12" fmla="*/ 122 w 242"/>
                <a:gd name="T13" fmla="*/ 60 h 60"/>
                <a:gd name="T14" fmla="*/ 242 w 242"/>
                <a:gd name="T15" fmla="*/ 60 h 60"/>
                <a:gd name="T16" fmla="*/ 242 w 242"/>
                <a:gd name="T17" fmla="*/ 60 h 60"/>
                <a:gd name="T18" fmla="*/ 236 w 242"/>
                <a:gd name="T19" fmla="*/ 30 h 60"/>
                <a:gd name="T20" fmla="*/ 226 w 242"/>
                <a:gd name="T21" fmla="*/ 0 h 60"/>
                <a:gd name="T22" fmla="*/ 226 w 242"/>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0">
                  <a:moveTo>
                    <a:pt x="226" y="0"/>
                  </a:moveTo>
                  <a:lnTo>
                    <a:pt x="122" y="0"/>
                  </a:lnTo>
                  <a:lnTo>
                    <a:pt x="18" y="0"/>
                  </a:lnTo>
                  <a:lnTo>
                    <a:pt x="18" y="0"/>
                  </a:lnTo>
                  <a:lnTo>
                    <a:pt x="8" y="30"/>
                  </a:lnTo>
                  <a:lnTo>
                    <a:pt x="0" y="60"/>
                  </a:lnTo>
                  <a:lnTo>
                    <a:pt x="122" y="60"/>
                  </a:lnTo>
                  <a:lnTo>
                    <a:pt x="242" y="60"/>
                  </a:lnTo>
                  <a:lnTo>
                    <a:pt x="242" y="60"/>
                  </a:lnTo>
                  <a:lnTo>
                    <a:pt x="236" y="30"/>
                  </a:lnTo>
                  <a:lnTo>
                    <a:pt x="226" y="0"/>
                  </a:lnTo>
                  <a:lnTo>
                    <a:pt x="226" y="0"/>
                  </a:lnTo>
                  <a:close/>
                </a:path>
              </a:pathLst>
            </a:custGeom>
            <a:solidFill>
              <a:srgbClr val="FF9F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8" name="Freeform 22"/>
            <p:cNvSpPr>
              <a:spLocks noEditPoints="1"/>
            </p:cNvSpPr>
            <p:nvPr>
              <p:custDataLst>
                <p:tags r:id="rId30"/>
              </p:custDataLst>
            </p:nvPr>
          </p:nvSpPr>
          <p:spPr bwMode="auto">
            <a:xfrm>
              <a:off x="12954" y="3390"/>
              <a:ext cx="784" cy="1671"/>
            </a:xfrm>
            <a:custGeom>
              <a:avLst/>
              <a:gdLst>
                <a:gd name="T0" fmla="*/ 130 w 258"/>
                <a:gd name="T1" fmla="*/ 0 h 550"/>
                <a:gd name="T2" fmla="*/ 8 w 258"/>
                <a:gd name="T3" fmla="*/ 0 h 550"/>
                <a:gd name="T4" fmla="*/ 0 w 258"/>
                <a:gd name="T5" fmla="*/ 86 h 550"/>
                <a:gd name="T6" fmla="*/ 8 w 258"/>
                <a:gd name="T7" fmla="*/ 176 h 550"/>
                <a:gd name="T8" fmla="*/ 26 w 258"/>
                <a:gd name="T9" fmla="*/ 264 h 550"/>
                <a:gd name="T10" fmla="*/ 50 w 258"/>
                <a:gd name="T11" fmla="*/ 350 h 550"/>
                <a:gd name="T12" fmla="*/ 94 w 258"/>
                <a:gd name="T13" fmla="*/ 506 h 550"/>
                <a:gd name="T14" fmla="*/ 116 w 258"/>
                <a:gd name="T15" fmla="*/ 550 h 550"/>
                <a:gd name="T16" fmla="*/ 112 w 258"/>
                <a:gd name="T17" fmla="*/ 500 h 550"/>
                <a:gd name="T18" fmla="*/ 112 w 258"/>
                <a:gd name="T19" fmla="*/ 452 h 550"/>
                <a:gd name="T20" fmla="*/ 118 w 258"/>
                <a:gd name="T21" fmla="*/ 404 h 550"/>
                <a:gd name="T22" fmla="*/ 130 w 258"/>
                <a:gd name="T23" fmla="*/ 350 h 550"/>
                <a:gd name="T24" fmla="*/ 138 w 258"/>
                <a:gd name="T25" fmla="*/ 378 h 550"/>
                <a:gd name="T26" fmla="*/ 146 w 258"/>
                <a:gd name="T27" fmla="*/ 428 h 550"/>
                <a:gd name="T28" fmla="*/ 148 w 258"/>
                <a:gd name="T29" fmla="*/ 476 h 550"/>
                <a:gd name="T30" fmla="*/ 144 w 258"/>
                <a:gd name="T31" fmla="*/ 550 h 550"/>
                <a:gd name="T32" fmla="*/ 166 w 258"/>
                <a:gd name="T33" fmla="*/ 506 h 550"/>
                <a:gd name="T34" fmla="*/ 208 w 258"/>
                <a:gd name="T35" fmla="*/ 350 h 550"/>
                <a:gd name="T36" fmla="*/ 222 w 258"/>
                <a:gd name="T37" fmla="*/ 308 h 550"/>
                <a:gd name="T38" fmla="*/ 244 w 258"/>
                <a:gd name="T39" fmla="*/ 220 h 550"/>
                <a:gd name="T40" fmla="*/ 256 w 258"/>
                <a:gd name="T41" fmla="*/ 132 h 550"/>
                <a:gd name="T42" fmla="*/ 256 w 258"/>
                <a:gd name="T43" fmla="*/ 42 h 550"/>
                <a:gd name="T44" fmla="*/ 250 w 258"/>
                <a:gd name="T45" fmla="*/ 0 h 550"/>
                <a:gd name="T46" fmla="*/ 130 w 258"/>
                <a:gd name="T47" fmla="*/ 52 h 550"/>
                <a:gd name="T48" fmla="*/ 168 w 258"/>
                <a:gd name="T49" fmla="*/ 60 h 550"/>
                <a:gd name="T50" fmla="*/ 200 w 258"/>
                <a:gd name="T51" fmla="*/ 80 h 550"/>
                <a:gd name="T52" fmla="*/ 222 w 258"/>
                <a:gd name="T53" fmla="*/ 112 h 550"/>
                <a:gd name="T54" fmla="*/ 230 w 258"/>
                <a:gd name="T55" fmla="*/ 152 h 550"/>
                <a:gd name="T56" fmla="*/ 228 w 258"/>
                <a:gd name="T57" fmla="*/ 172 h 550"/>
                <a:gd name="T58" fmla="*/ 212 w 258"/>
                <a:gd name="T59" fmla="*/ 208 h 550"/>
                <a:gd name="T60" fmla="*/ 186 w 258"/>
                <a:gd name="T61" fmla="*/ 236 h 550"/>
                <a:gd name="T62" fmla="*/ 150 w 258"/>
                <a:gd name="T63" fmla="*/ 250 h 550"/>
                <a:gd name="T64" fmla="*/ 130 w 258"/>
                <a:gd name="T65" fmla="*/ 252 h 550"/>
                <a:gd name="T66" fmla="*/ 90 w 258"/>
                <a:gd name="T67" fmla="*/ 244 h 550"/>
                <a:gd name="T68" fmla="*/ 58 w 258"/>
                <a:gd name="T69" fmla="*/ 224 h 550"/>
                <a:gd name="T70" fmla="*/ 38 w 258"/>
                <a:gd name="T71" fmla="*/ 192 h 550"/>
                <a:gd name="T72" fmla="*/ 30 w 258"/>
                <a:gd name="T73" fmla="*/ 152 h 550"/>
                <a:gd name="T74" fmla="*/ 32 w 258"/>
                <a:gd name="T75" fmla="*/ 132 h 550"/>
                <a:gd name="T76" fmla="*/ 46 w 258"/>
                <a:gd name="T77" fmla="*/ 96 h 550"/>
                <a:gd name="T78" fmla="*/ 74 w 258"/>
                <a:gd name="T79" fmla="*/ 68 h 550"/>
                <a:gd name="T80" fmla="*/ 110 w 258"/>
                <a:gd name="T81" fmla="*/ 54 h 550"/>
                <a:gd name="T82" fmla="*/ 130 w 258"/>
                <a:gd name="T83" fmla="*/ 5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8" h="550">
                  <a:moveTo>
                    <a:pt x="250" y="0"/>
                  </a:moveTo>
                  <a:lnTo>
                    <a:pt x="130" y="0"/>
                  </a:lnTo>
                  <a:lnTo>
                    <a:pt x="8" y="0"/>
                  </a:lnTo>
                  <a:lnTo>
                    <a:pt x="8" y="0"/>
                  </a:lnTo>
                  <a:lnTo>
                    <a:pt x="2" y="42"/>
                  </a:lnTo>
                  <a:lnTo>
                    <a:pt x="0" y="86"/>
                  </a:lnTo>
                  <a:lnTo>
                    <a:pt x="2" y="132"/>
                  </a:lnTo>
                  <a:lnTo>
                    <a:pt x="8" y="176"/>
                  </a:lnTo>
                  <a:lnTo>
                    <a:pt x="16" y="220"/>
                  </a:lnTo>
                  <a:lnTo>
                    <a:pt x="26" y="264"/>
                  </a:lnTo>
                  <a:lnTo>
                    <a:pt x="38" y="308"/>
                  </a:lnTo>
                  <a:lnTo>
                    <a:pt x="50" y="350"/>
                  </a:lnTo>
                  <a:lnTo>
                    <a:pt x="112" y="506"/>
                  </a:lnTo>
                  <a:lnTo>
                    <a:pt x="94" y="506"/>
                  </a:lnTo>
                  <a:lnTo>
                    <a:pt x="106" y="550"/>
                  </a:lnTo>
                  <a:lnTo>
                    <a:pt x="116" y="550"/>
                  </a:lnTo>
                  <a:lnTo>
                    <a:pt x="116" y="550"/>
                  </a:lnTo>
                  <a:lnTo>
                    <a:pt x="112" y="500"/>
                  </a:lnTo>
                  <a:lnTo>
                    <a:pt x="112" y="476"/>
                  </a:lnTo>
                  <a:lnTo>
                    <a:pt x="112" y="452"/>
                  </a:lnTo>
                  <a:lnTo>
                    <a:pt x="114" y="428"/>
                  </a:lnTo>
                  <a:lnTo>
                    <a:pt x="118" y="404"/>
                  </a:lnTo>
                  <a:lnTo>
                    <a:pt x="122" y="378"/>
                  </a:lnTo>
                  <a:lnTo>
                    <a:pt x="130" y="350"/>
                  </a:lnTo>
                  <a:lnTo>
                    <a:pt x="130" y="350"/>
                  </a:lnTo>
                  <a:lnTo>
                    <a:pt x="138" y="378"/>
                  </a:lnTo>
                  <a:lnTo>
                    <a:pt x="142" y="404"/>
                  </a:lnTo>
                  <a:lnTo>
                    <a:pt x="146" y="428"/>
                  </a:lnTo>
                  <a:lnTo>
                    <a:pt x="148" y="452"/>
                  </a:lnTo>
                  <a:lnTo>
                    <a:pt x="148" y="476"/>
                  </a:lnTo>
                  <a:lnTo>
                    <a:pt x="148" y="500"/>
                  </a:lnTo>
                  <a:lnTo>
                    <a:pt x="144" y="550"/>
                  </a:lnTo>
                  <a:lnTo>
                    <a:pt x="154" y="550"/>
                  </a:lnTo>
                  <a:lnTo>
                    <a:pt x="166" y="506"/>
                  </a:lnTo>
                  <a:lnTo>
                    <a:pt x="148" y="506"/>
                  </a:lnTo>
                  <a:lnTo>
                    <a:pt x="208" y="350"/>
                  </a:lnTo>
                  <a:lnTo>
                    <a:pt x="208" y="350"/>
                  </a:lnTo>
                  <a:lnTo>
                    <a:pt x="222" y="308"/>
                  </a:lnTo>
                  <a:lnTo>
                    <a:pt x="234" y="264"/>
                  </a:lnTo>
                  <a:lnTo>
                    <a:pt x="244" y="220"/>
                  </a:lnTo>
                  <a:lnTo>
                    <a:pt x="252" y="176"/>
                  </a:lnTo>
                  <a:lnTo>
                    <a:pt x="256" y="132"/>
                  </a:lnTo>
                  <a:lnTo>
                    <a:pt x="258" y="86"/>
                  </a:lnTo>
                  <a:lnTo>
                    <a:pt x="256" y="42"/>
                  </a:lnTo>
                  <a:lnTo>
                    <a:pt x="250" y="0"/>
                  </a:lnTo>
                  <a:lnTo>
                    <a:pt x="250" y="0"/>
                  </a:lnTo>
                  <a:close/>
                  <a:moveTo>
                    <a:pt x="130" y="52"/>
                  </a:moveTo>
                  <a:lnTo>
                    <a:pt x="130" y="52"/>
                  </a:lnTo>
                  <a:lnTo>
                    <a:pt x="150" y="54"/>
                  </a:lnTo>
                  <a:lnTo>
                    <a:pt x="168" y="60"/>
                  </a:lnTo>
                  <a:lnTo>
                    <a:pt x="186" y="68"/>
                  </a:lnTo>
                  <a:lnTo>
                    <a:pt x="200" y="80"/>
                  </a:lnTo>
                  <a:lnTo>
                    <a:pt x="212" y="96"/>
                  </a:lnTo>
                  <a:lnTo>
                    <a:pt x="222" y="112"/>
                  </a:lnTo>
                  <a:lnTo>
                    <a:pt x="228" y="132"/>
                  </a:lnTo>
                  <a:lnTo>
                    <a:pt x="230" y="152"/>
                  </a:lnTo>
                  <a:lnTo>
                    <a:pt x="230" y="152"/>
                  </a:lnTo>
                  <a:lnTo>
                    <a:pt x="228" y="172"/>
                  </a:lnTo>
                  <a:lnTo>
                    <a:pt x="222" y="192"/>
                  </a:lnTo>
                  <a:lnTo>
                    <a:pt x="212" y="208"/>
                  </a:lnTo>
                  <a:lnTo>
                    <a:pt x="200" y="224"/>
                  </a:lnTo>
                  <a:lnTo>
                    <a:pt x="186" y="236"/>
                  </a:lnTo>
                  <a:lnTo>
                    <a:pt x="168" y="244"/>
                  </a:lnTo>
                  <a:lnTo>
                    <a:pt x="150" y="250"/>
                  </a:lnTo>
                  <a:lnTo>
                    <a:pt x="130" y="252"/>
                  </a:lnTo>
                  <a:lnTo>
                    <a:pt x="130" y="252"/>
                  </a:lnTo>
                  <a:lnTo>
                    <a:pt x="110" y="250"/>
                  </a:lnTo>
                  <a:lnTo>
                    <a:pt x="90" y="244"/>
                  </a:lnTo>
                  <a:lnTo>
                    <a:pt x="74" y="236"/>
                  </a:lnTo>
                  <a:lnTo>
                    <a:pt x="58" y="224"/>
                  </a:lnTo>
                  <a:lnTo>
                    <a:pt x="46" y="208"/>
                  </a:lnTo>
                  <a:lnTo>
                    <a:pt x="38" y="192"/>
                  </a:lnTo>
                  <a:lnTo>
                    <a:pt x="32" y="172"/>
                  </a:lnTo>
                  <a:lnTo>
                    <a:pt x="30" y="152"/>
                  </a:lnTo>
                  <a:lnTo>
                    <a:pt x="30" y="152"/>
                  </a:lnTo>
                  <a:lnTo>
                    <a:pt x="32" y="132"/>
                  </a:lnTo>
                  <a:lnTo>
                    <a:pt x="38" y="112"/>
                  </a:lnTo>
                  <a:lnTo>
                    <a:pt x="46" y="96"/>
                  </a:lnTo>
                  <a:lnTo>
                    <a:pt x="58" y="80"/>
                  </a:lnTo>
                  <a:lnTo>
                    <a:pt x="74" y="68"/>
                  </a:lnTo>
                  <a:lnTo>
                    <a:pt x="90" y="60"/>
                  </a:lnTo>
                  <a:lnTo>
                    <a:pt x="110" y="54"/>
                  </a:lnTo>
                  <a:lnTo>
                    <a:pt x="130" y="52"/>
                  </a:lnTo>
                  <a:lnTo>
                    <a:pt x="130" y="52"/>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59" name="Freeform 23"/>
            <p:cNvSpPr>
              <a:spLocks noEditPoints="1"/>
            </p:cNvSpPr>
            <p:nvPr>
              <p:custDataLst>
                <p:tags r:id="rId31"/>
              </p:custDataLst>
            </p:nvPr>
          </p:nvSpPr>
          <p:spPr bwMode="auto">
            <a:xfrm>
              <a:off x="13045" y="3548"/>
              <a:ext cx="607" cy="607"/>
            </a:xfrm>
            <a:custGeom>
              <a:avLst/>
              <a:gdLst>
                <a:gd name="T0" fmla="*/ 200 w 200"/>
                <a:gd name="T1" fmla="*/ 100 h 200"/>
                <a:gd name="T2" fmla="*/ 192 w 200"/>
                <a:gd name="T3" fmla="*/ 60 h 200"/>
                <a:gd name="T4" fmla="*/ 170 w 200"/>
                <a:gd name="T5" fmla="*/ 28 h 200"/>
                <a:gd name="T6" fmla="*/ 138 w 200"/>
                <a:gd name="T7" fmla="*/ 8 h 200"/>
                <a:gd name="T8" fmla="*/ 100 w 200"/>
                <a:gd name="T9" fmla="*/ 0 h 200"/>
                <a:gd name="T10" fmla="*/ 80 w 200"/>
                <a:gd name="T11" fmla="*/ 2 h 200"/>
                <a:gd name="T12" fmla="*/ 44 w 200"/>
                <a:gd name="T13" fmla="*/ 16 h 200"/>
                <a:gd name="T14" fmla="*/ 16 w 200"/>
                <a:gd name="T15" fmla="*/ 44 h 200"/>
                <a:gd name="T16" fmla="*/ 2 w 200"/>
                <a:gd name="T17" fmla="*/ 80 h 200"/>
                <a:gd name="T18" fmla="*/ 0 w 200"/>
                <a:gd name="T19" fmla="*/ 100 h 200"/>
                <a:gd name="T20" fmla="*/ 8 w 200"/>
                <a:gd name="T21" fmla="*/ 140 h 200"/>
                <a:gd name="T22" fmla="*/ 28 w 200"/>
                <a:gd name="T23" fmla="*/ 172 h 200"/>
                <a:gd name="T24" fmla="*/ 60 w 200"/>
                <a:gd name="T25" fmla="*/ 192 h 200"/>
                <a:gd name="T26" fmla="*/ 100 w 200"/>
                <a:gd name="T27" fmla="*/ 200 h 200"/>
                <a:gd name="T28" fmla="*/ 120 w 200"/>
                <a:gd name="T29" fmla="*/ 198 h 200"/>
                <a:gd name="T30" fmla="*/ 156 w 200"/>
                <a:gd name="T31" fmla="*/ 184 h 200"/>
                <a:gd name="T32" fmla="*/ 182 w 200"/>
                <a:gd name="T33" fmla="*/ 156 h 200"/>
                <a:gd name="T34" fmla="*/ 198 w 200"/>
                <a:gd name="T35" fmla="*/ 120 h 200"/>
                <a:gd name="T36" fmla="*/ 200 w 200"/>
                <a:gd name="T37" fmla="*/ 100 h 200"/>
                <a:gd name="T38" fmla="*/ 100 w 200"/>
                <a:gd name="T39" fmla="*/ 26 h 200"/>
                <a:gd name="T40" fmla="*/ 128 w 200"/>
                <a:gd name="T41" fmla="*/ 32 h 200"/>
                <a:gd name="T42" fmla="*/ 152 w 200"/>
                <a:gd name="T43" fmla="*/ 48 h 200"/>
                <a:gd name="T44" fmla="*/ 166 w 200"/>
                <a:gd name="T45" fmla="*/ 72 h 200"/>
                <a:gd name="T46" fmla="*/ 172 w 200"/>
                <a:gd name="T47" fmla="*/ 100 h 200"/>
                <a:gd name="T48" fmla="*/ 170 w 200"/>
                <a:gd name="T49" fmla="*/ 114 h 200"/>
                <a:gd name="T50" fmla="*/ 160 w 200"/>
                <a:gd name="T51" fmla="*/ 140 h 200"/>
                <a:gd name="T52" fmla="*/ 140 w 200"/>
                <a:gd name="T53" fmla="*/ 160 h 200"/>
                <a:gd name="T54" fmla="*/ 114 w 200"/>
                <a:gd name="T55" fmla="*/ 172 h 200"/>
                <a:gd name="T56" fmla="*/ 100 w 200"/>
                <a:gd name="T57" fmla="*/ 174 h 200"/>
                <a:gd name="T58" fmla="*/ 72 w 200"/>
                <a:gd name="T59" fmla="*/ 168 h 200"/>
                <a:gd name="T60" fmla="*/ 48 w 200"/>
                <a:gd name="T61" fmla="*/ 152 h 200"/>
                <a:gd name="T62" fmla="*/ 32 w 200"/>
                <a:gd name="T63" fmla="*/ 128 h 200"/>
                <a:gd name="T64" fmla="*/ 28 w 200"/>
                <a:gd name="T65" fmla="*/ 100 h 200"/>
                <a:gd name="T66" fmla="*/ 28 w 200"/>
                <a:gd name="T67" fmla="*/ 86 h 200"/>
                <a:gd name="T68" fmla="*/ 40 w 200"/>
                <a:gd name="T69" fmla="*/ 58 h 200"/>
                <a:gd name="T70" fmla="*/ 60 w 200"/>
                <a:gd name="T71" fmla="*/ 40 h 200"/>
                <a:gd name="T72" fmla="*/ 86 w 200"/>
                <a:gd name="T73" fmla="*/ 28 h 200"/>
                <a:gd name="T74" fmla="*/ 100 w 200"/>
                <a:gd name="T75"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00">
                  <a:moveTo>
                    <a:pt x="200" y="100"/>
                  </a:moveTo>
                  <a:lnTo>
                    <a:pt x="200" y="100"/>
                  </a:lnTo>
                  <a:lnTo>
                    <a:pt x="198" y="80"/>
                  </a:lnTo>
                  <a:lnTo>
                    <a:pt x="192" y="60"/>
                  </a:lnTo>
                  <a:lnTo>
                    <a:pt x="182" y="44"/>
                  </a:lnTo>
                  <a:lnTo>
                    <a:pt x="170" y="28"/>
                  </a:lnTo>
                  <a:lnTo>
                    <a:pt x="156" y="16"/>
                  </a:lnTo>
                  <a:lnTo>
                    <a:pt x="138" y="8"/>
                  </a:lnTo>
                  <a:lnTo>
                    <a:pt x="120" y="2"/>
                  </a:lnTo>
                  <a:lnTo>
                    <a:pt x="100" y="0"/>
                  </a:lnTo>
                  <a:lnTo>
                    <a:pt x="100" y="0"/>
                  </a:lnTo>
                  <a:lnTo>
                    <a:pt x="80" y="2"/>
                  </a:lnTo>
                  <a:lnTo>
                    <a:pt x="60" y="8"/>
                  </a:lnTo>
                  <a:lnTo>
                    <a:pt x="44" y="16"/>
                  </a:lnTo>
                  <a:lnTo>
                    <a:pt x="28" y="28"/>
                  </a:lnTo>
                  <a:lnTo>
                    <a:pt x="16" y="44"/>
                  </a:lnTo>
                  <a:lnTo>
                    <a:pt x="8" y="60"/>
                  </a:lnTo>
                  <a:lnTo>
                    <a:pt x="2" y="80"/>
                  </a:lnTo>
                  <a:lnTo>
                    <a:pt x="0" y="100"/>
                  </a:lnTo>
                  <a:lnTo>
                    <a:pt x="0" y="100"/>
                  </a:lnTo>
                  <a:lnTo>
                    <a:pt x="2" y="120"/>
                  </a:lnTo>
                  <a:lnTo>
                    <a:pt x="8" y="140"/>
                  </a:lnTo>
                  <a:lnTo>
                    <a:pt x="16" y="156"/>
                  </a:lnTo>
                  <a:lnTo>
                    <a:pt x="28" y="172"/>
                  </a:lnTo>
                  <a:lnTo>
                    <a:pt x="44" y="184"/>
                  </a:lnTo>
                  <a:lnTo>
                    <a:pt x="60" y="192"/>
                  </a:lnTo>
                  <a:lnTo>
                    <a:pt x="80" y="198"/>
                  </a:lnTo>
                  <a:lnTo>
                    <a:pt x="100" y="200"/>
                  </a:lnTo>
                  <a:lnTo>
                    <a:pt x="100" y="200"/>
                  </a:lnTo>
                  <a:lnTo>
                    <a:pt x="120" y="198"/>
                  </a:lnTo>
                  <a:lnTo>
                    <a:pt x="138" y="192"/>
                  </a:lnTo>
                  <a:lnTo>
                    <a:pt x="156" y="184"/>
                  </a:lnTo>
                  <a:lnTo>
                    <a:pt x="170" y="172"/>
                  </a:lnTo>
                  <a:lnTo>
                    <a:pt x="182" y="156"/>
                  </a:lnTo>
                  <a:lnTo>
                    <a:pt x="192" y="140"/>
                  </a:lnTo>
                  <a:lnTo>
                    <a:pt x="198" y="120"/>
                  </a:lnTo>
                  <a:lnTo>
                    <a:pt x="200" y="100"/>
                  </a:lnTo>
                  <a:lnTo>
                    <a:pt x="200" y="100"/>
                  </a:lnTo>
                  <a:close/>
                  <a:moveTo>
                    <a:pt x="100" y="26"/>
                  </a:moveTo>
                  <a:lnTo>
                    <a:pt x="100" y="26"/>
                  </a:lnTo>
                  <a:lnTo>
                    <a:pt x="114" y="28"/>
                  </a:lnTo>
                  <a:lnTo>
                    <a:pt x="128" y="32"/>
                  </a:lnTo>
                  <a:lnTo>
                    <a:pt x="140" y="40"/>
                  </a:lnTo>
                  <a:lnTo>
                    <a:pt x="152" y="48"/>
                  </a:lnTo>
                  <a:lnTo>
                    <a:pt x="160" y="58"/>
                  </a:lnTo>
                  <a:lnTo>
                    <a:pt x="166" y="72"/>
                  </a:lnTo>
                  <a:lnTo>
                    <a:pt x="170" y="86"/>
                  </a:lnTo>
                  <a:lnTo>
                    <a:pt x="172" y="100"/>
                  </a:lnTo>
                  <a:lnTo>
                    <a:pt x="172" y="100"/>
                  </a:lnTo>
                  <a:lnTo>
                    <a:pt x="170" y="114"/>
                  </a:lnTo>
                  <a:lnTo>
                    <a:pt x="166" y="128"/>
                  </a:lnTo>
                  <a:lnTo>
                    <a:pt x="160" y="140"/>
                  </a:lnTo>
                  <a:lnTo>
                    <a:pt x="152" y="152"/>
                  </a:lnTo>
                  <a:lnTo>
                    <a:pt x="140" y="160"/>
                  </a:lnTo>
                  <a:lnTo>
                    <a:pt x="128" y="168"/>
                  </a:lnTo>
                  <a:lnTo>
                    <a:pt x="114" y="172"/>
                  </a:lnTo>
                  <a:lnTo>
                    <a:pt x="100" y="174"/>
                  </a:lnTo>
                  <a:lnTo>
                    <a:pt x="100" y="174"/>
                  </a:lnTo>
                  <a:lnTo>
                    <a:pt x="86" y="172"/>
                  </a:lnTo>
                  <a:lnTo>
                    <a:pt x="72" y="168"/>
                  </a:lnTo>
                  <a:lnTo>
                    <a:pt x="60" y="160"/>
                  </a:lnTo>
                  <a:lnTo>
                    <a:pt x="48" y="152"/>
                  </a:lnTo>
                  <a:lnTo>
                    <a:pt x="40" y="140"/>
                  </a:lnTo>
                  <a:lnTo>
                    <a:pt x="32" y="128"/>
                  </a:lnTo>
                  <a:lnTo>
                    <a:pt x="28" y="114"/>
                  </a:lnTo>
                  <a:lnTo>
                    <a:pt x="28" y="100"/>
                  </a:lnTo>
                  <a:lnTo>
                    <a:pt x="28" y="100"/>
                  </a:lnTo>
                  <a:lnTo>
                    <a:pt x="28" y="86"/>
                  </a:lnTo>
                  <a:lnTo>
                    <a:pt x="32" y="72"/>
                  </a:lnTo>
                  <a:lnTo>
                    <a:pt x="40" y="58"/>
                  </a:lnTo>
                  <a:lnTo>
                    <a:pt x="48" y="48"/>
                  </a:lnTo>
                  <a:lnTo>
                    <a:pt x="60" y="40"/>
                  </a:lnTo>
                  <a:lnTo>
                    <a:pt x="72" y="32"/>
                  </a:lnTo>
                  <a:lnTo>
                    <a:pt x="86" y="28"/>
                  </a:lnTo>
                  <a:lnTo>
                    <a:pt x="100" y="26"/>
                  </a:lnTo>
                  <a:lnTo>
                    <a:pt x="100" y="26"/>
                  </a:lnTo>
                  <a:close/>
                </a:path>
              </a:pathLst>
            </a:custGeom>
            <a:solidFill>
              <a:srgbClr val="AC0E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0" name="Freeform 24"/>
            <p:cNvSpPr/>
            <p:nvPr>
              <p:custDataLst>
                <p:tags r:id="rId32"/>
              </p:custDataLst>
            </p:nvPr>
          </p:nvSpPr>
          <p:spPr bwMode="auto">
            <a:xfrm>
              <a:off x="13130" y="3627"/>
              <a:ext cx="437" cy="450"/>
            </a:xfrm>
            <a:custGeom>
              <a:avLst/>
              <a:gdLst>
                <a:gd name="T0" fmla="*/ 144 w 144"/>
                <a:gd name="T1" fmla="*/ 74 h 148"/>
                <a:gd name="T2" fmla="*/ 144 w 144"/>
                <a:gd name="T3" fmla="*/ 74 h 148"/>
                <a:gd name="T4" fmla="*/ 142 w 144"/>
                <a:gd name="T5" fmla="*/ 60 h 148"/>
                <a:gd name="T6" fmla="*/ 138 w 144"/>
                <a:gd name="T7" fmla="*/ 46 h 148"/>
                <a:gd name="T8" fmla="*/ 132 w 144"/>
                <a:gd name="T9" fmla="*/ 32 h 148"/>
                <a:gd name="T10" fmla="*/ 124 w 144"/>
                <a:gd name="T11" fmla="*/ 22 h 148"/>
                <a:gd name="T12" fmla="*/ 112 w 144"/>
                <a:gd name="T13" fmla="*/ 14 h 148"/>
                <a:gd name="T14" fmla="*/ 100 w 144"/>
                <a:gd name="T15" fmla="*/ 6 h 148"/>
                <a:gd name="T16" fmla="*/ 86 w 144"/>
                <a:gd name="T17" fmla="*/ 2 h 148"/>
                <a:gd name="T18" fmla="*/ 72 w 144"/>
                <a:gd name="T19" fmla="*/ 0 h 148"/>
                <a:gd name="T20" fmla="*/ 72 w 144"/>
                <a:gd name="T21" fmla="*/ 0 h 148"/>
                <a:gd name="T22" fmla="*/ 58 w 144"/>
                <a:gd name="T23" fmla="*/ 2 h 148"/>
                <a:gd name="T24" fmla="*/ 44 w 144"/>
                <a:gd name="T25" fmla="*/ 6 h 148"/>
                <a:gd name="T26" fmla="*/ 32 w 144"/>
                <a:gd name="T27" fmla="*/ 14 h 148"/>
                <a:gd name="T28" fmla="*/ 20 w 144"/>
                <a:gd name="T29" fmla="*/ 22 h 148"/>
                <a:gd name="T30" fmla="*/ 12 w 144"/>
                <a:gd name="T31" fmla="*/ 32 h 148"/>
                <a:gd name="T32" fmla="*/ 4 w 144"/>
                <a:gd name="T33" fmla="*/ 46 h 148"/>
                <a:gd name="T34" fmla="*/ 0 w 144"/>
                <a:gd name="T35" fmla="*/ 60 h 148"/>
                <a:gd name="T36" fmla="*/ 0 w 144"/>
                <a:gd name="T37" fmla="*/ 74 h 148"/>
                <a:gd name="T38" fmla="*/ 0 w 144"/>
                <a:gd name="T39" fmla="*/ 74 h 148"/>
                <a:gd name="T40" fmla="*/ 0 w 144"/>
                <a:gd name="T41" fmla="*/ 88 h 148"/>
                <a:gd name="T42" fmla="*/ 4 w 144"/>
                <a:gd name="T43" fmla="*/ 102 h 148"/>
                <a:gd name="T44" fmla="*/ 12 w 144"/>
                <a:gd name="T45" fmla="*/ 114 h 148"/>
                <a:gd name="T46" fmla="*/ 20 w 144"/>
                <a:gd name="T47" fmla="*/ 126 h 148"/>
                <a:gd name="T48" fmla="*/ 32 w 144"/>
                <a:gd name="T49" fmla="*/ 134 h 148"/>
                <a:gd name="T50" fmla="*/ 44 w 144"/>
                <a:gd name="T51" fmla="*/ 142 h 148"/>
                <a:gd name="T52" fmla="*/ 58 w 144"/>
                <a:gd name="T53" fmla="*/ 146 h 148"/>
                <a:gd name="T54" fmla="*/ 72 w 144"/>
                <a:gd name="T55" fmla="*/ 148 h 148"/>
                <a:gd name="T56" fmla="*/ 72 w 144"/>
                <a:gd name="T57" fmla="*/ 148 h 148"/>
                <a:gd name="T58" fmla="*/ 86 w 144"/>
                <a:gd name="T59" fmla="*/ 146 h 148"/>
                <a:gd name="T60" fmla="*/ 100 w 144"/>
                <a:gd name="T61" fmla="*/ 142 h 148"/>
                <a:gd name="T62" fmla="*/ 112 w 144"/>
                <a:gd name="T63" fmla="*/ 134 h 148"/>
                <a:gd name="T64" fmla="*/ 124 w 144"/>
                <a:gd name="T65" fmla="*/ 126 h 148"/>
                <a:gd name="T66" fmla="*/ 132 w 144"/>
                <a:gd name="T67" fmla="*/ 114 h 148"/>
                <a:gd name="T68" fmla="*/ 138 w 144"/>
                <a:gd name="T69" fmla="*/ 102 h 148"/>
                <a:gd name="T70" fmla="*/ 142 w 144"/>
                <a:gd name="T71" fmla="*/ 88 h 148"/>
                <a:gd name="T72" fmla="*/ 144 w 144"/>
                <a:gd name="T73" fmla="*/ 74 h 148"/>
                <a:gd name="T74" fmla="*/ 144 w 144"/>
                <a:gd name="T75"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48">
                  <a:moveTo>
                    <a:pt x="144" y="74"/>
                  </a:moveTo>
                  <a:lnTo>
                    <a:pt x="144" y="74"/>
                  </a:lnTo>
                  <a:lnTo>
                    <a:pt x="142" y="60"/>
                  </a:lnTo>
                  <a:lnTo>
                    <a:pt x="138" y="46"/>
                  </a:lnTo>
                  <a:lnTo>
                    <a:pt x="132" y="32"/>
                  </a:lnTo>
                  <a:lnTo>
                    <a:pt x="124" y="22"/>
                  </a:lnTo>
                  <a:lnTo>
                    <a:pt x="112" y="14"/>
                  </a:lnTo>
                  <a:lnTo>
                    <a:pt x="100" y="6"/>
                  </a:lnTo>
                  <a:lnTo>
                    <a:pt x="86" y="2"/>
                  </a:lnTo>
                  <a:lnTo>
                    <a:pt x="72" y="0"/>
                  </a:lnTo>
                  <a:lnTo>
                    <a:pt x="72" y="0"/>
                  </a:lnTo>
                  <a:lnTo>
                    <a:pt x="58" y="2"/>
                  </a:lnTo>
                  <a:lnTo>
                    <a:pt x="44" y="6"/>
                  </a:lnTo>
                  <a:lnTo>
                    <a:pt x="32" y="14"/>
                  </a:lnTo>
                  <a:lnTo>
                    <a:pt x="20" y="22"/>
                  </a:lnTo>
                  <a:lnTo>
                    <a:pt x="12" y="32"/>
                  </a:lnTo>
                  <a:lnTo>
                    <a:pt x="4" y="46"/>
                  </a:lnTo>
                  <a:lnTo>
                    <a:pt x="0" y="60"/>
                  </a:lnTo>
                  <a:lnTo>
                    <a:pt x="0" y="74"/>
                  </a:lnTo>
                  <a:lnTo>
                    <a:pt x="0" y="74"/>
                  </a:lnTo>
                  <a:lnTo>
                    <a:pt x="0" y="88"/>
                  </a:lnTo>
                  <a:lnTo>
                    <a:pt x="4" y="102"/>
                  </a:lnTo>
                  <a:lnTo>
                    <a:pt x="12" y="114"/>
                  </a:lnTo>
                  <a:lnTo>
                    <a:pt x="20" y="126"/>
                  </a:lnTo>
                  <a:lnTo>
                    <a:pt x="32" y="134"/>
                  </a:lnTo>
                  <a:lnTo>
                    <a:pt x="44" y="142"/>
                  </a:lnTo>
                  <a:lnTo>
                    <a:pt x="58" y="146"/>
                  </a:lnTo>
                  <a:lnTo>
                    <a:pt x="72" y="148"/>
                  </a:lnTo>
                  <a:lnTo>
                    <a:pt x="72" y="148"/>
                  </a:lnTo>
                  <a:lnTo>
                    <a:pt x="86" y="146"/>
                  </a:lnTo>
                  <a:lnTo>
                    <a:pt x="100" y="142"/>
                  </a:lnTo>
                  <a:lnTo>
                    <a:pt x="112" y="134"/>
                  </a:lnTo>
                  <a:lnTo>
                    <a:pt x="124" y="126"/>
                  </a:lnTo>
                  <a:lnTo>
                    <a:pt x="132" y="114"/>
                  </a:lnTo>
                  <a:lnTo>
                    <a:pt x="138" y="102"/>
                  </a:lnTo>
                  <a:lnTo>
                    <a:pt x="142" y="88"/>
                  </a:lnTo>
                  <a:lnTo>
                    <a:pt x="144" y="74"/>
                  </a:lnTo>
                  <a:lnTo>
                    <a:pt x="144" y="74"/>
                  </a:lnTo>
                  <a:close/>
                </a:path>
              </a:pathLst>
            </a:custGeom>
            <a:solidFill>
              <a:srgbClr val="FF9F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1" name="Freeform 25"/>
            <p:cNvSpPr/>
            <p:nvPr>
              <p:custDataLst>
                <p:tags r:id="rId33"/>
              </p:custDataLst>
            </p:nvPr>
          </p:nvSpPr>
          <p:spPr bwMode="auto">
            <a:xfrm>
              <a:off x="13294" y="4453"/>
              <a:ext cx="109" cy="990"/>
            </a:xfrm>
            <a:custGeom>
              <a:avLst/>
              <a:gdLst>
                <a:gd name="T0" fmla="*/ 32 w 36"/>
                <a:gd name="T1" fmla="*/ 200 h 326"/>
                <a:gd name="T2" fmla="*/ 32 w 36"/>
                <a:gd name="T3" fmla="*/ 200 h 326"/>
                <a:gd name="T4" fmla="*/ 36 w 36"/>
                <a:gd name="T5" fmla="*/ 150 h 326"/>
                <a:gd name="T6" fmla="*/ 36 w 36"/>
                <a:gd name="T7" fmla="*/ 126 h 326"/>
                <a:gd name="T8" fmla="*/ 36 w 36"/>
                <a:gd name="T9" fmla="*/ 102 h 326"/>
                <a:gd name="T10" fmla="*/ 34 w 36"/>
                <a:gd name="T11" fmla="*/ 78 h 326"/>
                <a:gd name="T12" fmla="*/ 30 w 36"/>
                <a:gd name="T13" fmla="*/ 54 h 326"/>
                <a:gd name="T14" fmla="*/ 26 w 36"/>
                <a:gd name="T15" fmla="*/ 28 h 326"/>
                <a:gd name="T16" fmla="*/ 18 w 36"/>
                <a:gd name="T17" fmla="*/ 0 h 326"/>
                <a:gd name="T18" fmla="*/ 18 w 36"/>
                <a:gd name="T19" fmla="*/ 0 h 326"/>
                <a:gd name="T20" fmla="*/ 10 w 36"/>
                <a:gd name="T21" fmla="*/ 28 h 326"/>
                <a:gd name="T22" fmla="*/ 6 w 36"/>
                <a:gd name="T23" fmla="*/ 54 h 326"/>
                <a:gd name="T24" fmla="*/ 2 w 36"/>
                <a:gd name="T25" fmla="*/ 78 h 326"/>
                <a:gd name="T26" fmla="*/ 0 w 36"/>
                <a:gd name="T27" fmla="*/ 102 h 326"/>
                <a:gd name="T28" fmla="*/ 0 w 36"/>
                <a:gd name="T29" fmla="*/ 126 h 326"/>
                <a:gd name="T30" fmla="*/ 0 w 36"/>
                <a:gd name="T31" fmla="*/ 150 h 326"/>
                <a:gd name="T32" fmla="*/ 4 w 36"/>
                <a:gd name="T33" fmla="*/ 200 h 326"/>
                <a:gd name="T34" fmla="*/ 4 w 36"/>
                <a:gd name="T35" fmla="*/ 200 h 326"/>
                <a:gd name="T36" fmla="*/ 8 w 36"/>
                <a:gd name="T37" fmla="*/ 232 h 326"/>
                <a:gd name="T38" fmla="*/ 8 w 36"/>
                <a:gd name="T39" fmla="*/ 232 h 326"/>
                <a:gd name="T40" fmla="*/ 18 w 36"/>
                <a:gd name="T41" fmla="*/ 326 h 326"/>
                <a:gd name="T42" fmla="*/ 18 w 36"/>
                <a:gd name="T43" fmla="*/ 326 h 326"/>
                <a:gd name="T44" fmla="*/ 28 w 36"/>
                <a:gd name="T45" fmla="*/ 232 h 326"/>
                <a:gd name="T46" fmla="*/ 28 w 36"/>
                <a:gd name="T47" fmla="*/ 232 h 326"/>
                <a:gd name="T48" fmla="*/ 32 w 36"/>
                <a:gd name="T49" fmla="*/ 200 h 326"/>
                <a:gd name="T50" fmla="*/ 32 w 36"/>
                <a:gd name="T51" fmla="*/ 2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26">
                  <a:moveTo>
                    <a:pt x="32" y="200"/>
                  </a:moveTo>
                  <a:lnTo>
                    <a:pt x="32" y="200"/>
                  </a:lnTo>
                  <a:lnTo>
                    <a:pt x="36" y="150"/>
                  </a:lnTo>
                  <a:lnTo>
                    <a:pt x="36" y="126"/>
                  </a:lnTo>
                  <a:lnTo>
                    <a:pt x="36" y="102"/>
                  </a:lnTo>
                  <a:lnTo>
                    <a:pt x="34" y="78"/>
                  </a:lnTo>
                  <a:lnTo>
                    <a:pt x="30" y="54"/>
                  </a:lnTo>
                  <a:lnTo>
                    <a:pt x="26" y="28"/>
                  </a:lnTo>
                  <a:lnTo>
                    <a:pt x="18" y="0"/>
                  </a:lnTo>
                  <a:lnTo>
                    <a:pt x="18" y="0"/>
                  </a:lnTo>
                  <a:lnTo>
                    <a:pt x="10" y="28"/>
                  </a:lnTo>
                  <a:lnTo>
                    <a:pt x="6" y="54"/>
                  </a:lnTo>
                  <a:lnTo>
                    <a:pt x="2" y="78"/>
                  </a:lnTo>
                  <a:lnTo>
                    <a:pt x="0" y="102"/>
                  </a:lnTo>
                  <a:lnTo>
                    <a:pt x="0" y="126"/>
                  </a:lnTo>
                  <a:lnTo>
                    <a:pt x="0" y="150"/>
                  </a:lnTo>
                  <a:lnTo>
                    <a:pt x="4" y="200"/>
                  </a:lnTo>
                  <a:lnTo>
                    <a:pt x="4" y="200"/>
                  </a:lnTo>
                  <a:lnTo>
                    <a:pt x="8" y="232"/>
                  </a:lnTo>
                  <a:lnTo>
                    <a:pt x="8" y="232"/>
                  </a:lnTo>
                  <a:lnTo>
                    <a:pt x="18" y="326"/>
                  </a:lnTo>
                  <a:lnTo>
                    <a:pt x="18" y="326"/>
                  </a:lnTo>
                  <a:lnTo>
                    <a:pt x="28" y="232"/>
                  </a:lnTo>
                  <a:lnTo>
                    <a:pt x="28" y="232"/>
                  </a:lnTo>
                  <a:lnTo>
                    <a:pt x="32" y="200"/>
                  </a:lnTo>
                  <a:lnTo>
                    <a:pt x="32" y="200"/>
                  </a:lnTo>
                  <a:close/>
                </a:path>
              </a:pathLst>
            </a:custGeom>
            <a:solidFill>
              <a:srgbClr val="AC0E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2" name="Freeform 26"/>
            <p:cNvSpPr/>
            <p:nvPr>
              <p:custDataLst>
                <p:tags r:id="rId34"/>
              </p:custDataLst>
            </p:nvPr>
          </p:nvSpPr>
          <p:spPr bwMode="auto">
            <a:xfrm>
              <a:off x="13276" y="5060"/>
              <a:ext cx="43" cy="97"/>
            </a:xfrm>
            <a:custGeom>
              <a:avLst/>
              <a:gdLst>
                <a:gd name="T0" fmla="*/ 14 w 14"/>
                <a:gd name="T1" fmla="*/ 32 h 32"/>
                <a:gd name="T2" fmla="*/ 14 w 14"/>
                <a:gd name="T3" fmla="*/ 32 h 32"/>
                <a:gd name="T4" fmla="*/ 10 w 14"/>
                <a:gd name="T5" fmla="*/ 0 h 32"/>
                <a:gd name="T6" fmla="*/ 0 w 14"/>
                <a:gd name="T7" fmla="*/ 0 h 32"/>
                <a:gd name="T8" fmla="*/ 8 w 14"/>
                <a:gd name="T9" fmla="*/ 32 h 32"/>
                <a:gd name="T10" fmla="*/ 14 w 14"/>
                <a:gd name="T11" fmla="*/ 32 h 32"/>
              </a:gdLst>
              <a:ahLst/>
              <a:cxnLst>
                <a:cxn ang="0">
                  <a:pos x="T0" y="T1"/>
                </a:cxn>
                <a:cxn ang="0">
                  <a:pos x="T2" y="T3"/>
                </a:cxn>
                <a:cxn ang="0">
                  <a:pos x="T4" y="T5"/>
                </a:cxn>
                <a:cxn ang="0">
                  <a:pos x="T6" y="T7"/>
                </a:cxn>
                <a:cxn ang="0">
                  <a:pos x="T8" y="T9"/>
                </a:cxn>
                <a:cxn ang="0">
                  <a:pos x="T10" y="T11"/>
                </a:cxn>
              </a:cxnLst>
              <a:rect l="0" t="0" r="r" b="b"/>
              <a:pathLst>
                <a:path w="14" h="32">
                  <a:moveTo>
                    <a:pt x="14" y="32"/>
                  </a:moveTo>
                  <a:lnTo>
                    <a:pt x="14" y="32"/>
                  </a:lnTo>
                  <a:lnTo>
                    <a:pt x="10" y="0"/>
                  </a:lnTo>
                  <a:lnTo>
                    <a:pt x="0" y="0"/>
                  </a:lnTo>
                  <a:lnTo>
                    <a:pt x="8" y="32"/>
                  </a:lnTo>
                  <a:lnTo>
                    <a:pt x="14" y="32"/>
                  </a:lnTo>
                  <a:close/>
                </a:path>
              </a:pathLst>
            </a:custGeom>
            <a:solidFill>
              <a:srgbClr val="AC0E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3" name="Freeform 27"/>
            <p:cNvSpPr/>
            <p:nvPr>
              <p:custDataLst>
                <p:tags r:id="rId35"/>
              </p:custDataLst>
            </p:nvPr>
          </p:nvSpPr>
          <p:spPr bwMode="auto">
            <a:xfrm>
              <a:off x="13379" y="5060"/>
              <a:ext cx="43" cy="97"/>
            </a:xfrm>
            <a:custGeom>
              <a:avLst/>
              <a:gdLst>
                <a:gd name="T0" fmla="*/ 4 w 14"/>
                <a:gd name="T1" fmla="*/ 0 h 32"/>
                <a:gd name="T2" fmla="*/ 4 w 14"/>
                <a:gd name="T3" fmla="*/ 0 h 32"/>
                <a:gd name="T4" fmla="*/ 0 w 14"/>
                <a:gd name="T5" fmla="*/ 32 h 32"/>
                <a:gd name="T6" fmla="*/ 6 w 14"/>
                <a:gd name="T7" fmla="*/ 32 h 32"/>
                <a:gd name="T8" fmla="*/ 14 w 14"/>
                <a:gd name="T9" fmla="*/ 0 h 32"/>
                <a:gd name="T10" fmla="*/ 4 w 14"/>
                <a:gd name="T11" fmla="*/ 0 h 32"/>
              </a:gdLst>
              <a:ahLst/>
              <a:cxnLst>
                <a:cxn ang="0">
                  <a:pos x="T0" y="T1"/>
                </a:cxn>
                <a:cxn ang="0">
                  <a:pos x="T2" y="T3"/>
                </a:cxn>
                <a:cxn ang="0">
                  <a:pos x="T4" y="T5"/>
                </a:cxn>
                <a:cxn ang="0">
                  <a:pos x="T6" y="T7"/>
                </a:cxn>
                <a:cxn ang="0">
                  <a:pos x="T8" y="T9"/>
                </a:cxn>
                <a:cxn ang="0">
                  <a:pos x="T10" y="T11"/>
                </a:cxn>
              </a:cxnLst>
              <a:rect l="0" t="0" r="r" b="b"/>
              <a:pathLst>
                <a:path w="14" h="32">
                  <a:moveTo>
                    <a:pt x="4" y="0"/>
                  </a:moveTo>
                  <a:lnTo>
                    <a:pt x="4" y="0"/>
                  </a:lnTo>
                  <a:lnTo>
                    <a:pt x="0" y="32"/>
                  </a:lnTo>
                  <a:lnTo>
                    <a:pt x="6" y="32"/>
                  </a:lnTo>
                  <a:lnTo>
                    <a:pt x="14" y="0"/>
                  </a:lnTo>
                  <a:lnTo>
                    <a:pt x="4" y="0"/>
                  </a:lnTo>
                  <a:close/>
                </a:path>
              </a:pathLst>
            </a:custGeom>
            <a:solidFill>
              <a:srgbClr val="AC0E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4" name="Freeform 28"/>
            <p:cNvSpPr/>
            <p:nvPr>
              <p:custDataLst>
                <p:tags r:id="rId36"/>
              </p:custDataLst>
            </p:nvPr>
          </p:nvSpPr>
          <p:spPr bwMode="auto">
            <a:xfrm>
              <a:off x="13403" y="4453"/>
              <a:ext cx="425" cy="990"/>
            </a:xfrm>
            <a:custGeom>
              <a:avLst/>
              <a:gdLst>
                <a:gd name="T0" fmla="*/ 18 w 140"/>
                <a:gd name="T1" fmla="*/ 156 h 326"/>
                <a:gd name="T2" fmla="*/ 18 w 140"/>
                <a:gd name="T3" fmla="*/ 156 h 326"/>
                <a:gd name="T4" fmla="*/ 36 w 140"/>
                <a:gd name="T5" fmla="*/ 158 h 326"/>
                <a:gd name="T6" fmla="*/ 50 w 140"/>
                <a:gd name="T7" fmla="*/ 162 h 326"/>
                <a:gd name="T8" fmla="*/ 64 w 140"/>
                <a:gd name="T9" fmla="*/ 168 h 326"/>
                <a:gd name="T10" fmla="*/ 74 w 140"/>
                <a:gd name="T11" fmla="*/ 178 h 326"/>
                <a:gd name="T12" fmla="*/ 82 w 140"/>
                <a:gd name="T13" fmla="*/ 188 h 326"/>
                <a:gd name="T14" fmla="*/ 88 w 140"/>
                <a:gd name="T15" fmla="*/ 200 h 326"/>
                <a:gd name="T16" fmla="*/ 92 w 140"/>
                <a:gd name="T17" fmla="*/ 212 h 326"/>
                <a:gd name="T18" fmla="*/ 96 w 140"/>
                <a:gd name="T19" fmla="*/ 226 h 326"/>
                <a:gd name="T20" fmla="*/ 98 w 140"/>
                <a:gd name="T21" fmla="*/ 254 h 326"/>
                <a:gd name="T22" fmla="*/ 98 w 140"/>
                <a:gd name="T23" fmla="*/ 282 h 326"/>
                <a:gd name="T24" fmla="*/ 96 w 140"/>
                <a:gd name="T25" fmla="*/ 326 h 326"/>
                <a:gd name="T26" fmla="*/ 96 w 140"/>
                <a:gd name="T27" fmla="*/ 326 h 326"/>
                <a:gd name="T28" fmla="*/ 104 w 140"/>
                <a:gd name="T29" fmla="*/ 306 h 326"/>
                <a:gd name="T30" fmla="*/ 112 w 140"/>
                <a:gd name="T31" fmla="*/ 284 h 326"/>
                <a:gd name="T32" fmla="*/ 120 w 140"/>
                <a:gd name="T33" fmla="*/ 260 h 326"/>
                <a:gd name="T34" fmla="*/ 128 w 140"/>
                <a:gd name="T35" fmla="*/ 236 h 326"/>
                <a:gd name="T36" fmla="*/ 132 w 140"/>
                <a:gd name="T37" fmla="*/ 210 h 326"/>
                <a:gd name="T38" fmla="*/ 136 w 140"/>
                <a:gd name="T39" fmla="*/ 184 h 326"/>
                <a:gd name="T40" fmla="*/ 140 w 140"/>
                <a:gd name="T41" fmla="*/ 160 h 326"/>
                <a:gd name="T42" fmla="*/ 140 w 140"/>
                <a:gd name="T43" fmla="*/ 134 h 326"/>
                <a:gd name="T44" fmla="*/ 140 w 140"/>
                <a:gd name="T45" fmla="*/ 110 h 326"/>
                <a:gd name="T46" fmla="*/ 136 w 140"/>
                <a:gd name="T47" fmla="*/ 88 h 326"/>
                <a:gd name="T48" fmla="*/ 130 w 140"/>
                <a:gd name="T49" fmla="*/ 66 h 326"/>
                <a:gd name="T50" fmla="*/ 122 w 140"/>
                <a:gd name="T51" fmla="*/ 48 h 326"/>
                <a:gd name="T52" fmla="*/ 112 w 140"/>
                <a:gd name="T53" fmla="*/ 30 h 326"/>
                <a:gd name="T54" fmla="*/ 98 w 140"/>
                <a:gd name="T55" fmla="*/ 16 h 326"/>
                <a:gd name="T56" fmla="*/ 80 w 140"/>
                <a:gd name="T57" fmla="*/ 6 h 326"/>
                <a:gd name="T58" fmla="*/ 72 w 140"/>
                <a:gd name="T59" fmla="*/ 2 h 326"/>
                <a:gd name="T60" fmla="*/ 60 w 140"/>
                <a:gd name="T61" fmla="*/ 0 h 326"/>
                <a:gd name="T62" fmla="*/ 0 w 140"/>
                <a:gd name="T63" fmla="*/ 156 h 326"/>
                <a:gd name="T64" fmla="*/ 18 w 140"/>
                <a:gd name="T65" fmla="*/ 15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0" h="326">
                  <a:moveTo>
                    <a:pt x="18" y="156"/>
                  </a:moveTo>
                  <a:lnTo>
                    <a:pt x="18" y="156"/>
                  </a:lnTo>
                  <a:lnTo>
                    <a:pt x="36" y="158"/>
                  </a:lnTo>
                  <a:lnTo>
                    <a:pt x="50" y="162"/>
                  </a:lnTo>
                  <a:lnTo>
                    <a:pt x="64" y="168"/>
                  </a:lnTo>
                  <a:lnTo>
                    <a:pt x="74" y="178"/>
                  </a:lnTo>
                  <a:lnTo>
                    <a:pt x="82" y="188"/>
                  </a:lnTo>
                  <a:lnTo>
                    <a:pt x="88" y="200"/>
                  </a:lnTo>
                  <a:lnTo>
                    <a:pt x="92" y="212"/>
                  </a:lnTo>
                  <a:lnTo>
                    <a:pt x="96" y="226"/>
                  </a:lnTo>
                  <a:lnTo>
                    <a:pt x="98" y="254"/>
                  </a:lnTo>
                  <a:lnTo>
                    <a:pt x="98" y="282"/>
                  </a:lnTo>
                  <a:lnTo>
                    <a:pt x="96" y="326"/>
                  </a:lnTo>
                  <a:lnTo>
                    <a:pt x="96" y="326"/>
                  </a:lnTo>
                  <a:lnTo>
                    <a:pt x="104" y="306"/>
                  </a:lnTo>
                  <a:lnTo>
                    <a:pt x="112" y="284"/>
                  </a:lnTo>
                  <a:lnTo>
                    <a:pt x="120" y="260"/>
                  </a:lnTo>
                  <a:lnTo>
                    <a:pt x="128" y="236"/>
                  </a:lnTo>
                  <a:lnTo>
                    <a:pt x="132" y="210"/>
                  </a:lnTo>
                  <a:lnTo>
                    <a:pt x="136" y="184"/>
                  </a:lnTo>
                  <a:lnTo>
                    <a:pt x="140" y="160"/>
                  </a:lnTo>
                  <a:lnTo>
                    <a:pt x="140" y="134"/>
                  </a:lnTo>
                  <a:lnTo>
                    <a:pt x="140" y="110"/>
                  </a:lnTo>
                  <a:lnTo>
                    <a:pt x="136" y="88"/>
                  </a:lnTo>
                  <a:lnTo>
                    <a:pt x="130" y="66"/>
                  </a:lnTo>
                  <a:lnTo>
                    <a:pt x="122" y="48"/>
                  </a:lnTo>
                  <a:lnTo>
                    <a:pt x="112" y="30"/>
                  </a:lnTo>
                  <a:lnTo>
                    <a:pt x="98" y="16"/>
                  </a:lnTo>
                  <a:lnTo>
                    <a:pt x="80" y="6"/>
                  </a:lnTo>
                  <a:lnTo>
                    <a:pt x="72" y="2"/>
                  </a:lnTo>
                  <a:lnTo>
                    <a:pt x="60" y="0"/>
                  </a:lnTo>
                  <a:lnTo>
                    <a:pt x="0" y="156"/>
                  </a:lnTo>
                  <a:lnTo>
                    <a:pt x="18" y="156"/>
                  </a:lnTo>
                  <a:close/>
                </a:path>
              </a:pathLst>
            </a:custGeom>
            <a:solidFill>
              <a:srgbClr val="FF9F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5" name="Freeform 29"/>
            <p:cNvSpPr/>
            <p:nvPr>
              <p:custDataLst>
                <p:tags r:id="rId37"/>
              </p:custDataLst>
            </p:nvPr>
          </p:nvSpPr>
          <p:spPr bwMode="auto">
            <a:xfrm>
              <a:off x="12869" y="4453"/>
              <a:ext cx="425" cy="990"/>
            </a:xfrm>
            <a:custGeom>
              <a:avLst/>
              <a:gdLst>
                <a:gd name="T0" fmla="*/ 140 w 140"/>
                <a:gd name="T1" fmla="*/ 156 h 326"/>
                <a:gd name="T2" fmla="*/ 78 w 140"/>
                <a:gd name="T3" fmla="*/ 0 h 326"/>
                <a:gd name="T4" fmla="*/ 78 w 140"/>
                <a:gd name="T5" fmla="*/ 0 h 326"/>
                <a:gd name="T6" fmla="*/ 68 w 140"/>
                <a:gd name="T7" fmla="*/ 2 h 326"/>
                <a:gd name="T8" fmla="*/ 58 w 140"/>
                <a:gd name="T9" fmla="*/ 6 h 326"/>
                <a:gd name="T10" fmla="*/ 42 w 140"/>
                <a:gd name="T11" fmla="*/ 16 h 326"/>
                <a:gd name="T12" fmla="*/ 28 w 140"/>
                <a:gd name="T13" fmla="*/ 30 h 326"/>
                <a:gd name="T14" fmla="*/ 18 w 140"/>
                <a:gd name="T15" fmla="*/ 48 h 326"/>
                <a:gd name="T16" fmla="*/ 10 w 140"/>
                <a:gd name="T17" fmla="*/ 66 h 326"/>
                <a:gd name="T18" fmla="*/ 4 w 140"/>
                <a:gd name="T19" fmla="*/ 88 h 326"/>
                <a:gd name="T20" fmla="*/ 0 w 140"/>
                <a:gd name="T21" fmla="*/ 110 h 326"/>
                <a:gd name="T22" fmla="*/ 0 w 140"/>
                <a:gd name="T23" fmla="*/ 134 h 326"/>
                <a:gd name="T24" fmla="*/ 0 w 140"/>
                <a:gd name="T25" fmla="*/ 160 h 326"/>
                <a:gd name="T26" fmla="*/ 2 w 140"/>
                <a:gd name="T27" fmla="*/ 184 h 326"/>
                <a:gd name="T28" fmla="*/ 6 w 140"/>
                <a:gd name="T29" fmla="*/ 210 h 326"/>
                <a:gd name="T30" fmla="*/ 12 w 140"/>
                <a:gd name="T31" fmla="*/ 236 h 326"/>
                <a:gd name="T32" fmla="*/ 18 w 140"/>
                <a:gd name="T33" fmla="*/ 260 h 326"/>
                <a:gd name="T34" fmla="*/ 26 w 140"/>
                <a:gd name="T35" fmla="*/ 284 h 326"/>
                <a:gd name="T36" fmla="*/ 34 w 140"/>
                <a:gd name="T37" fmla="*/ 306 h 326"/>
                <a:gd name="T38" fmla="*/ 44 w 140"/>
                <a:gd name="T39" fmla="*/ 326 h 326"/>
                <a:gd name="T40" fmla="*/ 44 w 140"/>
                <a:gd name="T41" fmla="*/ 326 h 326"/>
                <a:gd name="T42" fmla="*/ 40 w 140"/>
                <a:gd name="T43" fmla="*/ 282 h 326"/>
                <a:gd name="T44" fmla="*/ 40 w 140"/>
                <a:gd name="T45" fmla="*/ 254 h 326"/>
                <a:gd name="T46" fmla="*/ 44 w 140"/>
                <a:gd name="T47" fmla="*/ 226 h 326"/>
                <a:gd name="T48" fmla="*/ 46 w 140"/>
                <a:gd name="T49" fmla="*/ 212 h 326"/>
                <a:gd name="T50" fmla="*/ 52 w 140"/>
                <a:gd name="T51" fmla="*/ 200 h 326"/>
                <a:gd name="T52" fmla="*/ 58 w 140"/>
                <a:gd name="T53" fmla="*/ 188 h 326"/>
                <a:gd name="T54" fmla="*/ 66 w 140"/>
                <a:gd name="T55" fmla="*/ 178 h 326"/>
                <a:gd name="T56" fmla="*/ 76 w 140"/>
                <a:gd name="T57" fmla="*/ 168 h 326"/>
                <a:gd name="T58" fmla="*/ 88 w 140"/>
                <a:gd name="T59" fmla="*/ 162 h 326"/>
                <a:gd name="T60" fmla="*/ 104 w 140"/>
                <a:gd name="T61" fmla="*/ 158 h 326"/>
                <a:gd name="T62" fmla="*/ 122 w 140"/>
                <a:gd name="T63" fmla="*/ 156 h 326"/>
                <a:gd name="T64" fmla="*/ 140 w 140"/>
                <a:gd name="T65" fmla="*/ 15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0" h="326">
                  <a:moveTo>
                    <a:pt x="140" y="156"/>
                  </a:moveTo>
                  <a:lnTo>
                    <a:pt x="78" y="0"/>
                  </a:lnTo>
                  <a:lnTo>
                    <a:pt x="78" y="0"/>
                  </a:lnTo>
                  <a:lnTo>
                    <a:pt x="68" y="2"/>
                  </a:lnTo>
                  <a:lnTo>
                    <a:pt x="58" y="6"/>
                  </a:lnTo>
                  <a:lnTo>
                    <a:pt x="42" y="16"/>
                  </a:lnTo>
                  <a:lnTo>
                    <a:pt x="28" y="30"/>
                  </a:lnTo>
                  <a:lnTo>
                    <a:pt x="18" y="48"/>
                  </a:lnTo>
                  <a:lnTo>
                    <a:pt x="10" y="66"/>
                  </a:lnTo>
                  <a:lnTo>
                    <a:pt x="4" y="88"/>
                  </a:lnTo>
                  <a:lnTo>
                    <a:pt x="0" y="110"/>
                  </a:lnTo>
                  <a:lnTo>
                    <a:pt x="0" y="134"/>
                  </a:lnTo>
                  <a:lnTo>
                    <a:pt x="0" y="160"/>
                  </a:lnTo>
                  <a:lnTo>
                    <a:pt x="2" y="184"/>
                  </a:lnTo>
                  <a:lnTo>
                    <a:pt x="6" y="210"/>
                  </a:lnTo>
                  <a:lnTo>
                    <a:pt x="12" y="236"/>
                  </a:lnTo>
                  <a:lnTo>
                    <a:pt x="18" y="260"/>
                  </a:lnTo>
                  <a:lnTo>
                    <a:pt x="26" y="284"/>
                  </a:lnTo>
                  <a:lnTo>
                    <a:pt x="34" y="306"/>
                  </a:lnTo>
                  <a:lnTo>
                    <a:pt x="44" y="326"/>
                  </a:lnTo>
                  <a:lnTo>
                    <a:pt x="44" y="326"/>
                  </a:lnTo>
                  <a:lnTo>
                    <a:pt x="40" y="282"/>
                  </a:lnTo>
                  <a:lnTo>
                    <a:pt x="40" y="254"/>
                  </a:lnTo>
                  <a:lnTo>
                    <a:pt x="44" y="226"/>
                  </a:lnTo>
                  <a:lnTo>
                    <a:pt x="46" y="212"/>
                  </a:lnTo>
                  <a:lnTo>
                    <a:pt x="52" y="200"/>
                  </a:lnTo>
                  <a:lnTo>
                    <a:pt x="58" y="188"/>
                  </a:lnTo>
                  <a:lnTo>
                    <a:pt x="66" y="178"/>
                  </a:lnTo>
                  <a:lnTo>
                    <a:pt x="76" y="168"/>
                  </a:lnTo>
                  <a:lnTo>
                    <a:pt x="88" y="162"/>
                  </a:lnTo>
                  <a:lnTo>
                    <a:pt x="104" y="158"/>
                  </a:lnTo>
                  <a:lnTo>
                    <a:pt x="122" y="156"/>
                  </a:lnTo>
                  <a:lnTo>
                    <a:pt x="140" y="156"/>
                  </a:lnTo>
                  <a:close/>
                </a:path>
              </a:pathLst>
            </a:custGeom>
            <a:solidFill>
              <a:srgbClr val="FF9F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6" name="Freeform 30"/>
            <p:cNvSpPr/>
            <p:nvPr>
              <p:custDataLst>
                <p:tags r:id="rId38"/>
              </p:custDataLst>
            </p:nvPr>
          </p:nvSpPr>
          <p:spPr bwMode="auto">
            <a:xfrm>
              <a:off x="15256" y="5091"/>
              <a:ext cx="662" cy="632"/>
            </a:xfrm>
            <a:custGeom>
              <a:avLst/>
              <a:gdLst>
                <a:gd name="T0" fmla="*/ 134 w 218"/>
                <a:gd name="T1" fmla="*/ 80 h 208"/>
                <a:gd name="T2" fmla="*/ 108 w 218"/>
                <a:gd name="T3" fmla="*/ 0 h 208"/>
                <a:gd name="T4" fmla="*/ 84 w 218"/>
                <a:gd name="T5" fmla="*/ 80 h 208"/>
                <a:gd name="T6" fmla="*/ 0 w 218"/>
                <a:gd name="T7" fmla="*/ 80 h 208"/>
                <a:gd name="T8" fmla="*/ 68 w 218"/>
                <a:gd name="T9" fmla="*/ 128 h 208"/>
                <a:gd name="T10" fmla="*/ 42 w 218"/>
                <a:gd name="T11" fmla="*/ 208 h 208"/>
                <a:gd name="T12" fmla="*/ 108 w 218"/>
                <a:gd name="T13" fmla="*/ 158 h 208"/>
                <a:gd name="T14" fmla="*/ 176 w 218"/>
                <a:gd name="T15" fmla="*/ 208 h 208"/>
                <a:gd name="T16" fmla="*/ 150 w 218"/>
                <a:gd name="T17" fmla="*/ 128 h 208"/>
                <a:gd name="T18" fmla="*/ 218 w 218"/>
                <a:gd name="T19" fmla="*/ 80 h 208"/>
                <a:gd name="T20" fmla="*/ 134 w 218"/>
                <a:gd name="T21" fmla="*/ 8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08">
                  <a:moveTo>
                    <a:pt x="134" y="80"/>
                  </a:moveTo>
                  <a:lnTo>
                    <a:pt x="108" y="0"/>
                  </a:lnTo>
                  <a:lnTo>
                    <a:pt x="84" y="80"/>
                  </a:lnTo>
                  <a:lnTo>
                    <a:pt x="0" y="80"/>
                  </a:lnTo>
                  <a:lnTo>
                    <a:pt x="68" y="128"/>
                  </a:lnTo>
                  <a:lnTo>
                    <a:pt x="42" y="208"/>
                  </a:lnTo>
                  <a:lnTo>
                    <a:pt x="108" y="158"/>
                  </a:lnTo>
                  <a:lnTo>
                    <a:pt x="176" y="208"/>
                  </a:lnTo>
                  <a:lnTo>
                    <a:pt x="150" y="128"/>
                  </a:lnTo>
                  <a:lnTo>
                    <a:pt x="218" y="80"/>
                  </a:lnTo>
                  <a:lnTo>
                    <a:pt x="134" y="80"/>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7" name="Freeform 32"/>
            <p:cNvSpPr/>
            <p:nvPr>
              <p:custDataLst>
                <p:tags r:id="rId39"/>
              </p:custDataLst>
            </p:nvPr>
          </p:nvSpPr>
          <p:spPr bwMode="auto">
            <a:xfrm>
              <a:off x="15961" y="3353"/>
              <a:ext cx="2770" cy="1658"/>
            </a:xfrm>
            <a:custGeom>
              <a:avLst/>
              <a:gdLst>
                <a:gd name="T0" fmla="*/ 834 w 912"/>
                <a:gd name="T1" fmla="*/ 546 h 546"/>
                <a:gd name="T2" fmla="*/ 866 w 912"/>
                <a:gd name="T3" fmla="*/ 518 h 546"/>
                <a:gd name="T4" fmla="*/ 892 w 912"/>
                <a:gd name="T5" fmla="*/ 484 h 546"/>
                <a:gd name="T6" fmla="*/ 908 w 912"/>
                <a:gd name="T7" fmla="*/ 444 h 546"/>
                <a:gd name="T8" fmla="*/ 912 w 912"/>
                <a:gd name="T9" fmla="*/ 400 h 546"/>
                <a:gd name="T10" fmla="*/ 912 w 912"/>
                <a:gd name="T11" fmla="*/ 384 h 546"/>
                <a:gd name="T12" fmla="*/ 906 w 912"/>
                <a:gd name="T13" fmla="*/ 354 h 546"/>
                <a:gd name="T14" fmla="*/ 896 w 912"/>
                <a:gd name="T15" fmla="*/ 326 h 546"/>
                <a:gd name="T16" fmla="*/ 882 w 912"/>
                <a:gd name="T17" fmla="*/ 300 h 546"/>
                <a:gd name="T18" fmla="*/ 862 w 912"/>
                <a:gd name="T19" fmla="*/ 278 h 546"/>
                <a:gd name="T20" fmla="*/ 840 w 912"/>
                <a:gd name="T21" fmla="*/ 260 h 546"/>
                <a:gd name="T22" fmla="*/ 814 w 912"/>
                <a:gd name="T23" fmla="*/ 244 h 546"/>
                <a:gd name="T24" fmla="*/ 786 w 912"/>
                <a:gd name="T25" fmla="*/ 234 h 546"/>
                <a:gd name="T26" fmla="*/ 772 w 912"/>
                <a:gd name="T27" fmla="*/ 230 h 546"/>
                <a:gd name="T28" fmla="*/ 772 w 912"/>
                <a:gd name="T29" fmla="*/ 216 h 546"/>
                <a:gd name="T30" fmla="*/ 768 w 912"/>
                <a:gd name="T31" fmla="*/ 172 h 546"/>
                <a:gd name="T32" fmla="*/ 756 w 912"/>
                <a:gd name="T33" fmla="*/ 132 h 546"/>
                <a:gd name="T34" fmla="*/ 736 w 912"/>
                <a:gd name="T35" fmla="*/ 96 h 546"/>
                <a:gd name="T36" fmla="*/ 710 w 912"/>
                <a:gd name="T37" fmla="*/ 64 h 546"/>
                <a:gd name="T38" fmla="*/ 678 w 912"/>
                <a:gd name="T39" fmla="*/ 38 h 546"/>
                <a:gd name="T40" fmla="*/ 642 w 912"/>
                <a:gd name="T41" fmla="*/ 18 h 546"/>
                <a:gd name="T42" fmla="*/ 602 w 912"/>
                <a:gd name="T43" fmla="*/ 6 h 546"/>
                <a:gd name="T44" fmla="*/ 558 w 912"/>
                <a:gd name="T45" fmla="*/ 0 h 546"/>
                <a:gd name="T46" fmla="*/ 538 w 912"/>
                <a:gd name="T47" fmla="*/ 2 h 546"/>
                <a:gd name="T48" fmla="*/ 498 w 912"/>
                <a:gd name="T49" fmla="*/ 10 h 546"/>
                <a:gd name="T50" fmla="*/ 462 w 912"/>
                <a:gd name="T51" fmla="*/ 24 h 546"/>
                <a:gd name="T52" fmla="*/ 428 w 912"/>
                <a:gd name="T53" fmla="*/ 46 h 546"/>
                <a:gd name="T54" fmla="*/ 400 w 912"/>
                <a:gd name="T55" fmla="*/ 72 h 546"/>
                <a:gd name="T56" fmla="*/ 376 w 912"/>
                <a:gd name="T57" fmla="*/ 102 h 546"/>
                <a:gd name="T58" fmla="*/ 358 w 912"/>
                <a:gd name="T59" fmla="*/ 138 h 546"/>
                <a:gd name="T60" fmla="*/ 348 w 912"/>
                <a:gd name="T61" fmla="*/ 176 h 546"/>
                <a:gd name="T62" fmla="*/ 346 w 912"/>
                <a:gd name="T63" fmla="*/ 196 h 546"/>
                <a:gd name="T64" fmla="*/ 296 w 912"/>
                <a:gd name="T65" fmla="*/ 188 h 546"/>
                <a:gd name="T66" fmla="*/ 278 w 912"/>
                <a:gd name="T67" fmla="*/ 190 h 546"/>
                <a:gd name="T68" fmla="*/ 248 w 912"/>
                <a:gd name="T69" fmla="*/ 196 h 546"/>
                <a:gd name="T70" fmla="*/ 218 w 912"/>
                <a:gd name="T71" fmla="*/ 208 h 546"/>
                <a:gd name="T72" fmla="*/ 192 w 912"/>
                <a:gd name="T73" fmla="*/ 224 h 546"/>
                <a:gd name="T74" fmla="*/ 168 w 912"/>
                <a:gd name="T75" fmla="*/ 244 h 546"/>
                <a:gd name="T76" fmla="*/ 150 w 912"/>
                <a:gd name="T77" fmla="*/ 268 h 546"/>
                <a:gd name="T78" fmla="*/ 136 w 912"/>
                <a:gd name="T79" fmla="*/ 296 h 546"/>
                <a:gd name="T80" fmla="*/ 126 w 912"/>
                <a:gd name="T81" fmla="*/ 326 h 546"/>
                <a:gd name="T82" fmla="*/ 124 w 912"/>
                <a:gd name="T83" fmla="*/ 342 h 546"/>
                <a:gd name="T84" fmla="*/ 114 w 912"/>
                <a:gd name="T85" fmla="*/ 342 h 546"/>
                <a:gd name="T86" fmla="*/ 70 w 912"/>
                <a:gd name="T87" fmla="*/ 350 h 546"/>
                <a:gd name="T88" fmla="*/ 34 w 912"/>
                <a:gd name="T89" fmla="*/ 376 h 546"/>
                <a:gd name="T90" fmla="*/ 10 w 912"/>
                <a:gd name="T91" fmla="*/ 412 h 546"/>
                <a:gd name="T92" fmla="*/ 0 w 912"/>
                <a:gd name="T93" fmla="*/ 456 h 546"/>
                <a:gd name="T94" fmla="*/ 0 w 912"/>
                <a:gd name="T95" fmla="*/ 470 h 546"/>
                <a:gd name="T96" fmla="*/ 6 w 912"/>
                <a:gd name="T97" fmla="*/ 494 h 546"/>
                <a:gd name="T98" fmla="*/ 18 w 912"/>
                <a:gd name="T99" fmla="*/ 518 h 546"/>
                <a:gd name="T100" fmla="*/ 32 w 912"/>
                <a:gd name="T101" fmla="*/ 536 h 546"/>
                <a:gd name="T102" fmla="*/ 834 w 912"/>
                <a:gd name="T103" fmla="*/ 54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2" h="546">
                  <a:moveTo>
                    <a:pt x="834" y="546"/>
                  </a:moveTo>
                  <a:lnTo>
                    <a:pt x="834" y="546"/>
                  </a:lnTo>
                  <a:lnTo>
                    <a:pt x="852" y="532"/>
                  </a:lnTo>
                  <a:lnTo>
                    <a:pt x="866" y="518"/>
                  </a:lnTo>
                  <a:lnTo>
                    <a:pt x="880" y="502"/>
                  </a:lnTo>
                  <a:lnTo>
                    <a:pt x="892" y="484"/>
                  </a:lnTo>
                  <a:lnTo>
                    <a:pt x="900" y="464"/>
                  </a:lnTo>
                  <a:lnTo>
                    <a:pt x="908" y="444"/>
                  </a:lnTo>
                  <a:lnTo>
                    <a:pt x="912" y="422"/>
                  </a:lnTo>
                  <a:lnTo>
                    <a:pt x="912" y="400"/>
                  </a:lnTo>
                  <a:lnTo>
                    <a:pt x="912" y="400"/>
                  </a:lnTo>
                  <a:lnTo>
                    <a:pt x="912" y="384"/>
                  </a:lnTo>
                  <a:lnTo>
                    <a:pt x="910" y="370"/>
                  </a:lnTo>
                  <a:lnTo>
                    <a:pt x="906" y="354"/>
                  </a:lnTo>
                  <a:lnTo>
                    <a:pt x="902" y="340"/>
                  </a:lnTo>
                  <a:lnTo>
                    <a:pt x="896" y="326"/>
                  </a:lnTo>
                  <a:lnTo>
                    <a:pt x="890" y="314"/>
                  </a:lnTo>
                  <a:lnTo>
                    <a:pt x="882" y="300"/>
                  </a:lnTo>
                  <a:lnTo>
                    <a:pt x="872" y="290"/>
                  </a:lnTo>
                  <a:lnTo>
                    <a:pt x="862" y="278"/>
                  </a:lnTo>
                  <a:lnTo>
                    <a:pt x="852" y="268"/>
                  </a:lnTo>
                  <a:lnTo>
                    <a:pt x="840" y="260"/>
                  </a:lnTo>
                  <a:lnTo>
                    <a:pt x="828" y="252"/>
                  </a:lnTo>
                  <a:lnTo>
                    <a:pt x="814" y="244"/>
                  </a:lnTo>
                  <a:lnTo>
                    <a:pt x="802" y="238"/>
                  </a:lnTo>
                  <a:lnTo>
                    <a:pt x="786" y="234"/>
                  </a:lnTo>
                  <a:lnTo>
                    <a:pt x="772" y="230"/>
                  </a:lnTo>
                  <a:lnTo>
                    <a:pt x="772" y="230"/>
                  </a:lnTo>
                  <a:lnTo>
                    <a:pt x="772" y="216"/>
                  </a:lnTo>
                  <a:lnTo>
                    <a:pt x="772" y="216"/>
                  </a:lnTo>
                  <a:lnTo>
                    <a:pt x="772" y="194"/>
                  </a:lnTo>
                  <a:lnTo>
                    <a:pt x="768" y="172"/>
                  </a:lnTo>
                  <a:lnTo>
                    <a:pt x="762" y="152"/>
                  </a:lnTo>
                  <a:lnTo>
                    <a:pt x="756" y="132"/>
                  </a:lnTo>
                  <a:lnTo>
                    <a:pt x="746" y="114"/>
                  </a:lnTo>
                  <a:lnTo>
                    <a:pt x="736" y="96"/>
                  </a:lnTo>
                  <a:lnTo>
                    <a:pt x="724" y="78"/>
                  </a:lnTo>
                  <a:lnTo>
                    <a:pt x="710" y="64"/>
                  </a:lnTo>
                  <a:lnTo>
                    <a:pt x="694" y="50"/>
                  </a:lnTo>
                  <a:lnTo>
                    <a:pt x="678" y="38"/>
                  </a:lnTo>
                  <a:lnTo>
                    <a:pt x="660" y="26"/>
                  </a:lnTo>
                  <a:lnTo>
                    <a:pt x="642" y="18"/>
                  </a:lnTo>
                  <a:lnTo>
                    <a:pt x="622" y="10"/>
                  </a:lnTo>
                  <a:lnTo>
                    <a:pt x="602" y="6"/>
                  </a:lnTo>
                  <a:lnTo>
                    <a:pt x="580" y="2"/>
                  </a:lnTo>
                  <a:lnTo>
                    <a:pt x="558" y="0"/>
                  </a:lnTo>
                  <a:lnTo>
                    <a:pt x="558" y="0"/>
                  </a:lnTo>
                  <a:lnTo>
                    <a:pt x="538" y="2"/>
                  </a:lnTo>
                  <a:lnTo>
                    <a:pt x="518" y="4"/>
                  </a:lnTo>
                  <a:lnTo>
                    <a:pt x="498" y="10"/>
                  </a:lnTo>
                  <a:lnTo>
                    <a:pt x="480" y="16"/>
                  </a:lnTo>
                  <a:lnTo>
                    <a:pt x="462" y="24"/>
                  </a:lnTo>
                  <a:lnTo>
                    <a:pt x="444" y="34"/>
                  </a:lnTo>
                  <a:lnTo>
                    <a:pt x="428" y="46"/>
                  </a:lnTo>
                  <a:lnTo>
                    <a:pt x="414" y="58"/>
                  </a:lnTo>
                  <a:lnTo>
                    <a:pt x="400" y="72"/>
                  </a:lnTo>
                  <a:lnTo>
                    <a:pt x="388" y="86"/>
                  </a:lnTo>
                  <a:lnTo>
                    <a:pt x="376" y="102"/>
                  </a:lnTo>
                  <a:lnTo>
                    <a:pt x="366" y="120"/>
                  </a:lnTo>
                  <a:lnTo>
                    <a:pt x="358" y="138"/>
                  </a:lnTo>
                  <a:lnTo>
                    <a:pt x="352" y="156"/>
                  </a:lnTo>
                  <a:lnTo>
                    <a:pt x="348" y="176"/>
                  </a:lnTo>
                  <a:lnTo>
                    <a:pt x="346" y="196"/>
                  </a:lnTo>
                  <a:lnTo>
                    <a:pt x="346" y="196"/>
                  </a:lnTo>
                  <a:lnTo>
                    <a:pt x="320" y="190"/>
                  </a:lnTo>
                  <a:lnTo>
                    <a:pt x="296" y="188"/>
                  </a:lnTo>
                  <a:lnTo>
                    <a:pt x="296" y="188"/>
                  </a:lnTo>
                  <a:lnTo>
                    <a:pt x="278" y="190"/>
                  </a:lnTo>
                  <a:lnTo>
                    <a:pt x="262" y="192"/>
                  </a:lnTo>
                  <a:lnTo>
                    <a:pt x="248" y="196"/>
                  </a:lnTo>
                  <a:lnTo>
                    <a:pt x="232" y="200"/>
                  </a:lnTo>
                  <a:lnTo>
                    <a:pt x="218" y="208"/>
                  </a:lnTo>
                  <a:lnTo>
                    <a:pt x="204" y="214"/>
                  </a:lnTo>
                  <a:lnTo>
                    <a:pt x="192" y="224"/>
                  </a:lnTo>
                  <a:lnTo>
                    <a:pt x="180" y="234"/>
                  </a:lnTo>
                  <a:lnTo>
                    <a:pt x="168" y="244"/>
                  </a:lnTo>
                  <a:lnTo>
                    <a:pt x="158" y="256"/>
                  </a:lnTo>
                  <a:lnTo>
                    <a:pt x="150" y="268"/>
                  </a:lnTo>
                  <a:lnTo>
                    <a:pt x="142" y="282"/>
                  </a:lnTo>
                  <a:lnTo>
                    <a:pt x="136" y="296"/>
                  </a:lnTo>
                  <a:lnTo>
                    <a:pt x="130" y="310"/>
                  </a:lnTo>
                  <a:lnTo>
                    <a:pt x="126" y="326"/>
                  </a:lnTo>
                  <a:lnTo>
                    <a:pt x="124" y="342"/>
                  </a:lnTo>
                  <a:lnTo>
                    <a:pt x="124" y="342"/>
                  </a:lnTo>
                  <a:lnTo>
                    <a:pt x="114" y="342"/>
                  </a:lnTo>
                  <a:lnTo>
                    <a:pt x="114" y="342"/>
                  </a:lnTo>
                  <a:lnTo>
                    <a:pt x="92" y="344"/>
                  </a:lnTo>
                  <a:lnTo>
                    <a:pt x="70" y="350"/>
                  </a:lnTo>
                  <a:lnTo>
                    <a:pt x="50" y="362"/>
                  </a:lnTo>
                  <a:lnTo>
                    <a:pt x="34" y="376"/>
                  </a:lnTo>
                  <a:lnTo>
                    <a:pt x="20" y="392"/>
                  </a:lnTo>
                  <a:lnTo>
                    <a:pt x="10" y="412"/>
                  </a:lnTo>
                  <a:lnTo>
                    <a:pt x="2" y="434"/>
                  </a:lnTo>
                  <a:lnTo>
                    <a:pt x="0" y="456"/>
                  </a:lnTo>
                  <a:lnTo>
                    <a:pt x="0" y="456"/>
                  </a:lnTo>
                  <a:lnTo>
                    <a:pt x="0" y="470"/>
                  </a:lnTo>
                  <a:lnTo>
                    <a:pt x="2" y="482"/>
                  </a:lnTo>
                  <a:lnTo>
                    <a:pt x="6" y="494"/>
                  </a:lnTo>
                  <a:lnTo>
                    <a:pt x="12" y="506"/>
                  </a:lnTo>
                  <a:lnTo>
                    <a:pt x="18" y="518"/>
                  </a:lnTo>
                  <a:lnTo>
                    <a:pt x="24" y="528"/>
                  </a:lnTo>
                  <a:lnTo>
                    <a:pt x="32" y="536"/>
                  </a:lnTo>
                  <a:lnTo>
                    <a:pt x="42" y="546"/>
                  </a:lnTo>
                  <a:lnTo>
                    <a:pt x="834" y="546"/>
                  </a:lnTo>
                  <a:close/>
                </a:path>
              </a:pathLst>
            </a:custGeom>
            <a:solidFill>
              <a:schemeClr val="accent1">
                <a:alpha val="4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8" name="Freeform 33"/>
            <p:cNvSpPr/>
            <p:nvPr>
              <p:custDataLst>
                <p:tags r:id="rId40"/>
              </p:custDataLst>
            </p:nvPr>
          </p:nvSpPr>
          <p:spPr bwMode="auto">
            <a:xfrm>
              <a:off x="13938" y="4562"/>
              <a:ext cx="413" cy="389"/>
            </a:xfrm>
            <a:custGeom>
              <a:avLst/>
              <a:gdLst>
                <a:gd name="T0" fmla="*/ 84 w 136"/>
                <a:gd name="T1" fmla="*/ 48 h 128"/>
                <a:gd name="T2" fmla="*/ 68 w 136"/>
                <a:gd name="T3" fmla="*/ 0 h 128"/>
                <a:gd name="T4" fmla="*/ 52 w 136"/>
                <a:gd name="T5" fmla="*/ 48 h 128"/>
                <a:gd name="T6" fmla="*/ 0 w 136"/>
                <a:gd name="T7" fmla="*/ 48 h 128"/>
                <a:gd name="T8" fmla="*/ 42 w 136"/>
                <a:gd name="T9" fmla="*/ 78 h 128"/>
                <a:gd name="T10" fmla="*/ 26 w 136"/>
                <a:gd name="T11" fmla="*/ 128 h 128"/>
                <a:gd name="T12" fmla="*/ 68 w 136"/>
                <a:gd name="T13" fmla="*/ 96 h 128"/>
                <a:gd name="T14" fmla="*/ 110 w 136"/>
                <a:gd name="T15" fmla="*/ 128 h 128"/>
                <a:gd name="T16" fmla="*/ 94 w 136"/>
                <a:gd name="T17" fmla="*/ 78 h 128"/>
                <a:gd name="T18" fmla="*/ 136 w 136"/>
                <a:gd name="T19" fmla="*/ 48 h 128"/>
                <a:gd name="T20" fmla="*/ 84 w 136"/>
                <a:gd name="T21" fmla="*/ 4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28">
                  <a:moveTo>
                    <a:pt x="84" y="48"/>
                  </a:moveTo>
                  <a:lnTo>
                    <a:pt x="68" y="0"/>
                  </a:lnTo>
                  <a:lnTo>
                    <a:pt x="52" y="48"/>
                  </a:lnTo>
                  <a:lnTo>
                    <a:pt x="0" y="48"/>
                  </a:lnTo>
                  <a:lnTo>
                    <a:pt x="42" y="78"/>
                  </a:lnTo>
                  <a:lnTo>
                    <a:pt x="26" y="128"/>
                  </a:lnTo>
                  <a:lnTo>
                    <a:pt x="68" y="96"/>
                  </a:lnTo>
                  <a:lnTo>
                    <a:pt x="110" y="128"/>
                  </a:lnTo>
                  <a:lnTo>
                    <a:pt x="94" y="78"/>
                  </a:lnTo>
                  <a:lnTo>
                    <a:pt x="136" y="48"/>
                  </a:lnTo>
                  <a:lnTo>
                    <a:pt x="84" y="48"/>
                  </a:ln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69" name="Freeform 34"/>
            <p:cNvSpPr/>
            <p:nvPr>
              <p:custDataLst>
                <p:tags r:id="rId41"/>
              </p:custDataLst>
            </p:nvPr>
          </p:nvSpPr>
          <p:spPr bwMode="auto">
            <a:xfrm>
              <a:off x="12195" y="5145"/>
              <a:ext cx="249" cy="237"/>
            </a:xfrm>
            <a:custGeom>
              <a:avLst/>
              <a:gdLst>
                <a:gd name="T0" fmla="*/ 50 w 82"/>
                <a:gd name="T1" fmla="*/ 30 h 78"/>
                <a:gd name="T2" fmla="*/ 40 w 82"/>
                <a:gd name="T3" fmla="*/ 0 h 78"/>
                <a:gd name="T4" fmla="*/ 32 w 82"/>
                <a:gd name="T5" fmla="*/ 30 h 78"/>
                <a:gd name="T6" fmla="*/ 0 w 82"/>
                <a:gd name="T7" fmla="*/ 30 h 78"/>
                <a:gd name="T8" fmla="*/ 26 w 82"/>
                <a:gd name="T9" fmla="*/ 48 h 78"/>
                <a:gd name="T10" fmla="*/ 16 w 82"/>
                <a:gd name="T11" fmla="*/ 78 h 78"/>
                <a:gd name="T12" fmla="*/ 40 w 82"/>
                <a:gd name="T13" fmla="*/ 60 h 78"/>
                <a:gd name="T14" fmla="*/ 66 w 82"/>
                <a:gd name="T15" fmla="*/ 78 h 78"/>
                <a:gd name="T16" fmla="*/ 56 w 82"/>
                <a:gd name="T17" fmla="*/ 48 h 78"/>
                <a:gd name="T18" fmla="*/ 82 w 82"/>
                <a:gd name="T19" fmla="*/ 30 h 78"/>
                <a:gd name="T20" fmla="*/ 50 w 82"/>
                <a:gd name="T21"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0" y="30"/>
                  </a:moveTo>
                  <a:lnTo>
                    <a:pt x="40" y="0"/>
                  </a:lnTo>
                  <a:lnTo>
                    <a:pt x="32" y="30"/>
                  </a:lnTo>
                  <a:lnTo>
                    <a:pt x="0" y="30"/>
                  </a:lnTo>
                  <a:lnTo>
                    <a:pt x="26" y="48"/>
                  </a:lnTo>
                  <a:lnTo>
                    <a:pt x="16" y="78"/>
                  </a:lnTo>
                  <a:lnTo>
                    <a:pt x="40" y="60"/>
                  </a:lnTo>
                  <a:lnTo>
                    <a:pt x="66" y="78"/>
                  </a:lnTo>
                  <a:lnTo>
                    <a:pt x="56" y="48"/>
                  </a:lnTo>
                  <a:lnTo>
                    <a:pt x="82" y="30"/>
                  </a:lnTo>
                  <a:lnTo>
                    <a:pt x="50" y="30"/>
                  </a:lnTo>
                  <a:close/>
                </a:path>
              </a:pathLst>
            </a:custGeom>
            <a:solidFill>
              <a:schemeClr val="accent1">
                <a:lumMod val="40000"/>
                <a:lumOff val="60000"/>
              </a:schemeClr>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0" name="Freeform 35"/>
            <p:cNvSpPr/>
            <p:nvPr>
              <p:custDataLst>
                <p:tags r:id="rId42"/>
              </p:custDataLst>
            </p:nvPr>
          </p:nvSpPr>
          <p:spPr bwMode="auto">
            <a:xfrm>
              <a:off x="14539" y="5255"/>
              <a:ext cx="255" cy="243"/>
            </a:xfrm>
            <a:custGeom>
              <a:avLst/>
              <a:gdLst>
                <a:gd name="T0" fmla="*/ 52 w 84"/>
                <a:gd name="T1" fmla="*/ 30 h 80"/>
                <a:gd name="T2" fmla="*/ 42 w 84"/>
                <a:gd name="T3" fmla="*/ 0 h 80"/>
                <a:gd name="T4" fmla="*/ 32 w 84"/>
                <a:gd name="T5" fmla="*/ 30 h 80"/>
                <a:gd name="T6" fmla="*/ 0 w 84"/>
                <a:gd name="T7" fmla="*/ 30 h 80"/>
                <a:gd name="T8" fmla="*/ 26 w 84"/>
                <a:gd name="T9" fmla="*/ 48 h 80"/>
                <a:gd name="T10" fmla="*/ 16 w 84"/>
                <a:gd name="T11" fmla="*/ 80 h 80"/>
                <a:gd name="T12" fmla="*/ 42 w 84"/>
                <a:gd name="T13" fmla="*/ 60 h 80"/>
                <a:gd name="T14" fmla="*/ 68 w 84"/>
                <a:gd name="T15" fmla="*/ 80 h 80"/>
                <a:gd name="T16" fmla="*/ 58 w 84"/>
                <a:gd name="T17" fmla="*/ 48 h 80"/>
                <a:gd name="T18" fmla="*/ 84 w 84"/>
                <a:gd name="T19" fmla="*/ 30 h 80"/>
                <a:gd name="T20" fmla="*/ 52 w 84"/>
                <a:gd name="T21" fmla="*/ 3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80">
                  <a:moveTo>
                    <a:pt x="52" y="30"/>
                  </a:moveTo>
                  <a:lnTo>
                    <a:pt x="42" y="0"/>
                  </a:lnTo>
                  <a:lnTo>
                    <a:pt x="32" y="30"/>
                  </a:lnTo>
                  <a:lnTo>
                    <a:pt x="0" y="30"/>
                  </a:lnTo>
                  <a:lnTo>
                    <a:pt x="26" y="48"/>
                  </a:lnTo>
                  <a:lnTo>
                    <a:pt x="16" y="80"/>
                  </a:lnTo>
                  <a:lnTo>
                    <a:pt x="42" y="60"/>
                  </a:lnTo>
                  <a:lnTo>
                    <a:pt x="68" y="80"/>
                  </a:lnTo>
                  <a:lnTo>
                    <a:pt x="58" y="48"/>
                  </a:lnTo>
                  <a:lnTo>
                    <a:pt x="84" y="30"/>
                  </a:lnTo>
                  <a:lnTo>
                    <a:pt x="52" y="30"/>
                  </a:lnTo>
                  <a:close/>
                </a:path>
              </a:pathLst>
            </a:custGeom>
            <a:solidFill>
              <a:schemeClr val="accent1">
                <a:lumMod val="40000"/>
                <a:lumOff val="60000"/>
              </a:schemeClr>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1" name="Freeform 36"/>
            <p:cNvSpPr/>
            <p:nvPr>
              <p:custDataLst>
                <p:tags r:id="rId43"/>
              </p:custDataLst>
            </p:nvPr>
          </p:nvSpPr>
          <p:spPr bwMode="auto">
            <a:xfrm>
              <a:off x="16034" y="3238"/>
              <a:ext cx="255" cy="243"/>
            </a:xfrm>
            <a:custGeom>
              <a:avLst/>
              <a:gdLst>
                <a:gd name="T0" fmla="*/ 52 w 84"/>
                <a:gd name="T1" fmla="*/ 30 h 80"/>
                <a:gd name="T2" fmla="*/ 42 w 84"/>
                <a:gd name="T3" fmla="*/ 0 h 80"/>
                <a:gd name="T4" fmla="*/ 32 w 84"/>
                <a:gd name="T5" fmla="*/ 30 h 80"/>
                <a:gd name="T6" fmla="*/ 0 w 84"/>
                <a:gd name="T7" fmla="*/ 30 h 80"/>
                <a:gd name="T8" fmla="*/ 26 w 84"/>
                <a:gd name="T9" fmla="*/ 50 h 80"/>
                <a:gd name="T10" fmla="*/ 16 w 84"/>
                <a:gd name="T11" fmla="*/ 80 h 80"/>
                <a:gd name="T12" fmla="*/ 42 w 84"/>
                <a:gd name="T13" fmla="*/ 62 h 80"/>
                <a:gd name="T14" fmla="*/ 68 w 84"/>
                <a:gd name="T15" fmla="*/ 80 h 80"/>
                <a:gd name="T16" fmla="*/ 58 w 84"/>
                <a:gd name="T17" fmla="*/ 50 h 80"/>
                <a:gd name="T18" fmla="*/ 84 w 84"/>
                <a:gd name="T19" fmla="*/ 30 h 80"/>
                <a:gd name="T20" fmla="*/ 52 w 84"/>
                <a:gd name="T21" fmla="*/ 3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80">
                  <a:moveTo>
                    <a:pt x="52" y="30"/>
                  </a:moveTo>
                  <a:lnTo>
                    <a:pt x="42" y="0"/>
                  </a:lnTo>
                  <a:lnTo>
                    <a:pt x="32" y="30"/>
                  </a:lnTo>
                  <a:lnTo>
                    <a:pt x="0" y="30"/>
                  </a:lnTo>
                  <a:lnTo>
                    <a:pt x="26" y="50"/>
                  </a:lnTo>
                  <a:lnTo>
                    <a:pt x="16" y="80"/>
                  </a:lnTo>
                  <a:lnTo>
                    <a:pt x="42" y="62"/>
                  </a:lnTo>
                  <a:lnTo>
                    <a:pt x="68" y="80"/>
                  </a:lnTo>
                  <a:lnTo>
                    <a:pt x="58" y="50"/>
                  </a:lnTo>
                  <a:lnTo>
                    <a:pt x="84" y="30"/>
                  </a:lnTo>
                  <a:lnTo>
                    <a:pt x="52" y="30"/>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2" name="Freeform 37"/>
            <p:cNvSpPr/>
            <p:nvPr>
              <p:custDataLst>
                <p:tags r:id="rId44"/>
              </p:custDataLst>
            </p:nvPr>
          </p:nvSpPr>
          <p:spPr bwMode="auto">
            <a:xfrm>
              <a:off x="14084" y="1559"/>
              <a:ext cx="456" cy="437"/>
            </a:xfrm>
            <a:custGeom>
              <a:avLst/>
              <a:gdLst>
                <a:gd name="T0" fmla="*/ 92 w 150"/>
                <a:gd name="T1" fmla="*/ 56 h 144"/>
                <a:gd name="T2" fmla="*/ 74 w 150"/>
                <a:gd name="T3" fmla="*/ 0 h 144"/>
                <a:gd name="T4" fmla="*/ 56 w 150"/>
                <a:gd name="T5" fmla="*/ 56 h 144"/>
                <a:gd name="T6" fmla="*/ 0 w 150"/>
                <a:gd name="T7" fmla="*/ 56 h 144"/>
                <a:gd name="T8" fmla="*/ 46 w 150"/>
                <a:gd name="T9" fmla="*/ 88 h 144"/>
                <a:gd name="T10" fmla="*/ 28 w 150"/>
                <a:gd name="T11" fmla="*/ 144 h 144"/>
                <a:gd name="T12" fmla="*/ 74 w 150"/>
                <a:gd name="T13" fmla="*/ 110 h 144"/>
                <a:gd name="T14" fmla="*/ 122 w 150"/>
                <a:gd name="T15" fmla="*/ 144 h 144"/>
                <a:gd name="T16" fmla="*/ 104 w 150"/>
                <a:gd name="T17" fmla="*/ 88 h 144"/>
                <a:gd name="T18" fmla="*/ 150 w 150"/>
                <a:gd name="T19" fmla="*/ 56 h 144"/>
                <a:gd name="T20" fmla="*/ 92 w 150"/>
                <a:gd name="T21"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44">
                  <a:moveTo>
                    <a:pt x="92" y="56"/>
                  </a:moveTo>
                  <a:lnTo>
                    <a:pt x="74" y="0"/>
                  </a:lnTo>
                  <a:lnTo>
                    <a:pt x="56" y="56"/>
                  </a:lnTo>
                  <a:lnTo>
                    <a:pt x="0" y="56"/>
                  </a:lnTo>
                  <a:lnTo>
                    <a:pt x="46" y="88"/>
                  </a:lnTo>
                  <a:lnTo>
                    <a:pt x="28" y="144"/>
                  </a:lnTo>
                  <a:lnTo>
                    <a:pt x="74" y="110"/>
                  </a:lnTo>
                  <a:lnTo>
                    <a:pt x="122" y="144"/>
                  </a:lnTo>
                  <a:lnTo>
                    <a:pt x="104" y="88"/>
                  </a:lnTo>
                  <a:lnTo>
                    <a:pt x="150" y="56"/>
                  </a:lnTo>
                  <a:lnTo>
                    <a:pt x="92" y="5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3" name="Freeform 38"/>
            <p:cNvSpPr/>
            <p:nvPr>
              <p:custDataLst>
                <p:tags r:id="rId45"/>
              </p:custDataLst>
            </p:nvPr>
          </p:nvSpPr>
          <p:spPr bwMode="auto">
            <a:xfrm>
              <a:off x="10743" y="2910"/>
              <a:ext cx="249" cy="243"/>
            </a:xfrm>
            <a:custGeom>
              <a:avLst/>
              <a:gdLst>
                <a:gd name="T0" fmla="*/ 50 w 82"/>
                <a:gd name="T1" fmla="*/ 32 h 80"/>
                <a:gd name="T2" fmla="*/ 40 w 82"/>
                <a:gd name="T3" fmla="*/ 0 h 80"/>
                <a:gd name="T4" fmla="*/ 32 w 82"/>
                <a:gd name="T5" fmla="*/ 32 h 80"/>
                <a:gd name="T6" fmla="*/ 0 w 82"/>
                <a:gd name="T7" fmla="*/ 32 h 80"/>
                <a:gd name="T8" fmla="*/ 26 w 82"/>
                <a:gd name="T9" fmla="*/ 50 h 80"/>
                <a:gd name="T10" fmla="*/ 16 w 82"/>
                <a:gd name="T11" fmla="*/ 80 h 80"/>
                <a:gd name="T12" fmla="*/ 40 w 82"/>
                <a:gd name="T13" fmla="*/ 62 h 80"/>
                <a:gd name="T14" fmla="*/ 66 w 82"/>
                <a:gd name="T15" fmla="*/ 80 h 80"/>
                <a:gd name="T16" fmla="*/ 56 w 82"/>
                <a:gd name="T17" fmla="*/ 50 h 80"/>
                <a:gd name="T18" fmla="*/ 82 w 82"/>
                <a:gd name="T19" fmla="*/ 32 h 80"/>
                <a:gd name="T20" fmla="*/ 50 w 82"/>
                <a:gd name="T2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0">
                  <a:moveTo>
                    <a:pt x="50" y="32"/>
                  </a:moveTo>
                  <a:lnTo>
                    <a:pt x="40" y="0"/>
                  </a:lnTo>
                  <a:lnTo>
                    <a:pt x="32" y="32"/>
                  </a:lnTo>
                  <a:lnTo>
                    <a:pt x="0" y="32"/>
                  </a:lnTo>
                  <a:lnTo>
                    <a:pt x="26" y="50"/>
                  </a:lnTo>
                  <a:lnTo>
                    <a:pt x="16" y="80"/>
                  </a:lnTo>
                  <a:lnTo>
                    <a:pt x="40" y="62"/>
                  </a:lnTo>
                  <a:lnTo>
                    <a:pt x="66" y="80"/>
                  </a:lnTo>
                  <a:lnTo>
                    <a:pt x="56" y="50"/>
                  </a:lnTo>
                  <a:lnTo>
                    <a:pt x="82" y="32"/>
                  </a:lnTo>
                  <a:lnTo>
                    <a:pt x="50" y="32"/>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4" name="Freeform 39"/>
            <p:cNvSpPr/>
            <p:nvPr>
              <p:custDataLst>
                <p:tags r:id="rId46"/>
              </p:custDataLst>
            </p:nvPr>
          </p:nvSpPr>
          <p:spPr bwMode="auto">
            <a:xfrm>
              <a:off x="11848" y="3396"/>
              <a:ext cx="389" cy="371"/>
            </a:xfrm>
            <a:custGeom>
              <a:avLst/>
              <a:gdLst>
                <a:gd name="T0" fmla="*/ 78 w 128"/>
                <a:gd name="T1" fmla="*/ 46 h 122"/>
                <a:gd name="T2" fmla="*/ 64 w 128"/>
                <a:gd name="T3" fmla="*/ 0 h 122"/>
                <a:gd name="T4" fmla="*/ 48 w 128"/>
                <a:gd name="T5" fmla="*/ 46 h 122"/>
                <a:gd name="T6" fmla="*/ 0 w 128"/>
                <a:gd name="T7" fmla="*/ 46 h 122"/>
                <a:gd name="T8" fmla="*/ 38 w 128"/>
                <a:gd name="T9" fmla="*/ 74 h 122"/>
                <a:gd name="T10" fmla="*/ 24 w 128"/>
                <a:gd name="T11" fmla="*/ 122 h 122"/>
                <a:gd name="T12" fmla="*/ 64 w 128"/>
                <a:gd name="T13" fmla="*/ 92 h 122"/>
                <a:gd name="T14" fmla="*/ 102 w 128"/>
                <a:gd name="T15" fmla="*/ 122 h 122"/>
                <a:gd name="T16" fmla="*/ 88 w 128"/>
                <a:gd name="T17" fmla="*/ 74 h 122"/>
                <a:gd name="T18" fmla="*/ 128 w 128"/>
                <a:gd name="T19" fmla="*/ 46 h 122"/>
                <a:gd name="T20" fmla="*/ 78 w 128"/>
                <a:gd name="T2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22">
                  <a:moveTo>
                    <a:pt x="78" y="46"/>
                  </a:moveTo>
                  <a:lnTo>
                    <a:pt x="64" y="0"/>
                  </a:lnTo>
                  <a:lnTo>
                    <a:pt x="48" y="46"/>
                  </a:lnTo>
                  <a:lnTo>
                    <a:pt x="0" y="46"/>
                  </a:lnTo>
                  <a:lnTo>
                    <a:pt x="38" y="74"/>
                  </a:lnTo>
                  <a:lnTo>
                    <a:pt x="24" y="122"/>
                  </a:lnTo>
                  <a:lnTo>
                    <a:pt x="64" y="92"/>
                  </a:lnTo>
                  <a:lnTo>
                    <a:pt x="102" y="122"/>
                  </a:lnTo>
                  <a:lnTo>
                    <a:pt x="88" y="74"/>
                  </a:lnTo>
                  <a:lnTo>
                    <a:pt x="128" y="46"/>
                  </a:lnTo>
                  <a:lnTo>
                    <a:pt x="78" y="4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5" name="Freeform 40"/>
            <p:cNvSpPr/>
            <p:nvPr>
              <p:custDataLst>
                <p:tags r:id="rId47"/>
              </p:custDataLst>
            </p:nvPr>
          </p:nvSpPr>
          <p:spPr bwMode="auto">
            <a:xfrm>
              <a:off x="10014" y="5018"/>
              <a:ext cx="516" cy="492"/>
            </a:xfrm>
            <a:custGeom>
              <a:avLst/>
              <a:gdLst>
                <a:gd name="T0" fmla="*/ 106 w 170"/>
                <a:gd name="T1" fmla="*/ 62 h 162"/>
                <a:gd name="T2" fmla="*/ 86 w 170"/>
                <a:gd name="T3" fmla="*/ 0 h 162"/>
                <a:gd name="T4" fmla="*/ 66 w 170"/>
                <a:gd name="T5" fmla="*/ 62 h 162"/>
                <a:gd name="T6" fmla="*/ 0 w 170"/>
                <a:gd name="T7" fmla="*/ 62 h 162"/>
                <a:gd name="T8" fmla="*/ 52 w 170"/>
                <a:gd name="T9" fmla="*/ 100 h 162"/>
                <a:gd name="T10" fmla="*/ 32 w 170"/>
                <a:gd name="T11" fmla="*/ 162 h 162"/>
                <a:gd name="T12" fmla="*/ 86 w 170"/>
                <a:gd name="T13" fmla="*/ 124 h 162"/>
                <a:gd name="T14" fmla="*/ 138 w 170"/>
                <a:gd name="T15" fmla="*/ 162 h 162"/>
                <a:gd name="T16" fmla="*/ 118 w 170"/>
                <a:gd name="T17" fmla="*/ 100 h 162"/>
                <a:gd name="T18" fmla="*/ 170 w 170"/>
                <a:gd name="T19" fmla="*/ 62 h 162"/>
                <a:gd name="T20" fmla="*/ 106 w 170"/>
                <a:gd name="T21" fmla="*/ 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2">
                  <a:moveTo>
                    <a:pt x="106" y="62"/>
                  </a:moveTo>
                  <a:lnTo>
                    <a:pt x="86" y="0"/>
                  </a:lnTo>
                  <a:lnTo>
                    <a:pt x="66" y="62"/>
                  </a:lnTo>
                  <a:lnTo>
                    <a:pt x="0" y="62"/>
                  </a:lnTo>
                  <a:lnTo>
                    <a:pt x="52" y="100"/>
                  </a:lnTo>
                  <a:lnTo>
                    <a:pt x="32" y="162"/>
                  </a:lnTo>
                  <a:lnTo>
                    <a:pt x="86" y="124"/>
                  </a:lnTo>
                  <a:lnTo>
                    <a:pt x="138" y="162"/>
                  </a:lnTo>
                  <a:lnTo>
                    <a:pt x="118" y="100"/>
                  </a:lnTo>
                  <a:lnTo>
                    <a:pt x="170" y="62"/>
                  </a:lnTo>
                  <a:lnTo>
                    <a:pt x="106" y="62"/>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6" name="Freeform 42"/>
            <p:cNvSpPr/>
            <p:nvPr>
              <p:custDataLst>
                <p:tags r:id="rId48"/>
              </p:custDataLst>
            </p:nvPr>
          </p:nvSpPr>
          <p:spPr bwMode="auto">
            <a:xfrm>
              <a:off x="8106" y="4532"/>
              <a:ext cx="2266" cy="1355"/>
            </a:xfrm>
            <a:custGeom>
              <a:avLst/>
              <a:gdLst>
                <a:gd name="T0" fmla="*/ 64 w 746"/>
                <a:gd name="T1" fmla="*/ 446 h 446"/>
                <a:gd name="T2" fmla="*/ 38 w 746"/>
                <a:gd name="T3" fmla="*/ 422 h 446"/>
                <a:gd name="T4" fmla="*/ 18 w 746"/>
                <a:gd name="T5" fmla="*/ 396 h 446"/>
                <a:gd name="T6" fmla="*/ 6 w 746"/>
                <a:gd name="T7" fmla="*/ 362 h 446"/>
                <a:gd name="T8" fmla="*/ 0 w 746"/>
                <a:gd name="T9" fmla="*/ 326 h 446"/>
                <a:gd name="T10" fmla="*/ 2 w 746"/>
                <a:gd name="T11" fmla="*/ 302 h 446"/>
                <a:gd name="T12" fmla="*/ 20 w 746"/>
                <a:gd name="T13" fmla="*/ 256 h 446"/>
                <a:gd name="T14" fmla="*/ 50 w 746"/>
                <a:gd name="T15" fmla="*/ 220 h 446"/>
                <a:gd name="T16" fmla="*/ 92 w 746"/>
                <a:gd name="T17" fmla="*/ 194 h 446"/>
                <a:gd name="T18" fmla="*/ 116 w 746"/>
                <a:gd name="T19" fmla="*/ 188 h 446"/>
                <a:gd name="T20" fmla="*/ 116 w 746"/>
                <a:gd name="T21" fmla="*/ 176 h 446"/>
                <a:gd name="T22" fmla="*/ 118 w 746"/>
                <a:gd name="T23" fmla="*/ 140 h 446"/>
                <a:gd name="T24" fmla="*/ 130 w 746"/>
                <a:gd name="T25" fmla="*/ 108 h 446"/>
                <a:gd name="T26" fmla="*/ 146 w 746"/>
                <a:gd name="T27" fmla="*/ 78 h 446"/>
                <a:gd name="T28" fmla="*/ 166 w 746"/>
                <a:gd name="T29" fmla="*/ 52 h 446"/>
                <a:gd name="T30" fmla="*/ 192 w 746"/>
                <a:gd name="T31" fmla="*/ 30 h 446"/>
                <a:gd name="T32" fmla="*/ 222 w 746"/>
                <a:gd name="T33" fmla="*/ 14 h 446"/>
                <a:gd name="T34" fmla="*/ 256 w 746"/>
                <a:gd name="T35" fmla="*/ 4 h 446"/>
                <a:gd name="T36" fmla="*/ 290 w 746"/>
                <a:gd name="T37" fmla="*/ 0 h 446"/>
                <a:gd name="T38" fmla="*/ 308 w 746"/>
                <a:gd name="T39" fmla="*/ 2 h 446"/>
                <a:gd name="T40" fmla="*/ 340 w 746"/>
                <a:gd name="T41" fmla="*/ 8 h 446"/>
                <a:gd name="T42" fmla="*/ 370 w 746"/>
                <a:gd name="T43" fmla="*/ 20 h 446"/>
                <a:gd name="T44" fmla="*/ 396 w 746"/>
                <a:gd name="T45" fmla="*/ 36 h 446"/>
                <a:gd name="T46" fmla="*/ 420 w 746"/>
                <a:gd name="T47" fmla="*/ 58 h 446"/>
                <a:gd name="T48" fmla="*/ 440 w 746"/>
                <a:gd name="T49" fmla="*/ 84 h 446"/>
                <a:gd name="T50" fmla="*/ 454 w 746"/>
                <a:gd name="T51" fmla="*/ 112 h 446"/>
                <a:gd name="T52" fmla="*/ 462 w 746"/>
                <a:gd name="T53" fmla="*/ 144 h 446"/>
                <a:gd name="T54" fmla="*/ 464 w 746"/>
                <a:gd name="T55" fmla="*/ 160 h 446"/>
                <a:gd name="T56" fmla="*/ 506 w 746"/>
                <a:gd name="T57" fmla="*/ 154 h 446"/>
                <a:gd name="T58" fmla="*/ 518 w 746"/>
                <a:gd name="T59" fmla="*/ 154 h 446"/>
                <a:gd name="T60" fmla="*/ 544 w 746"/>
                <a:gd name="T61" fmla="*/ 160 h 446"/>
                <a:gd name="T62" fmla="*/ 580 w 746"/>
                <a:gd name="T63" fmla="*/ 176 h 446"/>
                <a:gd name="T64" fmla="*/ 618 w 746"/>
                <a:gd name="T65" fmla="*/ 208 h 446"/>
                <a:gd name="T66" fmla="*/ 640 w 746"/>
                <a:gd name="T67" fmla="*/ 254 h 446"/>
                <a:gd name="T68" fmla="*/ 646 w 746"/>
                <a:gd name="T69" fmla="*/ 280 h 446"/>
                <a:gd name="T70" fmla="*/ 652 w 746"/>
                <a:gd name="T71" fmla="*/ 278 h 446"/>
                <a:gd name="T72" fmla="*/ 672 w 746"/>
                <a:gd name="T73" fmla="*/ 280 h 446"/>
                <a:gd name="T74" fmla="*/ 706 w 746"/>
                <a:gd name="T75" fmla="*/ 294 h 446"/>
                <a:gd name="T76" fmla="*/ 730 w 746"/>
                <a:gd name="T77" fmla="*/ 320 h 446"/>
                <a:gd name="T78" fmla="*/ 744 w 746"/>
                <a:gd name="T79" fmla="*/ 354 h 446"/>
                <a:gd name="T80" fmla="*/ 746 w 746"/>
                <a:gd name="T81" fmla="*/ 372 h 446"/>
                <a:gd name="T82" fmla="*/ 744 w 746"/>
                <a:gd name="T83" fmla="*/ 394 h 446"/>
                <a:gd name="T84" fmla="*/ 726 w 746"/>
                <a:gd name="T85" fmla="*/ 430 h 446"/>
                <a:gd name="T86" fmla="*/ 64 w 746"/>
                <a:gd name="T8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6" h="446">
                  <a:moveTo>
                    <a:pt x="64" y="446"/>
                  </a:moveTo>
                  <a:lnTo>
                    <a:pt x="64" y="446"/>
                  </a:lnTo>
                  <a:lnTo>
                    <a:pt x="50" y="434"/>
                  </a:lnTo>
                  <a:lnTo>
                    <a:pt x="38" y="422"/>
                  </a:lnTo>
                  <a:lnTo>
                    <a:pt x="28" y="410"/>
                  </a:lnTo>
                  <a:lnTo>
                    <a:pt x="18" y="396"/>
                  </a:lnTo>
                  <a:lnTo>
                    <a:pt x="10" y="380"/>
                  </a:lnTo>
                  <a:lnTo>
                    <a:pt x="6" y="362"/>
                  </a:lnTo>
                  <a:lnTo>
                    <a:pt x="2" y="346"/>
                  </a:lnTo>
                  <a:lnTo>
                    <a:pt x="0" y="326"/>
                  </a:lnTo>
                  <a:lnTo>
                    <a:pt x="0" y="326"/>
                  </a:lnTo>
                  <a:lnTo>
                    <a:pt x="2" y="302"/>
                  </a:lnTo>
                  <a:lnTo>
                    <a:pt x="10" y="278"/>
                  </a:lnTo>
                  <a:lnTo>
                    <a:pt x="20" y="256"/>
                  </a:lnTo>
                  <a:lnTo>
                    <a:pt x="34" y="236"/>
                  </a:lnTo>
                  <a:lnTo>
                    <a:pt x="50" y="220"/>
                  </a:lnTo>
                  <a:lnTo>
                    <a:pt x="70" y="206"/>
                  </a:lnTo>
                  <a:lnTo>
                    <a:pt x="92" y="194"/>
                  </a:lnTo>
                  <a:lnTo>
                    <a:pt x="116" y="188"/>
                  </a:lnTo>
                  <a:lnTo>
                    <a:pt x="116" y="188"/>
                  </a:lnTo>
                  <a:lnTo>
                    <a:pt x="116" y="176"/>
                  </a:lnTo>
                  <a:lnTo>
                    <a:pt x="116" y="176"/>
                  </a:lnTo>
                  <a:lnTo>
                    <a:pt x="116" y="158"/>
                  </a:lnTo>
                  <a:lnTo>
                    <a:pt x="118" y="140"/>
                  </a:lnTo>
                  <a:lnTo>
                    <a:pt x="124" y="124"/>
                  </a:lnTo>
                  <a:lnTo>
                    <a:pt x="130" y="108"/>
                  </a:lnTo>
                  <a:lnTo>
                    <a:pt x="136" y="92"/>
                  </a:lnTo>
                  <a:lnTo>
                    <a:pt x="146" y="78"/>
                  </a:lnTo>
                  <a:lnTo>
                    <a:pt x="156" y="64"/>
                  </a:lnTo>
                  <a:lnTo>
                    <a:pt x="166" y="52"/>
                  </a:lnTo>
                  <a:lnTo>
                    <a:pt x="178" y="40"/>
                  </a:lnTo>
                  <a:lnTo>
                    <a:pt x="192" y="30"/>
                  </a:lnTo>
                  <a:lnTo>
                    <a:pt x="206" y="22"/>
                  </a:lnTo>
                  <a:lnTo>
                    <a:pt x="222" y="14"/>
                  </a:lnTo>
                  <a:lnTo>
                    <a:pt x="238" y="8"/>
                  </a:lnTo>
                  <a:lnTo>
                    <a:pt x="256" y="4"/>
                  </a:lnTo>
                  <a:lnTo>
                    <a:pt x="272" y="2"/>
                  </a:lnTo>
                  <a:lnTo>
                    <a:pt x="290" y="0"/>
                  </a:lnTo>
                  <a:lnTo>
                    <a:pt x="290" y="0"/>
                  </a:lnTo>
                  <a:lnTo>
                    <a:pt x="308" y="2"/>
                  </a:lnTo>
                  <a:lnTo>
                    <a:pt x="324" y="4"/>
                  </a:lnTo>
                  <a:lnTo>
                    <a:pt x="340" y="8"/>
                  </a:lnTo>
                  <a:lnTo>
                    <a:pt x="356" y="12"/>
                  </a:lnTo>
                  <a:lnTo>
                    <a:pt x="370" y="20"/>
                  </a:lnTo>
                  <a:lnTo>
                    <a:pt x="384" y="28"/>
                  </a:lnTo>
                  <a:lnTo>
                    <a:pt x="396" y="36"/>
                  </a:lnTo>
                  <a:lnTo>
                    <a:pt x="408" y="46"/>
                  </a:lnTo>
                  <a:lnTo>
                    <a:pt x="420" y="58"/>
                  </a:lnTo>
                  <a:lnTo>
                    <a:pt x="430" y="70"/>
                  </a:lnTo>
                  <a:lnTo>
                    <a:pt x="440" y="84"/>
                  </a:lnTo>
                  <a:lnTo>
                    <a:pt x="446" y="98"/>
                  </a:lnTo>
                  <a:lnTo>
                    <a:pt x="454" y="112"/>
                  </a:lnTo>
                  <a:lnTo>
                    <a:pt x="458" y="128"/>
                  </a:lnTo>
                  <a:lnTo>
                    <a:pt x="462" y="144"/>
                  </a:lnTo>
                  <a:lnTo>
                    <a:pt x="464" y="160"/>
                  </a:lnTo>
                  <a:lnTo>
                    <a:pt x="464" y="160"/>
                  </a:lnTo>
                  <a:lnTo>
                    <a:pt x="484" y="156"/>
                  </a:lnTo>
                  <a:lnTo>
                    <a:pt x="506" y="154"/>
                  </a:lnTo>
                  <a:lnTo>
                    <a:pt x="506" y="154"/>
                  </a:lnTo>
                  <a:lnTo>
                    <a:pt x="518" y="154"/>
                  </a:lnTo>
                  <a:lnTo>
                    <a:pt x="532" y="156"/>
                  </a:lnTo>
                  <a:lnTo>
                    <a:pt x="544" y="160"/>
                  </a:lnTo>
                  <a:lnTo>
                    <a:pt x="556" y="164"/>
                  </a:lnTo>
                  <a:lnTo>
                    <a:pt x="580" y="176"/>
                  </a:lnTo>
                  <a:lnTo>
                    <a:pt x="600" y="190"/>
                  </a:lnTo>
                  <a:lnTo>
                    <a:pt x="618" y="208"/>
                  </a:lnTo>
                  <a:lnTo>
                    <a:pt x="630" y="230"/>
                  </a:lnTo>
                  <a:lnTo>
                    <a:pt x="640" y="254"/>
                  </a:lnTo>
                  <a:lnTo>
                    <a:pt x="644" y="266"/>
                  </a:lnTo>
                  <a:lnTo>
                    <a:pt x="646" y="280"/>
                  </a:lnTo>
                  <a:lnTo>
                    <a:pt x="646" y="280"/>
                  </a:lnTo>
                  <a:lnTo>
                    <a:pt x="652" y="278"/>
                  </a:lnTo>
                  <a:lnTo>
                    <a:pt x="652" y="278"/>
                  </a:lnTo>
                  <a:lnTo>
                    <a:pt x="672" y="280"/>
                  </a:lnTo>
                  <a:lnTo>
                    <a:pt x="690" y="286"/>
                  </a:lnTo>
                  <a:lnTo>
                    <a:pt x="706" y="294"/>
                  </a:lnTo>
                  <a:lnTo>
                    <a:pt x="720" y="306"/>
                  </a:lnTo>
                  <a:lnTo>
                    <a:pt x="730" y="320"/>
                  </a:lnTo>
                  <a:lnTo>
                    <a:pt x="740" y="336"/>
                  </a:lnTo>
                  <a:lnTo>
                    <a:pt x="744" y="354"/>
                  </a:lnTo>
                  <a:lnTo>
                    <a:pt x="746" y="372"/>
                  </a:lnTo>
                  <a:lnTo>
                    <a:pt x="746" y="372"/>
                  </a:lnTo>
                  <a:lnTo>
                    <a:pt x="746" y="384"/>
                  </a:lnTo>
                  <a:lnTo>
                    <a:pt x="744" y="394"/>
                  </a:lnTo>
                  <a:lnTo>
                    <a:pt x="738" y="414"/>
                  </a:lnTo>
                  <a:lnTo>
                    <a:pt x="726" y="430"/>
                  </a:lnTo>
                  <a:lnTo>
                    <a:pt x="712" y="446"/>
                  </a:lnTo>
                  <a:lnTo>
                    <a:pt x="64" y="446"/>
                  </a:lnTo>
                  <a:close/>
                </a:path>
              </a:pathLst>
            </a:custGeom>
            <a:solidFill>
              <a:schemeClr val="accent1">
                <a:alpha val="4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7" name="Freeform 43"/>
            <p:cNvSpPr/>
            <p:nvPr>
              <p:custDataLst>
                <p:tags r:id="rId49"/>
              </p:custDataLst>
            </p:nvPr>
          </p:nvSpPr>
          <p:spPr bwMode="auto">
            <a:xfrm>
              <a:off x="9696" y="1891"/>
              <a:ext cx="389" cy="371"/>
            </a:xfrm>
            <a:custGeom>
              <a:avLst/>
              <a:gdLst>
                <a:gd name="T0" fmla="*/ 78 w 128"/>
                <a:gd name="T1" fmla="*/ 46 h 122"/>
                <a:gd name="T2" fmla="*/ 64 w 128"/>
                <a:gd name="T3" fmla="*/ 0 h 122"/>
                <a:gd name="T4" fmla="*/ 48 w 128"/>
                <a:gd name="T5" fmla="*/ 46 h 122"/>
                <a:gd name="T6" fmla="*/ 0 w 128"/>
                <a:gd name="T7" fmla="*/ 46 h 122"/>
                <a:gd name="T8" fmla="*/ 40 w 128"/>
                <a:gd name="T9" fmla="*/ 76 h 122"/>
                <a:gd name="T10" fmla="*/ 24 w 128"/>
                <a:gd name="T11" fmla="*/ 122 h 122"/>
                <a:gd name="T12" fmla="*/ 64 w 128"/>
                <a:gd name="T13" fmla="*/ 94 h 122"/>
                <a:gd name="T14" fmla="*/ 104 w 128"/>
                <a:gd name="T15" fmla="*/ 122 h 122"/>
                <a:gd name="T16" fmla="*/ 88 w 128"/>
                <a:gd name="T17" fmla="*/ 76 h 122"/>
                <a:gd name="T18" fmla="*/ 128 w 128"/>
                <a:gd name="T19" fmla="*/ 46 h 122"/>
                <a:gd name="T20" fmla="*/ 78 w 128"/>
                <a:gd name="T2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22">
                  <a:moveTo>
                    <a:pt x="78" y="46"/>
                  </a:moveTo>
                  <a:lnTo>
                    <a:pt x="64" y="0"/>
                  </a:lnTo>
                  <a:lnTo>
                    <a:pt x="48" y="46"/>
                  </a:lnTo>
                  <a:lnTo>
                    <a:pt x="0" y="46"/>
                  </a:lnTo>
                  <a:lnTo>
                    <a:pt x="40" y="76"/>
                  </a:lnTo>
                  <a:lnTo>
                    <a:pt x="24" y="122"/>
                  </a:lnTo>
                  <a:lnTo>
                    <a:pt x="64" y="94"/>
                  </a:lnTo>
                  <a:lnTo>
                    <a:pt x="104" y="122"/>
                  </a:lnTo>
                  <a:lnTo>
                    <a:pt x="88" y="76"/>
                  </a:lnTo>
                  <a:lnTo>
                    <a:pt x="128" y="46"/>
                  </a:lnTo>
                  <a:lnTo>
                    <a:pt x="78" y="4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8" name="Freeform 44"/>
            <p:cNvSpPr/>
            <p:nvPr>
              <p:custDataLst>
                <p:tags r:id="rId50"/>
              </p:custDataLst>
            </p:nvPr>
          </p:nvSpPr>
          <p:spPr bwMode="auto">
            <a:xfrm>
              <a:off x="17668" y="2861"/>
              <a:ext cx="255" cy="237"/>
            </a:xfrm>
            <a:custGeom>
              <a:avLst/>
              <a:gdLst>
                <a:gd name="T0" fmla="*/ 52 w 84"/>
                <a:gd name="T1" fmla="*/ 30 h 78"/>
                <a:gd name="T2" fmla="*/ 42 w 84"/>
                <a:gd name="T3" fmla="*/ 0 h 78"/>
                <a:gd name="T4" fmla="*/ 32 w 84"/>
                <a:gd name="T5" fmla="*/ 30 h 78"/>
                <a:gd name="T6" fmla="*/ 0 w 84"/>
                <a:gd name="T7" fmla="*/ 30 h 78"/>
                <a:gd name="T8" fmla="*/ 26 w 84"/>
                <a:gd name="T9" fmla="*/ 48 h 78"/>
                <a:gd name="T10" fmla="*/ 16 w 84"/>
                <a:gd name="T11" fmla="*/ 78 h 78"/>
                <a:gd name="T12" fmla="*/ 42 w 84"/>
                <a:gd name="T13" fmla="*/ 60 h 78"/>
                <a:gd name="T14" fmla="*/ 68 w 84"/>
                <a:gd name="T15" fmla="*/ 78 h 78"/>
                <a:gd name="T16" fmla="*/ 58 w 84"/>
                <a:gd name="T17" fmla="*/ 48 h 78"/>
                <a:gd name="T18" fmla="*/ 84 w 84"/>
                <a:gd name="T19" fmla="*/ 30 h 78"/>
                <a:gd name="T20" fmla="*/ 52 w 84"/>
                <a:gd name="T21"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8">
                  <a:moveTo>
                    <a:pt x="52" y="30"/>
                  </a:moveTo>
                  <a:lnTo>
                    <a:pt x="42" y="0"/>
                  </a:lnTo>
                  <a:lnTo>
                    <a:pt x="32" y="30"/>
                  </a:lnTo>
                  <a:lnTo>
                    <a:pt x="0" y="30"/>
                  </a:lnTo>
                  <a:lnTo>
                    <a:pt x="26" y="48"/>
                  </a:lnTo>
                  <a:lnTo>
                    <a:pt x="16" y="78"/>
                  </a:lnTo>
                  <a:lnTo>
                    <a:pt x="42" y="60"/>
                  </a:lnTo>
                  <a:lnTo>
                    <a:pt x="68" y="78"/>
                  </a:lnTo>
                  <a:lnTo>
                    <a:pt x="58" y="48"/>
                  </a:lnTo>
                  <a:lnTo>
                    <a:pt x="84" y="30"/>
                  </a:lnTo>
                  <a:lnTo>
                    <a:pt x="52" y="30"/>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79" name="Freeform 45"/>
            <p:cNvSpPr/>
            <p:nvPr>
              <p:custDataLst>
                <p:tags r:id="rId51"/>
              </p:custDataLst>
            </p:nvPr>
          </p:nvSpPr>
          <p:spPr bwMode="auto">
            <a:xfrm>
              <a:off x="18774" y="3341"/>
              <a:ext cx="389" cy="371"/>
            </a:xfrm>
            <a:custGeom>
              <a:avLst/>
              <a:gdLst>
                <a:gd name="T0" fmla="*/ 78 w 128"/>
                <a:gd name="T1" fmla="*/ 46 h 122"/>
                <a:gd name="T2" fmla="*/ 64 w 128"/>
                <a:gd name="T3" fmla="*/ 0 h 122"/>
                <a:gd name="T4" fmla="*/ 48 w 128"/>
                <a:gd name="T5" fmla="*/ 46 h 122"/>
                <a:gd name="T6" fmla="*/ 0 w 128"/>
                <a:gd name="T7" fmla="*/ 46 h 122"/>
                <a:gd name="T8" fmla="*/ 40 w 128"/>
                <a:gd name="T9" fmla="*/ 76 h 122"/>
                <a:gd name="T10" fmla="*/ 24 w 128"/>
                <a:gd name="T11" fmla="*/ 122 h 122"/>
                <a:gd name="T12" fmla="*/ 64 w 128"/>
                <a:gd name="T13" fmla="*/ 92 h 122"/>
                <a:gd name="T14" fmla="*/ 104 w 128"/>
                <a:gd name="T15" fmla="*/ 122 h 122"/>
                <a:gd name="T16" fmla="*/ 88 w 128"/>
                <a:gd name="T17" fmla="*/ 76 h 122"/>
                <a:gd name="T18" fmla="*/ 128 w 128"/>
                <a:gd name="T19" fmla="*/ 46 h 122"/>
                <a:gd name="T20" fmla="*/ 78 w 128"/>
                <a:gd name="T2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22">
                  <a:moveTo>
                    <a:pt x="78" y="46"/>
                  </a:moveTo>
                  <a:lnTo>
                    <a:pt x="64" y="0"/>
                  </a:lnTo>
                  <a:lnTo>
                    <a:pt x="48" y="46"/>
                  </a:lnTo>
                  <a:lnTo>
                    <a:pt x="0" y="46"/>
                  </a:lnTo>
                  <a:lnTo>
                    <a:pt x="40" y="76"/>
                  </a:lnTo>
                  <a:lnTo>
                    <a:pt x="24" y="122"/>
                  </a:lnTo>
                  <a:lnTo>
                    <a:pt x="64" y="92"/>
                  </a:lnTo>
                  <a:lnTo>
                    <a:pt x="104" y="122"/>
                  </a:lnTo>
                  <a:lnTo>
                    <a:pt x="88" y="76"/>
                  </a:lnTo>
                  <a:lnTo>
                    <a:pt x="128" y="46"/>
                  </a:lnTo>
                  <a:lnTo>
                    <a:pt x="78" y="4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0" name="Freeform 48"/>
            <p:cNvSpPr/>
            <p:nvPr>
              <p:custDataLst>
                <p:tags r:id="rId52"/>
              </p:custDataLst>
            </p:nvPr>
          </p:nvSpPr>
          <p:spPr bwMode="auto">
            <a:xfrm>
              <a:off x="10518" y="6136"/>
              <a:ext cx="662" cy="632"/>
            </a:xfrm>
            <a:custGeom>
              <a:avLst/>
              <a:gdLst>
                <a:gd name="T0" fmla="*/ 134 w 218"/>
                <a:gd name="T1" fmla="*/ 80 h 208"/>
                <a:gd name="T2" fmla="*/ 108 w 218"/>
                <a:gd name="T3" fmla="*/ 0 h 208"/>
                <a:gd name="T4" fmla="*/ 82 w 218"/>
                <a:gd name="T5" fmla="*/ 80 h 208"/>
                <a:gd name="T6" fmla="*/ 0 w 218"/>
                <a:gd name="T7" fmla="*/ 80 h 208"/>
                <a:gd name="T8" fmla="*/ 66 w 218"/>
                <a:gd name="T9" fmla="*/ 128 h 208"/>
                <a:gd name="T10" fmla="*/ 40 w 218"/>
                <a:gd name="T11" fmla="*/ 208 h 208"/>
                <a:gd name="T12" fmla="*/ 108 w 218"/>
                <a:gd name="T13" fmla="*/ 158 h 208"/>
                <a:gd name="T14" fmla="*/ 176 w 218"/>
                <a:gd name="T15" fmla="*/ 208 h 208"/>
                <a:gd name="T16" fmla="*/ 150 w 218"/>
                <a:gd name="T17" fmla="*/ 128 h 208"/>
                <a:gd name="T18" fmla="*/ 218 w 218"/>
                <a:gd name="T19" fmla="*/ 80 h 208"/>
                <a:gd name="T20" fmla="*/ 134 w 218"/>
                <a:gd name="T21" fmla="*/ 8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08">
                  <a:moveTo>
                    <a:pt x="134" y="80"/>
                  </a:moveTo>
                  <a:lnTo>
                    <a:pt x="108" y="0"/>
                  </a:lnTo>
                  <a:lnTo>
                    <a:pt x="82" y="80"/>
                  </a:lnTo>
                  <a:lnTo>
                    <a:pt x="0" y="80"/>
                  </a:lnTo>
                  <a:lnTo>
                    <a:pt x="66" y="128"/>
                  </a:lnTo>
                  <a:lnTo>
                    <a:pt x="40" y="208"/>
                  </a:lnTo>
                  <a:lnTo>
                    <a:pt x="108" y="158"/>
                  </a:lnTo>
                  <a:lnTo>
                    <a:pt x="176" y="208"/>
                  </a:lnTo>
                  <a:lnTo>
                    <a:pt x="150" y="128"/>
                  </a:lnTo>
                  <a:lnTo>
                    <a:pt x="218" y="80"/>
                  </a:lnTo>
                  <a:lnTo>
                    <a:pt x="134" y="80"/>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1" name="Freeform 51"/>
            <p:cNvSpPr/>
            <p:nvPr>
              <p:custDataLst>
                <p:tags r:id="rId53"/>
              </p:custDataLst>
            </p:nvPr>
          </p:nvSpPr>
          <p:spPr bwMode="auto">
            <a:xfrm>
              <a:off x="7942" y="6100"/>
              <a:ext cx="249" cy="237"/>
            </a:xfrm>
            <a:custGeom>
              <a:avLst/>
              <a:gdLst>
                <a:gd name="T0" fmla="*/ 52 w 82"/>
                <a:gd name="T1" fmla="*/ 30 h 78"/>
                <a:gd name="T2" fmla="*/ 42 w 82"/>
                <a:gd name="T3" fmla="*/ 0 h 78"/>
                <a:gd name="T4" fmla="*/ 32 w 82"/>
                <a:gd name="T5" fmla="*/ 30 h 78"/>
                <a:gd name="T6" fmla="*/ 0 w 82"/>
                <a:gd name="T7" fmla="*/ 30 h 78"/>
                <a:gd name="T8" fmla="*/ 26 w 82"/>
                <a:gd name="T9" fmla="*/ 48 h 78"/>
                <a:gd name="T10" fmla="*/ 16 w 82"/>
                <a:gd name="T11" fmla="*/ 78 h 78"/>
                <a:gd name="T12" fmla="*/ 42 w 82"/>
                <a:gd name="T13" fmla="*/ 60 h 78"/>
                <a:gd name="T14" fmla="*/ 68 w 82"/>
                <a:gd name="T15" fmla="*/ 78 h 78"/>
                <a:gd name="T16" fmla="*/ 58 w 82"/>
                <a:gd name="T17" fmla="*/ 48 h 78"/>
                <a:gd name="T18" fmla="*/ 82 w 82"/>
                <a:gd name="T19" fmla="*/ 30 h 78"/>
                <a:gd name="T20" fmla="*/ 52 w 82"/>
                <a:gd name="T21"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2" y="30"/>
                  </a:moveTo>
                  <a:lnTo>
                    <a:pt x="42" y="0"/>
                  </a:lnTo>
                  <a:lnTo>
                    <a:pt x="32" y="30"/>
                  </a:lnTo>
                  <a:lnTo>
                    <a:pt x="0" y="30"/>
                  </a:lnTo>
                  <a:lnTo>
                    <a:pt x="26" y="48"/>
                  </a:lnTo>
                  <a:lnTo>
                    <a:pt x="16" y="78"/>
                  </a:lnTo>
                  <a:lnTo>
                    <a:pt x="42" y="60"/>
                  </a:lnTo>
                  <a:lnTo>
                    <a:pt x="68" y="78"/>
                  </a:lnTo>
                  <a:lnTo>
                    <a:pt x="58" y="48"/>
                  </a:lnTo>
                  <a:lnTo>
                    <a:pt x="82" y="30"/>
                  </a:lnTo>
                  <a:lnTo>
                    <a:pt x="52" y="30"/>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2" name="Freeform 52"/>
            <p:cNvSpPr/>
            <p:nvPr>
              <p:custDataLst>
                <p:tags r:id="rId54"/>
              </p:custDataLst>
            </p:nvPr>
          </p:nvSpPr>
          <p:spPr bwMode="auto">
            <a:xfrm>
              <a:off x="18531" y="6634"/>
              <a:ext cx="249" cy="243"/>
            </a:xfrm>
            <a:custGeom>
              <a:avLst/>
              <a:gdLst>
                <a:gd name="T0" fmla="*/ 50 w 82"/>
                <a:gd name="T1" fmla="*/ 32 h 80"/>
                <a:gd name="T2" fmla="*/ 42 w 82"/>
                <a:gd name="T3" fmla="*/ 0 h 80"/>
                <a:gd name="T4" fmla="*/ 32 w 82"/>
                <a:gd name="T5" fmla="*/ 32 h 80"/>
                <a:gd name="T6" fmla="*/ 0 w 82"/>
                <a:gd name="T7" fmla="*/ 32 h 80"/>
                <a:gd name="T8" fmla="*/ 26 w 82"/>
                <a:gd name="T9" fmla="*/ 50 h 80"/>
                <a:gd name="T10" fmla="*/ 16 w 82"/>
                <a:gd name="T11" fmla="*/ 80 h 80"/>
                <a:gd name="T12" fmla="*/ 42 w 82"/>
                <a:gd name="T13" fmla="*/ 62 h 80"/>
                <a:gd name="T14" fmla="*/ 66 w 82"/>
                <a:gd name="T15" fmla="*/ 80 h 80"/>
                <a:gd name="T16" fmla="*/ 56 w 82"/>
                <a:gd name="T17" fmla="*/ 50 h 80"/>
                <a:gd name="T18" fmla="*/ 82 w 82"/>
                <a:gd name="T19" fmla="*/ 32 h 80"/>
                <a:gd name="T20" fmla="*/ 50 w 82"/>
                <a:gd name="T2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0">
                  <a:moveTo>
                    <a:pt x="50" y="32"/>
                  </a:moveTo>
                  <a:lnTo>
                    <a:pt x="42" y="0"/>
                  </a:lnTo>
                  <a:lnTo>
                    <a:pt x="32" y="32"/>
                  </a:lnTo>
                  <a:lnTo>
                    <a:pt x="0" y="32"/>
                  </a:lnTo>
                  <a:lnTo>
                    <a:pt x="26" y="50"/>
                  </a:lnTo>
                  <a:lnTo>
                    <a:pt x="16" y="80"/>
                  </a:lnTo>
                  <a:lnTo>
                    <a:pt x="42" y="62"/>
                  </a:lnTo>
                  <a:lnTo>
                    <a:pt x="66" y="80"/>
                  </a:lnTo>
                  <a:lnTo>
                    <a:pt x="56" y="50"/>
                  </a:lnTo>
                  <a:lnTo>
                    <a:pt x="82" y="32"/>
                  </a:lnTo>
                  <a:lnTo>
                    <a:pt x="50" y="32"/>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3" name="Freeform 53"/>
            <p:cNvSpPr/>
            <p:nvPr>
              <p:custDataLst>
                <p:tags r:id="rId55"/>
              </p:custDataLst>
            </p:nvPr>
          </p:nvSpPr>
          <p:spPr bwMode="auto">
            <a:xfrm>
              <a:off x="17899" y="5303"/>
              <a:ext cx="462" cy="437"/>
            </a:xfrm>
            <a:custGeom>
              <a:avLst/>
              <a:gdLst>
                <a:gd name="T0" fmla="*/ 94 w 152"/>
                <a:gd name="T1" fmla="*/ 54 h 144"/>
                <a:gd name="T2" fmla="*/ 76 w 152"/>
                <a:gd name="T3" fmla="*/ 0 h 144"/>
                <a:gd name="T4" fmla="*/ 58 w 152"/>
                <a:gd name="T5" fmla="*/ 54 h 144"/>
                <a:gd name="T6" fmla="*/ 0 w 152"/>
                <a:gd name="T7" fmla="*/ 54 h 144"/>
                <a:gd name="T8" fmla="*/ 48 w 152"/>
                <a:gd name="T9" fmla="*/ 88 h 144"/>
                <a:gd name="T10" fmla="*/ 30 w 152"/>
                <a:gd name="T11" fmla="*/ 144 h 144"/>
                <a:gd name="T12" fmla="*/ 76 w 152"/>
                <a:gd name="T13" fmla="*/ 110 h 144"/>
                <a:gd name="T14" fmla="*/ 122 w 152"/>
                <a:gd name="T15" fmla="*/ 144 h 144"/>
                <a:gd name="T16" fmla="*/ 104 w 152"/>
                <a:gd name="T17" fmla="*/ 88 h 144"/>
                <a:gd name="T18" fmla="*/ 152 w 152"/>
                <a:gd name="T19" fmla="*/ 54 h 144"/>
                <a:gd name="T20" fmla="*/ 94 w 152"/>
                <a:gd name="T21" fmla="*/ 5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44">
                  <a:moveTo>
                    <a:pt x="94" y="54"/>
                  </a:moveTo>
                  <a:lnTo>
                    <a:pt x="76" y="0"/>
                  </a:lnTo>
                  <a:lnTo>
                    <a:pt x="58" y="54"/>
                  </a:lnTo>
                  <a:lnTo>
                    <a:pt x="0" y="54"/>
                  </a:lnTo>
                  <a:lnTo>
                    <a:pt x="48" y="88"/>
                  </a:lnTo>
                  <a:lnTo>
                    <a:pt x="30" y="144"/>
                  </a:lnTo>
                  <a:lnTo>
                    <a:pt x="76" y="110"/>
                  </a:lnTo>
                  <a:lnTo>
                    <a:pt x="122" y="144"/>
                  </a:lnTo>
                  <a:lnTo>
                    <a:pt x="104" y="88"/>
                  </a:lnTo>
                  <a:lnTo>
                    <a:pt x="152" y="54"/>
                  </a:lnTo>
                  <a:lnTo>
                    <a:pt x="94" y="54"/>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4" name="Freeform 54"/>
            <p:cNvSpPr/>
            <p:nvPr>
              <p:custDataLst>
                <p:tags r:id="rId56"/>
              </p:custDataLst>
            </p:nvPr>
          </p:nvSpPr>
          <p:spPr bwMode="auto">
            <a:xfrm>
              <a:off x="15469" y="6512"/>
              <a:ext cx="389" cy="371"/>
            </a:xfrm>
            <a:custGeom>
              <a:avLst/>
              <a:gdLst>
                <a:gd name="T0" fmla="*/ 80 w 128"/>
                <a:gd name="T1" fmla="*/ 46 h 122"/>
                <a:gd name="T2" fmla="*/ 64 w 128"/>
                <a:gd name="T3" fmla="*/ 0 h 122"/>
                <a:gd name="T4" fmla="*/ 50 w 128"/>
                <a:gd name="T5" fmla="*/ 46 h 122"/>
                <a:gd name="T6" fmla="*/ 0 w 128"/>
                <a:gd name="T7" fmla="*/ 46 h 122"/>
                <a:gd name="T8" fmla="*/ 40 w 128"/>
                <a:gd name="T9" fmla="*/ 74 h 122"/>
                <a:gd name="T10" fmla="*/ 24 w 128"/>
                <a:gd name="T11" fmla="*/ 122 h 122"/>
                <a:gd name="T12" fmla="*/ 64 w 128"/>
                <a:gd name="T13" fmla="*/ 92 h 122"/>
                <a:gd name="T14" fmla="*/ 104 w 128"/>
                <a:gd name="T15" fmla="*/ 122 h 122"/>
                <a:gd name="T16" fmla="*/ 88 w 128"/>
                <a:gd name="T17" fmla="*/ 74 h 122"/>
                <a:gd name="T18" fmla="*/ 128 w 128"/>
                <a:gd name="T19" fmla="*/ 46 h 122"/>
                <a:gd name="T20" fmla="*/ 80 w 128"/>
                <a:gd name="T2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22">
                  <a:moveTo>
                    <a:pt x="80" y="46"/>
                  </a:moveTo>
                  <a:lnTo>
                    <a:pt x="64" y="0"/>
                  </a:lnTo>
                  <a:lnTo>
                    <a:pt x="50" y="46"/>
                  </a:lnTo>
                  <a:lnTo>
                    <a:pt x="0" y="46"/>
                  </a:lnTo>
                  <a:lnTo>
                    <a:pt x="40" y="74"/>
                  </a:lnTo>
                  <a:lnTo>
                    <a:pt x="24" y="122"/>
                  </a:lnTo>
                  <a:lnTo>
                    <a:pt x="64" y="92"/>
                  </a:lnTo>
                  <a:lnTo>
                    <a:pt x="104" y="122"/>
                  </a:lnTo>
                  <a:lnTo>
                    <a:pt x="88" y="74"/>
                  </a:lnTo>
                  <a:lnTo>
                    <a:pt x="128" y="46"/>
                  </a:lnTo>
                  <a:lnTo>
                    <a:pt x="80" y="46"/>
                  </a:lnTo>
                  <a:close/>
                </a:path>
              </a:pathLst>
            </a:custGeom>
            <a:solidFill>
              <a:schemeClr val="accent4"/>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5" name="Freeform 31"/>
            <p:cNvSpPr/>
            <p:nvPr>
              <p:custDataLst>
                <p:tags r:id="rId57"/>
              </p:custDataLst>
            </p:nvPr>
          </p:nvSpPr>
          <p:spPr bwMode="auto">
            <a:xfrm>
              <a:off x="15542" y="3353"/>
              <a:ext cx="2509" cy="1500"/>
            </a:xfrm>
            <a:custGeom>
              <a:avLst/>
              <a:gdLst>
                <a:gd name="T0" fmla="*/ 756 w 826"/>
                <a:gd name="T1" fmla="*/ 494 h 494"/>
                <a:gd name="T2" fmla="*/ 784 w 826"/>
                <a:gd name="T3" fmla="*/ 468 h 494"/>
                <a:gd name="T4" fmla="*/ 806 w 826"/>
                <a:gd name="T5" fmla="*/ 438 h 494"/>
                <a:gd name="T6" fmla="*/ 820 w 826"/>
                <a:gd name="T7" fmla="*/ 402 h 494"/>
                <a:gd name="T8" fmla="*/ 826 w 826"/>
                <a:gd name="T9" fmla="*/ 362 h 494"/>
                <a:gd name="T10" fmla="*/ 826 w 826"/>
                <a:gd name="T11" fmla="*/ 348 h 494"/>
                <a:gd name="T12" fmla="*/ 820 w 826"/>
                <a:gd name="T13" fmla="*/ 320 h 494"/>
                <a:gd name="T14" fmla="*/ 804 w 826"/>
                <a:gd name="T15" fmla="*/ 284 h 494"/>
                <a:gd name="T16" fmla="*/ 770 w 826"/>
                <a:gd name="T17" fmla="*/ 242 h 494"/>
                <a:gd name="T18" fmla="*/ 724 w 826"/>
                <a:gd name="T19" fmla="*/ 216 h 494"/>
                <a:gd name="T20" fmla="*/ 698 w 826"/>
                <a:gd name="T21" fmla="*/ 208 h 494"/>
                <a:gd name="T22" fmla="*/ 698 w 826"/>
                <a:gd name="T23" fmla="*/ 194 h 494"/>
                <a:gd name="T24" fmla="*/ 698 w 826"/>
                <a:gd name="T25" fmla="*/ 174 h 494"/>
                <a:gd name="T26" fmla="*/ 690 w 826"/>
                <a:gd name="T27" fmla="*/ 138 h 494"/>
                <a:gd name="T28" fmla="*/ 676 w 826"/>
                <a:gd name="T29" fmla="*/ 102 h 494"/>
                <a:gd name="T30" fmla="*/ 654 w 826"/>
                <a:gd name="T31" fmla="*/ 72 h 494"/>
                <a:gd name="T32" fmla="*/ 628 w 826"/>
                <a:gd name="T33" fmla="*/ 46 h 494"/>
                <a:gd name="T34" fmla="*/ 598 w 826"/>
                <a:gd name="T35" fmla="*/ 24 h 494"/>
                <a:gd name="T36" fmla="*/ 562 w 826"/>
                <a:gd name="T37" fmla="*/ 10 h 494"/>
                <a:gd name="T38" fmla="*/ 524 w 826"/>
                <a:gd name="T39" fmla="*/ 2 h 494"/>
                <a:gd name="T40" fmla="*/ 504 w 826"/>
                <a:gd name="T41" fmla="*/ 0 h 494"/>
                <a:gd name="T42" fmla="*/ 468 w 826"/>
                <a:gd name="T43" fmla="*/ 4 h 494"/>
                <a:gd name="T44" fmla="*/ 434 w 826"/>
                <a:gd name="T45" fmla="*/ 14 h 494"/>
                <a:gd name="T46" fmla="*/ 402 w 826"/>
                <a:gd name="T47" fmla="*/ 30 h 494"/>
                <a:gd name="T48" fmla="*/ 374 w 826"/>
                <a:gd name="T49" fmla="*/ 52 h 494"/>
                <a:gd name="T50" fmla="*/ 350 w 826"/>
                <a:gd name="T51" fmla="*/ 78 h 494"/>
                <a:gd name="T52" fmla="*/ 332 w 826"/>
                <a:gd name="T53" fmla="*/ 108 h 494"/>
                <a:gd name="T54" fmla="*/ 318 w 826"/>
                <a:gd name="T55" fmla="*/ 142 h 494"/>
                <a:gd name="T56" fmla="*/ 312 w 826"/>
                <a:gd name="T57" fmla="*/ 178 h 494"/>
                <a:gd name="T58" fmla="*/ 290 w 826"/>
                <a:gd name="T59" fmla="*/ 172 h 494"/>
                <a:gd name="T60" fmla="*/ 266 w 826"/>
                <a:gd name="T61" fmla="*/ 172 h 494"/>
                <a:gd name="T62" fmla="*/ 238 w 826"/>
                <a:gd name="T63" fmla="*/ 174 h 494"/>
                <a:gd name="T64" fmla="*/ 210 w 826"/>
                <a:gd name="T65" fmla="*/ 182 h 494"/>
                <a:gd name="T66" fmla="*/ 184 w 826"/>
                <a:gd name="T67" fmla="*/ 194 h 494"/>
                <a:gd name="T68" fmla="*/ 162 w 826"/>
                <a:gd name="T69" fmla="*/ 212 h 494"/>
                <a:gd name="T70" fmla="*/ 144 w 826"/>
                <a:gd name="T71" fmla="*/ 232 h 494"/>
                <a:gd name="T72" fmla="*/ 128 w 826"/>
                <a:gd name="T73" fmla="*/ 256 h 494"/>
                <a:gd name="T74" fmla="*/ 118 w 826"/>
                <a:gd name="T75" fmla="*/ 282 h 494"/>
                <a:gd name="T76" fmla="*/ 110 w 826"/>
                <a:gd name="T77" fmla="*/ 310 h 494"/>
                <a:gd name="T78" fmla="*/ 104 w 826"/>
                <a:gd name="T79" fmla="*/ 310 h 494"/>
                <a:gd name="T80" fmla="*/ 82 w 826"/>
                <a:gd name="T81" fmla="*/ 312 h 494"/>
                <a:gd name="T82" fmla="*/ 46 w 826"/>
                <a:gd name="T83" fmla="*/ 326 h 494"/>
                <a:gd name="T84" fmla="*/ 18 w 826"/>
                <a:gd name="T85" fmla="*/ 354 h 494"/>
                <a:gd name="T86" fmla="*/ 2 w 826"/>
                <a:gd name="T87" fmla="*/ 392 h 494"/>
                <a:gd name="T88" fmla="*/ 0 w 826"/>
                <a:gd name="T89" fmla="*/ 414 h 494"/>
                <a:gd name="T90" fmla="*/ 2 w 826"/>
                <a:gd name="T91" fmla="*/ 436 h 494"/>
                <a:gd name="T92" fmla="*/ 10 w 826"/>
                <a:gd name="T93" fmla="*/ 458 h 494"/>
                <a:gd name="T94" fmla="*/ 22 w 826"/>
                <a:gd name="T95" fmla="*/ 478 h 494"/>
                <a:gd name="T96" fmla="*/ 38 w 826"/>
                <a:gd name="T97"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6" h="494">
                  <a:moveTo>
                    <a:pt x="756" y="494"/>
                  </a:moveTo>
                  <a:lnTo>
                    <a:pt x="756" y="494"/>
                  </a:lnTo>
                  <a:lnTo>
                    <a:pt x="770" y="482"/>
                  </a:lnTo>
                  <a:lnTo>
                    <a:pt x="784" y="468"/>
                  </a:lnTo>
                  <a:lnTo>
                    <a:pt x="796" y="454"/>
                  </a:lnTo>
                  <a:lnTo>
                    <a:pt x="806" y="438"/>
                  </a:lnTo>
                  <a:lnTo>
                    <a:pt x="814" y="420"/>
                  </a:lnTo>
                  <a:lnTo>
                    <a:pt x="820" y="402"/>
                  </a:lnTo>
                  <a:lnTo>
                    <a:pt x="824" y="382"/>
                  </a:lnTo>
                  <a:lnTo>
                    <a:pt x="826" y="362"/>
                  </a:lnTo>
                  <a:lnTo>
                    <a:pt x="826" y="362"/>
                  </a:lnTo>
                  <a:lnTo>
                    <a:pt x="826" y="348"/>
                  </a:lnTo>
                  <a:lnTo>
                    <a:pt x="824" y="334"/>
                  </a:lnTo>
                  <a:lnTo>
                    <a:pt x="820" y="320"/>
                  </a:lnTo>
                  <a:lnTo>
                    <a:pt x="816" y="308"/>
                  </a:lnTo>
                  <a:lnTo>
                    <a:pt x="804" y="284"/>
                  </a:lnTo>
                  <a:lnTo>
                    <a:pt x="790" y="262"/>
                  </a:lnTo>
                  <a:lnTo>
                    <a:pt x="770" y="242"/>
                  </a:lnTo>
                  <a:lnTo>
                    <a:pt x="748" y="228"/>
                  </a:lnTo>
                  <a:lnTo>
                    <a:pt x="724" y="216"/>
                  </a:lnTo>
                  <a:lnTo>
                    <a:pt x="712" y="212"/>
                  </a:lnTo>
                  <a:lnTo>
                    <a:pt x="698" y="208"/>
                  </a:lnTo>
                  <a:lnTo>
                    <a:pt x="698" y="208"/>
                  </a:lnTo>
                  <a:lnTo>
                    <a:pt x="698" y="194"/>
                  </a:lnTo>
                  <a:lnTo>
                    <a:pt x="698" y="194"/>
                  </a:lnTo>
                  <a:lnTo>
                    <a:pt x="698" y="174"/>
                  </a:lnTo>
                  <a:lnTo>
                    <a:pt x="694" y="156"/>
                  </a:lnTo>
                  <a:lnTo>
                    <a:pt x="690" y="138"/>
                  </a:lnTo>
                  <a:lnTo>
                    <a:pt x="684" y="120"/>
                  </a:lnTo>
                  <a:lnTo>
                    <a:pt x="676" y="102"/>
                  </a:lnTo>
                  <a:lnTo>
                    <a:pt x="666" y="86"/>
                  </a:lnTo>
                  <a:lnTo>
                    <a:pt x="654" y="72"/>
                  </a:lnTo>
                  <a:lnTo>
                    <a:pt x="642" y="58"/>
                  </a:lnTo>
                  <a:lnTo>
                    <a:pt x="628" y="46"/>
                  </a:lnTo>
                  <a:lnTo>
                    <a:pt x="614" y="34"/>
                  </a:lnTo>
                  <a:lnTo>
                    <a:pt x="598" y="24"/>
                  </a:lnTo>
                  <a:lnTo>
                    <a:pt x="580" y="16"/>
                  </a:lnTo>
                  <a:lnTo>
                    <a:pt x="562" y="10"/>
                  </a:lnTo>
                  <a:lnTo>
                    <a:pt x="544" y="4"/>
                  </a:lnTo>
                  <a:lnTo>
                    <a:pt x="524" y="2"/>
                  </a:lnTo>
                  <a:lnTo>
                    <a:pt x="504" y="0"/>
                  </a:lnTo>
                  <a:lnTo>
                    <a:pt x="504" y="0"/>
                  </a:lnTo>
                  <a:lnTo>
                    <a:pt x="486" y="2"/>
                  </a:lnTo>
                  <a:lnTo>
                    <a:pt x="468" y="4"/>
                  </a:lnTo>
                  <a:lnTo>
                    <a:pt x="450" y="8"/>
                  </a:lnTo>
                  <a:lnTo>
                    <a:pt x="434" y="14"/>
                  </a:lnTo>
                  <a:lnTo>
                    <a:pt x="416" y="22"/>
                  </a:lnTo>
                  <a:lnTo>
                    <a:pt x="402" y="30"/>
                  </a:lnTo>
                  <a:lnTo>
                    <a:pt x="388" y="40"/>
                  </a:lnTo>
                  <a:lnTo>
                    <a:pt x="374" y="52"/>
                  </a:lnTo>
                  <a:lnTo>
                    <a:pt x="362" y="64"/>
                  </a:lnTo>
                  <a:lnTo>
                    <a:pt x="350" y="78"/>
                  </a:lnTo>
                  <a:lnTo>
                    <a:pt x="340" y="92"/>
                  </a:lnTo>
                  <a:lnTo>
                    <a:pt x="332" y="108"/>
                  </a:lnTo>
                  <a:lnTo>
                    <a:pt x="324" y="124"/>
                  </a:lnTo>
                  <a:lnTo>
                    <a:pt x="318" y="142"/>
                  </a:lnTo>
                  <a:lnTo>
                    <a:pt x="314" y="160"/>
                  </a:lnTo>
                  <a:lnTo>
                    <a:pt x="312" y="178"/>
                  </a:lnTo>
                  <a:lnTo>
                    <a:pt x="312" y="178"/>
                  </a:lnTo>
                  <a:lnTo>
                    <a:pt x="290" y="172"/>
                  </a:lnTo>
                  <a:lnTo>
                    <a:pt x="266" y="172"/>
                  </a:lnTo>
                  <a:lnTo>
                    <a:pt x="266" y="172"/>
                  </a:lnTo>
                  <a:lnTo>
                    <a:pt x="252" y="172"/>
                  </a:lnTo>
                  <a:lnTo>
                    <a:pt x="238" y="174"/>
                  </a:lnTo>
                  <a:lnTo>
                    <a:pt x="224" y="178"/>
                  </a:lnTo>
                  <a:lnTo>
                    <a:pt x="210" y="182"/>
                  </a:lnTo>
                  <a:lnTo>
                    <a:pt x="196" y="188"/>
                  </a:lnTo>
                  <a:lnTo>
                    <a:pt x="184" y="194"/>
                  </a:lnTo>
                  <a:lnTo>
                    <a:pt x="172" y="202"/>
                  </a:lnTo>
                  <a:lnTo>
                    <a:pt x="162" y="212"/>
                  </a:lnTo>
                  <a:lnTo>
                    <a:pt x="152" y="220"/>
                  </a:lnTo>
                  <a:lnTo>
                    <a:pt x="144" y="232"/>
                  </a:lnTo>
                  <a:lnTo>
                    <a:pt x="134" y="242"/>
                  </a:lnTo>
                  <a:lnTo>
                    <a:pt x="128" y="256"/>
                  </a:lnTo>
                  <a:lnTo>
                    <a:pt x="122" y="268"/>
                  </a:lnTo>
                  <a:lnTo>
                    <a:pt x="118" y="282"/>
                  </a:lnTo>
                  <a:lnTo>
                    <a:pt x="114" y="296"/>
                  </a:lnTo>
                  <a:lnTo>
                    <a:pt x="110" y="310"/>
                  </a:lnTo>
                  <a:lnTo>
                    <a:pt x="110" y="310"/>
                  </a:lnTo>
                  <a:lnTo>
                    <a:pt x="104" y="310"/>
                  </a:lnTo>
                  <a:lnTo>
                    <a:pt x="104" y="310"/>
                  </a:lnTo>
                  <a:lnTo>
                    <a:pt x="82" y="312"/>
                  </a:lnTo>
                  <a:lnTo>
                    <a:pt x="62" y="318"/>
                  </a:lnTo>
                  <a:lnTo>
                    <a:pt x="46" y="326"/>
                  </a:lnTo>
                  <a:lnTo>
                    <a:pt x="30" y="340"/>
                  </a:lnTo>
                  <a:lnTo>
                    <a:pt x="18" y="354"/>
                  </a:lnTo>
                  <a:lnTo>
                    <a:pt x="8" y="372"/>
                  </a:lnTo>
                  <a:lnTo>
                    <a:pt x="2" y="392"/>
                  </a:lnTo>
                  <a:lnTo>
                    <a:pt x="0" y="414"/>
                  </a:lnTo>
                  <a:lnTo>
                    <a:pt x="0" y="414"/>
                  </a:lnTo>
                  <a:lnTo>
                    <a:pt x="0" y="426"/>
                  </a:lnTo>
                  <a:lnTo>
                    <a:pt x="2" y="436"/>
                  </a:lnTo>
                  <a:lnTo>
                    <a:pt x="6" y="448"/>
                  </a:lnTo>
                  <a:lnTo>
                    <a:pt x="10" y="458"/>
                  </a:lnTo>
                  <a:lnTo>
                    <a:pt x="16" y="468"/>
                  </a:lnTo>
                  <a:lnTo>
                    <a:pt x="22" y="478"/>
                  </a:lnTo>
                  <a:lnTo>
                    <a:pt x="30" y="486"/>
                  </a:lnTo>
                  <a:lnTo>
                    <a:pt x="38" y="494"/>
                  </a:lnTo>
                  <a:lnTo>
                    <a:pt x="756" y="49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86" name="Freeform 41"/>
            <p:cNvSpPr/>
            <p:nvPr>
              <p:custDataLst>
                <p:tags r:id="rId58"/>
              </p:custDataLst>
            </p:nvPr>
          </p:nvSpPr>
          <p:spPr bwMode="auto">
            <a:xfrm>
              <a:off x="8665" y="4532"/>
              <a:ext cx="2053" cy="1221"/>
            </a:xfrm>
            <a:custGeom>
              <a:avLst/>
              <a:gdLst>
                <a:gd name="T0" fmla="*/ 58 w 676"/>
                <a:gd name="T1" fmla="*/ 402 h 402"/>
                <a:gd name="T2" fmla="*/ 34 w 676"/>
                <a:gd name="T3" fmla="*/ 382 h 402"/>
                <a:gd name="T4" fmla="*/ 16 w 676"/>
                <a:gd name="T5" fmla="*/ 358 h 402"/>
                <a:gd name="T6" fmla="*/ 4 w 676"/>
                <a:gd name="T7" fmla="*/ 328 h 402"/>
                <a:gd name="T8" fmla="*/ 0 w 676"/>
                <a:gd name="T9" fmla="*/ 296 h 402"/>
                <a:gd name="T10" fmla="*/ 2 w 676"/>
                <a:gd name="T11" fmla="*/ 272 h 402"/>
                <a:gd name="T12" fmla="*/ 18 w 676"/>
                <a:gd name="T13" fmla="*/ 232 h 402"/>
                <a:gd name="T14" fmla="*/ 46 w 676"/>
                <a:gd name="T15" fmla="*/ 198 h 402"/>
                <a:gd name="T16" fmla="*/ 84 w 676"/>
                <a:gd name="T17" fmla="*/ 176 h 402"/>
                <a:gd name="T18" fmla="*/ 104 w 676"/>
                <a:gd name="T19" fmla="*/ 170 h 402"/>
                <a:gd name="T20" fmla="*/ 104 w 676"/>
                <a:gd name="T21" fmla="*/ 158 h 402"/>
                <a:gd name="T22" fmla="*/ 108 w 676"/>
                <a:gd name="T23" fmla="*/ 126 h 402"/>
                <a:gd name="T24" fmla="*/ 116 w 676"/>
                <a:gd name="T25" fmla="*/ 98 h 402"/>
                <a:gd name="T26" fmla="*/ 132 w 676"/>
                <a:gd name="T27" fmla="*/ 70 h 402"/>
                <a:gd name="T28" fmla="*/ 150 w 676"/>
                <a:gd name="T29" fmla="*/ 46 h 402"/>
                <a:gd name="T30" fmla="*/ 174 w 676"/>
                <a:gd name="T31" fmla="*/ 28 h 402"/>
                <a:gd name="T32" fmla="*/ 202 w 676"/>
                <a:gd name="T33" fmla="*/ 12 h 402"/>
                <a:gd name="T34" fmla="*/ 230 w 676"/>
                <a:gd name="T35" fmla="*/ 4 h 402"/>
                <a:gd name="T36" fmla="*/ 262 w 676"/>
                <a:gd name="T37" fmla="*/ 0 h 402"/>
                <a:gd name="T38" fmla="*/ 278 w 676"/>
                <a:gd name="T39" fmla="*/ 2 h 402"/>
                <a:gd name="T40" fmla="*/ 308 w 676"/>
                <a:gd name="T41" fmla="*/ 6 h 402"/>
                <a:gd name="T42" fmla="*/ 334 w 676"/>
                <a:gd name="T43" fmla="*/ 18 h 402"/>
                <a:gd name="T44" fmla="*/ 360 w 676"/>
                <a:gd name="T45" fmla="*/ 34 h 402"/>
                <a:gd name="T46" fmla="*/ 380 w 676"/>
                <a:gd name="T47" fmla="*/ 52 h 402"/>
                <a:gd name="T48" fmla="*/ 398 w 676"/>
                <a:gd name="T49" fmla="*/ 76 h 402"/>
                <a:gd name="T50" fmla="*/ 410 w 676"/>
                <a:gd name="T51" fmla="*/ 102 h 402"/>
                <a:gd name="T52" fmla="*/ 418 w 676"/>
                <a:gd name="T53" fmla="*/ 130 h 402"/>
                <a:gd name="T54" fmla="*/ 420 w 676"/>
                <a:gd name="T55" fmla="*/ 144 h 402"/>
                <a:gd name="T56" fmla="*/ 458 w 676"/>
                <a:gd name="T57" fmla="*/ 140 h 402"/>
                <a:gd name="T58" fmla="*/ 482 w 676"/>
                <a:gd name="T59" fmla="*/ 142 h 402"/>
                <a:gd name="T60" fmla="*/ 524 w 676"/>
                <a:gd name="T61" fmla="*/ 158 h 402"/>
                <a:gd name="T62" fmla="*/ 558 w 676"/>
                <a:gd name="T63" fmla="*/ 188 h 402"/>
                <a:gd name="T64" fmla="*/ 580 w 676"/>
                <a:gd name="T65" fmla="*/ 230 h 402"/>
                <a:gd name="T66" fmla="*/ 584 w 676"/>
                <a:gd name="T67" fmla="*/ 252 h 402"/>
                <a:gd name="T68" fmla="*/ 592 w 676"/>
                <a:gd name="T69" fmla="*/ 252 h 402"/>
                <a:gd name="T70" fmla="*/ 624 w 676"/>
                <a:gd name="T71" fmla="*/ 260 h 402"/>
                <a:gd name="T72" fmla="*/ 652 w 676"/>
                <a:gd name="T73" fmla="*/ 278 h 402"/>
                <a:gd name="T74" fmla="*/ 670 w 676"/>
                <a:gd name="T75" fmla="*/ 304 h 402"/>
                <a:gd name="T76" fmla="*/ 676 w 676"/>
                <a:gd name="T77" fmla="*/ 338 h 402"/>
                <a:gd name="T78" fmla="*/ 674 w 676"/>
                <a:gd name="T79" fmla="*/ 356 h 402"/>
                <a:gd name="T80" fmla="*/ 658 w 676"/>
                <a:gd name="T81" fmla="*/ 390 h 402"/>
                <a:gd name="T82" fmla="*/ 58 w 676"/>
                <a:gd name="T83"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6" h="402">
                  <a:moveTo>
                    <a:pt x="58" y="402"/>
                  </a:moveTo>
                  <a:lnTo>
                    <a:pt x="58" y="402"/>
                  </a:lnTo>
                  <a:lnTo>
                    <a:pt x="46" y="394"/>
                  </a:lnTo>
                  <a:lnTo>
                    <a:pt x="34" y="382"/>
                  </a:lnTo>
                  <a:lnTo>
                    <a:pt x="24" y="370"/>
                  </a:lnTo>
                  <a:lnTo>
                    <a:pt x="16" y="358"/>
                  </a:lnTo>
                  <a:lnTo>
                    <a:pt x="10" y="344"/>
                  </a:lnTo>
                  <a:lnTo>
                    <a:pt x="4" y="328"/>
                  </a:lnTo>
                  <a:lnTo>
                    <a:pt x="2" y="312"/>
                  </a:lnTo>
                  <a:lnTo>
                    <a:pt x="0" y="296"/>
                  </a:lnTo>
                  <a:lnTo>
                    <a:pt x="0" y="296"/>
                  </a:lnTo>
                  <a:lnTo>
                    <a:pt x="2" y="272"/>
                  </a:lnTo>
                  <a:lnTo>
                    <a:pt x="8" y="252"/>
                  </a:lnTo>
                  <a:lnTo>
                    <a:pt x="18" y="232"/>
                  </a:lnTo>
                  <a:lnTo>
                    <a:pt x="30" y="214"/>
                  </a:lnTo>
                  <a:lnTo>
                    <a:pt x="46" y="198"/>
                  </a:lnTo>
                  <a:lnTo>
                    <a:pt x="64" y="186"/>
                  </a:lnTo>
                  <a:lnTo>
                    <a:pt x="84" y="176"/>
                  </a:lnTo>
                  <a:lnTo>
                    <a:pt x="104" y="170"/>
                  </a:lnTo>
                  <a:lnTo>
                    <a:pt x="104" y="170"/>
                  </a:lnTo>
                  <a:lnTo>
                    <a:pt x="104" y="158"/>
                  </a:lnTo>
                  <a:lnTo>
                    <a:pt x="104" y="158"/>
                  </a:lnTo>
                  <a:lnTo>
                    <a:pt x="106" y="142"/>
                  </a:lnTo>
                  <a:lnTo>
                    <a:pt x="108" y="126"/>
                  </a:lnTo>
                  <a:lnTo>
                    <a:pt x="112" y="112"/>
                  </a:lnTo>
                  <a:lnTo>
                    <a:pt x="116" y="98"/>
                  </a:lnTo>
                  <a:lnTo>
                    <a:pt x="124" y="84"/>
                  </a:lnTo>
                  <a:lnTo>
                    <a:pt x="132" y="70"/>
                  </a:lnTo>
                  <a:lnTo>
                    <a:pt x="140" y="58"/>
                  </a:lnTo>
                  <a:lnTo>
                    <a:pt x="150" y="46"/>
                  </a:lnTo>
                  <a:lnTo>
                    <a:pt x="162" y="36"/>
                  </a:lnTo>
                  <a:lnTo>
                    <a:pt x="174" y="28"/>
                  </a:lnTo>
                  <a:lnTo>
                    <a:pt x="188" y="20"/>
                  </a:lnTo>
                  <a:lnTo>
                    <a:pt x="202" y="12"/>
                  </a:lnTo>
                  <a:lnTo>
                    <a:pt x="216" y="8"/>
                  </a:lnTo>
                  <a:lnTo>
                    <a:pt x="230" y="4"/>
                  </a:lnTo>
                  <a:lnTo>
                    <a:pt x="246" y="2"/>
                  </a:lnTo>
                  <a:lnTo>
                    <a:pt x="262" y="0"/>
                  </a:lnTo>
                  <a:lnTo>
                    <a:pt x="262" y="0"/>
                  </a:lnTo>
                  <a:lnTo>
                    <a:pt x="278" y="2"/>
                  </a:lnTo>
                  <a:lnTo>
                    <a:pt x="294" y="4"/>
                  </a:lnTo>
                  <a:lnTo>
                    <a:pt x="308" y="6"/>
                  </a:lnTo>
                  <a:lnTo>
                    <a:pt x="322" y="12"/>
                  </a:lnTo>
                  <a:lnTo>
                    <a:pt x="334" y="18"/>
                  </a:lnTo>
                  <a:lnTo>
                    <a:pt x="348" y="24"/>
                  </a:lnTo>
                  <a:lnTo>
                    <a:pt x="360" y="34"/>
                  </a:lnTo>
                  <a:lnTo>
                    <a:pt x="370" y="42"/>
                  </a:lnTo>
                  <a:lnTo>
                    <a:pt x="380" y="52"/>
                  </a:lnTo>
                  <a:lnTo>
                    <a:pt x="390" y="64"/>
                  </a:lnTo>
                  <a:lnTo>
                    <a:pt x="398" y="76"/>
                  </a:lnTo>
                  <a:lnTo>
                    <a:pt x="404" y="88"/>
                  </a:lnTo>
                  <a:lnTo>
                    <a:pt x="410" y="102"/>
                  </a:lnTo>
                  <a:lnTo>
                    <a:pt x="416" y="116"/>
                  </a:lnTo>
                  <a:lnTo>
                    <a:pt x="418" y="130"/>
                  </a:lnTo>
                  <a:lnTo>
                    <a:pt x="420" y="144"/>
                  </a:lnTo>
                  <a:lnTo>
                    <a:pt x="420" y="144"/>
                  </a:lnTo>
                  <a:lnTo>
                    <a:pt x="438" y="140"/>
                  </a:lnTo>
                  <a:lnTo>
                    <a:pt x="458" y="140"/>
                  </a:lnTo>
                  <a:lnTo>
                    <a:pt x="458" y="140"/>
                  </a:lnTo>
                  <a:lnTo>
                    <a:pt x="482" y="142"/>
                  </a:lnTo>
                  <a:lnTo>
                    <a:pt x="504" y="148"/>
                  </a:lnTo>
                  <a:lnTo>
                    <a:pt x="524" y="158"/>
                  </a:lnTo>
                  <a:lnTo>
                    <a:pt x="542" y="172"/>
                  </a:lnTo>
                  <a:lnTo>
                    <a:pt x="558" y="188"/>
                  </a:lnTo>
                  <a:lnTo>
                    <a:pt x="570" y="208"/>
                  </a:lnTo>
                  <a:lnTo>
                    <a:pt x="580" y="230"/>
                  </a:lnTo>
                  <a:lnTo>
                    <a:pt x="584" y="252"/>
                  </a:lnTo>
                  <a:lnTo>
                    <a:pt x="584" y="252"/>
                  </a:lnTo>
                  <a:lnTo>
                    <a:pt x="592" y="252"/>
                  </a:lnTo>
                  <a:lnTo>
                    <a:pt x="592" y="252"/>
                  </a:lnTo>
                  <a:lnTo>
                    <a:pt x="608" y="254"/>
                  </a:lnTo>
                  <a:lnTo>
                    <a:pt x="624" y="260"/>
                  </a:lnTo>
                  <a:lnTo>
                    <a:pt x="638" y="266"/>
                  </a:lnTo>
                  <a:lnTo>
                    <a:pt x="652" y="278"/>
                  </a:lnTo>
                  <a:lnTo>
                    <a:pt x="662" y="290"/>
                  </a:lnTo>
                  <a:lnTo>
                    <a:pt x="670" y="304"/>
                  </a:lnTo>
                  <a:lnTo>
                    <a:pt x="674" y="320"/>
                  </a:lnTo>
                  <a:lnTo>
                    <a:pt x="676" y="338"/>
                  </a:lnTo>
                  <a:lnTo>
                    <a:pt x="676" y="338"/>
                  </a:lnTo>
                  <a:lnTo>
                    <a:pt x="674" y="356"/>
                  </a:lnTo>
                  <a:lnTo>
                    <a:pt x="668" y="374"/>
                  </a:lnTo>
                  <a:lnTo>
                    <a:pt x="658" y="390"/>
                  </a:lnTo>
                  <a:lnTo>
                    <a:pt x="644" y="402"/>
                  </a:lnTo>
                  <a:lnTo>
                    <a:pt x="58" y="402"/>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93" name="Freeform 67"/>
            <p:cNvSpPr>
              <a:spLocks noEditPoints="1"/>
            </p:cNvSpPr>
            <p:nvPr>
              <p:custDataLst>
                <p:tags r:id="rId59"/>
              </p:custDataLst>
            </p:nvPr>
          </p:nvSpPr>
          <p:spPr bwMode="auto">
            <a:xfrm>
              <a:off x="17156" y="5691"/>
              <a:ext cx="375" cy="375"/>
            </a:xfrm>
            <a:custGeom>
              <a:avLst/>
              <a:gdLst>
                <a:gd name="T0" fmla="*/ 137 w 184"/>
                <a:gd name="T1" fmla="*/ 65 h 184"/>
                <a:gd name="T2" fmla="*/ 47 w 184"/>
                <a:gd name="T3" fmla="*/ 65 h 184"/>
                <a:gd name="T4" fmla="*/ 47 w 184"/>
                <a:gd name="T5" fmla="*/ 55 h 184"/>
                <a:gd name="T6" fmla="*/ 137 w 184"/>
                <a:gd name="T7" fmla="*/ 55 h 184"/>
                <a:gd name="T8" fmla="*/ 137 w 184"/>
                <a:gd name="T9" fmla="*/ 55 h 184"/>
                <a:gd name="T10" fmla="*/ 137 w 184"/>
                <a:gd name="T11" fmla="*/ 65 h 184"/>
                <a:gd name="T12" fmla="*/ 137 w 184"/>
                <a:gd name="T13" fmla="*/ 65 h 184"/>
                <a:gd name="T14" fmla="*/ 137 w 184"/>
                <a:gd name="T15" fmla="*/ 87 h 184"/>
                <a:gd name="T16" fmla="*/ 47 w 184"/>
                <a:gd name="T17" fmla="*/ 87 h 184"/>
                <a:gd name="T18" fmla="*/ 47 w 184"/>
                <a:gd name="T19" fmla="*/ 76 h 184"/>
                <a:gd name="T20" fmla="*/ 137 w 184"/>
                <a:gd name="T21" fmla="*/ 76 h 184"/>
                <a:gd name="T22" fmla="*/ 137 w 184"/>
                <a:gd name="T23" fmla="*/ 76 h 184"/>
                <a:gd name="T24" fmla="*/ 137 w 184"/>
                <a:gd name="T25" fmla="*/ 87 h 184"/>
                <a:gd name="T26" fmla="*/ 137 w 184"/>
                <a:gd name="T27" fmla="*/ 87 h 184"/>
                <a:gd name="T28" fmla="*/ 94 w 184"/>
                <a:gd name="T29" fmla="*/ 0 h 184"/>
                <a:gd name="T30" fmla="*/ 184 w 184"/>
                <a:gd name="T31" fmla="*/ 62 h 184"/>
                <a:gd name="T32" fmla="*/ 184 w 184"/>
                <a:gd name="T33" fmla="*/ 62 h 184"/>
                <a:gd name="T34" fmla="*/ 151 w 184"/>
                <a:gd name="T35" fmla="*/ 83 h 184"/>
                <a:gd name="T36" fmla="*/ 151 w 184"/>
                <a:gd name="T37" fmla="*/ 40 h 184"/>
                <a:gd name="T38" fmla="*/ 32 w 184"/>
                <a:gd name="T39" fmla="*/ 40 h 184"/>
                <a:gd name="T40" fmla="*/ 32 w 184"/>
                <a:gd name="T41" fmla="*/ 83 h 184"/>
                <a:gd name="T42" fmla="*/ 0 w 184"/>
                <a:gd name="T43" fmla="*/ 62 h 184"/>
                <a:gd name="T44" fmla="*/ 0 w 184"/>
                <a:gd name="T45" fmla="*/ 62 h 184"/>
                <a:gd name="T46" fmla="*/ 94 w 184"/>
                <a:gd name="T47" fmla="*/ 0 h 184"/>
                <a:gd name="T48" fmla="*/ 94 w 184"/>
                <a:gd name="T49" fmla="*/ 0 h 184"/>
                <a:gd name="T50" fmla="*/ 184 w 184"/>
                <a:gd name="T51" fmla="*/ 73 h 184"/>
                <a:gd name="T52" fmla="*/ 184 w 184"/>
                <a:gd name="T53" fmla="*/ 174 h 184"/>
                <a:gd name="T54" fmla="*/ 112 w 184"/>
                <a:gd name="T55" fmla="*/ 123 h 184"/>
                <a:gd name="T56" fmla="*/ 184 w 184"/>
                <a:gd name="T57" fmla="*/ 73 h 184"/>
                <a:gd name="T58" fmla="*/ 184 w 184"/>
                <a:gd name="T59" fmla="*/ 73 h 184"/>
                <a:gd name="T60" fmla="*/ 72 w 184"/>
                <a:gd name="T61" fmla="*/ 123 h 184"/>
                <a:gd name="T62" fmla="*/ 0 w 184"/>
                <a:gd name="T63" fmla="*/ 174 h 184"/>
                <a:gd name="T64" fmla="*/ 0 w 184"/>
                <a:gd name="T65" fmla="*/ 73 h 184"/>
                <a:gd name="T66" fmla="*/ 72 w 184"/>
                <a:gd name="T67" fmla="*/ 123 h 184"/>
                <a:gd name="T68" fmla="*/ 72 w 184"/>
                <a:gd name="T69" fmla="*/ 123 h 184"/>
                <a:gd name="T70" fmla="*/ 184 w 184"/>
                <a:gd name="T71" fmla="*/ 184 h 184"/>
                <a:gd name="T72" fmla="*/ 0 w 184"/>
                <a:gd name="T73" fmla="*/ 184 h 184"/>
                <a:gd name="T74" fmla="*/ 94 w 184"/>
                <a:gd name="T75" fmla="*/ 123 h 184"/>
                <a:gd name="T76" fmla="*/ 184 w 184"/>
                <a:gd name="T77" fmla="*/ 184 h 184"/>
                <a:gd name="T78" fmla="*/ 184 w 184"/>
                <a:gd name="T79" fmla="*/ 184 h 184"/>
                <a:gd name="T80" fmla="*/ 115 w 184"/>
                <a:gd name="T81" fmla="*/ 109 h 184"/>
                <a:gd name="T82" fmla="*/ 68 w 184"/>
                <a:gd name="T83" fmla="*/ 109 h 184"/>
                <a:gd name="T84" fmla="*/ 54 w 184"/>
                <a:gd name="T85" fmla="*/ 98 h 184"/>
                <a:gd name="T86" fmla="*/ 130 w 184"/>
                <a:gd name="T87" fmla="*/ 98 h 184"/>
                <a:gd name="T88" fmla="*/ 115 w 184"/>
                <a:gd name="T89" fmla="*/ 109 h 184"/>
                <a:gd name="T90" fmla="*/ 115 w 184"/>
                <a:gd name="T91" fmla="*/ 10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84">
                  <a:moveTo>
                    <a:pt x="137" y="65"/>
                  </a:moveTo>
                  <a:lnTo>
                    <a:pt x="47" y="65"/>
                  </a:lnTo>
                  <a:lnTo>
                    <a:pt x="47" y="55"/>
                  </a:lnTo>
                  <a:lnTo>
                    <a:pt x="137" y="55"/>
                  </a:lnTo>
                  <a:lnTo>
                    <a:pt x="137" y="55"/>
                  </a:lnTo>
                  <a:lnTo>
                    <a:pt x="137" y="65"/>
                  </a:lnTo>
                  <a:lnTo>
                    <a:pt x="137" y="65"/>
                  </a:lnTo>
                  <a:close/>
                  <a:moveTo>
                    <a:pt x="137" y="87"/>
                  </a:moveTo>
                  <a:lnTo>
                    <a:pt x="47" y="87"/>
                  </a:lnTo>
                  <a:lnTo>
                    <a:pt x="47" y="76"/>
                  </a:lnTo>
                  <a:lnTo>
                    <a:pt x="137" y="76"/>
                  </a:lnTo>
                  <a:lnTo>
                    <a:pt x="137" y="76"/>
                  </a:lnTo>
                  <a:lnTo>
                    <a:pt x="137" y="87"/>
                  </a:lnTo>
                  <a:lnTo>
                    <a:pt x="137" y="87"/>
                  </a:lnTo>
                  <a:close/>
                  <a:moveTo>
                    <a:pt x="94" y="0"/>
                  </a:moveTo>
                  <a:lnTo>
                    <a:pt x="184" y="62"/>
                  </a:lnTo>
                  <a:lnTo>
                    <a:pt x="184" y="62"/>
                  </a:lnTo>
                  <a:lnTo>
                    <a:pt x="151" y="83"/>
                  </a:lnTo>
                  <a:lnTo>
                    <a:pt x="151" y="40"/>
                  </a:lnTo>
                  <a:lnTo>
                    <a:pt x="32" y="40"/>
                  </a:lnTo>
                  <a:lnTo>
                    <a:pt x="32" y="83"/>
                  </a:lnTo>
                  <a:lnTo>
                    <a:pt x="0" y="62"/>
                  </a:lnTo>
                  <a:lnTo>
                    <a:pt x="0" y="62"/>
                  </a:lnTo>
                  <a:lnTo>
                    <a:pt x="94" y="0"/>
                  </a:lnTo>
                  <a:lnTo>
                    <a:pt x="94" y="0"/>
                  </a:lnTo>
                  <a:close/>
                  <a:moveTo>
                    <a:pt x="184" y="73"/>
                  </a:moveTo>
                  <a:lnTo>
                    <a:pt x="184" y="174"/>
                  </a:lnTo>
                  <a:lnTo>
                    <a:pt x="112" y="123"/>
                  </a:lnTo>
                  <a:lnTo>
                    <a:pt x="184" y="73"/>
                  </a:lnTo>
                  <a:lnTo>
                    <a:pt x="184" y="73"/>
                  </a:lnTo>
                  <a:close/>
                  <a:moveTo>
                    <a:pt x="72" y="123"/>
                  </a:moveTo>
                  <a:lnTo>
                    <a:pt x="0" y="174"/>
                  </a:lnTo>
                  <a:lnTo>
                    <a:pt x="0" y="73"/>
                  </a:lnTo>
                  <a:lnTo>
                    <a:pt x="72" y="123"/>
                  </a:lnTo>
                  <a:lnTo>
                    <a:pt x="72" y="123"/>
                  </a:lnTo>
                  <a:close/>
                  <a:moveTo>
                    <a:pt x="184" y="184"/>
                  </a:moveTo>
                  <a:lnTo>
                    <a:pt x="0" y="184"/>
                  </a:lnTo>
                  <a:lnTo>
                    <a:pt x="94" y="123"/>
                  </a:lnTo>
                  <a:lnTo>
                    <a:pt x="184" y="184"/>
                  </a:lnTo>
                  <a:lnTo>
                    <a:pt x="184" y="184"/>
                  </a:lnTo>
                  <a:close/>
                  <a:moveTo>
                    <a:pt x="115" y="109"/>
                  </a:moveTo>
                  <a:lnTo>
                    <a:pt x="68" y="109"/>
                  </a:lnTo>
                  <a:lnTo>
                    <a:pt x="54" y="98"/>
                  </a:lnTo>
                  <a:lnTo>
                    <a:pt x="130" y="98"/>
                  </a:lnTo>
                  <a:lnTo>
                    <a:pt x="115" y="109"/>
                  </a:lnTo>
                  <a:lnTo>
                    <a:pt x="115" y="109"/>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spTree>
    <p:custDataLst>
      <p:tags r:id="rId6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5225415" y="2367915"/>
            <a:ext cx="1741805" cy="822960"/>
          </a:xfrm>
          <a:prstGeom prst="rect">
            <a:avLst/>
          </a:prstGeom>
          <a:noFill/>
          <a:effectLst/>
        </p:spPr>
        <p:txBody>
          <a:bodyPr wrap="square" rtlCol="0">
            <a:normAutofit fontScale="67500" lnSpcReduction="20000"/>
          </a:bodyPr>
          <a:p>
            <a:pPr algn="ct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壹</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2" name="文本占位符 2"/>
          <p:cNvSpPr>
            <a:spLocks noGrp="1"/>
          </p:cNvSpPr>
          <p:nvPr>
            <p:custDataLst>
              <p:tags r:id="rId2"/>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4" name="标题 1"/>
          <p:cNvSpPr>
            <a:spLocks noGrp="1"/>
          </p:cNvSpPr>
          <p:nvPr>
            <p:custDataLst>
              <p:tags r:id="rId3"/>
            </p:custDataLst>
          </p:nvPr>
        </p:nvSpPr>
        <p:spPr>
          <a:xfrm>
            <a:off x="3338286" y="3243600"/>
            <a:ext cx="5515526" cy="914400"/>
          </a:xfrm>
          <a:prstGeom prst="rect">
            <a:avLst/>
          </a:prstGeom>
        </p:spPr>
        <p:txBody>
          <a:bodyPr vert="horz" lIns="90000" tIns="46800" rIns="90000" bIns="46800" rtlCol="0" anchor="ctr" anchorCtr="0">
            <a:normAutofit fontScale="90000"/>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sym typeface="+mn-lt"/>
              </a:rPr>
              <a:t>动火作业的基本要求</a:t>
            </a:r>
            <a:endParaRPr lang="zh-CN" altLang="en-US" sz="4400" dirty="0">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2" name="图片 1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2" name="组合 1"/>
          <p:cNvGrpSpPr/>
          <p:nvPr/>
        </p:nvGrpSpPr>
        <p:grpSpPr>
          <a:xfrm>
            <a:off x="0" y="315595"/>
            <a:ext cx="2943225" cy="429895"/>
            <a:chOff x="0" y="497"/>
            <a:chExt cx="4635" cy="677"/>
          </a:xfrm>
        </p:grpSpPr>
        <p:sp>
          <p:nvSpPr>
            <p:cNvPr id="208"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811" y="497"/>
              <a:ext cx="3824"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动土作业安全要求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90" name="组合 89"/>
          <p:cNvGrpSpPr/>
          <p:nvPr/>
        </p:nvGrpSpPr>
        <p:grpSpPr>
          <a:xfrm>
            <a:off x="1626553" y="1567946"/>
            <a:ext cx="8939530" cy="4105206"/>
            <a:chOff x="2272" y="3135"/>
            <a:chExt cx="14078" cy="6465"/>
          </a:xfrm>
        </p:grpSpPr>
        <p:sp>
          <p:nvSpPr>
            <p:cNvPr id="3" name="Freeform 9"/>
            <p:cNvSpPr>
              <a:spLocks noEditPoints="1"/>
            </p:cNvSpPr>
            <p:nvPr>
              <p:custDataLst>
                <p:tags r:id="rId12"/>
              </p:custDataLst>
            </p:nvPr>
          </p:nvSpPr>
          <p:spPr bwMode="auto">
            <a:xfrm rot="20049179">
              <a:off x="2594" y="4195"/>
              <a:ext cx="1933" cy="4460"/>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chemeClr val="lt1">
                <a:lumMod val="95000"/>
              </a:schemeClr>
            </a:solidFill>
            <a:ln w="9525">
              <a:noFill/>
              <a:round/>
            </a:ln>
          </p:spPr>
          <p:txBody>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4" name="Rounded Rectangle 50"/>
            <p:cNvSpPr/>
            <p:nvPr>
              <p:custDataLst>
                <p:tags r:id="rId13"/>
              </p:custDataLst>
            </p:nvPr>
          </p:nvSpPr>
          <p:spPr bwMode="auto">
            <a:xfrm rot="16015752" flipH="1">
              <a:off x="1211" y="7320"/>
              <a:ext cx="3306" cy="1185"/>
            </a:xfrm>
            <a:prstGeom prst="roundRect">
              <a:avLst/>
            </a:prstGeom>
            <a:solidFill>
              <a:schemeClr val="accent3"/>
            </a:solidFill>
            <a:ln w="9525">
              <a:noFill/>
              <a:round/>
            </a:ln>
          </p:spPr>
          <p:txBody>
            <a:bodyPr anchor="ctr"/>
            <a:lstStyle/>
            <a:p>
              <a:pP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 name="Oval 52"/>
            <p:cNvSpPr/>
            <p:nvPr>
              <p:custDataLst>
                <p:tags r:id="rId14"/>
              </p:custDataLst>
            </p:nvPr>
          </p:nvSpPr>
          <p:spPr>
            <a:xfrm rot="21415752" flipH="1">
              <a:off x="2671" y="6432"/>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6" name="Rounded Rectangle 53"/>
            <p:cNvSpPr/>
            <p:nvPr>
              <p:custDataLst>
                <p:tags r:id="rId15"/>
              </p:custDataLst>
            </p:nvPr>
          </p:nvSpPr>
          <p:spPr>
            <a:xfrm rot="21415752" flipH="1">
              <a:off x="2747" y="5419"/>
              <a:ext cx="100"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 name="Rounded Rectangle 7"/>
            <p:cNvSpPr/>
            <p:nvPr>
              <p:custDataLst>
                <p:tags r:id="rId16"/>
              </p:custDataLst>
            </p:nvPr>
          </p:nvSpPr>
          <p:spPr bwMode="auto">
            <a:xfrm rot="1568449">
              <a:off x="3686" y="5768"/>
              <a:ext cx="3306" cy="1185"/>
            </a:xfrm>
            <a:prstGeom prst="roundRect">
              <a:avLst/>
            </a:prstGeom>
            <a:solidFill>
              <a:schemeClr val="accent6"/>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8" name="Oval 9"/>
            <p:cNvSpPr/>
            <p:nvPr>
              <p:custDataLst>
                <p:tags r:id="rId17"/>
              </p:custDataLst>
            </p:nvPr>
          </p:nvSpPr>
          <p:spPr>
            <a:xfrm rot="17768449">
              <a:off x="3978" y="5653"/>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9" name="Rounded Rectangle 10"/>
            <p:cNvSpPr/>
            <p:nvPr>
              <p:custDataLst>
                <p:tags r:id="rId18"/>
              </p:custDataLst>
            </p:nvPr>
          </p:nvSpPr>
          <p:spPr>
            <a:xfrm rot="17768449">
              <a:off x="3590" y="4946"/>
              <a:ext cx="100"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11" name="Rounded Rectangle 13"/>
            <p:cNvSpPr/>
            <p:nvPr>
              <p:custDataLst>
                <p:tags r:id="rId19"/>
              </p:custDataLst>
            </p:nvPr>
          </p:nvSpPr>
          <p:spPr bwMode="auto">
            <a:xfrm rot="140878">
              <a:off x="4148" y="4677"/>
              <a:ext cx="3306" cy="1185"/>
            </a:xfrm>
            <a:prstGeom prst="roundRect">
              <a:avLst/>
            </a:prstGeom>
            <a:solidFill>
              <a:schemeClr val="accent2"/>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19" name="Oval 15"/>
            <p:cNvSpPr/>
            <p:nvPr>
              <p:custDataLst>
                <p:tags r:id="rId20"/>
              </p:custDataLst>
            </p:nvPr>
          </p:nvSpPr>
          <p:spPr>
            <a:xfrm rot="16340878">
              <a:off x="4321" y="5095"/>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6" name="Rounded Rectangle 16"/>
            <p:cNvSpPr/>
            <p:nvPr>
              <p:custDataLst>
                <p:tags r:id="rId21"/>
              </p:custDataLst>
            </p:nvPr>
          </p:nvSpPr>
          <p:spPr>
            <a:xfrm rot="16340878">
              <a:off x="3877" y="4608"/>
              <a:ext cx="98"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21" name="Rounded Rectangle 19"/>
            <p:cNvSpPr/>
            <p:nvPr>
              <p:custDataLst>
                <p:tags r:id="rId22"/>
              </p:custDataLst>
            </p:nvPr>
          </p:nvSpPr>
          <p:spPr bwMode="auto">
            <a:xfrm rot="20546288">
              <a:off x="3921" y="3643"/>
              <a:ext cx="3306" cy="1185"/>
            </a:xfrm>
            <a:prstGeom prst="roundRect">
              <a:avLst/>
            </a:prstGeom>
            <a:solidFill>
              <a:schemeClr val="accent1"/>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8" name="Oval 21"/>
            <p:cNvSpPr/>
            <p:nvPr>
              <p:custDataLst>
                <p:tags r:id="rId23"/>
              </p:custDataLst>
            </p:nvPr>
          </p:nvSpPr>
          <p:spPr>
            <a:xfrm rot="15146288">
              <a:off x="4167" y="4514"/>
              <a:ext cx="307"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9" name="Rounded Rectangle 22"/>
            <p:cNvSpPr/>
            <p:nvPr>
              <p:custDataLst>
                <p:tags r:id="rId24"/>
              </p:custDataLst>
            </p:nvPr>
          </p:nvSpPr>
          <p:spPr>
            <a:xfrm rot="15146288">
              <a:off x="3748" y="4216"/>
              <a:ext cx="96"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22" name="组合 21"/>
            <p:cNvGrpSpPr/>
            <p:nvPr>
              <p:custDataLst>
                <p:tags r:id="rId25"/>
              </p:custDataLst>
            </p:nvPr>
          </p:nvGrpSpPr>
          <p:grpSpPr>
            <a:xfrm>
              <a:off x="9681" y="3135"/>
              <a:ext cx="1029" cy="1029"/>
              <a:chOff x="7549402" y="1244356"/>
              <a:chExt cx="638175" cy="638175"/>
            </a:xfrm>
          </p:grpSpPr>
          <p:sp>
            <p:nvSpPr>
              <p:cNvPr id="23" name="Oval 54"/>
              <p:cNvSpPr/>
              <p:nvPr>
                <p:custDataLst>
                  <p:tags r:id="rId26"/>
                </p:custDataLst>
              </p:nvPr>
            </p:nvSpPr>
            <p:spPr>
              <a:xfrm>
                <a:off x="7549402" y="1244356"/>
                <a:ext cx="638175" cy="638175"/>
              </a:xfrm>
              <a:prstGeom prst="ellipse">
                <a:avLst/>
              </a:prstGeom>
              <a:solidFill>
                <a:schemeClr val="accen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25" name="任意多边形 24"/>
              <p:cNvSpPr/>
              <p:nvPr>
                <p:custDataLst>
                  <p:tags r:id="rId27"/>
                </p:custDataLst>
              </p:nvPr>
            </p:nvSpPr>
            <p:spPr bwMode="auto">
              <a:xfrm>
                <a:off x="7655764" y="1347544"/>
                <a:ext cx="398463" cy="358775"/>
              </a:xfrm>
              <a:custGeom>
                <a:avLst/>
                <a:gdLst>
                  <a:gd name="connsiteX0" fmla="*/ 75665 w 398463"/>
                  <a:gd name="connsiteY0" fmla="*/ 195262 h 358775"/>
                  <a:gd name="connsiteX1" fmla="*/ 146050 w 398463"/>
                  <a:gd name="connsiteY1" fmla="*/ 295480 h 358775"/>
                  <a:gd name="connsiteX2" fmla="*/ 116136 w 398463"/>
                  <a:gd name="connsiteY2" fmla="*/ 295480 h 358775"/>
                  <a:gd name="connsiteX3" fmla="*/ 116136 w 398463"/>
                  <a:gd name="connsiteY3" fmla="*/ 358775 h 358775"/>
                  <a:gd name="connsiteX4" fmla="*/ 29914 w 398463"/>
                  <a:gd name="connsiteY4" fmla="*/ 358775 h 358775"/>
                  <a:gd name="connsiteX5" fmla="*/ 29914 w 398463"/>
                  <a:gd name="connsiteY5" fmla="*/ 295480 h 358775"/>
                  <a:gd name="connsiteX6" fmla="*/ 0 w 398463"/>
                  <a:gd name="connsiteY6" fmla="*/ 295480 h 358775"/>
                  <a:gd name="connsiteX7" fmla="*/ 200255 w 398463"/>
                  <a:gd name="connsiteY7" fmla="*/ 95250 h 358775"/>
                  <a:gd name="connsiteX8" fmla="*/ 269875 w 398463"/>
                  <a:gd name="connsiteY8" fmla="*/ 200660 h 358775"/>
                  <a:gd name="connsiteX9" fmla="*/ 240287 w 398463"/>
                  <a:gd name="connsiteY9" fmla="*/ 200660 h 358775"/>
                  <a:gd name="connsiteX10" fmla="*/ 240287 w 398463"/>
                  <a:gd name="connsiteY10" fmla="*/ 358775 h 358775"/>
                  <a:gd name="connsiteX11" fmla="*/ 158483 w 398463"/>
                  <a:gd name="connsiteY11" fmla="*/ 358775 h 358775"/>
                  <a:gd name="connsiteX12" fmla="*/ 158483 w 398463"/>
                  <a:gd name="connsiteY12" fmla="*/ 200660 h 358775"/>
                  <a:gd name="connsiteX13" fmla="*/ 125413 w 398463"/>
                  <a:gd name="connsiteY13" fmla="*/ 200660 h 358775"/>
                  <a:gd name="connsiteX14" fmla="*/ 328078 w 398463"/>
                  <a:gd name="connsiteY14" fmla="*/ 0 h 358775"/>
                  <a:gd name="connsiteX15" fmla="*/ 398463 w 398463"/>
                  <a:gd name="connsiteY15" fmla="*/ 100246 h 358775"/>
                  <a:gd name="connsiteX16" fmla="*/ 370309 w 398463"/>
                  <a:gd name="connsiteY16" fmla="*/ 100246 h 358775"/>
                  <a:gd name="connsiteX17" fmla="*/ 370309 w 398463"/>
                  <a:gd name="connsiteY17" fmla="*/ 358775 h 358775"/>
                  <a:gd name="connsiteX18" fmla="*/ 282327 w 398463"/>
                  <a:gd name="connsiteY18" fmla="*/ 358775 h 358775"/>
                  <a:gd name="connsiteX19" fmla="*/ 282327 w 398463"/>
                  <a:gd name="connsiteY19" fmla="*/ 100246 h 358775"/>
                  <a:gd name="connsiteX20" fmla="*/ 252413 w 398463"/>
                  <a:gd name="connsiteY20" fmla="*/ 100246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463" h="358775">
                    <a:moveTo>
                      <a:pt x="75665" y="195262"/>
                    </a:moveTo>
                    <a:lnTo>
                      <a:pt x="146050" y="295480"/>
                    </a:lnTo>
                    <a:lnTo>
                      <a:pt x="116136" y="295480"/>
                    </a:lnTo>
                    <a:lnTo>
                      <a:pt x="116136" y="358775"/>
                    </a:lnTo>
                    <a:lnTo>
                      <a:pt x="29914" y="358775"/>
                    </a:lnTo>
                    <a:lnTo>
                      <a:pt x="29914" y="295480"/>
                    </a:lnTo>
                    <a:lnTo>
                      <a:pt x="0" y="295480"/>
                    </a:lnTo>
                    <a:close/>
                    <a:moveTo>
                      <a:pt x="200255" y="95250"/>
                    </a:moveTo>
                    <a:lnTo>
                      <a:pt x="269875" y="200660"/>
                    </a:lnTo>
                    <a:lnTo>
                      <a:pt x="240287" y="200660"/>
                    </a:lnTo>
                    <a:lnTo>
                      <a:pt x="240287" y="358775"/>
                    </a:lnTo>
                    <a:lnTo>
                      <a:pt x="158483" y="358775"/>
                    </a:lnTo>
                    <a:lnTo>
                      <a:pt x="158483" y="200660"/>
                    </a:lnTo>
                    <a:lnTo>
                      <a:pt x="125413" y="200660"/>
                    </a:lnTo>
                    <a:close/>
                    <a:moveTo>
                      <a:pt x="328078" y="0"/>
                    </a:moveTo>
                    <a:lnTo>
                      <a:pt x="398463" y="100246"/>
                    </a:lnTo>
                    <a:lnTo>
                      <a:pt x="370309" y="100246"/>
                    </a:lnTo>
                    <a:lnTo>
                      <a:pt x="370309" y="358775"/>
                    </a:lnTo>
                    <a:lnTo>
                      <a:pt x="282327" y="358775"/>
                    </a:lnTo>
                    <a:lnTo>
                      <a:pt x="282327" y="100246"/>
                    </a:lnTo>
                    <a:lnTo>
                      <a:pt x="252413" y="100246"/>
                    </a:lnTo>
                    <a:close/>
                  </a:path>
                </a:pathLst>
              </a:custGeom>
              <a:solidFill>
                <a:schemeClr val="dk1">
                  <a:lumMod val="50000"/>
                  <a:lumOff val="50000"/>
                </a:schemeClr>
              </a:solidFill>
              <a:ln>
                <a:noFill/>
              </a:ln>
            </p:spPr>
            <p:txBody>
              <a:bodyPr wrap="square">
                <a:noAutofit/>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26" name="组合 25"/>
            <p:cNvGrpSpPr/>
            <p:nvPr>
              <p:custDataLst>
                <p:tags r:id="rId28"/>
              </p:custDataLst>
            </p:nvPr>
          </p:nvGrpSpPr>
          <p:grpSpPr>
            <a:xfrm>
              <a:off x="9681" y="4897"/>
              <a:ext cx="1029" cy="1029"/>
              <a:chOff x="7549402" y="2165822"/>
              <a:chExt cx="638175" cy="638175"/>
            </a:xfrm>
          </p:grpSpPr>
          <p:sp>
            <p:nvSpPr>
              <p:cNvPr id="69" name="Oval 56"/>
              <p:cNvSpPr/>
              <p:nvPr>
                <p:custDataLst>
                  <p:tags r:id="rId29"/>
                </p:custDataLst>
              </p:nvPr>
            </p:nvSpPr>
            <p:spPr>
              <a:xfrm>
                <a:off x="7549402" y="2165822"/>
                <a:ext cx="638175" cy="638175"/>
              </a:xfrm>
              <a:prstGeom prst="ellipse">
                <a:avLst/>
              </a:prstGeom>
              <a:solidFill>
                <a:schemeClr val="accent2"/>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0" name="Freeform 11"/>
              <p:cNvSpPr>
                <a:spLocks noEditPoints="1"/>
              </p:cNvSpPr>
              <p:nvPr>
                <p:custDataLst>
                  <p:tags r:id="rId30"/>
                </p:custDataLst>
              </p:nvPr>
            </p:nvSpPr>
            <p:spPr bwMode="auto">
              <a:xfrm>
                <a:off x="7652589" y="2275359"/>
                <a:ext cx="455613" cy="376238"/>
              </a:xfrm>
              <a:custGeom>
                <a:avLst/>
                <a:gdLst>
                  <a:gd name="T0" fmla="*/ 260 w 287"/>
                  <a:gd name="T1" fmla="*/ 78 h 237"/>
                  <a:gd name="T2" fmla="*/ 244 w 287"/>
                  <a:gd name="T3" fmla="*/ 94 h 237"/>
                  <a:gd name="T4" fmla="*/ 260 w 287"/>
                  <a:gd name="T5" fmla="*/ 111 h 237"/>
                  <a:gd name="T6" fmla="*/ 277 w 287"/>
                  <a:gd name="T7" fmla="*/ 94 h 237"/>
                  <a:gd name="T8" fmla="*/ 260 w 287"/>
                  <a:gd name="T9" fmla="*/ 78 h 237"/>
                  <a:gd name="T10" fmla="*/ 27 w 287"/>
                  <a:gd name="T11" fmla="*/ 78 h 237"/>
                  <a:gd name="T12" fmla="*/ 11 w 287"/>
                  <a:gd name="T13" fmla="*/ 94 h 237"/>
                  <a:gd name="T14" fmla="*/ 27 w 287"/>
                  <a:gd name="T15" fmla="*/ 111 h 237"/>
                  <a:gd name="T16" fmla="*/ 43 w 287"/>
                  <a:gd name="T17" fmla="*/ 94 h 237"/>
                  <a:gd name="T18" fmla="*/ 27 w 287"/>
                  <a:gd name="T19" fmla="*/ 78 h 237"/>
                  <a:gd name="T20" fmla="*/ 212 w 287"/>
                  <a:gd name="T21" fmla="*/ 49 h 237"/>
                  <a:gd name="T22" fmla="*/ 188 w 287"/>
                  <a:gd name="T23" fmla="*/ 73 h 237"/>
                  <a:gd name="T24" fmla="*/ 212 w 287"/>
                  <a:gd name="T25" fmla="*/ 97 h 237"/>
                  <a:gd name="T26" fmla="*/ 236 w 287"/>
                  <a:gd name="T27" fmla="*/ 73 h 237"/>
                  <a:gd name="T28" fmla="*/ 212 w 287"/>
                  <a:gd name="T29" fmla="*/ 49 h 237"/>
                  <a:gd name="T30" fmla="*/ 287 w 287"/>
                  <a:gd name="T31" fmla="*/ 196 h 237"/>
                  <a:gd name="T32" fmla="*/ 259 w 287"/>
                  <a:gd name="T33" fmla="*/ 196 h 237"/>
                  <a:gd name="T34" fmla="*/ 259 w 287"/>
                  <a:gd name="T35" fmla="*/ 145 h 237"/>
                  <a:gd name="T36" fmla="*/ 253 w 287"/>
                  <a:gd name="T37" fmla="*/ 121 h 237"/>
                  <a:gd name="T38" fmla="*/ 260 w 287"/>
                  <a:gd name="T39" fmla="*/ 120 h 237"/>
                  <a:gd name="T40" fmla="*/ 287 w 287"/>
                  <a:gd name="T41" fmla="*/ 147 h 237"/>
                  <a:gd name="T42" fmla="*/ 287 w 287"/>
                  <a:gd name="T43" fmla="*/ 196 h 237"/>
                  <a:gd name="T44" fmla="*/ 75 w 287"/>
                  <a:gd name="T45" fmla="*/ 49 h 237"/>
                  <a:gd name="T46" fmla="*/ 51 w 287"/>
                  <a:gd name="T47" fmla="*/ 73 h 237"/>
                  <a:gd name="T48" fmla="*/ 75 w 287"/>
                  <a:gd name="T49" fmla="*/ 97 h 237"/>
                  <a:gd name="T50" fmla="*/ 99 w 287"/>
                  <a:gd name="T51" fmla="*/ 73 h 237"/>
                  <a:gd name="T52" fmla="*/ 75 w 287"/>
                  <a:gd name="T53" fmla="*/ 49 h 237"/>
                  <a:gd name="T54" fmla="*/ 27 w 287"/>
                  <a:gd name="T55" fmla="*/ 120 h 237"/>
                  <a:gd name="T56" fmla="*/ 34 w 287"/>
                  <a:gd name="T57" fmla="*/ 121 h 237"/>
                  <a:gd name="T58" fmla="*/ 28 w 287"/>
                  <a:gd name="T59" fmla="*/ 145 h 237"/>
                  <a:gd name="T60" fmla="*/ 28 w 287"/>
                  <a:gd name="T61" fmla="*/ 196 h 237"/>
                  <a:gd name="T62" fmla="*/ 0 w 287"/>
                  <a:gd name="T63" fmla="*/ 196 h 237"/>
                  <a:gd name="T64" fmla="*/ 0 w 287"/>
                  <a:gd name="T65" fmla="*/ 147 h 237"/>
                  <a:gd name="T66" fmla="*/ 27 w 287"/>
                  <a:gd name="T67" fmla="*/ 120 h 237"/>
                  <a:gd name="T68" fmla="*/ 144 w 287"/>
                  <a:gd name="T69" fmla="*/ 0 h 237"/>
                  <a:gd name="T70" fmla="*/ 108 w 287"/>
                  <a:gd name="T71" fmla="*/ 36 h 237"/>
                  <a:gd name="T72" fmla="*/ 144 w 287"/>
                  <a:gd name="T73" fmla="*/ 72 h 237"/>
                  <a:gd name="T74" fmla="*/ 179 w 287"/>
                  <a:gd name="T75" fmla="*/ 36 h 237"/>
                  <a:gd name="T76" fmla="*/ 144 w 287"/>
                  <a:gd name="T77" fmla="*/ 0 h 237"/>
                  <a:gd name="T78" fmla="*/ 251 w 287"/>
                  <a:gd name="T79" fmla="*/ 214 h 237"/>
                  <a:gd name="T80" fmla="*/ 208 w 287"/>
                  <a:gd name="T81" fmla="*/ 214 h 237"/>
                  <a:gd name="T82" fmla="*/ 208 w 287"/>
                  <a:gd name="T83" fmla="*/ 137 h 237"/>
                  <a:gd name="T84" fmla="*/ 201 w 287"/>
                  <a:gd name="T85" fmla="*/ 108 h 237"/>
                  <a:gd name="T86" fmla="*/ 212 w 287"/>
                  <a:gd name="T87" fmla="*/ 106 h 237"/>
                  <a:gd name="T88" fmla="*/ 251 w 287"/>
                  <a:gd name="T89" fmla="*/ 145 h 237"/>
                  <a:gd name="T90" fmla="*/ 251 w 287"/>
                  <a:gd name="T91" fmla="*/ 214 h 237"/>
                  <a:gd name="T92" fmla="*/ 79 w 287"/>
                  <a:gd name="T93" fmla="*/ 137 h 237"/>
                  <a:gd name="T94" fmla="*/ 79 w 287"/>
                  <a:gd name="T95" fmla="*/ 214 h 237"/>
                  <a:gd name="T96" fmla="*/ 37 w 287"/>
                  <a:gd name="T97" fmla="*/ 214 h 237"/>
                  <a:gd name="T98" fmla="*/ 37 w 287"/>
                  <a:gd name="T99" fmla="*/ 145 h 237"/>
                  <a:gd name="T100" fmla="*/ 75 w 287"/>
                  <a:gd name="T101" fmla="*/ 106 h 237"/>
                  <a:gd name="T102" fmla="*/ 86 w 287"/>
                  <a:gd name="T103" fmla="*/ 108 h 237"/>
                  <a:gd name="T104" fmla="*/ 79 w 287"/>
                  <a:gd name="T105" fmla="*/ 137 h 237"/>
                  <a:gd name="T106" fmla="*/ 88 w 287"/>
                  <a:gd name="T107" fmla="*/ 237 h 237"/>
                  <a:gd name="T108" fmla="*/ 200 w 287"/>
                  <a:gd name="T109" fmla="*/ 237 h 237"/>
                  <a:gd name="T110" fmla="*/ 200 w 287"/>
                  <a:gd name="T111" fmla="*/ 137 h 237"/>
                  <a:gd name="T112" fmla="*/ 144 w 287"/>
                  <a:gd name="T113" fmla="*/ 81 h 237"/>
                  <a:gd name="T114" fmla="*/ 88 w 287"/>
                  <a:gd name="T115" fmla="*/ 137 h 237"/>
                  <a:gd name="T116" fmla="*/ 88 w 287"/>
                  <a:gd name="T1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dk1">
                  <a:lumMod val="50000"/>
                  <a:lumOff val="50000"/>
                </a:schemeClr>
              </a:solidFill>
              <a:ln>
                <a:noFill/>
              </a:ln>
            </p:spPr>
            <p:txBody>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27" name="组合 26"/>
            <p:cNvGrpSpPr/>
            <p:nvPr>
              <p:custDataLst>
                <p:tags r:id="rId31"/>
              </p:custDataLst>
            </p:nvPr>
          </p:nvGrpSpPr>
          <p:grpSpPr>
            <a:xfrm>
              <a:off x="9681" y="6659"/>
              <a:ext cx="1029" cy="1029"/>
              <a:chOff x="7549402" y="3103721"/>
              <a:chExt cx="638175" cy="638175"/>
            </a:xfrm>
          </p:grpSpPr>
          <p:sp>
            <p:nvSpPr>
              <p:cNvPr id="33" name="Oval 58"/>
              <p:cNvSpPr/>
              <p:nvPr>
                <p:custDataLst>
                  <p:tags r:id="rId32"/>
                </p:custDataLst>
              </p:nvPr>
            </p:nvSpPr>
            <p:spPr>
              <a:xfrm>
                <a:off x="7549402" y="3103721"/>
                <a:ext cx="638175" cy="638175"/>
              </a:xfrm>
              <a:prstGeom prst="ellipse">
                <a:avLst/>
              </a:prstGeom>
              <a:solidFill>
                <a:schemeClr val="accent6"/>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34" name="Freeform 5"/>
              <p:cNvSpPr>
                <a:spLocks noEditPoints="1"/>
              </p:cNvSpPr>
              <p:nvPr>
                <p:custDataLst>
                  <p:tags r:id="rId33"/>
                </p:custDataLst>
              </p:nvPr>
            </p:nvSpPr>
            <p:spPr bwMode="auto">
              <a:xfrm>
                <a:off x="7689102" y="3283109"/>
                <a:ext cx="347662" cy="274637"/>
              </a:xfrm>
              <a:custGeom>
                <a:avLst/>
                <a:gdLst>
                  <a:gd name="T0" fmla="*/ 410 w 411"/>
                  <a:gd name="T1" fmla="*/ 309 h 324"/>
                  <a:gd name="T2" fmla="*/ 410 w 411"/>
                  <a:gd name="T3" fmla="*/ 46 h 324"/>
                  <a:gd name="T4" fmla="*/ 395 w 411"/>
                  <a:gd name="T5" fmla="*/ 32 h 324"/>
                  <a:gd name="T6" fmla="*/ 210 w 411"/>
                  <a:gd name="T7" fmla="*/ 32 h 324"/>
                  <a:gd name="T8" fmla="*/ 200 w 411"/>
                  <a:gd name="T9" fmla="*/ 17 h 324"/>
                  <a:gd name="T10" fmla="*/ 200 w 411"/>
                  <a:gd name="T11" fmla="*/ 15 h 324"/>
                  <a:gd name="T12" fmla="*/ 184 w 411"/>
                  <a:gd name="T13" fmla="*/ 0 h 324"/>
                  <a:gd name="T14" fmla="*/ 86 w 411"/>
                  <a:gd name="T15" fmla="*/ 0 h 324"/>
                  <a:gd name="T16" fmla="*/ 70 w 411"/>
                  <a:gd name="T17" fmla="*/ 15 h 324"/>
                  <a:gd name="T18" fmla="*/ 70 w 411"/>
                  <a:gd name="T19" fmla="*/ 17 h 324"/>
                  <a:gd name="T20" fmla="*/ 60 w 411"/>
                  <a:gd name="T21" fmla="*/ 32 h 324"/>
                  <a:gd name="T22" fmla="*/ 60 w 411"/>
                  <a:gd name="T23" fmla="*/ 32 h 324"/>
                  <a:gd name="T24" fmla="*/ 46 w 411"/>
                  <a:gd name="T25" fmla="*/ 46 h 324"/>
                  <a:gd name="T26" fmla="*/ 46 w 411"/>
                  <a:gd name="T27" fmla="*/ 122 h 324"/>
                  <a:gd name="T28" fmla="*/ 14 w 411"/>
                  <a:gd name="T29" fmla="*/ 122 h 324"/>
                  <a:gd name="T30" fmla="*/ 5 w 411"/>
                  <a:gd name="T31" fmla="*/ 138 h 324"/>
                  <a:gd name="T32" fmla="*/ 38 w 411"/>
                  <a:gd name="T33" fmla="*/ 309 h 324"/>
                  <a:gd name="T34" fmla="*/ 53 w 411"/>
                  <a:gd name="T35" fmla="*/ 324 h 324"/>
                  <a:gd name="T36" fmla="*/ 403 w 411"/>
                  <a:gd name="T37" fmla="*/ 324 h 324"/>
                  <a:gd name="T38" fmla="*/ 410 w 411"/>
                  <a:gd name="T39" fmla="*/ 309 h 324"/>
                  <a:gd name="T40" fmla="*/ 392 w 411"/>
                  <a:gd name="T41" fmla="*/ 144 h 324"/>
                  <a:gd name="T42" fmla="*/ 392 w 411"/>
                  <a:gd name="T43" fmla="*/ 316 h 324"/>
                  <a:gd name="T44" fmla="*/ 359 w 411"/>
                  <a:gd name="T45" fmla="*/ 132 h 324"/>
                  <a:gd name="T46" fmla="*/ 345 w 411"/>
                  <a:gd name="T47" fmla="*/ 123 h 324"/>
                  <a:gd name="T48" fmla="*/ 64 w 411"/>
                  <a:gd name="T49" fmla="*/ 123 h 324"/>
                  <a:gd name="T50" fmla="*/ 64 w 411"/>
                  <a:gd name="T51" fmla="*/ 64 h 324"/>
                  <a:gd name="T52" fmla="*/ 392 w 411"/>
                  <a:gd name="T53" fmla="*/ 64 h 324"/>
                  <a:gd name="T54" fmla="*/ 392 w 411"/>
                  <a:gd name="T55" fmla="*/ 14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dk1"/>
              </a:solidFill>
              <a:ln>
                <a:noFill/>
              </a:ln>
            </p:spPr>
            <p:txBody>
              <a:bodyPr lIns="121920" tIns="60960" rIns="121920" bIns="60960"/>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36" name="组合 35"/>
            <p:cNvGrpSpPr/>
            <p:nvPr>
              <p:custDataLst>
                <p:tags r:id="rId34"/>
              </p:custDataLst>
            </p:nvPr>
          </p:nvGrpSpPr>
          <p:grpSpPr>
            <a:xfrm>
              <a:off x="9681" y="8421"/>
              <a:ext cx="1029" cy="1029"/>
              <a:chOff x="7549402" y="4039474"/>
              <a:chExt cx="638175" cy="638175"/>
            </a:xfrm>
          </p:grpSpPr>
          <p:sp>
            <p:nvSpPr>
              <p:cNvPr id="37" name="Oval 60"/>
              <p:cNvSpPr/>
              <p:nvPr>
                <p:custDataLst>
                  <p:tags r:id="rId35"/>
                </p:custDataLst>
              </p:nvPr>
            </p:nvSpPr>
            <p:spPr>
              <a:xfrm>
                <a:off x="7549402" y="4039474"/>
                <a:ext cx="638175" cy="638175"/>
              </a:xfrm>
              <a:prstGeom prst="ellipse">
                <a:avLst/>
              </a:prstGeom>
              <a:solidFill>
                <a:schemeClr val="accent3"/>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8" name="任意多边形 77"/>
              <p:cNvSpPr/>
              <p:nvPr>
                <p:custDataLst>
                  <p:tags r:id="rId36"/>
                </p:custDataLst>
              </p:nvPr>
            </p:nvSpPr>
            <p:spPr bwMode="auto">
              <a:xfrm>
                <a:off x="7682752" y="4195049"/>
                <a:ext cx="379412" cy="325437"/>
              </a:xfrm>
              <a:custGeom>
                <a:avLst/>
                <a:gdLst>
                  <a:gd name="connsiteX0" fmla="*/ 71437 w 379412"/>
                  <a:gd name="connsiteY0" fmla="*/ 269875 h 325437"/>
                  <a:gd name="connsiteX1" fmla="*/ 300037 w 379412"/>
                  <a:gd name="connsiteY1" fmla="*/ 269875 h 325437"/>
                  <a:gd name="connsiteX2" fmla="*/ 300037 w 379412"/>
                  <a:gd name="connsiteY2" fmla="*/ 325437 h 325437"/>
                  <a:gd name="connsiteX3" fmla="*/ 71437 w 379412"/>
                  <a:gd name="connsiteY3" fmla="*/ 325437 h 325437"/>
                  <a:gd name="connsiteX4" fmla="*/ 183496 w 379412"/>
                  <a:gd name="connsiteY4" fmla="*/ 72546 h 325437"/>
                  <a:gd name="connsiteX5" fmla="*/ 198098 w 379412"/>
                  <a:gd name="connsiteY5" fmla="*/ 76830 h 325437"/>
                  <a:gd name="connsiteX6" fmla="*/ 231867 w 379412"/>
                  <a:gd name="connsiteY6" fmla="*/ 130140 h 325437"/>
                  <a:gd name="connsiteX7" fmla="*/ 258038 w 379412"/>
                  <a:gd name="connsiteY7" fmla="*/ 97138 h 325437"/>
                  <a:gd name="connsiteX8" fmla="*/ 271545 w 379412"/>
                  <a:gd name="connsiteY8" fmla="*/ 98831 h 325437"/>
                  <a:gd name="connsiteX9" fmla="*/ 268168 w 379412"/>
                  <a:gd name="connsiteY9" fmla="*/ 138602 h 325437"/>
                  <a:gd name="connsiteX10" fmla="*/ 311224 w 379412"/>
                  <a:gd name="connsiteY10" fmla="*/ 99677 h 325437"/>
                  <a:gd name="connsiteX11" fmla="*/ 336550 w 379412"/>
                  <a:gd name="connsiteY11" fmla="*/ 110678 h 325437"/>
                  <a:gd name="connsiteX12" fmla="*/ 298560 w 379412"/>
                  <a:gd name="connsiteY12" fmla="*/ 258762 h 325437"/>
                  <a:gd name="connsiteX13" fmla="*/ 71465 w 379412"/>
                  <a:gd name="connsiteY13" fmla="*/ 258762 h 325437"/>
                  <a:gd name="connsiteX14" fmla="*/ 44450 w 379412"/>
                  <a:gd name="connsiteY14" fmla="*/ 106447 h 325437"/>
                  <a:gd name="connsiteX15" fmla="*/ 63867 w 379412"/>
                  <a:gd name="connsiteY15" fmla="*/ 99677 h 325437"/>
                  <a:gd name="connsiteX16" fmla="*/ 106078 w 379412"/>
                  <a:gd name="connsiteY16" fmla="*/ 141141 h 325437"/>
                  <a:gd name="connsiteX17" fmla="*/ 104390 w 379412"/>
                  <a:gd name="connsiteY17" fmla="*/ 97138 h 325437"/>
                  <a:gd name="connsiteX18" fmla="*/ 117053 w 379412"/>
                  <a:gd name="connsiteY18" fmla="*/ 97138 h 325437"/>
                  <a:gd name="connsiteX19" fmla="*/ 139847 w 379412"/>
                  <a:gd name="connsiteY19" fmla="*/ 129294 h 325437"/>
                  <a:gd name="connsiteX20" fmla="*/ 172772 w 379412"/>
                  <a:gd name="connsiteY20" fmla="*/ 76830 h 325437"/>
                  <a:gd name="connsiteX21" fmla="*/ 183496 w 379412"/>
                  <a:gd name="connsiteY21" fmla="*/ 72546 h 325437"/>
                  <a:gd name="connsiteX22" fmla="*/ 277019 w 379412"/>
                  <a:gd name="connsiteY22" fmla="*/ 53975 h 325437"/>
                  <a:gd name="connsiteX23" fmla="*/ 295276 w 379412"/>
                  <a:gd name="connsiteY23" fmla="*/ 70644 h 325437"/>
                  <a:gd name="connsiteX24" fmla="*/ 277019 w 379412"/>
                  <a:gd name="connsiteY24" fmla="*/ 87313 h 325437"/>
                  <a:gd name="connsiteX25" fmla="*/ 258762 w 379412"/>
                  <a:gd name="connsiteY25" fmla="*/ 70644 h 325437"/>
                  <a:gd name="connsiteX26" fmla="*/ 277019 w 379412"/>
                  <a:gd name="connsiteY26" fmla="*/ 53975 h 325437"/>
                  <a:gd name="connsiteX27" fmla="*/ 100806 w 379412"/>
                  <a:gd name="connsiteY27" fmla="*/ 53975 h 325437"/>
                  <a:gd name="connsiteX28" fmla="*/ 119062 w 379412"/>
                  <a:gd name="connsiteY28" fmla="*/ 70644 h 325437"/>
                  <a:gd name="connsiteX29" fmla="*/ 100806 w 379412"/>
                  <a:gd name="connsiteY29" fmla="*/ 87313 h 325437"/>
                  <a:gd name="connsiteX30" fmla="*/ 82550 w 379412"/>
                  <a:gd name="connsiteY30" fmla="*/ 70644 h 325437"/>
                  <a:gd name="connsiteX31" fmla="*/ 100806 w 379412"/>
                  <a:gd name="connsiteY31" fmla="*/ 53975 h 325437"/>
                  <a:gd name="connsiteX32" fmla="*/ 347662 w 379412"/>
                  <a:gd name="connsiteY32" fmla="*/ 36512 h 325437"/>
                  <a:gd name="connsiteX33" fmla="*/ 379412 w 379412"/>
                  <a:gd name="connsiteY33" fmla="*/ 65087 h 325437"/>
                  <a:gd name="connsiteX34" fmla="*/ 347662 w 379412"/>
                  <a:gd name="connsiteY34" fmla="*/ 93662 h 325437"/>
                  <a:gd name="connsiteX35" fmla="*/ 315912 w 379412"/>
                  <a:gd name="connsiteY35" fmla="*/ 65087 h 325437"/>
                  <a:gd name="connsiteX36" fmla="*/ 347662 w 379412"/>
                  <a:gd name="connsiteY36" fmla="*/ 36512 h 325437"/>
                  <a:gd name="connsiteX37" fmla="*/ 31750 w 379412"/>
                  <a:gd name="connsiteY37" fmla="*/ 36512 h 325437"/>
                  <a:gd name="connsiteX38" fmla="*/ 63500 w 379412"/>
                  <a:gd name="connsiteY38" fmla="*/ 65881 h 325437"/>
                  <a:gd name="connsiteX39" fmla="*/ 31750 w 379412"/>
                  <a:gd name="connsiteY39" fmla="*/ 95250 h 325437"/>
                  <a:gd name="connsiteX40" fmla="*/ 0 w 379412"/>
                  <a:gd name="connsiteY40" fmla="*/ 65881 h 325437"/>
                  <a:gd name="connsiteX41" fmla="*/ 31750 w 379412"/>
                  <a:gd name="connsiteY41" fmla="*/ 36512 h 325437"/>
                  <a:gd name="connsiteX42" fmla="*/ 185737 w 379412"/>
                  <a:gd name="connsiteY42" fmla="*/ 0 h 325437"/>
                  <a:gd name="connsiteX43" fmla="*/ 217487 w 379412"/>
                  <a:gd name="connsiteY43" fmla="*/ 28575 h 325437"/>
                  <a:gd name="connsiteX44" fmla="*/ 185737 w 379412"/>
                  <a:gd name="connsiteY44" fmla="*/ 57150 h 325437"/>
                  <a:gd name="connsiteX45" fmla="*/ 153987 w 379412"/>
                  <a:gd name="connsiteY45" fmla="*/ 28575 h 325437"/>
                  <a:gd name="connsiteX46" fmla="*/ 185737 w 379412"/>
                  <a:gd name="connsiteY46" fmla="*/ 0 h 3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9412" h="325437">
                    <a:moveTo>
                      <a:pt x="71437" y="269875"/>
                    </a:moveTo>
                    <a:lnTo>
                      <a:pt x="300037" y="269875"/>
                    </a:lnTo>
                    <a:lnTo>
                      <a:pt x="300037" y="325437"/>
                    </a:lnTo>
                    <a:lnTo>
                      <a:pt x="71437" y="325437"/>
                    </a:lnTo>
                    <a:close/>
                    <a:moveTo>
                      <a:pt x="183496" y="72546"/>
                    </a:moveTo>
                    <a:cubicBezTo>
                      <a:pt x="192875" y="71118"/>
                      <a:pt x="198098" y="76830"/>
                      <a:pt x="198098" y="76830"/>
                    </a:cubicBezTo>
                    <a:cubicBezTo>
                      <a:pt x="198098" y="76830"/>
                      <a:pt x="198098" y="76830"/>
                      <a:pt x="231867" y="130140"/>
                    </a:cubicBezTo>
                    <a:cubicBezTo>
                      <a:pt x="231867" y="130140"/>
                      <a:pt x="231867" y="130140"/>
                      <a:pt x="258038" y="97138"/>
                    </a:cubicBezTo>
                    <a:cubicBezTo>
                      <a:pt x="265636" y="89523"/>
                      <a:pt x="271545" y="98831"/>
                      <a:pt x="271545" y="98831"/>
                    </a:cubicBezTo>
                    <a:cubicBezTo>
                      <a:pt x="271545" y="98831"/>
                      <a:pt x="271545" y="98831"/>
                      <a:pt x="268168" y="138602"/>
                    </a:cubicBezTo>
                    <a:cubicBezTo>
                      <a:pt x="268168" y="138602"/>
                      <a:pt x="268168" y="138602"/>
                      <a:pt x="311224" y="99677"/>
                    </a:cubicBezTo>
                    <a:cubicBezTo>
                      <a:pt x="332329" y="91215"/>
                      <a:pt x="336550" y="110678"/>
                      <a:pt x="336550" y="110678"/>
                    </a:cubicBezTo>
                    <a:cubicBezTo>
                      <a:pt x="336550" y="110678"/>
                      <a:pt x="336550" y="110678"/>
                      <a:pt x="298560" y="258762"/>
                    </a:cubicBezTo>
                    <a:cubicBezTo>
                      <a:pt x="298560" y="258762"/>
                      <a:pt x="298560" y="258762"/>
                      <a:pt x="71465" y="258762"/>
                    </a:cubicBezTo>
                    <a:cubicBezTo>
                      <a:pt x="71465" y="258762"/>
                      <a:pt x="71465" y="258762"/>
                      <a:pt x="44450" y="106447"/>
                    </a:cubicBezTo>
                    <a:cubicBezTo>
                      <a:pt x="50360" y="93754"/>
                      <a:pt x="63867" y="99677"/>
                      <a:pt x="63867" y="99677"/>
                    </a:cubicBezTo>
                    <a:cubicBezTo>
                      <a:pt x="63867" y="99677"/>
                      <a:pt x="63867" y="99677"/>
                      <a:pt x="106078" y="141141"/>
                    </a:cubicBezTo>
                    <a:cubicBezTo>
                      <a:pt x="106078" y="141141"/>
                      <a:pt x="106078" y="141141"/>
                      <a:pt x="104390" y="97138"/>
                    </a:cubicBezTo>
                    <a:cubicBezTo>
                      <a:pt x="111144" y="87830"/>
                      <a:pt x="117053" y="97138"/>
                      <a:pt x="117053" y="97138"/>
                    </a:cubicBezTo>
                    <a:cubicBezTo>
                      <a:pt x="117053" y="97138"/>
                      <a:pt x="117053" y="97138"/>
                      <a:pt x="139847" y="129294"/>
                    </a:cubicBezTo>
                    <a:cubicBezTo>
                      <a:pt x="139847" y="129294"/>
                      <a:pt x="139847" y="129294"/>
                      <a:pt x="172772" y="76830"/>
                    </a:cubicBezTo>
                    <a:cubicBezTo>
                      <a:pt x="176782" y="74291"/>
                      <a:pt x="180370" y="73022"/>
                      <a:pt x="183496" y="72546"/>
                    </a:cubicBezTo>
                    <a:close/>
                    <a:moveTo>
                      <a:pt x="277019" y="53975"/>
                    </a:moveTo>
                    <a:cubicBezTo>
                      <a:pt x="287102" y="53975"/>
                      <a:pt x="295276" y="61438"/>
                      <a:pt x="295276" y="70644"/>
                    </a:cubicBezTo>
                    <a:cubicBezTo>
                      <a:pt x="295276" y="79850"/>
                      <a:pt x="287102" y="87313"/>
                      <a:pt x="277019" y="87313"/>
                    </a:cubicBezTo>
                    <a:cubicBezTo>
                      <a:pt x="266936" y="87313"/>
                      <a:pt x="258762" y="79850"/>
                      <a:pt x="258762" y="70644"/>
                    </a:cubicBezTo>
                    <a:cubicBezTo>
                      <a:pt x="258762" y="61438"/>
                      <a:pt x="266936" y="53975"/>
                      <a:pt x="277019" y="53975"/>
                    </a:cubicBezTo>
                    <a:close/>
                    <a:moveTo>
                      <a:pt x="100806" y="53975"/>
                    </a:moveTo>
                    <a:cubicBezTo>
                      <a:pt x="110889" y="53975"/>
                      <a:pt x="119062" y="61438"/>
                      <a:pt x="119062" y="70644"/>
                    </a:cubicBezTo>
                    <a:cubicBezTo>
                      <a:pt x="119062" y="79850"/>
                      <a:pt x="110889" y="87313"/>
                      <a:pt x="100806" y="87313"/>
                    </a:cubicBezTo>
                    <a:cubicBezTo>
                      <a:pt x="90723" y="87313"/>
                      <a:pt x="82550" y="79850"/>
                      <a:pt x="82550" y="70644"/>
                    </a:cubicBezTo>
                    <a:cubicBezTo>
                      <a:pt x="82550" y="61438"/>
                      <a:pt x="90723" y="53975"/>
                      <a:pt x="100806" y="53975"/>
                    </a:cubicBezTo>
                    <a:close/>
                    <a:moveTo>
                      <a:pt x="347662" y="36512"/>
                    </a:moveTo>
                    <a:cubicBezTo>
                      <a:pt x="365197" y="36512"/>
                      <a:pt x="379412" y="49305"/>
                      <a:pt x="379412" y="65087"/>
                    </a:cubicBezTo>
                    <a:cubicBezTo>
                      <a:pt x="379412" y="80869"/>
                      <a:pt x="365197" y="93662"/>
                      <a:pt x="347662" y="93662"/>
                    </a:cubicBezTo>
                    <a:cubicBezTo>
                      <a:pt x="330127" y="93662"/>
                      <a:pt x="315912" y="80869"/>
                      <a:pt x="315912" y="65087"/>
                    </a:cubicBezTo>
                    <a:cubicBezTo>
                      <a:pt x="315912" y="49305"/>
                      <a:pt x="330127" y="36512"/>
                      <a:pt x="347662" y="36512"/>
                    </a:cubicBezTo>
                    <a:close/>
                    <a:moveTo>
                      <a:pt x="31750" y="36512"/>
                    </a:moveTo>
                    <a:cubicBezTo>
                      <a:pt x="49285" y="36512"/>
                      <a:pt x="63500" y="49661"/>
                      <a:pt x="63500" y="65881"/>
                    </a:cubicBezTo>
                    <a:cubicBezTo>
                      <a:pt x="63500" y="82101"/>
                      <a:pt x="49285" y="95250"/>
                      <a:pt x="31750" y="95250"/>
                    </a:cubicBezTo>
                    <a:cubicBezTo>
                      <a:pt x="14215" y="95250"/>
                      <a:pt x="0" y="82101"/>
                      <a:pt x="0" y="65881"/>
                    </a:cubicBezTo>
                    <a:cubicBezTo>
                      <a:pt x="0" y="49661"/>
                      <a:pt x="14215" y="36512"/>
                      <a:pt x="31750" y="36512"/>
                    </a:cubicBezTo>
                    <a:close/>
                    <a:moveTo>
                      <a:pt x="185737" y="0"/>
                    </a:moveTo>
                    <a:cubicBezTo>
                      <a:pt x="203272" y="0"/>
                      <a:pt x="217487" y="12793"/>
                      <a:pt x="217487" y="28575"/>
                    </a:cubicBezTo>
                    <a:cubicBezTo>
                      <a:pt x="217487" y="44357"/>
                      <a:pt x="203272" y="57150"/>
                      <a:pt x="185737" y="57150"/>
                    </a:cubicBezTo>
                    <a:cubicBezTo>
                      <a:pt x="168202" y="57150"/>
                      <a:pt x="153987" y="44357"/>
                      <a:pt x="153987" y="28575"/>
                    </a:cubicBezTo>
                    <a:cubicBezTo>
                      <a:pt x="153987" y="12793"/>
                      <a:pt x="168202" y="0"/>
                      <a:pt x="185737" y="0"/>
                    </a:cubicBezTo>
                    <a:close/>
                  </a:path>
                </a:pathLst>
              </a:custGeom>
              <a:solidFill>
                <a:schemeClr val="dk1">
                  <a:lumMod val="50000"/>
                  <a:lumOff val="50000"/>
                </a:schemeClr>
              </a:solidFill>
              <a:ln>
                <a:noFill/>
              </a:ln>
            </p:spPr>
            <p:txBody>
              <a:bodyPr wrap="square" lIns="121920" tIns="60960" rIns="121920" bIns="60960">
                <a:noAutofit/>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39" name="文本框 38"/>
            <p:cNvSpPr txBox="1"/>
            <p:nvPr>
              <p:custDataLst>
                <p:tags r:id="rId37"/>
              </p:custDataLst>
            </p:nvPr>
          </p:nvSpPr>
          <p:spPr>
            <a:xfrm rot="20582627">
              <a:off x="4691" y="3542"/>
              <a:ext cx="2519"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01</a:t>
              </a:r>
              <a:endParaRPr lang="en-US" altLang="zh-CN" sz="2000" dirty="0">
                <a:solidFill>
                  <a:schemeClr val="lt1"/>
                </a:solidFill>
                <a:latin typeface="隶书" panose="02010509060101010101" pitchFamily="49" charset="-122"/>
                <a:ea typeface="隶书" panose="02010509060101010101" pitchFamily="49" charset="-122"/>
              </a:endParaRPr>
            </a:p>
          </p:txBody>
        </p:sp>
        <p:sp>
          <p:nvSpPr>
            <p:cNvPr id="40" name="文本框 39"/>
            <p:cNvSpPr txBox="1"/>
            <p:nvPr>
              <p:custDataLst>
                <p:tags r:id="rId38"/>
              </p:custDataLst>
            </p:nvPr>
          </p:nvSpPr>
          <p:spPr>
            <a:xfrm rot="150280">
              <a:off x="4827" y="4670"/>
              <a:ext cx="2604"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02</a:t>
              </a:r>
              <a:endParaRPr lang="en-US" altLang="zh-CN" sz="2000" dirty="0">
                <a:solidFill>
                  <a:schemeClr val="lt1"/>
                </a:solidFill>
                <a:latin typeface="隶书" panose="02010509060101010101" pitchFamily="49" charset="-122"/>
                <a:ea typeface="隶书" panose="02010509060101010101" pitchFamily="49" charset="-122"/>
              </a:endParaRPr>
            </a:p>
          </p:txBody>
        </p:sp>
        <p:sp>
          <p:nvSpPr>
            <p:cNvPr id="41" name="文本框 40"/>
            <p:cNvSpPr txBox="1"/>
            <p:nvPr>
              <p:custDataLst>
                <p:tags r:id="rId39"/>
              </p:custDataLst>
            </p:nvPr>
          </p:nvSpPr>
          <p:spPr>
            <a:xfrm rot="1580780">
              <a:off x="4421" y="5923"/>
              <a:ext cx="2539"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dk1"/>
                  </a:solidFill>
                  <a:latin typeface="隶书" panose="02010509060101010101" pitchFamily="49" charset="-122"/>
                  <a:ea typeface="隶书" panose="02010509060101010101" pitchFamily="49" charset="-122"/>
                </a:rPr>
                <a:t>03</a:t>
              </a:r>
              <a:endParaRPr lang="en-US" altLang="zh-CN" sz="2000" dirty="0">
                <a:solidFill>
                  <a:schemeClr val="dk1"/>
                </a:solidFill>
                <a:latin typeface="隶书" panose="02010509060101010101" pitchFamily="49" charset="-122"/>
                <a:ea typeface="隶书" panose="02010509060101010101" pitchFamily="49" charset="-122"/>
              </a:endParaRPr>
            </a:p>
          </p:txBody>
        </p:sp>
        <p:sp>
          <p:nvSpPr>
            <p:cNvPr id="42" name="文本框 41"/>
            <p:cNvSpPr txBox="1"/>
            <p:nvPr>
              <p:custDataLst>
                <p:tags r:id="rId40"/>
              </p:custDataLst>
            </p:nvPr>
          </p:nvSpPr>
          <p:spPr>
            <a:xfrm>
              <a:off x="10955" y="3202"/>
              <a:ext cx="5395"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dirty="0">
                  <a:solidFill>
                    <a:schemeClr val="dk1">
                      <a:lumMod val="75000"/>
                      <a:lumOff val="25000"/>
                    </a:schemeClr>
                  </a:solidFill>
                  <a:latin typeface="隶书" panose="02010509060101010101" pitchFamily="49" charset="-122"/>
                  <a:ea typeface="隶书" panose="02010509060101010101" pitchFamily="49" charset="-122"/>
                </a:rPr>
                <a:t>动土作业应办理《动土安全作业证》，没有《作业证》严禁动土作业。</a:t>
              </a:r>
              <a:endParaRPr lang="da-DK" altLang="zh-CN" sz="1400" b="1"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0" name="文本框 59"/>
            <p:cNvSpPr txBox="1"/>
            <p:nvPr>
              <p:custDataLst>
                <p:tags r:id="rId41"/>
              </p:custDataLst>
            </p:nvPr>
          </p:nvSpPr>
          <p:spPr>
            <a:xfrm>
              <a:off x="10955" y="4748"/>
              <a:ext cx="5395"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a:solidFill>
                    <a:schemeClr val="dk1">
                      <a:lumMod val="75000"/>
                      <a:lumOff val="25000"/>
                    </a:schemeClr>
                  </a:solidFill>
                  <a:latin typeface="隶书" panose="02010509060101010101" pitchFamily="49" charset="-122"/>
                  <a:ea typeface="隶书" panose="02010509060101010101" pitchFamily="49" charset="-122"/>
                </a:rPr>
                <a:t>《作业证》经单位有关水、电、汽、工艺、设备、消防、安全、工程等部门会签，由单位动土作业主管部门审批。</a:t>
              </a:r>
              <a:endParaRPr lang="da-DK" altLang="zh-CN" sz="1400" b="1">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2" name="文本框 61"/>
            <p:cNvSpPr txBox="1"/>
            <p:nvPr>
              <p:custDataLst>
                <p:tags r:id="rId42"/>
              </p:custDataLst>
            </p:nvPr>
          </p:nvSpPr>
          <p:spPr>
            <a:xfrm>
              <a:off x="10955" y="6510"/>
              <a:ext cx="5395" cy="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dirty="0">
                  <a:solidFill>
                    <a:schemeClr val="dk1">
                      <a:lumMod val="75000"/>
                      <a:lumOff val="25000"/>
                    </a:schemeClr>
                  </a:solidFill>
                  <a:latin typeface="隶书" panose="02010509060101010101" pitchFamily="49" charset="-122"/>
                  <a:ea typeface="隶书" panose="02010509060101010101" pitchFamily="49" charset="-122"/>
                </a:rPr>
                <a:t>作业前，项目负责人应对作业人员进行安全教育。作业人员应按规定着装并佩戴合适的个体防护用品。施工单位应进行施工现场危害辨识，并逐条落实安全措施。</a:t>
              </a:r>
              <a:endParaRPr lang="da-DK" altLang="zh-CN" sz="1400" b="1"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3" name="文本框 62"/>
            <p:cNvSpPr txBox="1"/>
            <p:nvPr>
              <p:custDataLst>
                <p:tags r:id="rId43"/>
              </p:custDataLst>
            </p:nvPr>
          </p:nvSpPr>
          <p:spPr>
            <a:xfrm>
              <a:off x="10955" y="8524"/>
              <a:ext cx="5395"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a:solidFill>
                    <a:schemeClr val="dk1">
                      <a:lumMod val="75000"/>
                      <a:lumOff val="25000"/>
                    </a:schemeClr>
                  </a:solidFill>
                  <a:latin typeface="隶书" panose="02010509060101010101" pitchFamily="49" charset="-122"/>
                  <a:ea typeface="隶书" panose="02010509060101010101" pitchFamily="49" charset="-122"/>
                </a:rPr>
                <a:t>作业前，应检查工具、现场支撑是否牢固、完好，发现问题应及时处理。</a:t>
              </a:r>
              <a:endParaRPr lang="da-DK" altLang="zh-CN" sz="1400" b="1">
                <a:solidFill>
                  <a:schemeClr val="dk1">
                    <a:lumMod val="75000"/>
                    <a:lumOff val="25000"/>
                  </a:schemeClr>
                </a:solidFill>
                <a:latin typeface="隶书" panose="02010509060101010101" pitchFamily="49" charset="-122"/>
                <a:ea typeface="隶书" panose="02010509060101010101" pitchFamily="49" charset="-122"/>
              </a:endParaRPr>
            </a:p>
          </p:txBody>
        </p:sp>
        <p:sp>
          <p:nvSpPr>
            <p:cNvPr id="79" name="文本框 78"/>
            <p:cNvSpPr txBox="1"/>
            <p:nvPr>
              <p:custDataLst>
                <p:tags r:id="rId44"/>
              </p:custDataLst>
            </p:nvPr>
          </p:nvSpPr>
          <p:spPr>
            <a:xfrm rot="15999025">
              <a:off x="1532" y="7668"/>
              <a:ext cx="2693"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algn="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04</a:t>
              </a:r>
              <a:endParaRPr lang="en-US" altLang="zh-CN" sz="2000" dirty="0">
                <a:solidFill>
                  <a:schemeClr val="lt1"/>
                </a:solidFill>
                <a:latin typeface="隶书" panose="02010509060101010101" pitchFamily="49" charset="-122"/>
                <a:ea typeface="隶书" panose="02010509060101010101" pitchFamily="49" charset="-122"/>
              </a:endParaRPr>
            </a:p>
          </p:txBody>
        </p:sp>
      </p:grpSp>
    </p:spTree>
    <p:custDataLst>
      <p:tags r:id="rId4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2" name="图片 1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2" name="组合 1"/>
          <p:cNvGrpSpPr/>
          <p:nvPr/>
        </p:nvGrpSpPr>
        <p:grpSpPr>
          <a:xfrm>
            <a:off x="0" y="315595"/>
            <a:ext cx="2943225" cy="429895"/>
            <a:chOff x="0" y="497"/>
            <a:chExt cx="4635" cy="677"/>
          </a:xfrm>
        </p:grpSpPr>
        <p:sp>
          <p:nvSpPr>
            <p:cNvPr id="208"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811" y="497"/>
              <a:ext cx="3824"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动土作业安全要求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90" name="组合 89"/>
          <p:cNvGrpSpPr/>
          <p:nvPr/>
        </p:nvGrpSpPr>
        <p:grpSpPr>
          <a:xfrm>
            <a:off x="1626553" y="1567946"/>
            <a:ext cx="8939530" cy="4410636"/>
            <a:chOff x="2272" y="3135"/>
            <a:chExt cx="14078" cy="6946"/>
          </a:xfrm>
        </p:grpSpPr>
        <p:sp>
          <p:nvSpPr>
            <p:cNvPr id="3" name="Freeform 9"/>
            <p:cNvSpPr>
              <a:spLocks noEditPoints="1"/>
            </p:cNvSpPr>
            <p:nvPr>
              <p:custDataLst>
                <p:tags r:id="rId12"/>
              </p:custDataLst>
            </p:nvPr>
          </p:nvSpPr>
          <p:spPr bwMode="auto">
            <a:xfrm rot="20049179">
              <a:off x="2594" y="4195"/>
              <a:ext cx="1933" cy="4460"/>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chemeClr val="lt1">
                <a:lumMod val="95000"/>
              </a:schemeClr>
            </a:solidFill>
            <a:ln w="9525">
              <a:noFill/>
              <a:round/>
            </a:ln>
          </p:spPr>
          <p:txBody>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4" name="Rounded Rectangle 50"/>
            <p:cNvSpPr/>
            <p:nvPr>
              <p:custDataLst>
                <p:tags r:id="rId13"/>
              </p:custDataLst>
            </p:nvPr>
          </p:nvSpPr>
          <p:spPr bwMode="auto">
            <a:xfrm rot="16015752" flipH="1">
              <a:off x="1211" y="7320"/>
              <a:ext cx="3306" cy="1185"/>
            </a:xfrm>
            <a:prstGeom prst="roundRect">
              <a:avLst/>
            </a:prstGeom>
            <a:solidFill>
              <a:schemeClr val="accent3"/>
            </a:solidFill>
            <a:ln w="9525">
              <a:noFill/>
              <a:round/>
            </a:ln>
          </p:spPr>
          <p:txBody>
            <a:bodyPr anchor="ctr"/>
            <a:lstStyle/>
            <a:p>
              <a:pP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 name="Oval 52"/>
            <p:cNvSpPr/>
            <p:nvPr>
              <p:custDataLst>
                <p:tags r:id="rId14"/>
              </p:custDataLst>
            </p:nvPr>
          </p:nvSpPr>
          <p:spPr>
            <a:xfrm rot="21415752" flipH="1">
              <a:off x="2671" y="6432"/>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6" name="Rounded Rectangle 53"/>
            <p:cNvSpPr/>
            <p:nvPr>
              <p:custDataLst>
                <p:tags r:id="rId15"/>
              </p:custDataLst>
            </p:nvPr>
          </p:nvSpPr>
          <p:spPr>
            <a:xfrm rot="21415752" flipH="1">
              <a:off x="2747" y="5419"/>
              <a:ext cx="100"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 name="Rounded Rectangle 7"/>
            <p:cNvSpPr/>
            <p:nvPr>
              <p:custDataLst>
                <p:tags r:id="rId16"/>
              </p:custDataLst>
            </p:nvPr>
          </p:nvSpPr>
          <p:spPr bwMode="auto">
            <a:xfrm rot="1568449">
              <a:off x="3686" y="5768"/>
              <a:ext cx="3306" cy="1185"/>
            </a:xfrm>
            <a:prstGeom prst="roundRect">
              <a:avLst/>
            </a:prstGeom>
            <a:solidFill>
              <a:schemeClr val="accent6"/>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8" name="Oval 9"/>
            <p:cNvSpPr/>
            <p:nvPr>
              <p:custDataLst>
                <p:tags r:id="rId17"/>
              </p:custDataLst>
            </p:nvPr>
          </p:nvSpPr>
          <p:spPr>
            <a:xfrm rot="17768449">
              <a:off x="3978" y="5653"/>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9" name="Rounded Rectangle 10"/>
            <p:cNvSpPr/>
            <p:nvPr>
              <p:custDataLst>
                <p:tags r:id="rId18"/>
              </p:custDataLst>
            </p:nvPr>
          </p:nvSpPr>
          <p:spPr>
            <a:xfrm rot="17768449">
              <a:off x="3590" y="4946"/>
              <a:ext cx="100"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11" name="Rounded Rectangle 13"/>
            <p:cNvSpPr/>
            <p:nvPr>
              <p:custDataLst>
                <p:tags r:id="rId19"/>
              </p:custDataLst>
            </p:nvPr>
          </p:nvSpPr>
          <p:spPr bwMode="auto">
            <a:xfrm rot="140878">
              <a:off x="4148" y="4677"/>
              <a:ext cx="3306" cy="1185"/>
            </a:xfrm>
            <a:prstGeom prst="roundRect">
              <a:avLst/>
            </a:prstGeom>
            <a:solidFill>
              <a:schemeClr val="accent2"/>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19" name="Oval 15"/>
            <p:cNvSpPr/>
            <p:nvPr>
              <p:custDataLst>
                <p:tags r:id="rId20"/>
              </p:custDataLst>
            </p:nvPr>
          </p:nvSpPr>
          <p:spPr>
            <a:xfrm rot="16340878">
              <a:off x="4321" y="5095"/>
              <a:ext cx="309"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6" name="Rounded Rectangle 16"/>
            <p:cNvSpPr/>
            <p:nvPr>
              <p:custDataLst>
                <p:tags r:id="rId21"/>
              </p:custDataLst>
            </p:nvPr>
          </p:nvSpPr>
          <p:spPr>
            <a:xfrm rot="16340878">
              <a:off x="3877" y="4608"/>
              <a:ext cx="98"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21" name="Rounded Rectangle 19"/>
            <p:cNvSpPr/>
            <p:nvPr>
              <p:custDataLst>
                <p:tags r:id="rId22"/>
              </p:custDataLst>
            </p:nvPr>
          </p:nvSpPr>
          <p:spPr bwMode="auto">
            <a:xfrm rot="20546288">
              <a:off x="3921" y="3643"/>
              <a:ext cx="3306" cy="1185"/>
            </a:xfrm>
            <a:prstGeom prst="roundRect">
              <a:avLst/>
            </a:prstGeom>
            <a:solidFill>
              <a:schemeClr val="accent1"/>
            </a:solidFill>
            <a:ln w="9525">
              <a:noFill/>
              <a:round/>
            </a:ln>
          </p:spPr>
          <p:txBody>
            <a:bodyPr anchor="ctr"/>
            <a:lstStyle/>
            <a:p>
              <a:pPr algn="ctr">
                <a:defRPr/>
              </a:pPr>
              <a:endParaRPr lang="en-US" b="1"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8" name="Oval 21"/>
            <p:cNvSpPr/>
            <p:nvPr>
              <p:custDataLst>
                <p:tags r:id="rId23"/>
              </p:custDataLst>
            </p:nvPr>
          </p:nvSpPr>
          <p:spPr>
            <a:xfrm rot="15146288">
              <a:off x="4167" y="4514"/>
              <a:ext cx="307" cy="309"/>
            </a:xfrm>
            <a:prstGeom prst="ellipse">
              <a:avLst/>
            </a:prstGeom>
            <a:solidFill>
              <a:schemeClr val="l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59" name="Rounded Rectangle 22"/>
            <p:cNvSpPr/>
            <p:nvPr>
              <p:custDataLst>
                <p:tags r:id="rId24"/>
              </p:custDataLst>
            </p:nvPr>
          </p:nvSpPr>
          <p:spPr>
            <a:xfrm rot="15146288">
              <a:off x="3748" y="4216"/>
              <a:ext cx="96" cy="1237"/>
            </a:xfrm>
            <a:prstGeom prst="roundRect">
              <a:avLst>
                <a:gd name="adj" fmla="val 38542"/>
              </a:avLst>
            </a:prstGeom>
            <a:solidFill>
              <a:schemeClr val="dk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dirty="0">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22" name="组合 21"/>
            <p:cNvGrpSpPr/>
            <p:nvPr>
              <p:custDataLst>
                <p:tags r:id="rId25"/>
              </p:custDataLst>
            </p:nvPr>
          </p:nvGrpSpPr>
          <p:grpSpPr>
            <a:xfrm>
              <a:off x="9681" y="3135"/>
              <a:ext cx="1029" cy="1029"/>
              <a:chOff x="7549402" y="1244356"/>
              <a:chExt cx="638175" cy="638175"/>
            </a:xfrm>
          </p:grpSpPr>
          <p:sp>
            <p:nvSpPr>
              <p:cNvPr id="23" name="Oval 54"/>
              <p:cNvSpPr/>
              <p:nvPr>
                <p:custDataLst>
                  <p:tags r:id="rId26"/>
                </p:custDataLst>
              </p:nvPr>
            </p:nvSpPr>
            <p:spPr>
              <a:xfrm>
                <a:off x="7549402" y="1244356"/>
                <a:ext cx="638175" cy="638175"/>
              </a:xfrm>
              <a:prstGeom prst="ellipse">
                <a:avLst/>
              </a:prstGeom>
              <a:solidFill>
                <a:schemeClr val="accent1"/>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25" name="任意多边形 24"/>
              <p:cNvSpPr/>
              <p:nvPr>
                <p:custDataLst>
                  <p:tags r:id="rId27"/>
                </p:custDataLst>
              </p:nvPr>
            </p:nvSpPr>
            <p:spPr bwMode="auto">
              <a:xfrm>
                <a:off x="7655764" y="1347544"/>
                <a:ext cx="398463" cy="358775"/>
              </a:xfrm>
              <a:custGeom>
                <a:avLst/>
                <a:gdLst>
                  <a:gd name="connsiteX0" fmla="*/ 75665 w 398463"/>
                  <a:gd name="connsiteY0" fmla="*/ 195262 h 358775"/>
                  <a:gd name="connsiteX1" fmla="*/ 146050 w 398463"/>
                  <a:gd name="connsiteY1" fmla="*/ 295480 h 358775"/>
                  <a:gd name="connsiteX2" fmla="*/ 116136 w 398463"/>
                  <a:gd name="connsiteY2" fmla="*/ 295480 h 358775"/>
                  <a:gd name="connsiteX3" fmla="*/ 116136 w 398463"/>
                  <a:gd name="connsiteY3" fmla="*/ 358775 h 358775"/>
                  <a:gd name="connsiteX4" fmla="*/ 29914 w 398463"/>
                  <a:gd name="connsiteY4" fmla="*/ 358775 h 358775"/>
                  <a:gd name="connsiteX5" fmla="*/ 29914 w 398463"/>
                  <a:gd name="connsiteY5" fmla="*/ 295480 h 358775"/>
                  <a:gd name="connsiteX6" fmla="*/ 0 w 398463"/>
                  <a:gd name="connsiteY6" fmla="*/ 295480 h 358775"/>
                  <a:gd name="connsiteX7" fmla="*/ 200255 w 398463"/>
                  <a:gd name="connsiteY7" fmla="*/ 95250 h 358775"/>
                  <a:gd name="connsiteX8" fmla="*/ 269875 w 398463"/>
                  <a:gd name="connsiteY8" fmla="*/ 200660 h 358775"/>
                  <a:gd name="connsiteX9" fmla="*/ 240287 w 398463"/>
                  <a:gd name="connsiteY9" fmla="*/ 200660 h 358775"/>
                  <a:gd name="connsiteX10" fmla="*/ 240287 w 398463"/>
                  <a:gd name="connsiteY10" fmla="*/ 358775 h 358775"/>
                  <a:gd name="connsiteX11" fmla="*/ 158483 w 398463"/>
                  <a:gd name="connsiteY11" fmla="*/ 358775 h 358775"/>
                  <a:gd name="connsiteX12" fmla="*/ 158483 w 398463"/>
                  <a:gd name="connsiteY12" fmla="*/ 200660 h 358775"/>
                  <a:gd name="connsiteX13" fmla="*/ 125413 w 398463"/>
                  <a:gd name="connsiteY13" fmla="*/ 200660 h 358775"/>
                  <a:gd name="connsiteX14" fmla="*/ 328078 w 398463"/>
                  <a:gd name="connsiteY14" fmla="*/ 0 h 358775"/>
                  <a:gd name="connsiteX15" fmla="*/ 398463 w 398463"/>
                  <a:gd name="connsiteY15" fmla="*/ 100246 h 358775"/>
                  <a:gd name="connsiteX16" fmla="*/ 370309 w 398463"/>
                  <a:gd name="connsiteY16" fmla="*/ 100246 h 358775"/>
                  <a:gd name="connsiteX17" fmla="*/ 370309 w 398463"/>
                  <a:gd name="connsiteY17" fmla="*/ 358775 h 358775"/>
                  <a:gd name="connsiteX18" fmla="*/ 282327 w 398463"/>
                  <a:gd name="connsiteY18" fmla="*/ 358775 h 358775"/>
                  <a:gd name="connsiteX19" fmla="*/ 282327 w 398463"/>
                  <a:gd name="connsiteY19" fmla="*/ 100246 h 358775"/>
                  <a:gd name="connsiteX20" fmla="*/ 252413 w 398463"/>
                  <a:gd name="connsiteY20" fmla="*/ 100246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463" h="358775">
                    <a:moveTo>
                      <a:pt x="75665" y="195262"/>
                    </a:moveTo>
                    <a:lnTo>
                      <a:pt x="146050" y="295480"/>
                    </a:lnTo>
                    <a:lnTo>
                      <a:pt x="116136" y="295480"/>
                    </a:lnTo>
                    <a:lnTo>
                      <a:pt x="116136" y="358775"/>
                    </a:lnTo>
                    <a:lnTo>
                      <a:pt x="29914" y="358775"/>
                    </a:lnTo>
                    <a:lnTo>
                      <a:pt x="29914" y="295480"/>
                    </a:lnTo>
                    <a:lnTo>
                      <a:pt x="0" y="295480"/>
                    </a:lnTo>
                    <a:close/>
                    <a:moveTo>
                      <a:pt x="200255" y="95250"/>
                    </a:moveTo>
                    <a:lnTo>
                      <a:pt x="269875" y="200660"/>
                    </a:lnTo>
                    <a:lnTo>
                      <a:pt x="240287" y="200660"/>
                    </a:lnTo>
                    <a:lnTo>
                      <a:pt x="240287" y="358775"/>
                    </a:lnTo>
                    <a:lnTo>
                      <a:pt x="158483" y="358775"/>
                    </a:lnTo>
                    <a:lnTo>
                      <a:pt x="158483" y="200660"/>
                    </a:lnTo>
                    <a:lnTo>
                      <a:pt x="125413" y="200660"/>
                    </a:lnTo>
                    <a:close/>
                    <a:moveTo>
                      <a:pt x="328078" y="0"/>
                    </a:moveTo>
                    <a:lnTo>
                      <a:pt x="398463" y="100246"/>
                    </a:lnTo>
                    <a:lnTo>
                      <a:pt x="370309" y="100246"/>
                    </a:lnTo>
                    <a:lnTo>
                      <a:pt x="370309" y="358775"/>
                    </a:lnTo>
                    <a:lnTo>
                      <a:pt x="282327" y="358775"/>
                    </a:lnTo>
                    <a:lnTo>
                      <a:pt x="282327" y="100246"/>
                    </a:lnTo>
                    <a:lnTo>
                      <a:pt x="252413" y="100246"/>
                    </a:lnTo>
                    <a:close/>
                  </a:path>
                </a:pathLst>
              </a:custGeom>
              <a:solidFill>
                <a:schemeClr val="dk1">
                  <a:lumMod val="50000"/>
                  <a:lumOff val="50000"/>
                </a:schemeClr>
              </a:solidFill>
              <a:ln>
                <a:noFill/>
              </a:ln>
            </p:spPr>
            <p:txBody>
              <a:bodyPr wrap="square">
                <a:noAutofit/>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26" name="组合 25"/>
            <p:cNvGrpSpPr/>
            <p:nvPr>
              <p:custDataLst>
                <p:tags r:id="rId28"/>
              </p:custDataLst>
            </p:nvPr>
          </p:nvGrpSpPr>
          <p:grpSpPr>
            <a:xfrm>
              <a:off x="9681" y="4897"/>
              <a:ext cx="1029" cy="1029"/>
              <a:chOff x="7549402" y="2165822"/>
              <a:chExt cx="638175" cy="638175"/>
            </a:xfrm>
          </p:grpSpPr>
          <p:sp>
            <p:nvSpPr>
              <p:cNvPr id="69" name="Oval 56"/>
              <p:cNvSpPr/>
              <p:nvPr>
                <p:custDataLst>
                  <p:tags r:id="rId29"/>
                </p:custDataLst>
              </p:nvPr>
            </p:nvSpPr>
            <p:spPr>
              <a:xfrm>
                <a:off x="7549402" y="2165822"/>
                <a:ext cx="638175" cy="638175"/>
              </a:xfrm>
              <a:prstGeom prst="ellipse">
                <a:avLst/>
              </a:prstGeom>
              <a:solidFill>
                <a:schemeClr val="accent2"/>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0" name="Freeform 11"/>
              <p:cNvSpPr>
                <a:spLocks noEditPoints="1"/>
              </p:cNvSpPr>
              <p:nvPr>
                <p:custDataLst>
                  <p:tags r:id="rId30"/>
                </p:custDataLst>
              </p:nvPr>
            </p:nvSpPr>
            <p:spPr bwMode="auto">
              <a:xfrm>
                <a:off x="7652589" y="2275359"/>
                <a:ext cx="455613" cy="376238"/>
              </a:xfrm>
              <a:custGeom>
                <a:avLst/>
                <a:gdLst>
                  <a:gd name="T0" fmla="*/ 260 w 287"/>
                  <a:gd name="T1" fmla="*/ 78 h 237"/>
                  <a:gd name="T2" fmla="*/ 244 w 287"/>
                  <a:gd name="T3" fmla="*/ 94 h 237"/>
                  <a:gd name="T4" fmla="*/ 260 w 287"/>
                  <a:gd name="T5" fmla="*/ 111 h 237"/>
                  <a:gd name="T6" fmla="*/ 277 w 287"/>
                  <a:gd name="T7" fmla="*/ 94 h 237"/>
                  <a:gd name="T8" fmla="*/ 260 w 287"/>
                  <a:gd name="T9" fmla="*/ 78 h 237"/>
                  <a:gd name="T10" fmla="*/ 27 w 287"/>
                  <a:gd name="T11" fmla="*/ 78 h 237"/>
                  <a:gd name="T12" fmla="*/ 11 w 287"/>
                  <a:gd name="T13" fmla="*/ 94 h 237"/>
                  <a:gd name="T14" fmla="*/ 27 w 287"/>
                  <a:gd name="T15" fmla="*/ 111 h 237"/>
                  <a:gd name="T16" fmla="*/ 43 w 287"/>
                  <a:gd name="T17" fmla="*/ 94 h 237"/>
                  <a:gd name="T18" fmla="*/ 27 w 287"/>
                  <a:gd name="T19" fmla="*/ 78 h 237"/>
                  <a:gd name="T20" fmla="*/ 212 w 287"/>
                  <a:gd name="T21" fmla="*/ 49 h 237"/>
                  <a:gd name="T22" fmla="*/ 188 w 287"/>
                  <a:gd name="T23" fmla="*/ 73 h 237"/>
                  <a:gd name="T24" fmla="*/ 212 w 287"/>
                  <a:gd name="T25" fmla="*/ 97 h 237"/>
                  <a:gd name="T26" fmla="*/ 236 w 287"/>
                  <a:gd name="T27" fmla="*/ 73 h 237"/>
                  <a:gd name="T28" fmla="*/ 212 w 287"/>
                  <a:gd name="T29" fmla="*/ 49 h 237"/>
                  <a:gd name="T30" fmla="*/ 287 w 287"/>
                  <a:gd name="T31" fmla="*/ 196 h 237"/>
                  <a:gd name="T32" fmla="*/ 259 w 287"/>
                  <a:gd name="T33" fmla="*/ 196 h 237"/>
                  <a:gd name="T34" fmla="*/ 259 w 287"/>
                  <a:gd name="T35" fmla="*/ 145 h 237"/>
                  <a:gd name="T36" fmla="*/ 253 w 287"/>
                  <a:gd name="T37" fmla="*/ 121 h 237"/>
                  <a:gd name="T38" fmla="*/ 260 w 287"/>
                  <a:gd name="T39" fmla="*/ 120 h 237"/>
                  <a:gd name="T40" fmla="*/ 287 w 287"/>
                  <a:gd name="T41" fmla="*/ 147 h 237"/>
                  <a:gd name="T42" fmla="*/ 287 w 287"/>
                  <a:gd name="T43" fmla="*/ 196 h 237"/>
                  <a:gd name="T44" fmla="*/ 75 w 287"/>
                  <a:gd name="T45" fmla="*/ 49 h 237"/>
                  <a:gd name="T46" fmla="*/ 51 w 287"/>
                  <a:gd name="T47" fmla="*/ 73 h 237"/>
                  <a:gd name="T48" fmla="*/ 75 w 287"/>
                  <a:gd name="T49" fmla="*/ 97 h 237"/>
                  <a:gd name="T50" fmla="*/ 99 w 287"/>
                  <a:gd name="T51" fmla="*/ 73 h 237"/>
                  <a:gd name="T52" fmla="*/ 75 w 287"/>
                  <a:gd name="T53" fmla="*/ 49 h 237"/>
                  <a:gd name="T54" fmla="*/ 27 w 287"/>
                  <a:gd name="T55" fmla="*/ 120 h 237"/>
                  <a:gd name="T56" fmla="*/ 34 w 287"/>
                  <a:gd name="T57" fmla="*/ 121 h 237"/>
                  <a:gd name="T58" fmla="*/ 28 w 287"/>
                  <a:gd name="T59" fmla="*/ 145 h 237"/>
                  <a:gd name="T60" fmla="*/ 28 w 287"/>
                  <a:gd name="T61" fmla="*/ 196 h 237"/>
                  <a:gd name="T62" fmla="*/ 0 w 287"/>
                  <a:gd name="T63" fmla="*/ 196 h 237"/>
                  <a:gd name="T64" fmla="*/ 0 w 287"/>
                  <a:gd name="T65" fmla="*/ 147 h 237"/>
                  <a:gd name="T66" fmla="*/ 27 w 287"/>
                  <a:gd name="T67" fmla="*/ 120 h 237"/>
                  <a:gd name="T68" fmla="*/ 144 w 287"/>
                  <a:gd name="T69" fmla="*/ 0 h 237"/>
                  <a:gd name="T70" fmla="*/ 108 w 287"/>
                  <a:gd name="T71" fmla="*/ 36 h 237"/>
                  <a:gd name="T72" fmla="*/ 144 w 287"/>
                  <a:gd name="T73" fmla="*/ 72 h 237"/>
                  <a:gd name="T74" fmla="*/ 179 w 287"/>
                  <a:gd name="T75" fmla="*/ 36 h 237"/>
                  <a:gd name="T76" fmla="*/ 144 w 287"/>
                  <a:gd name="T77" fmla="*/ 0 h 237"/>
                  <a:gd name="T78" fmla="*/ 251 w 287"/>
                  <a:gd name="T79" fmla="*/ 214 h 237"/>
                  <a:gd name="T80" fmla="*/ 208 w 287"/>
                  <a:gd name="T81" fmla="*/ 214 h 237"/>
                  <a:gd name="T82" fmla="*/ 208 w 287"/>
                  <a:gd name="T83" fmla="*/ 137 h 237"/>
                  <a:gd name="T84" fmla="*/ 201 w 287"/>
                  <a:gd name="T85" fmla="*/ 108 h 237"/>
                  <a:gd name="T86" fmla="*/ 212 w 287"/>
                  <a:gd name="T87" fmla="*/ 106 h 237"/>
                  <a:gd name="T88" fmla="*/ 251 w 287"/>
                  <a:gd name="T89" fmla="*/ 145 h 237"/>
                  <a:gd name="T90" fmla="*/ 251 w 287"/>
                  <a:gd name="T91" fmla="*/ 214 h 237"/>
                  <a:gd name="T92" fmla="*/ 79 w 287"/>
                  <a:gd name="T93" fmla="*/ 137 h 237"/>
                  <a:gd name="T94" fmla="*/ 79 w 287"/>
                  <a:gd name="T95" fmla="*/ 214 h 237"/>
                  <a:gd name="T96" fmla="*/ 37 w 287"/>
                  <a:gd name="T97" fmla="*/ 214 h 237"/>
                  <a:gd name="T98" fmla="*/ 37 w 287"/>
                  <a:gd name="T99" fmla="*/ 145 h 237"/>
                  <a:gd name="T100" fmla="*/ 75 w 287"/>
                  <a:gd name="T101" fmla="*/ 106 h 237"/>
                  <a:gd name="T102" fmla="*/ 86 w 287"/>
                  <a:gd name="T103" fmla="*/ 108 h 237"/>
                  <a:gd name="T104" fmla="*/ 79 w 287"/>
                  <a:gd name="T105" fmla="*/ 137 h 237"/>
                  <a:gd name="T106" fmla="*/ 88 w 287"/>
                  <a:gd name="T107" fmla="*/ 237 h 237"/>
                  <a:gd name="T108" fmla="*/ 200 w 287"/>
                  <a:gd name="T109" fmla="*/ 237 h 237"/>
                  <a:gd name="T110" fmla="*/ 200 w 287"/>
                  <a:gd name="T111" fmla="*/ 137 h 237"/>
                  <a:gd name="T112" fmla="*/ 144 w 287"/>
                  <a:gd name="T113" fmla="*/ 81 h 237"/>
                  <a:gd name="T114" fmla="*/ 88 w 287"/>
                  <a:gd name="T115" fmla="*/ 137 h 237"/>
                  <a:gd name="T116" fmla="*/ 88 w 287"/>
                  <a:gd name="T1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dk1">
                  <a:lumMod val="50000"/>
                  <a:lumOff val="50000"/>
                </a:schemeClr>
              </a:solidFill>
              <a:ln>
                <a:noFill/>
              </a:ln>
            </p:spPr>
            <p:txBody>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27" name="组合 26"/>
            <p:cNvGrpSpPr/>
            <p:nvPr>
              <p:custDataLst>
                <p:tags r:id="rId31"/>
              </p:custDataLst>
            </p:nvPr>
          </p:nvGrpSpPr>
          <p:grpSpPr>
            <a:xfrm>
              <a:off x="9681" y="6659"/>
              <a:ext cx="1029" cy="1029"/>
              <a:chOff x="7549402" y="3103721"/>
              <a:chExt cx="638175" cy="638175"/>
            </a:xfrm>
          </p:grpSpPr>
          <p:sp>
            <p:nvSpPr>
              <p:cNvPr id="33" name="Oval 58"/>
              <p:cNvSpPr/>
              <p:nvPr>
                <p:custDataLst>
                  <p:tags r:id="rId32"/>
                </p:custDataLst>
              </p:nvPr>
            </p:nvSpPr>
            <p:spPr>
              <a:xfrm>
                <a:off x="7549402" y="3103721"/>
                <a:ext cx="638175" cy="638175"/>
              </a:xfrm>
              <a:prstGeom prst="ellipse">
                <a:avLst/>
              </a:prstGeom>
              <a:solidFill>
                <a:schemeClr val="accent6"/>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34" name="Freeform 5"/>
              <p:cNvSpPr>
                <a:spLocks noEditPoints="1"/>
              </p:cNvSpPr>
              <p:nvPr>
                <p:custDataLst>
                  <p:tags r:id="rId33"/>
                </p:custDataLst>
              </p:nvPr>
            </p:nvSpPr>
            <p:spPr bwMode="auto">
              <a:xfrm>
                <a:off x="7689102" y="3283109"/>
                <a:ext cx="347662" cy="274637"/>
              </a:xfrm>
              <a:custGeom>
                <a:avLst/>
                <a:gdLst>
                  <a:gd name="T0" fmla="*/ 410 w 411"/>
                  <a:gd name="T1" fmla="*/ 309 h 324"/>
                  <a:gd name="T2" fmla="*/ 410 w 411"/>
                  <a:gd name="T3" fmla="*/ 46 h 324"/>
                  <a:gd name="T4" fmla="*/ 395 w 411"/>
                  <a:gd name="T5" fmla="*/ 32 h 324"/>
                  <a:gd name="T6" fmla="*/ 210 w 411"/>
                  <a:gd name="T7" fmla="*/ 32 h 324"/>
                  <a:gd name="T8" fmla="*/ 200 w 411"/>
                  <a:gd name="T9" fmla="*/ 17 h 324"/>
                  <a:gd name="T10" fmla="*/ 200 w 411"/>
                  <a:gd name="T11" fmla="*/ 15 h 324"/>
                  <a:gd name="T12" fmla="*/ 184 w 411"/>
                  <a:gd name="T13" fmla="*/ 0 h 324"/>
                  <a:gd name="T14" fmla="*/ 86 w 411"/>
                  <a:gd name="T15" fmla="*/ 0 h 324"/>
                  <a:gd name="T16" fmla="*/ 70 w 411"/>
                  <a:gd name="T17" fmla="*/ 15 h 324"/>
                  <a:gd name="T18" fmla="*/ 70 w 411"/>
                  <a:gd name="T19" fmla="*/ 17 h 324"/>
                  <a:gd name="T20" fmla="*/ 60 w 411"/>
                  <a:gd name="T21" fmla="*/ 32 h 324"/>
                  <a:gd name="T22" fmla="*/ 60 w 411"/>
                  <a:gd name="T23" fmla="*/ 32 h 324"/>
                  <a:gd name="T24" fmla="*/ 46 w 411"/>
                  <a:gd name="T25" fmla="*/ 46 h 324"/>
                  <a:gd name="T26" fmla="*/ 46 w 411"/>
                  <a:gd name="T27" fmla="*/ 122 h 324"/>
                  <a:gd name="T28" fmla="*/ 14 w 411"/>
                  <a:gd name="T29" fmla="*/ 122 h 324"/>
                  <a:gd name="T30" fmla="*/ 5 w 411"/>
                  <a:gd name="T31" fmla="*/ 138 h 324"/>
                  <a:gd name="T32" fmla="*/ 38 w 411"/>
                  <a:gd name="T33" fmla="*/ 309 h 324"/>
                  <a:gd name="T34" fmla="*/ 53 w 411"/>
                  <a:gd name="T35" fmla="*/ 324 h 324"/>
                  <a:gd name="T36" fmla="*/ 403 w 411"/>
                  <a:gd name="T37" fmla="*/ 324 h 324"/>
                  <a:gd name="T38" fmla="*/ 410 w 411"/>
                  <a:gd name="T39" fmla="*/ 309 h 324"/>
                  <a:gd name="T40" fmla="*/ 392 w 411"/>
                  <a:gd name="T41" fmla="*/ 144 h 324"/>
                  <a:gd name="T42" fmla="*/ 392 w 411"/>
                  <a:gd name="T43" fmla="*/ 316 h 324"/>
                  <a:gd name="T44" fmla="*/ 359 w 411"/>
                  <a:gd name="T45" fmla="*/ 132 h 324"/>
                  <a:gd name="T46" fmla="*/ 345 w 411"/>
                  <a:gd name="T47" fmla="*/ 123 h 324"/>
                  <a:gd name="T48" fmla="*/ 64 w 411"/>
                  <a:gd name="T49" fmla="*/ 123 h 324"/>
                  <a:gd name="T50" fmla="*/ 64 w 411"/>
                  <a:gd name="T51" fmla="*/ 64 h 324"/>
                  <a:gd name="T52" fmla="*/ 392 w 411"/>
                  <a:gd name="T53" fmla="*/ 64 h 324"/>
                  <a:gd name="T54" fmla="*/ 392 w 411"/>
                  <a:gd name="T55" fmla="*/ 14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dk1"/>
              </a:solidFill>
              <a:ln>
                <a:noFill/>
              </a:ln>
            </p:spPr>
            <p:txBody>
              <a:bodyPr lIns="121920" tIns="60960" rIns="121920" bIns="60960"/>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36" name="组合 35"/>
            <p:cNvGrpSpPr/>
            <p:nvPr>
              <p:custDataLst>
                <p:tags r:id="rId34"/>
              </p:custDataLst>
            </p:nvPr>
          </p:nvGrpSpPr>
          <p:grpSpPr>
            <a:xfrm>
              <a:off x="9681" y="8295"/>
              <a:ext cx="1029" cy="1029"/>
              <a:chOff x="7549402" y="3961326"/>
              <a:chExt cx="638175" cy="638175"/>
            </a:xfrm>
          </p:grpSpPr>
          <p:sp>
            <p:nvSpPr>
              <p:cNvPr id="37" name="Oval 60"/>
              <p:cNvSpPr/>
              <p:nvPr>
                <p:custDataLst>
                  <p:tags r:id="rId35"/>
                </p:custDataLst>
              </p:nvPr>
            </p:nvSpPr>
            <p:spPr>
              <a:xfrm>
                <a:off x="7549402" y="3961326"/>
                <a:ext cx="638175" cy="638175"/>
              </a:xfrm>
              <a:prstGeom prst="ellipse">
                <a:avLst/>
              </a:prstGeom>
              <a:solidFill>
                <a:schemeClr val="accent3"/>
              </a:solidFill>
              <a:ln>
                <a:noFill/>
              </a:ln>
            </p:spPr>
            <p:style>
              <a:lnRef idx="2">
                <a:srgbClr val="00B6A5">
                  <a:shade val="50000"/>
                </a:srgbClr>
              </a:lnRef>
              <a:fillRef idx="1">
                <a:srgbClr val="00B6A5"/>
              </a:fillRef>
              <a:effectRef idx="0">
                <a:srgbClr val="00B6A5"/>
              </a:effectRef>
              <a:fontRef idx="minor">
                <a:srgbClr val="000000"/>
              </a:fontRef>
            </p:style>
            <p:txBody>
              <a:bodyPr anchor="ctr"/>
              <a:lstStyle/>
              <a:p>
                <a:pPr algn="ct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sp>
            <p:nvSpPr>
              <p:cNvPr id="78" name="任意多边形 77"/>
              <p:cNvSpPr/>
              <p:nvPr>
                <p:custDataLst>
                  <p:tags r:id="rId36"/>
                </p:custDataLst>
              </p:nvPr>
            </p:nvSpPr>
            <p:spPr bwMode="auto">
              <a:xfrm>
                <a:off x="7682752" y="4105737"/>
                <a:ext cx="379412" cy="325437"/>
              </a:xfrm>
              <a:custGeom>
                <a:avLst/>
                <a:gdLst>
                  <a:gd name="connsiteX0" fmla="*/ 71437 w 379412"/>
                  <a:gd name="connsiteY0" fmla="*/ 269875 h 325437"/>
                  <a:gd name="connsiteX1" fmla="*/ 300037 w 379412"/>
                  <a:gd name="connsiteY1" fmla="*/ 269875 h 325437"/>
                  <a:gd name="connsiteX2" fmla="*/ 300037 w 379412"/>
                  <a:gd name="connsiteY2" fmla="*/ 325437 h 325437"/>
                  <a:gd name="connsiteX3" fmla="*/ 71437 w 379412"/>
                  <a:gd name="connsiteY3" fmla="*/ 325437 h 325437"/>
                  <a:gd name="connsiteX4" fmla="*/ 183496 w 379412"/>
                  <a:gd name="connsiteY4" fmla="*/ 72546 h 325437"/>
                  <a:gd name="connsiteX5" fmla="*/ 198098 w 379412"/>
                  <a:gd name="connsiteY5" fmla="*/ 76830 h 325437"/>
                  <a:gd name="connsiteX6" fmla="*/ 231867 w 379412"/>
                  <a:gd name="connsiteY6" fmla="*/ 130140 h 325437"/>
                  <a:gd name="connsiteX7" fmla="*/ 258038 w 379412"/>
                  <a:gd name="connsiteY7" fmla="*/ 97138 h 325437"/>
                  <a:gd name="connsiteX8" fmla="*/ 271545 w 379412"/>
                  <a:gd name="connsiteY8" fmla="*/ 98831 h 325437"/>
                  <a:gd name="connsiteX9" fmla="*/ 268168 w 379412"/>
                  <a:gd name="connsiteY9" fmla="*/ 138602 h 325437"/>
                  <a:gd name="connsiteX10" fmla="*/ 311224 w 379412"/>
                  <a:gd name="connsiteY10" fmla="*/ 99677 h 325437"/>
                  <a:gd name="connsiteX11" fmla="*/ 336550 w 379412"/>
                  <a:gd name="connsiteY11" fmla="*/ 110678 h 325437"/>
                  <a:gd name="connsiteX12" fmla="*/ 298560 w 379412"/>
                  <a:gd name="connsiteY12" fmla="*/ 258762 h 325437"/>
                  <a:gd name="connsiteX13" fmla="*/ 71465 w 379412"/>
                  <a:gd name="connsiteY13" fmla="*/ 258762 h 325437"/>
                  <a:gd name="connsiteX14" fmla="*/ 44450 w 379412"/>
                  <a:gd name="connsiteY14" fmla="*/ 106447 h 325437"/>
                  <a:gd name="connsiteX15" fmla="*/ 63867 w 379412"/>
                  <a:gd name="connsiteY15" fmla="*/ 99677 h 325437"/>
                  <a:gd name="connsiteX16" fmla="*/ 106078 w 379412"/>
                  <a:gd name="connsiteY16" fmla="*/ 141141 h 325437"/>
                  <a:gd name="connsiteX17" fmla="*/ 104390 w 379412"/>
                  <a:gd name="connsiteY17" fmla="*/ 97138 h 325437"/>
                  <a:gd name="connsiteX18" fmla="*/ 117053 w 379412"/>
                  <a:gd name="connsiteY18" fmla="*/ 97138 h 325437"/>
                  <a:gd name="connsiteX19" fmla="*/ 139847 w 379412"/>
                  <a:gd name="connsiteY19" fmla="*/ 129294 h 325437"/>
                  <a:gd name="connsiteX20" fmla="*/ 172772 w 379412"/>
                  <a:gd name="connsiteY20" fmla="*/ 76830 h 325437"/>
                  <a:gd name="connsiteX21" fmla="*/ 183496 w 379412"/>
                  <a:gd name="connsiteY21" fmla="*/ 72546 h 325437"/>
                  <a:gd name="connsiteX22" fmla="*/ 277019 w 379412"/>
                  <a:gd name="connsiteY22" fmla="*/ 53975 h 325437"/>
                  <a:gd name="connsiteX23" fmla="*/ 295276 w 379412"/>
                  <a:gd name="connsiteY23" fmla="*/ 70644 h 325437"/>
                  <a:gd name="connsiteX24" fmla="*/ 277019 w 379412"/>
                  <a:gd name="connsiteY24" fmla="*/ 87313 h 325437"/>
                  <a:gd name="connsiteX25" fmla="*/ 258762 w 379412"/>
                  <a:gd name="connsiteY25" fmla="*/ 70644 h 325437"/>
                  <a:gd name="connsiteX26" fmla="*/ 277019 w 379412"/>
                  <a:gd name="connsiteY26" fmla="*/ 53975 h 325437"/>
                  <a:gd name="connsiteX27" fmla="*/ 100806 w 379412"/>
                  <a:gd name="connsiteY27" fmla="*/ 53975 h 325437"/>
                  <a:gd name="connsiteX28" fmla="*/ 119062 w 379412"/>
                  <a:gd name="connsiteY28" fmla="*/ 70644 h 325437"/>
                  <a:gd name="connsiteX29" fmla="*/ 100806 w 379412"/>
                  <a:gd name="connsiteY29" fmla="*/ 87313 h 325437"/>
                  <a:gd name="connsiteX30" fmla="*/ 82550 w 379412"/>
                  <a:gd name="connsiteY30" fmla="*/ 70644 h 325437"/>
                  <a:gd name="connsiteX31" fmla="*/ 100806 w 379412"/>
                  <a:gd name="connsiteY31" fmla="*/ 53975 h 325437"/>
                  <a:gd name="connsiteX32" fmla="*/ 347662 w 379412"/>
                  <a:gd name="connsiteY32" fmla="*/ 36512 h 325437"/>
                  <a:gd name="connsiteX33" fmla="*/ 379412 w 379412"/>
                  <a:gd name="connsiteY33" fmla="*/ 65087 h 325437"/>
                  <a:gd name="connsiteX34" fmla="*/ 347662 w 379412"/>
                  <a:gd name="connsiteY34" fmla="*/ 93662 h 325437"/>
                  <a:gd name="connsiteX35" fmla="*/ 315912 w 379412"/>
                  <a:gd name="connsiteY35" fmla="*/ 65087 h 325437"/>
                  <a:gd name="connsiteX36" fmla="*/ 347662 w 379412"/>
                  <a:gd name="connsiteY36" fmla="*/ 36512 h 325437"/>
                  <a:gd name="connsiteX37" fmla="*/ 31750 w 379412"/>
                  <a:gd name="connsiteY37" fmla="*/ 36512 h 325437"/>
                  <a:gd name="connsiteX38" fmla="*/ 63500 w 379412"/>
                  <a:gd name="connsiteY38" fmla="*/ 65881 h 325437"/>
                  <a:gd name="connsiteX39" fmla="*/ 31750 w 379412"/>
                  <a:gd name="connsiteY39" fmla="*/ 95250 h 325437"/>
                  <a:gd name="connsiteX40" fmla="*/ 0 w 379412"/>
                  <a:gd name="connsiteY40" fmla="*/ 65881 h 325437"/>
                  <a:gd name="connsiteX41" fmla="*/ 31750 w 379412"/>
                  <a:gd name="connsiteY41" fmla="*/ 36512 h 325437"/>
                  <a:gd name="connsiteX42" fmla="*/ 185737 w 379412"/>
                  <a:gd name="connsiteY42" fmla="*/ 0 h 325437"/>
                  <a:gd name="connsiteX43" fmla="*/ 217487 w 379412"/>
                  <a:gd name="connsiteY43" fmla="*/ 28575 h 325437"/>
                  <a:gd name="connsiteX44" fmla="*/ 185737 w 379412"/>
                  <a:gd name="connsiteY44" fmla="*/ 57150 h 325437"/>
                  <a:gd name="connsiteX45" fmla="*/ 153987 w 379412"/>
                  <a:gd name="connsiteY45" fmla="*/ 28575 h 325437"/>
                  <a:gd name="connsiteX46" fmla="*/ 185737 w 379412"/>
                  <a:gd name="connsiteY46" fmla="*/ 0 h 3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9412" h="325437">
                    <a:moveTo>
                      <a:pt x="71437" y="269875"/>
                    </a:moveTo>
                    <a:lnTo>
                      <a:pt x="300037" y="269875"/>
                    </a:lnTo>
                    <a:lnTo>
                      <a:pt x="300037" y="325437"/>
                    </a:lnTo>
                    <a:lnTo>
                      <a:pt x="71437" y="325437"/>
                    </a:lnTo>
                    <a:close/>
                    <a:moveTo>
                      <a:pt x="183496" y="72546"/>
                    </a:moveTo>
                    <a:cubicBezTo>
                      <a:pt x="192875" y="71118"/>
                      <a:pt x="198098" y="76830"/>
                      <a:pt x="198098" y="76830"/>
                    </a:cubicBezTo>
                    <a:cubicBezTo>
                      <a:pt x="198098" y="76830"/>
                      <a:pt x="198098" y="76830"/>
                      <a:pt x="231867" y="130140"/>
                    </a:cubicBezTo>
                    <a:cubicBezTo>
                      <a:pt x="231867" y="130140"/>
                      <a:pt x="231867" y="130140"/>
                      <a:pt x="258038" y="97138"/>
                    </a:cubicBezTo>
                    <a:cubicBezTo>
                      <a:pt x="265636" y="89523"/>
                      <a:pt x="271545" y="98831"/>
                      <a:pt x="271545" y="98831"/>
                    </a:cubicBezTo>
                    <a:cubicBezTo>
                      <a:pt x="271545" y="98831"/>
                      <a:pt x="271545" y="98831"/>
                      <a:pt x="268168" y="138602"/>
                    </a:cubicBezTo>
                    <a:cubicBezTo>
                      <a:pt x="268168" y="138602"/>
                      <a:pt x="268168" y="138602"/>
                      <a:pt x="311224" y="99677"/>
                    </a:cubicBezTo>
                    <a:cubicBezTo>
                      <a:pt x="332329" y="91215"/>
                      <a:pt x="336550" y="110678"/>
                      <a:pt x="336550" y="110678"/>
                    </a:cubicBezTo>
                    <a:cubicBezTo>
                      <a:pt x="336550" y="110678"/>
                      <a:pt x="336550" y="110678"/>
                      <a:pt x="298560" y="258762"/>
                    </a:cubicBezTo>
                    <a:cubicBezTo>
                      <a:pt x="298560" y="258762"/>
                      <a:pt x="298560" y="258762"/>
                      <a:pt x="71465" y="258762"/>
                    </a:cubicBezTo>
                    <a:cubicBezTo>
                      <a:pt x="71465" y="258762"/>
                      <a:pt x="71465" y="258762"/>
                      <a:pt x="44450" y="106447"/>
                    </a:cubicBezTo>
                    <a:cubicBezTo>
                      <a:pt x="50360" y="93754"/>
                      <a:pt x="63867" y="99677"/>
                      <a:pt x="63867" y="99677"/>
                    </a:cubicBezTo>
                    <a:cubicBezTo>
                      <a:pt x="63867" y="99677"/>
                      <a:pt x="63867" y="99677"/>
                      <a:pt x="106078" y="141141"/>
                    </a:cubicBezTo>
                    <a:cubicBezTo>
                      <a:pt x="106078" y="141141"/>
                      <a:pt x="106078" y="141141"/>
                      <a:pt x="104390" y="97138"/>
                    </a:cubicBezTo>
                    <a:cubicBezTo>
                      <a:pt x="111144" y="87830"/>
                      <a:pt x="117053" y="97138"/>
                      <a:pt x="117053" y="97138"/>
                    </a:cubicBezTo>
                    <a:cubicBezTo>
                      <a:pt x="117053" y="97138"/>
                      <a:pt x="117053" y="97138"/>
                      <a:pt x="139847" y="129294"/>
                    </a:cubicBezTo>
                    <a:cubicBezTo>
                      <a:pt x="139847" y="129294"/>
                      <a:pt x="139847" y="129294"/>
                      <a:pt x="172772" y="76830"/>
                    </a:cubicBezTo>
                    <a:cubicBezTo>
                      <a:pt x="176782" y="74291"/>
                      <a:pt x="180370" y="73022"/>
                      <a:pt x="183496" y="72546"/>
                    </a:cubicBezTo>
                    <a:close/>
                    <a:moveTo>
                      <a:pt x="277019" y="53975"/>
                    </a:moveTo>
                    <a:cubicBezTo>
                      <a:pt x="287102" y="53975"/>
                      <a:pt x="295276" y="61438"/>
                      <a:pt x="295276" y="70644"/>
                    </a:cubicBezTo>
                    <a:cubicBezTo>
                      <a:pt x="295276" y="79850"/>
                      <a:pt x="287102" y="87313"/>
                      <a:pt x="277019" y="87313"/>
                    </a:cubicBezTo>
                    <a:cubicBezTo>
                      <a:pt x="266936" y="87313"/>
                      <a:pt x="258762" y="79850"/>
                      <a:pt x="258762" y="70644"/>
                    </a:cubicBezTo>
                    <a:cubicBezTo>
                      <a:pt x="258762" y="61438"/>
                      <a:pt x="266936" y="53975"/>
                      <a:pt x="277019" y="53975"/>
                    </a:cubicBezTo>
                    <a:close/>
                    <a:moveTo>
                      <a:pt x="100806" y="53975"/>
                    </a:moveTo>
                    <a:cubicBezTo>
                      <a:pt x="110889" y="53975"/>
                      <a:pt x="119062" y="61438"/>
                      <a:pt x="119062" y="70644"/>
                    </a:cubicBezTo>
                    <a:cubicBezTo>
                      <a:pt x="119062" y="79850"/>
                      <a:pt x="110889" y="87313"/>
                      <a:pt x="100806" y="87313"/>
                    </a:cubicBezTo>
                    <a:cubicBezTo>
                      <a:pt x="90723" y="87313"/>
                      <a:pt x="82550" y="79850"/>
                      <a:pt x="82550" y="70644"/>
                    </a:cubicBezTo>
                    <a:cubicBezTo>
                      <a:pt x="82550" y="61438"/>
                      <a:pt x="90723" y="53975"/>
                      <a:pt x="100806" y="53975"/>
                    </a:cubicBezTo>
                    <a:close/>
                    <a:moveTo>
                      <a:pt x="347662" y="36512"/>
                    </a:moveTo>
                    <a:cubicBezTo>
                      <a:pt x="365197" y="36512"/>
                      <a:pt x="379412" y="49305"/>
                      <a:pt x="379412" y="65087"/>
                    </a:cubicBezTo>
                    <a:cubicBezTo>
                      <a:pt x="379412" y="80869"/>
                      <a:pt x="365197" y="93662"/>
                      <a:pt x="347662" y="93662"/>
                    </a:cubicBezTo>
                    <a:cubicBezTo>
                      <a:pt x="330127" y="93662"/>
                      <a:pt x="315912" y="80869"/>
                      <a:pt x="315912" y="65087"/>
                    </a:cubicBezTo>
                    <a:cubicBezTo>
                      <a:pt x="315912" y="49305"/>
                      <a:pt x="330127" y="36512"/>
                      <a:pt x="347662" y="36512"/>
                    </a:cubicBezTo>
                    <a:close/>
                    <a:moveTo>
                      <a:pt x="31750" y="36512"/>
                    </a:moveTo>
                    <a:cubicBezTo>
                      <a:pt x="49285" y="36512"/>
                      <a:pt x="63500" y="49661"/>
                      <a:pt x="63500" y="65881"/>
                    </a:cubicBezTo>
                    <a:cubicBezTo>
                      <a:pt x="63500" y="82101"/>
                      <a:pt x="49285" y="95250"/>
                      <a:pt x="31750" y="95250"/>
                    </a:cubicBezTo>
                    <a:cubicBezTo>
                      <a:pt x="14215" y="95250"/>
                      <a:pt x="0" y="82101"/>
                      <a:pt x="0" y="65881"/>
                    </a:cubicBezTo>
                    <a:cubicBezTo>
                      <a:pt x="0" y="49661"/>
                      <a:pt x="14215" y="36512"/>
                      <a:pt x="31750" y="36512"/>
                    </a:cubicBezTo>
                    <a:close/>
                    <a:moveTo>
                      <a:pt x="185737" y="0"/>
                    </a:moveTo>
                    <a:cubicBezTo>
                      <a:pt x="203272" y="0"/>
                      <a:pt x="217487" y="12793"/>
                      <a:pt x="217487" y="28575"/>
                    </a:cubicBezTo>
                    <a:cubicBezTo>
                      <a:pt x="217487" y="44357"/>
                      <a:pt x="203272" y="57150"/>
                      <a:pt x="185737" y="57150"/>
                    </a:cubicBezTo>
                    <a:cubicBezTo>
                      <a:pt x="168202" y="57150"/>
                      <a:pt x="153987" y="44357"/>
                      <a:pt x="153987" y="28575"/>
                    </a:cubicBezTo>
                    <a:cubicBezTo>
                      <a:pt x="153987" y="12793"/>
                      <a:pt x="168202" y="0"/>
                      <a:pt x="185737" y="0"/>
                    </a:cubicBezTo>
                    <a:close/>
                  </a:path>
                </a:pathLst>
              </a:custGeom>
              <a:solidFill>
                <a:schemeClr val="dk1">
                  <a:lumMod val="50000"/>
                  <a:lumOff val="50000"/>
                </a:schemeClr>
              </a:solidFill>
              <a:ln>
                <a:noFill/>
              </a:ln>
            </p:spPr>
            <p:txBody>
              <a:bodyPr wrap="square" lIns="121920" tIns="60960" rIns="121920" bIns="60960">
                <a:noAutofit/>
              </a:bodyPr>
              <a:lstStyle/>
              <a:p>
                <a:pPr>
                  <a:defRPr/>
                </a:pPr>
                <a:endParaRPr lang="en-US">
                  <a:solidFill>
                    <a:srgbClr val="000000"/>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39" name="文本框 38"/>
            <p:cNvSpPr txBox="1"/>
            <p:nvPr>
              <p:custDataLst>
                <p:tags r:id="rId37"/>
              </p:custDataLst>
            </p:nvPr>
          </p:nvSpPr>
          <p:spPr>
            <a:xfrm rot="20582627">
              <a:off x="4691" y="3542"/>
              <a:ext cx="2519"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05</a:t>
              </a:r>
              <a:endParaRPr lang="en-US" altLang="zh-CN" sz="2000" dirty="0">
                <a:solidFill>
                  <a:schemeClr val="lt1"/>
                </a:solidFill>
                <a:latin typeface="隶书" panose="02010509060101010101" pitchFamily="49" charset="-122"/>
                <a:ea typeface="隶书" panose="02010509060101010101" pitchFamily="49" charset="-122"/>
              </a:endParaRPr>
            </a:p>
          </p:txBody>
        </p:sp>
        <p:sp>
          <p:nvSpPr>
            <p:cNvPr id="40" name="文本框 39"/>
            <p:cNvSpPr txBox="1"/>
            <p:nvPr>
              <p:custDataLst>
                <p:tags r:id="rId38"/>
              </p:custDataLst>
            </p:nvPr>
          </p:nvSpPr>
          <p:spPr>
            <a:xfrm rot="150280">
              <a:off x="4827" y="4670"/>
              <a:ext cx="2604"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06</a:t>
              </a:r>
              <a:endParaRPr lang="en-US" altLang="zh-CN" sz="2000" dirty="0">
                <a:solidFill>
                  <a:schemeClr val="lt1"/>
                </a:solidFill>
                <a:latin typeface="隶书" panose="02010509060101010101" pitchFamily="49" charset="-122"/>
                <a:ea typeface="隶书" panose="02010509060101010101" pitchFamily="49" charset="-122"/>
              </a:endParaRPr>
            </a:p>
          </p:txBody>
        </p:sp>
        <p:sp>
          <p:nvSpPr>
            <p:cNvPr id="41" name="文本框 40"/>
            <p:cNvSpPr txBox="1"/>
            <p:nvPr>
              <p:custDataLst>
                <p:tags r:id="rId39"/>
              </p:custDataLst>
            </p:nvPr>
          </p:nvSpPr>
          <p:spPr>
            <a:xfrm rot="1580780">
              <a:off x="4421" y="5923"/>
              <a:ext cx="2539"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dk1"/>
                  </a:solidFill>
                  <a:latin typeface="隶书" panose="02010509060101010101" pitchFamily="49" charset="-122"/>
                  <a:ea typeface="隶书" panose="02010509060101010101" pitchFamily="49" charset="-122"/>
                </a:rPr>
                <a:t>07</a:t>
              </a:r>
              <a:endParaRPr lang="en-US" altLang="zh-CN" sz="2000" dirty="0">
                <a:solidFill>
                  <a:schemeClr val="dk1"/>
                </a:solidFill>
                <a:latin typeface="隶书" panose="02010509060101010101" pitchFamily="49" charset="-122"/>
                <a:ea typeface="隶书" panose="02010509060101010101" pitchFamily="49" charset="-122"/>
              </a:endParaRPr>
            </a:p>
          </p:txBody>
        </p:sp>
        <p:sp>
          <p:nvSpPr>
            <p:cNvPr id="42" name="文本框 41"/>
            <p:cNvSpPr txBox="1"/>
            <p:nvPr>
              <p:custDataLst>
                <p:tags r:id="rId40"/>
              </p:custDataLst>
            </p:nvPr>
          </p:nvSpPr>
          <p:spPr>
            <a:xfrm>
              <a:off x="10955" y="3202"/>
              <a:ext cx="5395"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dirty="0">
                  <a:solidFill>
                    <a:schemeClr val="dk1">
                      <a:lumMod val="75000"/>
                      <a:lumOff val="25000"/>
                    </a:schemeClr>
                  </a:solidFill>
                  <a:latin typeface="隶书" panose="02010509060101010101" pitchFamily="49" charset="-122"/>
                  <a:ea typeface="隶书" panose="02010509060101010101" pitchFamily="49" charset="-122"/>
                </a:rPr>
                <a:t>动土作业施工现场应根据需要设置护栏、盖板和警告标志，夜间应悬挂红灯示警。</a:t>
              </a:r>
              <a:endParaRPr lang="da-DK" altLang="zh-CN" sz="1400" b="1"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0" name="文本框 59"/>
            <p:cNvSpPr txBox="1"/>
            <p:nvPr>
              <p:custDataLst>
                <p:tags r:id="rId41"/>
              </p:custDataLst>
            </p:nvPr>
          </p:nvSpPr>
          <p:spPr>
            <a:xfrm>
              <a:off x="10955" y="4748"/>
              <a:ext cx="5395"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a:solidFill>
                    <a:schemeClr val="dk1">
                      <a:lumMod val="75000"/>
                      <a:lumOff val="25000"/>
                    </a:schemeClr>
                  </a:solidFill>
                  <a:latin typeface="隶书" panose="02010509060101010101" pitchFamily="49" charset="-122"/>
                  <a:ea typeface="隶书" panose="02010509060101010101" pitchFamily="49" charset="-122"/>
                </a:rPr>
                <a:t>严禁涂改、转借《作业证》，不得擅自变更动土作业内容、扩大作业范围或转移作业地点。</a:t>
              </a:r>
              <a:endParaRPr lang="da-DK" altLang="zh-CN" sz="1400" b="1">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2" name="文本框 61"/>
            <p:cNvSpPr txBox="1"/>
            <p:nvPr>
              <p:custDataLst>
                <p:tags r:id="rId42"/>
              </p:custDataLst>
            </p:nvPr>
          </p:nvSpPr>
          <p:spPr>
            <a:xfrm>
              <a:off x="10955" y="6654"/>
              <a:ext cx="5395"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dirty="0">
                  <a:solidFill>
                    <a:schemeClr val="dk1">
                      <a:lumMod val="75000"/>
                      <a:lumOff val="25000"/>
                    </a:schemeClr>
                  </a:solidFill>
                  <a:latin typeface="隶书" panose="02010509060101010101" pitchFamily="49" charset="-122"/>
                  <a:ea typeface="隶书" panose="02010509060101010101" pitchFamily="49" charset="-122"/>
                </a:rPr>
                <a:t>动土临近地下隐蔽设施时，应使用适当工具挖掘，避免损坏地下隐蔽设施。</a:t>
              </a:r>
              <a:endParaRPr lang="da-DK" altLang="zh-CN" sz="1400" b="1" dirty="0">
                <a:solidFill>
                  <a:schemeClr val="dk1">
                    <a:lumMod val="75000"/>
                    <a:lumOff val="25000"/>
                  </a:schemeClr>
                </a:solidFill>
                <a:latin typeface="隶书" panose="02010509060101010101" pitchFamily="49" charset="-122"/>
                <a:ea typeface="隶书" panose="02010509060101010101" pitchFamily="49" charset="-122"/>
              </a:endParaRPr>
            </a:p>
          </p:txBody>
        </p:sp>
        <p:sp>
          <p:nvSpPr>
            <p:cNvPr id="63" name="文本框 62"/>
            <p:cNvSpPr txBox="1"/>
            <p:nvPr>
              <p:custDataLst>
                <p:tags r:id="rId43"/>
              </p:custDataLst>
            </p:nvPr>
          </p:nvSpPr>
          <p:spPr>
            <a:xfrm>
              <a:off x="10955" y="8308"/>
              <a:ext cx="5395" cy="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t" anchorCtr="0">
              <a:spAutoFit/>
            </a:bodyPr>
            <a:lstStyle>
              <a:defPPr>
                <a:defRPr lang="zh-CN"/>
              </a:defPPr>
              <a:lvl1pPr defTabSz="1216025" fontAlgn="base">
                <a:spcBef>
                  <a:spcPct val="20000"/>
                </a:spcBef>
                <a:spcAft>
                  <a:spcPct val="0"/>
                </a:spcAft>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just">
                <a:lnSpc>
                  <a:spcPct val="120000"/>
                </a:lnSpc>
              </a:pPr>
              <a:r>
                <a:rPr lang="da-DK" altLang="zh-CN" sz="1400" b="1">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rPr>
                <a:t>动土中如暴露出电缆、管线以及不能辨认的物品时，应立即停止作业，妥善加以保护,报告动土审批单位处理，经采取措施后方可继续动土作业。</a:t>
              </a:r>
              <a:endParaRPr lang="da-DK" altLang="zh-CN" sz="1400" b="1">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endParaRPr>
            </a:p>
          </p:txBody>
        </p:sp>
        <p:sp>
          <p:nvSpPr>
            <p:cNvPr id="79" name="文本框 78"/>
            <p:cNvSpPr txBox="1"/>
            <p:nvPr>
              <p:custDataLst>
                <p:tags r:id="rId44"/>
              </p:custDataLst>
            </p:nvPr>
          </p:nvSpPr>
          <p:spPr>
            <a:xfrm rot="15999025">
              <a:off x="1532" y="7668"/>
              <a:ext cx="2693"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defPPr>
                <a:defRPr lang="zh-CN"/>
              </a:defPPr>
              <a:lvl1pPr algn="r" defTabSz="1216025" fontAlgn="base">
                <a:spcBef>
                  <a:spcPct val="20000"/>
                </a:spcBef>
                <a:spcAft>
                  <a:spcPct val="0"/>
                </a:spcAft>
                <a:defRPr b="1">
                  <a:latin typeface="Arial" panose="020B0604020202020204" pitchFamily="34" charset="0"/>
                  <a:ea typeface="微软雅黑" panose="020B0503020204020204" pitchFamily="34" charset="-122"/>
                  <a:cs typeface="+mn-ea"/>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ctr"/>
              <a:r>
                <a:rPr lang="en-US" altLang="zh-CN" sz="2000" dirty="0">
                  <a:solidFill>
                    <a:schemeClr val="lt1"/>
                  </a:solidFill>
                  <a:latin typeface="隶书" panose="02010509060101010101" pitchFamily="49" charset="-122"/>
                  <a:ea typeface="隶书" panose="02010509060101010101" pitchFamily="49" charset="-122"/>
                </a:rPr>
                <a:t>08</a:t>
              </a:r>
              <a:endParaRPr lang="en-US" altLang="zh-CN" sz="2000" dirty="0">
                <a:solidFill>
                  <a:schemeClr val="lt1"/>
                </a:solidFill>
                <a:latin typeface="隶书" panose="02010509060101010101" pitchFamily="49" charset="-122"/>
                <a:ea typeface="隶书" panose="02010509060101010101" pitchFamily="49" charset="-122"/>
              </a:endParaRPr>
            </a:p>
          </p:txBody>
        </p:sp>
      </p:grpSp>
    </p:spTree>
    <p:custDataLst>
      <p:tags r:id="rId4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2" name="组合 1"/>
          <p:cNvGrpSpPr/>
          <p:nvPr/>
        </p:nvGrpSpPr>
        <p:grpSpPr>
          <a:xfrm>
            <a:off x="0" y="315595"/>
            <a:ext cx="4627245" cy="429895"/>
            <a:chOff x="0" y="497"/>
            <a:chExt cx="7287" cy="677"/>
          </a:xfrm>
        </p:grpSpPr>
        <p:sp>
          <p:nvSpPr>
            <p:cNvPr id="208"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811" y="497"/>
              <a:ext cx="6476"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挖掘坑、槽、井、沟等作业规定</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13" name="组合 112"/>
          <p:cNvGrpSpPr/>
          <p:nvPr/>
        </p:nvGrpSpPr>
        <p:grpSpPr>
          <a:xfrm>
            <a:off x="3863340" y="1324610"/>
            <a:ext cx="4461510" cy="4015105"/>
            <a:chOff x="5560" y="2284"/>
            <a:chExt cx="7026" cy="6323"/>
          </a:xfrm>
        </p:grpSpPr>
        <p:sp>
          <p:nvSpPr>
            <p:cNvPr id="57" name="任意多边形 56"/>
            <p:cNvSpPr/>
            <p:nvPr>
              <p:custDataLst>
                <p:tags r:id="rId12"/>
              </p:custDataLst>
            </p:nvPr>
          </p:nvSpPr>
          <p:spPr bwMode="auto">
            <a:xfrm>
              <a:off x="9742" y="5807"/>
              <a:ext cx="2844" cy="2801"/>
            </a:xfrm>
            <a:custGeom>
              <a:avLst/>
              <a:gdLst>
                <a:gd name="T0" fmla="*/ 3577 w 3638"/>
                <a:gd name="T1" fmla="*/ 3090 h 3585"/>
                <a:gd name="T2" fmla="*/ 3555 w 3638"/>
                <a:gd name="T3" fmla="*/ 3072 h 3585"/>
                <a:gd name="T4" fmla="*/ 3556 w 3638"/>
                <a:gd name="T5" fmla="*/ 3071 h 3585"/>
                <a:gd name="T6" fmla="*/ 468 w 3638"/>
                <a:gd name="T7" fmla="*/ 0 h 3585"/>
                <a:gd name="T8" fmla="*/ 0 w 3638"/>
                <a:gd name="T9" fmla="*/ 470 h 3585"/>
                <a:gd name="T10" fmla="*/ 3062 w 3638"/>
                <a:gd name="T11" fmla="*/ 3516 h 3585"/>
                <a:gd name="T12" fmla="*/ 3067 w 3638"/>
                <a:gd name="T13" fmla="*/ 3522 h 3585"/>
                <a:gd name="T14" fmla="*/ 3084 w 3638"/>
                <a:gd name="T15" fmla="*/ 3537 h 3585"/>
                <a:gd name="T16" fmla="*/ 3088 w 3638"/>
                <a:gd name="T17" fmla="*/ 3541 h 3585"/>
                <a:gd name="T18" fmla="*/ 3088 w 3638"/>
                <a:gd name="T19" fmla="*/ 3540 h 3585"/>
                <a:gd name="T20" fmla="*/ 3432 w 3638"/>
                <a:gd name="T21" fmla="*/ 3436 h 3585"/>
                <a:gd name="T22" fmla="*/ 3577 w 3638"/>
                <a:gd name="T23" fmla="*/ 3090 h 3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8" h="3585">
                  <a:moveTo>
                    <a:pt x="3577" y="3090"/>
                  </a:moveTo>
                  <a:cubicBezTo>
                    <a:pt x="3570" y="3083"/>
                    <a:pt x="3563" y="3077"/>
                    <a:pt x="3555" y="3072"/>
                  </a:cubicBezTo>
                  <a:cubicBezTo>
                    <a:pt x="3556" y="3071"/>
                    <a:pt x="3556" y="3071"/>
                    <a:pt x="3556" y="3071"/>
                  </a:cubicBezTo>
                  <a:cubicBezTo>
                    <a:pt x="468" y="0"/>
                    <a:pt x="468" y="0"/>
                    <a:pt x="468" y="0"/>
                  </a:cubicBezTo>
                  <a:cubicBezTo>
                    <a:pt x="0" y="470"/>
                    <a:pt x="0" y="470"/>
                    <a:pt x="0" y="470"/>
                  </a:cubicBezTo>
                  <a:cubicBezTo>
                    <a:pt x="3062" y="3516"/>
                    <a:pt x="3062" y="3516"/>
                    <a:pt x="3062" y="3516"/>
                  </a:cubicBezTo>
                  <a:cubicBezTo>
                    <a:pt x="3064" y="3518"/>
                    <a:pt x="3065" y="3520"/>
                    <a:pt x="3067" y="3522"/>
                  </a:cubicBezTo>
                  <a:cubicBezTo>
                    <a:pt x="3072" y="3528"/>
                    <a:pt x="3078" y="3533"/>
                    <a:pt x="3084" y="3537"/>
                  </a:cubicBezTo>
                  <a:cubicBezTo>
                    <a:pt x="3088" y="3541"/>
                    <a:pt x="3088" y="3541"/>
                    <a:pt x="3088" y="3541"/>
                  </a:cubicBezTo>
                  <a:cubicBezTo>
                    <a:pt x="3088" y="3540"/>
                    <a:pt x="3088" y="3540"/>
                    <a:pt x="3088" y="3540"/>
                  </a:cubicBezTo>
                  <a:cubicBezTo>
                    <a:pt x="3160" y="3585"/>
                    <a:pt x="3305" y="3544"/>
                    <a:pt x="3432" y="3436"/>
                  </a:cubicBezTo>
                  <a:cubicBezTo>
                    <a:pt x="3573" y="3317"/>
                    <a:pt x="3638" y="3162"/>
                    <a:pt x="3577" y="3090"/>
                  </a:cubicBez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67" name="任意多边形 66"/>
            <p:cNvSpPr/>
            <p:nvPr>
              <p:custDataLst>
                <p:tags r:id="rId13"/>
              </p:custDataLst>
            </p:nvPr>
          </p:nvSpPr>
          <p:spPr bwMode="auto">
            <a:xfrm>
              <a:off x="6681" y="5807"/>
              <a:ext cx="2843" cy="2801"/>
            </a:xfrm>
            <a:custGeom>
              <a:avLst/>
              <a:gdLst>
                <a:gd name="T0" fmla="*/ 3637 w 3637"/>
                <a:gd name="T1" fmla="*/ 470 h 3585"/>
                <a:gd name="T2" fmla="*/ 3169 w 3637"/>
                <a:gd name="T3" fmla="*/ 0 h 3585"/>
                <a:gd name="T4" fmla="*/ 82 w 3637"/>
                <a:gd name="T5" fmla="*/ 3071 h 3585"/>
                <a:gd name="T6" fmla="*/ 83 w 3637"/>
                <a:gd name="T7" fmla="*/ 3072 h 3585"/>
                <a:gd name="T8" fmla="*/ 61 w 3637"/>
                <a:gd name="T9" fmla="*/ 3090 h 3585"/>
                <a:gd name="T10" fmla="*/ 205 w 3637"/>
                <a:gd name="T11" fmla="*/ 3436 h 3585"/>
                <a:gd name="T12" fmla="*/ 549 w 3637"/>
                <a:gd name="T13" fmla="*/ 3540 h 3585"/>
                <a:gd name="T14" fmla="*/ 550 w 3637"/>
                <a:gd name="T15" fmla="*/ 3541 h 3585"/>
                <a:gd name="T16" fmla="*/ 553 w 3637"/>
                <a:gd name="T17" fmla="*/ 3537 h 3585"/>
                <a:gd name="T18" fmla="*/ 570 w 3637"/>
                <a:gd name="T19" fmla="*/ 3522 h 3585"/>
                <a:gd name="T20" fmla="*/ 575 w 3637"/>
                <a:gd name="T21" fmla="*/ 3516 h 3585"/>
                <a:gd name="T22" fmla="*/ 3637 w 3637"/>
                <a:gd name="T23" fmla="*/ 470 h 3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7" h="3585">
                  <a:moveTo>
                    <a:pt x="3637" y="470"/>
                  </a:moveTo>
                  <a:cubicBezTo>
                    <a:pt x="3169" y="0"/>
                    <a:pt x="3169" y="0"/>
                    <a:pt x="3169" y="0"/>
                  </a:cubicBezTo>
                  <a:cubicBezTo>
                    <a:pt x="82" y="3071"/>
                    <a:pt x="82" y="3071"/>
                    <a:pt x="82" y="3071"/>
                  </a:cubicBezTo>
                  <a:cubicBezTo>
                    <a:pt x="83" y="3072"/>
                    <a:pt x="83" y="3072"/>
                    <a:pt x="83" y="3072"/>
                  </a:cubicBezTo>
                  <a:cubicBezTo>
                    <a:pt x="74" y="3077"/>
                    <a:pt x="67" y="3083"/>
                    <a:pt x="61" y="3090"/>
                  </a:cubicBezTo>
                  <a:cubicBezTo>
                    <a:pt x="0" y="3162"/>
                    <a:pt x="65" y="3317"/>
                    <a:pt x="205" y="3436"/>
                  </a:cubicBezTo>
                  <a:cubicBezTo>
                    <a:pt x="332" y="3544"/>
                    <a:pt x="477" y="3585"/>
                    <a:pt x="549" y="3540"/>
                  </a:cubicBezTo>
                  <a:cubicBezTo>
                    <a:pt x="550" y="3541"/>
                    <a:pt x="550" y="3541"/>
                    <a:pt x="550" y="3541"/>
                  </a:cubicBezTo>
                  <a:cubicBezTo>
                    <a:pt x="553" y="3537"/>
                    <a:pt x="553" y="3537"/>
                    <a:pt x="553" y="3537"/>
                  </a:cubicBezTo>
                  <a:cubicBezTo>
                    <a:pt x="560" y="3533"/>
                    <a:pt x="565" y="3528"/>
                    <a:pt x="570" y="3522"/>
                  </a:cubicBezTo>
                  <a:cubicBezTo>
                    <a:pt x="572" y="3520"/>
                    <a:pt x="574" y="3518"/>
                    <a:pt x="575" y="3516"/>
                  </a:cubicBezTo>
                  <a:lnTo>
                    <a:pt x="3637" y="470"/>
                  </a:ln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68" name="任意多边形 67"/>
            <p:cNvSpPr/>
            <p:nvPr>
              <p:custDataLst>
                <p:tags r:id="rId14"/>
              </p:custDataLst>
            </p:nvPr>
          </p:nvSpPr>
          <p:spPr bwMode="auto">
            <a:xfrm>
              <a:off x="9391" y="4881"/>
              <a:ext cx="562" cy="3549"/>
            </a:xfrm>
            <a:custGeom>
              <a:avLst/>
              <a:gdLst>
                <a:gd name="T0" fmla="*/ 667 w 719"/>
                <a:gd name="T1" fmla="*/ 4334 h 4542"/>
                <a:gd name="T2" fmla="*/ 666 w 719"/>
                <a:gd name="T3" fmla="*/ 4326 h 4542"/>
                <a:gd name="T4" fmla="*/ 719 w 719"/>
                <a:gd name="T5" fmla="*/ 8 h 4542"/>
                <a:gd name="T6" fmla="*/ 56 w 719"/>
                <a:gd name="T7" fmla="*/ 0 h 4542"/>
                <a:gd name="T8" fmla="*/ 2 w 719"/>
                <a:gd name="T9" fmla="*/ 4354 h 4542"/>
                <a:gd name="T10" fmla="*/ 4 w 719"/>
                <a:gd name="T11" fmla="*/ 4354 h 4542"/>
                <a:gd name="T12" fmla="*/ 1 w 719"/>
                <a:gd name="T13" fmla="*/ 4383 h 4542"/>
                <a:gd name="T14" fmla="*/ 347 w 719"/>
                <a:gd name="T15" fmla="*/ 4529 h 4542"/>
                <a:gd name="T16" fmla="*/ 665 w 719"/>
                <a:gd name="T17" fmla="*/ 4362 h 4542"/>
                <a:gd name="T18" fmla="*/ 666 w 719"/>
                <a:gd name="T19" fmla="*/ 4362 h 4542"/>
                <a:gd name="T20" fmla="*/ 666 w 719"/>
                <a:gd name="T21" fmla="*/ 4357 h 4542"/>
                <a:gd name="T22" fmla="*/ 667 w 719"/>
                <a:gd name="T23" fmla="*/ 4334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4542">
                  <a:moveTo>
                    <a:pt x="667" y="4334"/>
                  </a:moveTo>
                  <a:cubicBezTo>
                    <a:pt x="667" y="4332"/>
                    <a:pt x="667" y="4329"/>
                    <a:pt x="666" y="4326"/>
                  </a:cubicBezTo>
                  <a:cubicBezTo>
                    <a:pt x="719" y="8"/>
                    <a:pt x="719" y="8"/>
                    <a:pt x="719" y="8"/>
                  </a:cubicBezTo>
                  <a:cubicBezTo>
                    <a:pt x="56" y="0"/>
                    <a:pt x="56" y="0"/>
                    <a:pt x="56" y="0"/>
                  </a:cubicBezTo>
                  <a:cubicBezTo>
                    <a:pt x="2" y="4354"/>
                    <a:pt x="2" y="4354"/>
                    <a:pt x="2" y="4354"/>
                  </a:cubicBezTo>
                  <a:cubicBezTo>
                    <a:pt x="4" y="4354"/>
                    <a:pt x="4" y="4354"/>
                    <a:pt x="4" y="4354"/>
                  </a:cubicBezTo>
                  <a:cubicBezTo>
                    <a:pt x="1" y="4364"/>
                    <a:pt x="0" y="4373"/>
                    <a:pt x="1" y="4383"/>
                  </a:cubicBezTo>
                  <a:cubicBezTo>
                    <a:pt x="8" y="4477"/>
                    <a:pt x="163" y="4542"/>
                    <a:pt x="347" y="4529"/>
                  </a:cubicBezTo>
                  <a:cubicBezTo>
                    <a:pt x="512" y="4517"/>
                    <a:pt x="645" y="4445"/>
                    <a:pt x="665" y="4362"/>
                  </a:cubicBezTo>
                  <a:cubicBezTo>
                    <a:pt x="666" y="4362"/>
                    <a:pt x="666" y="4362"/>
                    <a:pt x="666" y="4362"/>
                  </a:cubicBezTo>
                  <a:cubicBezTo>
                    <a:pt x="666" y="4357"/>
                    <a:pt x="666" y="4357"/>
                    <a:pt x="666" y="4357"/>
                  </a:cubicBezTo>
                  <a:cubicBezTo>
                    <a:pt x="667" y="4350"/>
                    <a:pt x="668" y="4342"/>
                    <a:pt x="667" y="4334"/>
                  </a:cubicBez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1" name="椭圆 70"/>
            <p:cNvSpPr/>
            <p:nvPr>
              <p:custDataLst>
                <p:tags r:id="rId15"/>
              </p:custDataLst>
            </p:nvPr>
          </p:nvSpPr>
          <p:spPr bwMode="auto">
            <a:xfrm>
              <a:off x="7271" y="3078"/>
              <a:ext cx="4782" cy="4781"/>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2" name="椭圆 71"/>
            <p:cNvSpPr/>
            <p:nvPr>
              <p:custDataLst>
                <p:tags r:id="rId16"/>
              </p:custDataLst>
            </p:nvPr>
          </p:nvSpPr>
          <p:spPr bwMode="auto">
            <a:xfrm>
              <a:off x="7628" y="3435"/>
              <a:ext cx="4070" cy="4069"/>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3" name="椭圆 72"/>
            <p:cNvSpPr/>
            <p:nvPr>
              <p:custDataLst>
                <p:tags r:id="rId17"/>
              </p:custDataLst>
            </p:nvPr>
          </p:nvSpPr>
          <p:spPr bwMode="auto">
            <a:xfrm>
              <a:off x="8059" y="3866"/>
              <a:ext cx="3207" cy="3207"/>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4" name="椭圆 73"/>
            <p:cNvSpPr/>
            <p:nvPr>
              <p:custDataLst>
                <p:tags r:id="rId18"/>
              </p:custDataLst>
            </p:nvPr>
          </p:nvSpPr>
          <p:spPr bwMode="auto">
            <a:xfrm>
              <a:off x="8472" y="4278"/>
              <a:ext cx="2381" cy="2382"/>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5" name="椭圆 74"/>
            <p:cNvSpPr/>
            <p:nvPr>
              <p:custDataLst>
                <p:tags r:id="rId19"/>
              </p:custDataLst>
            </p:nvPr>
          </p:nvSpPr>
          <p:spPr bwMode="auto">
            <a:xfrm>
              <a:off x="8866" y="4672"/>
              <a:ext cx="1593" cy="1594"/>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6" name="椭圆 75"/>
            <p:cNvSpPr/>
            <p:nvPr>
              <p:custDataLst>
                <p:tags r:id="rId20"/>
              </p:custDataLst>
            </p:nvPr>
          </p:nvSpPr>
          <p:spPr bwMode="auto">
            <a:xfrm>
              <a:off x="9202" y="5010"/>
              <a:ext cx="919" cy="919"/>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7" name="椭圆 76"/>
            <p:cNvSpPr/>
            <p:nvPr>
              <p:custDataLst>
                <p:tags r:id="rId21"/>
              </p:custDataLst>
            </p:nvPr>
          </p:nvSpPr>
          <p:spPr bwMode="auto">
            <a:xfrm>
              <a:off x="9446" y="5253"/>
              <a:ext cx="431" cy="431"/>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0" name="任意多边形 79"/>
            <p:cNvSpPr/>
            <p:nvPr>
              <p:custDataLst>
                <p:tags r:id="rId22"/>
              </p:custDataLst>
            </p:nvPr>
          </p:nvSpPr>
          <p:spPr bwMode="auto">
            <a:xfrm>
              <a:off x="9351" y="5078"/>
              <a:ext cx="310" cy="321"/>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1" name="任意多边形 80"/>
            <p:cNvSpPr/>
            <p:nvPr>
              <p:custDataLst>
                <p:tags r:id="rId23"/>
              </p:custDataLst>
            </p:nvPr>
          </p:nvSpPr>
          <p:spPr bwMode="auto">
            <a:xfrm>
              <a:off x="8646" y="4317"/>
              <a:ext cx="776" cy="89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2" name="任意多边形 81"/>
            <p:cNvSpPr/>
            <p:nvPr>
              <p:custDataLst>
                <p:tags r:id="rId24"/>
              </p:custDataLst>
            </p:nvPr>
          </p:nvSpPr>
          <p:spPr bwMode="auto">
            <a:xfrm>
              <a:off x="8630" y="4303"/>
              <a:ext cx="217" cy="346"/>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3" name="任意多边形 82"/>
            <p:cNvSpPr/>
            <p:nvPr>
              <p:custDataLst>
                <p:tags r:id="rId25"/>
              </p:custDataLst>
            </p:nvPr>
          </p:nvSpPr>
          <p:spPr bwMode="auto">
            <a:xfrm>
              <a:off x="6612" y="2956"/>
              <a:ext cx="747" cy="642"/>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4" name="任意多边形 83"/>
            <p:cNvSpPr/>
            <p:nvPr>
              <p:custDataLst>
                <p:tags r:id="rId26"/>
              </p:custDataLst>
            </p:nvPr>
          </p:nvSpPr>
          <p:spPr bwMode="auto">
            <a:xfrm>
              <a:off x="7164" y="2366"/>
              <a:ext cx="277" cy="724"/>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5" name="任意多边形 84"/>
            <p:cNvSpPr/>
            <p:nvPr>
              <p:custDataLst>
                <p:tags r:id="rId27"/>
              </p:custDataLst>
            </p:nvPr>
          </p:nvSpPr>
          <p:spPr bwMode="auto">
            <a:xfrm>
              <a:off x="6824" y="3038"/>
              <a:ext cx="796" cy="966"/>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dk2">
                <a:lumMod val="9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6" name="任意多边形 85"/>
            <p:cNvSpPr/>
            <p:nvPr>
              <p:custDataLst>
                <p:tags r:id="rId28"/>
              </p:custDataLst>
            </p:nvPr>
          </p:nvSpPr>
          <p:spPr bwMode="auto">
            <a:xfrm>
              <a:off x="7232" y="2284"/>
              <a:ext cx="757" cy="1056"/>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7" name="任意多边形 86"/>
            <p:cNvSpPr/>
            <p:nvPr>
              <p:custDataLst>
                <p:tags r:id="rId29"/>
              </p:custDataLst>
            </p:nvPr>
          </p:nvSpPr>
          <p:spPr bwMode="auto">
            <a:xfrm>
              <a:off x="7354" y="3090"/>
              <a:ext cx="1425" cy="1463"/>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8" name="任意多边形 87"/>
            <p:cNvSpPr/>
            <p:nvPr>
              <p:custDataLst>
                <p:tags r:id="rId30"/>
              </p:custDataLst>
            </p:nvPr>
          </p:nvSpPr>
          <p:spPr bwMode="auto">
            <a:xfrm>
              <a:off x="8804" y="6778"/>
              <a:ext cx="367" cy="38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9" name="任意多边形 88"/>
            <p:cNvSpPr/>
            <p:nvPr>
              <p:custDataLst>
                <p:tags r:id="rId31"/>
              </p:custDataLst>
            </p:nvPr>
          </p:nvSpPr>
          <p:spPr bwMode="auto">
            <a:xfrm>
              <a:off x="7969" y="5876"/>
              <a:ext cx="919" cy="1060"/>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1" name="任意多边形 90"/>
            <p:cNvSpPr/>
            <p:nvPr>
              <p:custDataLst>
                <p:tags r:id="rId32"/>
              </p:custDataLst>
            </p:nvPr>
          </p:nvSpPr>
          <p:spPr bwMode="auto">
            <a:xfrm>
              <a:off x="7951" y="5860"/>
              <a:ext cx="257" cy="41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2" name="任意多边形 91"/>
            <p:cNvSpPr/>
            <p:nvPr>
              <p:custDataLst>
                <p:tags r:id="rId33"/>
              </p:custDataLst>
            </p:nvPr>
          </p:nvSpPr>
          <p:spPr bwMode="auto">
            <a:xfrm>
              <a:off x="5560" y="4265"/>
              <a:ext cx="885" cy="76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3" name="任意多边形 92"/>
            <p:cNvSpPr/>
            <p:nvPr>
              <p:custDataLst>
                <p:tags r:id="rId34"/>
              </p:custDataLst>
            </p:nvPr>
          </p:nvSpPr>
          <p:spPr bwMode="auto">
            <a:xfrm>
              <a:off x="6214" y="3566"/>
              <a:ext cx="328" cy="857"/>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4" name="任意多边形 93"/>
            <p:cNvSpPr/>
            <p:nvPr>
              <p:custDataLst>
                <p:tags r:id="rId35"/>
              </p:custDataLst>
            </p:nvPr>
          </p:nvSpPr>
          <p:spPr bwMode="auto">
            <a:xfrm>
              <a:off x="5812" y="4362"/>
              <a:ext cx="943" cy="1144"/>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alpha val="44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5" name="任意多边形 94"/>
            <p:cNvSpPr/>
            <p:nvPr>
              <p:custDataLst>
                <p:tags r:id="rId36"/>
              </p:custDataLst>
            </p:nvPr>
          </p:nvSpPr>
          <p:spPr bwMode="auto">
            <a:xfrm>
              <a:off x="6294" y="3469"/>
              <a:ext cx="896" cy="125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alpha val="44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6" name="任意多边形 95"/>
            <p:cNvSpPr/>
            <p:nvPr>
              <p:custDataLst>
                <p:tags r:id="rId37"/>
              </p:custDataLst>
            </p:nvPr>
          </p:nvSpPr>
          <p:spPr bwMode="auto">
            <a:xfrm>
              <a:off x="6440" y="4423"/>
              <a:ext cx="1688" cy="1733"/>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grpSp>
      <p:sp>
        <p:nvSpPr>
          <p:cNvPr id="97" name="文本框 96"/>
          <p:cNvSpPr txBox="1"/>
          <p:nvPr>
            <p:custDataLst>
              <p:tags r:id="rId38"/>
            </p:custDataLst>
          </p:nvPr>
        </p:nvSpPr>
        <p:spPr>
          <a:xfrm>
            <a:off x="8538845" y="1465580"/>
            <a:ext cx="2611120" cy="1291590"/>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作业现场应保持通风良好，并对可能存在有毒有害物质的区域进行监测。发现有毒有害气体时，应立即停止作业，待采取了可靠的安全措施后方可作业。</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99" name="文本框 98"/>
          <p:cNvSpPr txBox="1"/>
          <p:nvPr>
            <p:custDataLst>
              <p:tags r:id="rId39"/>
            </p:custDataLst>
          </p:nvPr>
        </p:nvSpPr>
        <p:spPr>
          <a:xfrm>
            <a:off x="8538845" y="2983865"/>
            <a:ext cx="2611120" cy="774700"/>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在拆除固壁支撑时，应从下而上进行。更换支撑时，应先装新的，后拆旧的。</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101" name="文本框 100"/>
          <p:cNvSpPr txBox="1"/>
          <p:nvPr>
            <p:custDataLst>
              <p:tags r:id="rId40"/>
            </p:custDataLst>
          </p:nvPr>
        </p:nvSpPr>
        <p:spPr>
          <a:xfrm>
            <a:off x="8538845" y="3987800"/>
            <a:ext cx="2611120" cy="1550035"/>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在坑、槽、井、沟的边缘安放机械、铺设轨道及通行车辆时，应保持适当距离，采取有效的固壁措施，确保安全。免费获取更多安全精品资料，请关注公众号“安全生产管理”。</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103" name="直接连接符 102"/>
          <p:cNvCxnSpPr/>
          <p:nvPr>
            <p:custDataLst>
              <p:tags r:id="rId41"/>
            </p:custDataLst>
          </p:nvPr>
        </p:nvCxnSpPr>
        <p:spPr>
          <a:xfrm>
            <a:off x="8264525" y="2888615"/>
            <a:ext cx="244856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custDataLst>
              <p:tags r:id="rId42"/>
            </p:custDataLst>
          </p:nvPr>
        </p:nvCxnSpPr>
        <p:spPr>
          <a:xfrm>
            <a:off x="8264525" y="3897630"/>
            <a:ext cx="244856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105" name="文本框 104"/>
          <p:cNvSpPr txBox="1"/>
          <p:nvPr>
            <p:custDataLst>
              <p:tags r:id="rId43"/>
            </p:custDataLst>
          </p:nvPr>
        </p:nvSpPr>
        <p:spPr>
          <a:xfrm>
            <a:off x="1042035" y="1068070"/>
            <a:ext cx="2611120" cy="774700"/>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挖掘土方应自上而下进行，不准采用挖底脚的办法挖掘，挖出的土石严禁堵塞下水道和窨井。</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107" name="文本框 106"/>
          <p:cNvSpPr txBox="1"/>
          <p:nvPr>
            <p:custDataLst>
              <p:tags r:id="rId44"/>
            </p:custDataLst>
          </p:nvPr>
        </p:nvSpPr>
        <p:spPr>
          <a:xfrm>
            <a:off x="1042035" y="2035175"/>
            <a:ext cx="2611120" cy="1033145"/>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在挖较深的坑、槽、井、沟时，严禁在土壁上挖洞攀登，坑、槽、井、沟上端边沿不准人员站立、行走。</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109" name="文本框 108"/>
          <p:cNvSpPr txBox="1"/>
          <p:nvPr>
            <p:custDataLst>
              <p:tags r:id="rId45"/>
            </p:custDataLst>
          </p:nvPr>
        </p:nvSpPr>
        <p:spPr>
          <a:xfrm>
            <a:off x="1042035" y="3313430"/>
            <a:ext cx="2611120" cy="2842260"/>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要视土壤性质、湿度和挖掘深度设置安全边坡或固壁支撑。挖出的泥土堆放处所和堆放的材料至少应距坑、槽、井、沟边沿0.8 m，高度不得超过1.5 m。对坑、槽、井、沟边坡或固壁支撑架应随时检查，特别是雨雪后和解冻时期，如发现边坡有裂缝、松疏或支撑有折断、走位等异常危险征兆，应立即停止工作，并采取可靠的安全措施。</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111" name="直接连接符 110"/>
          <p:cNvCxnSpPr/>
          <p:nvPr>
            <p:custDataLst>
              <p:tags r:id="rId46"/>
            </p:custDataLst>
          </p:nvPr>
        </p:nvCxnSpPr>
        <p:spPr>
          <a:xfrm>
            <a:off x="1453515" y="1976120"/>
            <a:ext cx="244856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custDataLst>
              <p:tags r:id="rId47"/>
            </p:custDataLst>
          </p:nvPr>
        </p:nvCxnSpPr>
        <p:spPr>
          <a:xfrm>
            <a:off x="1453515" y="3188970"/>
            <a:ext cx="244856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Tree>
    <p:custDataLst>
      <p:tags r:id="rId48"/>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2" name="组合 1"/>
          <p:cNvGrpSpPr/>
          <p:nvPr/>
        </p:nvGrpSpPr>
        <p:grpSpPr>
          <a:xfrm>
            <a:off x="0" y="315595"/>
            <a:ext cx="4627245" cy="429895"/>
            <a:chOff x="0" y="497"/>
            <a:chExt cx="7287" cy="677"/>
          </a:xfrm>
        </p:grpSpPr>
        <p:sp>
          <p:nvSpPr>
            <p:cNvPr id="208"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811" y="497"/>
              <a:ext cx="6476"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挖掘坑、槽、井、沟等作业规定</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3" name="组合 2"/>
          <p:cNvGrpSpPr/>
          <p:nvPr/>
        </p:nvGrpSpPr>
        <p:grpSpPr>
          <a:xfrm>
            <a:off x="1135698" y="1530350"/>
            <a:ext cx="9920605" cy="4015105"/>
            <a:chOff x="1828" y="2086"/>
            <a:chExt cx="15623" cy="6323"/>
          </a:xfrm>
        </p:grpSpPr>
        <p:grpSp>
          <p:nvGrpSpPr>
            <p:cNvPr id="113" name="组合 112"/>
            <p:cNvGrpSpPr/>
            <p:nvPr/>
          </p:nvGrpSpPr>
          <p:grpSpPr>
            <a:xfrm>
              <a:off x="6084" y="2086"/>
              <a:ext cx="7026" cy="6323"/>
              <a:chOff x="5560" y="2284"/>
              <a:chExt cx="7026" cy="6323"/>
            </a:xfrm>
          </p:grpSpPr>
          <p:sp>
            <p:nvSpPr>
              <p:cNvPr id="57" name="任意多边形 56"/>
              <p:cNvSpPr/>
              <p:nvPr>
                <p:custDataLst>
                  <p:tags r:id="rId12"/>
                </p:custDataLst>
              </p:nvPr>
            </p:nvSpPr>
            <p:spPr bwMode="auto">
              <a:xfrm>
                <a:off x="9742" y="5807"/>
                <a:ext cx="2844" cy="2801"/>
              </a:xfrm>
              <a:custGeom>
                <a:avLst/>
                <a:gdLst>
                  <a:gd name="T0" fmla="*/ 3577 w 3638"/>
                  <a:gd name="T1" fmla="*/ 3090 h 3585"/>
                  <a:gd name="T2" fmla="*/ 3555 w 3638"/>
                  <a:gd name="T3" fmla="*/ 3072 h 3585"/>
                  <a:gd name="T4" fmla="*/ 3556 w 3638"/>
                  <a:gd name="T5" fmla="*/ 3071 h 3585"/>
                  <a:gd name="T6" fmla="*/ 468 w 3638"/>
                  <a:gd name="T7" fmla="*/ 0 h 3585"/>
                  <a:gd name="T8" fmla="*/ 0 w 3638"/>
                  <a:gd name="T9" fmla="*/ 470 h 3585"/>
                  <a:gd name="T10" fmla="*/ 3062 w 3638"/>
                  <a:gd name="T11" fmla="*/ 3516 h 3585"/>
                  <a:gd name="T12" fmla="*/ 3067 w 3638"/>
                  <a:gd name="T13" fmla="*/ 3522 h 3585"/>
                  <a:gd name="T14" fmla="*/ 3084 w 3638"/>
                  <a:gd name="T15" fmla="*/ 3537 h 3585"/>
                  <a:gd name="T16" fmla="*/ 3088 w 3638"/>
                  <a:gd name="T17" fmla="*/ 3541 h 3585"/>
                  <a:gd name="T18" fmla="*/ 3088 w 3638"/>
                  <a:gd name="T19" fmla="*/ 3540 h 3585"/>
                  <a:gd name="T20" fmla="*/ 3432 w 3638"/>
                  <a:gd name="T21" fmla="*/ 3436 h 3585"/>
                  <a:gd name="T22" fmla="*/ 3577 w 3638"/>
                  <a:gd name="T23" fmla="*/ 3090 h 3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8" h="3585">
                    <a:moveTo>
                      <a:pt x="3577" y="3090"/>
                    </a:moveTo>
                    <a:cubicBezTo>
                      <a:pt x="3570" y="3083"/>
                      <a:pt x="3563" y="3077"/>
                      <a:pt x="3555" y="3072"/>
                    </a:cubicBezTo>
                    <a:cubicBezTo>
                      <a:pt x="3556" y="3071"/>
                      <a:pt x="3556" y="3071"/>
                      <a:pt x="3556" y="3071"/>
                    </a:cubicBezTo>
                    <a:cubicBezTo>
                      <a:pt x="468" y="0"/>
                      <a:pt x="468" y="0"/>
                      <a:pt x="468" y="0"/>
                    </a:cubicBezTo>
                    <a:cubicBezTo>
                      <a:pt x="0" y="470"/>
                      <a:pt x="0" y="470"/>
                      <a:pt x="0" y="470"/>
                    </a:cubicBezTo>
                    <a:cubicBezTo>
                      <a:pt x="3062" y="3516"/>
                      <a:pt x="3062" y="3516"/>
                      <a:pt x="3062" y="3516"/>
                    </a:cubicBezTo>
                    <a:cubicBezTo>
                      <a:pt x="3064" y="3518"/>
                      <a:pt x="3065" y="3520"/>
                      <a:pt x="3067" y="3522"/>
                    </a:cubicBezTo>
                    <a:cubicBezTo>
                      <a:pt x="3072" y="3528"/>
                      <a:pt x="3078" y="3533"/>
                      <a:pt x="3084" y="3537"/>
                    </a:cubicBezTo>
                    <a:cubicBezTo>
                      <a:pt x="3088" y="3541"/>
                      <a:pt x="3088" y="3541"/>
                      <a:pt x="3088" y="3541"/>
                    </a:cubicBezTo>
                    <a:cubicBezTo>
                      <a:pt x="3088" y="3540"/>
                      <a:pt x="3088" y="3540"/>
                      <a:pt x="3088" y="3540"/>
                    </a:cubicBezTo>
                    <a:cubicBezTo>
                      <a:pt x="3160" y="3585"/>
                      <a:pt x="3305" y="3544"/>
                      <a:pt x="3432" y="3436"/>
                    </a:cubicBezTo>
                    <a:cubicBezTo>
                      <a:pt x="3573" y="3317"/>
                      <a:pt x="3638" y="3162"/>
                      <a:pt x="3577" y="3090"/>
                    </a:cubicBez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67" name="任意多边形 66"/>
              <p:cNvSpPr/>
              <p:nvPr>
                <p:custDataLst>
                  <p:tags r:id="rId13"/>
                </p:custDataLst>
              </p:nvPr>
            </p:nvSpPr>
            <p:spPr bwMode="auto">
              <a:xfrm>
                <a:off x="6681" y="5807"/>
                <a:ext cx="2843" cy="2801"/>
              </a:xfrm>
              <a:custGeom>
                <a:avLst/>
                <a:gdLst>
                  <a:gd name="T0" fmla="*/ 3637 w 3637"/>
                  <a:gd name="T1" fmla="*/ 470 h 3585"/>
                  <a:gd name="T2" fmla="*/ 3169 w 3637"/>
                  <a:gd name="T3" fmla="*/ 0 h 3585"/>
                  <a:gd name="T4" fmla="*/ 82 w 3637"/>
                  <a:gd name="T5" fmla="*/ 3071 h 3585"/>
                  <a:gd name="T6" fmla="*/ 83 w 3637"/>
                  <a:gd name="T7" fmla="*/ 3072 h 3585"/>
                  <a:gd name="T8" fmla="*/ 61 w 3637"/>
                  <a:gd name="T9" fmla="*/ 3090 h 3585"/>
                  <a:gd name="T10" fmla="*/ 205 w 3637"/>
                  <a:gd name="T11" fmla="*/ 3436 h 3585"/>
                  <a:gd name="T12" fmla="*/ 549 w 3637"/>
                  <a:gd name="T13" fmla="*/ 3540 h 3585"/>
                  <a:gd name="T14" fmla="*/ 550 w 3637"/>
                  <a:gd name="T15" fmla="*/ 3541 h 3585"/>
                  <a:gd name="T16" fmla="*/ 553 w 3637"/>
                  <a:gd name="T17" fmla="*/ 3537 h 3585"/>
                  <a:gd name="T18" fmla="*/ 570 w 3637"/>
                  <a:gd name="T19" fmla="*/ 3522 h 3585"/>
                  <a:gd name="T20" fmla="*/ 575 w 3637"/>
                  <a:gd name="T21" fmla="*/ 3516 h 3585"/>
                  <a:gd name="T22" fmla="*/ 3637 w 3637"/>
                  <a:gd name="T23" fmla="*/ 470 h 3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7" h="3585">
                    <a:moveTo>
                      <a:pt x="3637" y="470"/>
                    </a:moveTo>
                    <a:cubicBezTo>
                      <a:pt x="3169" y="0"/>
                      <a:pt x="3169" y="0"/>
                      <a:pt x="3169" y="0"/>
                    </a:cubicBezTo>
                    <a:cubicBezTo>
                      <a:pt x="82" y="3071"/>
                      <a:pt x="82" y="3071"/>
                      <a:pt x="82" y="3071"/>
                    </a:cubicBezTo>
                    <a:cubicBezTo>
                      <a:pt x="83" y="3072"/>
                      <a:pt x="83" y="3072"/>
                      <a:pt x="83" y="3072"/>
                    </a:cubicBezTo>
                    <a:cubicBezTo>
                      <a:pt x="74" y="3077"/>
                      <a:pt x="67" y="3083"/>
                      <a:pt x="61" y="3090"/>
                    </a:cubicBezTo>
                    <a:cubicBezTo>
                      <a:pt x="0" y="3162"/>
                      <a:pt x="65" y="3317"/>
                      <a:pt x="205" y="3436"/>
                    </a:cubicBezTo>
                    <a:cubicBezTo>
                      <a:pt x="332" y="3544"/>
                      <a:pt x="477" y="3585"/>
                      <a:pt x="549" y="3540"/>
                    </a:cubicBezTo>
                    <a:cubicBezTo>
                      <a:pt x="550" y="3541"/>
                      <a:pt x="550" y="3541"/>
                      <a:pt x="550" y="3541"/>
                    </a:cubicBezTo>
                    <a:cubicBezTo>
                      <a:pt x="553" y="3537"/>
                      <a:pt x="553" y="3537"/>
                      <a:pt x="553" y="3537"/>
                    </a:cubicBezTo>
                    <a:cubicBezTo>
                      <a:pt x="560" y="3533"/>
                      <a:pt x="565" y="3528"/>
                      <a:pt x="570" y="3522"/>
                    </a:cubicBezTo>
                    <a:cubicBezTo>
                      <a:pt x="572" y="3520"/>
                      <a:pt x="574" y="3518"/>
                      <a:pt x="575" y="3516"/>
                    </a:cubicBezTo>
                    <a:lnTo>
                      <a:pt x="3637" y="470"/>
                    </a:ln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68" name="任意多边形 67"/>
              <p:cNvSpPr/>
              <p:nvPr>
                <p:custDataLst>
                  <p:tags r:id="rId14"/>
                </p:custDataLst>
              </p:nvPr>
            </p:nvSpPr>
            <p:spPr bwMode="auto">
              <a:xfrm>
                <a:off x="9391" y="4881"/>
                <a:ext cx="562" cy="3549"/>
              </a:xfrm>
              <a:custGeom>
                <a:avLst/>
                <a:gdLst>
                  <a:gd name="T0" fmla="*/ 667 w 719"/>
                  <a:gd name="T1" fmla="*/ 4334 h 4542"/>
                  <a:gd name="T2" fmla="*/ 666 w 719"/>
                  <a:gd name="T3" fmla="*/ 4326 h 4542"/>
                  <a:gd name="T4" fmla="*/ 719 w 719"/>
                  <a:gd name="T5" fmla="*/ 8 h 4542"/>
                  <a:gd name="T6" fmla="*/ 56 w 719"/>
                  <a:gd name="T7" fmla="*/ 0 h 4542"/>
                  <a:gd name="T8" fmla="*/ 2 w 719"/>
                  <a:gd name="T9" fmla="*/ 4354 h 4542"/>
                  <a:gd name="T10" fmla="*/ 4 w 719"/>
                  <a:gd name="T11" fmla="*/ 4354 h 4542"/>
                  <a:gd name="T12" fmla="*/ 1 w 719"/>
                  <a:gd name="T13" fmla="*/ 4383 h 4542"/>
                  <a:gd name="T14" fmla="*/ 347 w 719"/>
                  <a:gd name="T15" fmla="*/ 4529 h 4542"/>
                  <a:gd name="T16" fmla="*/ 665 w 719"/>
                  <a:gd name="T17" fmla="*/ 4362 h 4542"/>
                  <a:gd name="T18" fmla="*/ 666 w 719"/>
                  <a:gd name="T19" fmla="*/ 4362 h 4542"/>
                  <a:gd name="T20" fmla="*/ 666 w 719"/>
                  <a:gd name="T21" fmla="*/ 4357 h 4542"/>
                  <a:gd name="T22" fmla="*/ 667 w 719"/>
                  <a:gd name="T23" fmla="*/ 4334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4542">
                    <a:moveTo>
                      <a:pt x="667" y="4334"/>
                    </a:moveTo>
                    <a:cubicBezTo>
                      <a:pt x="667" y="4332"/>
                      <a:pt x="667" y="4329"/>
                      <a:pt x="666" y="4326"/>
                    </a:cubicBezTo>
                    <a:cubicBezTo>
                      <a:pt x="719" y="8"/>
                      <a:pt x="719" y="8"/>
                      <a:pt x="719" y="8"/>
                    </a:cubicBezTo>
                    <a:cubicBezTo>
                      <a:pt x="56" y="0"/>
                      <a:pt x="56" y="0"/>
                      <a:pt x="56" y="0"/>
                    </a:cubicBezTo>
                    <a:cubicBezTo>
                      <a:pt x="2" y="4354"/>
                      <a:pt x="2" y="4354"/>
                      <a:pt x="2" y="4354"/>
                    </a:cubicBezTo>
                    <a:cubicBezTo>
                      <a:pt x="4" y="4354"/>
                      <a:pt x="4" y="4354"/>
                      <a:pt x="4" y="4354"/>
                    </a:cubicBezTo>
                    <a:cubicBezTo>
                      <a:pt x="1" y="4364"/>
                      <a:pt x="0" y="4373"/>
                      <a:pt x="1" y="4383"/>
                    </a:cubicBezTo>
                    <a:cubicBezTo>
                      <a:pt x="8" y="4477"/>
                      <a:pt x="163" y="4542"/>
                      <a:pt x="347" y="4529"/>
                    </a:cubicBezTo>
                    <a:cubicBezTo>
                      <a:pt x="512" y="4517"/>
                      <a:pt x="645" y="4445"/>
                      <a:pt x="665" y="4362"/>
                    </a:cubicBezTo>
                    <a:cubicBezTo>
                      <a:pt x="666" y="4362"/>
                      <a:pt x="666" y="4362"/>
                      <a:pt x="666" y="4362"/>
                    </a:cubicBezTo>
                    <a:cubicBezTo>
                      <a:pt x="666" y="4357"/>
                      <a:pt x="666" y="4357"/>
                      <a:pt x="666" y="4357"/>
                    </a:cubicBezTo>
                    <a:cubicBezTo>
                      <a:pt x="667" y="4350"/>
                      <a:pt x="668" y="4342"/>
                      <a:pt x="667" y="4334"/>
                    </a:cubicBezTo>
                    <a:close/>
                  </a:path>
                </a:pathLst>
              </a:custGeom>
              <a:solidFill>
                <a:schemeClr val="dk1"/>
              </a:solidFill>
              <a:ln>
                <a:noFill/>
              </a:ln>
              <a:effectLst>
                <a:outerShdw blurRad="393700" dir="18900000" sy="23000" kx="-1200000" algn="b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1" name="椭圆 70"/>
              <p:cNvSpPr/>
              <p:nvPr>
                <p:custDataLst>
                  <p:tags r:id="rId15"/>
                </p:custDataLst>
              </p:nvPr>
            </p:nvSpPr>
            <p:spPr bwMode="auto">
              <a:xfrm>
                <a:off x="7271" y="3078"/>
                <a:ext cx="4782" cy="4781"/>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2" name="椭圆 71"/>
              <p:cNvSpPr/>
              <p:nvPr>
                <p:custDataLst>
                  <p:tags r:id="rId16"/>
                </p:custDataLst>
              </p:nvPr>
            </p:nvSpPr>
            <p:spPr bwMode="auto">
              <a:xfrm>
                <a:off x="7628" y="3435"/>
                <a:ext cx="4070" cy="4069"/>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3" name="椭圆 72"/>
              <p:cNvSpPr/>
              <p:nvPr>
                <p:custDataLst>
                  <p:tags r:id="rId17"/>
                </p:custDataLst>
              </p:nvPr>
            </p:nvSpPr>
            <p:spPr bwMode="auto">
              <a:xfrm>
                <a:off x="8059" y="3866"/>
                <a:ext cx="3207" cy="3207"/>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4" name="椭圆 73"/>
              <p:cNvSpPr/>
              <p:nvPr>
                <p:custDataLst>
                  <p:tags r:id="rId18"/>
                </p:custDataLst>
              </p:nvPr>
            </p:nvSpPr>
            <p:spPr bwMode="auto">
              <a:xfrm>
                <a:off x="8472" y="4278"/>
                <a:ext cx="2381" cy="2382"/>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5" name="椭圆 74"/>
              <p:cNvSpPr/>
              <p:nvPr>
                <p:custDataLst>
                  <p:tags r:id="rId19"/>
                </p:custDataLst>
              </p:nvPr>
            </p:nvSpPr>
            <p:spPr bwMode="auto">
              <a:xfrm>
                <a:off x="8866" y="4672"/>
                <a:ext cx="1593" cy="1594"/>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6" name="椭圆 75"/>
              <p:cNvSpPr/>
              <p:nvPr>
                <p:custDataLst>
                  <p:tags r:id="rId20"/>
                </p:custDataLst>
              </p:nvPr>
            </p:nvSpPr>
            <p:spPr bwMode="auto">
              <a:xfrm>
                <a:off x="9202" y="5010"/>
                <a:ext cx="919" cy="919"/>
              </a:xfrm>
              <a:prstGeom prst="ellipse">
                <a:avLst/>
              </a:pr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7" name="椭圆 76"/>
              <p:cNvSpPr/>
              <p:nvPr>
                <p:custDataLst>
                  <p:tags r:id="rId21"/>
                </p:custDataLst>
              </p:nvPr>
            </p:nvSpPr>
            <p:spPr bwMode="auto">
              <a:xfrm>
                <a:off x="9446" y="5253"/>
                <a:ext cx="431" cy="431"/>
              </a:xfrm>
              <a:prstGeom prst="ellipse">
                <a:avLst/>
              </a:pr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0" name="任意多边形 79"/>
              <p:cNvSpPr/>
              <p:nvPr>
                <p:custDataLst>
                  <p:tags r:id="rId22"/>
                </p:custDataLst>
              </p:nvPr>
            </p:nvSpPr>
            <p:spPr bwMode="auto">
              <a:xfrm>
                <a:off x="9351" y="5078"/>
                <a:ext cx="310" cy="321"/>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1" name="任意多边形 80"/>
              <p:cNvSpPr/>
              <p:nvPr>
                <p:custDataLst>
                  <p:tags r:id="rId23"/>
                </p:custDataLst>
              </p:nvPr>
            </p:nvSpPr>
            <p:spPr bwMode="auto">
              <a:xfrm>
                <a:off x="8646" y="4317"/>
                <a:ext cx="776" cy="89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2" name="任意多边形 81"/>
              <p:cNvSpPr/>
              <p:nvPr>
                <p:custDataLst>
                  <p:tags r:id="rId24"/>
                </p:custDataLst>
              </p:nvPr>
            </p:nvSpPr>
            <p:spPr bwMode="auto">
              <a:xfrm>
                <a:off x="8630" y="4303"/>
                <a:ext cx="217" cy="346"/>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3" name="任意多边形 82"/>
              <p:cNvSpPr/>
              <p:nvPr>
                <p:custDataLst>
                  <p:tags r:id="rId25"/>
                </p:custDataLst>
              </p:nvPr>
            </p:nvSpPr>
            <p:spPr bwMode="auto">
              <a:xfrm>
                <a:off x="6612" y="2956"/>
                <a:ext cx="747" cy="642"/>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4" name="任意多边形 83"/>
              <p:cNvSpPr/>
              <p:nvPr>
                <p:custDataLst>
                  <p:tags r:id="rId26"/>
                </p:custDataLst>
              </p:nvPr>
            </p:nvSpPr>
            <p:spPr bwMode="auto">
              <a:xfrm>
                <a:off x="7164" y="2366"/>
                <a:ext cx="277" cy="724"/>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5" name="任意多边形 84"/>
              <p:cNvSpPr/>
              <p:nvPr>
                <p:custDataLst>
                  <p:tags r:id="rId27"/>
                </p:custDataLst>
              </p:nvPr>
            </p:nvSpPr>
            <p:spPr bwMode="auto">
              <a:xfrm>
                <a:off x="6824" y="3038"/>
                <a:ext cx="796" cy="966"/>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dk2">
                  <a:lumMod val="9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6" name="任意多边形 85"/>
              <p:cNvSpPr/>
              <p:nvPr>
                <p:custDataLst>
                  <p:tags r:id="rId28"/>
                </p:custDataLst>
              </p:nvPr>
            </p:nvSpPr>
            <p:spPr bwMode="auto">
              <a:xfrm>
                <a:off x="7232" y="2284"/>
                <a:ext cx="757" cy="1056"/>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7" name="任意多边形 86"/>
              <p:cNvSpPr/>
              <p:nvPr>
                <p:custDataLst>
                  <p:tags r:id="rId29"/>
                </p:custDataLst>
              </p:nvPr>
            </p:nvSpPr>
            <p:spPr bwMode="auto">
              <a:xfrm>
                <a:off x="7354" y="3090"/>
                <a:ext cx="1425" cy="1463"/>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8" name="任意多边形 87"/>
              <p:cNvSpPr/>
              <p:nvPr>
                <p:custDataLst>
                  <p:tags r:id="rId30"/>
                </p:custDataLst>
              </p:nvPr>
            </p:nvSpPr>
            <p:spPr bwMode="auto">
              <a:xfrm>
                <a:off x="8804" y="6778"/>
                <a:ext cx="367" cy="38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9" name="任意多边形 88"/>
              <p:cNvSpPr/>
              <p:nvPr>
                <p:custDataLst>
                  <p:tags r:id="rId31"/>
                </p:custDataLst>
              </p:nvPr>
            </p:nvSpPr>
            <p:spPr bwMode="auto">
              <a:xfrm>
                <a:off x="7969" y="5876"/>
                <a:ext cx="919" cy="1060"/>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1" name="任意多边形 90"/>
              <p:cNvSpPr/>
              <p:nvPr>
                <p:custDataLst>
                  <p:tags r:id="rId32"/>
                </p:custDataLst>
              </p:nvPr>
            </p:nvSpPr>
            <p:spPr bwMode="auto">
              <a:xfrm>
                <a:off x="7951" y="5860"/>
                <a:ext cx="257" cy="41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2" name="任意多边形 91"/>
              <p:cNvSpPr/>
              <p:nvPr>
                <p:custDataLst>
                  <p:tags r:id="rId33"/>
                </p:custDataLst>
              </p:nvPr>
            </p:nvSpPr>
            <p:spPr bwMode="auto">
              <a:xfrm>
                <a:off x="5560" y="4265"/>
                <a:ext cx="885" cy="76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3" name="任意多边形 92"/>
              <p:cNvSpPr/>
              <p:nvPr>
                <p:custDataLst>
                  <p:tags r:id="rId34"/>
                </p:custDataLst>
              </p:nvPr>
            </p:nvSpPr>
            <p:spPr bwMode="auto">
              <a:xfrm>
                <a:off x="6214" y="3566"/>
                <a:ext cx="328" cy="857"/>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4" name="任意多边形 93"/>
              <p:cNvSpPr/>
              <p:nvPr>
                <p:custDataLst>
                  <p:tags r:id="rId35"/>
                </p:custDataLst>
              </p:nvPr>
            </p:nvSpPr>
            <p:spPr bwMode="auto">
              <a:xfrm>
                <a:off x="5812" y="4362"/>
                <a:ext cx="943" cy="1144"/>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alpha val="44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5" name="任意多边形 94"/>
              <p:cNvSpPr/>
              <p:nvPr>
                <p:custDataLst>
                  <p:tags r:id="rId36"/>
                </p:custDataLst>
              </p:nvPr>
            </p:nvSpPr>
            <p:spPr bwMode="auto">
              <a:xfrm>
                <a:off x="6294" y="3469"/>
                <a:ext cx="896" cy="125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alpha val="44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6" name="任意多边形 95"/>
              <p:cNvSpPr/>
              <p:nvPr>
                <p:custDataLst>
                  <p:tags r:id="rId37"/>
                </p:custDataLst>
              </p:nvPr>
            </p:nvSpPr>
            <p:spPr bwMode="auto">
              <a:xfrm>
                <a:off x="6440" y="4423"/>
                <a:ext cx="1688" cy="1733"/>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grpSp>
        <p:sp>
          <p:nvSpPr>
            <p:cNvPr id="97" name="文本框 96"/>
            <p:cNvSpPr txBox="1"/>
            <p:nvPr>
              <p:custDataLst>
                <p:tags r:id="rId38"/>
              </p:custDataLst>
            </p:nvPr>
          </p:nvSpPr>
          <p:spPr>
            <a:xfrm>
              <a:off x="13339" y="2146"/>
              <a:ext cx="4112" cy="2441"/>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在危险场所动土时，应有专业人员现场监护，当所在生产区域发生突然排放有害物质时，现场监护人员应立即通知动土作业人员停止作业，迅速撤离现场，并采取必要的应急措施。</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99" name="文本框 98"/>
            <p:cNvSpPr txBox="1"/>
            <p:nvPr>
              <p:custDataLst>
                <p:tags r:id="rId39"/>
              </p:custDataLst>
            </p:nvPr>
          </p:nvSpPr>
          <p:spPr>
            <a:xfrm>
              <a:off x="13339" y="5491"/>
              <a:ext cx="4112" cy="813"/>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 施工结束后应及时回填土，并恢复地面设施。</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103" name="直接连接符 102"/>
            <p:cNvCxnSpPr/>
            <p:nvPr>
              <p:custDataLst>
                <p:tags r:id="rId40"/>
              </p:custDataLst>
            </p:nvPr>
          </p:nvCxnSpPr>
          <p:spPr>
            <a:xfrm>
              <a:off x="12907" y="5017"/>
              <a:ext cx="3856"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105" name="文本框 104"/>
            <p:cNvSpPr txBox="1"/>
            <p:nvPr>
              <p:custDataLst>
                <p:tags r:id="rId41"/>
              </p:custDataLst>
            </p:nvPr>
          </p:nvSpPr>
          <p:spPr>
            <a:xfrm>
              <a:off x="1828" y="2384"/>
              <a:ext cx="3925" cy="813"/>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rPr>
                <a:t>所有人员不准在坑、槽、井、沟内休息。</a:t>
              </a:r>
              <a:endParaRPr lang="zh-CN" altLang="en-US" sz="1400" b="1">
                <a:solidFill>
                  <a:schemeClr val="dk1"/>
                </a:solidFill>
                <a:latin typeface="隶书" panose="02010509060101010101" pitchFamily="49" charset="-122"/>
                <a:ea typeface="隶书" panose="02010509060101010101" pitchFamily="49" charset="-122"/>
                <a:cs typeface="微软雅黑" panose="020B0503020204020204" pitchFamily="34" charset="-122"/>
              </a:endParaRPr>
            </a:p>
          </p:txBody>
        </p:sp>
        <p:sp>
          <p:nvSpPr>
            <p:cNvPr id="107" name="文本框 106"/>
            <p:cNvSpPr txBox="1"/>
            <p:nvPr>
              <p:custDataLst>
                <p:tags r:id="rId42"/>
              </p:custDataLst>
            </p:nvPr>
          </p:nvSpPr>
          <p:spPr>
            <a:xfrm>
              <a:off x="1828" y="4069"/>
              <a:ext cx="3925" cy="1627"/>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作业人员多人同时挖土应相距在2m以上，防止工具伤人。作业人员发现异常时，应立即撤离作业现场。</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109" name="文本框 108"/>
            <p:cNvSpPr txBox="1"/>
            <p:nvPr>
              <p:custDataLst>
                <p:tags r:id="rId43"/>
              </p:custDataLst>
            </p:nvPr>
          </p:nvSpPr>
          <p:spPr>
            <a:xfrm>
              <a:off x="1828" y="6604"/>
              <a:ext cx="3925" cy="1220"/>
            </a:xfrm>
            <a:prstGeom prst="rect">
              <a:avLst/>
            </a:prstGeom>
            <a:noFill/>
          </p:spPr>
          <p:txBody>
            <a:bodyPr wrap="square" lIns="0" tIns="0" rIns="0" bIns="0" anchor="t" anchorCtr="0">
              <a:spAutoFit/>
            </a:bodyPr>
            <a:lstStyle/>
            <a:p>
              <a:pPr algn="just">
                <a:lnSpc>
                  <a:spcPct val="120000"/>
                </a:lnSpc>
              </a:pPr>
              <a:r>
                <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rPr>
                <a:t>高处作业涉及临时用电时，应符合GB/T 13869和JCJ 46的有关要求。</a:t>
              </a:r>
              <a:endParaRPr lang="zh-CN" altLang="en-US" sz="1400" b="1">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111" name="直接连接符 110"/>
            <p:cNvCxnSpPr/>
            <p:nvPr>
              <p:custDataLst>
                <p:tags r:id="rId44"/>
              </p:custDataLst>
            </p:nvPr>
          </p:nvCxnSpPr>
          <p:spPr>
            <a:xfrm>
              <a:off x="2289" y="3670"/>
              <a:ext cx="3856"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custDataLst>
                <p:tags r:id="rId45"/>
              </p:custDataLst>
            </p:nvPr>
          </p:nvCxnSpPr>
          <p:spPr>
            <a:xfrm>
              <a:off x="2289" y="6174"/>
              <a:ext cx="3856"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grpSp>
    </p:spTree>
    <p:custDataLst>
      <p:tags r:id="rId46"/>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2" name="组合 1"/>
          <p:cNvGrpSpPr/>
          <p:nvPr/>
        </p:nvGrpSpPr>
        <p:grpSpPr>
          <a:xfrm>
            <a:off x="0" y="315595"/>
            <a:ext cx="2662555" cy="429895"/>
            <a:chOff x="0" y="497"/>
            <a:chExt cx="4193" cy="677"/>
          </a:xfrm>
        </p:grpSpPr>
        <p:sp>
          <p:nvSpPr>
            <p:cNvPr id="208"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811" y="497"/>
              <a:ext cx="3382"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动土作业证管理</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52" name="组合 51"/>
          <p:cNvGrpSpPr/>
          <p:nvPr/>
        </p:nvGrpSpPr>
        <p:grpSpPr>
          <a:xfrm>
            <a:off x="349885" y="1579880"/>
            <a:ext cx="11492230" cy="4105910"/>
            <a:chOff x="485" y="2488"/>
            <a:chExt cx="18098" cy="6466"/>
          </a:xfrm>
        </p:grpSpPr>
        <p:sp>
          <p:nvSpPr>
            <p:cNvPr id="16399" name="任意多边形 19"/>
            <p:cNvSpPr>
              <a:spLocks noChangeArrowheads="1"/>
            </p:cNvSpPr>
            <p:nvPr>
              <p:custDataLst>
                <p:tags r:id="rId12"/>
              </p:custDataLst>
            </p:nvPr>
          </p:nvSpPr>
          <p:spPr bwMode="auto">
            <a:xfrm>
              <a:off x="485" y="2488"/>
              <a:ext cx="2147" cy="6466"/>
            </a:xfrm>
            <a:custGeom>
              <a:avLst/>
              <a:gdLst>
                <a:gd name="T0" fmla="*/ 0 w 10000"/>
                <a:gd name="T1" fmla="*/ 0 h 10000"/>
                <a:gd name="T2" fmla="*/ 118943672 w 10000"/>
                <a:gd name="T3" fmla="*/ 0 h 10000"/>
                <a:gd name="T4" fmla="*/ 95154894 w 10000"/>
                <a:gd name="T5" fmla="*/ 1078818330 h 10000"/>
                <a:gd name="T6" fmla="*/ 23788778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《作业证》由动土作业主管部门负责审批、管理。</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sp>
          <p:nvSpPr>
            <p:cNvPr id="16400" name="任意多边形 20"/>
            <p:cNvSpPr>
              <a:spLocks noChangeArrowheads="1"/>
            </p:cNvSpPr>
            <p:nvPr>
              <p:custDataLst>
                <p:tags r:id="rId13"/>
              </p:custDataLst>
            </p:nvPr>
          </p:nvSpPr>
          <p:spPr bwMode="auto">
            <a:xfrm>
              <a:off x="2762" y="2488"/>
              <a:ext cx="2150" cy="6466"/>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2"/>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动土申请单位在动土作业主管部门领取《作业证》，填写有关内容后交施工单位。</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sp>
          <p:nvSpPr>
            <p:cNvPr id="16401" name="任意多边形 21"/>
            <p:cNvSpPr>
              <a:spLocks noChangeArrowheads="1"/>
            </p:cNvSpPr>
            <p:nvPr>
              <p:custDataLst>
                <p:tags r:id="rId14"/>
              </p:custDataLst>
            </p:nvPr>
          </p:nvSpPr>
          <p:spPr bwMode="auto">
            <a:xfrm>
              <a:off x="5042" y="2488"/>
              <a:ext cx="2147" cy="6466"/>
            </a:xfrm>
            <a:custGeom>
              <a:avLst/>
              <a:gdLst>
                <a:gd name="T0" fmla="*/ 0 w 10000"/>
                <a:gd name="T1" fmla="*/ 0 h 10000"/>
                <a:gd name="T2" fmla="*/ 118943453 w 10000"/>
                <a:gd name="T3" fmla="*/ 0 h 10000"/>
                <a:gd name="T4" fmla="*/ 95154806 w 10000"/>
                <a:gd name="T5" fmla="*/ 1078818330 h 10000"/>
                <a:gd name="T6" fmla="*/ 2378864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施工单位接到《作业证》后，填写《作业证》中有关内容后将《作业证》交动土申请单位。</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sp>
          <p:nvSpPr>
            <p:cNvPr id="11" name="任意多边形 20"/>
            <p:cNvSpPr>
              <a:spLocks noChangeArrowheads="1"/>
            </p:cNvSpPr>
            <p:nvPr>
              <p:custDataLst>
                <p:tags r:id="rId15"/>
              </p:custDataLst>
            </p:nvPr>
          </p:nvSpPr>
          <p:spPr bwMode="auto">
            <a:xfrm>
              <a:off x="7319" y="2488"/>
              <a:ext cx="2150" cy="6466"/>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2"/>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动土作业审批人员应到现场核对图纸。查验标志，检查确认安全措施后方可签发《作业证》。</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sp>
          <p:nvSpPr>
            <p:cNvPr id="48" name="任意多边形 19"/>
            <p:cNvSpPr>
              <a:spLocks noChangeArrowheads="1"/>
            </p:cNvSpPr>
            <p:nvPr>
              <p:custDataLst>
                <p:tags r:id="rId16"/>
              </p:custDataLst>
            </p:nvPr>
          </p:nvSpPr>
          <p:spPr bwMode="auto">
            <a:xfrm>
              <a:off x="9599" y="2488"/>
              <a:ext cx="2147" cy="6466"/>
            </a:xfrm>
            <a:custGeom>
              <a:avLst/>
              <a:gdLst>
                <a:gd name="T0" fmla="*/ 0 w 10000"/>
                <a:gd name="T1" fmla="*/ 0 h 10000"/>
                <a:gd name="T2" fmla="*/ 118943672 w 10000"/>
                <a:gd name="T3" fmla="*/ 0 h 10000"/>
                <a:gd name="T4" fmla="*/ 95154894 w 10000"/>
                <a:gd name="T5" fmla="*/ 1078818330 h 10000"/>
                <a:gd name="T6" fmla="*/ 23788778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动土申请单位应将办理好的《作业证》留存，分别送档案室、有关部门、施工单位各一份。</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sp>
          <p:nvSpPr>
            <p:cNvPr id="49" name="任意多边形 20"/>
            <p:cNvSpPr>
              <a:spLocks noChangeArrowheads="1"/>
            </p:cNvSpPr>
            <p:nvPr>
              <p:custDataLst>
                <p:tags r:id="rId17"/>
              </p:custDataLst>
            </p:nvPr>
          </p:nvSpPr>
          <p:spPr bwMode="auto">
            <a:xfrm>
              <a:off x="11876" y="2488"/>
              <a:ext cx="2150" cy="6466"/>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2"/>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Calibri Light" panose="020F0302020204030204" pitchFamily="34" charset="0"/>
                </a:rPr>
                <a:t>《作业证》 一式三联，第一联交审批单位留存，第二联交申请单位，第三联由现场作业人员随身携带。</a:t>
              </a:r>
              <a:endParaRPr lang="en-US" altLang="zh-CN" sz="1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Calibri Light" panose="020F0302020204030204" pitchFamily="34" charset="0"/>
              </a:endParaRPr>
            </a:p>
          </p:txBody>
        </p:sp>
        <p:sp>
          <p:nvSpPr>
            <p:cNvPr id="50" name="任意多边形 21"/>
            <p:cNvSpPr>
              <a:spLocks noChangeArrowheads="1"/>
            </p:cNvSpPr>
            <p:nvPr>
              <p:custDataLst>
                <p:tags r:id="rId18"/>
              </p:custDataLst>
            </p:nvPr>
          </p:nvSpPr>
          <p:spPr bwMode="auto">
            <a:xfrm>
              <a:off x="14156" y="2488"/>
              <a:ext cx="2147" cy="6466"/>
            </a:xfrm>
            <a:custGeom>
              <a:avLst/>
              <a:gdLst>
                <a:gd name="T0" fmla="*/ 0 w 10000"/>
                <a:gd name="T1" fmla="*/ 0 h 10000"/>
                <a:gd name="T2" fmla="*/ 118943453 w 10000"/>
                <a:gd name="T3" fmla="*/ 0 h 10000"/>
                <a:gd name="T4" fmla="*/ 95154806 w 10000"/>
                <a:gd name="T5" fmla="*/ 1078818330 h 10000"/>
                <a:gd name="T6" fmla="*/ 2378864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Calibri Light" panose="020F0302020204030204" pitchFamily="34" charset="0"/>
                </a:rPr>
                <a:t>一个施工点、一个施工周期内办理一张作业许可证。 </a:t>
              </a:r>
              <a:endParaRPr lang="en-US" altLang="zh-CN" sz="1400" b="1" dirty="0">
                <a:solidFill>
                  <a:schemeClr val="lt1"/>
                </a:solidFill>
                <a:latin typeface="隶书" panose="02010509060101010101" pitchFamily="49" charset="-122"/>
                <a:ea typeface="隶书" panose="02010509060101010101" pitchFamily="49" charset="-122"/>
                <a:cs typeface="隶书" panose="02010509060101010101" pitchFamily="49" charset="-122"/>
                <a:sym typeface="Calibri Light" panose="020F0302020204030204" pitchFamily="34" charset="0"/>
              </a:endParaRPr>
            </a:p>
          </p:txBody>
        </p:sp>
        <p:sp>
          <p:nvSpPr>
            <p:cNvPr id="51" name="任意多边形 20"/>
            <p:cNvSpPr>
              <a:spLocks noChangeArrowheads="1"/>
            </p:cNvSpPr>
            <p:nvPr>
              <p:custDataLst>
                <p:tags r:id="rId19"/>
              </p:custDataLst>
            </p:nvPr>
          </p:nvSpPr>
          <p:spPr bwMode="auto">
            <a:xfrm>
              <a:off x="16433" y="2488"/>
              <a:ext cx="2150" cy="6466"/>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2"/>
            </a:solidFill>
            <a:ln w="12700">
              <a:noFill/>
              <a:miter lim="800000"/>
            </a:ln>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pitchFamily="34" charset="0"/>
                  <a:ea typeface="微软雅黑" panose="020B0503020204020204" pitchFamily="34" charset="-122"/>
                  <a:sym typeface="Calibri" panose="020F0502020204030204" pitchFamily="3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pitchFamily="34" charset="0"/>
                  <a:ea typeface="微软雅黑" panose="020B0503020204020204" pitchFamily="34" charset="-122"/>
                  <a:sym typeface="Calibri" panose="020F0502020204030204" pitchFamily="34" charset="0"/>
                </a:defRPr>
              </a:lvl9pPr>
            </a:lstStyle>
            <a:p>
              <a:pPr algn="just" eaLnBrk="1" hangingPunct="1">
                <a:lnSpc>
                  <a:spcPct val="140000"/>
                </a:lnSpc>
                <a:spcBef>
                  <a:spcPct val="0"/>
                </a:spcBef>
                <a:spcAft>
                  <a:spcPct val="35000"/>
                </a:spcAft>
                <a:buFont typeface="Arial" panose="020B0604020202020204" pitchFamily="34" charset="0"/>
                <a:buNone/>
                <a:defRPr/>
              </a:pPr>
              <a:r>
                <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rPr>
                <a:t>《作业证》保存期为一年。</a:t>
              </a:r>
              <a:endParaRPr lang="en-US" altLang="zh-CN" sz="1400" b="1" dirty="0">
                <a:solidFill>
                  <a:schemeClr val="lt1"/>
                </a:solidFill>
                <a:latin typeface="隶书" panose="02010509060101010101" pitchFamily="49" charset="-122"/>
                <a:ea typeface="隶书" panose="02010509060101010101" pitchFamily="49" charset="-122"/>
                <a:sym typeface="Calibri Light" panose="020F0302020204030204" pitchFamily="34" charset="0"/>
              </a:endParaRPr>
            </a:p>
          </p:txBody>
        </p:sp>
      </p:gr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07</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第七章 吊装作业</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5" name="图片 4"/>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28727"/>
            <a:ext cx="2147570" cy="429895"/>
          </a:xfrm>
          <a:prstGeom prst="rect">
            <a:avLst/>
          </a:prstGeom>
          <a:noFill/>
        </p:spPr>
        <p:txBody>
          <a:bodyPr wrap="none" rtlCol="0">
            <a:spAutoFit/>
          </a:bodyPr>
          <a:lstStyle/>
          <a:p>
            <a:r>
              <a:rPr lang="zh-CN" altLang="en-US" sz="2200" b="1" dirty="0">
                <a:solidFill>
                  <a:srgbClr val="294350"/>
                </a:solidFill>
                <a:latin typeface="隶书" panose="02010509060101010101" pitchFamily="49" charset="-122"/>
                <a:ea typeface="隶书" panose="02010509060101010101" pitchFamily="49" charset="-122"/>
                <a:sym typeface="+mn-lt"/>
              </a:rPr>
              <a:t>吊装作业的概念</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 name="文本框 2"/>
          <p:cNvSpPr txBox="1"/>
          <p:nvPr>
            <p:custDataLst>
              <p:tags r:id="rId12"/>
            </p:custDataLst>
          </p:nvPr>
        </p:nvSpPr>
        <p:spPr>
          <a:xfrm>
            <a:off x="683260" y="911225"/>
            <a:ext cx="10832465" cy="435610"/>
          </a:xfrm>
          <a:prstGeom prst="rect">
            <a:avLst/>
          </a:prstGeom>
          <a:noFill/>
        </p:spPr>
        <p:txBody>
          <a:bodyPr wrap="square" rtlCol="0" anchor="t">
            <a:spAutoFit/>
          </a:bodyPr>
          <a:lstStyle/>
          <a:p>
            <a:pPr lvl="0" algn="just">
              <a:lnSpc>
                <a:spcPct val="140000"/>
              </a:lnSpc>
            </a:pPr>
            <a:r>
              <a:rPr lang="zh-CN" sz="1600" b="1" dirty="0">
                <a:solidFill>
                  <a:schemeClr val="dk1">
                    <a:lumMod val="75000"/>
                    <a:lumOff val="25000"/>
                  </a:schemeClr>
                </a:solidFill>
                <a:latin typeface="隶书" panose="02010509060101010101" pitchFamily="49" charset="-122"/>
                <a:ea typeface="隶书" panose="02010509060101010101" pitchFamily="49" charset="-122"/>
                <a:sym typeface="+mn-ea"/>
              </a:rPr>
              <a:t>吊装作业定义：在检维修过程中利用各种吊装机具将设备、工件、器具、材料等吊起，使其发生位置变化的作业过程。</a:t>
            </a:r>
            <a:endParaRPr lang="zh-CN" sz="1600" b="1" dirty="0">
              <a:solidFill>
                <a:schemeClr val="dk1">
                  <a:lumMod val="75000"/>
                  <a:lumOff val="25000"/>
                </a:schemeClr>
              </a:solidFill>
              <a:latin typeface="隶书" panose="02010509060101010101" pitchFamily="49" charset="-122"/>
              <a:ea typeface="隶书" panose="02010509060101010101" pitchFamily="49" charset="-122"/>
              <a:sym typeface="+mn-ea"/>
            </a:endParaRPr>
          </a:p>
        </p:txBody>
      </p:sp>
      <p:grpSp>
        <p:nvGrpSpPr>
          <p:cNvPr id="23" name="组合 22"/>
          <p:cNvGrpSpPr/>
          <p:nvPr/>
        </p:nvGrpSpPr>
        <p:grpSpPr>
          <a:xfrm>
            <a:off x="823595" y="2258695"/>
            <a:ext cx="10485755" cy="3509645"/>
            <a:chOff x="1056" y="3557"/>
            <a:chExt cx="16513" cy="5527"/>
          </a:xfrm>
        </p:grpSpPr>
        <p:cxnSp>
          <p:nvCxnSpPr>
            <p:cNvPr id="11" name="直接连接符 10"/>
            <p:cNvCxnSpPr/>
            <p:nvPr>
              <p:custDataLst>
                <p:tags r:id="rId13"/>
              </p:custDataLst>
            </p:nvPr>
          </p:nvCxnSpPr>
          <p:spPr>
            <a:xfrm flipV="1">
              <a:off x="5409" y="4651"/>
              <a:ext cx="7091" cy="1330"/>
            </a:xfrm>
            <a:prstGeom prst="line">
              <a:avLst/>
            </a:prstGeom>
            <a:ln>
              <a:solidFill>
                <a:schemeClr val="dk1"/>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7" name="椭圆 6"/>
            <p:cNvSpPr/>
            <p:nvPr>
              <p:custDataLst>
                <p:tags r:id="rId14"/>
              </p:custDataLst>
            </p:nvPr>
          </p:nvSpPr>
          <p:spPr>
            <a:xfrm>
              <a:off x="7497" y="4195"/>
              <a:ext cx="3708" cy="3708"/>
            </a:xfrm>
            <a:prstGeom prst="ellipse">
              <a:avLst/>
            </a:prstGeom>
            <a:solidFill>
              <a:schemeClr val="accent5"/>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cxnSp>
          <p:nvCxnSpPr>
            <p:cNvPr id="8" name="直接连接符 7"/>
            <p:cNvCxnSpPr/>
            <p:nvPr>
              <p:custDataLst>
                <p:tags r:id="rId15"/>
              </p:custDataLst>
            </p:nvPr>
          </p:nvCxnSpPr>
          <p:spPr>
            <a:xfrm flipV="1">
              <a:off x="10882" y="4651"/>
              <a:ext cx="1633" cy="3799"/>
            </a:xfrm>
            <a:prstGeom prst="line">
              <a:avLst/>
            </a:prstGeom>
            <a:ln>
              <a:solidFill>
                <a:schemeClr val="dk1"/>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cxnSp>
          <p:nvCxnSpPr>
            <p:cNvPr id="9" name="直接连接符 8"/>
            <p:cNvCxnSpPr/>
            <p:nvPr>
              <p:custDataLst>
                <p:tags r:id="rId16"/>
              </p:custDataLst>
            </p:nvPr>
          </p:nvCxnSpPr>
          <p:spPr>
            <a:xfrm>
              <a:off x="5409" y="5981"/>
              <a:ext cx="5447" cy="2469"/>
            </a:xfrm>
            <a:prstGeom prst="line">
              <a:avLst/>
            </a:prstGeom>
            <a:ln>
              <a:solidFill>
                <a:schemeClr val="dk1">
                  <a:lumMod val="50000"/>
                  <a:lumOff val="50000"/>
                </a:schemeClr>
              </a:solidFill>
            </a:ln>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24" name="椭圆 23"/>
            <p:cNvSpPr/>
            <p:nvPr>
              <p:custDataLst>
                <p:tags r:id="rId17"/>
              </p:custDataLst>
            </p:nvPr>
          </p:nvSpPr>
          <p:spPr>
            <a:xfrm>
              <a:off x="5066" y="5622"/>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9" name="空心弧 28"/>
            <p:cNvSpPr/>
            <p:nvPr>
              <p:custDataLst>
                <p:tags r:id="rId18"/>
              </p:custDataLst>
            </p:nvPr>
          </p:nvSpPr>
          <p:spPr>
            <a:xfrm rot="16200000">
              <a:off x="4847" y="5417"/>
              <a:ext cx="1124" cy="1126"/>
            </a:xfrm>
            <a:prstGeom prst="blockArc">
              <a:avLst>
                <a:gd name="adj1" fmla="val 9749940"/>
                <a:gd name="adj2" fmla="val 659899"/>
                <a:gd name="adj3" fmla="val 14514"/>
              </a:avLst>
            </a:prstGeom>
            <a:solidFill>
              <a:schemeClr val="accent2"/>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25" name="椭圆 24"/>
            <p:cNvSpPr/>
            <p:nvPr>
              <p:custDataLst>
                <p:tags r:id="rId19"/>
              </p:custDataLst>
            </p:nvPr>
          </p:nvSpPr>
          <p:spPr>
            <a:xfrm>
              <a:off x="10513" y="8152"/>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1" name="空心弧 30"/>
            <p:cNvSpPr/>
            <p:nvPr>
              <p:custDataLst>
                <p:tags r:id="rId20"/>
              </p:custDataLst>
            </p:nvPr>
          </p:nvSpPr>
          <p:spPr>
            <a:xfrm rot="9669469">
              <a:off x="10319" y="7958"/>
              <a:ext cx="1124" cy="1126"/>
            </a:xfrm>
            <a:prstGeom prst="blockArc">
              <a:avLst>
                <a:gd name="adj1" fmla="val 9749940"/>
                <a:gd name="adj2" fmla="val 659899"/>
                <a:gd name="adj3" fmla="val 14514"/>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26" name="椭圆 25"/>
            <p:cNvSpPr/>
            <p:nvPr>
              <p:custDataLst>
                <p:tags r:id="rId21"/>
              </p:custDataLst>
            </p:nvPr>
          </p:nvSpPr>
          <p:spPr>
            <a:xfrm>
              <a:off x="12238" y="4279"/>
              <a:ext cx="718" cy="718"/>
            </a:xfrm>
            <a:prstGeom prst="ellipse">
              <a:avLst/>
            </a:prstGeom>
            <a:solidFill>
              <a:schemeClr val="accent6"/>
            </a:solidFill>
            <a:ln>
              <a:noFill/>
            </a:ln>
          </p:spPr>
          <p:style>
            <a:lnRef idx="2">
              <a:srgbClr val="94B6D2">
                <a:shade val="50000"/>
              </a:srgbClr>
            </a:lnRef>
            <a:fillRef idx="1">
              <a:srgbClr val="94B6D2"/>
            </a:fillRef>
            <a:effectRef idx="0">
              <a:srgbClr val="94B6D2"/>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空心弧 31"/>
            <p:cNvSpPr/>
            <p:nvPr>
              <p:custDataLst>
                <p:tags r:id="rId22"/>
              </p:custDataLst>
            </p:nvPr>
          </p:nvSpPr>
          <p:spPr>
            <a:xfrm rot="4677258">
              <a:off x="12035" y="4075"/>
              <a:ext cx="1124" cy="1126"/>
            </a:xfrm>
            <a:prstGeom prst="blockArc">
              <a:avLst>
                <a:gd name="adj1" fmla="val 9749940"/>
                <a:gd name="adj2" fmla="val 21158676"/>
                <a:gd name="adj3" fmla="val 14144"/>
              </a:avLst>
            </a:prstGeom>
            <a:solidFill>
              <a:schemeClr val="accent1"/>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10" name="文本框 9"/>
            <p:cNvSpPr txBox="1"/>
            <p:nvPr>
              <p:custDataLst>
                <p:tags r:id="rId23"/>
              </p:custDataLst>
            </p:nvPr>
          </p:nvSpPr>
          <p:spPr>
            <a:xfrm>
              <a:off x="1838" y="5479"/>
              <a:ext cx="2944" cy="531"/>
            </a:xfrm>
            <a:prstGeom prst="rect">
              <a:avLst/>
            </a:prstGeom>
            <a:noFill/>
          </p:spPr>
          <p:txBody>
            <a:bodyPr wrap="square" rtlCol="0">
              <a:spAutoFit/>
            </a:bodyPr>
            <a:lstStyle/>
            <a:p>
              <a:pPr algn="r"/>
              <a:r>
                <a:rPr lang="zh-CN" altLang="en-US" sz="1600" b="1" dirty="0">
                  <a:solidFill>
                    <a:schemeClr val="dk1"/>
                  </a:solidFill>
                  <a:latin typeface="隶书" panose="02010509060101010101" pitchFamily="49" charset="-122"/>
                  <a:ea typeface="隶书" panose="02010509060101010101" pitchFamily="49" charset="-122"/>
                  <a:cs typeface="+mj-cs"/>
                </a:rPr>
                <a:t>一级吊装作业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12" name="文本框 11"/>
            <p:cNvSpPr txBox="1"/>
            <p:nvPr>
              <p:custDataLst>
                <p:tags r:id="rId24"/>
              </p:custDataLst>
            </p:nvPr>
          </p:nvSpPr>
          <p:spPr>
            <a:xfrm>
              <a:off x="1056" y="5923"/>
              <a:ext cx="3752" cy="550"/>
            </a:xfrm>
            <a:prstGeom prst="rect">
              <a:avLst/>
            </a:prstGeom>
            <a:noFill/>
          </p:spPr>
          <p:txBody>
            <a:bodyPr wrap="square" rtlCol="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cs typeface="隶书" panose="02010509060101010101" pitchFamily="49" charset="-122"/>
                </a:rPr>
                <a:t>吊装重物质量：m＞100t</a:t>
              </a:r>
              <a:endParaRPr lang="zh-CN" altLang="en-US" sz="14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18" name="文本框 17"/>
            <p:cNvSpPr txBox="1"/>
            <p:nvPr>
              <p:custDataLst>
                <p:tags r:id="rId25"/>
              </p:custDataLst>
            </p:nvPr>
          </p:nvSpPr>
          <p:spPr>
            <a:xfrm>
              <a:off x="11565" y="8046"/>
              <a:ext cx="2944" cy="531"/>
            </a:xfrm>
            <a:prstGeom prst="rect">
              <a:avLst/>
            </a:prstGeom>
            <a:noFill/>
          </p:spPr>
          <p:txBody>
            <a:bodyPr wrap="square" rtlCol="0">
              <a:spAutoFit/>
            </a:bodyPr>
            <a:lstStyle/>
            <a:p>
              <a:r>
                <a:rPr lang="zh-CN" altLang="en-US" sz="1600" b="1" dirty="0">
                  <a:solidFill>
                    <a:schemeClr val="dk1"/>
                  </a:solidFill>
                  <a:latin typeface="隶书" panose="02010509060101010101" pitchFamily="49" charset="-122"/>
                  <a:ea typeface="隶书" panose="02010509060101010101" pitchFamily="49" charset="-122"/>
                  <a:cs typeface="+mj-cs"/>
                </a:rPr>
                <a:t>三级吊装作业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20" name="文本框 19"/>
            <p:cNvSpPr txBox="1"/>
            <p:nvPr>
              <p:custDataLst>
                <p:tags r:id="rId26"/>
              </p:custDataLst>
            </p:nvPr>
          </p:nvSpPr>
          <p:spPr>
            <a:xfrm>
              <a:off x="11565" y="8491"/>
              <a:ext cx="4983" cy="550"/>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rPr>
                <a:t>吊装重物质量：m＜40t</a:t>
              </a:r>
              <a:endPar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21" name="文本框 20"/>
            <p:cNvSpPr txBox="1"/>
            <p:nvPr>
              <p:custDataLst>
                <p:tags r:id="rId27"/>
              </p:custDataLst>
            </p:nvPr>
          </p:nvSpPr>
          <p:spPr>
            <a:xfrm>
              <a:off x="13226" y="3557"/>
              <a:ext cx="2944" cy="531"/>
            </a:xfrm>
            <a:prstGeom prst="rect">
              <a:avLst/>
            </a:prstGeom>
            <a:noFill/>
          </p:spPr>
          <p:txBody>
            <a:bodyPr wrap="square" rtlCol="0">
              <a:spAutoFit/>
            </a:bodyPr>
            <a:lstStyle/>
            <a:p>
              <a:r>
                <a:rPr lang="zh-CN" altLang="en-US" sz="1600" b="1" dirty="0">
                  <a:solidFill>
                    <a:schemeClr val="dk1"/>
                  </a:solidFill>
                  <a:latin typeface="隶书" panose="02010509060101010101" pitchFamily="49" charset="-122"/>
                  <a:ea typeface="隶书" panose="02010509060101010101" pitchFamily="49" charset="-122"/>
                  <a:cs typeface="+mj-cs"/>
                </a:rPr>
                <a:t>二级吊装作业</a:t>
              </a:r>
              <a:endParaRPr lang="zh-CN" altLang="en-US" sz="1600" b="1" dirty="0">
                <a:solidFill>
                  <a:schemeClr val="dk1"/>
                </a:solidFill>
                <a:latin typeface="隶书" panose="02010509060101010101" pitchFamily="49" charset="-122"/>
                <a:ea typeface="隶书" panose="02010509060101010101" pitchFamily="49" charset="-122"/>
                <a:cs typeface="+mj-cs"/>
              </a:endParaRPr>
            </a:p>
          </p:txBody>
        </p:sp>
        <p:sp>
          <p:nvSpPr>
            <p:cNvPr id="22" name="文本框 21"/>
            <p:cNvSpPr txBox="1"/>
            <p:nvPr>
              <p:custDataLst>
                <p:tags r:id="rId28"/>
              </p:custDataLst>
            </p:nvPr>
          </p:nvSpPr>
          <p:spPr>
            <a:xfrm>
              <a:off x="13226" y="4002"/>
              <a:ext cx="4343" cy="550"/>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rPr>
                <a:t>吊装重物质量：40t≤m ≤ 100t</a:t>
              </a:r>
              <a:endPar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13" name="文本框 12"/>
            <p:cNvSpPr txBox="1"/>
            <p:nvPr>
              <p:custDataLst>
                <p:tags r:id="rId29"/>
              </p:custDataLst>
            </p:nvPr>
          </p:nvSpPr>
          <p:spPr>
            <a:xfrm>
              <a:off x="7564" y="6362"/>
              <a:ext cx="3598" cy="580"/>
            </a:xfrm>
            <a:prstGeom prst="rect">
              <a:avLst/>
            </a:prstGeom>
            <a:noFill/>
          </p:spPr>
          <p:txBody>
            <a:bodyPr wrap="square" rtlCol="0">
              <a:spAutoFit/>
            </a:bodyPr>
            <a:lstStyle/>
            <a:p>
              <a:pPr algn="ctr"/>
              <a:r>
                <a:rPr lang="zh-CN" altLang="en-US" b="1" dirty="0">
                  <a:solidFill>
                    <a:schemeClr val="lt1"/>
                  </a:solidFill>
                  <a:latin typeface="隶书" panose="02010509060101010101" pitchFamily="49" charset="-122"/>
                  <a:ea typeface="隶书" panose="02010509060101010101" pitchFamily="49" charset="-122"/>
                  <a:cs typeface="+mj-cs"/>
                </a:rPr>
                <a:t>吊装作业分级</a:t>
              </a:r>
              <a:endParaRPr lang="zh-CN" altLang="en-US" b="1" dirty="0">
                <a:solidFill>
                  <a:schemeClr val="lt1"/>
                </a:solidFill>
                <a:latin typeface="隶书" panose="02010509060101010101" pitchFamily="49" charset="-122"/>
                <a:ea typeface="隶书" panose="02010509060101010101" pitchFamily="49" charset="-122"/>
                <a:cs typeface="+mj-cs"/>
              </a:endParaRPr>
            </a:p>
          </p:txBody>
        </p:sp>
      </p:grpSp>
      <p:sp>
        <p:nvSpPr>
          <p:cNvPr id="2" name="起重机"/>
          <p:cNvSpPr>
            <a:spLocks noChangeAspect="1"/>
          </p:cNvSpPr>
          <p:nvPr>
            <p:custDataLst>
              <p:tags r:id="rId30"/>
            </p:custDataLst>
          </p:nvPr>
        </p:nvSpPr>
        <p:spPr bwMode="auto">
          <a:xfrm>
            <a:off x="5567998" y="3100070"/>
            <a:ext cx="1033145" cy="914400"/>
          </a:xfrm>
          <a:custGeom>
            <a:avLst/>
            <a:gdLst>
              <a:gd name="T0" fmla="*/ 84127 w 4109"/>
              <a:gd name="T1" fmla="*/ 49959 h 3722"/>
              <a:gd name="T2" fmla="*/ 155985 w 4109"/>
              <a:gd name="T3" fmla="*/ 14900 h 3722"/>
              <a:gd name="T4" fmla="*/ 1263652 w 4109"/>
              <a:gd name="T5" fmla="*/ 333062 h 3722"/>
              <a:gd name="T6" fmla="*/ 1727224 w 4109"/>
              <a:gd name="T7" fmla="*/ 232705 h 3722"/>
              <a:gd name="T8" fmla="*/ 1603225 w 4109"/>
              <a:gd name="T9" fmla="*/ 934328 h 3722"/>
              <a:gd name="T10" fmla="*/ 1800397 w 4109"/>
              <a:gd name="T11" fmla="*/ 1255557 h 3722"/>
              <a:gd name="T12" fmla="*/ 1104162 w 4109"/>
              <a:gd name="T13" fmla="*/ 1631129 h 3722"/>
              <a:gd name="T14" fmla="*/ 1284245 w 4109"/>
              <a:gd name="T15" fmla="*/ 1255557 h 3722"/>
              <a:gd name="T16" fmla="*/ 1131328 w 4109"/>
              <a:gd name="T17" fmla="*/ 934328 h 3722"/>
              <a:gd name="T18" fmla="*/ 1106791 w 4109"/>
              <a:gd name="T19" fmla="*/ 762537 h 3722"/>
              <a:gd name="T20" fmla="*/ 408365 w 4109"/>
              <a:gd name="T21" fmla="*/ 667439 h 3722"/>
              <a:gd name="T22" fmla="*/ 446046 w 4109"/>
              <a:gd name="T23" fmla="*/ 843174 h 3722"/>
              <a:gd name="T24" fmla="*/ 403107 w 4109"/>
              <a:gd name="T25" fmla="*/ 855006 h 3722"/>
              <a:gd name="T26" fmla="*/ 442103 w 4109"/>
              <a:gd name="T27" fmla="*/ 1034684 h 3722"/>
              <a:gd name="T28" fmla="*/ 628759 w 4109"/>
              <a:gd name="T29" fmla="*/ 1117950 h 3722"/>
              <a:gd name="T30" fmla="*/ 129695 w 4109"/>
              <a:gd name="T31" fmla="*/ 1439180 h 3722"/>
              <a:gd name="T32" fmla="*/ 215574 w 4109"/>
              <a:gd name="T33" fmla="*/ 1117950 h 3722"/>
              <a:gd name="T34" fmla="*/ 291376 w 4109"/>
              <a:gd name="T35" fmla="*/ 999625 h 3722"/>
              <a:gd name="T36" fmla="*/ 286556 w 4109"/>
              <a:gd name="T37" fmla="*/ 931698 h 3722"/>
              <a:gd name="T38" fmla="*/ 354471 w 4109"/>
              <a:gd name="T39" fmla="*/ 979028 h 3722"/>
              <a:gd name="T40" fmla="*/ 386895 w 4109"/>
              <a:gd name="T41" fmla="*/ 979028 h 3722"/>
              <a:gd name="T42" fmla="*/ 338697 w 4109"/>
              <a:gd name="T43" fmla="*/ 904089 h 3722"/>
              <a:gd name="T44" fmla="*/ 289623 w 4109"/>
              <a:gd name="T45" fmla="*/ 843174 h 3722"/>
              <a:gd name="T46" fmla="*/ 320733 w 4109"/>
              <a:gd name="T47" fmla="*/ 667439 h 3722"/>
              <a:gd name="T48" fmla="*/ 52141 w 4109"/>
              <a:gd name="T49" fmla="*/ 280912 h 3722"/>
              <a:gd name="T50" fmla="*/ 21470 w 4109"/>
              <a:gd name="T51" fmla="*/ 204220 h 3722"/>
              <a:gd name="T52" fmla="*/ 343955 w 4109"/>
              <a:gd name="T53" fmla="*/ 1053091 h 3722"/>
              <a:gd name="T54" fmla="*/ 466202 w 4109"/>
              <a:gd name="T55" fmla="*/ 1117950 h 3722"/>
              <a:gd name="T56" fmla="*/ 280860 w 4109"/>
              <a:gd name="T57" fmla="*/ 175296 h 3722"/>
              <a:gd name="T58" fmla="*/ 308026 w 4109"/>
              <a:gd name="T59" fmla="*/ 183184 h 3722"/>
              <a:gd name="T60" fmla="*/ 426767 w 4109"/>
              <a:gd name="T61" fmla="*/ 216929 h 3722"/>
              <a:gd name="T62" fmla="*/ 521848 w 4109"/>
              <a:gd name="T63" fmla="*/ 244100 h 3722"/>
              <a:gd name="T64" fmla="*/ 625253 w 4109"/>
              <a:gd name="T65" fmla="*/ 273900 h 3722"/>
              <a:gd name="T66" fmla="*/ 736546 w 4109"/>
              <a:gd name="T67" fmla="*/ 305891 h 3722"/>
              <a:gd name="T68" fmla="*/ 828559 w 4109"/>
              <a:gd name="T69" fmla="*/ 332624 h 3722"/>
              <a:gd name="T70" fmla="*/ 956940 w 4109"/>
              <a:gd name="T71" fmla="*/ 368998 h 3722"/>
              <a:gd name="T72" fmla="*/ 1046763 w 4109"/>
              <a:gd name="T73" fmla="*/ 394854 h 3722"/>
              <a:gd name="T74" fmla="*/ 1169447 w 4109"/>
              <a:gd name="T75" fmla="*/ 429913 h 3722"/>
              <a:gd name="T76" fmla="*/ 1056840 w 4109"/>
              <a:gd name="T77" fmla="*/ 608715 h 3722"/>
              <a:gd name="T78" fmla="*/ 938537 w 4109"/>
              <a:gd name="T79" fmla="*/ 554374 h 3722"/>
              <a:gd name="T80" fmla="*/ 832503 w 4109"/>
              <a:gd name="T81" fmla="*/ 506167 h 3722"/>
              <a:gd name="T82" fmla="*/ 734793 w 4109"/>
              <a:gd name="T83" fmla="*/ 461467 h 3722"/>
              <a:gd name="T84" fmla="*/ 625692 w 4109"/>
              <a:gd name="T85" fmla="*/ 411507 h 3722"/>
              <a:gd name="T86" fmla="*/ 525791 w 4109"/>
              <a:gd name="T87" fmla="*/ 366369 h 3722"/>
              <a:gd name="T88" fmla="*/ 413622 w 4109"/>
              <a:gd name="T89" fmla="*/ 315095 h 3722"/>
              <a:gd name="T90" fmla="*/ 328620 w 4109"/>
              <a:gd name="T91" fmla="*/ 276091 h 3722"/>
              <a:gd name="T92" fmla="*/ 237044 w 4109"/>
              <a:gd name="T93" fmla="*/ 234458 h 3722"/>
              <a:gd name="T94" fmla="*/ 174387 w 4109"/>
              <a:gd name="T95" fmla="*/ 144619 h 3722"/>
              <a:gd name="T96" fmla="*/ 237044 w 4109"/>
              <a:gd name="T97" fmla="*/ 234458 h 3722"/>
              <a:gd name="T98" fmla="*/ 1371877 w 4109"/>
              <a:gd name="T99" fmla="*/ 349715 h 3722"/>
              <a:gd name="T100" fmla="*/ 1509021 w 4109"/>
              <a:gd name="T101" fmla="*/ 668754 h 37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09" h="3722">
                <a:moveTo>
                  <a:pt x="49" y="466"/>
                </a:moveTo>
                <a:cubicBezTo>
                  <a:pt x="192" y="114"/>
                  <a:pt x="192" y="114"/>
                  <a:pt x="192" y="114"/>
                </a:cubicBezTo>
                <a:cubicBezTo>
                  <a:pt x="238" y="0"/>
                  <a:pt x="238" y="0"/>
                  <a:pt x="238" y="0"/>
                </a:cubicBezTo>
                <a:cubicBezTo>
                  <a:pt x="356" y="34"/>
                  <a:pt x="356" y="34"/>
                  <a:pt x="356" y="34"/>
                </a:cubicBezTo>
                <a:cubicBezTo>
                  <a:pt x="2884" y="760"/>
                  <a:pt x="2884" y="760"/>
                  <a:pt x="2884" y="760"/>
                </a:cubicBezTo>
                <a:cubicBezTo>
                  <a:pt x="2884" y="760"/>
                  <a:pt x="2884" y="760"/>
                  <a:pt x="2884" y="760"/>
                </a:cubicBezTo>
                <a:cubicBezTo>
                  <a:pt x="2955" y="531"/>
                  <a:pt x="2955" y="531"/>
                  <a:pt x="2955" y="531"/>
                </a:cubicBezTo>
                <a:cubicBezTo>
                  <a:pt x="3942" y="531"/>
                  <a:pt x="3942" y="531"/>
                  <a:pt x="3942" y="531"/>
                </a:cubicBezTo>
                <a:cubicBezTo>
                  <a:pt x="3942" y="2132"/>
                  <a:pt x="3942" y="2132"/>
                  <a:pt x="3942" y="2132"/>
                </a:cubicBezTo>
                <a:cubicBezTo>
                  <a:pt x="3659" y="2132"/>
                  <a:pt x="3659" y="2132"/>
                  <a:pt x="3659" y="2132"/>
                </a:cubicBezTo>
                <a:cubicBezTo>
                  <a:pt x="3659" y="2865"/>
                  <a:pt x="3659" y="2865"/>
                  <a:pt x="3659" y="2865"/>
                </a:cubicBezTo>
                <a:cubicBezTo>
                  <a:pt x="4109" y="2865"/>
                  <a:pt x="4109" y="2865"/>
                  <a:pt x="4109" y="2865"/>
                </a:cubicBezTo>
                <a:cubicBezTo>
                  <a:pt x="4109" y="3722"/>
                  <a:pt x="4109" y="3722"/>
                  <a:pt x="4109" y="3722"/>
                </a:cubicBezTo>
                <a:cubicBezTo>
                  <a:pt x="2520" y="3722"/>
                  <a:pt x="2520" y="3722"/>
                  <a:pt x="2520" y="3722"/>
                </a:cubicBezTo>
                <a:cubicBezTo>
                  <a:pt x="2520" y="2865"/>
                  <a:pt x="2520" y="2865"/>
                  <a:pt x="2520" y="2865"/>
                </a:cubicBezTo>
                <a:cubicBezTo>
                  <a:pt x="2931" y="2865"/>
                  <a:pt x="2931" y="2865"/>
                  <a:pt x="2931" y="2865"/>
                </a:cubicBezTo>
                <a:cubicBezTo>
                  <a:pt x="2931" y="2132"/>
                  <a:pt x="2931" y="2132"/>
                  <a:pt x="2931" y="2132"/>
                </a:cubicBezTo>
                <a:cubicBezTo>
                  <a:pt x="2582" y="2132"/>
                  <a:pt x="2582" y="2132"/>
                  <a:pt x="2582" y="2132"/>
                </a:cubicBezTo>
                <a:cubicBezTo>
                  <a:pt x="2582" y="1765"/>
                  <a:pt x="2582" y="1765"/>
                  <a:pt x="2582" y="1765"/>
                </a:cubicBezTo>
                <a:cubicBezTo>
                  <a:pt x="2526" y="1740"/>
                  <a:pt x="2526" y="1740"/>
                  <a:pt x="2526" y="1740"/>
                </a:cubicBezTo>
                <a:cubicBezTo>
                  <a:pt x="932" y="1012"/>
                  <a:pt x="932" y="1012"/>
                  <a:pt x="932" y="1012"/>
                </a:cubicBezTo>
                <a:cubicBezTo>
                  <a:pt x="932" y="1523"/>
                  <a:pt x="932" y="1523"/>
                  <a:pt x="932" y="1523"/>
                </a:cubicBezTo>
                <a:cubicBezTo>
                  <a:pt x="1018" y="1523"/>
                  <a:pt x="1018" y="1523"/>
                  <a:pt x="1018" y="1523"/>
                </a:cubicBezTo>
                <a:cubicBezTo>
                  <a:pt x="1018" y="1924"/>
                  <a:pt x="1018" y="1924"/>
                  <a:pt x="1018" y="1924"/>
                </a:cubicBezTo>
                <a:cubicBezTo>
                  <a:pt x="920" y="1924"/>
                  <a:pt x="920" y="1924"/>
                  <a:pt x="920" y="1924"/>
                </a:cubicBezTo>
                <a:cubicBezTo>
                  <a:pt x="920" y="1951"/>
                  <a:pt x="920" y="1951"/>
                  <a:pt x="920" y="1951"/>
                </a:cubicBezTo>
                <a:cubicBezTo>
                  <a:pt x="1080" y="2107"/>
                  <a:pt x="1080" y="2107"/>
                  <a:pt x="1080" y="2107"/>
                </a:cubicBezTo>
                <a:cubicBezTo>
                  <a:pt x="1101" y="2219"/>
                  <a:pt x="1066" y="2307"/>
                  <a:pt x="1009" y="2361"/>
                </a:cubicBezTo>
                <a:cubicBezTo>
                  <a:pt x="1200" y="2551"/>
                  <a:pt x="1200" y="2551"/>
                  <a:pt x="1200" y="2551"/>
                </a:cubicBezTo>
                <a:cubicBezTo>
                  <a:pt x="1435" y="2551"/>
                  <a:pt x="1435" y="2551"/>
                  <a:pt x="1435" y="2551"/>
                </a:cubicBezTo>
                <a:cubicBezTo>
                  <a:pt x="1435" y="2977"/>
                  <a:pt x="1435" y="2898"/>
                  <a:pt x="1435" y="3284"/>
                </a:cubicBezTo>
                <a:cubicBezTo>
                  <a:pt x="296" y="3284"/>
                  <a:pt x="296" y="3284"/>
                  <a:pt x="296" y="3284"/>
                </a:cubicBezTo>
                <a:cubicBezTo>
                  <a:pt x="296" y="2551"/>
                  <a:pt x="296" y="2551"/>
                  <a:pt x="296" y="2551"/>
                </a:cubicBezTo>
                <a:cubicBezTo>
                  <a:pt x="492" y="2551"/>
                  <a:pt x="492" y="2551"/>
                  <a:pt x="492" y="2551"/>
                </a:cubicBezTo>
                <a:cubicBezTo>
                  <a:pt x="703" y="2340"/>
                  <a:pt x="703" y="2340"/>
                  <a:pt x="703" y="2340"/>
                </a:cubicBezTo>
                <a:cubicBezTo>
                  <a:pt x="689" y="2323"/>
                  <a:pt x="676" y="2304"/>
                  <a:pt x="665" y="2281"/>
                </a:cubicBezTo>
                <a:cubicBezTo>
                  <a:pt x="645" y="2245"/>
                  <a:pt x="625" y="2209"/>
                  <a:pt x="605" y="2172"/>
                </a:cubicBezTo>
                <a:cubicBezTo>
                  <a:pt x="621" y="2157"/>
                  <a:pt x="638" y="2141"/>
                  <a:pt x="654" y="2126"/>
                </a:cubicBezTo>
                <a:cubicBezTo>
                  <a:pt x="705" y="2188"/>
                  <a:pt x="757" y="2224"/>
                  <a:pt x="802" y="2242"/>
                </a:cubicBezTo>
                <a:cubicBezTo>
                  <a:pt x="809" y="2234"/>
                  <a:pt x="809" y="2234"/>
                  <a:pt x="809" y="2234"/>
                </a:cubicBezTo>
                <a:cubicBezTo>
                  <a:pt x="846" y="2198"/>
                  <a:pt x="846" y="2198"/>
                  <a:pt x="846" y="2198"/>
                </a:cubicBezTo>
                <a:cubicBezTo>
                  <a:pt x="883" y="2234"/>
                  <a:pt x="883" y="2234"/>
                  <a:pt x="883" y="2234"/>
                </a:cubicBezTo>
                <a:cubicBezTo>
                  <a:pt x="896" y="2248"/>
                  <a:pt x="896" y="2248"/>
                  <a:pt x="896" y="2248"/>
                </a:cubicBezTo>
                <a:cubicBezTo>
                  <a:pt x="952" y="2225"/>
                  <a:pt x="940" y="2141"/>
                  <a:pt x="773" y="2063"/>
                </a:cubicBezTo>
                <a:cubicBezTo>
                  <a:pt x="773" y="1924"/>
                  <a:pt x="773" y="1924"/>
                  <a:pt x="773" y="1924"/>
                </a:cubicBezTo>
                <a:cubicBezTo>
                  <a:pt x="661" y="1924"/>
                  <a:pt x="661" y="1924"/>
                  <a:pt x="661" y="1924"/>
                </a:cubicBezTo>
                <a:cubicBezTo>
                  <a:pt x="661" y="1523"/>
                  <a:pt x="661" y="1523"/>
                  <a:pt x="661" y="1523"/>
                </a:cubicBezTo>
                <a:cubicBezTo>
                  <a:pt x="732" y="1523"/>
                  <a:pt x="732" y="1523"/>
                  <a:pt x="732" y="1523"/>
                </a:cubicBezTo>
                <a:cubicBezTo>
                  <a:pt x="732" y="920"/>
                  <a:pt x="732" y="920"/>
                  <a:pt x="732" y="920"/>
                </a:cubicBezTo>
                <a:cubicBezTo>
                  <a:pt x="119" y="641"/>
                  <a:pt x="119" y="641"/>
                  <a:pt x="119" y="641"/>
                </a:cubicBezTo>
                <a:cubicBezTo>
                  <a:pt x="0" y="587"/>
                  <a:pt x="0" y="587"/>
                  <a:pt x="0" y="587"/>
                </a:cubicBezTo>
                <a:cubicBezTo>
                  <a:pt x="49" y="466"/>
                  <a:pt x="49" y="466"/>
                  <a:pt x="49" y="466"/>
                </a:cubicBezTo>
                <a:close/>
                <a:moveTo>
                  <a:pt x="916" y="2412"/>
                </a:moveTo>
                <a:cubicBezTo>
                  <a:pt x="873" y="2423"/>
                  <a:pt x="828" y="2420"/>
                  <a:pt x="785" y="2403"/>
                </a:cubicBezTo>
                <a:cubicBezTo>
                  <a:pt x="627" y="2551"/>
                  <a:pt x="627" y="2551"/>
                  <a:pt x="627" y="2551"/>
                </a:cubicBezTo>
                <a:cubicBezTo>
                  <a:pt x="1064" y="2551"/>
                  <a:pt x="1064" y="2551"/>
                  <a:pt x="1064" y="2551"/>
                </a:cubicBezTo>
                <a:cubicBezTo>
                  <a:pt x="916" y="2412"/>
                  <a:pt x="916" y="2412"/>
                  <a:pt x="916" y="2412"/>
                </a:cubicBezTo>
                <a:close/>
                <a:moveTo>
                  <a:pt x="641" y="400"/>
                </a:moveTo>
                <a:cubicBezTo>
                  <a:pt x="669" y="487"/>
                  <a:pt x="669" y="487"/>
                  <a:pt x="669" y="487"/>
                </a:cubicBezTo>
                <a:cubicBezTo>
                  <a:pt x="703" y="418"/>
                  <a:pt x="703" y="418"/>
                  <a:pt x="703" y="418"/>
                </a:cubicBezTo>
                <a:cubicBezTo>
                  <a:pt x="641" y="400"/>
                  <a:pt x="641" y="400"/>
                  <a:pt x="641" y="400"/>
                </a:cubicBezTo>
                <a:close/>
                <a:moveTo>
                  <a:pt x="974" y="495"/>
                </a:moveTo>
                <a:cubicBezTo>
                  <a:pt x="1104" y="725"/>
                  <a:pt x="1104" y="725"/>
                  <a:pt x="1104" y="725"/>
                </a:cubicBezTo>
                <a:cubicBezTo>
                  <a:pt x="1191" y="557"/>
                  <a:pt x="1191" y="557"/>
                  <a:pt x="1191" y="557"/>
                </a:cubicBezTo>
                <a:cubicBezTo>
                  <a:pt x="974" y="495"/>
                  <a:pt x="974" y="495"/>
                  <a:pt x="974" y="495"/>
                </a:cubicBezTo>
                <a:close/>
                <a:moveTo>
                  <a:pt x="1427" y="625"/>
                </a:moveTo>
                <a:cubicBezTo>
                  <a:pt x="1578" y="937"/>
                  <a:pt x="1578" y="937"/>
                  <a:pt x="1578" y="937"/>
                </a:cubicBezTo>
                <a:cubicBezTo>
                  <a:pt x="1681" y="698"/>
                  <a:pt x="1681" y="698"/>
                  <a:pt x="1681" y="698"/>
                </a:cubicBezTo>
                <a:cubicBezTo>
                  <a:pt x="1427" y="625"/>
                  <a:pt x="1427" y="625"/>
                  <a:pt x="1427" y="625"/>
                </a:cubicBezTo>
                <a:close/>
                <a:moveTo>
                  <a:pt x="1891" y="759"/>
                </a:moveTo>
                <a:cubicBezTo>
                  <a:pt x="2045" y="1150"/>
                  <a:pt x="2045" y="1150"/>
                  <a:pt x="2045" y="1150"/>
                </a:cubicBezTo>
                <a:cubicBezTo>
                  <a:pt x="2184" y="842"/>
                  <a:pt x="2184" y="842"/>
                  <a:pt x="2184" y="842"/>
                </a:cubicBezTo>
                <a:cubicBezTo>
                  <a:pt x="1891" y="759"/>
                  <a:pt x="1891" y="759"/>
                  <a:pt x="1891" y="759"/>
                </a:cubicBezTo>
                <a:close/>
                <a:moveTo>
                  <a:pt x="2389" y="901"/>
                </a:moveTo>
                <a:cubicBezTo>
                  <a:pt x="2539" y="1338"/>
                  <a:pt x="2539" y="1338"/>
                  <a:pt x="2539" y="1338"/>
                </a:cubicBezTo>
                <a:cubicBezTo>
                  <a:pt x="2669" y="981"/>
                  <a:pt x="2669" y="981"/>
                  <a:pt x="2669" y="981"/>
                </a:cubicBezTo>
                <a:cubicBezTo>
                  <a:pt x="2389" y="901"/>
                  <a:pt x="2389" y="901"/>
                  <a:pt x="2389" y="901"/>
                </a:cubicBezTo>
                <a:close/>
                <a:moveTo>
                  <a:pt x="2412" y="1389"/>
                </a:moveTo>
                <a:cubicBezTo>
                  <a:pt x="2272" y="979"/>
                  <a:pt x="2272" y="979"/>
                  <a:pt x="2272" y="979"/>
                </a:cubicBezTo>
                <a:cubicBezTo>
                  <a:pt x="2142" y="1265"/>
                  <a:pt x="2142" y="1265"/>
                  <a:pt x="2142" y="1265"/>
                </a:cubicBezTo>
                <a:cubicBezTo>
                  <a:pt x="2412" y="1389"/>
                  <a:pt x="2412" y="1389"/>
                  <a:pt x="2412" y="1389"/>
                </a:cubicBezTo>
                <a:close/>
                <a:moveTo>
                  <a:pt x="1900" y="1155"/>
                </a:moveTo>
                <a:cubicBezTo>
                  <a:pt x="1773" y="830"/>
                  <a:pt x="1773" y="830"/>
                  <a:pt x="1773" y="830"/>
                </a:cubicBezTo>
                <a:cubicBezTo>
                  <a:pt x="1677" y="1053"/>
                  <a:pt x="1677" y="1053"/>
                  <a:pt x="1677" y="1053"/>
                </a:cubicBezTo>
                <a:cubicBezTo>
                  <a:pt x="1900" y="1155"/>
                  <a:pt x="1900" y="1155"/>
                  <a:pt x="1900" y="1155"/>
                </a:cubicBezTo>
                <a:close/>
                <a:moveTo>
                  <a:pt x="1428" y="939"/>
                </a:moveTo>
                <a:cubicBezTo>
                  <a:pt x="1292" y="658"/>
                  <a:pt x="1292" y="658"/>
                  <a:pt x="1292" y="658"/>
                </a:cubicBezTo>
                <a:cubicBezTo>
                  <a:pt x="1200" y="836"/>
                  <a:pt x="1200" y="836"/>
                  <a:pt x="1200" y="836"/>
                </a:cubicBezTo>
                <a:cubicBezTo>
                  <a:pt x="1428" y="939"/>
                  <a:pt x="1428" y="939"/>
                  <a:pt x="1428" y="939"/>
                </a:cubicBezTo>
                <a:close/>
                <a:moveTo>
                  <a:pt x="944" y="719"/>
                </a:moveTo>
                <a:cubicBezTo>
                  <a:pt x="817" y="495"/>
                  <a:pt x="817" y="495"/>
                  <a:pt x="817" y="495"/>
                </a:cubicBezTo>
                <a:cubicBezTo>
                  <a:pt x="750" y="630"/>
                  <a:pt x="750" y="630"/>
                  <a:pt x="750" y="630"/>
                </a:cubicBezTo>
                <a:cubicBezTo>
                  <a:pt x="944" y="719"/>
                  <a:pt x="944" y="719"/>
                  <a:pt x="944" y="719"/>
                </a:cubicBezTo>
                <a:close/>
                <a:moveTo>
                  <a:pt x="541" y="535"/>
                </a:moveTo>
                <a:cubicBezTo>
                  <a:pt x="483" y="354"/>
                  <a:pt x="483" y="354"/>
                  <a:pt x="483" y="354"/>
                </a:cubicBezTo>
                <a:cubicBezTo>
                  <a:pt x="398" y="330"/>
                  <a:pt x="398" y="330"/>
                  <a:pt x="398" y="330"/>
                </a:cubicBezTo>
                <a:cubicBezTo>
                  <a:pt x="351" y="447"/>
                  <a:pt x="351" y="447"/>
                  <a:pt x="351" y="447"/>
                </a:cubicBezTo>
                <a:cubicBezTo>
                  <a:pt x="541" y="535"/>
                  <a:pt x="541" y="535"/>
                  <a:pt x="541" y="535"/>
                </a:cubicBezTo>
                <a:close/>
                <a:moveTo>
                  <a:pt x="3444" y="798"/>
                </a:moveTo>
                <a:cubicBezTo>
                  <a:pt x="3131" y="798"/>
                  <a:pt x="3131" y="798"/>
                  <a:pt x="3131" y="798"/>
                </a:cubicBezTo>
                <a:cubicBezTo>
                  <a:pt x="2908" y="1526"/>
                  <a:pt x="2908" y="1526"/>
                  <a:pt x="2908" y="1526"/>
                </a:cubicBezTo>
                <a:cubicBezTo>
                  <a:pt x="3444" y="1526"/>
                  <a:pt x="3444" y="1526"/>
                  <a:pt x="3444" y="1526"/>
                </a:cubicBezTo>
                <a:lnTo>
                  <a:pt x="3444" y="798"/>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endParaRPr lang="zh-CN" altLang="en-US">
              <a:solidFill>
                <a:schemeClr val="dk1"/>
              </a:solidFill>
              <a:latin typeface="隶书" panose="02010509060101010101" pitchFamily="49" charset="-122"/>
              <a:ea typeface="隶书" panose="02010509060101010101" pitchFamily="49" charset="-122"/>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grpSp>
        <p:nvGrpSpPr>
          <p:cNvPr id="30" name="组合 29"/>
          <p:cNvGrpSpPr>
            <a:grpSpLocks noChangeAspect="1"/>
          </p:cNvGrpSpPr>
          <p:nvPr/>
        </p:nvGrpSpPr>
        <p:grpSpPr>
          <a:xfrm>
            <a:off x="0" y="315595"/>
            <a:ext cx="3504565" cy="429895"/>
            <a:chOff x="0" y="497"/>
            <a:chExt cx="5519" cy="677"/>
          </a:xfrm>
        </p:grpSpPr>
        <p:sp>
          <p:nvSpPr>
            <p:cNvPr id="31" name="PA_椭圆 17"/>
            <p:cNvSpPr/>
            <p:nvPr>
              <p:custDataLst>
                <p:tags r:id="rId5"/>
              </p:custDataLst>
            </p:nvPr>
          </p:nvSpPr>
          <p:spPr>
            <a:xfrm>
              <a:off x="412" y="580"/>
              <a:ext cx="297" cy="2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PA_椭圆 22"/>
            <p:cNvSpPr/>
            <p:nvPr>
              <p:custDataLst>
                <p:tags r:id="rId6"/>
              </p:custDataLst>
            </p:nvPr>
          </p:nvSpPr>
          <p:spPr>
            <a:xfrm>
              <a:off x="189" y="810"/>
              <a:ext cx="223" cy="2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3" name="PA_椭圆 23"/>
            <p:cNvSpPr/>
            <p:nvPr>
              <p:custDataLst>
                <p:tags r:id="rId7"/>
              </p:custDataLst>
            </p:nvPr>
          </p:nvSpPr>
          <p:spPr>
            <a:xfrm>
              <a:off x="62" y="582"/>
              <a:ext cx="159" cy="159"/>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4" name="PA_椭圆 26"/>
            <p:cNvSpPr/>
            <p:nvPr>
              <p:custDataLst>
                <p:tags r:id="rId8"/>
              </p:custDataLst>
            </p:nvPr>
          </p:nvSpPr>
          <p:spPr>
            <a:xfrm flipV="1">
              <a:off x="270" y="671"/>
              <a:ext cx="79" cy="79"/>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5" name="PA_椭圆 27"/>
            <p:cNvSpPr/>
            <p:nvPr>
              <p:custDataLst>
                <p:tags r:id="rId9"/>
              </p:custDataLst>
            </p:nvPr>
          </p:nvSpPr>
          <p:spPr>
            <a:xfrm flipV="1">
              <a:off x="0" y="851"/>
              <a:ext cx="45" cy="45"/>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6" name="文本框 35"/>
            <p:cNvSpPr txBox="1"/>
            <p:nvPr/>
          </p:nvSpPr>
          <p:spPr>
            <a:xfrm>
              <a:off x="811" y="497"/>
              <a:ext cx="4708" cy="677"/>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吊装作业安全基本要求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39" name="PA_椭圆 24"/>
            <p:cNvSpPr/>
            <p:nvPr>
              <p:custDataLst>
                <p:tags r:id="rId10"/>
              </p:custDataLst>
            </p:nvPr>
          </p:nvSpPr>
          <p:spPr>
            <a:xfrm flipV="1">
              <a:off x="444" y="989"/>
              <a:ext cx="116" cy="116"/>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40" name="PA_椭圆 28"/>
            <p:cNvSpPr/>
            <p:nvPr>
              <p:custDataLst>
                <p:tags r:id="rId11"/>
              </p:custDataLst>
            </p:nvPr>
          </p:nvSpPr>
          <p:spPr>
            <a:xfrm flipV="1">
              <a:off x="86" y="999"/>
              <a:ext cx="23" cy="23"/>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13" name="组合 112"/>
          <p:cNvGrpSpPr/>
          <p:nvPr/>
        </p:nvGrpSpPr>
        <p:grpSpPr>
          <a:xfrm>
            <a:off x="801765" y="1028075"/>
            <a:ext cx="10588469" cy="5221381"/>
            <a:chOff x="1255" y="2069"/>
            <a:chExt cx="16675" cy="8223"/>
          </a:xfrm>
        </p:grpSpPr>
        <p:grpSp>
          <p:nvGrpSpPr>
            <p:cNvPr id="13" name="Group 6"/>
            <p:cNvGrpSpPr/>
            <p:nvPr/>
          </p:nvGrpSpPr>
          <p:grpSpPr>
            <a:xfrm>
              <a:off x="1270" y="4003"/>
              <a:ext cx="16660" cy="3751"/>
              <a:chOff x="790769" y="2598149"/>
              <a:chExt cx="7706992" cy="1735215"/>
            </a:xfrm>
            <a:solidFill>
              <a:schemeClr val="bg1">
                <a:lumMod val="85000"/>
              </a:schemeClr>
            </a:solidFill>
          </p:grpSpPr>
          <p:grpSp>
            <p:nvGrpSpPr>
              <p:cNvPr id="3" name="Group 7"/>
              <p:cNvGrpSpPr/>
              <p:nvPr/>
            </p:nvGrpSpPr>
            <p:grpSpPr>
              <a:xfrm>
                <a:off x="6641083" y="2598150"/>
                <a:ext cx="1856678" cy="1147931"/>
                <a:chOff x="8854778" y="2035850"/>
                <a:chExt cx="2475570" cy="1530575"/>
              </a:xfrm>
              <a:grpFill/>
              <a:effectLst>
                <a:outerShdw blurRad="50800" dist="38100" dir="5400000" algn="t" rotWithShape="0">
                  <a:prstClr val="black">
                    <a:alpha val="25000"/>
                  </a:prstClr>
                </a:outerShdw>
              </a:effectLst>
            </p:grpSpPr>
            <p:sp>
              <p:nvSpPr>
                <p:cNvPr id="4" name="Freeform 13"/>
                <p:cNvSpPr/>
                <p:nvPr>
                  <p:custDataLst>
                    <p:tags r:id="rId12"/>
                  </p:custDataLst>
                </p:nvPr>
              </p:nvSpPr>
              <p:spPr bwMode="auto">
                <a:xfrm>
                  <a:off x="8854778" y="2035850"/>
                  <a:ext cx="2304635" cy="1153066"/>
                </a:xfrm>
                <a:custGeom>
                  <a:avLst/>
                  <a:gdLst>
                    <a:gd name="T0" fmla="*/ 115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5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5" y="372"/>
                      </a:moveTo>
                      <a:cubicBezTo>
                        <a:pt x="115" y="230"/>
                        <a:pt x="231" y="114"/>
                        <a:pt x="373" y="114"/>
                      </a:cubicBezTo>
                      <a:cubicBezTo>
                        <a:pt x="515" y="114"/>
                        <a:pt x="631" y="230"/>
                        <a:pt x="632" y="372"/>
                      </a:cubicBezTo>
                      <a:cubicBezTo>
                        <a:pt x="746" y="372"/>
                        <a:pt x="746" y="372"/>
                        <a:pt x="746" y="372"/>
                      </a:cubicBezTo>
                      <a:cubicBezTo>
                        <a:pt x="746" y="166"/>
                        <a:pt x="579" y="0"/>
                        <a:pt x="373" y="0"/>
                      </a:cubicBezTo>
                      <a:cubicBezTo>
                        <a:pt x="168" y="0"/>
                        <a:pt x="1" y="166"/>
                        <a:pt x="0" y="372"/>
                      </a:cubicBezTo>
                      <a:lnTo>
                        <a:pt x="115" y="372"/>
                      </a:lnTo>
                      <a:close/>
                    </a:path>
                  </a:pathLst>
                </a:custGeom>
                <a:solidFill>
                  <a:schemeClr val="lt1">
                    <a:lumMod val="85000"/>
                  </a:schemeClr>
                </a:solidFill>
                <a:ln>
                  <a:noFill/>
                </a:ln>
              </p:spPr>
              <p:txBody>
                <a:bodyPr vert="horz" wrap="square" lIns="68580" tIns="34290" rIns="68580" bIns="34290" numCol="1" anchor="t" anchorCtr="0" compatLnSpc="1"/>
                <a:lstStyle/>
                <a:p>
                  <a:endParaRPr lang="id-ID" sz="1350">
                    <a:solidFill>
                      <a:schemeClr val="dk1"/>
                    </a:solidFill>
                    <a:latin typeface="隶书" panose="02010509060101010101" pitchFamily="49" charset="-122"/>
                    <a:ea typeface="隶书" panose="02010509060101010101" pitchFamily="49" charset="-122"/>
                  </a:endParaRPr>
                </a:p>
              </p:txBody>
            </p:sp>
            <p:sp>
              <p:nvSpPr>
                <p:cNvPr id="5" name="Isosceles Triangle 21"/>
                <p:cNvSpPr/>
                <p:nvPr>
                  <p:custDataLst>
                    <p:tags r:id="rId13"/>
                  </p:custDataLst>
                </p:nvPr>
              </p:nvSpPr>
              <p:spPr>
                <a:xfrm rot="10800000">
                  <a:off x="10651765" y="3126889"/>
                  <a:ext cx="678583" cy="439536"/>
                </a:xfrm>
                <a:prstGeom prs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lt1"/>
                    </a:solidFill>
                    <a:latin typeface="隶书" panose="02010509060101010101" pitchFamily="49" charset="-122"/>
                    <a:ea typeface="隶书" panose="02010509060101010101" pitchFamily="49" charset="-122"/>
                  </a:endParaRPr>
                </a:p>
              </p:txBody>
            </p:sp>
          </p:grpSp>
          <p:grpSp>
            <p:nvGrpSpPr>
              <p:cNvPr id="6" name="Group 8"/>
              <p:cNvGrpSpPr/>
              <p:nvPr/>
            </p:nvGrpSpPr>
            <p:grpSpPr>
              <a:xfrm>
                <a:off x="5177662" y="3184411"/>
                <a:ext cx="1863874" cy="1148953"/>
                <a:chOff x="6903549" y="2817532"/>
                <a:chExt cx="2485165" cy="1531937"/>
              </a:xfrm>
              <a:grpFill/>
              <a:effectLst>
                <a:outerShdw blurRad="50800" dist="38100" dir="16200000" rotWithShape="0">
                  <a:prstClr val="black">
                    <a:alpha val="25000"/>
                  </a:prstClr>
                </a:outerShdw>
              </a:effectLst>
            </p:grpSpPr>
            <p:sp>
              <p:nvSpPr>
                <p:cNvPr id="12" name="Freeform 11"/>
                <p:cNvSpPr/>
                <p:nvPr>
                  <p:custDataLst>
                    <p:tags r:id="rId14"/>
                  </p:custDataLst>
                </p:nvPr>
              </p:nvSpPr>
              <p:spPr bwMode="auto">
                <a:xfrm>
                  <a:off x="6903549"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chemeClr val="lt1">
                    <a:lumMod val="85000"/>
                  </a:schemeClr>
                </a:solidFill>
                <a:ln>
                  <a:noFill/>
                </a:ln>
              </p:spPr>
              <p:txBody>
                <a:bodyPr vert="horz" wrap="square" lIns="68580" tIns="34290" rIns="68580" bIns="34290" numCol="1" anchor="t" anchorCtr="0" compatLnSpc="1"/>
                <a:lstStyle/>
                <a:p>
                  <a:endParaRPr lang="id-ID" sz="1350">
                    <a:solidFill>
                      <a:schemeClr val="dk1"/>
                    </a:solidFill>
                    <a:latin typeface="隶书" panose="02010509060101010101" pitchFamily="49" charset="-122"/>
                    <a:ea typeface="隶书" panose="02010509060101010101" pitchFamily="49" charset="-122"/>
                  </a:endParaRPr>
                </a:p>
              </p:txBody>
            </p:sp>
            <p:sp>
              <p:nvSpPr>
                <p:cNvPr id="16" name="Isosceles Triangle 19"/>
                <p:cNvSpPr/>
                <p:nvPr>
                  <p:custDataLst>
                    <p:tags r:id="rId15"/>
                  </p:custDataLst>
                </p:nvPr>
              </p:nvSpPr>
              <p:spPr>
                <a:xfrm>
                  <a:off x="8710131" y="2817532"/>
                  <a:ext cx="678583" cy="439536"/>
                </a:xfrm>
                <a:prstGeom prs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lt1"/>
                    </a:solidFill>
                    <a:latin typeface="隶书" panose="02010509060101010101" pitchFamily="49" charset="-122"/>
                    <a:ea typeface="隶书" panose="02010509060101010101" pitchFamily="49" charset="-122"/>
                  </a:endParaRPr>
                </a:p>
              </p:txBody>
            </p:sp>
          </p:grpSp>
          <p:grpSp>
            <p:nvGrpSpPr>
              <p:cNvPr id="17" name="Group 9"/>
              <p:cNvGrpSpPr/>
              <p:nvPr/>
            </p:nvGrpSpPr>
            <p:grpSpPr>
              <a:xfrm>
                <a:off x="3713118" y="2598149"/>
                <a:ext cx="1859144" cy="1147931"/>
                <a:chOff x="4950824" y="2035850"/>
                <a:chExt cx="2478858" cy="1530574"/>
              </a:xfrm>
              <a:grpFill/>
              <a:effectLst>
                <a:outerShdw blurRad="50800" dist="38100" dir="5400000" algn="t" rotWithShape="0">
                  <a:prstClr val="black">
                    <a:alpha val="25000"/>
                  </a:prstClr>
                </a:outerShdw>
              </a:effectLst>
            </p:grpSpPr>
            <p:sp>
              <p:nvSpPr>
                <p:cNvPr id="18" name="Freeform 16"/>
                <p:cNvSpPr/>
                <p:nvPr>
                  <p:custDataLst>
                    <p:tags r:id="rId16"/>
                  </p:custDataLst>
                </p:nvPr>
              </p:nvSpPr>
              <p:spPr bwMode="auto">
                <a:xfrm>
                  <a:off x="4950824" y="2035850"/>
                  <a:ext cx="2306132"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solidFill>
                  <a:schemeClr val="lt1">
                    <a:lumMod val="85000"/>
                  </a:schemeClr>
                </a:solidFill>
                <a:ln>
                  <a:noFill/>
                </a:ln>
              </p:spPr>
              <p:txBody>
                <a:bodyPr vert="horz" wrap="square" lIns="68580" tIns="34290" rIns="68580" bIns="34290" numCol="1" anchor="t" anchorCtr="0" compatLnSpc="1"/>
                <a:lstStyle/>
                <a:p>
                  <a:endParaRPr lang="id-ID" sz="1350">
                    <a:solidFill>
                      <a:schemeClr val="dk1"/>
                    </a:solidFill>
                    <a:latin typeface="隶书" panose="02010509060101010101" pitchFamily="49" charset="-122"/>
                    <a:ea typeface="隶书" panose="02010509060101010101" pitchFamily="49" charset="-122"/>
                  </a:endParaRPr>
                </a:p>
              </p:txBody>
            </p:sp>
            <p:sp>
              <p:nvSpPr>
                <p:cNvPr id="19" name="Isosceles Triangle 17"/>
                <p:cNvSpPr/>
                <p:nvPr>
                  <p:custDataLst>
                    <p:tags r:id="rId17"/>
                  </p:custDataLst>
                </p:nvPr>
              </p:nvSpPr>
              <p:spPr>
                <a:xfrm rot="10800000">
                  <a:off x="6751099" y="3126888"/>
                  <a:ext cx="678583" cy="439536"/>
                </a:xfrm>
                <a:prstGeom prs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lt1"/>
                    </a:solidFill>
                    <a:latin typeface="隶书" panose="02010509060101010101" pitchFamily="49" charset="-122"/>
                    <a:ea typeface="隶书" panose="02010509060101010101" pitchFamily="49" charset="-122"/>
                  </a:endParaRPr>
                </a:p>
              </p:txBody>
            </p:sp>
          </p:grpSp>
          <p:grpSp>
            <p:nvGrpSpPr>
              <p:cNvPr id="21" name="Group 10"/>
              <p:cNvGrpSpPr/>
              <p:nvPr/>
            </p:nvGrpSpPr>
            <p:grpSpPr>
              <a:xfrm>
                <a:off x="2255314" y="3184410"/>
                <a:ext cx="1867793" cy="1148954"/>
                <a:chOff x="3007084" y="2817531"/>
                <a:chExt cx="2490391" cy="1531938"/>
              </a:xfrm>
              <a:grpFill/>
              <a:effectLst>
                <a:outerShdw blurRad="50800" dist="38100" dir="16200000" rotWithShape="0">
                  <a:prstClr val="black">
                    <a:alpha val="25000"/>
                  </a:prstClr>
                </a:outerShdw>
              </a:effectLst>
            </p:grpSpPr>
            <p:sp>
              <p:nvSpPr>
                <p:cNvPr id="22" name="Freeform 14"/>
                <p:cNvSpPr/>
                <p:nvPr>
                  <p:custDataLst>
                    <p:tags r:id="rId18"/>
                  </p:custDataLst>
                </p:nvPr>
              </p:nvSpPr>
              <p:spPr bwMode="auto">
                <a:xfrm>
                  <a:off x="3007084"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chemeClr val="lt1">
                    <a:lumMod val="85000"/>
                  </a:schemeClr>
                </a:solidFill>
                <a:ln>
                  <a:noFill/>
                </a:ln>
              </p:spPr>
              <p:txBody>
                <a:bodyPr vert="horz" wrap="square" lIns="68580" tIns="34290" rIns="68580" bIns="34290" numCol="1" anchor="t" anchorCtr="0" compatLnSpc="1"/>
                <a:lstStyle/>
                <a:p>
                  <a:endParaRPr lang="id-ID" sz="1350">
                    <a:solidFill>
                      <a:schemeClr val="dk1"/>
                    </a:solidFill>
                    <a:latin typeface="隶书" panose="02010509060101010101" pitchFamily="49" charset="-122"/>
                    <a:ea typeface="隶书" panose="02010509060101010101" pitchFamily="49" charset="-122"/>
                  </a:endParaRPr>
                </a:p>
              </p:txBody>
            </p:sp>
            <p:sp>
              <p:nvSpPr>
                <p:cNvPr id="23" name="Isosceles Triangle 15"/>
                <p:cNvSpPr/>
                <p:nvPr>
                  <p:custDataLst>
                    <p:tags r:id="rId19"/>
                  </p:custDataLst>
                </p:nvPr>
              </p:nvSpPr>
              <p:spPr>
                <a:xfrm>
                  <a:off x="4818892" y="2817531"/>
                  <a:ext cx="678583" cy="439536"/>
                </a:xfrm>
                <a:prstGeom prs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lt1"/>
                    </a:solidFill>
                    <a:latin typeface="隶书" panose="02010509060101010101" pitchFamily="49" charset="-122"/>
                    <a:ea typeface="隶书" panose="02010509060101010101" pitchFamily="49" charset="-122"/>
                  </a:endParaRPr>
                </a:p>
              </p:txBody>
            </p:sp>
          </p:grpSp>
          <p:grpSp>
            <p:nvGrpSpPr>
              <p:cNvPr id="24" name="Group 11"/>
              <p:cNvGrpSpPr/>
              <p:nvPr/>
            </p:nvGrpSpPr>
            <p:grpSpPr>
              <a:xfrm>
                <a:off x="790769" y="2598149"/>
                <a:ext cx="1852337" cy="1147931"/>
                <a:chOff x="1054359" y="2035850"/>
                <a:chExt cx="2469782" cy="1530574"/>
              </a:xfrm>
              <a:grpFill/>
              <a:effectLst>
                <a:outerShdw blurRad="50800" dist="38100" dir="5400000" algn="t" rotWithShape="0">
                  <a:prstClr val="black">
                    <a:alpha val="25000"/>
                  </a:prstClr>
                </a:outerShdw>
              </a:effectLst>
            </p:grpSpPr>
            <p:sp>
              <p:nvSpPr>
                <p:cNvPr id="25" name="Freeform 5"/>
                <p:cNvSpPr/>
                <p:nvPr>
                  <p:custDataLst>
                    <p:tags r:id="rId20"/>
                  </p:custDataLst>
                </p:nvPr>
              </p:nvSpPr>
              <p:spPr bwMode="auto">
                <a:xfrm>
                  <a:off x="1054359" y="2035850"/>
                  <a:ext cx="2304635"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solidFill>
                  <a:schemeClr val="lt1">
                    <a:lumMod val="85000"/>
                  </a:schemeClr>
                </a:solidFill>
                <a:ln>
                  <a:noFill/>
                </a:ln>
              </p:spPr>
              <p:txBody>
                <a:bodyPr vert="horz" wrap="square" lIns="68580" tIns="34290" rIns="68580" bIns="34290" numCol="1" anchor="t" anchorCtr="0" compatLnSpc="1"/>
                <a:lstStyle/>
                <a:p>
                  <a:endParaRPr lang="id-ID" sz="1350" dirty="0">
                    <a:solidFill>
                      <a:schemeClr val="dk1"/>
                    </a:solidFill>
                    <a:latin typeface="隶书" panose="02010509060101010101" pitchFamily="49" charset="-122"/>
                    <a:ea typeface="隶书" panose="02010509060101010101" pitchFamily="49" charset="-122"/>
                  </a:endParaRPr>
                </a:p>
              </p:txBody>
            </p:sp>
            <p:sp>
              <p:nvSpPr>
                <p:cNvPr id="26" name="Isosceles Triangle 13"/>
                <p:cNvSpPr/>
                <p:nvPr>
                  <p:custDataLst>
                    <p:tags r:id="rId21"/>
                  </p:custDataLst>
                </p:nvPr>
              </p:nvSpPr>
              <p:spPr>
                <a:xfrm rot="10800000">
                  <a:off x="2845558" y="3126888"/>
                  <a:ext cx="678583" cy="439536"/>
                </a:xfrm>
                <a:prstGeom prs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lt1"/>
                    </a:solidFill>
                    <a:latin typeface="隶书" panose="02010509060101010101" pitchFamily="49" charset="-122"/>
                    <a:ea typeface="隶书" panose="02010509060101010101" pitchFamily="49" charset="-122"/>
                  </a:endParaRPr>
                </a:p>
              </p:txBody>
            </p:sp>
          </p:grpSp>
        </p:grpSp>
        <p:grpSp>
          <p:nvGrpSpPr>
            <p:cNvPr id="27" name="组合 26"/>
            <p:cNvGrpSpPr/>
            <p:nvPr/>
          </p:nvGrpSpPr>
          <p:grpSpPr>
            <a:xfrm>
              <a:off x="2171" y="4836"/>
              <a:ext cx="1872" cy="1872"/>
              <a:chOff x="1378693" y="3070715"/>
              <a:chExt cx="1188720" cy="1188720"/>
            </a:xfrm>
          </p:grpSpPr>
          <p:sp>
            <p:nvSpPr>
              <p:cNvPr id="28" name="Oval 24"/>
              <p:cNvSpPr/>
              <p:nvPr>
                <p:custDataLst>
                  <p:tags r:id="rId22"/>
                </p:custDataLst>
              </p:nvPr>
            </p:nvSpPr>
            <p:spPr>
              <a:xfrm>
                <a:off x="1378693" y="3070715"/>
                <a:ext cx="1188720" cy="118872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隶书" panose="02010509060101010101" pitchFamily="49" charset="-122"/>
                  <a:ea typeface="隶书" panose="02010509060101010101" pitchFamily="49" charset="-122"/>
                </a:endParaRPr>
              </a:p>
            </p:txBody>
          </p:sp>
          <p:pic>
            <p:nvPicPr>
              <p:cNvPr id="44"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18542" y="3526732"/>
                <a:ext cx="304800" cy="304800"/>
              </a:xfrm>
              <a:prstGeom prst="rect">
                <a:avLst/>
              </a:prstGeom>
            </p:spPr>
          </p:pic>
        </p:grpSp>
        <p:grpSp>
          <p:nvGrpSpPr>
            <p:cNvPr id="29" name="组合 28"/>
            <p:cNvGrpSpPr/>
            <p:nvPr/>
          </p:nvGrpSpPr>
          <p:grpSpPr>
            <a:xfrm>
              <a:off x="14852" y="4836"/>
              <a:ext cx="1872" cy="1872"/>
              <a:chOff x="9431132" y="3070715"/>
              <a:chExt cx="1188720" cy="1188720"/>
            </a:xfrm>
          </p:grpSpPr>
          <p:sp>
            <p:nvSpPr>
              <p:cNvPr id="43" name="Oval 26"/>
              <p:cNvSpPr/>
              <p:nvPr>
                <p:custDataLst>
                  <p:tags r:id="rId24"/>
                </p:custDataLst>
              </p:nvPr>
            </p:nvSpPr>
            <p:spPr>
              <a:xfrm>
                <a:off x="9431132" y="3070715"/>
                <a:ext cx="1188720" cy="118872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隶书" panose="02010509060101010101" pitchFamily="49" charset="-122"/>
                  <a:ea typeface="隶书" panose="02010509060101010101" pitchFamily="49" charset="-122"/>
                </a:endParaRPr>
              </a:p>
            </p:txBody>
          </p:sp>
          <p:pic>
            <p:nvPicPr>
              <p:cNvPr id="45" name="Picture 2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96603" y="3505207"/>
                <a:ext cx="304800" cy="304800"/>
              </a:xfrm>
              <a:prstGeom prst="rect">
                <a:avLst/>
              </a:prstGeom>
            </p:spPr>
          </p:pic>
        </p:grpSp>
        <p:grpSp>
          <p:nvGrpSpPr>
            <p:cNvPr id="38" name="组合 37"/>
            <p:cNvGrpSpPr/>
            <p:nvPr/>
          </p:nvGrpSpPr>
          <p:grpSpPr>
            <a:xfrm>
              <a:off x="11708" y="5014"/>
              <a:ext cx="1872" cy="1872"/>
              <a:chOff x="7434535" y="3184071"/>
              <a:chExt cx="1188720" cy="1188720"/>
            </a:xfrm>
          </p:grpSpPr>
          <p:sp>
            <p:nvSpPr>
              <p:cNvPr id="46" name="Oval 25"/>
              <p:cNvSpPr/>
              <p:nvPr>
                <p:custDataLst>
                  <p:tags r:id="rId26"/>
                </p:custDataLst>
              </p:nvPr>
            </p:nvSpPr>
            <p:spPr>
              <a:xfrm>
                <a:off x="7434535" y="3184071"/>
                <a:ext cx="1188720" cy="11887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隶书" panose="02010509060101010101" pitchFamily="49" charset="-122"/>
                  <a:ea typeface="隶书" panose="02010509060101010101" pitchFamily="49" charset="-122"/>
                </a:endParaRPr>
              </a:p>
            </p:txBody>
          </p:sp>
          <p:pic>
            <p:nvPicPr>
              <p:cNvPr id="47" name="Picture 2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86292" y="3642028"/>
                <a:ext cx="304800" cy="304800"/>
              </a:xfrm>
              <a:prstGeom prst="rect">
                <a:avLst/>
              </a:prstGeom>
            </p:spPr>
          </p:pic>
        </p:grpSp>
        <p:grpSp>
          <p:nvGrpSpPr>
            <p:cNvPr id="49" name="组合 48"/>
            <p:cNvGrpSpPr/>
            <p:nvPr/>
          </p:nvGrpSpPr>
          <p:grpSpPr>
            <a:xfrm>
              <a:off x="5376" y="5047"/>
              <a:ext cx="1872" cy="1872"/>
              <a:chOff x="3413877" y="3204731"/>
              <a:chExt cx="1188720" cy="1188720"/>
            </a:xfrm>
          </p:grpSpPr>
          <p:sp>
            <p:nvSpPr>
              <p:cNvPr id="51" name="Oval 22"/>
              <p:cNvSpPr/>
              <p:nvPr>
                <p:custDataLst>
                  <p:tags r:id="rId28"/>
                </p:custDataLst>
              </p:nvPr>
            </p:nvSpPr>
            <p:spPr>
              <a:xfrm>
                <a:off x="3413877" y="3204731"/>
                <a:ext cx="1188720" cy="11887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隶书" panose="02010509060101010101" pitchFamily="49" charset="-122"/>
                  <a:ea typeface="隶书" panose="02010509060101010101" pitchFamily="49" charset="-122"/>
                </a:endParaRPr>
              </a:p>
            </p:txBody>
          </p:sp>
          <p:pic>
            <p:nvPicPr>
              <p:cNvPr id="52"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49810" y="3642028"/>
                <a:ext cx="304800" cy="304800"/>
              </a:xfrm>
              <a:prstGeom prst="rect">
                <a:avLst/>
              </a:prstGeom>
            </p:spPr>
          </p:pic>
        </p:grpSp>
        <p:grpSp>
          <p:nvGrpSpPr>
            <p:cNvPr id="54" name="组合 53"/>
            <p:cNvGrpSpPr/>
            <p:nvPr/>
          </p:nvGrpSpPr>
          <p:grpSpPr>
            <a:xfrm>
              <a:off x="8521" y="4936"/>
              <a:ext cx="1872" cy="1872"/>
              <a:chOff x="5410570" y="3134571"/>
              <a:chExt cx="1188720" cy="1188720"/>
            </a:xfrm>
          </p:grpSpPr>
          <p:sp>
            <p:nvSpPr>
              <p:cNvPr id="56" name="Oval 23"/>
              <p:cNvSpPr/>
              <p:nvPr>
                <p:custDataLst>
                  <p:tags r:id="rId30"/>
                </p:custDataLst>
              </p:nvPr>
            </p:nvSpPr>
            <p:spPr>
              <a:xfrm>
                <a:off x="5410570" y="3134571"/>
                <a:ext cx="1188720" cy="118872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隶书" panose="02010509060101010101" pitchFamily="49" charset="-122"/>
                  <a:ea typeface="隶书" panose="02010509060101010101" pitchFamily="49" charset="-122"/>
                </a:endParaRPr>
              </a:p>
            </p:txBody>
          </p:sp>
          <p:pic>
            <p:nvPicPr>
              <p:cNvPr id="58" name="Picture 3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861009" y="3565394"/>
                <a:ext cx="304800" cy="304800"/>
              </a:xfrm>
              <a:prstGeom prst="rect">
                <a:avLst/>
              </a:prstGeom>
            </p:spPr>
          </p:pic>
        </p:grpSp>
        <p:grpSp>
          <p:nvGrpSpPr>
            <p:cNvPr id="59" name="组合 58"/>
            <p:cNvGrpSpPr/>
            <p:nvPr/>
          </p:nvGrpSpPr>
          <p:grpSpPr>
            <a:xfrm>
              <a:off x="1255" y="7099"/>
              <a:ext cx="3698" cy="2060"/>
              <a:chOff x="1356379" y="4828320"/>
              <a:chExt cx="2347947" cy="1308144"/>
            </a:xfrm>
          </p:grpSpPr>
          <p:sp>
            <p:nvSpPr>
              <p:cNvPr id="65" name="i$liḋe-TextBox 36"/>
              <p:cNvSpPr txBox="1"/>
              <p:nvPr>
                <p:custDataLst>
                  <p:tags r:id="rId32"/>
                </p:custDataLst>
              </p:nvPr>
            </p:nvSpPr>
            <p:spPr bwMode="auto">
              <a:xfrm>
                <a:off x="1356379" y="5177614"/>
                <a:ext cx="2347947" cy="958850"/>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just">
                  <a:lnSpc>
                    <a:spcPct val="130000"/>
                  </a:lnSpc>
                  <a:defRPr/>
                </a:pPr>
                <a:r>
                  <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应按照国家标准规定对吊装机具进行日检、月检、年检。对检查中发现问题的吊装机具，应进行检修处理，并保存检修档案。</a:t>
                </a:r>
                <a:endPar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71" name="Group 18"/>
              <p:cNvGrpSpPr/>
              <p:nvPr/>
            </p:nvGrpSpPr>
            <p:grpSpPr>
              <a:xfrm>
                <a:off x="2256253" y="4828320"/>
                <a:ext cx="548198" cy="84777"/>
                <a:chOff x="11643803" y="3980625"/>
                <a:chExt cx="1096395" cy="169554"/>
              </a:xfrm>
            </p:grpSpPr>
            <p:sp>
              <p:nvSpPr>
                <p:cNvPr id="72"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73"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74"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75"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77" name="组合 76"/>
            <p:cNvGrpSpPr/>
            <p:nvPr/>
          </p:nvGrpSpPr>
          <p:grpSpPr>
            <a:xfrm>
              <a:off x="7608" y="7099"/>
              <a:ext cx="3698" cy="3193"/>
              <a:chOff x="1356379" y="4828320"/>
              <a:chExt cx="2347947" cy="2027599"/>
            </a:xfrm>
          </p:grpSpPr>
          <p:sp>
            <p:nvSpPr>
              <p:cNvPr id="79" name="i$liḋe-TextBox 36"/>
              <p:cNvSpPr txBox="1"/>
              <p:nvPr>
                <p:custDataLst>
                  <p:tags r:id="rId33"/>
                </p:custDataLst>
              </p:nvPr>
            </p:nvSpPr>
            <p:spPr bwMode="auto">
              <a:xfrm>
                <a:off x="1356379" y="5177614"/>
                <a:ext cx="2347947" cy="1678305"/>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just">
                  <a:lnSpc>
                    <a:spcPct val="130000"/>
                  </a:lnSpc>
                  <a:defRPr/>
                </a:pPr>
                <a:r>
                  <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吊装质量大于等于40t的重物和土建工程主体结构，应编制吊装作业方案。吊装物体虽不足40t，但形状复杂、刚度小、长径比大、精密贵重，以及在作业条件特殊的情况下，也应编制吊装作业方案、施工安全措施和应急救援预案。</a:t>
                </a:r>
                <a:endPar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80" name="Group 18"/>
              <p:cNvGrpSpPr/>
              <p:nvPr/>
            </p:nvGrpSpPr>
            <p:grpSpPr>
              <a:xfrm>
                <a:off x="2256253" y="4828320"/>
                <a:ext cx="548198" cy="84777"/>
                <a:chOff x="11643803" y="3980625"/>
                <a:chExt cx="1096395" cy="169554"/>
              </a:xfrm>
            </p:grpSpPr>
            <p:sp>
              <p:nvSpPr>
                <p:cNvPr id="81"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82"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83"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84"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85"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86" name="组合 85"/>
            <p:cNvGrpSpPr/>
            <p:nvPr/>
          </p:nvGrpSpPr>
          <p:grpSpPr>
            <a:xfrm>
              <a:off x="13936" y="7099"/>
              <a:ext cx="3698" cy="2060"/>
              <a:chOff x="1356379" y="4828320"/>
              <a:chExt cx="2347947" cy="1308144"/>
            </a:xfrm>
          </p:grpSpPr>
          <p:sp>
            <p:nvSpPr>
              <p:cNvPr id="88" name="i$liḋe-TextBox 36"/>
              <p:cNvSpPr txBox="1"/>
              <p:nvPr>
                <p:custDataLst>
                  <p:tags r:id="rId34"/>
                </p:custDataLst>
              </p:nvPr>
            </p:nvSpPr>
            <p:spPr bwMode="auto">
              <a:xfrm>
                <a:off x="1356379" y="5177614"/>
                <a:ext cx="2347947" cy="958850"/>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just">
                  <a:lnSpc>
                    <a:spcPct val="130000"/>
                  </a:lnSpc>
                  <a:defRPr/>
                </a:pPr>
                <a:r>
                  <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利用两台或多台起重机械吊运同一重物时，升降、运行应保持同步；各台起重机械所承受的载荷不得超过各自额定起重能力的80％。</a:t>
                </a:r>
                <a:endPar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nvGrpSpPr>
              <p:cNvPr id="89" name="Group 18"/>
              <p:cNvGrpSpPr/>
              <p:nvPr/>
            </p:nvGrpSpPr>
            <p:grpSpPr>
              <a:xfrm>
                <a:off x="2256253" y="4828320"/>
                <a:ext cx="548198" cy="84777"/>
                <a:chOff x="11643803" y="3980625"/>
                <a:chExt cx="1096395" cy="169554"/>
              </a:xfrm>
            </p:grpSpPr>
            <p:sp>
              <p:nvSpPr>
                <p:cNvPr id="90"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1"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92"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93"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94"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95" name="组合 94"/>
            <p:cNvGrpSpPr/>
            <p:nvPr/>
          </p:nvGrpSpPr>
          <p:grpSpPr>
            <a:xfrm>
              <a:off x="4306" y="2447"/>
              <a:ext cx="4012" cy="1594"/>
              <a:chOff x="2680861" y="1775060"/>
              <a:chExt cx="2547620" cy="1012049"/>
            </a:xfrm>
          </p:grpSpPr>
          <p:sp>
            <p:nvSpPr>
              <p:cNvPr id="97" name="i$liḋe-TextBox 36"/>
              <p:cNvSpPr txBox="1"/>
              <p:nvPr>
                <p:custDataLst>
                  <p:tags r:id="rId35"/>
                </p:custDataLst>
              </p:nvPr>
            </p:nvSpPr>
            <p:spPr bwMode="auto">
              <a:xfrm>
                <a:off x="2680861" y="1775060"/>
                <a:ext cx="2547620" cy="718820"/>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just">
                  <a:lnSpc>
                    <a:spcPct val="130000"/>
                  </a:lnSpc>
                  <a:defRPr/>
                </a:pPr>
                <a:r>
                  <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吊装作业人员（指挥人员、起重工）应持有有效《特种作业人员操作证》，方可从事吊装作业指挥和操作。</a:t>
                </a:r>
                <a:endPar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98" name="Group 18"/>
              <p:cNvGrpSpPr/>
              <p:nvPr/>
            </p:nvGrpSpPr>
            <p:grpSpPr>
              <a:xfrm>
                <a:off x="3680064" y="2702332"/>
                <a:ext cx="548198" cy="84777"/>
                <a:chOff x="11643803" y="3980625"/>
                <a:chExt cx="1096395" cy="169554"/>
              </a:xfrm>
            </p:grpSpPr>
            <p:sp>
              <p:nvSpPr>
                <p:cNvPr id="99"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00"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01"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02"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03"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grpSp>
          <p:nvGrpSpPr>
            <p:cNvPr id="104" name="组合 103"/>
            <p:cNvGrpSpPr/>
            <p:nvPr/>
          </p:nvGrpSpPr>
          <p:grpSpPr>
            <a:xfrm>
              <a:off x="10798" y="2069"/>
              <a:ext cx="3698" cy="1972"/>
              <a:chOff x="2780190" y="1535030"/>
              <a:chExt cx="2347947" cy="1252079"/>
            </a:xfrm>
          </p:grpSpPr>
          <p:sp>
            <p:nvSpPr>
              <p:cNvPr id="106" name="i$liḋe-TextBox 36"/>
              <p:cNvSpPr txBox="1"/>
              <p:nvPr>
                <p:custDataLst>
                  <p:tags r:id="rId36"/>
                </p:custDataLst>
              </p:nvPr>
            </p:nvSpPr>
            <p:spPr bwMode="auto">
              <a:xfrm>
                <a:off x="2780190" y="1535030"/>
                <a:ext cx="2347947" cy="958850"/>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just">
                  <a:lnSpc>
                    <a:spcPct val="130000"/>
                  </a:lnSpc>
                  <a:defRPr/>
                </a:pPr>
                <a:r>
                  <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rPr>
                  <a:t>吊装作业方案、施工安全措施和应急救援预案经作业主管部门和相关管理部门审查，报主管安全负责人批准后方可实施。</a:t>
                </a:r>
                <a:endParaRPr lang="zh-CN" altLang="en-US" sz="1200" b="1" dirty="0">
                  <a:solidFill>
                    <a:schemeClr val="dk1">
                      <a:lumMod val="65000"/>
                      <a:lumOff val="35000"/>
                    </a:schemeClr>
                  </a:solidFill>
                  <a:latin typeface="隶书" panose="02010509060101010101" pitchFamily="49" charset="-122"/>
                  <a:ea typeface="隶书" panose="02010509060101010101" pitchFamily="49" charset="-122"/>
                  <a:cs typeface="微软雅黑" panose="020B0503020204020204" pitchFamily="34" charset="-122"/>
                  <a:sym typeface="Arial" panose="020B0604020202020204" pitchFamily="34" charset="0"/>
                </a:endParaRPr>
              </a:p>
            </p:txBody>
          </p:sp>
          <p:grpSp>
            <p:nvGrpSpPr>
              <p:cNvPr id="107" name="Group 18"/>
              <p:cNvGrpSpPr/>
              <p:nvPr/>
            </p:nvGrpSpPr>
            <p:grpSpPr>
              <a:xfrm>
                <a:off x="3680064" y="2702332"/>
                <a:ext cx="548198" cy="84777"/>
                <a:chOff x="11643803" y="3980625"/>
                <a:chExt cx="1096395" cy="169554"/>
              </a:xfrm>
            </p:grpSpPr>
            <p:sp>
              <p:nvSpPr>
                <p:cNvPr id="108"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09"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110"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111"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grpSp>
    </p:spTree>
    <p:custDataLst>
      <p:tags r:id="rId37"/>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2" name="图片 1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吊装作业前的安全要求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3" name="组合 2"/>
          <p:cNvGrpSpPr/>
          <p:nvPr/>
        </p:nvGrpSpPr>
        <p:grpSpPr>
          <a:xfrm>
            <a:off x="1663700" y="1150620"/>
            <a:ext cx="8865235" cy="633095"/>
            <a:chOff x="2620" y="2131"/>
            <a:chExt cx="13961" cy="997"/>
          </a:xfrm>
        </p:grpSpPr>
        <p:sp>
          <p:nvSpPr>
            <p:cNvPr id="96" name="矩形 7"/>
            <p:cNvSpPr/>
            <p:nvPr>
              <p:custDataLst>
                <p:tags r:id="rId12"/>
              </p:custDataLst>
            </p:nvPr>
          </p:nvSpPr>
          <p:spPr>
            <a:xfrm>
              <a:off x="3648" y="2597"/>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相关部门应对从事指挥和操作的人员进行资质确认。</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98" name="任意多边形 97"/>
            <p:cNvSpPr/>
            <p:nvPr>
              <p:custDataLst>
                <p:tags r:id="rId13"/>
              </p:custDataLst>
            </p:nvPr>
          </p:nvSpPr>
          <p:spPr>
            <a:xfrm>
              <a:off x="2620" y="216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a:solidFill>
                    <a:schemeClr val="lt1"/>
                  </a:solidFill>
                  <a:latin typeface="隶书" panose="02010509060101010101" pitchFamily="49" charset="-122"/>
                  <a:ea typeface="隶书" panose="02010509060101010101" pitchFamily="49" charset="-122"/>
                  <a:sym typeface="Arial" panose="020B0604020202020204" pitchFamily="34" charset="0"/>
                </a:rPr>
                <a:t>01</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99" name="矩形 98"/>
            <p:cNvSpPr/>
            <p:nvPr>
              <p:custDataLst>
                <p:tags r:id="rId14"/>
              </p:custDataLst>
            </p:nvPr>
          </p:nvSpPr>
          <p:spPr>
            <a:xfrm>
              <a:off x="3323" y="213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4" name="组合 3"/>
          <p:cNvGrpSpPr/>
          <p:nvPr/>
        </p:nvGrpSpPr>
        <p:grpSpPr>
          <a:xfrm>
            <a:off x="1663700" y="2062480"/>
            <a:ext cx="8865235" cy="633095"/>
            <a:chOff x="2620" y="3736"/>
            <a:chExt cx="13961" cy="997"/>
          </a:xfrm>
        </p:grpSpPr>
        <p:sp>
          <p:nvSpPr>
            <p:cNvPr id="104" name="矩形 7"/>
            <p:cNvSpPr/>
            <p:nvPr>
              <p:custDataLst>
                <p:tags r:id="rId15"/>
              </p:custDataLst>
            </p:nvPr>
          </p:nvSpPr>
          <p:spPr>
            <a:xfrm>
              <a:off x="3648" y="4202"/>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相关部门进行有关安全事项的研究和讨论，对安全措施落实情况进行确认。</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06" name="任意多边形 105"/>
            <p:cNvSpPr/>
            <p:nvPr>
              <p:custDataLst>
                <p:tags r:id="rId16"/>
              </p:custDataLst>
            </p:nvPr>
          </p:nvSpPr>
          <p:spPr>
            <a:xfrm>
              <a:off x="2620" y="376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02</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07" name="矩形 106"/>
            <p:cNvSpPr/>
            <p:nvPr>
              <p:custDataLst>
                <p:tags r:id="rId17"/>
              </p:custDataLst>
            </p:nvPr>
          </p:nvSpPr>
          <p:spPr>
            <a:xfrm>
              <a:off x="3323" y="373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5" name="组合 4"/>
          <p:cNvGrpSpPr/>
          <p:nvPr/>
        </p:nvGrpSpPr>
        <p:grpSpPr>
          <a:xfrm>
            <a:off x="1663700" y="2961005"/>
            <a:ext cx="8865235" cy="633095"/>
            <a:chOff x="2620" y="5341"/>
            <a:chExt cx="13961" cy="997"/>
          </a:xfrm>
        </p:grpSpPr>
        <p:sp>
          <p:nvSpPr>
            <p:cNvPr id="109" name="矩形 7"/>
            <p:cNvSpPr/>
            <p:nvPr>
              <p:custDataLst>
                <p:tags r:id="rId18"/>
              </p:custDataLst>
            </p:nvPr>
          </p:nvSpPr>
          <p:spPr>
            <a:xfrm>
              <a:off x="3648" y="5806"/>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实施吊装作业单位的有关人员应对起重吊装机械和吊具进行安全检查确认，确保处于完好状态。</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1" name="任意多边形 110"/>
            <p:cNvSpPr/>
            <p:nvPr>
              <p:custDataLst>
                <p:tags r:id="rId19"/>
              </p:custDataLst>
            </p:nvPr>
          </p:nvSpPr>
          <p:spPr>
            <a:xfrm>
              <a:off x="2620" y="537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03</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2" name="矩形 111"/>
            <p:cNvSpPr/>
            <p:nvPr>
              <p:custDataLst>
                <p:tags r:id="rId20"/>
              </p:custDataLst>
            </p:nvPr>
          </p:nvSpPr>
          <p:spPr>
            <a:xfrm>
              <a:off x="3323" y="534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 name="组合 5"/>
          <p:cNvGrpSpPr/>
          <p:nvPr/>
        </p:nvGrpSpPr>
        <p:grpSpPr>
          <a:xfrm>
            <a:off x="1663700" y="3867785"/>
            <a:ext cx="8865235" cy="633095"/>
            <a:chOff x="2620" y="6946"/>
            <a:chExt cx="13961" cy="997"/>
          </a:xfrm>
        </p:grpSpPr>
        <p:sp>
          <p:nvSpPr>
            <p:cNvPr id="114" name="矩形 7"/>
            <p:cNvSpPr/>
            <p:nvPr>
              <p:custDataLst>
                <p:tags r:id="rId21"/>
              </p:custDataLst>
            </p:nvPr>
          </p:nvSpPr>
          <p:spPr>
            <a:xfrm>
              <a:off x="3648" y="7411"/>
              <a:ext cx="12933" cy="5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sym typeface="+mn-ea"/>
                </a:rPr>
                <a:t>实施吊装作业单位使用汽车吊装机械，要确认安装有汽车防火罩。</a:t>
              </a:r>
              <a:endParaRPr lang="da-DK" altLang="zh-CN" sz="1400" b="1">
                <a:solidFill>
                  <a:schemeClr val="dk1"/>
                </a:solidFill>
                <a:latin typeface="隶书" panose="02010509060101010101" pitchFamily="49" charset="-122"/>
                <a:ea typeface="隶书" panose="02010509060101010101" pitchFamily="49" charset="-122"/>
                <a:sym typeface="+mn-ea"/>
              </a:endParaRPr>
            </a:p>
          </p:txBody>
        </p:sp>
        <p:sp>
          <p:nvSpPr>
            <p:cNvPr id="116" name="任意多边形 115"/>
            <p:cNvSpPr/>
            <p:nvPr>
              <p:custDataLst>
                <p:tags r:id="rId22"/>
              </p:custDataLst>
            </p:nvPr>
          </p:nvSpPr>
          <p:spPr>
            <a:xfrm>
              <a:off x="2620" y="6978"/>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04</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7" name="矩形 116"/>
            <p:cNvSpPr/>
            <p:nvPr>
              <p:custDataLst>
                <p:tags r:id="rId23"/>
              </p:custDataLst>
            </p:nvPr>
          </p:nvSpPr>
          <p:spPr>
            <a:xfrm>
              <a:off x="3323" y="6946"/>
              <a:ext cx="285" cy="2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7" name="组合 6"/>
          <p:cNvGrpSpPr/>
          <p:nvPr/>
        </p:nvGrpSpPr>
        <p:grpSpPr>
          <a:xfrm>
            <a:off x="1663700" y="4531360"/>
            <a:ext cx="8865235" cy="854710"/>
            <a:chOff x="2620" y="8202"/>
            <a:chExt cx="13961" cy="1346"/>
          </a:xfrm>
        </p:grpSpPr>
        <p:sp>
          <p:nvSpPr>
            <p:cNvPr id="119" name="矩形 7"/>
            <p:cNvSpPr/>
            <p:nvPr>
              <p:custDataLst>
                <p:tags r:id="rId24"/>
              </p:custDataLst>
            </p:nvPr>
          </p:nvSpPr>
          <p:spPr>
            <a:xfrm>
              <a:off x="3648" y="8202"/>
              <a:ext cx="12933" cy="13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实施吊装作业单位的有关人员应对吊装区域内的安全状况进行检查（包括吊装区域的划定、标识、障碍）。警戒区域及吊装现场应设置安全警戒标志，并设专人监护，非作业人员禁止入内。安全警戒标志应符合GB 16179的规定。</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21" name="任意多边形 120"/>
            <p:cNvSpPr/>
            <p:nvPr>
              <p:custDataLst>
                <p:tags r:id="rId25"/>
              </p:custDataLst>
            </p:nvPr>
          </p:nvSpPr>
          <p:spPr>
            <a:xfrm>
              <a:off x="2620" y="858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rPr>
                <a:t>05</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22" name="矩形 121"/>
            <p:cNvSpPr/>
            <p:nvPr>
              <p:custDataLst>
                <p:tags r:id="rId26"/>
              </p:custDataLst>
            </p:nvPr>
          </p:nvSpPr>
          <p:spPr>
            <a:xfrm>
              <a:off x="3323" y="855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8" name="组合 7"/>
          <p:cNvGrpSpPr/>
          <p:nvPr/>
        </p:nvGrpSpPr>
        <p:grpSpPr>
          <a:xfrm>
            <a:off x="1663700" y="5624830"/>
            <a:ext cx="8865235" cy="633095"/>
            <a:chOff x="2620" y="2131"/>
            <a:chExt cx="13961" cy="997"/>
          </a:xfrm>
        </p:grpSpPr>
        <p:sp>
          <p:nvSpPr>
            <p:cNvPr id="9" name="矩形 7"/>
            <p:cNvSpPr/>
            <p:nvPr>
              <p:custDataLst>
                <p:tags r:id="rId27"/>
              </p:custDataLst>
            </p:nvPr>
          </p:nvSpPr>
          <p:spPr>
            <a:xfrm>
              <a:off x="3648" y="2190"/>
              <a:ext cx="12933" cy="92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DDDDDD"/>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108000" bIns="71755" numCol="1" spcCol="0" rtlCol="0" fromWordArt="0" anchor="b" anchorCtr="0" forceAA="0" compatLnSpc="1">
              <a:spAutoFit/>
            </a:bodyPr>
            <a:lstStyle/>
            <a:p>
              <a:pPr lvl="0" algn="l">
                <a:lnSpc>
                  <a:spcPct val="120000"/>
                </a:lnSpc>
              </a:pPr>
              <a:r>
                <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实施吊装作业单位的有关人员应在施工现场核实天气情况。室外作业遇到大雪、暴雨、大雾及6级以上大风时，不应安排吊装作业。</a:t>
              </a:r>
              <a:endParaRPr lang="da-DK" altLang="zh-CN" sz="1400" b="1">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0" name="任意多边形 9"/>
            <p:cNvSpPr/>
            <p:nvPr>
              <p:custDataLst>
                <p:tags r:id="rId28"/>
              </p:custDataLst>
            </p:nvPr>
          </p:nvSpPr>
          <p:spPr>
            <a:xfrm>
              <a:off x="2620" y="2163"/>
              <a:ext cx="964" cy="965"/>
            </a:xfrm>
            <a:custGeom>
              <a:avLst/>
              <a:gdLst>
                <a:gd name="connsiteX0" fmla="*/ 0 w 696310"/>
                <a:gd name="connsiteY0" fmla="*/ 0 h 696310"/>
                <a:gd name="connsiteX1" fmla="*/ 459827 w 696310"/>
                <a:gd name="connsiteY1" fmla="*/ 0 h 696310"/>
                <a:gd name="connsiteX2" fmla="*/ 459827 w 696310"/>
                <a:gd name="connsiteY2" fmla="*/ 236483 h 696310"/>
                <a:gd name="connsiteX3" fmla="*/ 696310 w 696310"/>
                <a:gd name="connsiteY3" fmla="*/ 236483 h 696310"/>
                <a:gd name="connsiteX4" fmla="*/ 696310 w 696310"/>
                <a:gd name="connsiteY4" fmla="*/ 696310 h 696310"/>
                <a:gd name="connsiteX5" fmla="*/ 0 w 696310"/>
                <a:gd name="connsiteY5" fmla="*/ 696310 h 6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10" h="696310">
                  <a:moveTo>
                    <a:pt x="0" y="0"/>
                  </a:moveTo>
                  <a:lnTo>
                    <a:pt x="459827" y="0"/>
                  </a:lnTo>
                  <a:lnTo>
                    <a:pt x="459827" y="236483"/>
                  </a:lnTo>
                  <a:lnTo>
                    <a:pt x="696310" y="236483"/>
                  </a:lnTo>
                  <a:lnTo>
                    <a:pt x="696310" y="696310"/>
                  </a:lnTo>
                  <a:lnTo>
                    <a:pt x="0" y="6963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0" numCol="1" spcCol="0" rtlCol="0" fromWordArt="0" anchor="ctr" anchorCtr="0" forceAA="0" compatLnSpc="1">
              <a:normAutofit/>
            </a:bodyPr>
            <a:lstStyle/>
            <a:p>
              <a:pPr algn="ctr"/>
              <a:r>
                <a:rPr lang="en-US" altLang="zh-CN" sz="2000" b="1">
                  <a:solidFill>
                    <a:schemeClr val="lt1"/>
                  </a:solidFill>
                  <a:latin typeface="隶书" panose="02010509060101010101" pitchFamily="49" charset="-122"/>
                  <a:ea typeface="隶书" panose="02010509060101010101" pitchFamily="49" charset="-122"/>
                  <a:sym typeface="Arial" panose="020B0604020202020204" pitchFamily="34" charset="0"/>
                </a:rPr>
                <a:t>06</a:t>
              </a:r>
              <a:endParaRPr lang="en-US" altLang="zh-CN" sz="2000" b="1" dirty="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11" name="矩形 10"/>
            <p:cNvSpPr/>
            <p:nvPr>
              <p:custDataLst>
                <p:tags r:id="rId29"/>
              </p:custDataLst>
            </p:nvPr>
          </p:nvSpPr>
          <p:spPr>
            <a:xfrm>
              <a:off x="3323" y="2131"/>
              <a:ext cx="285" cy="29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16000" rIns="180000" bIns="0" numCol="1" spcCol="0" rtlCol="0" fromWordArt="0" anchor="ctr" anchorCtr="0" forceAA="0" compatLnSpc="1">
              <a:normAutofit fontScale="25000" lnSpcReduction="20000"/>
            </a:bodyPr>
            <a:lstStyle/>
            <a:p>
              <a:pPr algn="ctr"/>
              <a:endParaRPr lang="zh-CN" altLang="en-US" sz="400">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吊装作业中的安全要求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9" name="组合 18"/>
          <p:cNvGrpSpPr/>
          <p:nvPr/>
        </p:nvGrpSpPr>
        <p:grpSpPr>
          <a:xfrm>
            <a:off x="987425" y="1024255"/>
            <a:ext cx="9350375" cy="5261610"/>
            <a:chOff x="1321" y="2159"/>
            <a:chExt cx="14725" cy="8286"/>
          </a:xfrm>
        </p:grpSpPr>
        <p:sp>
          <p:nvSpPr>
            <p:cNvPr id="20" name="任意多边形 19"/>
            <p:cNvSpPr/>
            <p:nvPr>
              <p:custDataLst>
                <p:tags r:id="rId12"/>
              </p:custDataLst>
            </p:nvPr>
          </p:nvSpPr>
          <p:spPr>
            <a:xfrm>
              <a:off x="1321" y="3358"/>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01</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1" name="任意多边形 20"/>
            <p:cNvSpPr/>
            <p:nvPr>
              <p:custDataLst>
                <p:tags r:id="rId13"/>
              </p:custDataLst>
            </p:nvPr>
          </p:nvSpPr>
          <p:spPr>
            <a:xfrm>
              <a:off x="1913" y="5075"/>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02</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2" name="任意多边形 21"/>
            <p:cNvSpPr/>
            <p:nvPr>
              <p:custDataLst>
                <p:tags r:id="rId14"/>
              </p:custDataLst>
            </p:nvPr>
          </p:nvSpPr>
          <p:spPr>
            <a:xfrm>
              <a:off x="2380" y="6434"/>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03</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3" name="任意多边形 22"/>
            <p:cNvSpPr/>
            <p:nvPr>
              <p:custDataLst>
                <p:tags r:id="rId15"/>
              </p:custDataLst>
            </p:nvPr>
          </p:nvSpPr>
          <p:spPr>
            <a:xfrm>
              <a:off x="2930" y="8024"/>
              <a:ext cx="1821" cy="109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chemeClr val="accent4"/>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04</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6" name="矩形 25"/>
            <p:cNvSpPr/>
            <p:nvPr>
              <p:custDataLst>
                <p:tags r:id="rId16"/>
              </p:custDataLst>
            </p:nvPr>
          </p:nvSpPr>
          <p:spPr>
            <a:xfrm>
              <a:off x="2936" y="3430"/>
              <a:ext cx="11296" cy="957"/>
            </a:xfrm>
            <a:prstGeom prst="rect">
              <a:avLst/>
            </a:prstGeom>
          </p:spPr>
          <p:txBody>
            <a:bodyPr wrap="square" anchor="ctr" anchorCtr="0">
              <a:spAutoFit/>
            </a:bodyPr>
            <a:lstStyle/>
            <a:p>
              <a:pPr lvl="0" algn="just">
                <a:lnSpc>
                  <a:spcPct val="120000"/>
                </a:lnSpc>
              </a:pPr>
              <a:r>
                <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吊装作业时应明确指挥人员，指挥人员应佩戴明显的标志；应佩戴安全帽，安全帽应符合GB 2811的规定。</a:t>
              </a:r>
              <a:endPar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6" name="矩形 15"/>
            <p:cNvSpPr/>
            <p:nvPr>
              <p:custDataLst>
                <p:tags r:id="rId17"/>
              </p:custDataLst>
            </p:nvPr>
          </p:nvSpPr>
          <p:spPr>
            <a:xfrm>
              <a:off x="3597" y="5147"/>
              <a:ext cx="11296" cy="957"/>
            </a:xfrm>
            <a:prstGeom prst="rect">
              <a:avLst/>
            </a:prstGeom>
          </p:spPr>
          <p:txBody>
            <a:bodyPr wrap="square" anchor="ctr" anchorCtr="0">
              <a:spAutoFit/>
            </a:bodyPr>
            <a:lstStyle/>
            <a:p>
              <a:pPr lvl="0" algn="just">
                <a:lnSpc>
                  <a:spcPct val="120000"/>
                </a:lnSpc>
              </a:pPr>
              <a:r>
                <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应分工明确、坚守岗位，并按GB 5082规定的联络信号，统一指挥。指挥人员按信号进行指挥，其他人员应清楚吊装方案和指挥信号。</a:t>
              </a:r>
              <a:endPar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7" name="矩形 16"/>
            <p:cNvSpPr/>
            <p:nvPr>
              <p:custDataLst>
                <p:tags r:id="rId18"/>
              </p:custDataLst>
            </p:nvPr>
          </p:nvSpPr>
          <p:spPr>
            <a:xfrm>
              <a:off x="4132" y="6407"/>
              <a:ext cx="11296" cy="102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sym typeface="+mn-ea"/>
                </a:rPr>
                <a:t>正式起吊前应进行试吊，试吊中检查全部机具、地锚受力情况，发现问题应将工件放回地面，排除故障后重新试吊，确认一切正常，方可正式吊装。</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18" name="矩形 17"/>
            <p:cNvSpPr/>
            <p:nvPr>
              <p:custDataLst>
                <p:tags r:id="rId19"/>
              </p:custDataLst>
            </p:nvPr>
          </p:nvSpPr>
          <p:spPr>
            <a:xfrm>
              <a:off x="4750" y="8061"/>
              <a:ext cx="11296" cy="102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sym typeface="+mn-ea"/>
                </a:rPr>
                <a:t>严禁利用管道、管架、电杆、机电设备等作吊装锚点。未经有关部门审查核算，不得将建筑物、构筑物作为锚点。</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pic>
          <p:nvPicPr>
            <p:cNvPr id="37" name="图片 36"/>
            <p:cNvPicPr>
              <a:picLocks noChangeAspect="1"/>
            </p:cNvPicPr>
            <p:nvPr>
              <p:custDataLst>
                <p:tags r:id="rId20"/>
              </p:custDataLst>
            </p:nvPr>
          </p:nvPicPr>
          <p:blipFill>
            <a:blip r:embed="rId21"/>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5225415" y="2367915"/>
            <a:ext cx="1741805" cy="822960"/>
          </a:xfrm>
          <a:prstGeom prst="rect">
            <a:avLst/>
          </a:prstGeom>
          <a:noFill/>
          <a:effectLst/>
        </p:spPr>
        <p:txBody>
          <a:bodyPr wrap="square" rtlCol="0">
            <a:normAutofit fontScale="67500" lnSpcReduction="20000"/>
          </a:bodyPr>
          <a:p>
            <a:pPr algn="ct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壹</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2" name="文本占位符 2"/>
          <p:cNvSpPr>
            <a:spLocks noGrp="1"/>
          </p:cNvSpPr>
          <p:nvPr>
            <p:custDataLst>
              <p:tags r:id="rId2"/>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4" name="标题 1"/>
          <p:cNvSpPr>
            <a:spLocks noGrp="1"/>
          </p:cNvSpPr>
          <p:nvPr>
            <p:custDataLst>
              <p:tags r:id="rId3"/>
            </p:custDataLst>
          </p:nvPr>
        </p:nvSpPr>
        <p:spPr>
          <a:xfrm>
            <a:off x="3338286" y="3243600"/>
            <a:ext cx="5515526" cy="914400"/>
          </a:xfrm>
          <a:prstGeom prst="rect">
            <a:avLst/>
          </a:prstGeom>
        </p:spPr>
        <p:txBody>
          <a:bodyPr vert="horz" lIns="90000" tIns="46800" rIns="90000" bIns="46800" rtlCol="0" anchor="ctr" anchorCtr="0">
            <a:normAutofit fontScale="90000"/>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sym typeface="+mn-lt"/>
              </a:rPr>
              <a:t>动火作业的基本要求</a:t>
            </a:r>
            <a:endParaRPr lang="zh-CN" altLang="en-US" sz="4400" dirty="0">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吊装作业中的安全要求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9" name="组合 18"/>
          <p:cNvGrpSpPr/>
          <p:nvPr/>
        </p:nvGrpSpPr>
        <p:grpSpPr>
          <a:xfrm>
            <a:off x="987425" y="1024255"/>
            <a:ext cx="9350375" cy="5261610"/>
            <a:chOff x="1321" y="2159"/>
            <a:chExt cx="14725" cy="8286"/>
          </a:xfrm>
        </p:grpSpPr>
        <p:sp>
          <p:nvSpPr>
            <p:cNvPr id="20" name="任意多边形 19"/>
            <p:cNvSpPr/>
            <p:nvPr>
              <p:custDataLst>
                <p:tags r:id="rId12"/>
              </p:custDataLst>
            </p:nvPr>
          </p:nvSpPr>
          <p:spPr>
            <a:xfrm>
              <a:off x="1321" y="3358"/>
              <a:ext cx="1614" cy="109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05</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1" name="任意多边形 20"/>
            <p:cNvSpPr/>
            <p:nvPr>
              <p:custDataLst>
                <p:tags r:id="rId13"/>
              </p:custDataLst>
            </p:nvPr>
          </p:nvSpPr>
          <p:spPr>
            <a:xfrm>
              <a:off x="1913" y="5075"/>
              <a:ext cx="1683" cy="109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06</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2" name="任意多边形 21"/>
            <p:cNvSpPr/>
            <p:nvPr>
              <p:custDataLst>
                <p:tags r:id="rId14"/>
              </p:custDataLst>
            </p:nvPr>
          </p:nvSpPr>
          <p:spPr>
            <a:xfrm>
              <a:off x="2380" y="6434"/>
              <a:ext cx="1752" cy="109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07</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3" name="任意多边形 22"/>
            <p:cNvSpPr/>
            <p:nvPr>
              <p:custDataLst>
                <p:tags r:id="rId15"/>
              </p:custDataLst>
            </p:nvPr>
          </p:nvSpPr>
          <p:spPr>
            <a:xfrm>
              <a:off x="2930" y="8024"/>
              <a:ext cx="1821" cy="109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chemeClr val="accent4"/>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lt1"/>
                  </a:solidFill>
                  <a:latin typeface="隶书" panose="02010509060101010101" pitchFamily="49" charset="-122"/>
                  <a:ea typeface="隶书" panose="02010509060101010101" pitchFamily="49" charset="-122"/>
                </a:rPr>
                <a:t>08</a:t>
              </a:r>
              <a:endParaRPr lang="en-US" altLang="zh-CN" sz="2800" b="1" dirty="0">
                <a:solidFill>
                  <a:schemeClr val="lt1"/>
                </a:solidFill>
                <a:latin typeface="隶书" panose="02010509060101010101" pitchFamily="49" charset="-122"/>
                <a:ea typeface="隶书" panose="02010509060101010101" pitchFamily="49" charset="-122"/>
              </a:endParaRPr>
            </a:p>
          </p:txBody>
        </p:sp>
        <p:sp>
          <p:nvSpPr>
            <p:cNvPr id="26" name="矩形 25"/>
            <p:cNvSpPr/>
            <p:nvPr>
              <p:custDataLst>
                <p:tags r:id="rId16"/>
              </p:custDataLst>
            </p:nvPr>
          </p:nvSpPr>
          <p:spPr>
            <a:xfrm>
              <a:off x="2936" y="3431"/>
              <a:ext cx="11296" cy="957"/>
            </a:xfrm>
            <a:prstGeom prst="rect">
              <a:avLst/>
            </a:prstGeom>
          </p:spPr>
          <p:txBody>
            <a:bodyPr wrap="square" anchor="ctr" anchorCtr="0">
              <a:spAutoFit/>
            </a:bodyPr>
            <a:lstStyle/>
            <a:p>
              <a:pPr lvl="0" algn="just">
                <a:lnSpc>
                  <a:spcPct val="120000"/>
                </a:lnSpc>
              </a:pPr>
              <a:r>
                <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吊装作业中，夜间应有足够的照明。室外作业遇到大雪、暴雨、大雾及6级以上大风时，应停止作业。</a:t>
              </a:r>
              <a:endParaRPr lang="da-DK" altLang="zh-CN" sz="1400" b="1" ker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6" name="矩形 15"/>
            <p:cNvSpPr/>
            <p:nvPr>
              <p:custDataLst>
                <p:tags r:id="rId17"/>
              </p:custDataLst>
            </p:nvPr>
          </p:nvSpPr>
          <p:spPr>
            <a:xfrm>
              <a:off x="3597" y="5148"/>
              <a:ext cx="11296" cy="957"/>
            </a:xfrm>
            <a:prstGeom prst="rect">
              <a:avLst/>
            </a:prstGeom>
          </p:spPr>
          <p:txBody>
            <a:bodyPr wrap="square" anchor="ctr" anchorCtr="0">
              <a:spAutoFit/>
            </a:bodyPr>
            <a:lstStyle/>
            <a:p>
              <a:pPr lvl="0" algn="just">
                <a:lnSpc>
                  <a:spcPct val="120000"/>
                </a:lnSpc>
              </a:pPr>
              <a:r>
                <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吊装作业中，夜间应有足够的照明。室外作业遇到大雪、暴雨、大雾及6级以上大风时，应停止作业。</a:t>
              </a:r>
              <a:endPar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7" name="矩形 16"/>
            <p:cNvSpPr/>
            <p:nvPr>
              <p:custDataLst>
                <p:tags r:id="rId18"/>
              </p:custDataLst>
            </p:nvPr>
          </p:nvSpPr>
          <p:spPr>
            <a:xfrm>
              <a:off x="4132" y="6627"/>
              <a:ext cx="11296" cy="58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sym typeface="+mn-ea"/>
                </a:rPr>
                <a:t>起吊重物就位前，不许解开吊装索具。</a:t>
              </a:r>
              <a:endParaRPr lang="zh-CN"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18" name="矩形 17"/>
            <p:cNvSpPr/>
            <p:nvPr>
              <p:custDataLst>
                <p:tags r:id="rId19"/>
              </p:custDataLst>
            </p:nvPr>
          </p:nvSpPr>
          <p:spPr>
            <a:xfrm>
              <a:off x="4750" y="8061"/>
              <a:ext cx="11296" cy="1024"/>
            </a:xfrm>
            <a:prstGeom prst="rect">
              <a:avLst/>
            </a:prstGeom>
          </p:spPr>
          <p:txBody>
            <a:bodyPr wrap="square" anchor="ctr" anchorCtr="0">
              <a:spAutoFit/>
            </a:bodyPr>
            <a:lstStyle/>
            <a:p>
              <a:pPr lvl="0" algn="just">
                <a:lnSpc>
                  <a:spcPct val="130000"/>
                </a:lnSpc>
              </a:pPr>
              <a:r>
                <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利用两台或多台起重机械吊运同一重物时，升降、运行应保持同步；各台起重机械所承受地载荷不得超过各自额定起重能力的80％。</a:t>
              </a:r>
              <a:endParaRPr lang="zh-CN"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37" name="图片 36"/>
            <p:cNvPicPr>
              <a:picLocks noChangeAspect="1"/>
            </p:cNvPicPr>
            <p:nvPr>
              <p:custDataLst>
                <p:tags r:id="rId20"/>
              </p:custDataLst>
            </p:nvPr>
          </p:nvPicPr>
          <p:blipFill>
            <a:blip r:embed="rId21"/>
            <a:srcRect l="50449"/>
            <a:stretch>
              <a:fillRect/>
            </a:stretch>
          </p:blipFill>
          <p:spPr>
            <a:xfrm rot="20460000">
              <a:off x="2327" y="2159"/>
              <a:ext cx="174" cy="8286"/>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11" name="图片 10"/>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吊装作业后的安全要求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10" name="组合 9"/>
          <p:cNvGrpSpPr/>
          <p:nvPr/>
        </p:nvGrpSpPr>
        <p:grpSpPr>
          <a:xfrm>
            <a:off x="1311275" y="1807210"/>
            <a:ext cx="9569450" cy="3311525"/>
            <a:chOff x="2065" y="2846"/>
            <a:chExt cx="15070" cy="5215"/>
          </a:xfrm>
        </p:grpSpPr>
        <p:grpSp>
          <p:nvGrpSpPr>
            <p:cNvPr id="7" name="PA_组合 6"/>
            <p:cNvGrpSpPr/>
            <p:nvPr>
              <p:custDataLst>
                <p:tags r:id="rId12"/>
              </p:custDataLst>
            </p:nvPr>
          </p:nvGrpSpPr>
          <p:grpSpPr>
            <a:xfrm>
              <a:off x="14634" y="2846"/>
              <a:ext cx="1769" cy="1769"/>
              <a:chOff x="9292789" y="2607196"/>
              <a:chExt cx="1123570" cy="1123570"/>
            </a:xfrm>
          </p:grpSpPr>
          <p:sp>
            <p:nvSpPr>
              <p:cNvPr id="2" name="i$liḋe-Oval 4"/>
              <p:cNvSpPr/>
              <p:nvPr>
                <p:custDataLst>
                  <p:tags r:id="rId13"/>
                </p:custDataLst>
              </p:nvPr>
            </p:nvSpPr>
            <p:spPr>
              <a:xfrm>
                <a:off x="9292789" y="2607196"/>
                <a:ext cx="1123570" cy="112357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39" name="i$liḋe-Freeform: Shape 5"/>
              <p:cNvSpPr/>
              <p:nvPr>
                <p:custDataLst>
                  <p:tags r:id="rId14"/>
                </p:custDataLst>
              </p:nvPr>
            </p:nvSpPr>
            <p:spPr bwMode="auto">
              <a:xfrm>
                <a:off x="9649040" y="2884642"/>
                <a:ext cx="411068" cy="568679"/>
              </a:xfrm>
              <a:custGeom>
                <a:avLst/>
                <a:gdLst>
                  <a:gd name="T0" fmla="*/ 143 w 168"/>
                  <a:gd name="T1" fmla="*/ 65 h 232"/>
                  <a:gd name="T2" fmla="*/ 113 w 168"/>
                  <a:gd name="T3" fmla="*/ 38 h 232"/>
                  <a:gd name="T4" fmla="*/ 141 w 168"/>
                  <a:gd name="T5" fmla="*/ 38 h 232"/>
                  <a:gd name="T6" fmla="*/ 147 w 168"/>
                  <a:gd name="T7" fmla="*/ 33 h 232"/>
                  <a:gd name="T8" fmla="*/ 154 w 168"/>
                  <a:gd name="T9" fmla="*/ 5 h 232"/>
                  <a:gd name="T10" fmla="*/ 155 w 168"/>
                  <a:gd name="T11" fmla="*/ 0 h 232"/>
                  <a:gd name="T12" fmla="*/ 13 w 168"/>
                  <a:gd name="T13" fmla="*/ 0 h 232"/>
                  <a:gd name="T14" fmla="*/ 14 w 168"/>
                  <a:gd name="T15" fmla="*/ 5 h 232"/>
                  <a:gd name="T16" fmla="*/ 21 w 168"/>
                  <a:gd name="T17" fmla="*/ 33 h 232"/>
                  <a:gd name="T18" fmla="*/ 27 w 168"/>
                  <a:gd name="T19" fmla="*/ 38 h 232"/>
                  <a:gd name="T20" fmla="*/ 55 w 168"/>
                  <a:gd name="T21" fmla="*/ 38 h 232"/>
                  <a:gd name="T22" fmla="*/ 25 w 168"/>
                  <a:gd name="T23" fmla="*/ 65 h 232"/>
                  <a:gd name="T24" fmla="*/ 15 w 168"/>
                  <a:gd name="T25" fmla="*/ 132 h 232"/>
                  <a:gd name="T26" fmla="*/ 84 w 168"/>
                  <a:gd name="T27" fmla="*/ 232 h 232"/>
                  <a:gd name="T28" fmla="*/ 153 w 168"/>
                  <a:gd name="T29" fmla="*/ 132 h 232"/>
                  <a:gd name="T30" fmla="*/ 143 w 168"/>
                  <a:gd name="T31" fmla="*/ 65 h 232"/>
                  <a:gd name="T32" fmla="*/ 134 w 168"/>
                  <a:gd name="T33" fmla="*/ 119 h 232"/>
                  <a:gd name="T34" fmla="*/ 93 w 168"/>
                  <a:gd name="T35" fmla="*/ 177 h 232"/>
                  <a:gd name="T36" fmla="*/ 93 w 168"/>
                  <a:gd name="T37" fmla="*/ 134 h 232"/>
                  <a:gd name="T38" fmla="*/ 97 w 168"/>
                  <a:gd name="T39" fmla="*/ 126 h 232"/>
                  <a:gd name="T40" fmla="*/ 102 w 168"/>
                  <a:gd name="T41" fmla="*/ 114 h 232"/>
                  <a:gd name="T42" fmla="*/ 84 w 168"/>
                  <a:gd name="T43" fmla="*/ 96 h 232"/>
                  <a:gd name="T44" fmla="*/ 66 w 168"/>
                  <a:gd name="T45" fmla="*/ 114 h 232"/>
                  <a:gd name="T46" fmla="*/ 71 w 168"/>
                  <a:gd name="T47" fmla="*/ 126 h 232"/>
                  <a:gd name="T48" fmla="*/ 74 w 168"/>
                  <a:gd name="T49" fmla="*/ 134 h 232"/>
                  <a:gd name="T50" fmla="*/ 74 w 168"/>
                  <a:gd name="T51" fmla="*/ 177 h 232"/>
                  <a:gd name="T52" fmla="*/ 34 w 168"/>
                  <a:gd name="T53" fmla="*/ 119 h 232"/>
                  <a:gd name="T54" fmla="*/ 40 w 168"/>
                  <a:gd name="T55" fmla="*/ 83 h 232"/>
                  <a:gd name="T56" fmla="*/ 84 w 168"/>
                  <a:gd name="T57" fmla="*/ 44 h 232"/>
                  <a:gd name="T58" fmla="*/ 127 w 168"/>
                  <a:gd name="T59" fmla="*/ 82 h 232"/>
                  <a:gd name="T60" fmla="*/ 128 w 168"/>
                  <a:gd name="T61" fmla="*/ 83 h 232"/>
                  <a:gd name="T62" fmla="*/ 134 w 168"/>
                  <a:gd name="T63" fmla="*/ 1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232">
                    <a:moveTo>
                      <a:pt x="143" y="65"/>
                    </a:moveTo>
                    <a:cubicBezTo>
                      <a:pt x="113" y="38"/>
                      <a:pt x="113" y="38"/>
                      <a:pt x="113" y="38"/>
                    </a:cubicBezTo>
                    <a:cubicBezTo>
                      <a:pt x="141" y="38"/>
                      <a:pt x="141" y="38"/>
                      <a:pt x="141" y="38"/>
                    </a:cubicBezTo>
                    <a:cubicBezTo>
                      <a:pt x="143" y="38"/>
                      <a:pt x="146" y="36"/>
                      <a:pt x="147" y="33"/>
                    </a:cubicBezTo>
                    <a:cubicBezTo>
                      <a:pt x="154" y="5"/>
                      <a:pt x="154" y="5"/>
                      <a:pt x="154" y="5"/>
                    </a:cubicBezTo>
                    <a:cubicBezTo>
                      <a:pt x="155" y="0"/>
                      <a:pt x="155" y="0"/>
                      <a:pt x="155" y="0"/>
                    </a:cubicBezTo>
                    <a:cubicBezTo>
                      <a:pt x="13" y="0"/>
                      <a:pt x="13" y="0"/>
                      <a:pt x="13" y="0"/>
                    </a:cubicBezTo>
                    <a:cubicBezTo>
                      <a:pt x="14" y="5"/>
                      <a:pt x="14" y="5"/>
                      <a:pt x="14" y="5"/>
                    </a:cubicBezTo>
                    <a:cubicBezTo>
                      <a:pt x="21" y="33"/>
                      <a:pt x="21" y="33"/>
                      <a:pt x="21" y="33"/>
                    </a:cubicBezTo>
                    <a:cubicBezTo>
                      <a:pt x="22" y="36"/>
                      <a:pt x="24" y="38"/>
                      <a:pt x="27" y="38"/>
                    </a:cubicBezTo>
                    <a:cubicBezTo>
                      <a:pt x="55" y="38"/>
                      <a:pt x="55" y="38"/>
                      <a:pt x="55" y="38"/>
                    </a:cubicBezTo>
                    <a:cubicBezTo>
                      <a:pt x="25" y="65"/>
                      <a:pt x="25" y="65"/>
                      <a:pt x="25" y="65"/>
                    </a:cubicBezTo>
                    <a:cubicBezTo>
                      <a:pt x="5" y="81"/>
                      <a:pt x="0" y="111"/>
                      <a:pt x="15" y="132"/>
                    </a:cubicBezTo>
                    <a:cubicBezTo>
                      <a:pt x="84" y="232"/>
                      <a:pt x="84" y="232"/>
                      <a:pt x="84" y="232"/>
                    </a:cubicBezTo>
                    <a:cubicBezTo>
                      <a:pt x="153" y="132"/>
                      <a:pt x="153" y="132"/>
                      <a:pt x="153" y="132"/>
                    </a:cubicBezTo>
                    <a:cubicBezTo>
                      <a:pt x="168" y="111"/>
                      <a:pt x="163" y="81"/>
                      <a:pt x="143" y="65"/>
                    </a:cubicBezTo>
                    <a:close/>
                    <a:moveTo>
                      <a:pt x="134" y="119"/>
                    </a:moveTo>
                    <a:cubicBezTo>
                      <a:pt x="93" y="177"/>
                      <a:pt x="93" y="177"/>
                      <a:pt x="93" y="177"/>
                    </a:cubicBezTo>
                    <a:cubicBezTo>
                      <a:pt x="93" y="134"/>
                      <a:pt x="93" y="134"/>
                      <a:pt x="93" y="134"/>
                    </a:cubicBezTo>
                    <a:cubicBezTo>
                      <a:pt x="93" y="131"/>
                      <a:pt x="95" y="128"/>
                      <a:pt x="97" y="126"/>
                    </a:cubicBezTo>
                    <a:cubicBezTo>
                      <a:pt x="100" y="123"/>
                      <a:pt x="102" y="119"/>
                      <a:pt x="102" y="114"/>
                    </a:cubicBezTo>
                    <a:cubicBezTo>
                      <a:pt x="102" y="104"/>
                      <a:pt x="94" y="96"/>
                      <a:pt x="84" y="96"/>
                    </a:cubicBezTo>
                    <a:cubicBezTo>
                      <a:pt x="74" y="96"/>
                      <a:pt x="66" y="104"/>
                      <a:pt x="66" y="114"/>
                    </a:cubicBezTo>
                    <a:cubicBezTo>
                      <a:pt x="66" y="119"/>
                      <a:pt x="68" y="123"/>
                      <a:pt x="71" y="126"/>
                    </a:cubicBezTo>
                    <a:cubicBezTo>
                      <a:pt x="73" y="128"/>
                      <a:pt x="74" y="131"/>
                      <a:pt x="74" y="134"/>
                    </a:cubicBezTo>
                    <a:cubicBezTo>
                      <a:pt x="74" y="177"/>
                      <a:pt x="74" y="177"/>
                      <a:pt x="74" y="177"/>
                    </a:cubicBezTo>
                    <a:cubicBezTo>
                      <a:pt x="34" y="119"/>
                      <a:pt x="34" y="119"/>
                      <a:pt x="34" y="119"/>
                    </a:cubicBezTo>
                    <a:cubicBezTo>
                      <a:pt x="26" y="108"/>
                      <a:pt x="29" y="91"/>
                      <a:pt x="40" y="83"/>
                    </a:cubicBezTo>
                    <a:cubicBezTo>
                      <a:pt x="84" y="44"/>
                      <a:pt x="84" y="44"/>
                      <a:pt x="84" y="44"/>
                    </a:cubicBezTo>
                    <a:cubicBezTo>
                      <a:pt x="127" y="82"/>
                      <a:pt x="127" y="82"/>
                      <a:pt x="127" y="82"/>
                    </a:cubicBezTo>
                    <a:cubicBezTo>
                      <a:pt x="128" y="83"/>
                      <a:pt x="128" y="83"/>
                      <a:pt x="128" y="83"/>
                    </a:cubicBezTo>
                    <a:cubicBezTo>
                      <a:pt x="139" y="91"/>
                      <a:pt x="142" y="108"/>
                      <a:pt x="134" y="119"/>
                    </a:cubicBezTo>
                    <a:close/>
                  </a:path>
                </a:pathLst>
              </a:custGeom>
              <a:solidFill>
                <a:schemeClr val="lt1">
                  <a:alpha val="8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6" name="PA_组合 5"/>
            <p:cNvGrpSpPr/>
            <p:nvPr>
              <p:custDataLst>
                <p:tags r:id="rId15"/>
              </p:custDataLst>
            </p:nvPr>
          </p:nvGrpSpPr>
          <p:grpSpPr>
            <a:xfrm>
              <a:off x="10688" y="2846"/>
              <a:ext cx="1769" cy="1769"/>
              <a:chOff x="6787073" y="2607196"/>
              <a:chExt cx="1123570" cy="1123570"/>
            </a:xfrm>
          </p:grpSpPr>
          <p:sp>
            <p:nvSpPr>
              <p:cNvPr id="40" name="i$liḋe-Oval 6"/>
              <p:cNvSpPr/>
              <p:nvPr>
                <p:custDataLst>
                  <p:tags r:id="rId16"/>
                </p:custDataLst>
              </p:nvPr>
            </p:nvSpPr>
            <p:spPr>
              <a:xfrm>
                <a:off x="6787073" y="2607196"/>
                <a:ext cx="1123570" cy="112357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1" name="i$liḋe-Freeform: Shape 7"/>
              <p:cNvSpPr/>
              <p:nvPr>
                <p:custDataLst>
                  <p:tags r:id="rId17"/>
                </p:custDataLst>
              </p:nvPr>
            </p:nvSpPr>
            <p:spPr bwMode="auto">
              <a:xfrm>
                <a:off x="7053869" y="2895291"/>
                <a:ext cx="589979" cy="547380"/>
              </a:xfrm>
              <a:custGeom>
                <a:avLst/>
                <a:gdLst>
                  <a:gd name="T0" fmla="*/ 142 w 241"/>
                  <a:gd name="T1" fmla="*/ 137 h 224"/>
                  <a:gd name="T2" fmla="*/ 150 w 241"/>
                  <a:gd name="T3" fmla="*/ 97 h 224"/>
                  <a:gd name="T4" fmla="*/ 132 w 241"/>
                  <a:gd name="T5" fmla="*/ 115 h 224"/>
                  <a:gd name="T6" fmla="*/ 110 w 241"/>
                  <a:gd name="T7" fmla="*/ 115 h 224"/>
                  <a:gd name="T8" fmla="*/ 110 w 241"/>
                  <a:gd name="T9" fmla="*/ 92 h 224"/>
                  <a:gd name="T10" fmla="*/ 127 w 241"/>
                  <a:gd name="T11" fmla="*/ 74 h 224"/>
                  <a:gd name="T12" fmla="*/ 88 w 241"/>
                  <a:gd name="T13" fmla="*/ 83 h 224"/>
                  <a:gd name="T14" fmla="*/ 78 w 241"/>
                  <a:gd name="T15" fmla="*/ 120 h 224"/>
                  <a:gd name="T16" fmla="*/ 3 w 241"/>
                  <a:gd name="T17" fmla="*/ 195 h 224"/>
                  <a:gd name="T18" fmla="*/ 3 w 241"/>
                  <a:gd name="T19" fmla="*/ 206 h 224"/>
                  <a:gd name="T20" fmla="*/ 19 w 241"/>
                  <a:gd name="T21" fmla="*/ 222 h 224"/>
                  <a:gd name="T22" fmla="*/ 25 w 241"/>
                  <a:gd name="T23" fmla="*/ 224 h 224"/>
                  <a:gd name="T24" fmla="*/ 30 w 241"/>
                  <a:gd name="T25" fmla="*/ 222 h 224"/>
                  <a:gd name="T26" fmla="*/ 105 w 241"/>
                  <a:gd name="T27" fmla="*/ 147 h 224"/>
                  <a:gd name="T28" fmla="*/ 142 w 241"/>
                  <a:gd name="T29" fmla="*/ 137 h 224"/>
                  <a:gd name="T30" fmla="*/ 27 w 241"/>
                  <a:gd name="T31" fmla="*/ 206 h 224"/>
                  <a:gd name="T32" fmla="*/ 19 w 241"/>
                  <a:gd name="T33" fmla="*/ 206 h 224"/>
                  <a:gd name="T34" fmla="*/ 19 w 241"/>
                  <a:gd name="T35" fmla="*/ 198 h 224"/>
                  <a:gd name="T36" fmla="*/ 27 w 241"/>
                  <a:gd name="T37" fmla="*/ 198 h 224"/>
                  <a:gd name="T38" fmla="*/ 27 w 241"/>
                  <a:gd name="T39" fmla="*/ 206 h 224"/>
                  <a:gd name="T40" fmla="*/ 236 w 241"/>
                  <a:gd name="T41" fmla="*/ 0 h 224"/>
                  <a:gd name="T42" fmla="*/ 19 w 241"/>
                  <a:gd name="T43" fmla="*/ 0 h 224"/>
                  <a:gd name="T44" fmla="*/ 14 w 241"/>
                  <a:gd name="T45" fmla="*/ 5 h 224"/>
                  <a:gd name="T46" fmla="*/ 14 w 241"/>
                  <a:gd name="T47" fmla="*/ 171 h 224"/>
                  <a:gd name="T48" fmla="*/ 38 w 241"/>
                  <a:gd name="T49" fmla="*/ 147 h 224"/>
                  <a:gd name="T50" fmla="*/ 38 w 241"/>
                  <a:gd name="T51" fmla="*/ 48 h 224"/>
                  <a:gd name="T52" fmla="*/ 217 w 241"/>
                  <a:gd name="T53" fmla="*/ 48 h 224"/>
                  <a:gd name="T54" fmla="*/ 217 w 241"/>
                  <a:gd name="T55" fmla="*/ 170 h 224"/>
                  <a:gd name="T56" fmla="*/ 95 w 241"/>
                  <a:gd name="T57" fmla="*/ 170 h 224"/>
                  <a:gd name="T58" fmla="*/ 72 w 241"/>
                  <a:gd name="T59" fmla="*/ 193 h 224"/>
                  <a:gd name="T60" fmla="*/ 222 w 241"/>
                  <a:gd name="T61" fmla="*/ 193 h 224"/>
                  <a:gd name="T62" fmla="*/ 241 w 241"/>
                  <a:gd name="T63" fmla="*/ 175 h 224"/>
                  <a:gd name="T64" fmla="*/ 241 w 241"/>
                  <a:gd name="T65" fmla="*/ 5 h 224"/>
                  <a:gd name="T66" fmla="*/ 236 w 241"/>
                  <a:gd name="T67" fmla="*/ 0 h 224"/>
                  <a:gd name="T68" fmla="*/ 47 w 241"/>
                  <a:gd name="T69" fmla="*/ 32 h 224"/>
                  <a:gd name="T70" fmla="*/ 39 w 241"/>
                  <a:gd name="T71" fmla="*/ 24 h 224"/>
                  <a:gd name="T72" fmla="*/ 47 w 241"/>
                  <a:gd name="T73" fmla="*/ 15 h 224"/>
                  <a:gd name="T74" fmla="*/ 55 w 241"/>
                  <a:gd name="T75" fmla="*/ 24 h 224"/>
                  <a:gd name="T76" fmla="*/ 47 w 241"/>
                  <a:gd name="T77" fmla="*/ 32 h 224"/>
                  <a:gd name="T78" fmla="*/ 77 w 241"/>
                  <a:gd name="T79" fmla="*/ 32 h 224"/>
                  <a:gd name="T80" fmla="*/ 69 w 241"/>
                  <a:gd name="T81" fmla="*/ 24 h 224"/>
                  <a:gd name="T82" fmla="*/ 77 w 241"/>
                  <a:gd name="T83" fmla="*/ 15 h 224"/>
                  <a:gd name="T84" fmla="*/ 85 w 241"/>
                  <a:gd name="T85" fmla="*/ 24 h 224"/>
                  <a:gd name="T86" fmla="*/ 77 w 241"/>
                  <a:gd name="T87" fmla="*/ 3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 h="224">
                    <a:moveTo>
                      <a:pt x="142" y="137"/>
                    </a:moveTo>
                    <a:cubicBezTo>
                      <a:pt x="153" y="126"/>
                      <a:pt x="155" y="110"/>
                      <a:pt x="150" y="97"/>
                    </a:cubicBezTo>
                    <a:cubicBezTo>
                      <a:pt x="132" y="115"/>
                      <a:pt x="132" y="115"/>
                      <a:pt x="132" y="115"/>
                    </a:cubicBezTo>
                    <a:cubicBezTo>
                      <a:pt x="126" y="121"/>
                      <a:pt x="116" y="121"/>
                      <a:pt x="110" y="115"/>
                    </a:cubicBezTo>
                    <a:cubicBezTo>
                      <a:pt x="104" y="108"/>
                      <a:pt x="104" y="98"/>
                      <a:pt x="110" y="92"/>
                    </a:cubicBezTo>
                    <a:cubicBezTo>
                      <a:pt x="127" y="74"/>
                      <a:pt x="127" y="74"/>
                      <a:pt x="127" y="74"/>
                    </a:cubicBezTo>
                    <a:cubicBezTo>
                      <a:pt x="114" y="70"/>
                      <a:pt x="99" y="73"/>
                      <a:pt x="88" y="83"/>
                    </a:cubicBezTo>
                    <a:cubicBezTo>
                      <a:pt x="78" y="93"/>
                      <a:pt x="75" y="107"/>
                      <a:pt x="78" y="120"/>
                    </a:cubicBezTo>
                    <a:cubicBezTo>
                      <a:pt x="3" y="195"/>
                      <a:pt x="3" y="195"/>
                      <a:pt x="3" y="195"/>
                    </a:cubicBezTo>
                    <a:cubicBezTo>
                      <a:pt x="0" y="198"/>
                      <a:pt x="0" y="203"/>
                      <a:pt x="3" y="206"/>
                    </a:cubicBezTo>
                    <a:cubicBezTo>
                      <a:pt x="19" y="222"/>
                      <a:pt x="19" y="222"/>
                      <a:pt x="19" y="222"/>
                    </a:cubicBezTo>
                    <a:cubicBezTo>
                      <a:pt x="21" y="223"/>
                      <a:pt x="23" y="224"/>
                      <a:pt x="25" y="224"/>
                    </a:cubicBezTo>
                    <a:cubicBezTo>
                      <a:pt x="27" y="224"/>
                      <a:pt x="29" y="223"/>
                      <a:pt x="30" y="222"/>
                    </a:cubicBezTo>
                    <a:cubicBezTo>
                      <a:pt x="105" y="147"/>
                      <a:pt x="105" y="147"/>
                      <a:pt x="105" y="147"/>
                    </a:cubicBezTo>
                    <a:cubicBezTo>
                      <a:pt x="118" y="150"/>
                      <a:pt x="132" y="147"/>
                      <a:pt x="142" y="137"/>
                    </a:cubicBezTo>
                    <a:close/>
                    <a:moveTo>
                      <a:pt x="27" y="206"/>
                    </a:moveTo>
                    <a:cubicBezTo>
                      <a:pt x="25" y="208"/>
                      <a:pt x="21" y="208"/>
                      <a:pt x="19" y="206"/>
                    </a:cubicBezTo>
                    <a:cubicBezTo>
                      <a:pt x="17" y="204"/>
                      <a:pt x="17" y="200"/>
                      <a:pt x="19" y="198"/>
                    </a:cubicBezTo>
                    <a:cubicBezTo>
                      <a:pt x="21" y="195"/>
                      <a:pt x="25" y="195"/>
                      <a:pt x="27" y="198"/>
                    </a:cubicBezTo>
                    <a:cubicBezTo>
                      <a:pt x="30" y="200"/>
                      <a:pt x="30" y="204"/>
                      <a:pt x="27" y="206"/>
                    </a:cubicBezTo>
                    <a:close/>
                    <a:moveTo>
                      <a:pt x="236" y="0"/>
                    </a:moveTo>
                    <a:cubicBezTo>
                      <a:pt x="19" y="0"/>
                      <a:pt x="19" y="0"/>
                      <a:pt x="19" y="0"/>
                    </a:cubicBezTo>
                    <a:cubicBezTo>
                      <a:pt x="16" y="0"/>
                      <a:pt x="14" y="2"/>
                      <a:pt x="14" y="5"/>
                    </a:cubicBezTo>
                    <a:cubicBezTo>
                      <a:pt x="14" y="171"/>
                      <a:pt x="14" y="171"/>
                      <a:pt x="14" y="171"/>
                    </a:cubicBezTo>
                    <a:cubicBezTo>
                      <a:pt x="38" y="147"/>
                      <a:pt x="38" y="147"/>
                      <a:pt x="38" y="147"/>
                    </a:cubicBezTo>
                    <a:cubicBezTo>
                      <a:pt x="38" y="48"/>
                      <a:pt x="38" y="48"/>
                      <a:pt x="38" y="48"/>
                    </a:cubicBezTo>
                    <a:cubicBezTo>
                      <a:pt x="217" y="48"/>
                      <a:pt x="217" y="48"/>
                      <a:pt x="217" y="48"/>
                    </a:cubicBezTo>
                    <a:cubicBezTo>
                      <a:pt x="217" y="170"/>
                      <a:pt x="217" y="170"/>
                      <a:pt x="217" y="170"/>
                    </a:cubicBezTo>
                    <a:cubicBezTo>
                      <a:pt x="95" y="170"/>
                      <a:pt x="95" y="170"/>
                      <a:pt x="95" y="170"/>
                    </a:cubicBezTo>
                    <a:cubicBezTo>
                      <a:pt x="72" y="193"/>
                      <a:pt x="72" y="193"/>
                      <a:pt x="72" y="193"/>
                    </a:cubicBezTo>
                    <a:cubicBezTo>
                      <a:pt x="222" y="193"/>
                      <a:pt x="222" y="193"/>
                      <a:pt x="222" y="193"/>
                    </a:cubicBezTo>
                    <a:cubicBezTo>
                      <a:pt x="233" y="193"/>
                      <a:pt x="241" y="185"/>
                      <a:pt x="241" y="175"/>
                    </a:cubicBezTo>
                    <a:cubicBezTo>
                      <a:pt x="241" y="5"/>
                      <a:pt x="241" y="5"/>
                      <a:pt x="241" y="5"/>
                    </a:cubicBezTo>
                    <a:cubicBezTo>
                      <a:pt x="241" y="2"/>
                      <a:pt x="239" y="0"/>
                      <a:pt x="236" y="0"/>
                    </a:cubicBezTo>
                    <a:close/>
                    <a:moveTo>
                      <a:pt x="47" y="32"/>
                    </a:moveTo>
                    <a:cubicBezTo>
                      <a:pt x="42" y="32"/>
                      <a:pt x="39" y="28"/>
                      <a:pt x="39" y="24"/>
                    </a:cubicBezTo>
                    <a:cubicBezTo>
                      <a:pt x="39" y="19"/>
                      <a:pt x="42" y="15"/>
                      <a:pt x="47" y="15"/>
                    </a:cubicBezTo>
                    <a:cubicBezTo>
                      <a:pt x="52" y="15"/>
                      <a:pt x="55" y="19"/>
                      <a:pt x="55" y="24"/>
                    </a:cubicBezTo>
                    <a:cubicBezTo>
                      <a:pt x="55" y="28"/>
                      <a:pt x="52" y="32"/>
                      <a:pt x="47" y="32"/>
                    </a:cubicBezTo>
                    <a:close/>
                    <a:moveTo>
                      <a:pt x="77" y="32"/>
                    </a:moveTo>
                    <a:cubicBezTo>
                      <a:pt x="72" y="32"/>
                      <a:pt x="69" y="28"/>
                      <a:pt x="69" y="24"/>
                    </a:cubicBezTo>
                    <a:cubicBezTo>
                      <a:pt x="69" y="19"/>
                      <a:pt x="72" y="15"/>
                      <a:pt x="77" y="15"/>
                    </a:cubicBezTo>
                    <a:cubicBezTo>
                      <a:pt x="81" y="15"/>
                      <a:pt x="85" y="19"/>
                      <a:pt x="85" y="24"/>
                    </a:cubicBezTo>
                    <a:cubicBezTo>
                      <a:pt x="85" y="28"/>
                      <a:pt x="81" y="32"/>
                      <a:pt x="77" y="32"/>
                    </a:cubicBezTo>
                    <a:close/>
                  </a:path>
                </a:pathLst>
              </a:custGeom>
              <a:solidFill>
                <a:schemeClr val="lt1">
                  <a:alpha val="8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4" name="PA_组合 3"/>
            <p:cNvGrpSpPr/>
            <p:nvPr>
              <p:custDataLst>
                <p:tags r:id="rId18"/>
              </p:custDataLst>
            </p:nvPr>
          </p:nvGrpSpPr>
          <p:grpSpPr>
            <a:xfrm>
              <a:off x="6742" y="2846"/>
              <a:ext cx="1769" cy="1769"/>
              <a:chOff x="4311156" y="2607196"/>
              <a:chExt cx="1123570" cy="1123570"/>
            </a:xfrm>
          </p:grpSpPr>
          <p:sp>
            <p:nvSpPr>
              <p:cNvPr id="42" name="i$liḋe-Oval 8"/>
              <p:cNvSpPr/>
              <p:nvPr>
                <p:custDataLst>
                  <p:tags r:id="rId19"/>
                </p:custDataLst>
              </p:nvPr>
            </p:nvSpPr>
            <p:spPr>
              <a:xfrm>
                <a:off x="4311156" y="2607196"/>
                <a:ext cx="1123570" cy="112357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3" name="i$liḋe-Freeform: Shape 9"/>
              <p:cNvSpPr/>
              <p:nvPr>
                <p:custDataLst>
                  <p:tags r:id="rId20"/>
                </p:custDataLst>
              </p:nvPr>
            </p:nvSpPr>
            <p:spPr bwMode="auto">
              <a:xfrm>
                <a:off x="4593927" y="2929369"/>
                <a:ext cx="558029" cy="47922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lt1">
                  <a:alpha val="8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3" name="PA_组合 1"/>
            <p:cNvGrpSpPr/>
            <p:nvPr>
              <p:custDataLst>
                <p:tags r:id="rId21"/>
              </p:custDataLst>
            </p:nvPr>
          </p:nvGrpSpPr>
          <p:grpSpPr>
            <a:xfrm>
              <a:off x="2796" y="2876"/>
              <a:ext cx="1769" cy="1769"/>
              <a:chOff x="1775640" y="2626111"/>
              <a:chExt cx="1123570" cy="1123570"/>
            </a:xfrm>
          </p:grpSpPr>
          <p:sp>
            <p:nvSpPr>
              <p:cNvPr id="44" name="i$liḋe-Oval 10"/>
              <p:cNvSpPr/>
              <p:nvPr>
                <p:custDataLst>
                  <p:tags r:id="rId22"/>
                </p:custDataLst>
              </p:nvPr>
            </p:nvSpPr>
            <p:spPr>
              <a:xfrm>
                <a:off x="1775640" y="2626111"/>
                <a:ext cx="1123570" cy="112357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5" name="i$liḋe-Freeform: Shape 11"/>
              <p:cNvSpPr/>
              <p:nvPr>
                <p:custDataLst>
                  <p:tags r:id="rId23"/>
                </p:custDataLst>
              </p:nvPr>
            </p:nvSpPr>
            <p:spPr bwMode="auto">
              <a:xfrm>
                <a:off x="2043502" y="2855635"/>
                <a:ext cx="587847" cy="664522"/>
              </a:xfrm>
              <a:custGeom>
                <a:avLst/>
                <a:gdLst>
                  <a:gd name="T0" fmla="*/ 62 w 240"/>
                  <a:gd name="T1" fmla="*/ 49 h 272"/>
                  <a:gd name="T2" fmla="*/ 35 w 240"/>
                  <a:gd name="T3" fmla="*/ 35 h 272"/>
                  <a:gd name="T4" fmla="*/ 49 w 240"/>
                  <a:gd name="T5" fmla="*/ 62 h 272"/>
                  <a:gd name="T6" fmla="*/ 62 w 240"/>
                  <a:gd name="T7" fmla="*/ 62 h 272"/>
                  <a:gd name="T8" fmla="*/ 9 w 240"/>
                  <a:gd name="T9" fmla="*/ 111 h 272"/>
                  <a:gd name="T10" fmla="*/ 9 w 240"/>
                  <a:gd name="T11" fmla="*/ 130 h 272"/>
                  <a:gd name="T12" fmla="*/ 38 w 240"/>
                  <a:gd name="T13" fmla="*/ 120 h 272"/>
                  <a:gd name="T14" fmla="*/ 120 w 240"/>
                  <a:gd name="T15" fmla="*/ 38 h 272"/>
                  <a:gd name="T16" fmla="*/ 129 w 240"/>
                  <a:gd name="T17" fmla="*/ 10 h 272"/>
                  <a:gd name="T18" fmla="*/ 111 w 240"/>
                  <a:gd name="T19" fmla="*/ 10 h 272"/>
                  <a:gd name="T20" fmla="*/ 120 w 240"/>
                  <a:gd name="T21" fmla="*/ 38 h 272"/>
                  <a:gd name="T22" fmla="*/ 107 w 240"/>
                  <a:gd name="T23" fmla="*/ 272 h 272"/>
                  <a:gd name="T24" fmla="*/ 153 w 240"/>
                  <a:gd name="T25" fmla="*/ 253 h 272"/>
                  <a:gd name="T26" fmla="*/ 87 w 240"/>
                  <a:gd name="T27" fmla="*/ 244 h 272"/>
                  <a:gd name="T28" fmla="*/ 205 w 240"/>
                  <a:gd name="T29" fmla="*/ 35 h 272"/>
                  <a:gd name="T30" fmla="*/ 178 w 240"/>
                  <a:gd name="T31" fmla="*/ 49 h 272"/>
                  <a:gd name="T32" fmla="*/ 185 w 240"/>
                  <a:gd name="T33" fmla="*/ 65 h 272"/>
                  <a:gd name="T34" fmla="*/ 205 w 240"/>
                  <a:gd name="T35" fmla="*/ 49 h 272"/>
                  <a:gd name="T36" fmla="*/ 120 w 240"/>
                  <a:gd name="T37" fmla="*/ 49 h 272"/>
                  <a:gd name="T38" fmla="*/ 61 w 240"/>
                  <a:gd name="T39" fmla="*/ 156 h 272"/>
                  <a:gd name="T40" fmla="*/ 78 w 240"/>
                  <a:gd name="T41" fmla="*/ 186 h 272"/>
                  <a:gd name="T42" fmla="*/ 75 w 240"/>
                  <a:gd name="T43" fmla="*/ 199 h 272"/>
                  <a:gd name="T44" fmla="*/ 69 w 240"/>
                  <a:gd name="T45" fmla="*/ 229 h 272"/>
                  <a:gd name="T46" fmla="*/ 166 w 240"/>
                  <a:gd name="T47" fmla="*/ 235 h 272"/>
                  <a:gd name="T48" fmla="*/ 171 w 240"/>
                  <a:gd name="T49" fmla="*/ 204 h 272"/>
                  <a:gd name="T50" fmla="*/ 162 w 240"/>
                  <a:gd name="T51" fmla="*/ 199 h 272"/>
                  <a:gd name="T52" fmla="*/ 178 w 240"/>
                  <a:gd name="T53" fmla="*/ 158 h 272"/>
                  <a:gd name="T54" fmla="*/ 120 w 240"/>
                  <a:gd name="T55" fmla="*/ 49 h 272"/>
                  <a:gd name="T56" fmla="*/ 117 w 240"/>
                  <a:gd name="T57" fmla="*/ 136 h 272"/>
                  <a:gd name="T58" fmla="*/ 120 w 240"/>
                  <a:gd name="T59" fmla="*/ 170 h 272"/>
                  <a:gd name="T60" fmla="*/ 143 w 240"/>
                  <a:gd name="T61" fmla="*/ 186 h 272"/>
                  <a:gd name="T62" fmla="*/ 127 w 240"/>
                  <a:gd name="T63" fmla="*/ 199 h 272"/>
                  <a:gd name="T64" fmla="*/ 141 w 240"/>
                  <a:gd name="T65" fmla="*/ 136 h 272"/>
                  <a:gd name="T66" fmla="*/ 141 w 240"/>
                  <a:gd name="T67" fmla="*/ 107 h 272"/>
                  <a:gd name="T68" fmla="*/ 125 w 240"/>
                  <a:gd name="T69" fmla="*/ 127 h 272"/>
                  <a:gd name="T70" fmla="*/ 111 w 240"/>
                  <a:gd name="T71" fmla="*/ 111 h 272"/>
                  <a:gd name="T72" fmla="*/ 85 w 240"/>
                  <a:gd name="T73" fmla="*/ 122 h 272"/>
                  <a:gd name="T74" fmla="*/ 107 w 240"/>
                  <a:gd name="T75" fmla="*/ 136 h 272"/>
                  <a:gd name="T76" fmla="*/ 97 w 240"/>
                  <a:gd name="T77" fmla="*/ 199 h 272"/>
                  <a:gd name="T78" fmla="*/ 78 w 240"/>
                  <a:gd name="T79" fmla="*/ 147 h 272"/>
                  <a:gd name="T80" fmla="*/ 77 w 240"/>
                  <a:gd name="T81" fmla="*/ 146 h 272"/>
                  <a:gd name="T82" fmla="*/ 120 w 240"/>
                  <a:gd name="T83" fmla="*/ 68 h 272"/>
                  <a:gd name="T84" fmla="*/ 162 w 240"/>
                  <a:gd name="T85" fmla="*/ 147 h 272"/>
                  <a:gd name="T86" fmla="*/ 138 w 240"/>
                  <a:gd name="T87" fmla="*/ 117 h 272"/>
                  <a:gd name="T88" fmla="*/ 147 w 240"/>
                  <a:gd name="T89" fmla="*/ 122 h 272"/>
                  <a:gd name="T90" fmla="*/ 135 w 240"/>
                  <a:gd name="T91" fmla="*/ 127 h 272"/>
                  <a:gd name="T92" fmla="*/ 100 w 240"/>
                  <a:gd name="T93" fmla="*/ 127 h 272"/>
                  <a:gd name="T94" fmla="*/ 100 w 240"/>
                  <a:gd name="T95" fmla="*/ 116 h 272"/>
                  <a:gd name="T96" fmla="*/ 107 w 240"/>
                  <a:gd name="T97" fmla="*/ 127 h 272"/>
                  <a:gd name="T98" fmla="*/ 212 w 240"/>
                  <a:gd name="T99" fmla="*/ 111 h 272"/>
                  <a:gd name="T100" fmla="*/ 212 w 240"/>
                  <a:gd name="T101" fmla="*/ 130 h 272"/>
                  <a:gd name="T102" fmla="*/ 240 w 240"/>
                  <a:gd name="T103" fmla="*/ 1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72">
                    <a:moveTo>
                      <a:pt x="62" y="62"/>
                    </a:moveTo>
                    <a:cubicBezTo>
                      <a:pt x="66" y="58"/>
                      <a:pt x="66" y="52"/>
                      <a:pt x="62" y="49"/>
                    </a:cubicBezTo>
                    <a:cubicBezTo>
                      <a:pt x="49" y="35"/>
                      <a:pt x="49" y="35"/>
                      <a:pt x="49" y="35"/>
                    </a:cubicBezTo>
                    <a:cubicBezTo>
                      <a:pt x="45" y="32"/>
                      <a:pt x="39" y="32"/>
                      <a:pt x="35" y="35"/>
                    </a:cubicBezTo>
                    <a:cubicBezTo>
                      <a:pt x="32" y="39"/>
                      <a:pt x="32" y="45"/>
                      <a:pt x="35" y="49"/>
                    </a:cubicBezTo>
                    <a:cubicBezTo>
                      <a:pt x="49" y="62"/>
                      <a:pt x="49" y="62"/>
                      <a:pt x="49" y="62"/>
                    </a:cubicBezTo>
                    <a:cubicBezTo>
                      <a:pt x="50" y="64"/>
                      <a:pt x="53" y="65"/>
                      <a:pt x="55" y="65"/>
                    </a:cubicBezTo>
                    <a:cubicBezTo>
                      <a:pt x="58" y="65"/>
                      <a:pt x="60" y="64"/>
                      <a:pt x="62" y="62"/>
                    </a:cubicBezTo>
                    <a:moveTo>
                      <a:pt x="28" y="111"/>
                    </a:moveTo>
                    <a:cubicBezTo>
                      <a:pt x="9" y="111"/>
                      <a:pt x="9" y="111"/>
                      <a:pt x="9" y="111"/>
                    </a:cubicBezTo>
                    <a:cubicBezTo>
                      <a:pt x="4" y="111"/>
                      <a:pt x="0" y="115"/>
                      <a:pt x="0" y="120"/>
                    </a:cubicBezTo>
                    <a:cubicBezTo>
                      <a:pt x="0" y="125"/>
                      <a:pt x="4" y="130"/>
                      <a:pt x="9" y="130"/>
                    </a:cubicBezTo>
                    <a:cubicBezTo>
                      <a:pt x="28" y="130"/>
                      <a:pt x="28" y="130"/>
                      <a:pt x="28" y="130"/>
                    </a:cubicBezTo>
                    <a:cubicBezTo>
                      <a:pt x="34" y="130"/>
                      <a:pt x="38" y="125"/>
                      <a:pt x="38" y="120"/>
                    </a:cubicBezTo>
                    <a:cubicBezTo>
                      <a:pt x="38" y="115"/>
                      <a:pt x="34" y="111"/>
                      <a:pt x="28" y="111"/>
                    </a:cubicBezTo>
                    <a:moveTo>
                      <a:pt x="120" y="38"/>
                    </a:moveTo>
                    <a:cubicBezTo>
                      <a:pt x="125" y="38"/>
                      <a:pt x="129" y="34"/>
                      <a:pt x="129" y="29"/>
                    </a:cubicBezTo>
                    <a:cubicBezTo>
                      <a:pt x="129" y="10"/>
                      <a:pt x="129" y="10"/>
                      <a:pt x="129" y="10"/>
                    </a:cubicBezTo>
                    <a:cubicBezTo>
                      <a:pt x="129" y="4"/>
                      <a:pt x="125" y="0"/>
                      <a:pt x="120" y="0"/>
                    </a:cubicBezTo>
                    <a:cubicBezTo>
                      <a:pt x="115" y="0"/>
                      <a:pt x="111" y="4"/>
                      <a:pt x="111" y="10"/>
                    </a:cubicBezTo>
                    <a:cubicBezTo>
                      <a:pt x="111" y="29"/>
                      <a:pt x="111" y="29"/>
                      <a:pt x="111" y="29"/>
                    </a:cubicBezTo>
                    <a:cubicBezTo>
                      <a:pt x="111" y="34"/>
                      <a:pt x="115" y="38"/>
                      <a:pt x="120" y="38"/>
                    </a:cubicBezTo>
                    <a:moveTo>
                      <a:pt x="87" y="253"/>
                    </a:moveTo>
                    <a:cubicBezTo>
                      <a:pt x="87" y="264"/>
                      <a:pt x="96" y="272"/>
                      <a:pt x="107" y="272"/>
                    </a:cubicBezTo>
                    <a:cubicBezTo>
                      <a:pt x="133" y="272"/>
                      <a:pt x="133" y="272"/>
                      <a:pt x="133" y="272"/>
                    </a:cubicBezTo>
                    <a:cubicBezTo>
                      <a:pt x="144" y="272"/>
                      <a:pt x="153" y="264"/>
                      <a:pt x="153" y="253"/>
                    </a:cubicBezTo>
                    <a:cubicBezTo>
                      <a:pt x="153" y="244"/>
                      <a:pt x="153" y="244"/>
                      <a:pt x="153" y="244"/>
                    </a:cubicBezTo>
                    <a:cubicBezTo>
                      <a:pt x="87" y="244"/>
                      <a:pt x="87" y="244"/>
                      <a:pt x="87" y="244"/>
                    </a:cubicBezTo>
                    <a:cubicBezTo>
                      <a:pt x="87" y="253"/>
                      <a:pt x="87" y="253"/>
                      <a:pt x="87" y="253"/>
                    </a:cubicBezTo>
                    <a:close/>
                    <a:moveTo>
                      <a:pt x="205" y="35"/>
                    </a:moveTo>
                    <a:cubicBezTo>
                      <a:pt x="201" y="32"/>
                      <a:pt x="195" y="32"/>
                      <a:pt x="192" y="35"/>
                    </a:cubicBezTo>
                    <a:cubicBezTo>
                      <a:pt x="178" y="49"/>
                      <a:pt x="178" y="49"/>
                      <a:pt x="178" y="49"/>
                    </a:cubicBezTo>
                    <a:cubicBezTo>
                      <a:pt x="174" y="52"/>
                      <a:pt x="174" y="58"/>
                      <a:pt x="178" y="62"/>
                    </a:cubicBezTo>
                    <a:cubicBezTo>
                      <a:pt x="180" y="64"/>
                      <a:pt x="182" y="65"/>
                      <a:pt x="185" y="65"/>
                    </a:cubicBezTo>
                    <a:cubicBezTo>
                      <a:pt x="187" y="65"/>
                      <a:pt x="190" y="64"/>
                      <a:pt x="192" y="62"/>
                    </a:cubicBezTo>
                    <a:cubicBezTo>
                      <a:pt x="205" y="49"/>
                      <a:pt x="205" y="49"/>
                      <a:pt x="205" y="49"/>
                    </a:cubicBezTo>
                    <a:cubicBezTo>
                      <a:pt x="209" y="45"/>
                      <a:pt x="209" y="39"/>
                      <a:pt x="205" y="35"/>
                    </a:cubicBezTo>
                    <a:moveTo>
                      <a:pt x="120" y="49"/>
                    </a:moveTo>
                    <a:cubicBezTo>
                      <a:pt x="81" y="49"/>
                      <a:pt x="50" y="80"/>
                      <a:pt x="50" y="118"/>
                    </a:cubicBezTo>
                    <a:cubicBezTo>
                      <a:pt x="50" y="132"/>
                      <a:pt x="54" y="145"/>
                      <a:pt x="61" y="156"/>
                    </a:cubicBezTo>
                    <a:cubicBezTo>
                      <a:pt x="62" y="157"/>
                      <a:pt x="62" y="158"/>
                      <a:pt x="62" y="158"/>
                    </a:cubicBezTo>
                    <a:cubicBezTo>
                      <a:pt x="75" y="176"/>
                      <a:pt x="78" y="182"/>
                      <a:pt x="78" y="186"/>
                    </a:cubicBezTo>
                    <a:cubicBezTo>
                      <a:pt x="78" y="199"/>
                      <a:pt x="78" y="199"/>
                      <a:pt x="78" y="199"/>
                    </a:cubicBezTo>
                    <a:cubicBezTo>
                      <a:pt x="75" y="199"/>
                      <a:pt x="75" y="199"/>
                      <a:pt x="75" y="199"/>
                    </a:cubicBezTo>
                    <a:cubicBezTo>
                      <a:pt x="71" y="199"/>
                      <a:pt x="69" y="200"/>
                      <a:pt x="69" y="204"/>
                    </a:cubicBezTo>
                    <a:cubicBezTo>
                      <a:pt x="69" y="229"/>
                      <a:pt x="69" y="229"/>
                      <a:pt x="69" y="229"/>
                    </a:cubicBezTo>
                    <a:cubicBezTo>
                      <a:pt x="69" y="233"/>
                      <a:pt x="71" y="235"/>
                      <a:pt x="75" y="235"/>
                    </a:cubicBezTo>
                    <a:cubicBezTo>
                      <a:pt x="166" y="235"/>
                      <a:pt x="166" y="235"/>
                      <a:pt x="166" y="235"/>
                    </a:cubicBezTo>
                    <a:cubicBezTo>
                      <a:pt x="169" y="235"/>
                      <a:pt x="171" y="233"/>
                      <a:pt x="171" y="229"/>
                    </a:cubicBezTo>
                    <a:cubicBezTo>
                      <a:pt x="171" y="204"/>
                      <a:pt x="171" y="204"/>
                      <a:pt x="171" y="204"/>
                    </a:cubicBezTo>
                    <a:cubicBezTo>
                      <a:pt x="171" y="200"/>
                      <a:pt x="169" y="199"/>
                      <a:pt x="166" y="199"/>
                    </a:cubicBezTo>
                    <a:cubicBezTo>
                      <a:pt x="162" y="199"/>
                      <a:pt x="162" y="199"/>
                      <a:pt x="162" y="199"/>
                    </a:cubicBezTo>
                    <a:cubicBezTo>
                      <a:pt x="162" y="186"/>
                      <a:pt x="162" y="186"/>
                      <a:pt x="162" y="186"/>
                    </a:cubicBezTo>
                    <a:cubicBezTo>
                      <a:pt x="162" y="183"/>
                      <a:pt x="163" y="178"/>
                      <a:pt x="178" y="158"/>
                    </a:cubicBezTo>
                    <a:cubicBezTo>
                      <a:pt x="186" y="146"/>
                      <a:pt x="190" y="133"/>
                      <a:pt x="190" y="118"/>
                    </a:cubicBezTo>
                    <a:cubicBezTo>
                      <a:pt x="190" y="80"/>
                      <a:pt x="159" y="49"/>
                      <a:pt x="120" y="49"/>
                    </a:cubicBezTo>
                    <a:moveTo>
                      <a:pt x="120" y="170"/>
                    </a:moveTo>
                    <a:cubicBezTo>
                      <a:pt x="117" y="136"/>
                      <a:pt x="117" y="136"/>
                      <a:pt x="117" y="136"/>
                    </a:cubicBezTo>
                    <a:cubicBezTo>
                      <a:pt x="124" y="136"/>
                      <a:pt x="124" y="136"/>
                      <a:pt x="124" y="136"/>
                    </a:cubicBezTo>
                    <a:lnTo>
                      <a:pt x="120" y="170"/>
                    </a:lnTo>
                    <a:close/>
                    <a:moveTo>
                      <a:pt x="162" y="147"/>
                    </a:moveTo>
                    <a:cubicBezTo>
                      <a:pt x="147" y="168"/>
                      <a:pt x="143" y="176"/>
                      <a:pt x="143" y="186"/>
                    </a:cubicBezTo>
                    <a:cubicBezTo>
                      <a:pt x="143" y="199"/>
                      <a:pt x="143" y="199"/>
                      <a:pt x="143" y="199"/>
                    </a:cubicBezTo>
                    <a:cubicBezTo>
                      <a:pt x="127" y="199"/>
                      <a:pt x="127" y="199"/>
                      <a:pt x="127" y="199"/>
                    </a:cubicBezTo>
                    <a:cubicBezTo>
                      <a:pt x="134" y="136"/>
                      <a:pt x="134" y="136"/>
                      <a:pt x="134" y="136"/>
                    </a:cubicBezTo>
                    <a:cubicBezTo>
                      <a:pt x="141" y="136"/>
                      <a:pt x="141" y="136"/>
                      <a:pt x="141" y="136"/>
                    </a:cubicBezTo>
                    <a:cubicBezTo>
                      <a:pt x="149" y="136"/>
                      <a:pt x="156" y="130"/>
                      <a:pt x="156" y="122"/>
                    </a:cubicBezTo>
                    <a:cubicBezTo>
                      <a:pt x="156" y="113"/>
                      <a:pt x="149" y="107"/>
                      <a:pt x="141" y="107"/>
                    </a:cubicBezTo>
                    <a:cubicBezTo>
                      <a:pt x="137" y="107"/>
                      <a:pt x="134" y="108"/>
                      <a:pt x="131" y="111"/>
                    </a:cubicBezTo>
                    <a:cubicBezTo>
                      <a:pt x="127" y="115"/>
                      <a:pt x="125" y="122"/>
                      <a:pt x="125" y="127"/>
                    </a:cubicBezTo>
                    <a:cubicBezTo>
                      <a:pt x="116" y="127"/>
                      <a:pt x="116" y="127"/>
                      <a:pt x="116" y="127"/>
                    </a:cubicBezTo>
                    <a:cubicBezTo>
                      <a:pt x="116" y="122"/>
                      <a:pt x="115" y="116"/>
                      <a:pt x="111" y="111"/>
                    </a:cubicBezTo>
                    <a:cubicBezTo>
                      <a:pt x="108" y="108"/>
                      <a:pt x="104" y="107"/>
                      <a:pt x="100" y="107"/>
                    </a:cubicBezTo>
                    <a:cubicBezTo>
                      <a:pt x="92" y="107"/>
                      <a:pt x="85" y="113"/>
                      <a:pt x="85" y="122"/>
                    </a:cubicBezTo>
                    <a:cubicBezTo>
                      <a:pt x="85" y="130"/>
                      <a:pt x="92" y="136"/>
                      <a:pt x="100" y="136"/>
                    </a:cubicBezTo>
                    <a:cubicBezTo>
                      <a:pt x="107" y="136"/>
                      <a:pt x="107" y="136"/>
                      <a:pt x="107" y="136"/>
                    </a:cubicBezTo>
                    <a:cubicBezTo>
                      <a:pt x="114" y="199"/>
                      <a:pt x="114" y="199"/>
                      <a:pt x="114" y="199"/>
                    </a:cubicBezTo>
                    <a:cubicBezTo>
                      <a:pt x="97" y="199"/>
                      <a:pt x="97" y="199"/>
                      <a:pt x="97" y="199"/>
                    </a:cubicBezTo>
                    <a:cubicBezTo>
                      <a:pt x="97" y="186"/>
                      <a:pt x="97" y="186"/>
                      <a:pt x="97" y="186"/>
                    </a:cubicBezTo>
                    <a:cubicBezTo>
                      <a:pt x="97" y="177"/>
                      <a:pt x="93" y="168"/>
                      <a:pt x="78" y="147"/>
                    </a:cubicBezTo>
                    <a:cubicBezTo>
                      <a:pt x="78" y="147"/>
                      <a:pt x="78" y="147"/>
                      <a:pt x="78" y="147"/>
                    </a:cubicBezTo>
                    <a:cubicBezTo>
                      <a:pt x="77" y="146"/>
                      <a:pt x="77" y="146"/>
                      <a:pt x="77" y="146"/>
                    </a:cubicBezTo>
                    <a:cubicBezTo>
                      <a:pt x="71" y="138"/>
                      <a:pt x="68" y="128"/>
                      <a:pt x="68" y="118"/>
                    </a:cubicBezTo>
                    <a:cubicBezTo>
                      <a:pt x="68" y="91"/>
                      <a:pt x="92" y="68"/>
                      <a:pt x="120" y="68"/>
                    </a:cubicBezTo>
                    <a:cubicBezTo>
                      <a:pt x="148" y="68"/>
                      <a:pt x="172" y="91"/>
                      <a:pt x="172" y="118"/>
                    </a:cubicBezTo>
                    <a:cubicBezTo>
                      <a:pt x="172" y="129"/>
                      <a:pt x="168" y="139"/>
                      <a:pt x="162" y="147"/>
                    </a:cubicBezTo>
                    <a:moveTo>
                      <a:pt x="135" y="127"/>
                    </a:moveTo>
                    <a:cubicBezTo>
                      <a:pt x="135" y="124"/>
                      <a:pt x="136" y="119"/>
                      <a:pt x="138" y="117"/>
                    </a:cubicBezTo>
                    <a:cubicBezTo>
                      <a:pt x="139" y="116"/>
                      <a:pt x="140" y="116"/>
                      <a:pt x="141" y="116"/>
                    </a:cubicBezTo>
                    <a:cubicBezTo>
                      <a:pt x="144" y="116"/>
                      <a:pt x="147" y="119"/>
                      <a:pt x="147" y="122"/>
                    </a:cubicBezTo>
                    <a:cubicBezTo>
                      <a:pt x="147" y="125"/>
                      <a:pt x="144" y="127"/>
                      <a:pt x="141" y="127"/>
                    </a:cubicBezTo>
                    <a:cubicBezTo>
                      <a:pt x="135" y="127"/>
                      <a:pt x="135" y="127"/>
                      <a:pt x="135" y="127"/>
                    </a:cubicBezTo>
                    <a:close/>
                    <a:moveTo>
                      <a:pt x="107" y="127"/>
                    </a:moveTo>
                    <a:cubicBezTo>
                      <a:pt x="100" y="127"/>
                      <a:pt x="100" y="127"/>
                      <a:pt x="100" y="127"/>
                    </a:cubicBezTo>
                    <a:cubicBezTo>
                      <a:pt x="97" y="127"/>
                      <a:pt x="94" y="125"/>
                      <a:pt x="94" y="122"/>
                    </a:cubicBezTo>
                    <a:cubicBezTo>
                      <a:pt x="94" y="119"/>
                      <a:pt x="97" y="116"/>
                      <a:pt x="100" y="116"/>
                    </a:cubicBezTo>
                    <a:cubicBezTo>
                      <a:pt x="102" y="116"/>
                      <a:pt x="103" y="117"/>
                      <a:pt x="104" y="118"/>
                    </a:cubicBezTo>
                    <a:cubicBezTo>
                      <a:pt x="106" y="120"/>
                      <a:pt x="107" y="124"/>
                      <a:pt x="107" y="127"/>
                    </a:cubicBezTo>
                    <a:moveTo>
                      <a:pt x="231" y="111"/>
                    </a:moveTo>
                    <a:cubicBezTo>
                      <a:pt x="212" y="111"/>
                      <a:pt x="212" y="111"/>
                      <a:pt x="212" y="111"/>
                    </a:cubicBezTo>
                    <a:cubicBezTo>
                      <a:pt x="206" y="111"/>
                      <a:pt x="202" y="115"/>
                      <a:pt x="202" y="120"/>
                    </a:cubicBezTo>
                    <a:cubicBezTo>
                      <a:pt x="202" y="125"/>
                      <a:pt x="206" y="130"/>
                      <a:pt x="212" y="130"/>
                    </a:cubicBezTo>
                    <a:cubicBezTo>
                      <a:pt x="231" y="130"/>
                      <a:pt x="231" y="130"/>
                      <a:pt x="231" y="130"/>
                    </a:cubicBezTo>
                    <a:cubicBezTo>
                      <a:pt x="236" y="130"/>
                      <a:pt x="240" y="125"/>
                      <a:pt x="240" y="120"/>
                    </a:cubicBezTo>
                    <a:cubicBezTo>
                      <a:pt x="240" y="115"/>
                      <a:pt x="236" y="111"/>
                      <a:pt x="231" y="111"/>
                    </a:cubicBezTo>
                  </a:path>
                </a:pathLst>
              </a:custGeom>
              <a:solidFill>
                <a:schemeClr val="lt1">
                  <a:alpha val="80000"/>
                </a:schemeClr>
              </a:solidFill>
              <a:ln>
                <a:noFill/>
              </a:ln>
            </p:spPr>
            <p:txBody>
              <a:bodyPr anchor="ctr"/>
              <a:lstStyle/>
              <a:p>
                <a:pPr algn="ctr"/>
                <a:endParaRPr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35" name="PA_i$liḋe-TextBox 35"/>
            <p:cNvSpPr txBox="1"/>
            <p:nvPr>
              <p:custDataLst>
                <p:tags r:id="rId24"/>
              </p:custDataLst>
            </p:nvPr>
          </p:nvSpPr>
          <p:spPr bwMode="auto">
            <a:xfrm>
              <a:off x="2065" y="5542"/>
              <a:ext cx="3232" cy="151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rPr>
                <a:t>对在轨道上作业的起重机，应将起重机停放在指定位置有效锚定。</a:t>
              </a:r>
              <a:endPar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endParaRPr>
            </a:p>
          </p:txBody>
        </p:sp>
        <p:sp>
          <p:nvSpPr>
            <p:cNvPr id="33" name="PA_i$liḋe-TextBox 33"/>
            <p:cNvSpPr txBox="1"/>
            <p:nvPr>
              <p:custDataLst>
                <p:tags r:id="rId25"/>
              </p:custDataLst>
            </p:nvPr>
          </p:nvSpPr>
          <p:spPr bwMode="auto">
            <a:xfrm>
              <a:off x="6011" y="5542"/>
              <a:ext cx="3232" cy="151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rPr>
                <a:t>吊索、吊具应收回放置到规定的地方，并对其进行检查、维护、保养。</a:t>
              </a:r>
              <a:endPar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endParaRPr>
            </a:p>
          </p:txBody>
        </p:sp>
        <p:sp>
          <p:nvSpPr>
            <p:cNvPr id="31" name="PA_iS1ide-TextBox 31"/>
            <p:cNvSpPr txBox="1"/>
            <p:nvPr>
              <p:custDataLst>
                <p:tags r:id="rId26"/>
              </p:custDataLst>
            </p:nvPr>
          </p:nvSpPr>
          <p:spPr bwMode="auto">
            <a:xfrm>
              <a:off x="9957" y="5542"/>
              <a:ext cx="3232" cy="151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rPr>
                <a:t>对接替工作人员，应告知设备存在的异常情况及尚未消除的故障。</a:t>
              </a:r>
              <a:endPar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endParaRPr>
            </a:p>
          </p:txBody>
        </p:sp>
        <p:sp>
          <p:nvSpPr>
            <p:cNvPr id="5" name="PA_iS1ide-TextBox 29"/>
            <p:cNvSpPr txBox="1"/>
            <p:nvPr>
              <p:custDataLst>
                <p:tags r:id="rId27"/>
              </p:custDataLst>
            </p:nvPr>
          </p:nvSpPr>
          <p:spPr bwMode="auto">
            <a:xfrm>
              <a:off x="13903" y="5542"/>
              <a:ext cx="3232" cy="251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p>
              <a:pPr marL="0" lvl="1" algn="just">
                <a:lnSpc>
                  <a:spcPct val="130000"/>
                </a:lnSpc>
              </a:pPr>
              <a:r>
                <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rPr>
                <a:t>将起重臂和吊钩收放到规定的位置，所有控制手柄均应放到零位，使用电气控制的起重机械，应断开电源开关。</a:t>
              </a:r>
              <a:endParaRPr lang="zh-CN" altLang="en-US" sz="1600" b="1" dirty="0">
                <a:solidFill>
                  <a:schemeClr val="dk1">
                    <a:lumMod val="75000"/>
                    <a:lumOff val="25000"/>
                  </a:schemeClr>
                </a:solidFill>
                <a:latin typeface="隶书" panose="02010509060101010101" pitchFamily="49" charset="-122"/>
                <a:ea typeface="隶书" panose="02010509060101010101" pitchFamily="49" charset="-122"/>
                <a:sym typeface="Arial" panose="020B0604020202020204" pitchFamily="34" charset="0"/>
              </a:endParaRPr>
            </a:p>
          </p:txBody>
        </p:sp>
        <p:sp>
          <p:nvSpPr>
            <p:cNvPr id="8" name="PA_燕尾形 4"/>
            <p:cNvSpPr/>
            <p:nvPr>
              <p:custDataLst>
                <p:tags r:id="rId28"/>
              </p:custDataLst>
            </p:nvPr>
          </p:nvSpPr>
          <p:spPr>
            <a:xfrm>
              <a:off x="5329" y="3382"/>
              <a:ext cx="697" cy="697"/>
            </a:xfrm>
            <a:prstGeom prst="chevron">
              <a:avLst/>
            </a:prstGeom>
            <a:solidFill>
              <a:schemeClr val="dk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53" name="PA_燕尾形 52"/>
            <p:cNvSpPr/>
            <p:nvPr>
              <p:custDataLst>
                <p:tags r:id="rId29"/>
              </p:custDataLst>
            </p:nvPr>
          </p:nvSpPr>
          <p:spPr>
            <a:xfrm>
              <a:off x="9275" y="3382"/>
              <a:ext cx="697" cy="697"/>
            </a:xfrm>
            <a:prstGeom prst="chevron">
              <a:avLst/>
            </a:prstGeom>
            <a:solidFill>
              <a:schemeClr val="dk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54" name="PA_燕尾形 53"/>
            <p:cNvSpPr/>
            <p:nvPr>
              <p:custDataLst>
                <p:tags r:id="rId30"/>
              </p:custDataLst>
            </p:nvPr>
          </p:nvSpPr>
          <p:spPr>
            <a:xfrm>
              <a:off x="13197" y="3382"/>
              <a:ext cx="697" cy="697"/>
            </a:xfrm>
            <a:prstGeom prst="chevron">
              <a:avLst/>
            </a:prstGeom>
            <a:solidFill>
              <a:schemeClr val="dk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grpSp>
          <p:nvGrpSpPr>
            <p:cNvPr id="55" name="PA_组合 18"/>
            <p:cNvGrpSpPr/>
            <p:nvPr>
              <p:custDataLst>
                <p:tags r:id="rId31"/>
              </p:custDataLst>
            </p:nvPr>
          </p:nvGrpSpPr>
          <p:grpSpPr>
            <a:xfrm>
              <a:off x="3249" y="4940"/>
              <a:ext cx="863" cy="134"/>
              <a:chOff x="11643803" y="3980625"/>
              <a:chExt cx="1096395" cy="169554"/>
            </a:xfrm>
          </p:grpSpPr>
          <p:sp>
            <p:nvSpPr>
              <p:cNvPr id="56"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57"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58"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59"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60"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61" name="PA_组合 18"/>
            <p:cNvGrpSpPr/>
            <p:nvPr>
              <p:custDataLst>
                <p:tags r:id="rId32"/>
              </p:custDataLst>
            </p:nvPr>
          </p:nvGrpSpPr>
          <p:grpSpPr>
            <a:xfrm>
              <a:off x="7195" y="4940"/>
              <a:ext cx="863" cy="134"/>
              <a:chOff x="11643803" y="3980625"/>
              <a:chExt cx="1096395" cy="169554"/>
            </a:xfrm>
          </p:grpSpPr>
          <p:sp>
            <p:nvSpPr>
              <p:cNvPr id="62" name="Rectangle 19"/>
              <p:cNvSpPr/>
              <p:nvPr/>
            </p:nvSpPr>
            <p:spPr>
              <a:xfrm rot="2700000">
                <a:off x="11908522" y="3980626"/>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63" name="Rectangle 20"/>
              <p:cNvSpPr/>
              <p:nvPr/>
            </p:nvSpPr>
            <p:spPr>
              <a:xfrm rot="2700000">
                <a:off x="12107224"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64" name="Rectangle 21"/>
              <p:cNvSpPr/>
              <p:nvPr/>
            </p:nvSpPr>
            <p:spPr>
              <a:xfrm rot="2700000">
                <a:off x="12305926"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65" name="Straight Connector 22"/>
              <p:cNvCxnSpPr/>
              <p:nvPr/>
            </p:nvCxnSpPr>
            <p:spPr>
              <a:xfrm>
                <a:off x="12510595"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cxnSp>
            <p:nvCxnSpPr>
              <p:cNvPr id="66" name="Straight Connector 23"/>
              <p:cNvCxnSpPr/>
              <p:nvPr/>
            </p:nvCxnSpPr>
            <p:spPr>
              <a:xfrm>
                <a:off x="11643803"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grpSp>
        <p:grpSp>
          <p:nvGrpSpPr>
            <p:cNvPr id="67" name="PA_组合 18"/>
            <p:cNvGrpSpPr/>
            <p:nvPr>
              <p:custDataLst>
                <p:tags r:id="rId33"/>
              </p:custDataLst>
            </p:nvPr>
          </p:nvGrpSpPr>
          <p:grpSpPr>
            <a:xfrm>
              <a:off x="11141" y="4940"/>
              <a:ext cx="863" cy="134"/>
              <a:chOff x="11643803" y="3980625"/>
              <a:chExt cx="1096395" cy="169554"/>
            </a:xfrm>
          </p:grpSpPr>
          <p:sp>
            <p:nvSpPr>
              <p:cNvPr id="68" name="Rectangle 19"/>
              <p:cNvSpPr/>
              <p:nvPr/>
            </p:nvSpPr>
            <p:spPr>
              <a:xfrm rot="2700000">
                <a:off x="11908522" y="3980626"/>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69" name="Rectangle 20"/>
              <p:cNvSpPr/>
              <p:nvPr/>
            </p:nvSpPr>
            <p:spPr>
              <a:xfrm rot="2700000">
                <a:off x="12107224"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70" name="Rectangle 21"/>
              <p:cNvSpPr/>
              <p:nvPr/>
            </p:nvSpPr>
            <p:spPr>
              <a:xfrm rot="2700000">
                <a:off x="12305926" y="3980625"/>
                <a:ext cx="169553" cy="169553"/>
              </a:xfrm>
              <a:prstGeom prst="rect">
                <a:avLst/>
              </a:prstGeom>
              <a:noFill/>
              <a:ln>
                <a:solidFill>
                  <a:srgbClr val="294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71" name="Straight Connector 22"/>
              <p:cNvCxnSpPr/>
              <p:nvPr/>
            </p:nvCxnSpPr>
            <p:spPr>
              <a:xfrm>
                <a:off x="12510595"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cxnSp>
            <p:nvCxnSpPr>
              <p:cNvPr id="72" name="Straight Connector 23"/>
              <p:cNvCxnSpPr/>
              <p:nvPr/>
            </p:nvCxnSpPr>
            <p:spPr>
              <a:xfrm>
                <a:off x="11643803" y="4065403"/>
                <a:ext cx="229603" cy="0"/>
              </a:xfrm>
              <a:prstGeom prst="line">
                <a:avLst/>
              </a:prstGeom>
              <a:ln w="12700">
                <a:solidFill>
                  <a:srgbClr val="294350"/>
                </a:solidFill>
              </a:ln>
            </p:spPr>
            <p:style>
              <a:lnRef idx="1">
                <a:schemeClr val="accent1"/>
              </a:lnRef>
              <a:fillRef idx="0">
                <a:schemeClr val="accent1"/>
              </a:fillRef>
              <a:effectRef idx="0">
                <a:schemeClr val="accent1"/>
              </a:effectRef>
              <a:fontRef idx="minor">
                <a:schemeClr val="tx1"/>
              </a:fontRef>
            </p:style>
          </p:cxnSp>
        </p:grpSp>
        <p:grpSp>
          <p:nvGrpSpPr>
            <p:cNvPr id="73" name="PA_组合 18"/>
            <p:cNvGrpSpPr/>
            <p:nvPr>
              <p:custDataLst>
                <p:tags r:id="rId34"/>
              </p:custDataLst>
            </p:nvPr>
          </p:nvGrpSpPr>
          <p:grpSpPr>
            <a:xfrm>
              <a:off x="15087" y="4940"/>
              <a:ext cx="863" cy="134"/>
              <a:chOff x="11643803" y="3980625"/>
              <a:chExt cx="1096395" cy="169554"/>
            </a:xfrm>
          </p:grpSpPr>
          <p:sp>
            <p:nvSpPr>
              <p:cNvPr id="74" name="Rectangle 19"/>
              <p:cNvSpPr/>
              <p:nvPr/>
            </p:nvSpPr>
            <p:spPr>
              <a:xfrm rot="2700000">
                <a:off x="11908522" y="3980626"/>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75" name="Rectangle 20"/>
              <p:cNvSpPr/>
              <p:nvPr/>
            </p:nvSpPr>
            <p:spPr>
              <a:xfrm rot="2700000">
                <a:off x="12107224"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sp>
            <p:nvSpPr>
              <p:cNvPr id="76" name="Rectangle 21"/>
              <p:cNvSpPr/>
              <p:nvPr/>
            </p:nvSpPr>
            <p:spPr>
              <a:xfrm rot="2700000">
                <a:off x="12305926" y="3980625"/>
                <a:ext cx="169553" cy="169553"/>
              </a:xfrm>
              <a:prstGeom prst="rect">
                <a:avLst/>
              </a:prstGeom>
              <a:noFill/>
              <a:ln>
                <a:solidFill>
                  <a:srgbClr val="FF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solidFill>
                    <a:srgbClr val="FF0000"/>
                  </a:solidFill>
                  <a:latin typeface="隶书" panose="02010509060101010101" pitchFamily="49" charset="-122"/>
                  <a:ea typeface="隶书" panose="02010509060101010101" pitchFamily="49" charset="-122"/>
                </a:endParaRPr>
              </a:p>
            </p:txBody>
          </p:sp>
          <p:cxnSp>
            <p:nvCxnSpPr>
              <p:cNvPr id="77" name="Straight Connector 22"/>
              <p:cNvCxnSpPr/>
              <p:nvPr/>
            </p:nvCxnSpPr>
            <p:spPr>
              <a:xfrm>
                <a:off x="12510595"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cxnSp>
            <p:nvCxnSpPr>
              <p:cNvPr id="78" name="Straight Connector 23"/>
              <p:cNvCxnSpPr/>
              <p:nvPr/>
            </p:nvCxnSpPr>
            <p:spPr>
              <a:xfrm>
                <a:off x="11643803" y="4065403"/>
                <a:ext cx="229603" cy="0"/>
              </a:xfrm>
              <a:prstGeom prst="line">
                <a:avLst/>
              </a:prstGeom>
              <a:ln w="12700">
                <a:solidFill>
                  <a:srgbClr val="FF9F00"/>
                </a:solidFill>
              </a:ln>
            </p:spPr>
            <p:style>
              <a:lnRef idx="1">
                <a:schemeClr val="accent1"/>
              </a:lnRef>
              <a:fillRef idx="0">
                <a:schemeClr val="accent1"/>
              </a:fillRef>
              <a:effectRef idx="0">
                <a:schemeClr val="accent1"/>
              </a:effectRef>
              <a:fontRef idx="minor">
                <a:schemeClr val="tx1"/>
              </a:fontRef>
            </p:style>
          </p:cxnSp>
        </p:grpSp>
      </p:grpSp>
    </p:spTree>
    <p:custDataLst>
      <p:tags r:id="rId3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2" name="图片 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吊装操作人员安全要求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27" name="组合 26"/>
          <p:cNvGrpSpPr/>
          <p:nvPr/>
        </p:nvGrpSpPr>
        <p:grpSpPr>
          <a:xfrm>
            <a:off x="72635" y="1080135"/>
            <a:ext cx="12046730" cy="4825807"/>
            <a:chOff x="293" y="1557"/>
            <a:chExt cx="18625" cy="7461"/>
          </a:xfrm>
        </p:grpSpPr>
        <p:cxnSp>
          <p:nvCxnSpPr>
            <p:cNvPr id="9" name="直接连接符 8"/>
            <p:cNvCxnSpPr/>
            <p:nvPr>
              <p:custDataLst>
                <p:tags r:id="rId12"/>
              </p:custDataLst>
            </p:nvPr>
          </p:nvCxnSpPr>
          <p:spPr>
            <a:xfrm flipV="1">
              <a:off x="10489" y="3752"/>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11033" y="3752"/>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36" idx="6"/>
            </p:cNvCxnSpPr>
            <p:nvPr>
              <p:custDataLst>
                <p:tags r:id="rId14"/>
              </p:custDataLst>
            </p:nvPr>
          </p:nvCxnSpPr>
          <p:spPr>
            <a:xfrm>
              <a:off x="13897" y="2134"/>
              <a:ext cx="5021"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a:off x="293" y="6025"/>
              <a:ext cx="1382"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3" idx="6"/>
            </p:cNvCxnSpPr>
            <p:nvPr>
              <p:custDataLst>
                <p:tags r:id="rId16"/>
              </p:custDataLst>
            </p:nvPr>
          </p:nvCxnSpPr>
          <p:spPr>
            <a:xfrm flipV="1">
              <a:off x="6584" y="5023"/>
              <a:ext cx="640" cy="134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7"/>
              </p:custDataLst>
            </p:nvPr>
          </p:nvCxnSpPr>
          <p:spPr>
            <a:xfrm>
              <a:off x="7289" y="5023"/>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8"/>
              </p:custDataLst>
            </p:nvPr>
          </p:nvCxnSpPr>
          <p:spPr>
            <a:xfrm flipV="1">
              <a:off x="2752" y="6491"/>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9"/>
              </p:custDataLst>
            </p:nvPr>
          </p:nvCxnSpPr>
          <p:spPr>
            <a:xfrm>
              <a:off x="3255" y="6491"/>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0"/>
              </p:custDataLst>
            </p:nvPr>
          </p:nvCxnSpPr>
          <p:spPr>
            <a:xfrm rot="10904570" flipH="1" flipV="1">
              <a:off x="1349" y="5329"/>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21"/>
              </p:custDataLst>
            </p:nvPr>
          </p:nvSpPr>
          <p:spPr>
            <a:xfrm rot="171317">
              <a:off x="1405" y="5742"/>
              <a:ext cx="495" cy="495"/>
            </a:xfrm>
            <a:prstGeom prst="ellipse">
              <a:avLst/>
            </a:prstGeom>
            <a:solidFill>
              <a:schemeClr val="l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01</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0" name="椭圆 19"/>
            <p:cNvSpPr/>
            <p:nvPr>
              <p:custDataLst>
                <p:tags r:id="rId22"/>
              </p:custDataLst>
            </p:nvPr>
          </p:nvSpPr>
          <p:spPr>
            <a:xfrm rot="10904570">
              <a:off x="1675" y="6969"/>
              <a:ext cx="1155" cy="1155"/>
            </a:xfrm>
            <a:prstGeom prst="ellipse">
              <a:avLst/>
            </a:prstGeom>
            <a:solidFill>
              <a:schemeClr val="l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1" name="任意多边形 20"/>
            <p:cNvSpPr/>
            <p:nvPr>
              <p:custDataLst>
                <p:tags r:id="rId23"/>
              </p:custDataLst>
            </p:nvPr>
          </p:nvSpPr>
          <p:spPr bwMode="auto">
            <a:xfrm>
              <a:off x="1909" y="7202"/>
              <a:ext cx="689" cy="688"/>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accent1"/>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2" name="直接连接符 21"/>
            <p:cNvCxnSpPr/>
            <p:nvPr>
              <p:custDataLst>
                <p:tags r:id="rId24"/>
              </p:custDataLst>
            </p:nvPr>
          </p:nvCxnSpPr>
          <p:spPr>
            <a:xfrm flipH="1" flipV="1">
              <a:off x="5648" y="4673"/>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5"/>
              </p:custDataLst>
            </p:nvPr>
          </p:nvSpPr>
          <p:spPr>
            <a:xfrm rot="183234">
              <a:off x="6148" y="6230"/>
              <a:ext cx="495" cy="495"/>
            </a:xfrm>
            <a:prstGeom prst="ellipse">
              <a:avLst/>
            </a:prstGeom>
            <a:solidFill>
              <a:schemeClr val="l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02</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4" name="椭圆 23"/>
            <p:cNvSpPr/>
            <p:nvPr>
              <p:custDataLst>
                <p:tags r:id="rId26"/>
              </p:custDataLst>
            </p:nvPr>
          </p:nvSpPr>
          <p:spPr>
            <a:xfrm>
              <a:off x="5182" y="4284"/>
              <a:ext cx="1155" cy="1155"/>
            </a:xfrm>
            <a:prstGeom prst="ellipse">
              <a:avLst/>
            </a:pr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5" name="任意多边形 24"/>
            <p:cNvSpPr/>
            <p:nvPr>
              <p:custDataLst>
                <p:tags r:id="rId27"/>
              </p:custDataLst>
            </p:nvPr>
          </p:nvSpPr>
          <p:spPr bwMode="auto">
            <a:xfrm>
              <a:off x="5415" y="4626"/>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263288 w 607639"/>
                <a:gd name="connsiteY14" fmla="*/ 252811 h 414642"/>
                <a:gd name="connsiteX15" fmla="*/ 243084 w 607639"/>
                <a:gd name="connsiteY15" fmla="*/ 273078 h 414642"/>
                <a:gd name="connsiteX16" fmla="*/ 263288 w 607639"/>
                <a:gd name="connsiteY16" fmla="*/ 293255 h 414642"/>
                <a:gd name="connsiteX17" fmla="*/ 283580 w 607639"/>
                <a:gd name="connsiteY17" fmla="*/ 273078 h 414642"/>
                <a:gd name="connsiteX18" fmla="*/ 278685 w 607639"/>
                <a:gd name="connsiteY18" fmla="*/ 260011 h 414642"/>
                <a:gd name="connsiteX19" fmla="*/ 277528 w 607639"/>
                <a:gd name="connsiteY19" fmla="*/ 258944 h 414642"/>
                <a:gd name="connsiteX20" fmla="*/ 276549 w 607639"/>
                <a:gd name="connsiteY20" fmla="*/ 257789 h 414642"/>
                <a:gd name="connsiteX21" fmla="*/ 263288 w 607639"/>
                <a:gd name="connsiteY21" fmla="*/ 252811 h 414642"/>
                <a:gd name="connsiteX22" fmla="*/ 121505 w 607639"/>
                <a:gd name="connsiteY22" fmla="*/ 252811 h 414642"/>
                <a:gd name="connsiteX23" fmla="*/ 101302 w 607639"/>
                <a:gd name="connsiteY23" fmla="*/ 273078 h 414642"/>
                <a:gd name="connsiteX24" fmla="*/ 121505 w 607639"/>
                <a:gd name="connsiteY24" fmla="*/ 293255 h 414642"/>
                <a:gd name="connsiteX25" fmla="*/ 141798 w 607639"/>
                <a:gd name="connsiteY25" fmla="*/ 273078 h 414642"/>
                <a:gd name="connsiteX26" fmla="*/ 121505 w 607639"/>
                <a:gd name="connsiteY26" fmla="*/ 252811 h 414642"/>
                <a:gd name="connsiteX27" fmla="*/ 486063 w 607639"/>
                <a:gd name="connsiteY27" fmla="*/ 232633 h 414642"/>
                <a:gd name="connsiteX28" fmla="*/ 465859 w 607639"/>
                <a:gd name="connsiteY28" fmla="*/ 252811 h 414642"/>
                <a:gd name="connsiteX29" fmla="*/ 486063 w 607639"/>
                <a:gd name="connsiteY29" fmla="*/ 273078 h 414642"/>
                <a:gd name="connsiteX30" fmla="*/ 506355 w 607639"/>
                <a:gd name="connsiteY30" fmla="*/ 252811 h 414642"/>
                <a:gd name="connsiteX31" fmla="*/ 486063 w 607639"/>
                <a:gd name="connsiteY31" fmla="*/ 232633 h 414642"/>
                <a:gd name="connsiteX32" fmla="*/ 192441 w 607639"/>
                <a:gd name="connsiteY32" fmla="*/ 182056 h 414642"/>
                <a:gd name="connsiteX33" fmla="*/ 172148 w 607639"/>
                <a:gd name="connsiteY33" fmla="*/ 202233 h 414642"/>
                <a:gd name="connsiteX34" fmla="*/ 192441 w 607639"/>
                <a:gd name="connsiteY34" fmla="*/ 222500 h 414642"/>
                <a:gd name="connsiteX35" fmla="*/ 212645 w 607639"/>
                <a:gd name="connsiteY35" fmla="*/ 202233 h 414642"/>
                <a:gd name="connsiteX36" fmla="*/ 192441 w 607639"/>
                <a:gd name="connsiteY36" fmla="*/ 182056 h 414642"/>
                <a:gd name="connsiteX37" fmla="*/ 394923 w 607639"/>
                <a:gd name="connsiteY37" fmla="*/ 131478 h 414642"/>
                <a:gd name="connsiteX38" fmla="*/ 374720 w 607639"/>
                <a:gd name="connsiteY38" fmla="*/ 151744 h 414642"/>
                <a:gd name="connsiteX39" fmla="*/ 394923 w 607639"/>
                <a:gd name="connsiteY39" fmla="*/ 171922 h 414642"/>
                <a:gd name="connsiteX40" fmla="*/ 415216 w 607639"/>
                <a:gd name="connsiteY40" fmla="*/ 151744 h 414642"/>
                <a:gd name="connsiteX41" fmla="*/ 394923 w 607639"/>
                <a:gd name="connsiteY41" fmla="*/ 131478 h 414642"/>
                <a:gd name="connsiteX42" fmla="*/ 394923 w 607639"/>
                <a:gd name="connsiteY42" fmla="*/ 111211 h 414642"/>
                <a:gd name="connsiteX43" fmla="*/ 435420 w 607639"/>
                <a:gd name="connsiteY43" fmla="*/ 151744 h 414642"/>
                <a:gd name="connsiteX44" fmla="*/ 433106 w 607639"/>
                <a:gd name="connsiteY44" fmla="*/ 165344 h 414642"/>
                <a:gd name="connsiteX45" fmla="*/ 472979 w 607639"/>
                <a:gd name="connsiteY45" fmla="*/ 214589 h 414642"/>
                <a:gd name="connsiteX46" fmla="*/ 486063 w 607639"/>
                <a:gd name="connsiteY46" fmla="*/ 212367 h 414642"/>
                <a:gd name="connsiteX47" fmla="*/ 526559 w 607639"/>
                <a:gd name="connsiteY47" fmla="*/ 252811 h 414642"/>
                <a:gd name="connsiteX48" fmla="*/ 486063 w 607639"/>
                <a:gd name="connsiteY48" fmla="*/ 293255 h 414642"/>
                <a:gd name="connsiteX49" fmla="*/ 445566 w 607639"/>
                <a:gd name="connsiteY49" fmla="*/ 252811 h 414642"/>
                <a:gd name="connsiteX50" fmla="*/ 456157 w 607639"/>
                <a:gd name="connsiteY50" fmla="*/ 225700 h 414642"/>
                <a:gd name="connsiteX51" fmla="*/ 421090 w 607639"/>
                <a:gd name="connsiteY51" fmla="*/ 182500 h 414642"/>
                <a:gd name="connsiteX52" fmla="*/ 394923 w 607639"/>
                <a:gd name="connsiteY52" fmla="*/ 192189 h 414642"/>
                <a:gd name="connsiteX53" fmla="*/ 368489 w 607639"/>
                <a:gd name="connsiteY53" fmla="*/ 182233 h 414642"/>
                <a:gd name="connsiteX54" fmla="*/ 298088 w 607639"/>
                <a:gd name="connsiteY54" fmla="*/ 252455 h 414642"/>
                <a:gd name="connsiteX55" fmla="*/ 303784 w 607639"/>
                <a:gd name="connsiteY55" fmla="*/ 273078 h 414642"/>
                <a:gd name="connsiteX56" fmla="*/ 263288 w 607639"/>
                <a:gd name="connsiteY56" fmla="*/ 313522 h 414642"/>
                <a:gd name="connsiteX57" fmla="*/ 222791 w 607639"/>
                <a:gd name="connsiteY57" fmla="*/ 273078 h 414642"/>
                <a:gd name="connsiteX58" fmla="*/ 232759 w 607639"/>
                <a:gd name="connsiteY58" fmla="*/ 246589 h 414642"/>
                <a:gd name="connsiteX59" fmla="*/ 218964 w 607639"/>
                <a:gd name="connsiteY59" fmla="*/ 232811 h 414642"/>
                <a:gd name="connsiteX60" fmla="*/ 192441 w 607639"/>
                <a:gd name="connsiteY60" fmla="*/ 242767 h 414642"/>
                <a:gd name="connsiteX61" fmla="*/ 165918 w 607639"/>
                <a:gd name="connsiteY61" fmla="*/ 232811 h 414642"/>
                <a:gd name="connsiteX62" fmla="*/ 152123 w 607639"/>
                <a:gd name="connsiteY62" fmla="*/ 246589 h 414642"/>
                <a:gd name="connsiteX63" fmla="*/ 162002 w 607639"/>
                <a:gd name="connsiteY63" fmla="*/ 273078 h 414642"/>
                <a:gd name="connsiteX64" fmla="*/ 121505 w 607639"/>
                <a:gd name="connsiteY64" fmla="*/ 313522 h 414642"/>
                <a:gd name="connsiteX65" fmla="*/ 81009 w 607639"/>
                <a:gd name="connsiteY65" fmla="*/ 273078 h 414642"/>
                <a:gd name="connsiteX66" fmla="*/ 121505 w 607639"/>
                <a:gd name="connsiteY66" fmla="*/ 232633 h 414642"/>
                <a:gd name="connsiteX67" fmla="*/ 136013 w 607639"/>
                <a:gd name="connsiteY67" fmla="*/ 235300 h 414642"/>
                <a:gd name="connsiteX68" fmla="*/ 154615 w 607639"/>
                <a:gd name="connsiteY68" fmla="*/ 216722 h 414642"/>
                <a:gd name="connsiteX69" fmla="*/ 151945 w 607639"/>
                <a:gd name="connsiteY69" fmla="*/ 202233 h 414642"/>
                <a:gd name="connsiteX70" fmla="*/ 192441 w 607639"/>
                <a:gd name="connsiteY70" fmla="*/ 161789 h 414642"/>
                <a:gd name="connsiteX71" fmla="*/ 232937 w 607639"/>
                <a:gd name="connsiteY71" fmla="*/ 202233 h 414642"/>
                <a:gd name="connsiteX72" fmla="*/ 230534 w 607639"/>
                <a:gd name="connsiteY72" fmla="*/ 216011 h 414642"/>
                <a:gd name="connsiteX73" fmla="*/ 249492 w 607639"/>
                <a:gd name="connsiteY73" fmla="*/ 235033 h 414642"/>
                <a:gd name="connsiteX74" fmla="*/ 263288 w 607639"/>
                <a:gd name="connsiteY74" fmla="*/ 232633 h 414642"/>
                <a:gd name="connsiteX75" fmla="*/ 283936 w 607639"/>
                <a:gd name="connsiteY75" fmla="*/ 238322 h 414642"/>
                <a:gd name="connsiteX76" fmla="*/ 356830 w 607639"/>
                <a:gd name="connsiteY76" fmla="*/ 165433 h 414642"/>
                <a:gd name="connsiteX77" fmla="*/ 354427 w 607639"/>
                <a:gd name="connsiteY77" fmla="*/ 151744 h 414642"/>
                <a:gd name="connsiteX78" fmla="*/ 394923 w 607639"/>
                <a:gd name="connsiteY78" fmla="*/ 111211 h 414642"/>
                <a:gd name="connsiteX79" fmla="*/ 324090 w 607639"/>
                <a:gd name="connsiteY79" fmla="*/ 80938 h 414642"/>
                <a:gd name="connsiteX80" fmla="*/ 334234 w 607639"/>
                <a:gd name="connsiteY80" fmla="*/ 80938 h 414642"/>
                <a:gd name="connsiteX81" fmla="*/ 344289 w 607639"/>
                <a:gd name="connsiteY81" fmla="*/ 91064 h 414642"/>
                <a:gd name="connsiteX82" fmla="*/ 334234 w 607639"/>
                <a:gd name="connsiteY82" fmla="*/ 101190 h 414642"/>
                <a:gd name="connsiteX83" fmla="*/ 324090 w 607639"/>
                <a:gd name="connsiteY83" fmla="*/ 101190 h 414642"/>
                <a:gd name="connsiteX84" fmla="*/ 313946 w 607639"/>
                <a:gd name="connsiteY84" fmla="*/ 91064 h 414642"/>
                <a:gd name="connsiteX85" fmla="*/ 324090 w 607639"/>
                <a:gd name="connsiteY85" fmla="*/ 80938 h 414642"/>
                <a:gd name="connsiteX86" fmla="*/ 192417 w 607639"/>
                <a:gd name="connsiteY86" fmla="*/ 80938 h 414642"/>
                <a:gd name="connsiteX87" fmla="*/ 283548 w 607639"/>
                <a:gd name="connsiteY87" fmla="*/ 80938 h 414642"/>
                <a:gd name="connsiteX88" fmla="*/ 293694 w 607639"/>
                <a:gd name="connsiteY88" fmla="*/ 91064 h 414642"/>
                <a:gd name="connsiteX89" fmla="*/ 283548 w 607639"/>
                <a:gd name="connsiteY89" fmla="*/ 101190 h 414642"/>
                <a:gd name="connsiteX90" fmla="*/ 192417 w 607639"/>
                <a:gd name="connsiteY90" fmla="*/ 101190 h 414642"/>
                <a:gd name="connsiteX91" fmla="*/ 182271 w 607639"/>
                <a:gd name="connsiteY91" fmla="*/ 91064 h 414642"/>
                <a:gd name="connsiteX92" fmla="*/ 192417 w 607639"/>
                <a:gd name="connsiteY92" fmla="*/ 80938 h 414642"/>
                <a:gd name="connsiteX93" fmla="*/ 91157 w 607639"/>
                <a:gd name="connsiteY93" fmla="*/ 80938 h 414642"/>
                <a:gd name="connsiteX94" fmla="*/ 151959 w 607639"/>
                <a:gd name="connsiteY94" fmla="*/ 80938 h 414642"/>
                <a:gd name="connsiteX95" fmla="*/ 162018 w 607639"/>
                <a:gd name="connsiteY95" fmla="*/ 91064 h 414642"/>
                <a:gd name="connsiteX96" fmla="*/ 151959 w 607639"/>
                <a:gd name="connsiteY96" fmla="*/ 101190 h 414642"/>
                <a:gd name="connsiteX97" fmla="*/ 91157 w 607639"/>
                <a:gd name="connsiteY97" fmla="*/ 101190 h 414642"/>
                <a:gd name="connsiteX98" fmla="*/ 81009 w 607639"/>
                <a:gd name="connsiteY98" fmla="*/ 91064 h 414642"/>
                <a:gd name="connsiteX99" fmla="*/ 91157 w 607639"/>
                <a:gd name="connsiteY99" fmla="*/ 80938 h 414642"/>
                <a:gd name="connsiteX100" fmla="*/ 243084 w 607639"/>
                <a:gd name="connsiteY100" fmla="*/ 40505 h 414642"/>
                <a:gd name="connsiteX101" fmla="*/ 334231 w 607639"/>
                <a:gd name="connsiteY101" fmla="*/ 40505 h 414642"/>
                <a:gd name="connsiteX102" fmla="*/ 344289 w 607639"/>
                <a:gd name="connsiteY102" fmla="*/ 50631 h 414642"/>
                <a:gd name="connsiteX103" fmla="*/ 334231 w 607639"/>
                <a:gd name="connsiteY103" fmla="*/ 60757 h 414642"/>
                <a:gd name="connsiteX104" fmla="*/ 243084 w 607639"/>
                <a:gd name="connsiteY104" fmla="*/ 60757 h 414642"/>
                <a:gd name="connsiteX105" fmla="*/ 232937 w 607639"/>
                <a:gd name="connsiteY105" fmla="*/ 50631 h 414642"/>
                <a:gd name="connsiteX106" fmla="*/ 243084 w 607639"/>
                <a:gd name="connsiteY106" fmla="*/ 40505 h 414642"/>
                <a:gd name="connsiteX107" fmla="*/ 91153 w 607639"/>
                <a:gd name="connsiteY107" fmla="*/ 40505 h 414642"/>
                <a:gd name="connsiteX108" fmla="*/ 202559 w 607639"/>
                <a:gd name="connsiteY108" fmla="*/ 40505 h 414642"/>
                <a:gd name="connsiteX109" fmla="*/ 212614 w 607639"/>
                <a:gd name="connsiteY109" fmla="*/ 50631 h 414642"/>
                <a:gd name="connsiteX110" fmla="*/ 202559 w 607639"/>
                <a:gd name="connsiteY110" fmla="*/ 60757 h 414642"/>
                <a:gd name="connsiteX111" fmla="*/ 91153 w 607639"/>
                <a:gd name="connsiteY111" fmla="*/ 60757 h 414642"/>
                <a:gd name="connsiteX112" fmla="*/ 81009 w 607639"/>
                <a:gd name="connsiteY112" fmla="*/ 50631 h 414642"/>
                <a:gd name="connsiteX113" fmla="*/ 91153 w 607639"/>
                <a:gd name="connsiteY113" fmla="*/ 40505 h 414642"/>
                <a:gd name="connsiteX114" fmla="*/ 70848 w 607639"/>
                <a:gd name="connsiteY114" fmla="*/ 20176 h 414642"/>
                <a:gd name="connsiteX115" fmla="*/ 60791 w 607639"/>
                <a:gd name="connsiteY115" fmla="*/ 30309 h 414642"/>
                <a:gd name="connsiteX116" fmla="*/ 60791 w 607639"/>
                <a:gd name="connsiteY116" fmla="*/ 343802 h 414642"/>
                <a:gd name="connsiteX117" fmla="*/ 222780 w 607639"/>
                <a:gd name="connsiteY117" fmla="*/ 343802 h 414642"/>
                <a:gd name="connsiteX118" fmla="*/ 232927 w 607639"/>
                <a:gd name="connsiteY118" fmla="*/ 353935 h 414642"/>
                <a:gd name="connsiteX119" fmla="*/ 232927 w 607639"/>
                <a:gd name="connsiteY119" fmla="*/ 364067 h 414642"/>
                <a:gd name="connsiteX120" fmla="*/ 374712 w 607639"/>
                <a:gd name="connsiteY120" fmla="*/ 364067 h 414642"/>
                <a:gd name="connsiteX121" fmla="*/ 374712 w 607639"/>
                <a:gd name="connsiteY121" fmla="*/ 353935 h 414642"/>
                <a:gd name="connsiteX122" fmla="*/ 384859 w 607639"/>
                <a:gd name="connsiteY122" fmla="*/ 343802 h 414642"/>
                <a:gd name="connsiteX123" fmla="*/ 546848 w 607639"/>
                <a:gd name="connsiteY123" fmla="*/ 343802 h 414642"/>
                <a:gd name="connsiteX124" fmla="*/ 546848 w 607639"/>
                <a:gd name="connsiteY124" fmla="*/ 30309 h 414642"/>
                <a:gd name="connsiteX125" fmla="*/ 536702 w 607639"/>
                <a:gd name="connsiteY125" fmla="*/ 20176 h 414642"/>
                <a:gd name="connsiteX126" fmla="*/ 70848 w 607639"/>
                <a:gd name="connsiteY126" fmla="*/ 0 h 414642"/>
                <a:gd name="connsiteX127" fmla="*/ 536702 w 607639"/>
                <a:gd name="connsiteY127" fmla="*/ 0 h 414642"/>
                <a:gd name="connsiteX128" fmla="*/ 567142 w 607639"/>
                <a:gd name="connsiteY128" fmla="*/ 30309 h 414642"/>
                <a:gd name="connsiteX129" fmla="*/ 567142 w 607639"/>
                <a:gd name="connsiteY129" fmla="*/ 343802 h 414642"/>
                <a:gd name="connsiteX130" fmla="*/ 597492 w 607639"/>
                <a:gd name="connsiteY130" fmla="*/ 343802 h 414642"/>
                <a:gd name="connsiteX131" fmla="*/ 607639 w 607639"/>
                <a:gd name="connsiteY131" fmla="*/ 353935 h 414642"/>
                <a:gd name="connsiteX132" fmla="*/ 607639 w 607639"/>
                <a:gd name="connsiteY132" fmla="*/ 384244 h 414642"/>
                <a:gd name="connsiteX133" fmla="*/ 577199 w 607639"/>
                <a:gd name="connsiteY133" fmla="*/ 414642 h 414642"/>
                <a:gd name="connsiteX134" fmla="*/ 30351 w 607639"/>
                <a:gd name="connsiteY134" fmla="*/ 414642 h 414642"/>
                <a:gd name="connsiteX135" fmla="*/ 0 w 607639"/>
                <a:gd name="connsiteY135" fmla="*/ 384244 h 414642"/>
                <a:gd name="connsiteX136" fmla="*/ 0 w 607639"/>
                <a:gd name="connsiteY136" fmla="*/ 353935 h 414642"/>
                <a:gd name="connsiteX137" fmla="*/ 10147 w 607639"/>
                <a:gd name="connsiteY137" fmla="*/ 343802 h 414642"/>
                <a:gd name="connsiteX138" fmla="*/ 40497 w 607639"/>
                <a:gd name="connsiteY138" fmla="*/ 343802 h 414642"/>
                <a:gd name="connsiteX139" fmla="*/ 40497 w 607639"/>
                <a:gd name="connsiteY139" fmla="*/ 30309 h 414642"/>
                <a:gd name="connsiteX140" fmla="*/ 70848 w 607639"/>
                <a:gd name="connsiteY140"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263288" y="252811"/>
                  </a:moveTo>
                  <a:cubicBezTo>
                    <a:pt x="252162" y="252811"/>
                    <a:pt x="243084" y="261967"/>
                    <a:pt x="243084" y="273078"/>
                  </a:cubicBezTo>
                  <a:cubicBezTo>
                    <a:pt x="243084" y="284189"/>
                    <a:pt x="252162" y="293255"/>
                    <a:pt x="263288" y="293255"/>
                  </a:cubicBezTo>
                  <a:cubicBezTo>
                    <a:pt x="274413" y="293255"/>
                    <a:pt x="283580" y="284189"/>
                    <a:pt x="283580" y="273078"/>
                  </a:cubicBezTo>
                  <a:cubicBezTo>
                    <a:pt x="283580" y="268100"/>
                    <a:pt x="281711" y="263567"/>
                    <a:pt x="278685" y="260011"/>
                  </a:cubicBezTo>
                  <a:cubicBezTo>
                    <a:pt x="278329" y="259655"/>
                    <a:pt x="277884" y="259300"/>
                    <a:pt x="277528" y="258944"/>
                  </a:cubicBezTo>
                  <a:cubicBezTo>
                    <a:pt x="277172" y="258589"/>
                    <a:pt x="276816" y="258144"/>
                    <a:pt x="276549" y="257789"/>
                  </a:cubicBezTo>
                  <a:cubicBezTo>
                    <a:pt x="272989" y="254678"/>
                    <a:pt x="268361" y="252811"/>
                    <a:pt x="263288" y="252811"/>
                  </a:cubicBezTo>
                  <a:close/>
                  <a:moveTo>
                    <a:pt x="121505" y="252811"/>
                  </a:moveTo>
                  <a:cubicBezTo>
                    <a:pt x="110380" y="252811"/>
                    <a:pt x="101302" y="261967"/>
                    <a:pt x="101302" y="273078"/>
                  </a:cubicBezTo>
                  <a:cubicBezTo>
                    <a:pt x="101302" y="284189"/>
                    <a:pt x="110380" y="293255"/>
                    <a:pt x="121505" y="293255"/>
                  </a:cubicBezTo>
                  <a:cubicBezTo>
                    <a:pt x="132631" y="293255"/>
                    <a:pt x="141798" y="284189"/>
                    <a:pt x="141798" y="273078"/>
                  </a:cubicBezTo>
                  <a:cubicBezTo>
                    <a:pt x="141798" y="261967"/>
                    <a:pt x="132631" y="252811"/>
                    <a:pt x="121505" y="252811"/>
                  </a:cubicBezTo>
                  <a:close/>
                  <a:moveTo>
                    <a:pt x="486063" y="232633"/>
                  </a:moveTo>
                  <a:cubicBezTo>
                    <a:pt x="474937" y="232633"/>
                    <a:pt x="465859" y="241700"/>
                    <a:pt x="465859" y="252811"/>
                  </a:cubicBezTo>
                  <a:cubicBezTo>
                    <a:pt x="465859" y="263922"/>
                    <a:pt x="474937" y="273078"/>
                    <a:pt x="486063" y="273078"/>
                  </a:cubicBezTo>
                  <a:cubicBezTo>
                    <a:pt x="497188" y="273078"/>
                    <a:pt x="506355" y="263922"/>
                    <a:pt x="506355" y="252811"/>
                  </a:cubicBezTo>
                  <a:cubicBezTo>
                    <a:pt x="506355" y="241700"/>
                    <a:pt x="497188" y="232633"/>
                    <a:pt x="486063" y="232633"/>
                  </a:cubicBezTo>
                  <a:close/>
                  <a:moveTo>
                    <a:pt x="192441" y="182056"/>
                  </a:moveTo>
                  <a:cubicBezTo>
                    <a:pt x="181316" y="182056"/>
                    <a:pt x="172148" y="191122"/>
                    <a:pt x="172148" y="202233"/>
                  </a:cubicBezTo>
                  <a:cubicBezTo>
                    <a:pt x="172148" y="213433"/>
                    <a:pt x="181316" y="222500"/>
                    <a:pt x="192441" y="222500"/>
                  </a:cubicBezTo>
                  <a:cubicBezTo>
                    <a:pt x="203566" y="222500"/>
                    <a:pt x="212645" y="213433"/>
                    <a:pt x="212645" y="202233"/>
                  </a:cubicBezTo>
                  <a:cubicBezTo>
                    <a:pt x="212645" y="191122"/>
                    <a:pt x="203566" y="182056"/>
                    <a:pt x="192441" y="182056"/>
                  </a:cubicBezTo>
                  <a:close/>
                  <a:moveTo>
                    <a:pt x="394923" y="131478"/>
                  </a:moveTo>
                  <a:cubicBezTo>
                    <a:pt x="383798" y="131478"/>
                    <a:pt x="374720" y="140544"/>
                    <a:pt x="374720" y="151744"/>
                  </a:cubicBezTo>
                  <a:cubicBezTo>
                    <a:pt x="374720" y="162856"/>
                    <a:pt x="383798" y="171922"/>
                    <a:pt x="394923" y="171922"/>
                  </a:cubicBezTo>
                  <a:cubicBezTo>
                    <a:pt x="406049" y="171922"/>
                    <a:pt x="415216" y="162856"/>
                    <a:pt x="415216" y="151744"/>
                  </a:cubicBezTo>
                  <a:cubicBezTo>
                    <a:pt x="415216" y="140544"/>
                    <a:pt x="406049" y="131478"/>
                    <a:pt x="394923" y="131478"/>
                  </a:cubicBezTo>
                  <a:close/>
                  <a:moveTo>
                    <a:pt x="394923" y="111211"/>
                  </a:moveTo>
                  <a:cubicBezTo>
                    <a:pt x="417263" y="111211"/>
                    <a:pt x="435420" y="129433"/>
                    <a:pt x="435420" y="151744"/>
                  </a:cubicBezTo>
                  <a:cubicBezTo>
                    <a:pt x="435420" y="156456"/>
                    <a:pt x="434619" y="161078"/>
                    <a:pt x="433106" y="165344"/>
                  </a:cubicBezTo>
                  <a:lnTo>
                    <a:pt x="472979" y="214589"/>
                  </a:lnTo>
                  <a:cubicBezTo>
                    <a:pt x="477162" y="213167"/>
                    <a:pt x="481523" y="212367"/>
                    <a:pt x="486063" y="212367"/>
                  </a:cubicBezTo>
                  <a:cubicBezTo>
                    <a:pt x="508402" y="212367"/>
                    <a:pt x="526559" y="230589"/>
                    <a:pt x="526559" y="252811"/>
                  </a:cubicBezTo>
                  <a:cubicBezTo>
                    <a:pt x="526559" y="275122"/>
                    <a:pt x="508402" y="293255"/>
                    <a:pt x="486063" y="293255"/>
                  </a:cubicBezTo>
                  <a:cubicBezTo>
                    <a:pt x="463812" y="293255"/>
                    <a:pt x="445566" y="275122"/>
                    <a:pt x="445566" y="252811"/>
                  </a:cubicBezTo>
                  <a:cubicBezTo>
                    <a:pt x="445566" y="242411"/>
                    <a:pt x="449571" y="232900"/>
                    <a:pt x="456157" y="225700"/>
                  </a:cubicBezTo>
                  <a:lnTo>
                    <a:pt x="421090" y="182500"/>
                  </a:lnTo>
                  <a:cubicBezTo>
                    <a:pt x="414059" y="188544"/>
                    <a:pt x="404892" y="192189"/>
                    <a:pt x="394923" y="192189"/>
                  </a:cubicBezTo>
                  <a:cubicBezTo>
                    <a:pt x="384866" y="192189"/>
                    <a:pt x="375610" y="188367"/>
                    <a:pt x="368489" y="182233"/>
                  </a:cubicBezTo>
                  <a:lnTo>
                    <a:pt x="298088" y="252455"/>
                  </a:lnTo>
                  <a:cubicBezTo>
                    <a:pt x="301737" y="258500"/>
                    <a:pt x="303784" y="265522"/>
                    <a:pt x="303784" y="273078"/>
                  </a:cubicBezTo>
                  <a:cubicBezTo>
                    <a:pt x="303784" y="295300"/>
                    <a:pt x="285627" y="313522"/>
                    <a:pt x="263288" y="313522"/>
                  </a:cubicBezTo>
                  <a:cubicBezTo>
                    <a:pt x="241037" y="313522"/>
                    <a:pt x="222791" y="295300"/>
                    <a:pt x="222791" y="273078"/>
                  </a:cubicBezTo>
                  <a:cubicBezTo>
                    <a:pt x="222791" y="262944"/>
                    <a:pt x="226529" y="253700"/>
                    <a:pt x="232759" y="246589"/>
                  </a:cubicBezTo>
                  <a:lnTo>
                    <a:pt x="218964" y="232811"/>
                  </a:lnTo>
                  <a:cubicBezTo>
                    <a:pt x="211844" y="238944"/>
                    <a:pt x="202498" y="242767"/>
                    <a:pt x="192441" y="242767"/>
                  </a:cubicBezTo>
                  <a:cubicBezTo>
                    <a:pt x="182295" y="242767"/>
                    <a:pt x="173038" y="238944"/>
                    <a:pt x="165918" y="232811"/>
                  </a:cubicBezTo>
                  <a:lnTo>
                    <a:pt x="152123" y="246589"/>
                  </a:lnTo>
                  <a:cubicBezTo>
                    <a:pt x="158264" y="253700"/>
                    <a:pt x="162002" y="262944"/>
                    <a:pt x="162002" y="273078"/>
                  </a:cubicBezTo>
                  <a:cubicBezTo>
                    <a:pt x="162002" y="295300"/>
                    <a:pt x="143845" y="313522"/>
                    <a:pt x="121505" y="313522"/>
                  </a:cubicBezTo>
                  <a:cubicBezTo>
                    <a:pt x="99255" y="313522"/>
                    <a:pt x="81009" y="295300"/>
                    <a:pt x="81009" y="273078"/>
                  </a:cubicBezTo>
                  <a:cubicBezTo>
                    <a:pt x="81009" y="250856"/>
                    <a:pt x="99255" y="232633"/>
                    <a:pt x="121505" y="232633"/>
                  </a:cubicBezTo>
                  <a:cubicBezTo>
                    <a:pt x="126668" y="232633"/>
                    <a:pt x="131563" y="233611"/>
                    <a:pt x="136013" y="235300"/>
                  </a:cubicBezTo>
                  <a:lnTo>
                    <a:pt x="154615" y="216722"/>
                  </a:lnTo>
                  <a:cubicBezTo>
                    <a:pt x="152924" y="212278"/>
                    <a:pt x="151945" y="207389"/>
                    <a:pt x="151945" y="202233"/>
                  </a:cubicBezTo>
                  <a:cubicBezTo>
                    <a:pt x="151945" y="180011"/>
                    <a:pt x="170101" y="161789"/>
                    <a:pt x="192441" y="161789"/>
                  </a:cubicBezTo>
                  <a:cubicBezTo>
                    <a:pt x="214692" y="161789"/>
                    <a:pt x="232937" y="180011"/>
                    <a:pt x="232937" y="202233"/>
                  </a:cubicBezTo>
                  <a:cubicBezTo>
                    <a:pt x="232937" y="207122"/>
                    <a:pt x="232047" y="211744"/>
                    <a:pt x="230534" y="216011"/>
                  </a:cubicBezTo>
                  <a:lnTo>
                    <a:pt x="249492" y="235033"/>
                  </a:lnTo>
                  <a:cubicBezTo>
                    <a:pt x="253853" y="233433"/>
                    <a:pt x="258481" y="232633"/>
                    <a:pt x="263288" y="232633"/>
                  </a:cubicBezTo>
                  <a:cubicBezTo>
                    <a:pt x="270853" y="232633"/>
                    <a:pt x="277884" y="234678"/>
                    <a:pt x="283936" y="238322"/>
                  </a:cubicBezTo>
                  <a:lnTo>
                    <a:pt x="356830" y="165433"/>
                  </a:lnTo>
                  <a:cubicBezTo>
                    <a:pt x="355317" y="161167"/>
                    <a:pt x="354427" y="156544"/>
                    <a:pt x="354427" y="151744"/>
                  </a:cubicBezTo>
                  <a:cubicBezTo>
                    <a:pt x="354427" y="129433"/>
                    <a:pt x="372672" y="111211"/>
                    <a:pt x="394923" y="111211"/>
                  </a:cubicBezTo>
                  <a:close/>
                  <a:moveTo>
                    <a:pt x="324090" y="80938"/>
                  </a:moveTo>
                  <a:lnTo>
                    <a:pt x="334234" y="80938"/>
                  </a:lnTo>
                  <a:cubicBezTo>
                    <a:pt x="340285" y="80938"/>
                    <a:pt x="344289" y="85024"/>
                    <a:pt x="344289" y="91064"/>
                  </a:cubicBezTo>
                  <a:cubicBezTo>
                    <a:pt x="344289" y="97104"/>
                    <a:pt x="340285" y="101190"/>
                    <a:pt x="334234" y="101190"/>
                  </a:cubicBezTo>
                  <a:lnTo>
                    <a:pt x="324090" y="101190"/>
                  </a:lnTo>
                  <a:cubicBezTo>
                    <a:pt x="318039" y="101190"/>
                    <a:pt x="313946" y="97104"/>
                    <a:pt x="313946" y="91064"/>
                  </a:cubicBezTo>
                  <a:cubicBezTo>
                    <a:pt x="313946" y="85024"/>
                    <a:pt x="318039" y="80938"/>
                    <a:pt x="324090" y="80938"/>
                  </a:cubicBezTo>
                  <a:close/>
                  <a:moveTo>
                    <a:pt x="192417" y="80938"/>
                  </a:moveTo>
                  <a:lnTo>
                    <a:pt x="283548" y="80938"/>
                  </a:lnTo>
                  <a:cubicBezTo>
                    <a:pt x="289600" y="80938"/>
                    <a:pt x="293694" y="85024"/>
                    <a:pt x="293694" y="91064"/>
                  </a:cubicBezTo>
                  <a:cubicBezTo>
                    <a:pt x="293694" y="97104"/>
                    <a:pt x="289600" y="101190"/>
                    <a:pt x="283548" y="101190"/>
                  </a:cubicBezTo>
                  <a:lnTo>
                    <a:pt x="192417" y="101190"/>
                  </a:lnTo>
                  <a:cubicBezTo>
                    <a:pt x="186365" y="101190"/>
                    <a:pt x="182271" y="97104"/>
                    <a:pt x="182271" y="91064"/>
                  </a:cubicBezTo>
                  <a:cubicBezTo>
                    <a:pt x="182271" y="85024"/>
                    <a:pt x="186365" y="80938"/>
                    <a:pt x="192417" y="80938"/>
                  </a:cubicBezTo>
                  <a:close/>
                  <a:moveTo>
                    <a:pt x="91157" y="80938"/>
                  </a:moveTo>
                  <a:lnTo>
                    <a:pt x="151959" y="80938"/>
                  </a:lnTo>
                  <a:cubicBezTo>
                    <a:pt x="158012" y="80938"/>
                    <a:pt x="162018" y="85024"/>
                    <a:pt x="162018" y="91064"/>
                  </a:cubicBezTo>
                  <a:cubicBezTo>
                    <a:pt x="162018" y="97104"/>
                    <a:pt x="158012" y="101190"/>
                    <a:pt x="151959" y="101190"/>
                  </a:cubicBezTo>
                  <a:lnTo>
                    <a:pt x="91157" y="101190"/>
                  </a:lnTo>
                  <a:cubicBezTo>
                    <a:pt x="85104" y="101190"/>
                    <a:pt x="81009" y="97104"/>
                    <a:pt x="81009" y="91064"/>
                  </a:cubicBezTo>
                  <a:cubicBezTo>
                    <a:pt x="81009" y="85024"/>
                    <a:pt x="85104" y="80938"/>
                    <a:pt x="91157" y="80938"/>
                  </a:cubicBezTo>
                  <a:close/>
                  <a:moveTo>
                    <a:pt x="243084" y="40505"/>
                  </a:moveTo>
                  <a:lnTo>
                    <a:pt x="334231" y="40505"/>
                  </a:lnTo>
                  <a:cubicBezTo>
                    <a:pt x="340284" y="40505"/>
                    <a:pt x="344289" y="44591"/>
                    <a:pt x="344289" y="50631"/>
                  </a:cubicBezTo>
                  <a:cubicBezTo>
                    <a:pt x="344289" y="56671"/>
                    <a:pt x="340284" y="60757"/>
                    <a:pt x="334231" y="60757"/>
                  </a:cubicBezTo>
                  <a:lnTo>
                    <a:pt x="243084" y="60757"/>
                  </a:lnTo>
                  <a:cubicBezTo>
                    <a:pt x="236942" y="60757"/>
                    <a:pt x="232937" y="56671"/>
                    <a:pt x="232937" y="50631"/>
                  </a:cubicBezTo>
                  <a:cubicBezTo>
                    <a:pt x="232937" y="44591"/>
                    <a:pt x="236942" y="40505"/>
                    <a:pt x="243084" y="40505"/>
                  </a:cubicBezTo>
                  <a:close/>
                  <a:moveTo>
                    <a:pt x="91153" y="40505"/>
                  </a:moveTo>
                  <a:lnTo>
                    <a:pt x="202559" y="40505"/>
                  </a:lnTo>
                  <a:cubicBezTo>
                    <a:pt x="208610" y="40505"/>
                    <a:pt x="212614" y="44591"/>
                    <a:pt x="212614" y="50631"/>
                  </a:cubicBezTo>
                  <a:cubicBezTo>
                    <a:pt x="212614" y="56671"/>
                    <a:pt x="208610" y="60757"/>
                    <a:pt x="202559" y="60757"/>
                  </a:cubicBezTo>
                  <a:lnTo>
                    <a:pt x="91153" y="60757"/>
                  </a:lnTo>
                  <a:cubicBezTo>
                    <a:pt x="85102" y="60757"/>
                    <a:pt x="81009" y="56671"/>
                    <a:pt x="81009" y="50631"/>
                  </a:cubicBezTo>
                  <a:cubicBezTo>
                    <a:pt x="81009" y="44591"/>
                    <a:pt x="85102" y="40505"/>
                    <a:pt x="91153" y="40505"/>
                  </a:cubicBezTo>
                  <a:close/>
                  <a:moveTo>
                    <a:pt x="70848" y="20176"/>
                  </a:moveTo>
                  <a:cubicBezTo>
                    <a:pt x="64796" y="20176"/>
                    <a:pt x="60791" y="24265"/>
                    <a:pt x="60791" y="30309"/>
                  </a:cubicBezTo>
                  <a:lnTo>
                    <a:pt x="60791" y="343802"/>
                  </a:lnTo>
                  <a:lnTo>
                    <a:pt x="222780" y="343802"/>
                  </a:lnTo>
                  <a:cubicBezTo>
                    <a:pt x="228833" y="343802"/>
                    <a:pt x="232927" y="347891"/>
                    <a:pt x="232927" y="353935"/>
                  </a:cubicBezTo>
                  <a:lnTo>
                    <a:pt x="232927" y="364067"/>
                  </a:lnTo>
                  <a:lnTo>
                    <a:pt x="374712" y="364067"/>
                  </a:lnTo>
                  <a:lnTo>
                    <a:pt x="374712" y="353935"/>
                  </a:lnTo>
                  <a:cubicBezTo>
                    <a:pt x="374712" y="347891"/>
                    <a:pt x="378717" y="343802"/>
                    <a:pt x="384859" y="343802"/>
                  </a:cubicBezTo>
                  <a:lnTo>
                    <a:pt x="546848" y="343802"/>
                  </a:lnTo>
                  <a:lnTo>
                    <a:pt x="546848" y="30309"/>
                  </a:lnTo>
                  <a:cubicBezTo>
                    <a:pt x="546848" y="24265"/>
                    <a:pt x="542754" y="20176"/>
                    <a:pt x="536702" y="20176"/>
                  </a:cubicBezTo>
                  <a:close/>
                  <a:moveTo>
                    <a:pt x="70848" y="0"/>
                  </a:moveTo>
                  <a:lnTo>
                    <a:pt x="536702" y="0"/>
                  </a:lnTo>
                  <a:cubicBezTo>
                    <a:pt x="553969" y="0"/>
                    <a:pt x="567142" y="13155"/>
                    <a:pt x="567142" y="30309"/>
                  </a:cubicBezTo>
                  <a:lnTo>
                    <a:pt x="567142" y="343802"/>
                  </a:lnTo>
                  <a:lnTo>
                    <a:pt x="597492" y="343802"/>
                  </a:lnTo>
                  <a:cubicBezTo>
                    <a:pt x="603545" y="343802"/>
                    <a:pt x="607639" y="347891"/>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1"/>
                    <a:pt x="4094" y="343802"/>
                    <a:pt x="10147" y="343802"/>
                  </a:cubicBezTo>
                  <a:lnTo>
                    <a:pt x="40497" y="343802"/>
                  </a:lnTo>
                  <a:lnTo>
                    <a:pt x="40497" y="30309"/>
                  </a:lnTo>
                  <a:cubicBezTo>
                    <a:pt x="40497" y="13155"/>
                    <a:pt x="53670" y="0"/>
                    <a:pt x="70848" y="0"/>
                  </a:cubicBezTo>
                  <a:close/>
                </a:path>
              </a:pathLst>
            </a:custGeom>
            <a:solidFill>
              <a:schemeClr val="accent2"/>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6" name="直接连接符 25"/>
            <p:cNvCxnSpPr/>
            <p:nvPr>
              <p:custDataLst>
                <p:tags r:id="rId28"/>
              </p:custDataLst>
            </p:nvPr>
          </p:nvCxnSpPr>
          <p:spPr>
            <a:xfrm rot="10904570" flipH="1" flipV="1">
              <a:off x="9176" y="2755"/>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29"/>
              </p:custDataLst>
            </p:nvPr>
          </p:nvSpPr>
          <p:spPr>
            <a:xfrm rot="171317">
              <a:off x="9231" y="3168"/>
              <a:ext cx="495" cy="495"/>
            </a:xfrm>
            <a:prstGeom prst="ellipse">
              <a:avLst/>
            </a:prstGeom>
            <a:solidFill>
              <a:schemeClr val="lt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03</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9" name="椭圆 28"/>
            <p:cNvSpPr/>
            <p:nvPr>
              <p:custDataLst>
                <p:tags r:id="rId30"/>
              </p:custDataLst>
            </p:nvPr>
          </p:nvSpPr>
          <p:spPr>
            <a:xfrm rot="10904570">
              <a:off x="9502" y="4395"/>
              <a:ext cx="1155" cy="1155"/>
            </a:xfrm>
            <a:prstGeom prst="ellipse">
              <a:avLst/>
            </a:prstGeom>
            <a:solidFill>
              <a:schemeClr val="lt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0" name="任意多边形 29"/>
            <p:cNvSpPr/>
            <p:nvPr>
              <p:custDataLst>
                <p:tags r:id="rId31"/>
              </p:custDataLst>
            </p:nvPr>
          </p:nvSpPr>
          <p:spPr bwMode="auto">
            <a:xfrm>
              <a:off x="9735" y="4737"/>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accent3"/>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32" name="直接连接符 31"/>
            <p:cNvCxnSpPr/>
            <p:nvPr>
              <p:custDataLst>
                <p:tags r:id="rId32"/>
              </p:custDataLst>
            </p:nvPr>
          </p:nvCxnSpPr>
          <p:spPr>
            <a:xfrm flipH="1" flipV="1">
              <a:off x="13208" y="1945"/>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33"/>
              </p:custDataLst>
            </p:nvPr>
          </p:nvSpPr>
          <p:spPr>
            <a:xfrm rot="183234">
              <a:off x="13708" y="3503"/>
              <a:ext cx="495" cy="495"/>
            </a:xfrm>
            <a:prstGeom prst="ellipse">
              <a:avLst/>
            </a:prstGeom>
            <a:solidFill>
              <a:schemeClr val="lt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04</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36" name="椭圆 35"/>
            <p:cNvSpPr/>
            <p:nvPr>
              <p:custDataLst>
                <p:tags r:id="rId34"/>
              </p:custDataLst>
            </p:nvPr>
          </p:nvSpPr>
          <p:spPr>
            <a:xfrm>
              <a:off x="12742" y="1557"/>
              <a:ext cx="1155" cy="1155"/>
            </a:xfrm>
            <a:prstGeom prst="ellipse">
              <a:avLst/>
            </a:prstGeom>
            <a:solidFill>
              <a:schemeClr val="l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7" name="任意多边形 36"/>
            <p:cNvSpPr/>
            <p:nvPr>
              <p:custDataLst>
                <p:tags r:id="rId35"/>
              </p:custDataLst>
            </p:nvPr>
          </p:nvSpPr>
          <p:spPr bwMode="auto">
            <a:xfrm>
              <a:off x="12975" y="1790"/>
              <a:ext cx="689" cy="688"/>
            </a:xfrm>
            <a:custGeom>
              <a:avLst/>
              <a:gdLst>
                <a:gd name="T0" fmla="*/ 6827 w 6827"/>
                <a:gd name="T1" fmla="*/ 910 h 6827"/>
                <a:gd name="T2" fmla="*/ 5916 w 6827"/>
                <a:gd name="T3" fmla="*/ 0 h 6827"/>
                <a:gd name="T4" fmla="*/ 5006 w 6827"/>
                <a:gd name="T5" fmla="*/ 910 h 6827"/>
                <a:gd name="T6" fmla="*/ 5796 w 6827"/>
                <a:gd name="T7" fmla="*/ 1812 h 6827"/>
                <a:gd name="T8" fmla="*/ 4892 w 6827"/>
                <a:gd name="T9" fmla="*/ 2617 h 6827"/>
                <a:gd name="T10" fmla="*/ 1934 w 6827"/>
                <a:gd name="T11" fmla="*/ 2617 h 6827"/>
                <a:gd name="T12" fmla="*/ 796 w 6827"/>
                <a:gd name="T13" fmla="*/ 3755 h 6827"/>
                <a:gd name="T14" fmla="*/ 796 w 6827"/>
                <a:gd name="T15" fmla="*/ 5014 h 6827"/>
                <a:gd name="T16" fmla="*/ 0 w 6827"/>
                <a:gd name="T17" fmla="*/ 5916 h 6827"/>
                <a:gd name="T18" fmla="*/ 910 w 6827"/>
                <a:gd name="T19" fmla="*/ 6827 h 6827"/>
                <a:gd name="T20" fmla="*/ 1820 w 6827"/>
                <a:gd name="T21" fmla="*/ 5916 h 6827"/>
                <a:gd name="T22" fmla="*/ 1024 w 6827"/>
                <a:gd name="T23" fmla="*/ 5014 h 6827"/>
                <a:gd name="T24" fmla="*/ 1024 w 6827"/>
                <a:gd name="T25" fmla="*/ 3755 h 6827"/>
                <a:gd name="T26" fmla="*/ 1934 w 6827"/>
                <a:gd name="T27" fmla="*/ 2844 h 6827"/>
                <a:gd name="T28" fmla="*/ 3757 w 6827"/>
                <a:gd name="T29" fmla="*/ 2844 h 6827"/>
                <a:gd name="T30" fmla="*/ 3300 w 6827"/>
                <a:gd name="T31" fmla="*/ 3755 h 6827"/>
                <a:gd name="T32" fmla="*/ 3300 w 6827"/>
                <a:gd name="T33" fmla="*/ 5014 h 6827"/>
                <a:gd name="T34" fmla="*/ 2503 w 6827"/>
                <a:gd name="T35" fmla="*/ 5916 h 6827"/>
                <a:gd name="T36" fmla="*/ 3413 w 6827"/>
                <a:gd name="T37" fmla="*/ 6827 h 6827"/>
                <a:gd name="T38" fmla="*/ 4324 w 6827"/>
                <a:gd name="T39" fmla="*/ 5916 h 6827"/>
                <a:gd name="T40" fmla="*/ 3527 w 6827"/>
                <a:gd name="T41" fmla="*/ 5014 h 6827"/>
                <a:gd name="T42" fmla="*/ 3527 w 6827"/>
                <a:gd name="T43" fmla="*/ 3755 h 6827"/>
                <a:gd name="T44" fmla="*/ 4437 w 6827"/>
                <a:gd name="T45" fmla="*/ 2844 h 6827"/>
                <a:gd name="T46" fmla="*/ 4892 w 6827"/>
                <a:gd name="T47" fmla="*/ 2844 h 6827"/>
                <a:gd name="T48" fmla="*/ 6025 w 6827"/>
                <a:gd name="T49" fmla="*/ 1814 h 6827"/>
                <a:gd name="T50" fmla="*/ 6827 w 6827"/>
                <a:gd name="T51" fmla="*/ 910 h 6827"/>
                <a:gd name="T52" fmla="*/ 1593 w 6827"/>
                <a:gd name="T53" fmla="*/ 5916 h 6827"/>
                <a:gd name="T54" fmla="*/ 910 w 6827"/>
                <a:gd name="T55" fmla="*/ 6599 h 6827"/>
                <a:gd name="T56" fmla="*/ 228 w 6827"/>
                <a:gd name="T57" fmla="*/ 5916 h 6827"/>
                <a:gd name="T58" fmla="*/ 910 w 6827"/>
                <a:gd name="T59" fmla="*/ 5234 h 6827"/>
                <a:gd name="T60" fmla="*/ 1593 w 6827"/>
                <a:gd name="T61" fmla="*/ 5916 h 6827"/>
                <a:gd name="T62" fmla="*/ 4096 w 6827"/>
                <a:gd name="T63" fmla="*/ 5916 h 6827"/>
                <a:gd name="T64" fmla="*/ 3413 w 6827"/>
                <a:gd name="T65" fmla="*/ 6599 h 6827"/>
                <a:gd name="T66" fmla="*/ 2731 w 6827"/>
                <a:gd name="T67" fmla="*/ 5916 h 6827"/>
                <a:gd name="T68" fmla="*/ 3413 w 6827"/>
                <a:gd name="T69" fmla="*/ 5234 h 6827"/>
                <a:gd name="T70" fmla="*/ 4096 w 6827"/>
                <a:gd name="T71" fmla="*/ 5916 h 6827"/>
                <a:gd name="T72" fmla="*/ 5916 w 6827"/>
                <a:gd name="T73" fmla="*/ 1593 h 6827"/>
                <a:gd name="T74" fmla="*/ 5234 w 6827"/>
                <a:gd name="T75" fmla="*/ 910 h 6827"/>
                <a:gd name="T76" fmla="*/ 5916 w 6827"/>
                <a:gd name="T77" fmla="*/ 228 h 6827"/>
                <a:gd name="T78" fmla="*/ 6599 w 6827"/>
                <a:gd name="T79" fmla="*/ 910 h 6827"/>
                <a:gd name="T80" fmla="*/ 5916 w 6827"/>
                <a:gd name="T81" fmla="*/ 159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27" h="6827">
                  <a:moveTo>
                    <a:pt x="6827" y="910"/>
                  </a:moveTo>
                  <a:cubicBezTo>
                    <a:pt x="6827" y="410"/>
                    <a:pt x="6417" y="0"/>
                    <a:pt x="5916" y="0"/>
                  </a:cubicBezTo>
                  <a:cubicBezTo>
                    <a:pt x="5416" y="0"/>
                    <a:pt x="5006" y="410"/>
                    <a:pt x="5006" y="910"/>
                  </a:cubicBezTo>
                  <a:cubicBezTo>
                    <a:pt x="5006" y="1370"/>
                    <a:pt x="5352" y="1753"/>
                    <a:pt x="5796" y="1812"/>
                  </a:cubicBezTo>
                  <a:cubicBezTo>
                    <a:pt x="5744" y="2264"/>
                    <a:pt x="5357" y="2617"/>
                    <a:pt x="4892" y="2617"/>
                  </a:cubicBezTo>
                  <a:lnTo>
                    <a:pt x="1934" y="2617"/>
                  </a:lnTo>
                  <a:cubicBezTo>
                    <a:pt x="1308" y="2617"/>
                    <a:pt x="796" y="3129"/>
                    <a:pt x="796" y="3755"/>
                  </a:cubicBezTo>
                  <a:lnTo>
                    <a:pt x="796" y="5014"/>
                  </a:lnTo>
                  <a:cubicBezTo>
                    <a:pt x="349" y="5070"/>
                    <a:pt x="0" y="5454"/>
                    <a:pt x="0" y="5916"/>
                  </a:cubicBezTo>
                  <a:cubicBezTo>
                    <a:pt x="0" y="6417"/>
                    <a:pt x="410" y="6827"/>
                    <a:pt x="910" y="6827"/>
                  </a:cubicBezTo>
                  <a:cubicBezTo>
                    <a:pt x="1411" y="6827"/>
                    <a:pt x="1820" y="6417"/>
                    <a:pt x="1820" y="5916"/>
                  </a:cubicBezTo>
                  <a:cubicBezTo>
                    <a:pt x="1820" y="5454"/>
                    <a:pt x="1471" y="5070"/>
                    <a:pt x="1024" y="5014"/>
                  </a:cubicBezTo>
                  <a:lnTo>
                    <a:pt x="1024" y="3755"/>
                  </a:lnTo>
                  <a:cubicBezTo>
                    <a:pt x="1024" y="3254"/>
                    <a:pt x="1434" y="2844"/>
                    <a:pt x="1934" y="2844"/>
                  </a:cubicBezTo>
                  <a:lnTo>
                    <a:pt x="3757" y="2844"/>
                  </a:lnTo>
                  <a:cubicBezTo>
                    <a:pt x="3480" y="3052"/>
                    <a:pt x="3300" y="3384"/>
                    <a:pt x="3300" y="3755"/>
                  </a:cubicBezTo>
                  <a:lnTo>
                    <a:pt x="3300" y="5014"/>
                  </a:lnTo>
                  <a:cubicBezTo>
                    <a:pt x="2852" y="5070"/>
                    <a:pt x="2503" y="5454"/>
                    <a:pt x="2503" y="5916"/>
                  </a:cubicBezTo>
                  <a:cubicBezTo>
                    <a:pt x="2503" y="6417"/>
                    <a:pt x="2913" y="6827"/>
                    <a:pt x="3413" y="6827"/>
                  </a:cubicBezTo>
                  <a:cubicBezTo>
                    <a:pt x="3914" y="6827"/>
                    <a:pt x="4324" y="6417"/>
                    <a:pt x="4324" y="5916"/>
                  </a:cubicBezTo>
                  <a:cubicBezTo>
                    <a:pt x="4324" y="5454"/>
                    <a:pt x="3975" y="5070"/>
                    <a:pt x="3527" y="5014"/>
                  </a:cubicBezTo>
                  <a:lnTo>
                    <a:pt x="3527" y="3755"/>
                  </a:lnTo>
                  <a:cubicBezTo>
                    <a:pt x="3527" y="3254"/>
                    <a:pt x="3937" y="2844"/>
                    <a:pt x="4437" y="2844"/>
                  </a:cubicBezTo>
                  <a:lnTo>
                    <a:pt x="4892" y="2844"/>
                  </a:lnTo>
                  <a:cubicBezTo>
                    <a:pt x="5482" y="2844"/>
                    <a:pt x="5971" y="2390"/>
                    <a:pt x="6025" y="1814"/>
                  </a:cubicBezTo>
                  <a:cubicBezTo>
                    <a:pt x="6475" y="1760"/>
                    <a:pt x="6827" y="1374"/>
                    <a:pt x="6827" y="910"/>
                  </a:cubicBezTo>
                  <a:close/>
                  <a:moveTo>
                    <a:pt x="1593" y="5916"/>
                  </a:moveTo>
                  <a:cubicBezTo>
                    <a:pt x="1593" y="6292"/>
                    <a:pt x="1286" y="6599"/>
                    <a:pt x="910" y="6599"/>
                  </a:cubicBezTo>
                  <a:cubicBezTo>
                    <a:pt x="535" y="6599"/>
                    <a:pt x="228" y="6292"/>
                    <a:pt x="228" y="5916"/>
                  </a:cubicBezTo>
                  <a:cubicBezTo>
                    <a:pt x="228" y="5541"/>
                    <a:pt x="535" y="5234"/>
                    <a:pt x="910" y="5234"/>
                  </a:cubicBezTo>
                  <a:cubicBezTo>
                    <a:pt x="1286" y="5234"/>
                    <a:pt x="1593" y="5541"/>
                    <a:pt x="1593" y="5916"/>
                  </a:cubicBezTo>
                  <a:close/>
                  <a:moveTo>
                    <a:pt x="4096" y="5916"/>
                  </a:moveTo>
                  <a:cubicBezTo>
                    <a:pt x="4096" y="6292"/>
                    <a:pt x="3789" y="6599"/>
                    <a:pt x="3413" y="6599"/>
                  </a:cubicBezTo>
                  <a:cubicBezTo>
                    <a:pt x="3038" y="6599"/>
                    <a:pt x="2731" y="6292"/>
                    <a:pt x="2731" y="5916"/>
                  </a:cubicBezTo>
                  <a:cubicBezTo>
                    <a:pt x="2731" y="5541"/>
                    <a:pt x="3038" y="5234"/>
                    <a:pt x="3413" y="5234"/>
                  </a:cubicBezTo>
                  <a:cubicBezTo>
                    <a:pt x="3789" y="5234"/>
                    <a:pt x="4096" y="5541"/>
                    <a:pt x="4096" y="5916"/>
                  </a:cubicBezTo>
                  <a:close/>
                  <a:moveTo>
                    <a:pt x="5916" y="1593"/>
                  </a:moveTo>
                  <a:cubicBezTo>
                    <a:pt x="5541" y="1593"/>
                    <a:pt x="5234" y="1286"/>
                    <a:pt x="5234" y="910"/>
                  </a:cubicBezTo>
                  <a:cubicBezTo>
                    <a:pt x="5234" y="535"/>
                    <a:pt x="5541" y="228"/>
                    <a:pt x="5916" y="228"/>
                  </a:cubicBezTo>
                  <a:cubicBezTo>
                    <a:pt x="6292" y="228"/>
                    <a:pt x="6599" y="535"/>
                    <a:pt x="6599" y="910"/>
                  </a:cubicBezTo>
                  <a:cubicBezTo>
                    <a:pt x="6599" y="1286"/>
                    <a:pt x="6292" y="1593"/>
                    <a:pt x="5916" y="1593"/>
                  </a:cubicBezTo>
                  <a:close/>
                </a:path>
              </a:pathLst>
            </a:custGeom>
            <a:solidFill>
              <a:schemeClr val="accent4"/>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sp>
          <p:nvSpPr>
            <p:cNvPr id="46" name="文本框 45"/>
            <p:cNvSpPr txBox="1"/>
            <p:nvPr>
              <p:custDataLst>
                <p:tags r:id="rId36"/>
              </p:custDataLst>
            </p:nvPr>
          </p:nvSpPr>
          <p:spPr bwMode="auto">
            <a:xfrm>
              <a:off x="2970" y="7279"/>
              <a:ext cx="3356"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sp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按指挥人员所发出的指挥信号进行操作。对紧急停车信号，不论由何人发出，均应立即执行。</a:t>
              </a:r>
              <a:endPar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48" name="文本框 47"/>
            <p:cNvSpPr txBox="1"/>
            <p:nvPr>
              <p:custDataLst>
                <p:tags r:id="rId37"/>
              </p:custDataLst>
            </p:nvPr>
          </p:nvSpPr>
          <p:spPr bwMode="auto">
            <a:xfrm>
              <a:off x="6764" y="6218"/>
              <a:ext cx="3356" cy="9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司索人员应听从指挥人员的指挥，并及时报告险情。</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50" name="文本框 49"/>
            <p:cNvSpPr txBox="1"/>
            <p:nvPr>
              <p:custDataLst>
                <p:tags r:id="rId38"/>
              </p:custDataLst>
            </p:nvPr>
          </p:nvSpPr>
          <p:spPr bwMode="auto">
            <a:xfrm>
              <a:off x="10683" y="4529"/>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当起重臂吊钩或吊物下面有人，吊物上有人或浮置物时，不得进行起重操作。</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sp>
          <p:nvSpPr>
            <p:cNvPr id="52" name="文本框 51"/>
            <p:cNvSpPr txBox="1"/>
            <p:nvPr>
              <p:custDataLst>
                <p:tags r:id="rId39"/>
              </p:custDataLst>
            </p:nvPr>
          </p:nvSpPr>
          <p:spPr bwMode="auto">
            <a:xfrm>
              <a:off x="14282" y="3675"/>
              <a:ext cx="3356" cy="253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严禁起吊超负荷或重物质量不明和埋置物体；不得捆挂、起吊不明质量，与其他重物相连、埋在地下或与其他物体冻结在一起的重物。</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grp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2" name="图片 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吊装操作人员安全要求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27" name="组合 26"/>
          <p:cNvGrpSpPr/>
          <p:nvPr/>
        </p:nvGrpSpPr>
        <p:grpSpPr>
          <a:xfrm>
            <a:off x="72635" y="1080135"/>
            <a:ext cx="12046730" cy="4914419"/>
            <a:chOff x="293" y="1557"/>
            <a:chExt cx="18625" cy="7598"/>
          </a:xfrm>
        </p:grpSpPr>
        <p:cxnSp>
          <p:nvCxnSpPr>
            <p:cNvPr id="9" name="直接连接符 8"/>
            <p:cNvCxnSpPr/>
            <p:nvPr>
              <p:custDataLst>
                <p:tags r:id="rId12"/>
              </p:custDataLst>
            </p:nvPr>
          </p:nvCxnSpPr>
          <p:spPr>
            <a:xfrm flipV="1">
              <a:off x="10489" y="3752"/>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11033" y="3752"/>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36" idx="6"/>
            </p:cNvCxnSpPr>
            <p:nvPr>
              <p:custDataLst>
                <p:tags r:id="rId14"/>
              </p:custDataLst>
            </p:nvPr>
          </p:nvCxnSpPr>
          <p:spPr>
            <a:xfrm>
              <a:off x="13897" y="2134"/>
              <a:ext cx="5021"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a:off x="293" y="6025"/>
              <a:ext cx="1382"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3" idx="6"/>
            </p:cNvCxnSpPr>
            <p:nvPr>
              <p:custDataLst>
                <p:tags r:id="rId16"/>
              </p:custDataLst>
            </p:nvPr>
          </p:nvCxnSpPr>
          <p:spPr>
            <a:xfrm flipV="1">
              <a:off x="6584" y="5023"/>
              <a:ext cx="640" cy="134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7"/>
              </p:custDataLst>
            </p:nvPr>
          </p:nvCxnSpPr>
          <p:spPr>
            <a:xfrm>
              <a:off x="7289" y="5023"/>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8"/>
              </p:custDataLst>
            </p:nvPr>
          </p:nvCxnSpPr>
          <p:spPr>
            <a:xfrm flipV="1">
              <a:off x="2752" y="6491"/>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9"/>
              </p:custDataLst>
            </p:nvPr>
          </p:nvCxnSpPr>
          <p:spPr>
            <a:xfrm>
              <a:off x="3255" y="6491"/>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0"/>
              </p:custDataLst>
            </p:nvPr>
          </p:nvCxnSpPr>
          <p:spPr>
            <a:xfrm rot="10904570" flipH="1" flipV="1">
              <a:off x="1349" y="5329"/>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21"/>
              </p:custDataLst>
            </p:nvPr>
          </p:nvSpPr>
          <p:spPr>
            <a:xfrm rot="171317">
              <a:off x="1405" y="5742"/>
              <a:ext cx="495" cy="495"/>
            </a:xfrm>
            <a:prstGeom prst="ellipse">
              <a:avLst/>
            </a:prstGeom>
            <a:solidFill>
              <a:schemeClr val="l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05</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0" name="椭圆 19"/>
            <p:cNvSpPr/>
            <p:nvPr>
              <p:custDataLst>
                <p:tags r:id="rId22"/>
              </p:custDataLst>
            </p:nvPr>
          </p:nvSpPr>
          <p:spPr>
            <a:xfrm rot="10904570">
              <a:off x="1675" y="6969"/>
              <a:ext cx="1155" cy="1155"/>
            </a:xfrm>
            <a:prstGeom prst="ellipse">
              <a:avLst/>
            </a:prstGeom>
            <a:solidFill>
              <a:schemeClr val="l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1" name="任意多边形 20"/>
            <p:cNvSpPr/>
            <p:nvPr>
              <p:custDataLst>
                <p:tags r:id="rId23"/>
              </p:custDataLst>
            </p:nvPr>
          </p:nvSpPr>
          <p:spPr bwMode="auto">
            <a:xfrm>
              <a:off x="1909" y="7202"/>
              <a:ext cx="689" cy="688"/>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accent1"/>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2" name="直接连接符 21"/>
            <p:cNvCxnSpPr/>
            <p:nvPr>
              <p:custDataLst>
                <p:tags r:id="rId24"/>
              </p:custDataLst>
            </p:nvPr>
          </p:nvCxnSpPr>
          <p:spPr>
            <a:xfrm flipH="1" flipV="1">
              <a:off x="5648" y="4673"/>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5"/>
              </p:custDataLst>
            </p:nvPr>
          </p:nvSpPr>
          <p:spPr>
            <a:xfrm rot="183234">
              <a:off x="6148" y="6230"/>
              <a:ext cx="495" cy="495"/>
            </a:xfrm>
            <a:prstGeom prst="ellipse">
              <a:avLst/>
            </a:prstGeom>
            <a:solidFill>
              <a:schemeClr val="l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06</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4" name="椭圆 23"/>
            <p:cNvSpPr/>
            <p:nvPr>
              <p:custDataLst>
                <p:tags r:id="rId26"/>
              </p:custDataLst>
            </p:nvPr>
          </p:nvSpPr>
          <p:spPr>
            <a:xfrm>
              <a:off x="5182" y="4284"/>
              <a:ext cx="1155" cy="1155"/>
            </a:xfrm>
            <a:prstGeom prst="ellipse">
              <a:avLst/>
            </a:pr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5" name="任意多边形 24"/>
            <p:cNvSpPr/>
            <p:nvPr>
              <p:custDataLst>
                <p:tags r:id="rId27"/>
              </p:custDataLst>
            </p:nvPr>
          </p:nvSpPr>
          <p:spPr bwMode="auto">
            <a:xfrm>
              <a:off x="5415" y="4626"/>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263288 w 607639"/>
                <a:gd name="connsiteY14" fmla="*/ 252811 h 414642"/>
                <a:gd name="connsiteX15" fmla="*/ 243084 w 607639"/>
                <a:gd name="connsiteY15" fmla="*/ 273078 h 414642"/>
                <a:gd name="connsiteX16" fmla="*/ 263288 w 607639"/>
                <a:gd name="connsiteY16" fmla="*/ 293255 h 414642"/>
                <a:gd name="connsiteX17" fmla="*/ 283580 w 607639"/>
                <a:gd name="connsiteY17" fmla="*/ 273078 h 414642"/>
                <a:gd name="connsiteX18" fmla="*/ 278685 w 607639"/>
                <a:gd name="connsiteY18" fmla="*/ 260011 h 414642"/>
                <a:gd name="connsiteX19" fmla="*/ 277528 w 607639"/>
                <a:gd name="connsiteY19" fmla="*/ 258944 h 414642"/>
                <a:gd name="connsiteX20" fmla="*/ 276549 w 607639"/>
                <a:gd name="connsiteY20" fmla="*/ 257789 h 414642"/>
                <a:gd name="connsiteX21" fmla="*/ 263288 w 607639"/>
                <a:gd name="connsiteY21" fmla="*/ 252811 h 414642"/>
                <a:gd name="connsiteX22" fmla="*/ 121505 w 607639"/>
                <a:gd name="connsiteY22" fmla="*/ 252811 h 414642"/>
                <a:gd name="connsiteX23" fmla="*/ 101302 w 607639"/>
                <a:gd name="connsiteY23" fmla="*/ 273078 h 414642"/>
                <a:gd name="connsiteX24" fmla="*/ 121505 w 607639"/>
                <a:gd name="connsiteY24" fmla="*/ 293255 h 414642"/>
                <a:gd name="connsiteX25" fmla="*/ 141798 w 607639"/>
                <a:gd name="connsiteY25" fmla="*/ 273078 h 414642"/>
                <a:gd name="connsiteX26" fmla="*/ 121505 w 607639"/>
                <a:gd name="connsiteY26" fmla="*/ 252811 h 414642"/>
                <a:gd name="connsiteX27" fmla="*/ 486063 w 607639"/>
                <a:gd name="connsiteY27" fmla="*/ 232633 h 414642"/>
                <a:gd name="connsiteX28" fmla="*/ 465859 w 607639"/>
                <a:gd name="connsiteY28" fmla="*/ 252811 h 414642"/>
                <a:gd name="connsiteX29" fmla="*/ 486063 w 607639"/>
                <a:gd name="connsiteY29" fmla="*/ 273078 h 414642"/>
                <a:gd name="connsiteX30" fmla="*/ 506355 w 607639"/>
                <a:gd name="connsiteY30" fmla="*/ 252811 h 414642"/>
                <a:gd name="connsiteX31" fmla="*/ 486063 w 607639"/>
                <a:gd name="connsiteY31" fmla="*/ 232633 h 414642"/>
                <a:gd name="connsiteX32" fmla="*/ 192441 w 607639"/>
                <a:gd name="connsiteY32" fmla="*/ 182056 h 414642"/>
                <a:gd name="connsiteX33" fmla="*/ 172148 w 607639"/>
                <a:gd name="connsiteY33" fmla="*/ 202233 h 414642"/>
                <a:gd name="connsiteX34" fmla="*/ 192441 w 607639"/>
                <a:gd name="connsiteY34" fmla="*/ 222500 h 414642"/>
                <a:gd name="connsiteX35" fmla="*/ 212645 w 607639"/>
                <a:gd name="connsiteY35" fmla="*/ 202233 h 414642"/>
                <a:gd name="connsiteX36" fmla="*/ 192441 w 607639"/>
                <a:gd name="connsiteY36" fmla="*/ 182056 h 414642"/>
                <a:gd name="connsiteX37" fmla="*/ 394923 w 607639"/>
                <a:gd name="connsiteY37" fmla="*/ 131478 h 414642"/>
                <a:gd name="connsiteX38" fmla="*/ 374720 w 607639"/>
                <a:gd name="connsiteY38" fmla="*/ 151744 h 414642"/>
                <a:gd name="connsiteX39" fmla="*/ 394923 w 607639"/>
                <a:gd name="connsiteY39" fmla="*/ 171922 h 414642"/>
                <a:gd name="connsiteX40" fmla="*/ 415216 w 607639"/>
                <a:gd name="connsiteY40" fmla="*/ 151744 h 414642"/>
                <a:gd name="connsiteX41" fmla="*/ 394923 w 607639"/>
                <a:gd name="connsiteY41" fmla="*/ 131478 h 414642"/>
                <a:gd name="connsiteX42" fmla="*/ 394923 w 607639"/>
                <a:gd name="connsiteY42" fmla="*/ 111211 h 414642"/>
                <a:gd name="connsiteX43" fmla="*/ 435420 w 607639"/>
                <a:gd name="connsiteY43" fmla="*/ 151744 h 414642"/>
                <a:gd name="connsiteX44" fmla="*/ 433106 w 607639"/>
                <a:gd name="connsiteY44" fmla="*/ 165344 h 414642"/>
                <a:gd name="connsiteX45" fmla="*/ 472979 w 607639"/>
                <a:gd name="connsiteY45" fmla="*/ 214589 h 414642"/>
                <a:gd name="connsiteX46" fmla="*/ 486063 w 607639"/>
                <a:gd name="connsiteY46" fmla="*/ 212367 h 414642"/>
                <a:gd name="connsiteX47" fmla="*/ 526559 w 607639"/>
                <a:gd name="connsiteY47" fmla="*/ 252811 h 414642"/>
                <a:gd name="connsiteX48" fmla="*/ 486063 w 607639"/>
                <a:gd name="connsiteY48" fmla="*/ 293255 h 414642"/>
                <a:gd name="connsiteX49" fmla="*/ 445566 w 607639"/>
                <a:gd name="connsiteY49" fmla="*/ 252811 h 414642"/>
                <a:gd name="connsiteX50" fmla="*/ 456157 w 607639"/>
                <a:gd name="connsiteY50" fmla="*/ 225700 h 414642"/>
                <a:gd name="connsiteX51" fmla="*/ 421090 w 607639"/>
                <a:gd name="connsiteY51" fmla="*/ 182500 h 414642"/>
                <a:gd name="connsiteX52" fmla="*/ 394923 w 607639"/>
                <a:gd name="connsiteY52" fmla="*/ 192189 h 414642"/>
                <a:gd name="connsiteX53" fmla="*/ 368489 w 607639"/>
                <a:gd name="connsiteY53" fmla="*/ 182233 h 414642"/>
                <a:gd name="connsiteX54" fmla="*/ 298088 w 607639"/>
                <a:gd name="connsiteY54" fmla="*/ 252455 h 414642"/>
                <a:gd name="connsiteX55" fmla="*/ 303784 w 607639"/>
                <a:gd name="connsiteY55" fmla="*/ 273078 h 414642"/>
                <a:gd name="connsiteX56" fmla="*/ 263288 w 607639"/>
                <a:gd name="connsiteY56" fmla="*/ 313522 h 414642"/>
                <a:gd name="connsiteX57" fmla="*/ 222791 w 607639"/>
                <a:gd name="connsiteY57" fmla="*/ 273078 h 414642"/>
                <a:gd name="connsiteX58" fmla="*/ 232759 w 607639"/>
                <a:gd name="connsiteY58" fmla="*/ 246589 h 414642"/>
                <a:gd name="connsiteX59" fmla="*/ 218964 w 607639"/>
                <a:gd name="connsiteY59" fmla="*/ 232811 h 414642"/>
                <a:gd name="connsiteX60" fmla="*/ 192441 w 607639"/>
                <a:gd name="connsiteY60" fmla="*/ 242767 h 414642"/>
                <a:gd name="connsiteX61" fmla="*/ 165918 w 607639"/>
                <a:gd name="connsiteY61" fmla="*/ 232811 h 414642"/>
                <a:gd name="connsiteX62" fmla="*/ 152123 w 607639"/>
                <a:gd name="connsiteY62" fmla="*/ 246589 h 414642"/>
                <a:gd name="connsiteX63" fmla="*/ 162002 w 607639"/>
                <a:gd name="connsiteY63" fmla="*/ 273078 h 414642"/>
                <a:gd name="connsiteX64" fmla="*/ 121505 w 607639"/>
                <a:gd name="connsiteY64" fmla="*/ 313522 h 414642"/>
                <a:gd name="connsiteX65" fmla="*/ 81009 w 607639"/>
                <a:gd name="connsiteY65" fmla="*/ 273078 h 414642"/>
                <a:gd name="connsiteX66" fmla="*/ 121505 w 607639"/>
                <a:gd name="connsiteY66" fmla="*/ 232633 h 414642"/>
                <a:gd name="connsiteX67" fmla="*/ 136013 w 607639"/>
                <a:gd name="connsiteY67" fmla="*/ 235300 h 414642"/>
                <a:gd name="connsiteX68" fmla="*/ 154615 w 607639"/>
                <a:gd name="connsiteY68" fmla="*/ 216722 h 414642"/>
                <a:gd name="connsiteX69" fmla="*/ 151945 w 607639"/>
                <a:gd name="connsiteY69" fmla="*/ 202233 h 414642"/>
                <a:gd name="connsiteX70" fmla="*/ 192441 w 607639"/>
                <a:gd name="connsiteY70" fmla="*/ 161789 h 414642"/>
                <a:gd name="connsiteX71" fmla="*/ 232937 w 607639"/>
                <a:gd name="connsiteY71" fmla="*/ 202233 h 414642"/>
                <a:gd name="connsiteX72" fmla="*/ 230534 w 607639"/>
                <a:gd name="connsiteY72" fmla="*/ 216011 h 414642"/>
                <a:gd name="connsiteX73" fmla="*/ 249492 w 607639"/>
                <a:gd name="connsiteY73" fmla="*/ 235033 h 414642"/>
                <a:gd name="connsiteX74" fmla="*/ 263288 w 607639"/>
                <a:gd name="connsiteY74" fmla="*/ 232633 h 414642"/>
                <a:gd name="connsiteX75" fmla="*/ 283936 w 607639"/>
                <a:gd name="connsiteY75" fmla="*/ 238322 h 414642"/>
                <a:gd name="connsiteX76" fmla="*/ 356830 w 607639"/>
                <a:gd name="connsiteY76" fmla="*/ 165433 h 414642"/>
                <a:gd name="connsiteX77" fmla="*/ 354427 w 607639"/>
                <a:gd name="connsiteY77" fmla="*/ 151744 h 414642"/>
                <a:gd name="connsiteX78" fmla="*/ 394923 w 607639"/>
                <a:gd name="connsiteY78" fmla="*/ 111211 h 414642"/>
                <a:gd name="connsiteX79" fmla="*/ 324090 w 607639"/>
                <a:gd name="connsiteY79" fmla="*/ 80938 h 414642"/>
                <a:gd name="connsiteX80" fmla="*/ 334234 w 607639"/>
                <a:gd name="connsiteY80" fmla="*/ 80938 h 414642"/>
                <a:gd name="connsiteX81" fmla="*/ 344289 w 607639"/>
                <a:gd name="connsiteY81" fmla="*/ 91064 h 414642"/>
                <a:gd name="connsiteX82" fmla="*/ 334234 w 607639"/>
                <a:gd name="connsiteY82" fmla="*/ 101190 h 414642"/>
                <a:gd name="connsiteX83" fmla="*/ 324090 w 607639"/>
                <a:gd name="connsiteY83" fmla="*/ 101190 h 414642"/>
                <a:gd name="connsiteX84" fmla="*/ 313946 w 607639"/>
                <a:gd name="connsiteY84" fmla="*/ 91064 h 414642"/>
                <a:gd name="connsiteX85" fmla="*/ 324090 w 607639"/>
                <a:gd name="connsiteY85" fmla="*/ 80938 h 414642"/>
                <a:gd name="connsiteX86" fmla="*/ 192417 w 607639"/>
                <a:gd name="connsiteY86" fmla="*/ 80938 h 414642"/>
                <a:gd name="connsiteX87" fmla="*/ 283548 w 607639"/>
                <a:gd name="connsiteY87" fmla="*/ 80938 h 414642"/>
                <a:gd name="connsiteX88" fmla="*/ 293694 w 607639"/>
                <a:gd name="connsiteY88" fmla="*/ 91064 h 414642"/>
                <a:gd name="connsiteX89" fmla="*/ 283548 w 607639"/>
                <a:gd name="connsiteY89" fmla="*/ 101190 h 414642"/>
                <a:gd name="connsiteX90" fmla="*/ 192417 w 607639"/>
                <a:gd name="connsiteY90" fmla="*/ 101190 h 414642"/>
                <a:gd name="connsiteX91" fmla="*/ 182271 w 607639"/>
                <a:gd name="connsiteY91" fmla="*/ 91064 h 414642"/>
                <a:gd name="connsiteX92" fmla="*/ 192417 w 607639"/>
                <a:gd name="connsiteY92" fmla="*/ 80938 h 414642"/>
                <a:gd name="connsiteX93" fmla="*/ 91157 w 607639"/>
                <a:gd name="connsiteY93" fmla="*/ 80938 h 414642"/>
                <a:gd name="connsiteX94" fmla="*/ 151959 w 607639"/>
                <a:gd name="connsiteY94" fmla="*/ 80938 h 414642"/>
                <a:gd name="connsiteX95" fmla="*/ 162018 w 607639"/>
                <a:gd name="connsiteY95" fmla="*/ 91064 h 414642"/>
                <a:gd name="connsiteX96" fmla="*/ 151959 w 607639"/>
                <a:gd name="connsiteY96" fmla="*/ 101190 h 414642"/>
                <a:gd name="connsiteX97" fmla="*/ 91157 w 607639"/>
                <a:gd name="connsiteY97" fmla="*/ 101190 h 414642"/>
                <a:gd name="connsiteX98" fmla="*/ 81009 w 607639"/>
                <a:gd name="connsiteY98" fmla="*/ 91064 h 414642"/>
                <a:gd name="connsiteX99" fmla="*/ 91157 w 607639"/>
                <a:gd name="connsiteY99" fmla="*/ 80938 h 414642"/>
                <a:gd name="connsiteX100" fmla="*/ 243084 w 607639"/>
                <a:gd name="connsiteY100" fmla="*/ 40505 h 414642"/>
                <a:gd name="connsiteX101" fmla="*/ 334231 w 607639"/>
                <a:gd name="connsiteY101" fmla="*/ 40505 h 414642"/>
                <a:gd name="connsiteX102" fmla="*/ 344289 w 607639"/>
                <a:gd name="connsiteY102" fmla="*/ 50631 h 414642"/>
                <a:gd name="connsiteX103" fmla="*/ 334231 w 607639"/>
                <a:gd name="connsiteY103" fmla="*/ 60757 h 414642"/>
                <a:gd name="connsiteX104" fmla="*/ 243084 w 607639"/>
                <a:gd name="connsiteY104" fmla="*/ 60757 h 414642"/>
                <a:gd name="connsiteX105" fmla="*/ 232937 w 607639"/>
                <a:gd name="connsiteY105" fmla="*/ 50631 h 414642"/>
                <a:gd name="connsiteX106" fmla="*/ 243084 w 607639"/>
                <a:gd name="connsiteY106" fmla="*/ 40505 h 414642"/>
                <a:gd name="connsiteX107" fmla="*/ 91153 w 607639"/>
                <a:gd name="connsiteY107" fmla="*/ 40505 h 414642"/>
                <a:gd name="connsiteX108" fmla="*/ 202559 w 607639"/>
                <a:gd name="connsiteY108" fmla="*/ 40505 h 414642"/>
                <a:gd name="connsiteX109" fmla="*/ 212614 w 607639"/>
                <a:gd name="connsiteY109" fmla="*/ 50631 h 414642"/>
                <a:gd name="connsiteX110" fmla="*/ 202559 w 607639"/>
                <a:gd name="connsiteY110" fmla="*/ 60757 h 414642"/>
                <a:gd name="connsiteX111" fmla="*/ 91153 w 607639"/>
                <a:gd name="connsiteY111" fmla="*/ 60757 h 414642"/>
                <a:gd name="connsiteX112" fmla="*/ 81009 w 607639"/>
                <a:gd name="connsiteY112" fmla="*/ 50631 h 414642"/>
                <a:gd name="connsiteX113" fmla="*/ 91153 w 607639"/>
                <a:gd name="connsiteY113" fmla="*/ 40505 h 414642"/>
                <a:gd name="connsiteX114" fmla="*/ 70848 w 607639"/>
                <a:gd name="connsiteY114" fmla="*/ 20176 h 414642"/>
                <a:gd name="connsiteX115" fmla="*/ 60791 w 607639"/>
                <a:gd name="connsiteY115" fmla="*/ 30309 h 414642"/>
                <a:gd name="connsiteX116" fmla="*/ 60791 w 607639"/>
                <a:gd name="connsiteY116" fmla="*/ 343802 h 414642"/>
                <a:gd name="connsiteX117" fmla="*/ 222780 w 607639"/>
                <a:gd name="connsiteY117" fmla="*/ 343802 h 414642"/>
                <a:gd name="connsiteX118" fmla="*/ 232927 w 607639"/>
                <a:gd name="connsiteY118" fmla="*/ 353935 h 414642"/>
                <a:gd name="connsiteX119" fmla="*/ 232927 w 607639"/>
                <a:gd name="connsiteY119" fmla="*/ 364067 h 414642"/>
                <a:gd name="connsiteX120" fmla="*/ 374712 w 607639"/>
                <a:gd name="connsiteY120" fmla="*/ 364067 h 414642"/>
                <a:gd name="connsiteX121" fmla="*/ 374712 w 607639"/>
                <a:gd name="connsiteY121" fmla="*/ 353935 h 414642"/>
                <a:gd name="connsiteX122" fmla="*/ 384859 w 607639"/>
                <a:gd name="connsiteY122" fmla="*/ 343802 h 414642"/>
                <a:gd name="connsiteX123" fmla="*/ 546848 w 607639"/>
                <a:gd name="connsiteY123" fmla="*/ 343802 h 414642"/>
                <a:gd name="connsiteX124" fmla="*/ 546848 w 607639"/>
                <a:gd name="connsiteY124" fmla="*/ 30309 h 414642"/>
                <a:gd name="connsiteX125" fmla="*/ 536702 w 607639"/>
                <a:gd name="connsiteY125" fmla="*/ 20176 h 414642"/>
                <a:gd name="connsiteX126" fmla="*/ 70848 w 607639"/>
                <a:gd name="connsiteY126" fmla="*/ 0 h 414642"/>
                <a:gd name="connsiteX127" fmla="*/ 536702 w 607639"/>
                <a:gd name="connsiteY127" fmla="*/ 0 h 414642"/>
                <a:gd name="connsiteX128" fmla="*/ 567142 w 607639"/>
                <a:gd name="connsiteY128" fmla="*/ 30309 h 414642"/>
                <a:gd name="connsiteX129" fmla="*/ 567142 w 607639"/>
                <a:gd name="connsiteY129" fmla="*/ 343802 h 414642"/>
                <a:gd name="connsiteX130" fmla="*/ 597492 w 607639"/>
                <a:gd name="connsiteY130" fmla="*/ 343802 h 414642"/>
                <a:gd name="connsiteX131" fmla="*/ 607639 w 607639"/>
                <a:gd name="connsiteY131" fmla="*/ 353935 h 414642"/>
                <a:gd name="connsiteX132" fmla="*/ 607639 w 607639"/>
                <a:gd name="connsiteY132" fmla="*/ 384244 h 414642"/>
                <a:gd name="connsiteX133" fmla="*/ 577199 w 607639"/>
                <a:gd name="connsiteY133" fmla="*/ 414642 h 414642"/>
                <a:gd name="connsiteX134" fmla="*/ 30351 w 607639"/>
                <a:gd name="connsiteY134" fmla="*/ 414642 h 414642"/>
                <a:gd name="connsiteX135" fmla="*/ 0 w 607639"/>
                <a:gd name="connsiteY135" fmla="*/ 384244 h 414642"/>
                <a:gd name="connsiteX136" fmla="*/ 0 w 607639"/>
                <a:gd name="connsiteY136" fmla="*/ 353935 h 414642"/>
                <a:gd name="connsiteX137" fmla="*/ 10147 w 607639"/>
                <a:gd name="connsiteY137" fmla="*/ 343802 h 414642"/>
                <a:gd name="connsiteX138" fmla="*/ 40497 w 607639"/>
                <a:gd name="connsiteY138" fmla="*/ 343802 h 414642"/>
                <a:gd name="connsiteX139" fmla="*/ 40497 w 607639"/>
                <a:gd name="connsiteY139" fmla="*/ 30309 h 414642"/>
                <a:gd name="connsiteX140" fmla="*/ 70848 w 607639"/>
                <a:gd name="connsiteY140"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263288" y="252811"/>
                  </a:moveTo>
                  <a:cubicBezTo>
                    <a:pt x="252162" y="252811"/>
                    <a:pt x="243084" y="261967"/>
                    <a:pt x="243084" y="273078"/>
                  </a:cubicBezTo>
                  <a:cubicBezTo>
                    <a:pt x="243084" y="284189"/>
                    <a:pt x="252162" y="293255"/>
                    <a:pt x="263288" y="293255"/>
                  </a:cubicBezTo>
                  <a:cubicBezTo>
                    <a:pt x="274413" y="293255"/>
                    <a:pt x="283580" y="284189"/>
                    <a:pt x="283580" y="273078"/>
                  </a:cubicBezTo>
                  <a:cubicBezTo>
                    <a:pt x="283580" y="268100"/>
                    <a:pt x="281711" y="263567"/>
                    <a:pt x="278685" y="260011"/>
                  </a:cubicBezTo>
                  <a:cubicBezTo>
                    <a:pt x="278329" y="259655"/>
                    <a:pt x="277884" y="259300"/>
                    <a:pt x="277528" y="258944"/>
                  </a:cubicBezTo>
                  <a:cubicBezTo>
                    <a:pt x="277172" y="258589"/>
                    <a:pt x="276816" y="258144"/>
                    <a:pt x="276549" y="257789"/>
                  </a:cubicBezTo>
                  <a:cubicBezTo>
                    <a:pt x="272989" y="254678"/>
                    <a:pt x="268361" y="252811"/>
                    <a:pt x="263288" y="252811"/>
                  </a:cubicBezTo>
                  <a:close/>
                  <a:moveTo>
                    <a:pt x="121505" y="252811"/>
                  </a:moveTo>
                  <a:cubicBezTo>
                    <a:pt x="110380" y="252811"/>
                    <a:pt x="101302" y="261967"/>
                    <a:pt x="101302" y="273078"/>
                  </a:cubicBezTo>
                  <a:cubicBezTo>
                    <a:pt x="101302" y="284189"/>
                    <a:pt x="110380" y="293255"/>
                    <a:pt x="121505" y="293255"/>
                  </a:cubicBezTo>
                  <a:cubicBezTo>
                    <a:pt x="132631" y="293255"/>
                    <a:pt x="141798" y="284189"/>
                    <a:pt x="141798" y="273078"/>
                  </a:cubicBezTo>
                  <a:cubicBezTo>
                    <a:pt x="141798" y="261967"/>
                    <a:pt x="132631" y="252811"/>
                    <a:pt x="121505" y="252811"/>
                  </a:cubicBezTo>
                  <a:close/>
                  <a:moveTo>
                    <a:pt x="486063" y="232633"/>
                  </a:moveTo>
                  <a:cubicBezTo>
                    <a:pt x="474937" y="232633"/>
                    <a:pt x="465859" y="241700"/>
                    <a:pt x="465859" y="252811"/>
                  </a:cubicBezTo>
                  <a:cubicBezTo>
                    <a:pt x="465859" y="263922"/>
                    <a:pt x="474937" y="273078"/>
                    <a:pt x="486063" y="273078"/>
                  </a:cubicBezTo>
                  <a:cubicBezTo>
                    <a:pt x="497188" y="273078"/>
                    <a:pt x="506355" y="263922"/>
                    <a:pt x="506355" y="252811"/>
                  </a:cubicBezTo>
                  <a:cubicBezTo>
                    <a:pt x="506355" y="241700"/>
                    <a:pt x="497188" y="232633"/>
                    <a:pt x="486063" y="232633"/>
                  </a:cubicBezTo>
                  <a:close/>
                  <a:moveTo>
                    <a:pt x="192441" y="182056"/>
                  </a:moveTo>
                  <a:cubicBezTo>
                    <a:pt x="181316" y="182056"/>
                    <a:pt x="172148" y="191122"/>
                    <a:pt x="172148" y="202233"/>
                  </a:cubicBezTo>
                  <a:cubicBezTo>
                    <a:pt x="172148" y="213433"/>
                    <a:pt x="181316" y="222500"/>
                    <a:pt x="192441" y="222500"/>
                  </a:cubicBezTo>
                  <a:cubicBezTo>
                    <a:pt x="203566" y="222500"/>
                    <a:pt x="212645" y="213433"/>
                    <a:pt x="212645" y="202233"/>
                  </a:cubicBezTo>
                  <a:cubicBezTo>
                    <a:pt x="212645" y="191122"/>
                    <a:pt x="203566" y="182056"/>
                    <a:pt x="192441" y="182056"/>
                  </a:cubicBezTo>
                  <a:close/>
                  <a:moveTo>
                    <a:pt x="394923" y="131478"/>
                  </a:moveTo>
                  <a:cubicBezTo>
                    <a:pt x="383798" y="131478"/>
                    <a:pt x="374720" y="140544"/>
                    <a:pt x="374720" y="151744"/>
                  </a:cubicBezTo>
                  <a:cubicBezTo>
                    <a:pt x="374720" y="162856"/>
                    <a:pt x="383798" y="171922"/>
                    <a:pt x="394923" y="171922"/>
                  </a:cubicBezTo>
                  <a:cubicBezTo>
                    <a:pt x="406049" y="171922"/>
                    <a:pt x="415216" y="162856"/>
                    <a:pt x="415216" y="151744"/>
                  </a:cubicBezTo>
                  <a:cubicBezTo>
                    <a:pt x="415216" y="140544"/>
                    <a:pt x="406049" y="131478"/>
                    <a:pt x="394923" y="131478"/>
                  </a:cubicBezTo>
                  <a:close/>
                  <a:moveTo>
                    <a:pt x="394923" y="111211"/>
                  </a:moveTo>
                  <a:cubicBezTo>
                    <a:pt x="417263" y="111211"/>
                    <a:pt x="435420" y="129433"/>
                    <a:pt x="435420" y="151744"/>
                  </a:cubicBezTo>
                  <a:cubicBezTo>
                    <a:pt x="435420" y="156456"/>
                    <a:pt x="434619" y="161078"/>
                    <a:pt x="433106" y="165344"/>
                  </a:cubicBezTo>
                  <a:lnTo>
                    <a:pt x="472979" y="214589"/>
                  </a:lnTo>
                  <a:cubicBezTo>
                    <a:pt x="477162" y="213167"/>
                    <a:pt x="481523" y="212367"/>
                    <a:pt x="486063" y="212367"/>
                  </a:cubicBezTo>
                  <a:cubicBezTo>
                    <a:pt x="508402" y="212367"/>
                    <a:pt x="526559" y="230589"/>
                    <a:pt x="526559" y="252811"/>
                  </a:cubicBezTo>
                  <a:cubicBezTo>
                    <a:pt x="526559" y="275122"/>
                    <a:pt x="508402" y="293255"/>
                    <a:pt x="486063" y="293255"/>
                  </a:cubicBezTo>
                  <a:cubicBezTo>
                    <a:pt x="463812" y="293255"/>
                    <a:pt x="445566" y="275122"/>
                    <a:pt x="445566" y="252811"/>
                  </a:cubicBezTo>
                  <a:cubicBezTo>
                    <a:pt x="445566" y="242411"/>
                    <a:pt x="449571" y="232900"/>
                    <a:pt x="456157" y="225700"/>
                  </a:cubicBezTo>
                  <a:lnTo>
                    <a:pt x="421090" y="182500"/>
                  </a:lnTo>
                  <a:cubicBezTo>
                    <a:pt x="414059" y="188544"/>
                    <a:pt x="404892" y="192189"/>
                    <a:pt x="394923" y="192189"/>
                  </a:cubicBezTo>
                  <a:cubicBezTo>
                    <a:pt x="384866" y="192189"/>
                    <a:pt x="375610" y="188367"/>
                    <a:pt x="368489" y="182233"/>
                  </a:cubicBezTo>
                  <a:lnTo>
                    <a:pt x="298088" y="252455"/>
                  </a:lnTo>
                  <a:cubicBezTo>
                    <a:pt x="301737" y="258500"/>
                    <a:pt x="303784" y="265522"/>
                    <a:pt x="303784" y="273078"/>
                  </a:cubicBezTo>
                  <a:cubicBezTo>
                    <a:pt x="303784" y="295300"/>
                    <a:pt x="285627" y="313522"/>
                    <a:pt x="263288" y="313522"/>
                  </a:cubicBezTo>
                  <a:cubicBezTo>
                    <a:pt x="241037" y="313522"/>
                    <a:pt x="222791" y="295300"/>
                    <a:pt x="222791" y="273078"/>
                  </a:cubicBezTo>
                  <a:cubicBezTo>
                    <a:pt x="222791" y="262944"/>
                    <a:pt x="226529" y="253700"/>
                    <a:pt x="232759" y="246589"/>
                  </a:cubicBezTo>
                  <a:lnTo>
                    <a:pt x="218964" y="232811"/>
                  </a:lnTo>
                  <a:cubicBezTo>
                    <a:pt x="211844" y="238944"/>
                    <a:pt x="202498" y="242767"/>
                    <a:pt x="192441" y="242767"/>
                  </a:cubicBezTo>
                  <a:cubicBezTo>
                    <a:pt x="182295" y="242767"/>
                    <a:pt x="173038" y="238944"/>
                    <a:pt x="165918" y="232811"/>
                  </a:cubicBezTo>
                  <a:lnTo>
                    <a:pt x="152123" y="246589"/>
                  </a:lnTo>
                  <a:cubicBezTo>
                    <a:pt x="158264" y="253700"/>
                    <a:pt x="162002" y="262944"/>
                    <a:pt x="162002" y="273078"/>
                  </a:cubicBezTo>
                  <a:cubicBezTo>
                    <a:pt x="162002" y="295300"/>
                    <a:pt x="143845" y="313522"/>
                    <a:pt x="121505" y="313522"/>
                  </a:cubicBezTo>
                  <a:cubicBezTo>
                    <a:pt x="99255" y="313522"/>
                    <a:pt x="81009" y="295300"/>
                    <a:pt x="81009" y="273078"/>
                  </a:cubicBezTo>
                  <a:cubicBezTo>
                    <a:pt x="81009" y="250856"/>
                    <a:pt x="99255" y="232633"/>
                    <a:pt x="121505" y="232633"/>
                  </a:cubicBezTo>
                  <a:cubicBezTo>
                    <a:pt x="126668" y="232633"/>
                    <a:pt x="131563" y="233611"/>
                    <a:pt x="136013" y="235300"/>
                  </a:cubicBezTo>
                  <a:lnTo>
                    <a:pt x="154615" y="216722"/>
                  </a:lnTo>
                  <a:cubicBezTo>
                    <a:pt x="152924" y="212278"/>
                    <a:pt x="151945" y="207389"/>
                    <a:pt x="151945" y="202233"/>
                  </a:cubicBezTo>
                  <a:cubicBezTo>
                    <a:pt x="151945" y="180011"/>
                    <a:pt x="170101" y="161789"/>
                    <a:pt x="192441" y="161789"/>
                  </a:cubicBezTo>
                  <a:cubicBezTo>
                    <a:pt x="214692" y="161789"/>
                    <a:pt x="232937" y="180011"/>
                    <a:pt x="232937" y="202233"/>
                  </a:cubicBezTo>
                  <a:cubicBezTo>
                    <a:pt x="232937" y="207122"/>
                    <a:pt x="232047" y="211744"/>
                    <a:pt x="230534" y="216011"/>
                  </a:cubicBezTo>
                  <a:lnTo>
                    <a:pt x="249492" y="235033"/>
                  </a:lnTo>
                  <a:cubicBezTo>
                    <a:pt x="253853" y="233433"/>
                    <a:pt x="258481" y="232633"/>
                    <a:pt x="263288" y="232633"/>
                  </a:cubicBezTo>
                  <a:cubicBezTo>
                    <a:pt x="270853" y="232633"/>
                    <a:pt x="277884" y="234678"/>
                    <a:pt x="283936" y="238322"/>
                  </a:cubicBezTo>
                  <a:lnTo>
                    <a:pt x="356830" y="165433"/>
                  </a:lnTo>
                  <a:cubicBezTo>
                    <a:pt x="355317" y="161167"/>
                    <a:pt x="354427" y="156544"/>
                    <a:pt x="354427" y="151744"/>
                  </a:cubicBezTo>
                  <a:cubicBezTo>
                    <a:pt x="354427" y="129433"/>
                    <a:pt x="372672" y="111211"/>
                    <a:pt x="394923" y="111211"/>
                  </a:cubicBezTo>
                  <a:close/>
                  <a:moveTo>
                    <a:pt x="324090" y="80938"/>
                  </a:moveTo>
                  <a:lnTo>
                    <a:pt x="334234" y="80938"/>
                  </a:lnTo>
                  <a:cubicBezTo>
                    <a:pt x="340285" y="80938"/>
                    <a:pt x="344289" y="85024"/>
                    <a:pt x="344289" y="91064"/>
                  </a:cubicBezTo>
                  <a:cubicBezTo>
                    <a:pt x="344289" y="97104"/>
                    <a:pt x="340285" y="101190"/>
                    <a:pt x="334234" y="101190"/>
                  </a:cubicBezTo>
                  <a:lnTo>
                    <a:pt x="324090" y="101190"/>
                  </a:lnTo>
                  <a:cubicBezTo>
                    <a:pt x="318039" y="101190"/>
                    <a:pt x="313946" y="97104"/>
                    <a:pt x="313946" y="91064"/>
                  </a:cubicBezTo>
                  <a:cubicBezTo>
                    <a:pt x="313946" y="85024"/>
                    <a:pt x="318039" y="80938"/>
                    <a:pt x="324090" y="80938"/>
                  </a:cubicBezTo>
                  <a:close/>
                  <a:moveTo>
                    <a:pt x="192417" y="80938"/>
                  </a:moveTo>
                  <a:lnTo>
                    <a:pt x="283548" y="80938"/>
                  </a:lnTo>
                  <a:cubicBezTo>
                    <a:pt x="289600" y="80938"/>
                    <a:pt x="293694" y="85024"/>
                    <a:pt x="293694" y="91064"/>
                  </a:cubicBezTo>
                  <a:cubicBezTo>
                    <a:pt x="293694" y="97104"/>
                    <a:pt x="289600" y="101190"/>
                    <a:pt x="283548" y="101190"/>
                  </a:cubicBezTo>
                  <a:lnTo>
                    <a:pt x="192417" y="101190"/>
                  </a:lnTo>
                  <a:cubicBezTo>
                    <a:pt x="186365" y="101190"/>
                    <a:pt x="182271" y="97104"/>
                    <a:pt x="182271" y="91064"/>
                  </a:cubicBezTo>
                  <a:cubicBezTo>
                    <a:pt x="182271" y="85024"/>
                    <a:pt x="186365" y="80938"/>
                    <a:pt x="192417" y="80938"/>
                  </a:cubicBezTo>
                  <a:close/>
                  <a:moveTo>
                    <a:pt x="91157" y="80938"/>
                  </a:moveTo>
                  <a:lnTo>
                    <a:pt x="151959" y="80938"/>
                  </a:lnTo>
                  <a:cubicBezTo>
                    <a:pt x="158012" y="80938"/>
                    <a:pt x="162018" y="85024"/>
                    <a:pt x="162018" y="91064"/>
                  </a:cubicBezTo>
                  <a:cubicBezTo>
                    <a:pt x="162018" y="97104"/>
                    <a:pt x="158012" y="101190"/>
                    <a:pt x="151959" y="101190"/>
                  </a:cubicBezTo>
                  <a:lnTo>
                    <a:pt x="91157" y="101190"/>
                  </a:lnTo>
                  <a:cubicBezTo>
                    <a:pt x="85104" y="101190"/>
                    <a:pt x="81009" y="97104"/>
                    <a:pt x="81009" y="91064"/>
                  </a:cubicBezTo>
                  <a:cubicBezTo>
                    <a:pt x="81009" y="85024"/>
                    <a:pt x="85104" y="80938"/>
                    <a:pt x="91157" y="80938"/>
                  </a:cubicBezTo>
                  <a:close/>
                  <a:moveTo>
                    <a:pt x="243084" y="40505"/>
                  </a:moveTo>
                  <a:lnTo>
                    <a:pt x="334231" y="40505"/>
                  </a:lnTo>
                  <a:cubicBezTo>
                    <a:pt x="340284" y="40505"/>
                    <a:pt x="344289" y="44591"/>
                    <a:pt x="344289" y="50631"/>
                  </a:cubicBezTo>
                  <a:cubicBezTo>
                    <a:pt x="344289" y="56671"/>
                    <a:pt x="340284" y="60757"/>
                    <a:pt x="334231" y="60757"/>
                  </a:cubicBezTo>
                  <a:lnTo>
                    <a:pt x="243084" y="60757"/>
                  </a:lnTo>
                  <a:cubicBezTo>
                    <a:pt x="236942" y="60757"/>
                    <a:pt x="232937" y="56671"/>
                    <a:pt x="232937" y="50631"/>
                  </a:cubicBezTo>
                  <a:cubicBezTo>
                    <a:pt x="232937" y="44591"/>
                    <a:pt x="236942" y="40505"/>
                    <a:pt x="243084" y="40505"/>
                  </a:cubicBezTo>
                  <a:close/>
                  <a:moveTo>
                    <a:pt x="91153" y="40505"/>
                  </a:moveTo>
                  <a:lnTo>
                    <a:pt x="202559" y="40505"/>
                  </a:lnTo>
                  <a:cubicBezTo>
                    <a:pt x="208610" y="40505"/>
                    <a:pt x="212614" y="44591"/>
                    <a:pt x="212614" y="50631"/>
                  </a:cubicBezTo>
                  <a:cubicBezTo>
                    <a:pt x="212614" y="56671"/>
                    <a:pt x="208610" y="60757"/>
                    <a:pt x="202559" y="60757"/>
                  </a:cubicBezTo>
                  <a:lnTo>
                    <a:pt x="91153" y="60757"/>
                  </a:lnTo>
                  <a:cubicBezTo>
                    <a:pt x="85102" y="60757"/>
                    <a:pt x="81009" y="56671"/>
                    <a:pt x="81009" y="50631"/>
                  </a:cubicBezTo>
                  <a:cubicBezTo>
                    <a:pt x="81009" y="44591"/>
                    <a:pt x="85102" y="40505"/>
                    <a:pt x="91153" y="40505"/>
                  </a:cubicBezTo>
                  <a:close/>
                  <a:moveTo>
                    <a:pt x="70848" y="20176"/>
                  </a:moveTo>
                  <a:cubicBezTo>
                    <a:pt x="64796" y="20176"/>
                    <a:pt x="60791" y="24265"/>
                    <a:pt x="60791" y="30309"/>
                  </a:cubicBezTo>
                  <a:lnTo>
                    <a:pt x="60791" y="343802"/>
                  </a:lnTo>
                  <a:lnTo>
                    <a:pt x="222780" y="343802"/>
                  </a:lnTo>
                  <a:cubicBezTo>
                    <a:pt x="228833" y="343802"/>
                    <a:pt x="232927" y="347891"/>
                    <a:pt x="232927" y="353935"/>
                  </a:cubicBezTo>
                  <a:lnTo>
                    <a:pt x="232927" y="364067"/>
                  </a:lnTo>
                  <a:lnTo>
                    <a:pt x="374712" y="364067"/>
                  </a:lnTo>
                  <a:lnTo>
                    <a:pt x="374712" y="353935"/>
                  </a:lnTo>
                  <a:cubicBezTo>
                    <a:pt x="374712" y="347891"/>
                    <a:pt x="378717" y="343802"/>
                    <a:pt x="384859" y="343802"/>
                  </a:cubicBezTo>
                  <a:lnTo>
                    <a:pt x="546848" y="343802"/>
                  </a:lnTo>
                  <a:lnTo>
                    <a:pt x="546848" y="30309"/>
                  </a:lnTo>
                  <a:cubicBezTo>
                    <a:pt x="546848" y="24265"/>
                    <a:pt x="542754" y="20176"/>
                    <a:pt x="536702" y="20176"/>
                  </a:cubicBezTo>
                  <a:close/>
                  <a:moveTo>
                    <a:pt x="70848" y="0"/>
                  </a:moveTo>
                  <a:lnTo>
                    <a:pt x="536702" y="0"/>
                  </a:lnTo>
                  <a:cubicBezTo>
                    <a:pt x="553969" y="0"/>
                    <a:pt x="567142" y="13155"/>
                    <a:pt x="567142" y="30309"/>
                  </a:cubicBezTo>
                  <a:lnTo>
                    <a:pt x="567142" y="343802"/>
                  </a:lnTo>
                  <a:lnTo>
                    <a:pt x="597492" y="343802"/>
                  </a:lnTo>
                  <a:cubicBezTo>
                    <a:pt x="603545" y="343802"/>
                    <a:pt x="607639" y="347891"/>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1"/>
                    <a:pt x="4094" y="343802"/>
                    <a:pt x="10147" y="343802"/>
                  </a:cubicBezTo>
                  <a:lnTo>
                    <a:pt x="40497" y="343802"/>
                  </a:lnTo>
                  <a:lnTo>
                    <a:pt x="40497" y="30309"/>
                  </a:lnTo>
                  <a:cubicBezTo>
                    <a:pt x="40497" y="13155"/>
                    <a:pt x="53670" y="0"/>
                    <a:pt x="70848" y="0"/>
                  </a:cubicBezTo>
                  <a:close/>
                </a:path>
              </a:pathLst>
            </a:custGeom>
            <a:solidFill>
              <a:schemeClr val="accent2"/>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6" name="直接连接符 25"/>
            <p:cNvCxnSpPr/>
            <p:nvPr>
              <p:custDataLst>
                <p:tags r:id="rId28"/>
              </p:custDataLst>
            </p:nvPr>
          </p:nvCxnSpPr>
          <p:spPr>
            <a:xfrm rot="10904570" flipH="1" flipV="1">
              <a:off x="9176" y="2755"/>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29"/>
              </p:custDataLst>
            </p:nvPr>
          </p:nvSpPr>
          <p:spPr>
            <a:xfrm rot="171317">
              <a:off x="9231" y="3168"/>
              <a:ext cx="495" cy="495"/>
            </a:xfrm>
            <a:prstGeom prst="ellipse">
              <a:avLst/>
            </a:prstGeom>
            <a:solidFill>
              <a:schemeClr val="lt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07</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9" name="椭圆 28"/>
            <p:cNvSpPr/>
            <p:nvPr>
              <p:custDataLst>
                <p:tags r:id="rId30"/>
              </p:custDataLst>
            </p:nvPr>
          </p:nvSpPr>
          <p:spPr>
            <a:xfrm rot="10904570">
              <a:off x="9502" y="4395"/>
              <a:ext cx="1155" cy="1155"/>
            </a:xfrm>
            <a:prstGeom prst="ellipse">
              <a:avLst/>
            </a:prstGeom>
            <a:solidFill>
              <a:schemeClr val="lt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0" name="任意多边形 29"/>
            <p:cNvSpPr/>
            <p:nvPr>
              <p:custDataLst>
                <p:tags r:id="rId31"/>
              </p:custDataLst>
            </p:nvPr>
          </p:nvSpPr>
          <p:spPr bwMode="auto">
            <a:xfrm>
              <a:off x="9735" y="4737"/>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accent3"/>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32" name="直接连接符 31"/>
            <p:cNvCxnSpPr/>
            <p:nvPr>
              <p:custDataLst>
                <p:tags r:id="rId32"/>
              </p:custDataLst>
            </p:nvPr>
          </p:nvCxnSpPr>
          <p:spPr>
            <a:xfrm flipH="1" flipV="1">
              <a:off x="13208" y="1945"/>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33"/>
              </p:custDataLst>
            </p:nvPr>
          </p:nvSpPr>
          <p:spPr>
            <a:xfrm rot="183234">
              <a:off x="13708" y="3503"/>
              <a:ext cx="495" cy="495"/>
            </a:xfrm>
            <a:prstGeom prst="ellipse">
              <a:avLst/>
            </a:prstGeom>
            <a:solidFill>
              <a:schemeClr val="lt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08</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36" name="椭圆 35"/>
            <p:cNvSpPr/>
            <p:nvPr>
              <p:custDataLst>
                <p:tags r:id="rId34"/>
              </p:custDataLst>
            </p:nvPr>
          </p:nvSpPr>
          <p:spPr>
            <a:xfrm>
              <a:off x="12742" y="1557"/>
              <a:ext cx="1155" cy="1155"/>
            </a:xfrm>
            <a:prstGeom prst="ellipse">
              <a:avLst/>
            </a:prstGeom>
            <a:solidFill>
              <a:schemeClr val="l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7" name="任意多边形 36"/>
            <p:cNvSpPr/>
            <p:nvPr>
              <p:custDataLst>
                <p:tags r:id="rId35"/>
              </p:custDataLst>
            </p:nvPr>
          </p:nvSpPr>
          <p:spPr bwMode="auto">
            <a:xfrm>
              <a:off x="12975" y="1790"/>
              <a:ext cx="689" cy="688"/>
            </a:xfrm>
            <a:custGeom>
              <a:avLst/>
              <a:gdLst>
                <a:gd name="T0" fmla="*/ 6827 w 6827"/>
                <a:gd name="T1" fmla="*/ 910 h 6827"/>
                <a:gd name="T2" fmla="*/ 5916 w 6827"/>
                <a:gd name="T3" fmla="*/ 0 h 6827"/>
                <a:gd name="T4" fmla="*/ 5006 w 6827"/>
                <a:gd name="T5" fmla="*/ 910 h 6827"/>
                <a:gd name="T6" fmla="*/ 5796 w 6827"/>
                <a:gd name="T7" fmla="*/ 1812 h 6827"/>
                <a:gd name="T8" fmla="*/ 4892 w 6827"/>
                <a:gd name="T9" fmla="*/ 2617 h 6827"/>
                <a:gd name="T10" fmla="*/ 1934 w 6827"/>
                <a:gd name="T11" fmla="*/ 2617 h 6827"/>
                <a:gd name="T12" fmla="*/ 796 w 6827"/>
                <a:gd name="T13" fmla="*/ 3755 h 6827"/>
                <a:gd name="T14" fmla="*/ 796 w 6827"/>
                <a:gd name="T15" fmla="*/ 5014 h 6827"/>
                <a:gd name="T16" fmla="*/ 0 w 6827"/>
                <a:gd name="T17" fmla="*/ 5916 h 6827"/>
                <a:gd name="T18" fmla="*/ 910 w 6827"/>
                <a:gd name="T19" fmla="*/ 6827 h 6827"/>
                <a:gd name="T20" fmla="*/ 1820 w 6827"/>
                <a:gd name="T21" fmla="*/ 5916 h 6827"/>
                <a:gd name="T22" fmla="*/ 1024 w 6827"/>
                <a:gd name="T23" fmla="*/ 5014 h 6827"/>
                <a:gd name="T24" fmla="*/ 1024 w 6827"/>
                <a:gd name="T25" fmla="*/ 3755 h 6827"/>
                <a:gd name="T26" fmla="*/ 1934 w 6827"/>
                <a:gd name="T27" fmla="*/ 2844 h 6827"/>
                <a:gd name="T28" fmla="*/ 3757 w 6827"/>
                <a:gd name="T29" fmla="*/ 2844 h 6827"/>
                <a:gd name="T30" fmla="*/ 3300 w 6827"/>
                <a:gd name="T31" fmla="*/ 3755 h 6827"/>
                <a:gd name="T32" fmla="*/ 3300 w 6827"/>
                <a:gd name="T33" fmla="*/ 5014 h 6827"/>
                <a:gd name="T34" fmla="*/ 2503 w 6827"/>
                <a:gd name="T35" fmla="*/ 5916 h 6827"/>
                <a:gd name="T36" fmla="*/ 3413 w 6827"/>
                <a:gd name="T37" fmla="*/ 6827 h 6827"/>
                <a:gd name="T38" fmla="*/ 4324 w 6827"/>
                <a:gd name="T39" fmla="*/ 5916 h 6827"/>
                <a:gd name="T40" fmla="*/ 3527 w 6827"/>
                <a:gd name="T41" fmla="*/ 5014 h 6827"/>
                <a:gd name="T42" fmla="*/ 3527 w 6827"/>
                <a:gd name="T43" fmla="*/ 3755 h 6827"/>
                <a:gd name="T44" fmla="*/ 4437 w 6827"/>
                <a:gd name="T45" fmla="*/ 2844 h 6827"/>
                <a:gd name="T46" fmla="*/ 4892 w 6827"/>
                <a:gd name="T47" fmla="*/ 2844 h 6827"/>
                <a:gd name="T48" fmla="*/ 6025 w 6827"/>
                <a:gd name="T49" fmla="*/ 1814 h 6827"/>
                <a:gd name="T50" fmla="*/ 6827 w 6827"/>
                <a:gd name="T51" fmla="*/ 910 h 6827"/>
                <a:gd name="T52" fmla="*/ 1593 w 6827"/>
                <a:gd name="T53" fmla="*/ 5916 h 6827"/>
                <a:gd name="T54" fmla="*/ 910 w 6827"/>
                <a:gd name="T55" fmla="*/ 6599 h 6827"/>
                <a:gd name="T56" fmla="*/ 228 w 6827"/>
                <a:gd name="T57" fmla="*/ 5916 h 6827"/>
                <a:gd name="T58" fmla="*/ 910 w 6827"/>
                <a:gd name="T59" fmla="*/ 5234 h 6827"/>
                <a:gd name="T60" fmla="*/ 1593 w 6827"/>
                <a:gd name="T61" fmla="*/ 5916 h 6827"/>
                <a:gd name="T62" fmla="*/ 4096 w 6827"/>
                <a:gd name="T63" fmla="*/ 5916 h 6827"/>
                <a:gd name="T64" fmla="*/ 3413 w 6827"/>
                <a:gd name="T65" fmla="*/ 6599 h 6827"/>
                <a:gd name="T66" fmla="*/ 2731 w 6827"/>
                <a:gd name="T67" fmla="*/ 5916 h 6827"/>
                <a:gd name="T68" fmla="*/ 3413 w 6827"/>
                <a:gd name="T69" fmla="*/ 5234 h 6827"/>
                <a:gd name="T70" fmla="*/ 4096 w 6827"/>
                <a:gd name="T71" fmla="*/ 5916 h 6827"/>
                <a:gd name="T72" fmla="*/ 5916 w 6827"/>
                <a:gd name="T73" fmla="*/ 1593 h 6827"/>
                <a:gd name="T74" fmla="*/ 5234 w 6827"/>
                <a:gd name="T75" fmla="*/ 910 h 6827"/>
                <a:gd name="T76" fmla="*/ 5916 w 6827"/>
                <a:gd name="T77" fmla="*/ 228 h 6827"/>
                <a:gd name="T78" fmla="*/ 6599 w 6827"/>
                <a:gd name="T79" fmla="*/ 910 h 6827"/>
                <a:gd name="T80" fmla="*/ 5916 w 6827"/>
                <a:gd name="T81" fmla="*/ 159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27" h="6827">
                  <a:moveTo>
                    <a:pt x="6827" y="910"/>
                  </a:moveTo>
                  <a:cubicBezTo>
                    <a:pt x="6827" y="410"/>
                    <a:pt x="6417" y="0"/>
                    <a:pt x="5916" y="0"/>
                  </a:cubicBezTo>
                  <a:cubicBezTo>
                    <a:pt x="5416" y="0"/>
                    <a:pt x="5006" y="410"/>
                    <a:pt x="5006" y="910"/>
                  </a:cubicBezTo>
                  <a:cubicBezTo>
                    <a:pt x="5006" y="1370"/>
                    <a:pt x="5352" y="1753"/>
                    <a:pt x="5796" y="1812"/>
                  </a:cubicBezTo>
                  <a:cubicBezTo>
                    <a:pt x="5744" y="2264"/>
                    <a:pt x="5357" y="2617"/>
                    <a:pt x="4892" y="2617"/>
                  </a:cubicBezTo>
                  <a:lnTo>
                    <a:pt x="1934" y="2617"/>
                  </a:lnTo>
                  <a:cubicBezTo>
                    <a:pt x="1308" y="2617"/>
                    <a:pt x="796" y="3129"/>
                    <a:pt x="796" y="3755"/>
                  </a:cubicBezTo>
                  <a:lnTo>
                    <a:pt x="796" y="5014"/>
                  </a:lnTo>
                  <a:cubicBezTo>
                    <a:pt x="349" y="5070"/>
                    <a:pt x="0" y="5454"/>
                    <a:pt x="0" y="5916"/>
                  </a:cubicBezTo>
                  <a:cubicBezTo>
                    <a:pt x="0" y="6417"/>
                    <a:pt x="410" y="6827"/>
                    <a:pt x="910" y="6827"/>
                  </a:cubicBezTo>
                  <a:cubicBezTo>
                    <a:pt x="1411" y="6827"/>
                    <a:pt x="1820" y="6417"/>
                    <a:pt x="1820" y="5916"/>
                  </a:cubicBezTo>
                  <a:cubicBezTo>
                    <a:pt x="1820" y="5454"/>
                    <a:pt x="1471" y="5070"/>
                    <a:pt x="1024" y="5014"/>
                  </a:cubicBezTo>
                  <a:lnTo>
                    <a:pt x="1024" y="3755"/>
                  </a:lnTo>
                  <a:cubicBezTo>
                    <a:pt x="1024" y="3254"/>
                    <a:pt x="1434" y="2844"/>
                    <a:pt x="1934" y="2844"/>
                  </a:cubicBezTo>
                  <a:lnTo>
                    <a:pt x="3757" y="2844"/>
                  </a:lnTo>
                  <a:cubicBezTo>
                    <a:pt x="3480" y="3052"/>
                    <a:pt x="3300" y="3384"/>
                    <a:pt x="3300" y="3755"/>
                  </a:cubicBezTo>
                  <a:lnTo>
                    <a:pt x="3300" y="5014"/>
                  </a:lnTo>
                  <a:cubicBezTo>
                    <a:pt x="2852" y="5070"/>
                    <a:pt x="2503" y="5454"/>
                    <a:pt x="2503" y="5916"/>
                  </a:cubicBezTo>
                  <a:cubicBezTo>
                    <a:pt x="2503" y="6417"/>
                    <a:pt x="2913" y="6827"/>
                    <a:pt x="3413" y="6827"/>
                  </a:cubicBezTo>
                  <a:cubicBezTo>
                    <a:pt x="3914" y="6827"/>
                    <a:pt x="4324" y="6417"/>
                    <a:pt x="4324" y="5916"/>
                  </a:cubicBezTo>
                  <a:cubicBezTo>
                    <a:pt x="4324" y="5454"/>
                    <a:pt x="3975" y="5070"/>
                    <a:pt x="3527" y="5014"/>
                  </a:cubicBezTo>
                  <a:lnTo>
                    <a:pt x="3527" y="3755"/>
                  </a:lnTo>
                  <a:cubicBezTo>
                    <a:pt x="3527" y="3254"/>
                    <a:pt x="3937" y="2844"/>
                    <a:pt x="4437" y="2844"/>
                  </a:cubicBezTo>
                  <a:lnTo>
                    <a:pt x="4892" y="2844"/>
                  </a:lnTo>
                  <a:cubicBezTo>
                    <a:pt x="5482" y="2844"/>
                    <a:pt x="5971" y="2390"/>
                    <a:pt x="6025" y="1814"/>
                  </a:cubicBezTo>
                  <a:cubicBezTo>
                    <a:pt x="6475" y="1760"/>
                    <a:pt x="6827" y="1374"/>
                    <a:pt x="6827" y="910"/>
                  </a:cubicBezTo>
                  <a:close/>
                  <a:moveTo>
                    <a:pt x="1593" y="5916"/>
                  </a:moveTo>
                  <a:cubicBezTo>
                    <a:pt x="1593" y="6292"/>
                    <a:pt x="1286" y="6599"/>
                    <a:pt x="910" y="6599"/>
                  </a:cubicBezTo>
                  <a:cubicBezTo>
                    <a:pt x="535" y="6599"/>
                    <a:pt x="228" y="6292"/>
                    <a:pt x="228" y="5916"/>
                  </a:cubicBezTo>
                  <a:cubicBezTo>
                    <a:pt x="228" y="5541"/>
                    <a:pt x="535" y="5234"/>
                    <a:pt x="910" y="5234"/>
                  </a:cubicBezTo>
                  <a:cubicBezTo>
                    <a:pt x="1286" y="5234"/>
                    <a:pt x="1593" y="5541"/>
                    <a:pt x="1593" y="5916"/>
                  </a:cubicBezTo>
                  <a:close/>
                  <a:moveTo>
                    <a:pt x="4096" y="5916"/>
                  </a:moveTo>
                  <a:cubicBezTo>
                    <a:pt x="4096" y="6292"/>
                    <a:pt x="3789" y="6599"/>
                    <a:pt x="3413" y="6599"/>
                  </a:cubicBezTo>
                  <a:cubicBezTo>
                    <a:pt x="3038" y="6599"/>
                    <a:pt x="2731" y="6292"/>
                    <a:pt x="2731" y="5916"/>
                  </a:cubicBezTo>
                  <a:cubicBezTo>
                    <a:pt x="2731" y="5541"/>
                    <a:pt x="3038" y="5234"/>
                    <a:pt x="3413" y="5234"/>
                  </a:cubicBezTo>
                  <a:cubicBezTo>
                    <a:pt x="3789" y="5234"/>
                    <a:pt x="4096" y="5541"/>
                    <a:pt x="4096" y="5916"/>
                  </a:cubicBezTo>
                  <a:close/>
                  <a:moveTo>
                    <a:pt x="5916" y="1593"/>
                  </a:moveTo>
                  <a:cubicBezTo>
                    <a:pt x="5541" y="1593"/>
                    <a:pt x="5234" y="1286"/>
                    <a:pt x="5234" y="910"/>
                  </a:cubicBezTo>
                  <a:cubicBezTo>
                    <a:pt x="5234" y="535"/>
                    <a:pt x="5541" y="228"/>
                    <a:pt x="5916" y="228"/>
                  </a:cubicBezTo>
                  <a:cubicBezTo>
                    <a:pt x="6292" y="228"/>
                    <a:pt x="6599" y="535"/>
                    <a:pt x="6599" y="910"/>
                  </a:cubicBezTo>
                  <a:cubicBezTo>
                    <a:pt x="6599" y="1286"/>
                    <a:pt x="6292" y="1593"/>
                    <a:pt x="5916" y="1593"/>
                  </a:cubicBezTo>
                  <a:close/>
                </a:path>
              </a:pathLst>
            </a:custGeom>
            <a:solidFill>
              <a:schemeClr val="accent4"/>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sp>
          <p:nvSpPr>
            <p:cNvPr id="46" name="文本框 45"/>
            <p:cNvSpPr txBox="1"/>
            <p:nvPr>
              <p:custDataLst>
                <p:tags r:id="rId36"/>
              </p:custDataLst>
            </p:nvPr>
          </p:nvSpPr>
          <p:spPr bwMode="auto">
            <a:xfrm>
              <a:off x="2970" y="7279"/>
              <a:ext cx="3356"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sp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在制动器、安全装置失灵、吊钩防松装置损坏、钢丝绳损伤达到报废标准等情况下严禁起吊操作。</a:t>
              </a:r>
              <a:endPar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48" name="文本框 47"/>
            <p:cNvSpPr txBox="1"/>
            <p:nvPr>
              <p:custDataLst>
                <p:tags r:id="rId37"/>
              </p:custDataLst>
            </p:nvPr>
          </p:nvSpPr>
          <p:spPr bwMode="auto">
            <a:xfrm>
              <a:off x="6764" y="6218"/>
              <a:ext cx="3356" cy="2937"/>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应按规定负荷进行吊装，吊具、索具经计算选择使用，严禁超负荷运行。所吊重物接近或达到额定起重吊装能力时，应检查制动器，用低高度、短行程试吊后，再平稳吊起。</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50" name="文本框 49"/>
            <p:cNvSpPr txBox="1"/>
            <p:nvPr>
              <p:custDataLst>
                <p:tags r:id="rId38"/>
              </p:custDataLst>
            </p:nvPr>
          </p:nvSpPr>
          <p:spPr bwMode="auto">
            <a:xfrm>
              <a:off x="10683" y="4529"/>
              <a:ext cx="3356" cy="213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重物捆绑、紧固、吊挂不牢，吊挂不平衡而可能滑动，或斜拉重物，棱角吊物与钢丝绳之间没有衬垫时不得进行起吊。</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sp>
          <p:nvSpPr>
            <p:cNvPr id="52" name="文本框 51"/>
            <p:cNvSpPr txBox="1"/>
            <p:nvPr>
              <p:custDataLst>
                <p:tags r:id="rId39"/>
              </p:custDataLst>
            </p:nvPr>
          </p:nvSpPr>
          <p:spPr bwMode="auto">
            <a:xfrm>
              <a:off x="14282" y="3675"/>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不准用吊钩直接缠绕重物，不得将不同种类或不同规格的索具混在一起使用。</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grp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2" name="图片 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吊装操作人员安全要求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27" name="组合 26"/>
          <p:cNvGrpSpPr/>
          <p:nvPr/>
        </p:nvGrpSpPr>
        <p:grpSpPr>
          <a:xfrm>
            <a:off x="72635" y="1080135"/>
            <a:ext cx="12046730" cy="4567085"/>
            <a:chOff x="293" y="1557"/>
            <a:chExt cx="18625" cy="7061"/>
          </a:xfrm>
        </p:grpSpPr>
        <p:cxnSp>
          <p:nvCxnSpPr>
            <p:cNvPr id="9" name="直接连接符 8"/>
            <p:cNvCxnSpPr/>
            <p:nvPr>
              <p:custDataLst>
                <p:tags r:id="rId12"/>
              </p:custDataLst>
            </p:nvPr>
          </p:nvCxnSpPr>
          <p:spPr>
            <a:xfrm flipV="1">
              <a:off x="10489" y="3752"/>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11033" y="3752"/>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36" idx="6"/>
            </p:cNvCxnSpPr>
            <p:nvPr>
              <p:custDataLst>
                <p:tags r:id="rId14"/>
              </p:custDataLst>
            </p:nvPr>
          </p:nvCxnSpPr>
          <p:spPr>
            <a:xfrm>
              <a:off x="13897" y="2134"/>
              <a:ext cx="5021"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a:off x="293" y="6025"/>
              <a:ext cx="1382"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3" idx="6"/>
            </p:cNvCxnSpPr>
            <p:nvPr>
              <p:custDataLst>
                <p:tags r:id="rId16"/>
              </p:custDataLst>
            </p:nvPr>
          </p:nvCxnSpPr>
          <p:spPr>
            <a:xfrm flipV="1">
              <a:off x="6584" y="5023"/>
              <a:ext cx="640" cy="134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7"/>
              </p:custDataLst>
            </p:nvPr>
          </p:nvCxnSpPr>
          <p:spPr>
            <a:xfrm>
              <a:off x="7289" y="5023"/>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8"/>
              </p:custDataLst>
            </p:nvPr>
          </p:nvCxnSpPr>
          <p:spPr>
            <a:xfrm flipV="1">
              <a:off x="2752" y="6491"/>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9"/>
              </p:custDataLst>
            </p:nvPr>
          </p:nvCxnSpPr>
          <p:spPr>
            <a:xfrm>
              <a:off x="3255" y="6491"/>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0"/>
              </p:custDataLst>
            </p:nvPr>
          </p:nvCxnSpPr>
          <p:spPr>
            <a:xfrm rot="10904570" flipH="1" flipV="1">
              <a:off x="1349" y="5329"/>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21"/>
              </p:custDataLst>
            </p:nvPr>
          </p:nvSpPr>
          <p:spPr>
            <a:xfrm rot="171317">
              <a:off x="1405" y="5742"/>
              <a:ext cx="495" cy="495"/>
            </a:xfrm>
            <a:prstGeom prst="ellipse">
              <a:avLst/>
            </a:prstGeom>
            <a:solidFill>
              <a:schemeClr val="l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09</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0" name="椭圆 19"/>
            <p:cNvSpPr/>
            <p:nvPr>
              <p:custDataLst>
                <p:tags r:id="rId22"/>
              </p:custDataLst>
            </p:nvPr>
          </p:nvSpPr>
          <p:spPr>
            <a:xfrm rot="10904570">
              <a:off x="1675" y="6969"/>
              <a:ext cx="1155" cy="1155"/>
            </a:xfrm>
            <a:prstGeom prst="ellipse">
              <a:avLst/>
            </a:prstGeom>
            <a:solidFill>
              <a:schemeClr val="l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1" name="任意多边形 20"/>
            <p:cNvSpPr/>
            <p:nvPr>
              <p:custDataLst>
                <p:tags r:id="rId23"/>
              </p:custDataLst>
            </p:nvPr>
          </p:nvSpPr>
          <p:spPr bwMode="auto">
            <a:xfrm>
              <a:off x="1909" y="7202"/>
              <a:ext cx="689" cy="688"/>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accent1"/>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2" name="直接连接符 21"/>
            <p:cNvCxnSpPr/>
            <p:nvPr>
              <p:custDataLst>
                <p:tags r:id="rId24"/>
              </p:custDataLst>
            </p:nvPr>
          </p:nvCxnSpPr>
          <p:spPr>
            <a:xfrm flipH="1" flipV="1">
              <a:off x="5648" y="4673"/>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5"/>
              </p:custDataLst>
            </p:nvPr>
          </p:nvSpPr>
          <p:spPr>
            <a:xfrm rot="183234">
              <a:off x="6148" y="6230"/>
              <a:ext cx="495" cy="495"/>
            </a:xfrm>
            <a:prstGeom prst="ellipse">
              <a:avLst/>
            </a:prstGeom>
            <a:solidFill>
              <a:schemeClr val="l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10</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4" name="椭圆 23"/>
            <p:cNvSpPr/>
            <p:nvPr>
              <p:custDataLst>
                <p:tags r:id="rId26"/>
              </p:custDataLst>
            </p:nvPr>
          </p:nvSpPr>
          <p:spPr>
            <a:xfrm>
              <a:off x="5182" y="4284"/>
              <a:ext cx="1155" cy="1155"/>
            </a:xfrm>
            <a:prstGeom prst="ellipse">
              <a:avLst/>
            </a:pr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5" name="任意多边形 24"/>
            <p:cNvSpPr/>
            <p:nvPr>
              <p:custDataLst>
                <p:tags r:id="rId27"/>
              </p:custDataLst>
            </p:nvPr>
          </p:nvSpPr>
          <p:spPr bwMode="auto">
            <a:xfrm>
              <a:off x="5415" y="4626"/>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263288 w 607639"/>
                <a:gd name="connsiteY14" fmla="*/ 252811 h 414642"/>
                <a:gd name="connsiteX15" fmla="*/ 243084 w 607639"/>
                <a:gd name="connsiteY15" fmla="*/ 273078 h 414642"/>
                <a:gd name="connsiteX16" fmla="*/ 263288 w 607639"/>
                <a:gd name="connsiteY16" fmla="*/ 293255 h 414642"/>
                <a:gd name="connsiteX17" fmla="*/ 283580 w 607639"/>
                <a:gd name="connsiteY17" fmla="*/ 273078 h 414642"/>
                <a:gd name="connsiteX18" fmla="*/ 278685 w 607639"/>
                <a:gd name="connsiteY18" fmla="*/ 260011 h 414642"/>
                <a:gd name="connsiteX19" fmla="*/ 277528 w 607639"/>
                <a:gd name="connsiteY19" fmla="*/ 258944 h 414642"/>
                <a:gd name="connsiteX20" fmla="*/ 276549 w 607639"/>
                <a:gd name="connsiteY20" fmla="*/ 257789 h 414642"/>
                <a:gd name="connsiteX21" fmla="*/ 263288 w 607639"/>
                <a:gd name="connsiteY21" fmla="*/ 252811 h 414642"/>
                <a:gd name="connsiteX22" fmla="*/ 121505 w 607639"/>
                <a:gd name="connsiteY22" fmla="*/ 252811 h 414642"/>
                <a:gd name="connsiteX23" fmla="*/ 101302 w 607639"/>
                <a:gd name="connsiteY23" fmla="*/ 273078 h 414642"/>
                <a:gd name="connsiteX24" fmla="*/ 121505 w 607639"/>
                <a:gd name="connsiteY24" fmla="*/ 293255 h 414642"/>
                <a:gd name="connsiteX25" fmla="*/ 141798 w 607639"/>
                <a:gd name="connsiteY25" fmla="*/ 273078 h 414642"/>
                <a:gd name="connsiteX26" fmla="*/ 121505 w 607639"/>
                <a:gd name="connsiteY26" fmla="*/ 252811 h 414642"/>
                <a:gd name="connsiteX27" fmla="*/ 486063 w 607639"/>
                <a:gd name="connsiteY27" fmla="*/ 232633 h 414642"/>
                <a:gd name="connsiteX28" fmla="*/ 465859 w 607639"/>
                <a:gd name="connsiteY28" fmla="*/ 252811 h 414642"/>
                <a:gd name="connsiteX29" fmla="*/ 486063 w 607639"/>
                <a:gd name="connsiteY29" fmla="*/ 273078 h 414642"/>
                <a:gd name="connsiteX30" fmla="*/ 506355 w 607639"/>
                <a:gd name="connsiteY30" fmla="*/ 252811 h 414642"/>
                <a:gd name="connsiteX31" fmla="*/ 486063 w 607639"/>
                <a:gd name="connsiteY31" fmla="*/ 232633 h 414642"/>
                <a:gd name="connsiteX32" fmla="*/ 192441 w 607639"/>
                <a:gd name="connsiteY32" fmla="*/ 182056 h 414642"/>
                <a:gd name="connsiteX33" fmla="*/ 172148 w 607639"/>
                <a:gd name="connsiteY33" fmla="*/ 202233 h 414642"/>
                <a:gd name="connsiteX34" fmla="*/ 192441 w 607639"/>
                <a:gd name="connsiteY34" fmla="*/ 222500 h 414642"/>
                <a:gd name="connsiteX35" fmla="*/ 212645 w 607639"/>
                <a:gd name="connsiteY35" fmla="*/ 202233 h 414642"/>
                <a:gd name="connsiteX36" fmla="*/ 192441 w 607639"/>
                <a:gd name="connsiteY36" fmla="*/ 182056 h 414642"/>
                <a:gd name="connsiteX37" fmla="*/ 394923 w 607639"/>
                <a:gd name="connsiteY37" fmla="*/ 131478 h 414642"/>
                <a:gd name="connsiteX38" fmla="*/ 374720 w 607639"/>
                <a:gd name="connsiteY38" fmla="*/ 151744 h 414642"/>
                <a:gd name="connsiteX39" fmla="*/ 394923 w 607639"/>
                <a:gd name="connsiteY39" fmla="*/ 171922 h 414642"/>
                <a:gd name="connsiteX40" fmla="*/ 415216 w 607639"/>
                <a:gd name="connsiteY40" fmla="*/ 151744 h 414642"/>
                <a:gd name="connsiteX41" fmla="*/ 394923 w 607639"/>
                <a:gd name="connsiteY41" fmla="*/ 131478 h 414642"/>
                <a:gd name="connsiteX42" fmla="*/ 394923 w 607639"/>
                <a:gd name="connsiteY42" fmla="*/ 111211 h 414642"/>
                <a:gd name="connsiteX43" fmla="*/ 435420 w 607639"/>
                <a:gd name="connsiteY43" fmla="*/ 151744 h 414642"/>
                <a:gd name="connsiteX44" fmla="*/ 433106 w 607639"/>
                <a:gd name="connsiteY44" fmla="*/ 165344 h 414642"/>
                <a:gd name="connsiteX45" fmla="*/ 472979 w 607639"/>
                <a:gd name="connsiteY45" fmla="*/ 214589 h 414642"/>
                <a:gd name="connsiteX46" fmla="*/ 486063 w 607639"/>
                <a:gd name="connsiteY46" fmla="*/ 212367 h 414642"/>
                <a:gd name="connsiteX47" fmla="*/ 526559 w 607639"/>
                <a:gd name="connsiteY47" fmla="*/ 252811 h 414642"/>
                <a:gd name="connsiteX48" fmla="*/ 486063 w 607639"/>
                <a:gd name="connsiteY48" fmla="*/ 293255 h 414642"/>
                <a:gd name="connsiteX49" fmla="*/ 445566 w 607639"/>
                <a:gd name="connsiteY49" fmla="*/ 252811 h 414642"/>
                <a:gd name="connsiteX50" fmla="*/ 456157 w 607639"/>
                <a:gd name="connsiteY50" fmla="*/ 225700 h 414642"/>
                <a:gd name="connsiteX51" fmla="*/ 421090 w 607639"/>
                <a:gd name="connsiteY51" fmla="*/ 182500 h 414642"/>
                <a:gd name="connsiteX52" fmla="*/ 394923 w 607639"/>
                <a:gd name="connsiteY52" fmla="*/ 192189 h 414642"/>
                <a:gd name="connsiteX53" fmla="*/ 368489 w 607639"/>
                <a:gd name="connsiteY53" fmla="*/ 182233 h 414642"/>
                <a:gd name="connsiteX54" fmla="*/ 298088 w 607639"/>
                <a:gd name="connsiteY54" fmla="*/ 252455 h 414642"/>
                <a:gd name="connsiteX55" fmla="*/ 303784 w 607639"/>
                <a:gd name="connsiteY55" fmla="*/ 273078 h 414642"/>
                <a:gd name="connsiteX56" fmla="*/ 263288 w 607639"/>
                <a:gd name="connsiteY56" fmla="*/ 313522 h 414642"/>
                <a:gd name="connsiteX57" fmla="*/ 222791 w 607639"/>
                <a:gd name="connsiteY57" fmla="*/ 273078 h 414642"/>
                <a:gd name="connsiteX58" fmla="*/ 232759 w 607639"/>
                <a:gd name="connsiteY58" fmla="*/ 246589 h 414642"/>
                <a:gd name="connsiteX59" fmla="*/ 218964 w 607639"/>
                <a:gd name="connsiteY59" fmla="*/ 232811 h 414642"/>
                <a:gd name="connsiteX60" fmla="*/ 192441 w 607639"/>
                <a:gd name="connsiteY60" fmla="*/ 242767 h 414642"/>
                <a:gd name="connsiteX61" fmla="*/ 165918 w 607639"/>
                <a:gd name="connsiteY61" fmla="*/ 232811 h 414642"/>
                <a:gd name="connsiteX62" fmla="*/ 152123 w 607639"/>
                <a:gd name="connsiteY62" fmla="*/ 246589 h 414642"/>
                <a:gd name="connsiteX63" fmla="*/ 162002 w 607639"/>
                <a:gd name="connsiteY63" fmla="*/ 273078 h 414642"/>
                <a:gd name="connsiteX64" fmla="*/ 121505 w 607639"/>
                <a:gd name="connsiteY64" fmla="*/ 313522 h 414642"/>
                <a:gd name="connsiteX65" fmla="*/ 81009 w 607639"/>
                <a:gd name="connsiteY65" fmla="*/ 273078 h 414642"/>
                <a:gd name="connsiteX66" fmla="*/ 121505 w 607639"/>
                <a:gd name="connsiteY66" fmla="*/ 232633 h 414642"/>
                <a:gd name="connsiteX67" fmla="*/ 136013 w 607639"/>
                <a:gd name="connsiteY67" fmla="*/ 235300 h 414642"/>
                <a:gd name="connsiteX68" fmla="*/ 154615 w 607639"/>
                <a:gd name="connsiteY68" fmla="*/ 216722 h 414642"/>
                <a:gd name="connsiteX69" fmla="*/ 151945 w 607639"/>
                <a:gd name="connsiteY69" fmla="*/ 202233 h 414642"/>
                <a:gd name="connsiteX70" fmla="*/ 192441 w 607639"/>
                <a:gd name="connsiteY70" fmla="*/ 161789 h 414642"/>
                <a:gd name="connsiteX71" fmla="*/ 232937 w 607639"/>
                <a:gd name="connsiteY71" fmla="*/ 202233 h 414642"/>
                <a:gd name="connsiteX72" fmla="*/ 230534 w 607639"/>
                <a:gd name="connsiteY72" fmla="*/ 216011 h 414642"/>
                <a:gd name="connsiteX73" fmla="*/ 249492 w 607639"/>
                <a:gd name="connsiteY73" fmla="*/ 235033 h 414642"/>
                <a:gd name="connsiteX74" fmla="*/ 263288 w 607639"/>
                <a:gd name="connsiteY74" fmla="*/ 232633 h 414642"/>
                <a:gd name="connsiteX75" fmla="*/ 283936 w 607639"/>
                <a:gd name="connsiteY75" fmla="*/ 238322 h 414642"/>
                <a:gd name="connsiteX76" fmla="*/ 356830 w 607639"/>
                <a:gd name="connsiteY76" fmla="*/ 165433 h 414642"/>
                <a:gd name="connsiteX77" fmla="*/ 354427 w 607639"/>
                <a:gd name="connsiteY77" fmla="*/ 151744 h 414642"/>
                <a:gd name="connsiteX78" fmla="*/ 394923 w 607639"/>
                <a:gd name="connsiteY78" fmla="*/ 111211 h 414642"/>
                <a:gd name="connsiteX79" fmla="*/ 324090 w 607639"/>
                <a:gd name="connsiteY79" fmla="*/ 80938 h 414642"/>
                <a:gd name="connsiteX80" fmla="*/ 334234 w 607639"/>
                <a:gd name="connsiteY80" fmla="*/ 80938 h 414642"/>
                <a:gd name="connsiteX81" fmla="*/ 344289 w 607639"/>
                <a:gd name="connsiteY81" fmla="*/ 91064 h 414642"/>
                <a:gd name="connsiteX82" fmla="*/ 334234 w 607639"/>
                <a:gd name="connsiteY82" fmla="*/ 101190 h 414642"/>
                <a:gd name="connsiteX83" fmla="*/ 324090 w 607639"/>
                <a:gd name="connsiteY83" fmla="*/ 101190 h 414642"/>
                <a:gd name="connsiteX84" fmla="*/ 313946 w 607639"/>
                <a:gd name="connsiteY84" fmla="*/ 91064 h 414642"/>
                <a:gd name="connsiteX85" fmla="*/ 324090 w 607639"/>
                <a:gd name="connsiteY85" fmla="*/ 80938 h 414642"/>
                <a:gd name="connsiteX86" fmla="*/ 192417 w 607639"/>
                <a:gd name="connsiteY86" fmla="*/ 80938 h 414642"/>
                <a:gd name="connsiteX87" fmla="*/ 283548 w 607639"/>
                <a:gd name="connsiteY87" fmla="*/ 80938 h 414642"/>
                <a:gd name="connsiteX88" fmla="*/ 293694 w 607639"/>
                <a:gd name="connsiteY88" fmla="*/ 91064 h 414642"/>
                <a:gd name="connsiteX89" fmla="*/ 283548 w 607639"/>
                <a:gd name="connsiteY89" fmla="*/ 101190 h 414642"/>
                <a:gd name="connsiteX90" fmla="*/ 192417 w 607639"/>
                <a:gd name="connsiteY90" fmla="*/ 101190 h 414642"/>
                <a:gd name="connsiteX91" fmla="*/ 182271 w 607639"/>
                <a:gd name="connsiteY91" fmla="*/ 91064 h 414642"/>
                <a:gd name="connsiteX92" fmla="*/ 192417 w 607639"/>
                <a:gd name="connsiteY92" fmla="*/ 80938 h 414642"/>
                <a:gd name="connsiteX93" fmla="*/ 91157 w 607639"/>
                <a:gd name="connsiteY93" fmla="*/ 80938 h 414642"/>
                <a:gd name="connsiteX94" fmla="*/ 151959 w 607639"/>
                <a:gd name="connsiteY94" fmla="*/ 80938 h 414642"/>
                <a:gd name="connsiteX95" fmla="*/ 162018 w 607639"/>
                <a:gd name="connsiteY95" fmla="*/ 91064 h 414642"/>
                <a:gd name="connsiteX96" fmla="*/ 151959 w 607639"/>
                <a:gd name="connsiteY96" fmla="*/ 101190 h 414642"/>
                <a:gd name="connsiteX97" fmla="*/ 91157 w 607639"/>
                <a:gd name="connsiteY97" fmla="*/ 101190 h 414642"/>
                <a:gd name="connsiteX98" fmla="*/ 81009 w 607639"/>
                <a:gd name="connsiteY98" fmla="*/ 91064 h 414642"/>
                <a:gd name="connsiteX99" fmla="*/ 91157 w 607639"/>
                <a:gd name="connsiteY99" fmla="*/ 80938 h 414642"/>
                <a:gd name="connsiteX100" fmla="*/ 243084 w 607639"/>
                <a:gd name="connsiteY100" fmla="*/ 40505 h 414642"/>
                <a:gd name="connsiteX101" fmla="*/ 334231 w 607639"/>
                <a:gd name="connsiteY101" fmla="*/ 40505 h 414642"/>
                <a:gd name="connsiteX102" fmla="*/ 344289 w 607639"/>
                <a:gd name="connsiteY102" fmla="*/ 50631 h 414642"/>
                <a:gd name="connsiteX103" fmla="*/ 334231 w 607639"/>
                <a:gd name="connsiteY103" fmla="*/ 60757 h 414642"/>
                <a:gd name="connsiteX104" fmla="*/ 243084 w 607639"/>
                <a:gd name="connsiteY104" fmla="*/ 60757 h 414642"/>
                <a:gd name="connsiteX105" fmla="*/ 232937 w 607639"/>
                <a:gd name="connsiteY105" fmla="*/ 50631 h 414642"/>
                <a:gd name="connsiteX106" fmla="*/ 243084 w 607639"/>
                <a:gd name="connsiteY106" fmla="*/ 40505 h 414642"/>
                <a:gd name="connsiteX107" fmla="*/ 91153 w 607639"/>
                <a:gd name="connsiteY107" fmla="*/ 40505 h 414642"/>
                <a:gd name="connsiteX108" fmla="*/ 202559 w 607639"/>
                <a:gd name="connsiteY108" fmla="*/ 40505 h 414642"/>
                <a:gd name="connsiteX109" fmla="*/ 212614 w 607639"/>
                <a:gd name="connsiteY109" fmla="*/ 50631 h 414642"/>
                <a:gd name="connsiteX110" fmla="*/ 202559 w 607639"/>
                <a:gd name="connsiteY110" fmla="*/ 60757 h 414642"/>
                <a:gd name="connsiteX111" fmla="*/ 91153 w 607639"/>
                <a:gd name="connsiteY111" fmla="*/ 60757 h 414642"/>
                <a:gd name="connsiteX112" fmla="*/ 81009 w 607639"/>
                <a:gd name="connsiteY112" fmla="*/ 50631 h 414642"/>
                <a:gd name="connsiteX113" fmla="*/ 91153 w 607639"/>
                <a:gd name="connsiteY113" fmla="*/ 40505 h 414642"/>
                <a:gd name="connsiteX114" fmla="*/ 70848 w 607639"/>
                <a:gd name="connsiteY114" fmla="*/ 20176 h 414642"/>
                <a:gd name="connsiteX115" fmla="*/ 60791 w 607639"/>
                <a:gd name="connsiteY115" fmla="*/ 30309 h 414642"/>
                <a:gd name="connsiteX116" fmla="*/ 60791 w 607639"/>
                <a:gd name="connsiteY116" fmla="*/ 343802 h 414642"/>
                <a:gd name="connsiteX117" fmla="*/ 222780 w 607639"/>
                <a:gd name="connsiteY117" fmla="*/ 343802 h 414642"/>
                <a:gd name="connsiteX118" fmla="*/ 232927 w 607639"/>
                <a:gd name="connsiteY118" fmla="*/ 353935 h 414642"/>
                <a:gd name="connsiteX119" fmla="*/ 232927 w 607639"/>
                <a:gd name="connsiteY119" fmla="*/ 364067 h 414642"/>
                <a:gd name="connsiteX120" fmla="*/ 374712 w 607639"/>
                <a:gd name="connsiteY120" fmla="*/ 364067 h 414642"/>
                <a:gd name="connsiteX121" fmla="*/ 374712 w 607639"/>
                <a:gd name="connsiteY121" fmla="*/ 353935 h 414642"/>
                <a:gd name="connsiteX122" fmla="*/ 384859 w 607639"/>
                <a:gd name="connsiteY122" fmla="*/ 343802 h 414642"/>
                <a:gd name="connsiteX123" fmla="*/ 546848 w 607639"/>
                <a:gd name="connsiteY123" fmla="*/ 343802 h 414642"/>
                <a:gd name="connsiteX124" fmla="*/ 546848 w 607639"/>
                <a:gd name="connsiteY124" fmla="*/ 30309 h 414642"/>
                <a:gd name="connsiteX125" fmla="*/ 536702 w 607639"/>
                <a:gd name="connsiteY125" fmla="*/ 20176 h 414642"/>
                <a:gd name="connsiteX126" fmla="*/ 70848 w 607639"/>
                <a:gd name="connsiteY126" fmla="*/ 0 h 414642"/>
                <a:gd name="connsiteX127" fmla="*/ 536702 w 607639"/>
                <a:gd name="connsiteY127" fmla="*/ 0 h 414642"/>
                <a:gd name="connsiteX128" fmla="*/ 567142 w 607639"/>
                <a:gd name="connsiteY128" fmla="*/ 30309 h 414642"/>
                <a:gd name="connsiteX129" fmla="*/ 567142 w 607639"/>
                <a:gd name="connsiteY129" fmla="*/ 343802 h 414642"/>
                <a:gd name="connsiteX130" fmla="*/ 597492 w 607639"/>
                <a:gd name="connsiteY130" fmla="*/ 343802 h 414642"/>
                <a:gd name="connsiteX131" fmla="*/ 607639 w 607639"/>
                <a:gd name="connsiteY131" fmla="*/ 353935 h 414642"/>
                <a:gd name="connsiteX132" fmla="*/ 607639 w 607639"/>
                <a:gd name="connsiteY132" fmla="*/ 384244 h 414642"/>
                <a:gd name="connsiteX133" fmla="*/ 577199 w 607639"/>
                <a:gd name="connsiteY133" fmla="*/ 414642 h 414642"/>
                <a:gd name="connsiteX134" fmla="*/ 30351 w 607639"/>
                <a:gd name="connsiteY134" fmla="*/ 414642 h 414642"/>
                <a:gd name="connsiteX135" fmla="*/ 0 w 607639"/>
                <a:gd name="connsiteY135" fmla="*/ 384244 h 414642"/>
                <a:gd name="connsiteX136" fmla="*/ 0 w 607639"/>
                <a:gd name="connsiteY136" fmla="*/ 353935 h 414642"/>
                <a:gd name="connsiteX137" fmla="*/ 10147 w 607639"/>
                <a:gd name="connsiteY137" fmla="*/ 343802 h 414642"/>
                <a:gd name="connsiteX138" fmla="*/ 40497 w 607639"/>
                <a:gd name="connsiteY138" fmla="*/ 343802 h 414642"/>
                <a:gd name="connsiteX139" fmla="*/ 40497 w 607639"/>
                <a:gd name="connsiteY139" fmla="*/ 30309 h 414642"/>
                <a:gd name="connsiteX140" fmla="*/ 70848 w 607639"/>
                <a:gd name="connsiteY140"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263288" y="252811"/>
                  </a:moveTo>
                  <a:cubicBezTo>
                    <a:pt x="252162" y="252811"/>
                    <a:pt x="243084" y="261967"/>
                    <a:pt x="243084" y="273078"/>
                  </a:cubicBezTo>
                  <a:cubicBezTo>
                    <a:pt x="243084" y="284189"/>
                    <a:pt x="252162" y="293255"/>
                    <a:pt x="263288" y="293255"/>
                  </a:cubicBezTo>
                  <a:cubicBezTo>
                    <a:pt x="274413" y="293255"/>
                    <a:pt x="283580" y="284189"/>
                    <a:pt x="283580" y="273078"/>
                  </a:cubicBezTo>
                  <a:cubicBezTo>
                    <a:pt x="283580" y="268100"/>
                    <a:pt x="281711" y="263567"/>
                    <a:pt x="278685" y="260011"/>
                  </a:cubicBezTo>
                  <a:cubicBezTo>
                    <a:pt x="278329" y="259655"/>
                    <a:pt x="277884" y="259300"/>
                    <a:pt x="277528" y="258944"/>
                  </a:cubicBezTo>
                  <a:cubicBezTo>
                    <a:pt x="277172" y="258589"/>
                    <a:pt x="276816" y="258144"/>
                    <a:pt x="276549" y="257789"/>
                  </a:cubicBezTo>
                  <a:cubicBezTo>
                    <a:pt x="272989" y="254678"/>
                    <a:pt x="268361" y="252811"/>
                    <a:pt x="263288" y="252811"/>
                  </a:cubicBezTo>
                  <a:close/>
                  <a:moveTo>
                    <a:pt x="121505" y="252811"/>
                  </a:moveTo>
                  <a:cubicBezTo>
                    <a:pt x="110380" y="252811"/>
                    <a:pt x="101302" y="261967"/>
                    <a:pt x="101302" y="273078"/>
                  </a:cubicBezTo>
                  <a:cubicBezTo>
                    <a:pt x="101302" y="284189"/>
                    <a:pt x="110380" y="293255"/>
                    <a:pt x="121505" y="293255"/>
                  </a:cubicBezTo>
                  <a:cubicBezTo>
                    <a:pt x="132631" y="293255"/>
                    <a:pt x="141798" y="284189"/>
                    <a:pt x="141798" y="273078"/>
                  </a:cubicBezTo>
                  <a:cubicBezTo>
                    <a:pt x="141798" y="261967"/>
                    <a:pt x="132631" y="252811"/>
                    <a:pt x="121505" y="252811"/>
                  </a:cubicBezTo>
                  <a:close/>
                  <a:moveTo>
                    <a:pt x="486063" y="232633"/>
                  </a:moveTo>
                  <a:cubicBezTo>
                    <a:pt x="474937" y="232633"/>
                    <a:pt x="465859" y="241700"/>
                    <a:pt x="465859" y="252811"/>
                  </a:cubicBezTo>
                  <a:cubicBezTo>
                    <a:pt x="465859" y="263922"/>
                    <a:pt x="474937" y="273078"/>
                    <a:pt x="486063" y="273078"/>
                  </a:cubicBezTo>
                  <a:cubicBezTo>
                    <a:pt x="497188" y="273078"/>
                    <a:pt x="506355" y="263922"/>
                    <a:pt x="506355" y="252811"/>
                  </a:cubicBezTo>
                  <a:cubicBezTo>
                    <a:pt x="506355" y="241700"/>
                    <a:pt x="497188" y="232633"/>
                    <a:pt x="486063" y="232633"/>
                  </a:cubicBezTo>
                  <a:close/>
                  <a:moveTo>
                    <a:pt x="192441" y="182056"/>
                  </a:moveTo>
                  <a:cubicBezTo>
                    <a:pt x="181316" y="182056"/>
                    <a:pt x="172148" y="191122"/>
                    <a:pt x="172148" y="202233"/>
                  </a:cubicBezTo>
                  <a:cubicBezTo>
                    <a:pt x="172148" y="213433"/>
                    <a:pt x="181316" y="222500"/>
                    <a:pt x="192441" y="222500"/>
                  </a:cubicBezTo>
                  <a:cubicBezTo>
                    <a:pt x="203566" y="222500"/>
                    <a:pt x="212645" y="213433"/>
                    <a:pt x="212645" y="202233"/>
                  </a:cubicBezTo>
                  <a:cubicBezTo>
                    <a:pt x="212645" y="191122"/>
                    <a:pt x="203566" y="182056"/>
                    <a:pt x="192441" y="182056"/>
                  </a:cubicBezTo>
                  <a:close/>
                  <a:moveTo>
                    <a:pt x="394923" y="131478"/>
                  </a:moveTo>
                  <a:cubicBezTo>
                    <a:pt x="383798" y="131478"/>
                    <a:pt x="374720" y="140544"/>
                    <a:pt x="374720" y="151744"/>
                  </a:cubicBezTo>
                  <a:cubicBezTo>
                    <a:pt x="374720" y="162856"/>
                    <a:pt x="383798" y="171922"/>
                    <a:pt x="394923" y="171922"/>
                  </a:cubicBezTo>
                  <a:cubicBezTo>
                    <a:pt x="406049" y="171922"/>
                    <a:pt x="415216" y="162856"/>
                    <a:pt x="415216" y="151744"/>
                  </a:cubicBezTo>
                  <a:cubicBezTo>
                    <a:pt x="415216" y="140544"/>
                    <a:pt x="406049" y="131478"/>
                    <a:pt x="394923" y="131478"/>
                  </a:cubicBezTo>
                  <a:close/>
                  <a:moveTo>
                    <a:pt x="394923" y="111211"/>
                  </a:moveTo>
                  <a:cubicBezTo>
                    <a:pt x="417263" y="111211"/>
                    <a:pt x="435420" y="129433"/>
                    <a:pt x="435420" y="151744"/>
                  </a:cubicBezTo>
                  <a:cubicBezTo>
                    <a:pt x="435420" y="156456"/>
                    <a:pt x="434619" y="161078"/>
                    <a:pt x="433106" y="165344"/>
                  </a:cubicBezTo>
                  <a:lnTo>
                    <a:pt x="472979" y="214589"/>
                  </a:lnTo>
                  <a:cubicBezTo>
                    <a:pt x="477162" y="213167"/>
                    <a:pt x="481523" y="212367"/>
                    <a:pt x="486063" y="212367"/>
                  </a:cubicBezTo>
                  <a:cubicBezTo>
                    <a:pt x="508402" y="212367"/>
                    <a:pt x="526559" y="230589"/>
                    <a:pt x="526559" y="252811"/>
                  </a:cubicBezTo>
                  <a:cubicBezTo>
                    <a:pt x="526559" y="275122"/>
                    <a:pt x="508402" y="293255"/>
                    <a:pt x="486063" y="293255"/>
                  </a:cubicBezTo>
                  <a:cubicBezTo>
                    <a:pt x="463812" y="293255"/>
                    <a:pt x="445566" y="275122"/>
                    <a:pt x="445566" y="252811"/>
                  </a:cubicBezTo>
                  <a:cubicBezTo>
                    <a:pt x="445566" y="242411"/>
                    <a:pt x="449571" y="232900"/>
                    <a:pt x="456157" y="225700"/>
                  </a:cubicBezTo>
                  <a:lnTo>
                    <a:pt x="421090" y="182500"/>
                  </a:lnTo>
                  <a:cubicBezTo>
                    <a:pt x="414059" y="188544"/>
                    <a:pt x="404892" y="192189"/>
                    <a:pt x="394923" y="192189"/>
                  </a:cubicBezTo>
                  <a:cubicBezTo>
                    <a:pt x="384866" y="192189"/>
                    <a:pt x="375610" y="188367"/>
                    <a:pt x="368489" y="182233"/>
                  </a:cubicBezTo>
                  <a:lnTo>
                    <a:pt x="298088" y="252455"/>
                  </a:lnTo>
                  <a:cubicBezTo>
                    <a:pt x="301737" y="258500"/>
                    <a:pt x="303784" y="265522"/>
                    <a:pt x="303784" y="273078"/>
                  </a:cubicBezTo>
                  <a:cubicBezTo>
                    <a:pt x="303784" y="295300"/>
                    <a:pt x="285627" y="313522"/>
                    <a:pt x="263288" y="313522"/>
                  </a:cubicBezTo>
                  <a:cubicBezTo>
                    <a:pt x="241037" y="313522"/>
                    <a:pt x="222791" y="295300"/>
                    <a:pt x="222791" y="273078"/>
                  </a:cubicBezTo>
                  <a:cubicBezTo>
                    <a:pt x="222791" y="262944"/>
                    <a:pt x="226529" y="253700"/>
                    <a:pt x="232759" y="246589"/>
                  </a:cubicBezTo>
                  <a:lnTo>
                    <a:pt x="218964" y="232811"/>
                  </a:lnTo>
                  <a:cubicBezTo>
                    <a:pt x="211844" y="238944"/>
                    <a:pt x="202498" y="242767"/>
                    <a:pt x="192441" y="242767"/>
                  </a:cubicBezTo>
                  <a:cubicBezTo>
                    <a:pt x="182295" y="242767"/>
                    <a:pt x="173038" y="238944"/>
                    <a:pt x="165918" y="232811"/>
                  </a:cubicBezTo>
                  <a:lnTo>
                    <a:pt x="152123" y="246589"/>
                  </a:lnTo>
                  <a:cubicBezTo>
                    <a:pt x="158264" y="253700"/>
                    <a:pt x="162002" y="262944"/>
                    <a:pt x="162002" y="273078"/>
                  </a:cubicBezTo>
                  <a:cubicBezTo>
                    <a:pt x="162002" y="295300"/>
                    <a:pt x="143845" y="313522"/>
                    <a:pt x="121505" y="313522"/>
                  </a:cubicBezTo>
                  <a:cubicBezTo>
                    <a:pt x="99255" y="313522"/>
                    <a:pt x="81009" y="295300"/>
                    <a:pt x="81009" y="273078"/>
                  </a:cubicBezTo>
                  <a:cubicBezTo>
                    <a:pt x="81009" y="250856"/>
                    <a:pt x="99255" y="232633"/>
                    <a:pt x="121505" y="232633"/>
                  </a:cubicBezTo>
                  <a:cubicBezTo>
                    <a:pt x="126668" y="232633"/>
                    <a:pt x="131563" y="233611"/>
                    <a:pt x="136013" y="235300"/>
                  </a:cubicBezTo>
                  <a:lnTo>
                    <a:pt x="154615" y="216722"/>
                  </a:lnTo>
                  <a:cubicBezTo>
                    <a:pt x="152924" y="212278"/>
                    <a:pt x="151945" y="207389"/>
                    <a:pt x="151945" y="202233"/>
                  </a:cubicBezTo>
                  <a:cubicBezTo>
                    <a:pt x="151945" y="180011"/>
                    <a:pt x="170101" y="161789"/>
                    <a:pt x="192441" y="161789"/>
                  </a:cubicBezTo>
                  <a:cubicBezTo>
                    <a:pt x="214692" y="161789"/>
                    <a:pt x="232937" y="180011"/>
                    <a:pt x="232937" y="202233"/>
                  </a:cubicBezTo>
                  <a:cubicBezTo>
                    <a:pt x="232937" y="207122"/>
                    <a:pt x="232047" y="211744"/>
                    <a:pt x="230534" y="216011"/>
                  </a:cubicBezTo>
                  <a:lnTo>
                    <a:pt x="249492" y="235033"/>
                  </a:lnTo>
                  <a:cubicBezTo>
                    <a:pt x="253853" y="233433"/>
                    <a:pt x="258481" y="232633"/>
                    <a:pt x="263288" y="232633"/>
                  </a:cubicBezTo>
                  <a:cubicBezTo>
                    <a:pt x="270853" y="232633"/>
                    <a:pt x="277884" y="234678"/>
                    <a:pt x="283936" y="238322"/>
                  </a:cubicBezTo>
                  <a:lnTo>
                    <a:pt x="356830" y="165433"/>
                  </a:lnTo>
                  <a:cubicBezTo>
                    <a:pt x="355317" y="161167"/>
                    <a:pt x="354427" y="156544"/>
                    <a:pt x="354427" y="151744"/>
                  </a:cubicBezTo>
                  <a:cubicBezTo>
                    <a:pt x="354427" y="129433"/>
                    <a:pt x="372672" y="111211"/>
                    <a:pt x="394923" y="111211"/>
                  </a:cubicBezTo>
                  <a:close/>
                  <a:moveTo>
                    <a:pt x="324090" y="80938"/>
                  </a:moveTo>
                  <a:lnTo>
                    <a:pt x="334234" y="80938"/>
                  </a:lnTo>
                  <a:cubicBezTo>
                    <a:pt x="340285" y="80938"/>
                    <a:pt x="344289" y="85024"/>
                    <a:pt x="344289" y="91064"/>
                  </a:cubicBezTo>
                  <a:cubicBezTo>
                    <a:pt x="344289" y="97104"/>
                    <a:pt x="340285" y="101190"/>
                    <a:pt x="334234" y="101190"/>
                  </a:cubicBezTo>
                  <a:lnTo>
                    <a:pt x="324090" y="101190"/>
                  </a:lnTo>
                  <a:cubicBezTo>
                    <a:pt x="318039" y="101190"/>
                    <a:pt x="313946" y="97104"/>
                    <a:pt x="313946" y="91064"/>
                  </a:cubicBezTo>
                  <a:cubicBezTo>
                    <a:pt x="313946" y="85024"/>
                    <a:pt x="318039" y="80938"/>
                    <a:pt x="324090" y="80938"/>
                  </a:cubicBezTo>
                  <a:close/>
                  <a:moveTo>
                    <a:pt x="192417" y="80938"/>
                  </a:moveTo>
                  <a:lnTo>
                    <a:pt x="283548" y="80938"/>
                  </a:lnTo>
                  <a:cubicBezTo>
                    <a:pt x="289600" y="80938"/>
                    <a:pt x="293694" y="85024"/>
                    <a:pt x="293694" y="91064"/>
                  </a:cubicBezTo>
                  <a:cubicBezTo>
                    <a:pt x="293694" y="97104"/>
                    <a:pt x="289600" y="101190"/>
                    <a:pt x="283548" y="101190"/>
                  </a:cubicBezTo>
                  <a:lnTo>
                    <a:pt x="192417" y="101190"/>
                  </a:lnTo>
                  <a:cubicBezTo>
                    <a:pt x="186365" y="101190"/>
                    <a:pt x="182271" y="97104"/>
                    <a:pt x="182271" y="91064"/>
                  </a:cubicBezTo>
                  <a:cubicBezTo>
                    <a:pt x="182271" y="85024"/>
                    <a:pt x="186365" y="80938"/>
                    <a:pt x="192417" y="80938"/>
                  </a:cubicBezTo>
                  <a:close/>
                  <a:moveTo>
                    <a:pt x="91157" y="80938"/>
                  </a:moveTo>
                  <a:lnTo>
                    <a:pt x="151959" y="80938"/>
                  </a:lnTo>
                  <a:cubicBezTo>
                    <a:pt x="158012" y="80938"/>
                    <a:pt x="162018" y="85024"/>
                    <a:pt x="162018" y="91064"/>
                  </a:cubicBezTo>
                  <a:cubicBezTo>
                    <a:pt x="162018" y="97104"/>
                    <a:pt x="158012" y="101190"/>
                    <a:pt x="151959" y="101190"/>
                  </a:cubicBezTo>
                  <a:lnTo>
                    <a:pt x="91157" y="101190"/>
                  </a:lnTo>
                  <a:cubicBezTo>
                    <a:pt x="85104" y="101190"/>
                    <a:pt x="81009" y="97104"/>
                    <a:pt x="81009" y="91064"/>
                  </a:cubicBezTo>
                  <a:cubicBezTo>
                    <a:pt x="81009" y="85024"/>
                    <a:pt x="85104" y="80938"/>
                    <a:pt x="91157" y="80938"/>
                  </a:cubicBezTo>
                  <a:close/>
                  <a:moveTo>
                    <a:pt x="243084" y="40505"/>
                  </a:moveTo>
                  <a:lnTo>
                    <a:pt x="334231" y="40505"/>
                  </a:lnTo>
                  <a:cubicBezTo>
                    <a:pt x="340284" y="40505"/>
                    <a:pt x="344289" y="44591"/>
                    <a:pt x="344289" y="50631"/>
                  </a:cubicBezTo>
                  <a:cubicBezTo>
                    <a:pt x="344289" y="56671"/>
                    <a:pt x="340284" y="60757"/>
                    <a:pt x="334231" y="60757"/>
                  </a:cubicBezTo>
                  <a:lnTo>
                    <a:pt x="243084" y="60757"/>
                  </a:lnTo>
                  <a:cubicBezTo>
                    <a:pt x="236942" y="60757"/>
                    <a:pt x="232937" y="56671"/>
                    <a:pt x="232937" y="50631"/>
                  </a:cubicBezTo>
                  <a:cubicBezTo>
                    <a:pt x="232937" y="44591"/>
                    <a:pt x="236942" y="40505"/>
                    <a:pt x="243084" y="40505"/>
                  </a:cubicBezTo>
                  <a:close/>
                  <a:moveTo>
                    <a:pt x="91153" y="40505"/>
                  </a:moveTo>
                  <a:lnTo>
                    <a:pt x="202559" y="40505"/>
                  </a:lnTo>
                  <a:cubicBezTo>
                    <a:pt x="208610" y="40505"/>
                    <a:pt x="212614" y="44591"/>
                    <a:pt x="212614" y="50631"/>
                  </a:cubicBezTo>
                  <a:cubicBezTo>
                    <a:pt x="212614" y="56671"/>
                    <a:pt x="208610" y="60757"/>
                    <a:pt x="202559" y="60757"/>
                  </a:cubicBezTo>
                  <a:lnTo>
                    <a:pt x="91153" y="60757"/>
                  </a:lnTo>
                  <a:cubicBezTo>
                    <a:pt x="85102" y="60757"/>
                    <a:pt x="81009" y="56671"/>
                    <a:pt x="81009" y="50631"/>
                  </a:cubicBezTo>
                  <a:cubicBezTo>
                    <a:pt x="81009" y="44591"/>
                    <a:pt x="85102" y="40505"/>
                    <a:pt x="91153" y="40505"/>
                  </a:cubicBezTo>
                  <a:close/>
                  <a:moveTo>
                    <a:pt x="70848" y="20176"/>
                  </a:moveTo>
                  <a:cubicBezTo>
                    <a:pt x="64796" y="20176"/>
                    <a:pt x="60791" y="24265"/>
                    <a:pt x="60791" y="30309"/>
                  </a:cubicBezTo>
                  <a:lnTo>
                    <a:pt x="60791" y="343802"/>
                  </a:lnTo>
                  <a:lnTo>
                    <a:pt x="222780" y="343802"/>
                  </a:lnTo>
                  <a:cubicBezTo>
                    <a:pt x="228833" y="343802"/>
                    <a:pt x="232927" y="347891"/>
                    <a:pt x="232927" y="353935"/>
                  </a:cubicBezTo>
                  <a:lnTo>
                    <a:pt x="232927" y="364067"/>
                  </a:lnTo>
                  <a:lnTo>
                    <a:pt x="374712" y="364067"/>
                  </a:lnTo>
                  <a:lnTo>
                    <a:pt x="374712" y="353935"/>
                  </a:lnTo>
                  <a:cubicBezTo>
                    <a:pt x="374712" y="347891"/>
                    <a:pt x="378717" y="343802"/>
                    <a:pt x="384859" y="343802"/>
                  </a:cubicBezTo>
                  <a:lnTo>
                    <a:pt x="546848" y="343802"/>
                  </a:lnTo>
                  <a:lnTo>
                    <a:pt x="546848" y="30309"/>
                  </a:lnTo>
                  <a:cubicBezTo>
                    <a:pt x="546848" y="24265"/>
                    <a:pt x="542754" y="20176"/>
                    <a:pt x="536702" y="20176"/>
                  </a:cubicBezTo>
                  <a:close/>
                  <a:moveTo>
                    <a:pt x="70848" y="0"/>
                  </a:moveTo>
                  <a:lnTo>
                    <a:pt x="536702" y="0"/>
                  </a:lnTo>
                  <a:cubicBezTo>
                    <a:pt x="553969" y="0"/>
                    <a:pt x="567142" y="13155"/>
                    <a:pt x="567142" y="30309"/>
                  </a:cubicBezTo>
                  <a:lnTo>
                    <a:pt x="567142" y="343802"/>
                  </a:lnTo>
                  <a:lnTo>
                    <a:pt x="597492" y="343802"/>
                  </a:lnTo>
                  <a:cubicBezTo>
                    <a:pt x="603545" y="343802"/>
                    <a:pt x="607639" y="347891"/>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1"/>
                    <a:pt x="4094" y="343802"/>
                    <a:pt x="10147" y="343802"/>
                  </a:cubicBezTo>
                  <a:lnTo>
                    <a:pt x="40497" y="343802"/>
                  </a:lnTo>
                  <a:lnTo>
                    <a:pt x="40497" y="30309"/>
                  </a:lnTo>
                  <a:cubicBezTo>
                    <a:pt x="40497" y="13155"/>
                    <a:pt x="53670" y="0"/>
                    <a:pt x="70848" y="0"/>
                  </a:cubicBezTo>
                  <a:close/>
                </a:path>
              </a:pathLst>
            </a:custGeom>
            <a:solidFill>
              <a:schemeClr val="accent2"/>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6" name="直接连接符 25"/>
            <p:cNvCxnSpPr/>
            <p:nvPr>
              <p:custDataLst>
                <p:tags r:id="rId28"/>
              </p:custDataLst>
            </p:nvPr>
          </p:nvCxnSpPr>
          <p:spPr>
            <a:xfrm rot="10904570" flipH="1" flipV="1">
              <a:off x="9176" y="2755"/>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29"/>
              </p:custDataLst>
            </p:nvPr>
          </p:nvSpPr>
          <p:spPr>
            <a:xfrm rot="171317">
              <a:off x="9231" y="3168"/>
              <a:ext cx="495" cy="495"/>
            </a:xfrm>
            <a:prstGeom prst="ellipse">
              <a:avLst/>
            </a:prstGeom>
            <a:solidFill>
              <a:schemeClr val="lt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11</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9" name="椭圆 28"/>
            <p:cNvSpPr/>
            <p:nvPr>
              <p:custDataLst>
                <p:tags r:id="rId30"/>
              </p:custDataLst>
            </p:nvPr>
          </p:nvSpPr>
          <p:spPr>
            <a:xfrm rot="10904570">
              <a:off x="9502" y="4395"/>
              <a:ext cx="1155" cy="1155"/>
            </a:xfrm>
            <a:prstGeom prst="ellipse">
              <a:avLst/>
            </a:prstGeom>
            <a:solidFill>
              <a:schemeClr val="lt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0" name="任意多边形 29"/>
            <p:cNvSpPr/>
            <p:nvPr>
              <p:custDataLst>
                <p:tags r:id="rId31"/>
              </p:custDataLst>
            </p:nvPr>
          </p:nvSpPr>
          <p:spPr bwMode="auto">
            <a:xfrm>
              <a:off x="9735" y="4737"/>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accent3"/>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32" name="直接连接符 31"/>
            <p:cNvCxnSpPr/>
            <p:nvPr>
              <p:custDataLst>
                <p:tags r:id="rId32"/>
              </p:custDataLst>
            </p:nvPr>
          </p:nvCxnSpPr>
          <p:spPr>
            <a:xfrm flipH="1" flipV="1">
              <a:off x="13208" y="1945"/>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33"/>
              </p:custDataLst>
            </p:nvPr>
          </p:nvSpPr>
          <p:spPr>
            <a:xfrm rot="183234">
              <a:off x="13708" y="3503"/>
              <a:ext cx="495" cy="495"/>
            </a:xfrm>
            <a:prstGeom prst="ellipse">
              <a:avLst/>
            </a:prstGeom>
            <a:solidFill>
              <a:schemeClr val="lt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12</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36" name="椭圆 35"/>
            <p:cNvSpPr/>
            <p:nvPr>
              <p:custDataLst>
                <p:tags r:id="rId34"/>
              </p:custDataLst>
            </p:nvPr>
          </p:nvSpPr>
          <p:spPr>
            <a:xfrm>
              <a:off x="12742" y="1557"/>
              <a:ext cx="1155" cy="1155"/>
            </a:xfrm>
            <a:prstGeom prst="ellipse">
              <a:avLst/>
            </a:prstGeom>
            <a:solidFill>
              <a:schemeClr val="l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7" name="任意多边形 36"/>
            <p:cNvSpPr/>
            <p:nvPr>
              <p:custDataLst>
                <p:tags r:id="rId35"/>
              </p:custDataLst>
            </p:nvPr>
          </p:nvSpPr>
          <p:spPr bwMode="auto">
            <a:xfrm>
              <a:off x="12975" y="1790"/>
              <a:ext cx="689" cy="688"/>
            </a:xfrm>
            <a:custGeom>
              <a:avLst/>
              <a:gdLst>
                <a:gd name="T0" fmla="*/ 6827 w 6827"/>
                <a:gd name="T1" fmla="*/ 910 h 6827"/>
                <a:gd name="T2" fmla="*/ 5916 w 6827"/>
                <a:gd name="T3" fmla="*/ 0 h 6827"/>
                <a:gd name="T4" fmla="*/ 5006 w 6827"/>
                <a:gd name="T5" fmla="*/ 910 h 6827"/>
                <a:gd name="T6" fmla="*/ 5796 w 6827"/>
                <a:gd name="T7" fmla="*/ 1812 h 6827"/>
                <a:gd name="T8" fmla="*/ 4892 w 6827"/>
                <a:gd name="T9" fmla="*/ 2617 h 6827"/>
                <a:gd name="T10" fmla="*/ 1934 w 6827"/>
                <a:gd name="T11" fmla="*/ 2617 h 6827"/>
                <a:gd name="T12" fmla="*/ 796 w 6827"/>
                <a:gd name="T13" fmla="*/ 3755 h 6827"/>
                <a:gd name="T14" fmla="*/ 796 w 6827"/>
                <a:gd name="T15" fmla="*/ 5014 h 6827"/>
                <a:gd name="T16" fmla="*/ 0 w 6827"/>
                <a:gd name="T17" fmla="*/ 5916 h 6827"/>
                <a:gd name="T18" fmla="*/ 910 w 6827"/>
                <a:gd name="T19" fmla="*/ 6827 h 6827"/>
                <a:gd name="T20" fmla="*/ 1820 w 6827"/>
                <a:gd name="T21" fmla="*/ 5916 h 6827"/>
                <a:gd name="T22" fmla="*/ 1024 w 6827"/>
                <a:gd name="T23" fmla="*/ 5014 h 6827"/>
                <a:gd name="T24" fmla="*/ 1024 w 6827"/>
                <a:gd name="T25" fmla="*/ 3755 h 6827"/>
                <a:gd name="T26" fmla="*/ 1934 w 6827"/>
                <a:gd name="T27" fmla="*/ 2844 h 6827"/>
                <a:gd name="T28" fmla="*/ 3757 w 6827"/>
                <a:gd name="T29" fmla="*/ 2844 h 6827"/>
                <a:gd name="T30" fmla="*/ 3300 w 6827"/>
                <a:gd name="T31" fmla="*/ 3755 h 6827"/>
                <a:gd name="T32" fmla="*/ 3300 w 6827"/>
                <a:gd name="T33" fmla="*/ 5014 h 6827"/>
                <a:gd name="T34" fmla="*/ 2503 w 6827"/>
                <a:gd name="T35" fmla="*/ 5916 h 6827"/>
                <a:gd name="T36" fmla="*/ 3413 w 6827"/>
                <a:gd name="T37" fmla="*/ 6827 h 6827"/>
                <a:gd name="T38" fmla="*/ 4324 w 6827"/>
                <a:gd name="T39" fmla="*/ 5916 h 6827"/>
                <a:gd name="T40" fmla="*/ 3527 w 6827"/>
                <a:gd name="T41" fmla="*/ 5014 h 6827"/>
                <a:gd name="T42" fmla="*/ 3527 w 6827"/>
                <a:gd name="T43" fmla="*/ 3755 h 6827"/>
                <a:gd name="T44" fmla="*/ 4437 w 6827"/>
                <a:gd name="T45" fmla="*/ 2844 h 6827"/>
                <a:gd name="T46" fmla="*/ 4892 w 6827"/>
                <a:gd name="T47" fmla="*/ 2844 h 6827"/>
                <a:gd name="T48" fmla="*/ 6025 w 6827"/>
                <a:gd name="T49" fmla="*/ 1814 h 6827"/>
                <a:gd name="T50" fmla="*/ 6827 w 6827"/>
                <a:gd name="T51" fmla="*/ 910 h 6827"/>
                <a:gd name="T52" fmla="*/ 1593 w 6827"/>
                <a:gd name="T53" fmla="*/ 5916 h 6827"/>
                <a:gd name="T54" fmla="*/ 910 w 6827"/>
                <a:gd name="T55" fmla="*/ 6599 h 6827"/>
                <a:gd name="T56" fmla="*/ 228 w 6827"/>
                <a:gd name="T57" fmla="*/ 5916 h 6827"/>
                <a:gd name="T58" fmla="*/ 910 w 6827"/>
                <a:gd name="T59" fmla="*/ 5234 h 6827"/>
                <a:gd name="T60" fmla="*/ 1593 w 6827"/>
                <a:gd name="T61" fmla="*/ 5916 h 6827"/>
                <a:gd name="T62" fmla="*/ 4096 w 6827"/>
                <a:gd name="T63" fmla="*/ 5916 h 6827"/>
                <a:gd name="T64" fmla="*/ 3413 w 6827"/>
                <a:gd name="T65" fmla="*/ 6599 h 6827"/>
                <a:gd name="T66" fmla="*/ 2731 w 6827"/>
                <a:gd name="T67" fmla="*/ 5916 h 6827"/>
                <a:gd name="T68" fmla="*/ 3413 w 6827"/>
                <a:gd name="T69" fmla="*/ 5234 h 6827"/>
                <a:gd name="T70" fmla="*/ 4096 w 6827"/>
                <a:gd name="T71" fmla="*/ 5916 h 6827"/>
                <a:gd name="T72" fmla="*/ 5916 w 6827"/>
                <a:gd name="T73" fmla="*/ 1593 h 6827"/>
                <a:gd name="T74" fmla="*/ 5234 w 6827"/>
                <a:gd name="T75" fmla="*/ 910 h 6827"/>
                <a:gd name="T76" fmla="*/ 5916 w 6827"/>
                <a:gd name="T77" fmla="*/ 228 h 6827"/>
                <a:gd name="T78" fmla="*/ 6599 w 6827"/>
                <a:gd name="T79" fmla="*/ 910 h 6827"/>
                <a:gd name="T80" fmla="*/ 5916 w 6827"/>
                <a:gd name="T81" fmla="*/ 159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27" h="6827">
                  <a:moveTo>
                    <a:pt x="6827" y="910"/>
                  </a:moveTo>
                  <a:cubicBezTo>
                    <a:pt x="6827" y="410"/>
                    <a:pt x="6417" y="0"/>
                    <a:pt x="5916" y="0"/>
                  </a:cubicBezTo>
                  <a:cubicBezTo>
                    <a:pt x="5416" y="0"/>
                    <a:pt x="5006" y="410"/>
                    <a:pt x="5006" y="910"/>
                  </a:cubicBezTo>
                  <a:cubicBezTo>
                    <a:pt x="5006" y="1370"/>
                    <a:pt x="5352" y="1753"/>
                    <a:pt x="5796" y="1812"/>
                  </a:cubicBezTo>
                  <a:cubicBezTo>
                    <a:pt x="5744" y="2264"/>
                    <a:pt x="5357" y="2617"/>
                    <a:pt x="4892" y="2617"/>
                  </a:cubicBezTo>
                  <a:lnTo>
                    <a:pt x="1934" y="2617"/>
                  </a:lnTo>
                  <a:cubicBezTo>
                    <a:pt x="1308" y="2617"/>
                    <a:pt x="796" y="3129"/>
                    <a:pt x="796" y="3755"/>
                  </a:cubicBezTo>
                  <a:lnTo>
                    <a:pt x="796" y="5014"/>
                  </a:lnTo>
                  <a:cubicBezTo>
                    <a:pt x="349" y="5070"/>
                    <a:pt x="0" y="5454"/>
                    <a:pt x="0" y="5916"/>
                  </a:cubicBezTo>
                  <a:cubicBezTo>
                    <a:pt x="0" y="6417"/>
                    <a:pt x="410" y="6827"/>
                    <a:pt x="910" y="6827"/>
                  </a:cubicBezTo>
                  <a:cubicBezTo>
                    <a:pt x="1411" y="6827"/>
                    <a:pt x="1820" y="6417"/>
                    <a:pt x="1820" y="5916"/>
                  </a:cubicBezTo>
                  <a:cubicBezTo>
                    <a:pt x="1820" y="5454"/>
                    <a:pt x="1471" y="5070"/>
                    <a:pt x="1024" y="5014"/>
                  </a:cubicBezTo>
                  <a:lnTo>
                    <a:pt x="1024" y="3755"/>
                  </a:lnTo>
                  <a:cubicBezTo>
                    <a:pt x="1024" y="3254"/>
                    <a:pt x="1434" y="2844"/>
                    <a:pt x="1934" y="2844"/>
                  </a:cubicBezTo>
                  <a:lnTo>
                    <a:pt x="3757" y="2844"/>
                  </a:lnTo>
                  <a:cubicBezTo>
                    <a:pt x="3480" y="3052"/>
                    <a:pt x="3300" y="3384"/>
                    <a:pt x="3300" y="3755"/>
                  </a:cubicBezTo>
                  <a:lnTo>
                    <a:pt x="3300" y="5014"/>
                  </a:lnTo>
                  <a:cubicBezTo>
                    <a:pt x="2852" y="5070"/>
                    <a:pt x="2503" y="5454"/>
                    <a:pt x="2503" y="5916"/>
                  </a:cubicBezTo>
                  <a:cubicBezTo>
                    <a:pt x="2503" y="6417"/>
                    <a:pt x="2913" y="6827"/>
                    <a:pt x="3413" y="6827"/>
                  </a:cubicBezTo>
                  <a:cubicBezTo>
                    <a:pt x="3914" y="6827"/>
                    <a:pt x="4324" y="6417"/>
                    <a:pt x="4324" y="5916"/>
                  </a:cubicBezTo>
                  <a:cubicBezTo>
                    <a:pt x="4324" y="5454"/>
                    <a:pt x="3975" y="5070"/>
                    <a:pt x="3527" y="5014"/>
                  </a:cubicBezTo>
                  <a:lnTo>
                    <a:pt x="3527" y="3755"/>
                  </a:lnTo>
                  <a:cubicBezTo>
                    <a:pt x="3527" y="3254"/>
                    <a:pt x="3937" y="2844"/>
                    <a:pt x="4437" y="2844"/>
                  </a:cubicBezTo>
                  <a:lnTo>
                    <a:pt x="4892" y="2844"/>
                  </a:lnTo>
                  <a:cubicBezTo>
                    <a:pt x="5482" y="2844"/>
                    <a:pt x="5971" y="2390"/>
                    <a:pt x="6025" y="1814"/>
                  </a:cubicBezTo>
                  <a:cubicBezTo>
                    <a:pt x="6475" y="1760"/>
                    <a:pt x="6827" y="1374"/>
                    <a:pt x="6827" y="910"/>
                  </a:cubicBezTo>
                  <a:close/>
                  <a:moveTo>
                    <a:pt x="1593" y="5916"/>
                  </a:moveTo>
                  <a:cubicBezTo>
                    <a:pt x="1593" y="6292"/>
                    <a:pt x="1286" y="6599"/>
                    <a:pt x="910" y="6599"/>
                  </a:cubicBezTo>
                  <a:cubicBezTo>
                    <a:pt x="535" y="6599"/>
                    <a:pt x="228" y="6292"/>
                    <a:pt x="228" y="5916"/>
                  </a:cubicBezTo>
                  <a:cubicBezTo>
                    <a:pt x="228" y="5541"/>
                    <a:pt x="535" y="5234"/>
                    <a:pt x="910" y="5234"/>
                  </a:cubicBezTo>
                  <a:cubicBezTo>
                    <a:pt x="1286" y="5234"/>
                    <a:pt x="1593" y="5541"/>
                    <a:pt x="1593" y="5916"/>
                  </a:cubicBezTo>
                  <a:close/>
                  <a:moveTo>
                    <a:pt x="4096" y="5916"/>
                  </a:moveTo>
                  <a:cubicBezTo>
                    <a:pt x="4096" y="6292"/>
                    <a:pt x="3789" y="6599"/>
                    <a:pt x="3413" y="6599"/>
                  </a:cubicBezTo>
                  <a:cubicBezTo>
                    <a:pt x="3038" y="6599"/>
                    <a:pt x="2731" y="6292"/>
                    <a:pt x="2731" y="5916"/>
                  </a:cubicBezTo>
                  <a:cubicBezTo>
                    <a:pt x="2731" y="5541"/>
                    <a:pt x="3038" y="5234"/>
                    <a:pt x="3413" y="5234"/>
                  </a:cubicBezTo>
                  <a:cubicBezTo>
                    <a:pt x="3789" y="5234"/>
                    <a:pt x="4096" y="5541"/>
                    <a:pt x="4096" y="5916"/>
                  </a:cubicBezTo>
                  <a:close/>
                  <a:moveTo>
                    <a:pt x="5916" y="1593"/>
                  </a:moveTo>
                  <a:cubicBezTo>
                    <a:pt x="5541" y="1593"/>
                    <a:pt x="5234" y="1286"/>
                    <a:pt x="5234" y="910"/>
                  </a:cubicBezTo>
                  <a:cubicBezTo>
                    <a:pt x="5234" y="535"/>
                    <a:pt x="5541" y="228"/>
                    <a:pt x="5916" y="228"/>
                  </a:cubicBezTo>
                  <a:cubicBezTo>
                    <a:pt x="6292" y="228"/>
                    <a:pt x="6599" y="535"/>
                    <a:pt x="6599" y="910"/>
                  </a:cubicBezTo>
                  <a:cubicBezTo>
                    <a:pt x="6599" y="1286"/>
                    <a:pt x="6292" y="1593"/>
                    <a:pt x="5916" y="1593"/>
                  </a:cubicBezTo>
                  <a:close/>
                </a:path>
              </a:pathLst>
            </a:custGeom>
            <a:solidFill>
              <a:schemeClr val="accent4"/>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sp>
          <p:nvSpPr>
            <p:cNvPr id="46" name="文本框 45"/>
            <p:cNvSpPr txBox="1"/>
            <p:nvPr>
              <p:custDataLst>
                <p:tags r:id="rId36"/>
              </p:custDataLst>
            </p:nvPr>
          </p:nvSpPr>
          <p:spPr bwMode="auto">
            <a:xfrm>
              <a:off x="2970" y="7279"/>
              <a:ext cx="3356" cy="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sp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吊物捆绑应牢靠，吊点和吊物的中心应在同一垂直线上。</a:t>
              </a:r>
              <a:endPar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48" name="文本框 47"/>
            <p:cNvSpPr txBox="1"/>
            <p:nvPr>
              <p:custDataLst>
                <p:tags r:id="rId37"/>
              </p:custDataLst>
            </p:nvPr>
          </p:nvSpPr>
          <p:spPr bwMode="auto">
            <a:xfrm>
              <a:off x="6764" y="6218"/>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无法看清场地、无法看清吊物情况和指挥信号时，不得进行起吊。</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50" name="文本框 49"/>
            <p:cNvSpPr txBox="1"/>
            <p:nvPr>
              <p:custDataLst>
                <p:tags r:id="rId38"/>
              </p:custDataLst>
            </p:nvPr>
          </p:nvSpPr>
          <p:spPr bwMode="auto">
            <a:xfrm>
              <a:off x="10683" y="4529"/>
              <a:ext cx="3356" cy="2937"/>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起重机械及其臂架、吊具、辅具、钢丝绳、缆风绳和吊物不得靠近高低压输电线路。在输电线路近旁作业时，应按规定保持足够的安全距离，不能满足时，应停电后再进行起重作业。</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sp>
          <p:nvSpPr>
            <p:cNvPr id="52" name="文本框 51"/>
            <p:cNvSpPr txBox="1"/>
            <p:nvPr>
              <p:custDataLst>
                <p:tags r:id="rId39"/>
              </p:custDataLst>
            </p:nvPr>
          </p:nvSpPr>
          <p:spPr bwMode="auto">
            <a:xfrm>
              <a:off x="14282" y="3675"/>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rPr>
                <a:t>停工和休息时，不得将吊物、吊笼、吊具和吊索吊在空中。</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mn-lt"/>
              </a:endParaRPr>
            </a:p>
          </p:txBody>
        </p:sp>
      </p:grp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2" name="图片 1"/>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吊装操作人员安全要求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27" name="组合 26"/>
          <p:cNvGrpSpPr/>
          <p:nvPr/>
        </p:nvGrpSpPr>
        <p:grpSpPr>
          <a:xfrm>
            <a:off x="72635" y="1080135"/>
            <a:ext cx="12046730" cy="5083882"/>
            <a:chOff x="293" y="1557"/>
            <a:chExt cx="18625" cy="7860"/>
          </a:xfrm>
        </p:grpSpPr>
        <p:cxnSp>
          <p:nvCxnSpPr>
            <p:cNvPr id="9" name="直接连接符 8"/>
            <p:cNvCxnSpPr/>
            <p:nvPr>
              <p:custDataLst>
                <p:tags r:id="rId12"/>
              </p:custDataLst>
            </p:nvPr>
          </p:nvCxnSpPr>
          <p:spPr>
            <a:xfrm flipV="1">
              <a:off x="10489" y="3752"/>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11033" y="3752"/>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36" idx="6"/>
            </p:cNvCxnSpPr>
            <p:nvPr>
              <p:custDataLst>
                <p:tags r:id="rId14"/>
              </p:custDataLst>
            </p:nvPr>
          </p:nvCxnSpPr>
          <p:spPr>
            <a:xfrm>
              <a:off x="13897" y="2134"/>
              <a:ext cx="5021"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a:off x="293" y="6025"/>
              <a:ext cx="1382"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3" idx="6"/>
            </p:cNvCxnSpPr>
            <p:nvPr>
              <p:custDataLst>
                <p:tags r:id="rId16"/>
              </p:custDataLst>
            </p:nvPr>
          </p:nvCxnSpPr>
          <p:spPr>
            <a:xfrm flipV="1">
              <a:off x="6584" y="5023"/>
              <a:ext cx="640" cy="134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7"/>
              </p:custDataLst>
            </p:nvPr>
          </p:nvCxnSpPr>
          <p:spPr>
            <a:xfrm>
              <a:off x="7289" y="5023"/>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8"/>
              </p:custDataLst>
            </p:nvPr>
          </p:nvCxnSpPr>
          <p:spPr>
            <a:xfrm flipV="1">
              <a:off x="2752" y="6491"/>
              <a:ext cx="480" cy="92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9"/>
              </p:custDataLst>
            </p:nvPr>
          </p:nvCxnSpPr>
          <p:spPr>
            <a:xfrm>
              <a:off x="3255" y="6491"/>
              <a:ext cx="3043" cy="0"/>
            </a:xfrm>
            <a:prstGeom prst="line">
              <a:avLst/>
            </a:prstGeom>
            <a:ln w="57150" cap="rnd">
              <a:solidFill>
                <a:schemeClr val="lt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0"/>
              </p:custDataLst>
            </p:nvPr>
          </p:nvCxnSpPr>
          <p:spPr>
            <a:xfrm rot="10904570" flipH="1" flipV="1">
              <a:off x="1349" y="5329"/>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21"/>
              </p:custDataLst>
            </p:nvPr>
          </p:nvSpPr>
          <p:spPr>
            <a:xfrm rot="171317">
              <a:off x="1405" y="5742"/>
              <a:ext cx="495" cy="495"/>
            </a:xfrm>
            <a:prstGeom prst="ellipse">
              <a:avLst/>
            </a:prstGeom>
            <a:solidFill>
              <a:schemeClr val="l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13</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0" name="椭圆 19"/>
            <p:cNvSpPr/>
            <p:nvPr>
              <p:custDataLst>
                <p:tags r:id="rId22"/>
              </p:custDataLst>
            </p:nvPr>
          </p:nvSpPr>
          <p:spPr>
            <a:xfrm rot="10904570">
              <a:off x="1675" y="6969"/>
              <a:ext cx="1155" cy="1155"/>
            </a:xfrm>
            <a:prstGeom prst="ellipse">
              <a:avLst/>
            </a:prstGeom>
            <a:solidFill>
              <a:schemeClr val="l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1" name="任意多边形 20"/>
            <p:cNvSpPr/>
            <p:nvPr>
              <p:custDataLst>
                <p:tags r:id="rId23"/>
              </p:custDataLst>
            </p:nvPr>
          </p:nvSpPr>
          <p:spPr bwMode="auto">
            <a:xfrm>
              <a:off x="1909" y="7202"/>
              <a:ext cx="689" cy="688"/>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accent1"/>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2" name="直接连接符 21"/>
            <p:cNvCxnSpPr/>
            <p:nvPr>
              <p:custDataLst>
                <p:tags r:id="rId24"/>
              </p:custDataLst>
            </p:nvPr>
          </p:nvCxnSpPr>
          <p:spPr>
            <a:xfrm flipH="1" flipV="1">
              <a:off x="5648" y="4673"/>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5"/>
              </p:custDataLst>
            </p:nvPr>
          </p:nvSpPr>
          <p:spPr>
            <a:xfrm rot="183234">
              <a:off x="6148" y="6230"/>
              <a:ext cx="495" cy="495"/>
            </a:xfrm>
            <a:prstGeom prst="ellipse">
              <a:avLst/>
            </a:prstGeom>
            <a:solidFill>
              <a:schemeClr val="l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14</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4" name="椭圆 23"/>
            <p:cNvSpPr/>
            <p:nvPr>
              <p:custDataLst>
                <p:tags r:id="rId26"/>
              </p:custDataLst>
            </p:nvPr>
          </p:nvSpPr>
          <p:spPr>
            <a:xfrm>
              <a:off x="5182" y="4284"/>
              <a:ext cx="1155" cy="1155"/>
            </a:xfrm>
            <a:prstGeom prst="ellipse">
              <a:avLst/>
            </a:pr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25" name="任意多边形 24"/>
            <p:cNvSpPr/>
            <p:nvPr>
              <p:custDataLst>
                <p:tags r:id="rId27"/>
              </p:custDataLst>
            </p:nvPr>
          </p:nvSpPr>
          <p:spPr bwMode="auto">
            <a:xfrm>
              <a:off x="5415" y="4626"/>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263288 w 607639"/>
                <a:gd name="connsiteY14" fmla="*/ 252811 h 414642"/>
                <a:gd name="connsiteX15" fmla="*/ 243084 w 607639"/>
                <a:gd name="connsiteY15" fmla="*/ 273078 h 414642"/>
                <a:gd name="connsiteX16" fmla="*/ 263288 w 607639"/>
                <a:gd name="connsiteY16" fmla="*/ 293255 h 414642"/>
                <a:gd name="connsiteX17" fmla="*/ 283580 w 607639"/>
                <a:gd name="connsiteY17" fmla="*/ 273078 h 414642"/>
                <a:gd name="connsiteX18" fmla="*/ 278685 w 607639"/>
                <a:gd name="connsiteY18" fmla="*/ 260011 h 414642"/>
                <a:gd name="connsiteX19" fmla="*/ 277528 w 607639"/>
                <a:gd name="connsiteY19" fmla="*/ 258944 h 414642"/>
                <a:gd name="connsiteX20" fmla="*/ 276549 w 607639"/>
                <a:gd name="connsiteY20" fmla="*/ 257789 h 414642"/>
                <a:gd name="connsiteX21" fmla="*/ 263288 w 607639"/>
                <a:gd name="connsiteY21" fmla="*/ 252811 h 414642"/>
                <a:gd name="connsiteX22" fmla="*/ 121505 w 607639"/>
                <a:gd name="connsiteY22" fmla="*/ 252811 h 414642"/>
                <a:gd name="connsiteX23" fmla="*/ 101302 w 607639"/>
                <a:gd name="connsiteY23" fmla="*/ 273078 h 414642"/>
                <a:gd name="connsiteX24" fmla="*/ 121505 w 607639"/>
                <a:gd name="connsiteY24" fmla="*/ 293255 h 414642"/>
                <a:gd name="connsiteX25" fmla="*/ 141798 w 607639"/>
                <a:gd name="connsiteY25" fmla="*/ 273078 h 414642"/>
                <a:gd name="connsiteX26" fmla="*/ 121505 w 607639"/>
                <a:gd name="connsiteY26" fmla="*/ 252811 h 414642"/>
                <a:gd name="connsiteX27" fmla="*/ 486063 w 607639"/>
                <a:gd name="connsiteY27" fmla="*/ 232633 h 414642"/>
                <a:gd name="connsiteX28" fmla="*/ 465859 w 607639"/>
                <a:gd name="connsiteY28" fmla="*/ 252811 h 414642"/>
                <a:gd name="connsiteX29" fmla="*/ 486063 w 607639"/>
                <a:gd name="connsiteY29" fmla="*/ 273078 h 414642"/>
                <a:gd name="connsiteX30" fmla="*/ 506355 w 607639"/>
                <a:gd name="connsiteY30" fmla="*/ 252811 h 414642"/>
                <a:gd name="connsiteX31" fmla="*/ 486063 w 607639"/>
                <a:gd name="connsiteY31" fmla="*/ 232633 h 414642"/>
                <a:gd name="connsiteX32" fmla="*/ 192441 w 607639"/>
                <a:gd name="connsiteY32" fmla="*/ 182056 h 414642"/>
                <a:gd name="connsiteX33" fmla="*/ 172148 w 607639"/>
                <a:gd name="connsiteY33" fmla="*/ 202233 h 414642"/>
                <a:gd name="connsiteX34" fmla="*/ 192441 w 607639"/>
                <a:gd name="connsiteY34" fmla="*/ 222500 h 414642"/>
                <a:gd name="connsiteX35" fmla="*/ 212645 w 607639"/>
                <a:gd name="connsiteY35" fmla="*/ 202233 h 414642"/>
                <a:gd name="connsiteX36" fmla="*/ 192441 w 607639"/>
                <a:gd name="connsiteY36" fmla="*/ 182056 h 414642"/>
                <a:gd name="connsiteX37" fmla="*/ 394923 w 607639"/>
                <a:gd name="connsiteY37" fmla="*/ 131478 h 414642"/>
                <a:gd name="connsiteX38" fmla="*/ 374720 w 607639"/>
                <a:gd name="connsiteY38" fmla="*/ 151744 h 414642"/>
                <a:gd name="connsiteX39" fmla="*/ 394923 w 607639"/>
                <a:gd name="connsiteY39" fmla="*/ 171922 h 414642"/>
                <a:gd name="connsiteX40" fmla="*/ 415216 w 607639"/>
                <a:gd name="connsiteY40" fmla="*/ 151744 h 414642"/>
                <a:gd name="connsiteX41" fmla="*/ 394923 w 607639"/>
                <a:gd name="connsiteY41" fmla="*/ 131478 h 414642"/>
                <a:gd name="connsiteX42" fmla="*/ 394923 w 607639"/>
                <a:gd name="connsiteY42" fmla="*/ 111211 h 414642"/>
                <a:gd name="connsiteX43" fmla="*/ 435420 w 607639"/>
                <a:gd name="connsiteY43" fmla="*/ 151744 h 414642"/>
                <a:gd name="connsiteX44" fmla="*/ 433106 w 607639"/>
                <a:gd name="connsiteY44" fmla="*/ 165344 h 414642"/>
                <a:gd name="connsiteX45" fmla="*/ 472979 w 607639"/>
                <a:gd name="connsiteY45" fmla="*/ 214589 h 414642"/>
                <a:gd name="connsiteX46" fmla="*/ 486063 w 607639"/>
                <a:gd name="connsiteY46" fmla="*/ 212367 h 414642"/>
                <a:gd name="connsiteX47" fmla="*/ 526559 w 607639"/>
                <a:gd name="connsiteY47" fmla="*/ 252811 h 414642"/>
                <a:gd name="connsiteX48" fmla="*/ 486063 w 607639"/>
                <a:gd name="connsiteY48" fmla="*/ 293255 h 414642"/>
                <a:gd name="connsiteX49" fmla="*/ 445566 w 607639"/>
                <a:gd name="connsiteY49" fmla="*/ 252811 h 414642"/>
                <a:gd name="connsiteX50" fmla="*/ 456157 w 607639"/>
                <a:gd name="connsiteY50" fmla="*/ 225700 h 414642"/>
                <a:gd name="connsiteX51" fmla="*/ 421090 w 607639"/>
                <a:gd name="connsiteY51" fmla="*/ 182500 h 414642"/>
                <a:gd name="connsiteX52" fmla="*/ 394923 w 607639"/>
                <a:gd name="connsiteY52" fmla="*/ 192189 h 414642"/>
                <a:gd name="connsiteX53" fmla="*/ 368489 w 607639"/>
                <a:gd name="connsiteY53" fmla="*/ 182233 h 414642"/>
                <a:gd name="connsiteX54" fmla="*/ 298088 w 607639"/>
                <a:gd name="connsiteY54" fmla="*/ 252455 h 414642"/>
                <a:gd name="connsiteX55" fmla="*/ 303784 w 607639"/>
                <a:gd name="connsiteY55" fmla="*/ 273078 h 414642"/>
                <a:gd name="connsiteX56" fmla="*/ 263288 w 607639"/>
                <a:gd name="connsiteY56" fmla="*/ 313522 h 414642"/>
                <a:gd name="connsiteX57" fmla="*/ 222791 w 607639"/>
                <a:gd name="connsiteY57" fmla="*/ 273078 h 414642"/>
                <a:gd name="connsiteX58" fmla="*/ 232759 w 607639"/>
                <a:gd name="connsiteY58" fmla="*/ 246589 h 414642"/>
                <a:gd name="connsiteX59" fmla="*/ 218964 w 607639"/>
                <a:gd name="connsiteY59" fmla="*/ 232811 h 414642"/>
                <a:gd name="connsiteX60" fmla="*/ 192441 w 607639"/>
                <a:gd name="connsiteY60" fmla="*/ 242767 h 414642"/>
                <a:gd name="connsiteX61" fmla="*/ 165918 w 607639"/>
                <a:gd name="connsiteY61" fmla="*/ 232811 h 414642"/>
                <a:gd name="connsiteX62" fmla="*/ 152123 w 607639"/>
                <a:gd name="connsiteY62" fmla="*/ 246589 h 414642"/>
                <a:gd name="connsiteX63" fmla="*/ 162002 w 607639"/>
                <a:gd name="connsiteY63" fmla="*/ 273078 h 414642"/>
                <a:gd name="connsiteX64" fmla="*/ 121505 w 607639"/>
                <a:gd name="connsiteY64" fmla="*/ 313522 h 414642"/>
                <a:gd name="connsiteX65" fmla="*/ 81009 w 607639"/>
                <a:gd name="connsiteY65" fmla="*/ 273078 h 414642"/>
                <a:gd name="connsiteX66" fmla="*/ 121505 w 607639"/>
                <a:gd name="connsiteY66" fmla="*/ 232633 h 414642"/>
                <a:gd name="connsiteX67" fmla="*/ 136013 w 607639"/>
                <a:gd name="connsiteY67" fmla="*/ 235300 h 414642"/>
                <a:gd name="connsiteX68" fmla="*/ 154615 w 607639"/>
                <a:gd name="connsiteY68" fmla="*/ 216722 h 414642"/>
                <a:gd name="connsiteX69" fmla="*/ 151945 w 607639"/>
                <a:gd name="connsiteY69" fmla="*/ 202233 h 414642"/>
                <a:gd name="connsiteX70" fmla="*/ 192441 w 607639"/>
                <a:gd name="connsiteY70" fmla="*/ 161789 h 414642"/>
                <a:gd name="connsiteX71" fmla="*/ 232937 w 607639"/>
                <a:gd name="connsiteY71" fmla="*/ 202233 h 414642"/>
                <a:gd name="connsiteX72" fmla="*/ 230534 w 607639"/>
                <a:gd name="connsiteY72" fmla="*/ 216011 h 414642"/>
                <a:gd name="connsiteX73" fmla="*/ 249492 w 607639"/>
                <a:gd name="connsiteY73" fmla="*/ 235033 h 414642"/>
                <a:gd name="connsiteX74" fmla="*/ 263288 w 607639"/>
                <a:gd name="connsiteY74" fmla="*/ 232633 h 414642"/>
                <a:gd name="connsiteX75" fmla="*/ 283936 w 607639"/>
                <a:gd name="connsiteY75" fmla="*/ 238322 h 414642"/>
                <a:gd name="connsiteX76" fmla="*/ 356830 w 607639"/>
                <a:gd name="connsiteY76" fmla="*/ 165433 h 414642"/>
                <a:gd name="connsiteX77" fmla="*/ 354427 w 607639"/>
                <a:gd name="connsiteY77" fmla="*/ 151744 h 414642"/>
                <a:gd name="connsiteX78" fmla="*/ 394923 w 607639"/>
                <a:gd name="connsiteY78" fmla="*/ 111211 h 414642"/>
                <a:gd name="connsiteX79" fmla="*/ 324090 w 607639"/>
                <a:gd name="connsiteY79" fmla="*/ 80938 h 414642"/>
                <a:gd name="connsiteX80" fmla="*/ 334234 w 607639"/>
                <a:gd name="connsiteY80" fmla="*/ 80938 h 414642"/>
                <a:gd name="connsiteX81" fmla="*/ 344289 w 607639"/>
                <a:gd name="connsiteY81" fmla="*/ 91064 h 414642"/>
                <a:gd name="connsiteX82" fmla="*/ 334234 w 607639"/>
                <a:gd name="connsiteY82" fmla="*/ 101190 h 414642"/>
                <a:gd name="connsiteX83" fmla="*/ 324090 w 607639"/>
                <a:gd name="connsiteY83" fmla="*/ 101190 h 414642"/>
                <a:gd name="connsiteX84" fmla="*/ 313946 w 607639"/>
                <a:gd name="connsiteY84" fmla="*/ 91064 h 414642"/>
                <a:gd name="connsiteX85" fmla="*/ 324090 w 607639"/>
                <a:gd name="connsiteY85" fmla="*/ 80938 h 414642"/>
                <a:gd name="connsiteX86" fmla="*/ 192417 w 607639"/>
                <a:gd name="connsiteY86" fmla="*/ 80938 h 414642"/>
                <a:gd name="connsiteX87" fmla="*/ 283548 w 607639"/>
                <a:gd name="connsiteY87" fmla="*/ 80938 h 414642"/>
                <a:gd name="connsiteX88" fmla="*/ 293694 w 607639"/>
                <a:gd name="connsiteY88" fmla="*/ 91064 h 414642"/>
                <a:gd name="connsiteX89" fmla="*/ 283548 w 607639"/>
                <a:gd name="connsiteY89" fmla="*/ 101190 h 414642"/>
                <a:gd name="connsiteX90" fmla="*/ 192417 w 607639"/>
                <a:gd name="connsiteY90" fmla="*/ 101190 h 414642"/>
                <a:gd name="connsiteX91" fmla="*/ 182271 w 607639"/>
                <a:gd name="connsiteY91" fmla="*/ 91064 h 414642"/>
                <a:gd name="connsiteX92" fmla="*/ 192417 w 607639"/>
                <a:gd name="connsiteY92" fmla="*/ 80938 h 414642"/>
                <a:gd name="connsiteX93" fmla="*/ 91157 w 607639"/>
                <a:gd name="connsiteY93" fmla="*/ 80938 h 414642"/>
                <a:gd name="connsiteX94" fmla="*/ 151959 w 607639"/>
                <a:gd name="connsiteY94" fmla="*/ 80938 h 414642"/>
                <a:gd name="connsiteX95" fmla="*/ 162018 w 607639"/>
                <a:gd name="connsiteY95" fmla="*/ 91064 h 414642"/>
                <a:gd name="connsiteX96" fmla="*/ 151959 w 607639"/>
                <a:gd name="connsiteY96" fmla="*/ 101190 h 414642"/>
                <a:gd name="connsiteX97" fmla="*/ 91157 w 607639"/>
                <a:gd name="connsiteY97" fmla="*/ 101190 h 414642"/>
                <a:gd name="connsiteX98" fmla="*/ 81009 w 607639"/>
                <a:gd name="connsiteY98" fmla="*/ 91064 h 414642"/>
                <a:gd name="connsiteX99" fmla="*/ 91157 w 607639"/>
                <a:gd name="connsiteY99" fmla="*/ 80938 h 414642"/>
                <a:gd name="connsiteX100" fmla="*/ 243084 w 607639"/>
                <a:gd name="connsiteY100" fmla="*/ 40505 h 414642"/>
                <a:gd name="connsiteX101" fmla="*/ 334231 w 607639"/>
                <a:gd name="connsiteY101" fmla="*/ 40505 h 414642"/>
                <a:gd name="connsiteX102" fmla="*/ 344289 w 607639"/>
                <a:gd name="connsiteY102" fmla="*/ 50631 h 414642"/>
                <a:gd name="connsiteX103" fmla="*/ 334231 w 607639"/>
                <a:gd name="connsiteY103" fmla="*/ 60757 h 414642"/>
                <a:gd name="connsiteX104" fmla="*/ 243084 w 607639"/>
                <a:gd name="connsiteY104" fmla="*/ 60757 h 414642"/>
                <a:gd name="connsiteX105" fmla="*/ 232937 w 607639"/>
                <a:gd name="connsiteY105" fmla="*/ 50631 h 414642"/>
                <a:gd name="connsiteX106" fmla="*/ 243084 w 607639"/>
                <a:gd name="connsiteY106" fmla="*/ 40505 h 414642"/>
                <a:gd name="connsiteX107" fmla="*/ 91153 w 607639"/>
                <a:gd name="connsiteY107" fmla="*/ 40505 h 414642"/>
                <a:gd name="connsiteX108" fmla="*/ 202559 w 607639"/>
                <a:gd name="connsiteY108" fmla="*/ 40505 h 414642"/>
                <a:gd name="connsiteX109" fmla="*/ 212614 w 607639"/>
                <a:gd name="connsiteY109" fmla="*/ 50631 h 414642"/>
                <a:gd name="connsiteX110" fmla="*/ 202559 w 607639"/>
                <a:gd name="connsiteY110" fmla="*/ 60757 h 414642"/>
                <a:gd name="connsiteX111" fmla="*/ 91153 w 607639"/>
                <a:gd name="connsiteY111" fmla="*/ 60757 h 414642"/>
                <a:gd name="connsiteX112" fmla="*/ 81009 w 607639"/>
                <a:gd name="connsiteY112" fmla="*/ 50631 h 414642"/>
                <a:gd name="connsiteX113" fmla="*/ 91153 w 607639"/>
                <a:gd name="connsiteY113" fmla="*/ 40505 h 414642"/>
                <a:gd name="connsiteX114" fmla="*/ 70848 w 607639"/>
                <a:gd name="connsiteY114" fmla="*/ 20176 h 414642"/>
                <a:gd name="connsiteX115" fmla="*/ 60791 w 607639"/>
                <a:gd name="connsiteY115" fmla="*/ 30309 h 414642"/>
                <a:gd name="connsiteX116" fmla="*/ 60791 w 607639"/>
                <a:gd name="connsiteY116" fmla="*/ 343802 h 414642"/>
                <a:gd name="connsiteX117" fmla="*/ 222780 w 607639"/>
                <a:gd name="connsiteY117" fmla="*/ 343802 h 414642"/>
                <a:gd name="connsiteX118" fmla="*/ 232927 w 607639"/>
                <a:gd name="connsiteY118" fmla="*/ 353935 h 414642"/>
                <a:gd name="connsiteX119" fmla="*/ 232927 w 607639"/>
                <a:gd name="connsiteY119" fmla="*/ 364067 h 414642"/>
                <a:gd name="connsiteX120" fmla="*/ 374712 w 607639"/>
                <a:gd name="connsiteY120" fmla="*/ 364067 h 414642"/>
                <a:gd name="connsiteX121" fmla="*/ 374712 w 607639"/>
                <a:gd name="connsiteY121" fmla="*/ 353935 h 414642"/>
                <a:gd name="connsiteX122" fmla="*/ 384859 w 607639"/>
                <a:gd name="connsiteY122" fmla="*/ 343802 h 414642"/>
                <a:gd name="connsiteX123" fmla="*/ 546848 w 607639"/>
                <a:gd name="connsiteY123" fmla="*/ 343802 h 414642"/>
                <a:gd name="connsiteX124" fmla="*/ 546848 w 607639"/>
                <a:gd name="connsiteY124" fmla="*/ 30309 h 414642"/>
                <a:gd name="connsiteX125" fmla="*/ 536702 w 607639"/>
                <a:gd name="connsiteY125" fmla="*/ 20176 h 414642"/>
                <a:gd name="connsiteX126" fmla="*/ 70848 w 607639"/>
                <a:gd name="connsiteY126" fmla="*/ 0 h 414642"/>
                <a:gd name="connsiteX127" fmla="*/ 536702 w 607639"/>
                <a:gd name="connsiteY127" fmla="*/ 0 h 414642"/>
                <a:gd name="connsiteX128" fmla="*/ 567142 w 607639"/>
                <a:gd name="connsiteY128" fmla="*/ 30309 h 414642"/>
                <a:gd name="connsiteX129" fmla="*/ 567142 w 607639"/>
                <a:gd name="connsiteY129" fmla="*/ 343802 h 414642"/>
                <a:gd name="connsiteX130" fmla="*/ 597492 w 607639"/>
                <a:gd name="connsiteY130" fmla="*/ 343802 h 414642"/>
                <a:gd name="connsiteX131" fmla="*/ 607639 w 607639"/>
                <a:gd name="connsiteY131" fmla="*/ 353935 h 414642"/>
                <a:gd name="connsiteX132" fmla="*/ 607639 w 607639"/>
                <a:gd name="connsiteY132" fmla="*/ 384244 h 414642"/>
                <a:gd name="connsiteX133" fmla="*/ 577199 w 607639"/>
                <a:gd name="connsiteY133" fmla="*/ 414642 h 414642"/>
                <a:gd name="connsiteX134" fmla="*/ 30351 w 607639"/>
                <a:gd name="connsiteY134" fmla="*/ 414642 h 414642"/>
                <a:gd name="connsiteX135" fmla="*/ 0 w 607639"/>
                <a:gd name="connsiteY135" fmla="*/ 384244 h 414642"/>
                <a:gd name="connsiteX136" fmla="*/ 0 w 607639"/>
                <a:gd name="connsiteY136" fmla="*/ 353935 h 414642"/>
                <a:gd name="connsiteX137" fmla="*/ 10147 w 607639"/>
                <a:gd name="connsiteY137" fmla="*/ 343802 h 414642"/>
                <a:gd name="connsiteX138" fmla="*/ 40497 w 607639"/>
                <a:gd name="connsiteY138" fmla="*/ 343802 h 414642"/>
                <a:gd name="connsiteX139" fmla="*/ 40497 w 607639"/>
                <a:gd name="connsiteY139" fmla="*/ 30309 h 414642"/>
                <a:gd name="connsiteX140" fmla="*/ 70848 w 607639"/>
                <a:gd name="connsiteY140"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263288" y="252811"/>
                  </a:moveTo>
                  <a:cubicBezTo>
                    <a:pt x="252162" y="252811"/>
                    <a:pt x="243084" y="261967"/>
                    <a:pt x="243084" y="273078"/>
                  </a:cubicBezTo>
                  <a:cubicBezTo>
                    <a:pt x="243084" y="284189"/>
                    <a:pt x="252162" y="293255"/>
                    <a:pt x="263288" y="293255"/>
                  </a:cubicBezTo>
                  <a:cubicBezTo>
                    <a:pt x="274413" y="293255"/>
                    <a:pt x="283580" y="284189"/>
                    <a:pt x="283580" y="273078"/>
                  </a:cubicBezTo>
                  <a:cubicBezTo>
                    <a:pt x="283580" y="268100"/>
                    <a:pt x="281711" y="263567"/>
                    <a:pt x="278685" y="260011"/>
                  </a:cubicBezTo>
                  <a:cubicBezTo>
                    <a:pt x="278329" y="259655"/>
                    <a:pt x="277884" y="259300"/>
                    <a:pt x="277528" y="258944"/>
                  </a:cubicBezTo>
                  <a:cubicBezTo>
                    <a:pt x="277172" y="258589"/>
                    <a:pt x="276816" y="258144"/>
                    <a:pt x="276549" y="257789"/>
                  </a:cubicBezTo>
                  <a:cubicBezTo>
                    <a:pt x="272989" y="254678"/>
                    <a:pt x="268361" y="252811"/>
                    <a:pt x="263288" y="252811"/>
                  </a:cubicBezTo>
                  <a:close/>
                  <a:moveTo>
                    <a:pt x="121505" y="252811"/>
                  </a:moveTo>
                  <a:cubicBezTo>
                    <a:pt x="110380" y="252811"/>
                    <a:pt x="101302" y="261967"/>
                    <a:pt x="101302" y="273078"/>
                  </a:cubicBezTo>
                  <a:cubicBezTo>
                    <a:pt x="101302" y="284189"/>
                    <a:pt x="110380" y="293255"/>
                    <a:pt x="121505" y="293255"/>
                  </a:cubicBezTo>
                  <a:cubicBezTo>
                    <a:pt x="132631" y="293255"/>
                    <a:pt x="141798" y="284189"/>
                    <a:pt x="141798" y="273078"/>
                  </a:cubicBezTo>
                  <a:cubicBezTo>
                    <a:pt x="141798" y="261967"/>
                    <a:pt x="132631" y="252811"/>
                    <a:pt x="121505" y="252811"/>
                  </a:cubicBezTo>
                  <a:close/>
                  <a:moveTo>
                    <a:pt x="486063" y="232633"/>
                  </a:moveTo>
                  <a:cubicBezTo>
                    <a:pt x="474937" y="232633"/>
                    <a:pt x="465859" y="241700"/>
                    <a:pt x="465859" y="252811"/>
                  </a:cubicBezTo>
                  <a:cubicBezTo>
                    <a:pt x="465859" y="263922"/>
                    <a:pt x="474937" y="273078"/>
                    <a:pt x="486063" y="273078"/>
                  </a:cubicBezTo>
                  <a:cubicBezTo>
                    <a:pt x="497188" y="273078"/>
                    <a:pt x="506355" y="263922"/>
                    <a:pt x="506355" y="252811"/>
                  </a:cubicBezTo>
                  <a:cubicBezTo>
                    <a:pt x="506355" y="241700"/>
                    <a:pt x="497188" y="232633"/>
                    <a:pt x="486063" y="232633"/>
                  </a:cubicBezTo>
                  <a:close/>
                  <a:moveTo>
                    <a:pt x="192441" y="182056"/>
                  </a:moveTo>
                  <a:cubicBezTo>
                    <a:pt x="181316" y="182056"/>
                    <a:pt x="172148" y="191122"/>
                    <a:pt x="172148" y="202233"/>
                  </a:cubicBezTo>
                  <a:cubicBezTo>
                    <a:pt x="172148" y="213433"/>
                    <a:pt x="181316" y="222500"/>
                    <a:pt x="192441" y="222500"/>
                  </a:cubicBezTo>
                  <a:cubicBezTo>
                    <a:pt x="203566" y="222500"/>
                    <a:pt x="212645" y="213433"/>
                    <a:pt x="212645" y="202233"/>
                  </a:cubicBezTo>
                  <a:cubicBezTo>
                    <a:pt x="212645" y="191122"/>
                    <a:pt x="203566" y="182056"/>
                    <a:pt x="192441" y="182056"/>
                  </a:cubicBezTo>
                  <a:close/>
                  <a:moveTo>
                    <a:pt x="394923" y="131478"/>
                  </a:moveTo>
                  <a:cubicBezTo>
                    <a:pt x="383798" y="131478"/>
                    <a:pt x="374720" y="140544"/>
                    <a:pt x="374720" y="151744"/>
                  </a:cubicBezTo>
                  <a:cubicBezTo>
                    <a:pt x="374720" y="162856"/>
                    <a:pt x="383798" y="171922"/>
                    <a:pt x="394923" y="171922"/>
                  </a:cubicBezTo>
                  <a:cubicBezTo>
                    <a:pt x="406049" y="171922"/>
                    <a:pt x="415216" y="162856"/>
                    <a:pt x="415216" y="151744"/>
                  </a:cubicBezTo>
                  <a:cubicBezTo>
                    <a:pt x="415216" y="140544"/>
                    <a:pt x="406049" y="131478"/>
                    <a:pt x="394923" y="131478"/>
                  </a:cubicBezTo>
                  <a:close/>
                  <a:moveTo>
                    <a:pt x="394923" y="111211"/>
                  </a:moveTo>
                  <a:cubicBezTo>
                    <a:pt x="417263" y="111211"/>
                    <a:pt x="435420" y="129433"/>
                    <a:pt x="435420" y="151744"/>
                  </a:cubicBezTo>
                  <a:cubicBezTo>
                    <a:pt x="435420" y="156456"/>
                    <a:pt x="434619" y="161078"/>
                    <a:pt x="433106" y="165344"/>
                  </a:cubicBezTo>
                  <a:lnTo>
                    <a:pt x="472979" y="214589"/>
                  </a:lnTo>
                  <a:cubicBezTo>
                    <a:pt x="477162" y="213167"/>
                    <a:pt x="481523" y="212367"/>
                    <a:pt x="486063" y="212367"/>
                  </a:cubicBezTo>
                  <a:cubicBezTo>
                    <a:pt x="508402" y="212367"/>
                    <a:pt x="526559" y="230589"/>
                    <a:pt x="526559" y="252811"/>
                  </a:cubicBezTo>
                  <a:cubicBezTo>
                    <a:pt x="526559" y="275122"/>
                    <a:pt x="508402" y="293255"/>
                    <a:pt x="486063" y="293255"/>
                  </a:cubicBezTo>
                  <a:cubicBezTo>
                    <a:pt x="463812" y="293255"/>
                    <a:pt x="445566" y="275122"/>
                    <a:pt x="445566" y="252811"/>
                  </a:cubicBezTo>
                  <a:cubicBezTo>
                    <a:pt x="445566" y="242411"/>
                    <a:pt x="449571" y="232900"/>
                    <a:pt x="456157" y="225700"/>
                  </a:cubicBezTo>
                  <a:lnTo>
                    <a:pt x="421090" y="182500"/>
                  </a:lnTo>
                  <a:cubicBezTo>
                    <a:pt x="414059" y="188544"/>
                    <a:pt x="404892" y="192189"/>
                    <a:pt x="394923" y="192189"/>
                  </a:cubicBezTo>
                  <a:cubicBezTo>
                    <a:pt x="384866" y="192189"/>
                    <a:pt x="375610" y="188367"/>
                    <a:pt x="368489" y="182233"/>
                  </a:cubicBezTo>
                  <a:lnTo>
                    <a:pt x="298088" y="252455"/>
                  </a:lnTo>
                  <a:cubicBezTo>
                    <a:pt x="301737" y="258500"/>
                    <a:pt x="303784" y="265522"/>
                    <a:pt x="303784" y="273078"/>
                  </a:cubicBezTo>
                  <a:cubicBezTo>
                    <a:pt x="303784" y="295300"/>
                    <a:pt x="285627" y="313522"/>
                    <a:pt x="263288" y="313522"/>
                  </a:cubicBezTo>
                  <a:cubicBezTo>
                    <a:pt x="241037" y="313522"/>
                    <a:pt x="222791" y="295300"/>
                    <a:pt x="222791" y="273078"/>
                  </a:cubicBezTo>
                  <a:cubicBezTo>
                    <a:pt x="222791" y="262944"/>
                    <a:pt x="226529" y="253700"/>
                    <a:pt x="232759" y="246589"/>
                  </a:cubicBezTo>
                  <a:lnTo>
                    <a:pt x="218964" y="232811"/>
                  </a:lnTo>
                  <a:cubicBezTo>
                    <a:pt x="211844" y="238944"/>
                    <a:pt x="202498" y="242767"/>
                    <a:pt x="192441" y="242767"/>
                  </a:cubicBezTo>
                  <a:cubicBezTo>
                    <a:pt x="182295" y="242767"/>
                    <a:pt x="173038" y="238944"/>
                    <a:pt x="165918" y="232811"/>
                  </a:cubicBezTo>
                  <a:lnTo>
                    <a:pt x="152123" y="246589"/>
                  </a:lnTo>
                  <a:cubicBezTo>
                    <a:pt x="158264" y="253700"/>
                    <a:pt x="162002" y="262944"/>
                    <a:pt x="162002" y="273078"/>
                  </a:cubicBezTo>
                  <a:cubicBezTo>
                    <a:pt x="162002" y="295300"/>
                    <a:pt x="143845" y="313522"/>
                    <a:pt x="121505" y="313522"/>
                  </a:cubicBezTo>
                  <a:cubicBezTo>
                    <a:pt x="99255" y="313522"/>
                    <a:pt x="81009" y="295300"/>
                    <a:pt x="81009" y="273078"/>
                  </a:cubicBezTo>
                  <a:cubicBezTo>
                    <a:pt x="81009" y="250856"/>
                    <a:pt x="99255" y="232633"/>
                    <a:pt x="121505" y="232633"/>
                  </a:cubicBezTo>
                  <a:cubicBezTo>
                    <a:pt x="126668" y="232633"/>
                    <a:pt x="131563" y="233611"/>
                    <a:pt x="136013" y="235300"/>
                  </a:cubicBezTo>
                  <a:lnTo>
                    <a:pt x="154615" y="216722"/>
                  </a:lnTo>
                  <a:cubicBezTo>
                    <a:pt x="152924" y="212278"/>
                    <a:pt x="151945" y="207389"/>
                    <a:pt x="151945" y="202233"/>
                  </a:cubicBezTo>
                  <a:cubicBezTo>
                    <a:pt x="151945" y="180011"/>
                    <a:pt x="170101" y="161789"/>
                    <a:pt x="192441" y="161789"/>
                  </a:cubicBezTo>
                  <a:cubicBezTo>
                    <a:pt x="214692" y="161789"/>
                    <a:pt x="232937" y="180011"/>
                    <a:pt x="232937" y="202233"/>
                  </a:cubicBezTo>
                  <a:cubicBezTo>
                    <a:pt x="232937" y="207122"/>
                    <a:pt x="232047" y="211744"/>
                    <a:pt x="230534" y="216011"/>
                  </a:cubicBezTo>
                  <a:lnTo>
                    <a:pt x="249492" y="235033"/>
                  </a:lnTo>
                  <a:cubicBezTo>
                    <a:pt x="253853" y="233433"/>
                    <a:pt x="258481" y="232633"/>
                    <a:pt x="263288" y="232633"/>
                  </a:cubicBezTo>
                  <a:cubicBezTo>
                    <a:pt x="270853" y="232633"/>
                    <a:pt x="277884" y="234678"/>
                    <a:pt x="283936" y="238322"/>
                  </a:cubicBezTo>
                  <a:lnTo>
                    <a:pt x="356830" y="165433"/>
                  </a:lnTo>
                  <a:cubicBezTo>
                    <a:pt x="355317" y="161167"/>
                    <a:pt x="354427" y="156544"/>
                    <a:pt x="354427" y="151744"/>
                  </a:cubicBezTo>
                  <a:cubicBezTo>
                    <a:pt x="354427" y="129433"/>
                    <a:pt x="372672" y="111211"/>
                    <a:pt x="394923" y="111211"/>
                  </a:cubicBezTo>
                  <a:close/>
                  <a:moveTo>
                    <a:pt x="324090" y="80938"/>
                  </a:moveTo>
                  <a:lnTo>
                    <a:pt x="334234" y="80938"/>
                  </a:lnTo>
                  <a:cubicBezTo>
                    <a:pt x="340285" y="80938"/>
                    <a:pt x="344289" y="85024"/>
                    <a:pt x="344289" y="91064"/>
                  </a:cubicBezTo>
                  <a:cubicBezTo>
                    <a:pt x="344289" y="97104"/>
                    <a:pt x="340285" y="101190"/>
                    <a:pt x="334234" y="101190"/>
                  </a:cubicBezTo>
                  <a:lnTo>
                    <a:pt x="324090" y="101190"/>
                  </a:lnTo>
                  <a:cubicBezTo>
                    <a:pt x="318039" y="101190"/>
                    <a:pt x="313946" y="97104"/>
                    <a:pt x="313946" y="91064"/>
                  </a:cubicBezTo>
                  <a:cubicBezTo>
                    <a:pt x="313946" y="85024"/>
                    <a:pt x="318039" y="80938"/>
                    <a:pt x="324090" y="80938"/>
                  </a:cubicBezTo>
                  <a:close/>
                  <a:moveTo>
                    <a:pt x="192417" y="80938"/>
                  </a:moveTo>
                  <a:lnTo>
                    <a:pt x="283548" y="80938"/>
                  </a:lnTo>
                  <a:cubicBezTo>
                    <a:pt x="289600" y="80938"/>
                    <a:pt x="293694" y="85024"/>
                    <a:pt x="293694" y="91064"/>
                  </a:cubicBezTo>
                  <a:cubicBezTo>
                    <a:pt x="293694" y="97104"/>
                    <a:pt x="289600" y="101190"/>
                    <a:pt x="283548" y="101190"/>
                  </a:cubicBezTo>
                  <a:lnTo>
                    <a:pt x="192417" y="101190"/>
                  </a:lnTo>
                  <a:cubicBezTo>
                    <a:pt x="186365" y="101190"/>
                    <a:pt x="182271" y="97104"/>
                    <a:pt x="182271" y="91064"/>
                  </a:cubicBezTo>
                  <a:cubicBezTo>
                    <a:pt x="182271" y="85024"/>
                    <a:pt x="186365" y="80938"/>
                    <a:pt x="192417" y="80938"/>
                  </a:cubicBezTo>
                  <a:close/>
                  <a:moveTo>
                    <a:pt x="91157" y="80938"/>
                  </a:moveTo>
                  <a:lnTo>
                    <a:pt x="151959" y="80938"/>
                  </a:lnTo>
                  <a:cubicBezTo>
                    <a:pt x="158012" y="80938"/>
                    <a:pt x="162018" y="85024"/>
                    <a:pt x="162018" y="91064"/>
                  </a:cubicBezTo>
                  <a:cubicBezTo>
                    <a:pt x="162018" y="97104"/>
                    <a:pt x="158012" y="101190"/>
                    <a:pt x="151959" y="101190"/>
                  </a:cubicBezTo>
                  <a:lnTo>
                    <a:pt x="91157" y="101190"/>
                  </a:lnTo>
                  <a:cubicBezTo>
                    <a:pt x="85104" y="101190"/>
                    <a:pt x="81009" y="97104"/>
                    <a:pt x="81009" y="91064"/>
                  </a:cubicBezTo>
                  <a:cubicBezTo>
                    <a:pt x="81009" y="85024"/>
                    <a:pt x="85104" y="80938"/>
                    <a:pt x="91157" y="80938"/>
                  </a:cubicBezTo>
                  <a:close/>
                  <a:moveTo>
                    <a:pt x="243084" y="40505"/>
                  </a:moveTo>
                  <a:lnTo>
                    <a:pt x="334231" y="40505"/>
                  </a:lnTo>
                  <a:cubicBezTo>
                    <a:pt x="340284" y="40505"/>
                    <a:pt x="344289" y="44591"/>
                    <a:pt x="344289" y="50631"/>
                  </a:cubicBezTo>
                  <a:cubicBezTo>
                    <a:pt x="344289" y="56671"/>
                    <a:pt x="340284" y="60757"/>
                    <a:pt x="334231" y="60757"/>
                  </a:cubicBezTo>
                  <a:lnTo>
                    <a:pt x="243084" y="60757"/>
                  </a:lnTo>
                  <a:cubicBezTo>
                    <a:pt x="236942" y="60757"/>
                    <a:pt x="232937" y="56671"/>
                    <a:pt x="232937" y="50631"/>
                  </a:cubicBezTo>
                  <a:cubicBezTo>
                    <a:pt x="232937" y="44591"/>
                    <a:pt x="236942" y="40505"/>
                    <a:pt x="243084" y="40505"/>
                  </a:cubicBezTo>
                  <a:close/>
                  <a:moveTo>
                    <a:pt x="91153" y="40505"/>
                  </a:moveTo>
                  <a:lnTo>
                    <a:pt x="202559" y="40505"/>
                  </a:lnTo>
                  <a:cubicBezTo>
                    <a:pt x="208610" y="40505"/>
                    <a:pt x="212614" y="44591"/>
                    <a:pt x="212614" y="50631"/>
                  </a:cubicBezTo>
                  <a:cubicBezTo>
                    <a:pt x="212614" y="56671"/>
                    <a:pt x="208610" y="60757"/>
                    <a:pt x="202559" y="60757"/>
                  </a:cubicBezTo>
                  <a:lnTo>
                    <a:pt x="91153" y="60757"/>
                  </a:lnTo>
                  <a:cubicBezTo>
                    <a:pt x="85102" y="60757"/>
                    <a:pt x="81009" y="56671"/>
                    <a:pt x="81009" y="50631"/>
                  </a:cubicBezTo>
                  <a:cubicBezTo>
                    <a:pt x="81009" y="44591"/>
                    <a:pt x="85102" y="40505"/>
                    <a:pt x="91153" y="40505"/>
                  </a:cubicBezTo>
                  <a:close/>
                  <a:moveTo>
                    <a:pt x="70848" y="20176"/>
                  </a:moveTo>
                  <a:cubicBezTo>
                    <a:pt x="64796" y="20176"/>
                    <a:pt x="60791" y="24265"/>
                    <a:pt x="60791" y="30309"/>
                  </a:cubicBezTo>
                  <a:lnTo>
                    <a:pt x="60791" y="343802"/>
                  </a:lnTo>
                  <a:lnTo>
                    <a:pt x="222780" y="343802"/>
                  </a:lnTo>
                  <a:cubicBezTo>
                    <a:pt x="228833" y="343802"/>
                    <a:pt x="232927" y="347891"/>
                    <a:pt x="232927" y="353935"/>
                  </a:cubicBezTo>
                  <a:lnTo>
                    <a:pt x="232927" y="364067"/>
                  </a:lnTo>
                  <a:lnTo>
                    <a:pt x="374712" y="364067"/>
                  </a:lnTo>
                  <a:lnTo>
                    <a:pt x="374712" y="353935"/>
                  </a:lnTo>
                  <a:cubicBezTo>
                    <a:pt x="374712" y="347891"/>
                    <a:pt x="378717" y="343802"/>
                    <a:pt x="384859" y="343802"/>
                  </a:cubicBezTo>
                  <a:lnTo>
                    <a:pt x="546848" y="343802"/>
                  </a:lnTo>
                  <a:lnTo>
                    <a:pt x="546848" y="30309"/>
                  </a:lnTo>
                  <a:cubicBezTo>
                    <a:pt x="546848" y="24265"/>
                    <a:pt x="542754" y="20176"/>
                    <a:pt x="536702" y="20176"/>
                  </a:cubicBezTo>
                  <a:close/>
                  <a:moveTo>
                    <a:pt x="70848" y="0"/>
                  </a:moveTo>
                  <a:lnTo>
                    <a:pt x="536702" y="0"/>
                  </a:lnTo>
                  <a:cubicBezTo>
                    <a:pt x="553969" y="0"/>
                    <a:pt x="567142" y="13155"/>
                    <a:pt x="567142" y="30309"/>
                  </a:cubicBezTo>
                  <a:lnTo>
                    <a:pt x="567142" y="343802"/>
                  </a:lnTo>
                  <a:lnTo>
                    <a:pt x="597492" y="343802"/>
                  </a:lnTo>
                  <a:cubicBezTo>
                    <a:pt x="603545" y="343802"/>
                    <a:pt x="607639" y="347891"/>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1"/>
                    <a:pt x="4094" y="343802"/>
                    <a:pt x="10147" y="343802"/>
                  </a:cubicBezTo>
                  <a:lnTo>
                    <a:pt x="40497" y="343802"/>
                  </a:lnTo>
                  <a:lnTo>
                    <a:pt x="40497" y="30309"/>
                  </a:lnTo>
                  <a:cubicBezTo>
                    <a:pt x="40497" y="13155"/>
                    <a:pt x="53670" y="0"/>
                    <a:pt x="70848" y="0"/>
                  </a:cubicBezTo>
                  <a:close/>
                </a:path>
              </a:pathLst>
            </a:custGeom>
            <a:solidFill>
              <a:schemeClr val="accent2"/>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26" name="直接连接符 25"/>
            <p:cNvCxnSpPr/>
            <p:nvPr>
              <p:custDataLst>
                <p:tags r:id="rId28"/>
              </p:custDataLst>
            </p:nvPr>
          </p:nvCxnSpPr>
          <p:spPr>
            <a:xfrm rot="10904570" flipH="1" flipV="1">
              <a:off x="9176" y="2755"/>
              <a:ext cx="1047" cy="23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29"/>
              </p:custDataLst>
            </p:nvPr>
          </p:nvSpPr>
          <p:spPr>
            <a:xfrm rot="171317">
              <a:off x="9231" y="3168"/>
              <a:ext cx="495" cy="495"/>
            </a:xfrm>
            <a:prstGeom prst="ellipse">
              <a:avLst/>
            </a:prstGeom>
            <a:solidFill>
              <a:schemeClr val="lt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15</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29" name="椭圆 28"/>
            <p:cNvSpPr/>
            <p:nvPr>
              <p:custDataLst>
                <p:tags r:id="rId30"/>
              </p:custDataLst>
            </p:nvPr>
          </p:nvSpPr>
          <p:spPr>
            <a:xfrm rot="10904570">
              <a:off x="9502" y="4395"/>
              <a:ext cx="1155" cy="1155"/>
            </a:xfrm>
            <a:prstGeom prst="ellipse">
              <a:avLst/>
            </a:prstGeom>
            <a:solidFill>
              <a:schemeClr val="lt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0" name="任意多边形 29"/>
            <p:cNvSpPr/>
            <p:nvPr>
              <p:custDataLst>
                <p:tags r:id="rId31"/>
              </p:custDataLst>
            </p:nvPr>
          </p:nvSpPr>
          <p:spPr bwMode="auto">
            <a:xfrm>
              <a:off x="9735" y="4737"/>
              <a:ext cx="689" cy="470"/>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accent3"/>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cxnSp>
          <p:nvCxnSpPr>
            <p:cNvPr id="32" name="直接连接符 31"/>
            <p:cNvCxnSpPr/>
            <p:nvPr>
              <p:custDataLst>
                <p:tags r:id="rId32"/>
              </p:custDataLst>
            </p:nvPr>
          </p:nvCxnSpPr>
          <p:spPr>
            <a:xfrm flipH="1" flipV="1">
              <a:off x="13208" y="1945"/>
              <a:ext cx="1047" cy="23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33"/>
              </p:custDataLst>
            </p:nvPr>
          </p:nvSpPr>
          <p:spPr>
            <a:xfrm rot="183234">
              <a:off x="13708" y="3503"/>
              <a:ext cx="495" cy="495"/>
            </a:xfrm>
            <a:prstGeom prst="ellipse">
              <a:avLst/>
            </a:prstGeom>
            <a:solidFill>
              <a:schemeClr val="lt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marL="0" marR="0" lvl="0" indent="0" algn="ctr" defTabSz="913765" rtl="0" eaLnBrk="1" fontAlgn="auto" latinLnBrk="0" hangingPunct="1">
                <a:spcBef>
                  <a:spcPts val="0"/>
                </a:spcBef>
                <a:spcAft>
                  <a:spcPts val="0"/>
                </a:spcAft>
                <a:buClrTx/>
                <a:buSzTx/>
                <a:buFontTx/>
                <a:buNone/>
                <a:defRPr/>
              </a:pPr>
              <a:r>
                <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rPr>
                <a:t>16</a:t>
              </a:r>
              <a:endParaRPr kumimoji="0" lang="en-US" sz="1600" b="1" i="0" u="none" strike="noStrike" kern="1200" cap="none" spc="0" normalizeH="0" baseline="0" noProof="0" dirty="0">
                <a:ln>
                  <a:noFill/>
                </a:ln>
                <a:solidFill>
                  <a:schemeClr val="dk1"/>
                </a:solidFill>
                <a:effectLst/>
                <a:uLnTx/>
                <a:uFillTx/>
                <a:latin typeface="隶书" panose="02010509060101010101" pitchFamily="49" charset="-122"/>
                <a:ea typeface="隶书" panose="02010509060101010101" pitchFamily="49" charset="-122"/>
                <a:sym typeface="+mn-lt"/>
              </a:endParaRPr>
            </a:p>
          </p:txBody>
        </p:sp>
        <p:sp>
          <p:nvSpPr>
            <p:cNvPr id="36" name="椭圆 35"/>
            <p:cNvSpPr/>
            <p:nvPr>
              <p:custDataLst>
                <p:tags r:id="rId34"/>
              </p:custDataLst>
            </p:nvPr>
          </p:nvSpPr>
          <p:spPr>
            <a:xfrm>
              <a:off x="12742" y="1557"/>
              <a:ext cx="1155" cy="1155"/>
            </a:xfrm>
            <a:prstGeom prst="ellipse">
              <a:avLst/>
            </a:prstGeom>
            <a:solidFill>
              <a:schemeClr val="l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lt1"/>
                </a:solidFill>
                <a:latin typeface="隶书" panose="02010509060101010101" pitchFamily="49" charset="-122"/>
                <a:ea typeface="隶书" panose="02010509060101010101" pitchFamily="49" charset="-122"/>
                <a:sym typeface="+mn-lt"/>
              </a:endParaRPr>
            </a:p>
          </p:txBody>
        </p:sp>
        <p:sp>
          <p:nvSpPr>
            <p:cNvPr id="37" name="任意多边形 36"/>
            <p:cNvSpPr/>
            <p:nvPr>
              <p:custDataLst>
                <p:tags r:id="rId35"/>
              </p:custDataLst>
            </p:nvPr>
          </p:nvSpPr>
          <p:spPr bwMode="auto">
            <a:xfrm>
              <a:off x="12975" y="1790"/>
              <a:ext cx="689" cy="688"/>
            </a:xfrm>
            <a:custGeom>
              <a:avLst/>
              <a:gdLst>
                <a:gd name="T0" fmla="*/ 6827 w 6827"/>
                <a:gd name="T1" fmla="*/ 910 h 6827"/>
                <a:gd name="T2" fmla="*/ 5916 w 6827"/>
                <a:gd name="T3" fmla="*/ 0 h 6827"/>
                <a:gd name="T4" fmla="*/ 5006 w 6827"/>
                <a:gd name="T5" fmla="*/ 910 h 6827"/>
                <a:gd name="T6" fmla="*/ 5796 w 6827"/>
                <a:gd name="T7" fmla="*/ 1812 h 6827"/>
                <a:gd name="T8" fmla="*/ 4892 w 6827"/>
                <a:gd name="T9" fmla="*/ 2617 h 6827"/>
                <a:gd name="T10" fmla="*/ 1934 w 6827"/>
                <a:gd name="T11" fmla="*/ 2617 h 6827"/>
                <a:gd name="T12" fmla="*/ 796 w 6827"/>
                <a:gd name="T13" fmla="*/ 3755 h 6827"/>
                <a:gd name="T14" fmla="*/ 796 w 6827"/>
                <a:gd name="T15" fmla="*/ 5014 h 6827"/>
                <a:gd name="T16" fmla="*/ 0 w 6827"/>
                <a:gd name="T17" fmla="*/ 5916 h 6827"/>
                <a:gd name="T18" fmla="*/ 910 w 6827"/>
                <a:gd name="T19" fmla="*/ 6827 h 6827"/>
                <a:gd name="T20" fmla="*/ 1820 w 6827"/>
                <a:gd name="T21" fmla="*/ 5916 h 6827"/>
                <a:gd name="T22" fmla="*/ 1024 w 6827"/>
                <a:gd name="T23" fmla="*/ 5014 h 6827"/>
                <a:gd name="T24" fmla="*/ 1024 w 6827"/>
                <a:gd name="T25" fmla="*/ 3755 h 6827"/>
                <a:gd name="T26" fmla="*/ 1934 w 6827"/>
                <a:gd name="T27" fmla="*/ 2844 h 6827"/>
                <a:gd name="T28" fmla="*/ 3757 w 6827"/>
                <a:gd name="T29" fmla="*/ 2844 h 6827"/>
                <a:gd name="T30" fmla="*/ 3300 w 6827"/>
                <a:gd name="T31" fmla="*/ 3755 h 6827"/>
                <a:gd name="T32" fmla="*/ 3300 w 6827"/>
                <a:gd name="T33" fmla="*/ 5014 h 6827"/>
                <a:gd name="T34" fmla="*/ 2503 w 6827"/>
                <a:gd name="T35" fmla="*/ 5916 h 6827"/>
                <a:gd name="T36" fmla="*/ 3413 w 6827"/>
                <a:gd name="T37" fmla="*/ 6827 h 6827"/>
                <a:gd name="T38" fmla="*/ 4324 w 6827"/>
                <a:gd name="T39" fmla="*/ 5916 h 6827"/>
                <a:gd name="T40" fmla="*/ 3527 w 6827"/>
                <a:gd name="T41" fmla="*/ 5014 h 6827"/>
                <a:gd name="T42" fmla="*/ 3527 w 6827"/>
                <a:gd name="T43" fmla="*/ 3755 h 6827"/>
                <a:gd name="T44" fmla="*/ 4437 w 6827"/>
                <a:gd name="T45" fmla="*/ 2844 h 6827"/>
                <a:gd name="T46" fmla="*/ 4892 w 6827"/>
                <a:gd name="T47" fmla="*/ 2844 h 6827"/>
                <a:gd name="T48" fmla="*/ 6025 w 6827"/>
                <a:gd name="T49" fmla="*/ 1814 h 6827"/>
                <a:gd name="T50" fmla="*/ 6827 w 6827"/>
                <a:gd name="T51" fmla="*/ 910 h 6827"/>
                <a:gd name="T52" fmla="*/ 1593 w 6827"/>
                <a:gd name="T53" fmla="*/ 5916 h 6827"/>
                <a:gd name="T54" fmla="*/ 910 w 6827"/>
                <a:gd name="T55" fmla="*/ 6599 h 6827"/>
                <a:gd name="T56" fmla="*/ 228 w 6827"/>
                <a:gd name="T57" fmla="*/ 5916 h 6827"/>
                <a:gd name="T58" fmla="*/ 910 w 6827"/>
                <a:gd name="T59" fmla="*/ 5234 h 6827"/>
                <a:gd name="T60" fmla="*/ 1593 w 6827"/>
                <a:gd name="T61" fmla="*/ 5916 h 6827"/>
                <a:gd name="T62" fmla="*/ 4096 w 6827"/>
                <a:gd name="T63" fmla="*/ 5916 h 6827"/>
                <a:gd name="T64" fmla="*/ 3413 w 6827"/>
                <a:gd name="T65" fmla="*/ 6599 h 6827"/>
                <a:gd name="T66" fmla="*/ 2731 w 6827"/>
                <a:gd name="T67" fmla="*/ 5916 h 6827"/>
                <a:gd name="T68" fmla="*/ 3413 w 6827"/>
                <a:gd name="T69" fmla="*/ 5234 h 6827"/>
                <a:gd name="T70" fmla="*/ 4096 w 6827"/>
                <a:gd name="T71" fmla="*/ 5916 h 6827"/>
                <a:gd name="T72" fmla="*/ 5916 w 6827"/>
                <a:gd name="T73" fmla="*/ 1593 h 6827"/>
                <a:gd name="T74" fmla="*/ 5234 w 6827"/>
                <a:gd name="T75" fmla="*/ 910 h 6827"/>
                <a:gd name="T76" fmla="*/ 5916 w 6827"/>
                <a:gd name="T77" fmla="*/ 228 h 6827"/>
                <a:gd name="T78" fmla="*/ 6599 w 6827"/>
                <a:gd name="T79" fmla="*/ 910 h 6827"/>
                <a:gd name="T80" fmla="*/ 5916 w 6827"/>
                <a:gd name="T81" fmla="*/ 159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27" h="6827">
                  <a:moveTo>
                    <a:pt x="6827" y="910"/>
                  </a:moveTo>
                  <a:cubicBezTo>
                    <a:pt x="6827" y="410"/>
                    <a:pt x="6417" y="0"/>
                    <a:pt x="5916" y="0"/>
                  </a:cubicBezTo>
                  <a:cubicBezTo>
                    <a:pt x="5416" y="0"/>
                    <a:pt x="5006" y="410"/>
                    <a:pt x="5006" y="910"/>
                  </a:cubicBezTo>
                  <a:cubicBezTo>
                    <a:pt x="5006" y="1370"/>
                    <a:pt x="5352" y="1753"/>
                    <a:pt x="5796" y="1812"/>
                  </a:cubicBezTo>
                  <a:cubicBezTo>
                    <a:pt x="5744" y="2264"/>
                    <a:pt x="5357" y="2617"/>
                    <a:pt x="4892" y="2617"/>
                  </a:cubicBezTo>
                  <a:lnTo>
                    <a:pt x="1934" y="2617"/>
                  </a:lnTo>
                  <a:cubicBezTo>
                    <a:pt x="1308" y="2617"/>
                    <a:pt x="796" y="3129"/>
                    <a:pt x="796" y="3755"/>
                  </a:cubicBezTo>
                  <a:lnTo>
                    <a:pt x="796" y="5014"/>
                  </a:lnTo>
                  <a:cubicBezTo>
                    <a:pt x="349" y="5070"/>
                    <a:pt x="0" y="5454"/>
                    <a:pt x="0" y="5916"/>
                  </a:cubicBezTo>
                  <a:cubicBezTo>
                    <a:pt x="0" y="6417"/>
                    <a:pt x="410" y="6827"/>
                    <a:pt x="910" y="6827"/>
                  </a:cubicBezTo>
                  <a:cubicBezTo>
                    <a:pt x="1411" y="6827"/>
                    <a:pt x="1820" y="6417"/>
                    <a:pt x="1820" y="5916"/>
                  </a:cubicBezTo>
                  <a:cubicBezTo>
                    <a:pt x="1820" y="5454"/>
                    <a:pt x="1471" y="5070"/>
                    <a:pt x="1024" y="5014"/>
                  </a:cubicBezTo>
                  <a:lnTo>
                    <a:pt x="1024" y="3755"/>
                  </a:lnTo>
                  <a:cubicBezTo>
                    <a:pt x="1024" y="3254"/>
                    <a:pt x="1434" y="2844"/>
                    <a:pt x="1934" y="2844"/>
                  </a:cubicBezTo>
                  <a:lnTo>
                    <a:pt x="3757" y="2844"/>
                  </a:lnTo>
                  <a:cubicBezTo>
                    <a:pt x="3480" y="3052"/>
                    <a:pt x="3300" y="3384"/>
                    <a:pt x="3300" y="3755"/>
                  </a:cubicBezTo>
                  <a:lnTo>
                    <a:pt x="3300" y="5014"/>
                  </a:lnTo>
                  <a:cubicBezTo>
                    <a:pt x="2852" y="5070"/>
                    <a:pt x="2503" y="5454"/>
                    <a:pt x="2503" y="5916"/>
                  </a:cubicBezTo>
                  <a:cubicBezTo>
                    <a:pt x="2503" y="6417"/>
                    <a:pt x="2913" y="6827"/>
                    <a:pt x="3413" y="6827"/>
                  </a:cubicBezTo>
                  <a:cubicBezTo>
                    <a:pt x="3914" y="6827"/>
                    <a:pt x="4324" y="6417"/>
                    <a:pt x="4324" y="5916"/>
                  </a:cubicBezTo>
                  <a:cubicBezTo>
                    <a:pt x="4324" y="5454"/>
                    <a:pt x="3975" y="5070"/>
                    <a:pt x="3527" y="5014"/>
                  </a:cubicBezTo>
                  <a:lnTo>
                    <a:pt x="3527" y="3755"/>
                  </a:lnTo>
                  <a:cubicBezTo>
                    <a:pt x="3527" y="3254"/>
                    <a:pt x="3937" y="2844"/>
                    <a:pt x="4437" y="2844"/>
                  </a:cubicBezTo>
                  <a:lnTo>
                    <a:pt x="4892" y="2844"/>
                  </a:lnTo>
                  <a:cubicBezTo>
                    <a:pt x="5482" y="2844"/>
                    <a:pt x="5971" y="2390"/>
                    <a:pt x="6025" y="1814"/>
                  </a:cubicBezTo>
                  <a:cubicBezTo>
                    <a:pt x="6475" y="1760"/>
                    <a:pt x="6827" y="1374"/>
                    <a:pt x="6827" y="910"/>
                  </a:cubicBezTo>
                  <a:close/>
                  <a:moveTo>
                    <a:pt x="1593" y="5916"/>
                  </a:moveTo>
                  <a:cubicBezTo>
                    <a:pt x="1593" y="6292"/>
                    <a:pt x="1286" y="6599"/>
                    <a:pt x="910" y="6599"/>
                  </a:cubicBezTo>
                  <a:cubicBezTo>
                    <a:pt x="535" y="6599"/>
                    <a:pt x="228" y="6292"/>
                    <a:pt x="228" y="5916"/>
                  </a:cubicBezTo>
                  <a:cubicBezTo>
                    <a:pt x="228" y="5541"/>
                    <a:pt x="535" y="5234"/>
                    <a:pt x="910" y="5234"/>
                  </a:cubicBezTo>
                  <a:cubicBezTo>
                    <a:pt x="1286" y="5234"/>
                    <a:pt x="1593" y="5541"/>
                    <a:pt x="1593" y="5916"/>
                  </a:cubicBezTo>
                  <a:close/>
                  <a:moveTo>
                    <a:pt x="4096" y="5916"/>
                  </a:moveTo>
                  <a:cubicBezTo>
                    <a:pt x="4096" y="6292"/>
                    <a:pt x="3789" y="6599"/>
                    <a:pt x="3413" y="6599"/>
                  </a:cubicBezTo>
                  <a:cubicBezTo>
                    <a:pt x="3038" y="6599"/>
                    <a:pt x="2731" y="6292"/>
                    <a:pt x="2731" y="5916"/>
                  </a:cubicBezTo>
                  <a:cubicBezTo>
                    <a:pt x="2731" y="5541"/>
                    <a:pt x="3038" y="5234"/>
                    <a:pt x="3413" y="5234"/>
                  </a:cubicBezTo>
                  <a:cubicBezTo>
                    <a:pt x="3789" y="5234"/>
                    <a:pt x="4096" y="5541"/>
                    <a:pt x="4096" y="5916"/>
                  </a:cubicBezTo>
                  <a:close/>
                  <a:moveTo>
                    <a:pt x="5916" y="1593"/>
                  </a:moveTo>
                  <a:cubicBezTo>
                    <a:pt x="5541" y="1593"/>
                    <a:pt x="5234" y="1286"/>
                    <a:pt x="5234" y="910"/>
                  </a:cubicBezTo>
                  <a:cubicBezTo>
                    <a:pt x="5234" y="535"/>
                    <a:pt x="5541" y="228"/>
                    <a:pt x="5916" y="228"/>
                  </a:cubicBezTo>
                  <a:cubicBezTo>
                    <a:pt x="6292" y="228"/>
                    <a:pt x="6599" y="535"/>
                    <a:pt x="6599" y="910"/>
                  </a:cubicBezTo>
                  <a:cubicBezTo>
                    <a:pt x="6599" y="1286"/>
                    <a:pt x="6292" y="1593"/>
                    <a:pt x="5916" y="1593"/>
                  </a:cubicBezTo>
                  <a:close/>
                </a:path>
              </a:pathLst>
            </a:custGeom>
            <a:solidFill>
              <a:schemeClr val="accent4"/>
            </a:solidFill>
            <a:ln w="19050">
              <a:noFill/>
              <a:round/>
            </a:ln>
          </p:spPr>
          <p:txBody>
            <a:bodyPr anchor="ctr"/>
            <a:lstStyle/>
            <a:p>
              <a:pPr algn="ctr"/>
              <a:endParaRPr>
                <a:solidFill>
                  <a:schemeClr val="dk1"/>
                </a:solidFill>
                <a:latin typeface="隶书" panose="02010509060101010101" pitchFamily="49" charset="-122"/>
                <a:ea typeface="隶书" panose="02010509060101010101" pitchFamily="49" charset="-122"/>
                <a:sym typeface="+mn-lt"/>
              </a:endParaRPr>
            </a:p>
          </p:txBody>
        </p:sp>
        <p:sp>
          <p:nvSpPr>
            <p:cNvPr id="46" name="文本框 45"/>
            <p:cNvSpPr txBox="1"/>
            <p:nvPr>
              <p:custDataLst>
                <p:tags r:id="rId36"/>
              </p:custDataLst>
            </p:nvPr>
          </p:nvSpPr>
          <p:spPr bwMode="auto">
            <a:xfrm>
              <a:off x="2970" y="7279"/>
              <a:ext cx="3356" cy="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sp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在起重机械工作时，不得对起重机械进行检查和维修；在有载荷的情况下，不得调整起升变幅机构的制动器。</a:t>
              </a:r>
              <a:endParaRPr kumimoji="0" lang="zh-CN" altLang="en-US" sz="1400" b="1" i="0" u="none" strike="noStrike" kern="1200" cap="none" spc="0" normalizeH="0" baseline="0"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48" name="文本框 47"/>
            <p:cNvSpPr txBox="1"/>
            <p:nvPr>
              <p:custDataLst>
                <p:tags r:id="rId37"/>
              </p:custDataLst>
            </p:nvPr>
          </p:nvSpPr>
          <p:spPr bwMode="auto">
            <a:xfrm>
              <a:off x="6764" y="6218"/>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rPr>
                <a:t>下方吊物时，严禁自由下落（溜）；不得利用极限位置限制器停车。</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mn-ea"/>
                <a:sym typeface="Arial" panose="020B0604020202020204" pitchFamily="34" charset="0"/>
              </a:endParaRPr>
            </a:p>
          </p:txBody>
        </p:sp>
        <p:sp>
          <p:nvSpPr>
            <p:cNvPr id="50" name="文本框 49"/>
            <p:cNvSpPr txBox="1"/>
            <p:nvPr>
              <p:custDataLst>
                <p:tags r:id="rId38"/>
              </p:custDataLst>
            </p:nvPr>
          </p:nvSpPr>
          <p:spPr bwMode="auto">
            <a:xfrm>
              <a:off x="10683" y="4529"/>
              <a:ext cx="3356" cy="133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隶书" panose="02010509060101010101" pitchFamily="49" charset="-122"/>
                  <a:sym typeface="+mn-lt"/>
                </a:rPr>
                <a:t>遇大雪、暴雨、大雾及6级以上大风时，应停止露天作业。</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隶书" panose="02010509060101010101" pitchFamily="49" charset="-122"/>
                <a:sym typeface="+mn-lt"/>
              </a:endParaRPr>
            </a:p>
          </p:txBody>
        </p:sp>
        <p:sp>
          <p:nvSpPr>
            <p:cNvPr id="52" name="文本框 51"/>
            <p:cNvSpPr txBox="1"/>
            <p:nvPr>
              <p:custDataLst>
                <p:tags r:id="rId39"/>
              </p:custDataLst>
            </p:nvPr>
          </p:nvSpPr>
          <p:spPr bwMode="auto">
            <a:xfrm>
              <a:off x="14282" y="3675"/>
              <a:ext cx="3356" cy="253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spAutoFit/>
            </a:bodyPr>
            <a:lstStyle/>
            <a:p>
              <a:pPr lvl="0" algn="l" defTabSz="913765">
                <a:lnSpc>
                  <a:spcPct val="120000"/>
                </a:lnSpc>
                <a:spcAft>
                  <a:spcPts val="0"/>
                </a:spcAft>
                <a:buClrTx/>
                <a:buSzTx/>
                <a:buFontTx/>
                <a:defRPr/>
              </a:pPr>
              <a:r>
                <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隶书" panose="02010509060101010101" pitchFamily="49" charset="-122"/>
                  <a:sym typeface="+mn-lt"/>
                </a:rPr>
                <a:t>用定型起重吊装机械(例如履带吊车、轮胎吊车、桥式吊车等)进行吊装作业时，除遵守本标准外，还应遵守该定型起重机械的操作规范。</a:t>
              </a:r>
              <a:endParaRPr lang="zh-CN" altLang="en-US" sz="1400" b="1" noProof="0">
                <a:ln>
                  <a:noFill/>
                </a:ln>
                <a:solidFill>
                  <a:schemeClr val="dk1">
                    <a:lumMod val="75000"/>
                    <a:lumOff val="25000"/>
                  </a:schemeClr>
                </a:solidFill>
                <a:effectLst/>
                <a:uLnTx/>
                <a:uFillTx/>
                <a:latin typeface="隶书" panose="02010509060101010101" pitchFamily="49" charset="-122"/>
                <a:ea typeface="隶书" panose="02010509060101010101" pitchFamily="49" charset="-122"/>
                <a:cs typeface="隶书" panose="02010509060101010101" pitchFamily="49" charset="-122"/>
                <a:sym typeface="+mn-lt"/>
              </a:endParaRPr>
            </a:p>
          </p:txBody>
        </p:sp>
      </p:grp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70891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吊装安全作业证管理</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65" name="组合 64"/>
          <p:cNvGrpSpPr/>
          <p:nvPr/>
        </p:nvGrpSpPr>
        <p:grpSpPr>
          <a:xfrm>
            <a:off x="1497648" y="1380490"/>
            <a:ext cx="9197340" cy="4866005"/>
            <a:chOff x="2358" y="2573"/>
            <a:chExt cx="14484" cy="7663"/>
          </a:xfrm>
        </p:grpSpPr>
        <p:sp>
          <p:nvSpPr>
            <p:cNvPr id="7" name="正五边形 6"/>
            <p:cNvSpPr/>
            <p:nvPr>
              <p:custDataLst>
                <p:tags r:id="rId12"/>
              </p:custDataLst>
            </p:nvPr>
          </p:nvSpPr>
          <p:spPr>
            <a:xfrm>
              <a:off x="7704" y="3257"/>
              <a:ext cx="3868" cy="3684"/>
            </a:xfrm>
            <a:prstGeom prst="pentagon">
              <a:avLst/>
            </a:prstGeom>
            <a:solidFill>
              <a:schemeClr val="lt1">
                <a:lumMod val="95000"/>
              </a:schemeClr>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8" name="椭圆 7"/>
            <p:cNvSpPr/>
            <p:nvPr>
              <p:custDataLst>
                <p:tags r:id="rId13"/>
              </p:custDataLst>
            </p:nvPr>
          </p:nvSpPr>
          <p:spPr>
            <a:xfrm>
              <a:off x="8365" y="4036"/>
              <a:ext cx="2560" cy="2560"/>
            </a:xfrm>
            <a:prstGeom prst="ellipse">
              <a:avLst/>
            </a:prstGeom>
            <a:solidFill>
              <a:srgbClr val="FFFFFF"/>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31" name="组合 30"/>
            <p:cNvGrpSpPr/>
            <p:nvPr>
              <p:custDataLst>
                <p:tags r:id="rId14"/>
              </p:custDataLst>
            </p:nvPr>
          </p:nvGrpSpPr>
          <p:grpSpPr>
            <a:xfrm rot="19470660">
              <a:off x="7051" y="2826"/>
              <a:ext cx="2376" cy="1120"/>
              <a:chOff x="3752094" y="1541418"/>
              <a:chExt cx="1423034" cy="670561"/>
            </a:xfrm>
          </p:grpSpPr>
          <p:sp>
            <p:nvSpPr>
              <p:cNvPr id="33" name="等腰三角形 32"/>
              <p:cNvSpPr/>
              <p:nvPr>
                <p:custDataLst>
                  <p:tags r:id="rId15"/>
                </p:custDataLst>
              </p:nvPr>
            </p:nvSpPr>
            <p:spPr>
              <a:xfrm>
                <a:off x="3752094" y="1602379"/>
                <a:ext cx="1423034" cy="609600"/>
              </a:xfrm>
              <a:prstGeom prst="triangle">
                <a:avLst/>
              </a:prstGeom>
              <a:solidFill>
                <a:schemeClr val="accent1"/>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35" name="椭圆 34"/>
              <p:cNvSpPr/>
              <p:nvPr>
                <p:custDataLst>
                  <p:tags r:id="rId16"/>
                </p:custDataLst>
              </p:nvPr>
            </p:nvSpPr>
            <p:spPr>
              <a:xfrm>
                <a:off x="4171404" y="1541418"/>
                <a:ext cx="583476" cy="583476"/>
              </a:xfrm>
              <a:prstGeom prst="ellipse">
                <a:avLst/>
              </a:prstGeom>
              <a:solidFill>
                <a:srgbClr val="FFFFFF"/>
              </a:solidFill>
              <a:ln w="19050">
                <a:solidFill>
                  <a:schemeClr val="accent1">
                    <a:lumMod val="40000"/>
                    <a:lumOff val="60000"/>
                  </a:schemeClr>
                </a:solid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38" name="KSO_Shape"/>
              <p:cNvSpPr/>
              <p:nvPr>
                <p:custDataLst>
                  <p:tags r:id="rId17"/>
                </p:custDataLst>
              </p:nvPr>
            </p:nvSpPr>
            <p:spPr bwMode="auto">
              <a:xfrm rot="2129340">
                <a:off x="4291690" y="1699810"/>
                <a:ext cx="344933" cy="245477"/>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39" name="标题 1"/>
            <p:cNvSpPr txBox="1"/>
            <p:nvPr>
              <p:custDataLst>
                <p:tags r:id="rId18"/>
              </p:custDataLst>
            </p:nvPr>
          </p:nvSpPr>
          <p:spPr>
            <a:xfrm>
              <a:off x="3195" y="2816"/>
              <a:ext cx="4355" cy="1464"/>
            </a:xfrm>
            <a:prstGeom prst="rect">
              <a:avLst/>
            </a:prstGeom>
            <a:noFill/>
          </p:spPr>
          <p:txBody>
            <a:bodyPr wrap="square" rtlCol="0">
              <a:spAutoFit/>
            </a:bodyPr>
            <a:lstStyle>
              <a:defPPr>
                <a:defRPr lang="zh-CN"/>
              </a:defPPr>
              <a:lvl1pPr>
                <a:lnSpc>
                  <a:spcPct val="130000"/>
                </a:lnSpc>
                <a:defRPr sz="1200"/>
              </a:lvl1pPr>
            </a:lstStyle>
            <a:p>
              <a:pPr algn="just"/>
              <a:r>
                <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吊装质量大于10t的重物应办理《作业证》,《作业证》由相关管理部门负责管理。</a:t>
              </a:r>
              <a:endPar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sp>
          <p:nvSpPr>
            <p:cNvPr id="40" name="标题 1"/>
            <p:cNvSpPr txBox="1"/>
            <p:nvPr>
              <p:custDataLst>
                <p:tags r:id="rId19"/>
              </p:custDataLst>
            </p:nvPr>
          </p:nvSpPr>
          <p:spPr>
            <a:xfrm>
              <a:off x="11659" y="2573"/>
              <a:ext cx="4355" cy="1464"/>
            </a:xfrm>
            <a:prstGeom prst="rect">
              <a:avLst/>
            </a:prstGeom>
            <a:noFill/>
          </p:spPr>
          <p:txBody>
            <a:bodyPr wrap="square" rtlCol="0">
              <a:spAutoFit/>
            </a:bodyPr>
            <a:lstStyle>
              <a:defPPr>
                <a:defRPr lang="zh-CN"/>
              </a:defPPr>
              <a:lvl1pPr>
                <a:lnSpc>
                  <a:spcPct val="130000"/>
                </a:lnSpc>
                <a:defRPr sz="1200"/>
              </a:lvl1pPr>
            </a:lstStyle>
            <a:p>
              <a:r>
                <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rPr>
                <a:t>对吊装作业审批手续齐全，安全措施全部落实，作业环境符合安全要求，作业人员方可进行作业。</a:t>
              </a:r>
              <a:endPar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41" name="组合 40"/>
            <p:cNvGrpSpPr/>
            <p:nvPr>
              <p:custDataLst>
                <p:tags r:id="rId20"/>
              </p:custDataLst>
            </p:nvPr>
          </p:nvGrpSpPr>
          <p:grpSpPr>
            <a:xfrm>
              <a:off x="9822" y="2854"/>
              <a:ext cx="2376" cy="1096"/>
              <a:chOff x="4673583" y="2266644"/>
              <a:chExt cx="1423034" cy="656538"/>
            </a:xfrm>
          </p:grpSpPr>
          <p:sp>
            <p:nvSpPr>
              <p:cNvPr id="42" name="等腰三角形 41"/>
              <p:cNvSpPr/>
              <p:nvPr>
                <p:custDataLst>
                  <p:tags r:id="rId21"/>
                </p:custDataLst>
              </p:nvPr>
            </p:nvSpPr>
            <p:spPr>
              <a:xfrm rot="2129340" flipH="1">
                <a:off x="4673583" y="2313582"/>
                <a:ext cx="1423034" cy="609600"/>
              </a:xfrm>
              <a:prstGeom prst="triangle">
                <a:avLst/>
              </a:prstGeom>
              <a:solidFill>
                <a:schemeClr val="accent2"/>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3" name="椭圆 42"/>
              <p:cNvSpPr/>
              <p:nvPr>
                <p:custDataLst>
                  <p:tags r:id="rId22"/>
                </p:custDataLst>
              </p:nvPr>
            </p:nvSpPr>
            <p:spPr>
              <a:xfrm rot="2129340" flipH="1">
                <a:off x="5136717" y="2266644"/>
                <a:ext cx="583476" cy="583476"/>
              </a:xfrm>
              <a:prstGeom prst="ellipse">
                <a:avLst/>
              </a:prstGeom>
              <a:solidFill>
                <a:srgbClr val="FFFFFF"/>
              </a:solidFill>
              <a:ln w="19050">
                <a:solidFill>
                  <a:schemeClr val="accent2">
                    <a:lumMod val="40000"/>
                    <a:lumOff val="60000"/>
                  </a:schemeClr>
                </a:solid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4" name="KSO_Shape"/>
              <p:cNvSpPr/>
              <p:nvPr>
                <p:custDataLst>
                  <p:tags r:id="rId23"/>
                </p:custDataLst>
              </p:nvPr>
            </p:nvSpPr>
            <p:spPr bwMode="auto">
              <a:xfrm>
                <a:off x="5276946" y="2419517"/>
                <a:ext cx="329325" cy="277730"/>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45" name="组合 44"/>
            <p:cNvGrpSpPr/>
            <p:nvPr>
              <p:custDataLst>
                <p:tags r:id="rId24"/>
              </p:custDataLst>
            </p:nvPr>
          </p:nvGrpSpPr>
          <p:grpSpPr>
            <a:xfrm>
              <a:off x="8450" y="7090"/>
              <a:ext cx="2376" cy="1120"/>
              <a:chOff x="3851774" y="4802790"/>
              <a:chExt cx="1423034" cy="670561"/>
            </a:xfrm>
          </p:grpSpPr>
          <p:sp>
            <p:nvSpPr>
              <p:cNvPr id="47" name="等腰三角形 46"/>
              <p:cNvSpPr/>
              <p:nvPr>
                <p:custDataLst>
                  <p:tags r:id="rId25"/>
                </p:custDataLst>
              </p:nvPr>
            </p:nvSpPr>
            <p:spPr>
              <a:xfrm rot="10800000">
                <a:off x="3851774" y="4802790"/>
                <a:ext cx="1423034" cy="609600"/>
              </a:xfrm>
              <a:prstGeom prst="triangle">
                <a:avLst/>
              </a:prstGeom>
              <a:solidFill>
                <a:schemeClr val="accent4"/>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49" name="椭圆 48"/>
              <p:cNvSpPr/>
              <p:nvPr>
                <p:custDataLst>
                  <p:tags r:id="rId26"/>
                </p:custDataLst>
              </p:nvPr>
            </p:nvSpPr>
            <p:spPr>
              <a:xfrm rot="10800000">
                <a:off x="4272022" y="4889875"/>
                <a:ext cx="583476" cy="583476"/>
              </a:xfrm>
              <a:prstGeom prst="ellipse">
                <a:avLst/>
              </a:prstGeom>
              <a:solidFill>
                <a:srgbClr val="FFFFFF"/>
              </a:solidFill>
              <a:ln w="19050">
                <a:solidFill>
                  <a:schemeClr val="accent4">
                    <a:lumMod val="60000"/>
                    <a:lumOff val="40000"/>
                  </a:schemeClr>
                </a:solid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51" name="KSO_Shape"/>
              <p:cNvSpPr/>
              <p:nvPr>
                <p:custDataLst>
                  <p:tags r:id="rId27"/>
                </p:custDataLst>
              </p:nvPr>
            </p:nvSpPr>
            <p:spPr>
              <a:xfrm>
                <a:off x="4422190" y="5037627"/>
                <a:ext cx="279419" cy="336649"/>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accent4"/>
              </a:solidFill>
              <a:ln w="12700">
                <a:noFill/>
              </a:ln>
            </p:spPr>
            <p:style>
              <a:lnRef idx="2">
                <a:srgbClr val="47B6E7">
                  <a:shade val="50000"/>
                </a:srgbClr>
              </a:lnRef>
              <a:fillRef idx="1">
                <a:srgbClr val="47B6E7"/>
              </a:fillRef>
              <a:effectRef idx="0">
                <a:srgbClr val="47B6E7"/>
              </a:effectRef>
              <a:fontRef idx="minor">
                <a:srgbClr val="FFFFFF"/>
              </a:fontRef>
            </p:style>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53" name="标题 1"/>
            <p:cNvSpPr txBox="1"/>
            <p:nvPr>
              <p:custDataLst>
                <p:tags r:id="rId28"/>
              </p:custDataLst>
            </p:nvPr>
          </p:nvSpPr>
          <p:spPr>
            <a:xfrm>
              <a:off x="7286" y="8331"/>
              <a:ext cx="4355" cy="1905"/>
            </a:xfrm>
            <a:prstGeom prst="rect">
              <a:avLst/>
            </a:prstGeom>
            <a:noFill/>
          </p:spPr>
          <p:txBody>
            <a:bodyPr wrap="square" rtlCol="0">
              <a:spAutoFit/>
            </a:bodyPr>
            <a:lstStyle>
              <a:defPPr>
                <a:defRPr lang="zh-CN"/>
              </a:defPPr>
              <a:lvl1pPr>
                <a:lnSpc>
                  <a:spcPct val="130000"/>
                </a:lnSpc>
                <a:defRPr sz="1200"/>
              </a:lvl1pPr>
            </a:lstStyle>
            <a:p>
              <a:pPr algn="ctr"/>
              <a:r>
                <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rPr>
                <a:t>《作业证》批准后，项目单位负责人应将《作业证》交吊装指挥。吊装指挥及作业人员应检查《作业证》，确认无误后方可作业。</a:t>
              </a:r>
              <a:endPar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54" name="组合 53"/>
            <p:cNvGrpSpPr/>
            <p:nvPr>
              <p:custDataLst>
                <p:tags r:id="rId29"/>
              </p:custDataLst>
            </p:nvPr>
          </p:nvGrpSpPr>
          <p:grpSpPr>
            <a:xfrm>
              <a:off x="6861" y="4868"/>
              <a:ext cx="1100" cy="2292"/>
              <a:chOff x="2883124" y="3472433"/>
              <a:chExt cx="658966" cy="1372643"/>
            </a:xfrm>
          </p:grpSpPr>
          <p:sp>
            <p:nvSpPr>
              <p:cNvPr id="55" name="等腰三角形 54"/>
              <p:cNvSpPr/>
              <p:nvPr>
                <p:custDataLst>
                  <p:tags r:id="rId30"/>
                </p:custDataLst>
              </p:nvPr>
            </p:nvSpPr>
            <p:spPr>
              <a:xfrm rot="15116999">
                <a:off x="2550968" y="3853955"/>
                <a:ext cx="1372643" cy="609600"/>
              </a:xfrm>
              <a:prstGeom prst="triangle">
                <a:avLst/>
              </a:prstGeom>
              <a:solidFill>
                <a:schemeClr val="accent6"/>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56" name="椭圆 55"/>
              <p:cNvSpPr/>
              <p:nvPr>
                <p:custDataLst>
                  <p:tags r:id="rId31"/>
                </p:custDataLst>
              </p:nvPr>
            </p:nvSpPr>
            <p:spPr>
              <a:xfrm rot="15116999">
                <a:off x="2883124" y="3914354"/>
                <a:ext cx="583476" cy="583476"/>
              </a:xfrm>
              <a:prstGeom prst="ellipse">
                <a:avLst/>
              </a:prstGeom>
              <a:solidFill>
                <a:srgbClr val="FFFFFF"/>
              </a:solidFill>
              <a:ln w="19050">
                <a:solidFill>
                  <a:schemeClr val="accent6">
                    <a:lumMod val="90000"/>
                  </a:schemeClr>
                </a:solid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57" name="KSO_Shape"/>
              <p:cNvSpPr>
                <a:spLocks noChangeArrowheads="1"/>
              </p:cNvSpPr>
              <p:nvPr>
                <p:custDataLst>
                  <p:tags r:id="rId32"/>
                </p:custDataLst>
              </p:nvPr>
            </p:nvSpPr>
            <p:spPr bwMode="auto">
              <a:xfrm>
                <a:off x="3036774" y="4093491"/>
                <a:ext cx="256063" cy="252649"/>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grpSp>
          <p:nvGrpSpPr>
            <p:cNvPr id="58" name="组合 57"/>
            <p:cNvGrpSpPr/>
            <p:nvPr>
              <p:custDataLst>
                <p:tags r:id="rId33"/>
              </p:custDataLst>
            </p:nvPr>
          </p:nvGrpSpPr>
          <p:grpSpPr>
            <a:xfrm>
              <a:off x="11334" y="4854"/>
              <a:ext cx="1100" cy="2292"/>
              <a:chOff x="5578928" y="3464252"/>
              <a:chExt cx="658965" cy="1372643"/>
            </a:xfrm>
          </p:grpSpPr>
          <p:sp>
            <p:nvSpPr>
              <p:cNvPr id="59" name="等腰三角形 58"/>
              <p:cNvSpPr/>
              <p:nvPr>
                <p:custDataLst>
                  <p:tags r:id="rId34"/>
                </p:custDataLst>
              </p:nvPr>
            </p:nvSpPr>
            <p:spPr>
              <a:xfrm rot="6483001" flipH="1">
                <a:off x="5197406" y="3845774"/>
                <a:ext cx="1372643" cy="609600"/>
              </a:xfrm>
              <a:prstGeom prst="triangle">
                <a:avLst/>
              </a:prstGeom>
              <a:solidFill>
                <a:schemeClr val="accent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0" name="椭圆 59"/>
              <p:cNvSpPr/>
              <p:nvPr>
                <p:custDataLst>
                  <p:tags r:id="rId35"/>
                </p:custDataLst>
              </p:nvPr>
            </p:nvSpPr>
            <p:spPr>
              <a:xfrm rot="6483001" flipH="1">
                <a:off x="5654417" y="3906173"/>
                <a:ext cx="583476" cy="583476"/>
              </a:xfrm>
              <a:prstGeom prst="ellipse">
                <a:avLst/>
              </a:prstGeom>
              <a:solidFill>
                <a:srgbClr val="FFFFFF"/>
              </a:solidFill>
              <a:ln w="19050">
                <a:solidFill>
                  <a:schemeClr val="accent3">
                    <a:lumMod val="40000"/>
                    <a:lumOff val="60000"/>
                  </a:schemeClr>
                </a:solidFill>
              </a:ln>
            </p:spPr>
            <p:style>
              <a:lnRef idx="2">
                <a:srgbClr val="47B6E7">
                  <a:shade val="50000"/>
                </a:srgbClr>
              </a:lnRef>
              <a:fillRef idx="1">
                <a:srgbClr val="47B6E7"/>
              </a:fillRef>
              <a:effectRef idx="0">
                <a:srgbClr val="47B6E7"/>
              </a:effectRef>
              <a:fontRef idx="minor">
                <a:srgbClr val="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sym typeface="Arial" panose="020B0604020202020204" pitchFamily="34" charset="0"/>
                </a:endParaRPr>
              </a:p>
            </p:txBody>
          </p:sp>
          <p:sp>
            <p:nvSpPr>
              <p:cNvPr id="61" name="KSO_Shape"/>
              <p:cNvSpPr/>
              <p:nvPr>
                <p:custDataLst>
                  <p:tags r:id="rId36"/>
                </p:custDataLst>
              </p:nvPr>
            </p:nvSpPr>
            <p:spPr bwMode="auto">
              <a:xfrm>
                <a:off x="5761913" y="4047110"/>
                <a:ext cx="314272" cy="309558"/>
              </a:xfrm>
              <a:custGeom>
                <a:avLst/>
                <a:gdLst>
                  <a:gd name="T0" fmla="*/ 2147483646 w 6140"/>
                  <a:gd name="T1" fmla="*/ 2147483646 h 6040"/>
                  <a:gd name="T2" fmla="*/ 2147483646 w 6140"/>
                  <a:gd name="T3" fmla="*/ 2147483646 h 6040"/>
                  <a:gd name="T4" fmla="*/ 2147483646 w 6140"/>
                  <a:gd name="T5" fmla="*/ 2147483646 h 6040"/>
                  <a:gd name="T6" fmla="*/ 2147483646 w 6140"/>
                  <a:gd name="T7" fmla="*/ 2147483646 h 6040"/>
                  <a:gd name="T8" fmla="*/ 2147483646 w 6140"/>
                  <a:gd name="T9" fmla="*/ 2147483646 h 6040"/>
                  <a:gd name="T10" fmla="*/ 2147483646 w 6140"/>
                  <a:gd name="T11" fmla="*/ 2147483646 h 6040"/>
                  <a:gd name="T12" fmla="*/ 2147483646 w 6140"/>
                  <a:gd name="T13" fmla="*/ 2147483646 h 6040"/>
                  <a:gd name="T14" fmla="*/ 2147483646 w 6140"/>
                  <a:gd name="T15" fmla="*/ 2147483646 h 6040"/>
                  <a:gd name="T16" fmla="*/ 2147483646 w 6140"/>
                  <a:gd name="T17" fmla="*/ 2147483646 h 6040"/>
                  <a:gd name="T18" fmla="*/ 2147483646 w 6140"/>
                  <a:gd name="T19" fmla="*/ 2147483646 h 6040"/>
                  <a:gd name="T20" fmla="*/ 2147483646 w 6140"/>
                  <a:gd name="T21" fmla="*/ 2147483646 h 6040"/>
                  <a:gd name="T22" fmla="*/ 2147483646 w 6140"/>
                  <a:gd name="T23" fmla="*/ 2147483646 h 6040"/>
                  <a:gd name="T24" fmla="*/ 2147483646 w 6140"/>
                  <a:gd name="T25" fmla="*/ 2147483646 h 6040"/>
                  <a:gd name="T26" fmla="*/ 2147483646 w 6140"/>
                  <a:gd name="T27" fmla="*/ 2147483646 h 6040"/>
                  <a:gd name="T28" fmla="*/ 298699967 w 6140"/>
                  <a:gd name="T29" fmla="*/ 2147483646 h 6040"/>
                  <a:gd name="T30" fmla="*/ 836224881 w 6140"/>
                  <a:gd name="T31" fmla="*/ 2147483646 h 6040"/>
                  <a:gd name="T32" fmla="*/ 2147483646 w 6140"/>
                  <a:gd name="T33" fmla="*/ 89854040 h 6040"/>
                  <a:gd name="T34" fmla="*/ 2147483646 w 6140"/>
                  <a:gd name="T35" fmla="*/ 1707904638 h 6040"/>
                  <a:gd name="T36" fmla="*/ 2147483646 w 6140"/>
                  <a:gd name="T37" fmla="*/ 2147483646 h 6040"/>
                  <a:gd name="T38" fmla="*/ 2147483646 w 6140"/>
                  <a:gd name="T39" fmla="*/ 2147483646 h 6040"/>
                  <a:gd name="T40" fmla="*/ 2147483646 w 6140"/>
                  <a:gd name="T41" fmla="*/ 2147483646 h 6040"/>
                  <a:gd name="T42" fmla="*/ 2147483646 w 6140"/>
                  <a:gd name="T43" fmla="*/ 2147483646 h 6040"/>
                  <a:gd name="T44" fmla="*/ 2147483646 w 6140"/>
                  <a:gd name="T45" fmla="*/ 2147483646 h 6040"/>
                  <a:gd name="T46" fmla="*/ 2147483646 w 6140"/>
                  <a:gd name="T47" fmla="*/ 2147483646 h 6040"/>
                  <a:gd name="T48" fmla="*/ 2147483646 w 6140"/>
                  <a:gd name="T49" fmla="*/ 2147483646 h 6040"/>
                  <a:gd name="T50" fmla="*/ 2147483646 w 6140"/>
                  <a:gd name="T51" fmla="*/ 2147483646 h 6040"/>
                  <a:gd name="T52" fmla="*/ 2147483646 w 6140"/>
                  <a:gd name="T53" fmla="*/ 2147483646 h 6040"/>
                  <a:gd name="T54" fmla="*/ 2147483646 w 6140"/>
                  <a:gd name="T55" fmla="*/ 2147483646 h 6040"/>
                  <a:gd name="T56" fmla="*/ 2147483646 w 6140"/>
                  <a:gd name="T57" fmla="*/ 2147483646 h 6040"/>
                  <a:gd name="T58" fmla="*/ 2147483646 w 6140"/>
                  <a:gd name="T59" fmla="*/ 2147483646 h 6040"/>
                  <a:gd name="T60" fmla="*/ 2147483646 w 6140"/>
                  <a:gd name="T61" fmla="*/ 2147483646 h 6040"/>
                  <a:gd name="T62" fmla="*/ 2147483646 w 6140"/>
                  <a:gd name="T63" fmla="*/ 2147483646 h 6040"/>
                  <a:gd name="T64" fmla="*/ 2147483646 w 6140"/>
                  <a:gd name="T65" fmla="*/ 2147483646 h 6040"/>
                  <a:gd name="T66" fmla="*/ 2147483646 w 6140"/>
                  <a:gd name="T67" fmla="*/ 2147483646 h 6040"/>
                  <a:gd name="T68" fmla="*/ 2147483646 w 6140"/>
                  <a:gd name="T69" fmla="*/ 2147483646 h 6040"/>
                  <a:gd name="T70" fmla="*/ 2147483646 w 6140"/>
                  <a:gd name="T71" fmla="*/ 2147483646 h 6040"/>
                  <a:gd name="T72" fmla="*/ 2147483646 w 6140"/>
                  <a:gd name="T73" fmla="*/ 2147483646 h 6040"/>
                  <a:gd name="T74" fmla="*/ 2147483646 w 6140"/>
                  <a:gd name="T75" fmla="*/ 2147483646 h 6040"/>
                  <a:gd name="T76" fmla="*/ 2147483646 w 6140"/>
                  <a:gd name="T77" fmla="*/ 2147483646 h 6040"/>
                  <a:gd name="T78" fmla="*/ 2147483646 w 6140"/>
                  <a:gd name="T79" fmla="*/ 2147483646 h 6040"/>
                  <a:gd name="T80" fmla="*/ 2147483646 w 6140"/>
                  <a:gd name="T81" fmla="*/ 2147483646 h 6040"/>
                  <a:gd name="T82" fmla="*/ 2147483646 w 6140"/>
                  <a:gd name="T83" fmla="*/ 2147483646 h 6040"/>
                  <a:gd name="T84" fmla="*/ 2147483646 w 6140"/>
                  <a:gd name="T85" fmla="*/ 2147483646 h 6040"/>
                  <a:gd name="T86" fmla="*/ 2147483646 w 6140"/>
                  <a:gd name="T87" fmla="*/ 2147483646 h 6040"/>
                  <a:gd name="T88" fmla="*/ 2147483646 w 6140"/>
                  <a:gd name="T89" fmla="*/ 2147483646 h 6040"/>
                  <a:gd name="T90" fmla="*/ 2147483646 w 6140"/>
                  <a:gd name="T91" fmla="*/ 2147483646 h 6040"/>
                  <a:gd name="T92" fmla="*/ 2147483646 w 6140"/>
                  <a:gd name="T93" fmla="*/ 2147483646 h 6040"/>
                  <a:gd name="T94" fmla="*/ 2147483646 w 6140"/>
                  <a:gd name="T95" fmla="*/ 2147483646 h 6040"/>
                  <a:gd name="T96" fmla="*/ 2147483646 w 6140"/>
                  <a:gd name="T97" fmla="*/ 2147483646 h 6040"/>
                  <a:gd name="T98" fmla="*/ 2147483646 w 6140"/>
                  <a:gd name="T99" fmla="*/ 2147483646 h 6040"/>
                  <a:gd name="T100" fmla="*/ 2147483646 w 6140"/>
                  <a:gd name="T101" fmla="*/ 2147483646 h 6040"/>
                  <a:gd name="T102" fmla="*/ 2147483646 w 6140"/>
                  <a:gd name="T103" fmla="*/ 2147483646 h 6040"/>
                  <a:gd name="T104" fmla="*/ 2147483646 w 6140"/>
                  <a:gd name="T105" fmla="*/ 2147483646 h 6040"/>
                  <a:gd name="T106" fmla="*/ 2147483646 w 6140"/>
                  <a:gd name="T107" fmla="*/ 2147483646 h 6040"/>
                  <a:gd name="T108" fmla="*/ 2147483646 w 6140"/>
                  <a:gd name="T109" fmla="*/ 2147483646 h 6040"/>
                  <a:gd name="T110" fmla="*/ 2147483646 w 6140"/>
                  <a:gd name="T111" fmla="*/ 2147483646 h 6040"/>
                  <a:gd name="T112" fmla="*/ 2147483646 w 6140"/>
                  <a:gd name="T113" fmla="*/ 2147483646 h 6040"/>
                  <a:gd name="T114" fmla="*/ 2147483646 w 6140"/>
                  <a:gd name="T115" fmla="*/ 2147483646 h 6040"/>
                  <a:gd name="T116" fmla="*/ 2147483646 w 6140"/>
                  <a:gd name="T117" fmla="*/ 2147483646 h 6040"/>
                  <a:gd name="T118" fmla="*/ 2147483646 w 6140"/>
                  <a:gd name="T119" fmla="*/ 2147483646 h 6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140" h="6040">
                    <a:moveTo>
                      <a:pt x="3011" y="554"/>
                    </a:moveTo>
                    <a:lnTo>
                      <a:pt x="5433" y="554"/>
                    </a:lnTo>
                    <a:lnTo>
                      <a:pt x="5469" y="555"/>
                    </a:lnTo>
                    <a:lnTo>
                      <a:pt x="5505" y="557"/>
                    </a:lnTo>
                    <a:lnTo>
                      <a:pt x="5540" y="562"/>
                    </a:lnTo>
                    <a:lnTo>
                      <a:pt x="5575" y="567"/>
                    </a:lnTo>
                    <a:lnTo>
                      <a:pt x="5608" y="576"/>
                    </a:lnTo>
                    <a:lnTo>
                      <a:pt x="5642" y="586"/>
                    </a:lnTo>
                    <a:lnTo>
                      <a:pt x="5676" y="597"/>
                    </a:lnTo>
                    <a:lnTo>
                      <a:pt x="5707" y="609"/>
                    </a:lnTo>
                    <a:lnTo>
                      <a:pt x="5738" y="623"/>
                    </a:lnTo>
                    <a:lnTo>
                      <a:pt x="5768" y="639"/>
                    </a:lnTo>
                    <a:lnTo>
                      <a:pt x="5799" y="656"/>
                    </a:lnTo>
                    <a:lnTo>
                      <a:pt x="5828" y="674"/>
                    </a:lnTo>
                    <a:lnTo>
                      <a:pt x="5854" y="694"/>
                    </a:lnTo>
                    <a:lnTo>
                      <a:pt x="5881" y="716"/>
                    </a:lnTo>
                    <a:lnTo>
                      <a:pt x="5908" y="738"/>
                    </a:lnTo>
                    <a:lnTo>
                      <a:pt x="5932" y="761"/>
                    </a:lnTo>
                    <a:lnTo>
                      <a:pt x="5955" y="786"/>
                    </a:lnTo>
                    <a:lnTo>
                      <a:pt x="5977" y="811"/>
                    </a:lnTo>
                    <a:lnTo>
                      <a:pt x="5998" y="838"/>
                    </a:lnTo>
                    <a:lnTo>
                      <a:pt x="6018" y="866"/>
                    </a:lnTo>
                    <a:lnTo>
                      <a:pt x="6037" y="895"/>
                    </a:lnTo>
                    <a:lnTo>
                      <a:pt x="6054" y="924"/>
                    </a:lnTo>
                    <a:lnTo>
                      <a:pt x="6069" y="955"/>
                    </a:lnTo>
                    <a:lnTo>
                      <a:pt x="6084" y="987"/>
                    </a:lnTo>
                    <a:lnTo>
                      <a:pt x="6097" y="1018"/>
                    </a:lnTo>
                    <a:lnTo>
                      <a:pt x="6107" y="1051"/>
                    </a:lnTo>
                    <a:lnTo>
                      <a:pt x="6117" y="1084"/>
                    </a:lnTo>
                    <a:lnTo>
                      <a:pt x="6125" y="1119"/>
                    </a:lnTo>
                    <a:lnTo>
                      <a:pt x="6132" y="1154"/>
                    </a:lnTo>
                    <a:lnTo>
                      <a:pt x="6136" y="1189"/>
                    </a:lnTo>
                    <a:lnTo>
                      <a:pt x="6139" y="1225"/>
                    </a:lnTo>
                    <a:lnTo>
                      <a:pt x="6140" y="1261"/>
                    </a:lnTo>
                    <a:lnTo>
                      <a:pt x="6140" y="5331"/>
                    </a:lnTo>
                    <a:lnTo>
                      <a:pt x="6139" y="5369"/>
                    </a:lnTo>
                    <a:lnTo>
                      <a:pt x="6136" y="5405"/>
                    </a:lnTo>
                    <a:lnTo>
                      <a:pt x="6132" y="5439"/>
                    </a:lnTo>
                    <a:lnTo>
                      <a:pt x="6125" y="5474"/>
                    </a:lnTo>
                    <a:lnTo>
                      <a:pt x="6117" y="5508"/>
                    </a:lnTo>
                    <a:lnTo>
                      <a:pt x="6107" y="5542"/>
                    </a:lnTo>
                    <a:lnTo>
                      <a:pt x="6097" y="5574"/>
                    </a:lnTo>
                    <a:lnTo>
                      <a:pt x="6084" y="5607"/>
                    </a:lnTo>
                    <a:lnTo>
                      <a:pt x="6069" y="5638"/>
                    </a:lnTo>
                    <a:lnTo>
                      <a:pt x="6054" y="5668"/>
                    </a:lnTo>
                    <a:lnTo>
                      <a:pt x="6037" y="5698"/>
                    </a:lnTo>
                    <a:lnTo>
                      <a:pt x="6018" y="5726"/>
                    </a:lnTo>
                    <a:lnTo>
                      <a:pt x="5998" y="5754"/>
                    </a:lnTo>
                    <a:lnTo>
                      <a:pt x="5977" y="5781"/>
                    </a:lnTo>
                    <a:lnTo>
                      <a:pt x="5955" y="5806"/>
                    </a:lnTo>
                    <a:lnTo>
                      <a:pt x="5932" y="5832"/>
                    </a:lnTo>
                    <a:lnTo>
                      <a:pt x="5908" y="5855"/>
                    </a:lnTo>
                    <a:lnTo>
                      <a:pt x="5881" y="5877"/>
                    </a:lnTo>
                    <a:lnTo>
                      <a:pt x="5854" y="5898"/>
                    </a:lnTo>
                    <a:lnTo>
                      <a:pt x="5828" y="5918"/>
                    </a:lnTo>
                    <a:lnTo>
                      <a:pt x="5799" y="5936"/>
                    </a:lnTo>
                    <a:lnTo>
                      <a:pt x="5768" y="5954"/>
                    </a:lnTo>
                    <a:lnTo>
                      <a:pt x="5738" y="5969"/>
                    </a:lnTo>
                    <a:lnTo>
                      <a:pt x="5707" y="5983"/>
                    </a:lnTo>
                    <a:lnTo>
                      <a:pt x="5676" y="5996"/>
                    </a:lnTo>
                    <a:lnTo>
                      <a:pt x="5642" y="6007"/>
                    </a:lnTo>
                    <a:lnTo>
                      <a:pt x="5608" y="6016"/>
                    </a:lnTo>
                    <a:lnTo>
                      <a:pt x="5575" y="6025"/>
                    </a:lnTo>
                    <a:lnTo>
                      <a:pt x="5540" y="6030"/>
                    </a:lnTo>
                    <a:lnTo>
                      <a:pt x="5505" y="6035"/>
                    </a:lnTo>
                    <a:lnTo>
                      <a:pt x="5469" y="6039"/>
                    </a:lnTo>
                    <a:lnTo>
                      <a:pt x="5433" y="6040"/>
                    </a:lnTo>
                    <a:lnTo>
                      <a:pt x="3011" y="6040"/>
                    </a:lnTo>
                    <a:lnTo>
                      <a:pt x="2981" y="6039"/>
                    </a:lnTo>
                    <a:lnTo>
                      <a:pt x="2951" y="6036"/>
                    </a:lnTo>
                    <a:lnTo>
                      <a:pt x="2921" y="6033"/>
                    </a:lnTo>
                    <a:lnTo>
                      <a:pt x="2892" y="6029"/>
                    </a:lnTo>
                    <a:lnTo>
                      <a:pt x="2863" y="6023"/>
                    </a:lnTo>
                    <a:lnTo>
                      <a:pt x="2834" y="6016"/>
                    </a:lnTo>
                    <a:lnTo>
                      <a:pt x="2806" y="6008"/>
                    </a:lnTo>
                    <a:lnTo>
                      <a:pt x="2778" y="5999"/>
                    </a:lnTo>
                    <a:lnTo>
                      <a:pt x="2750" y="5989"/>
                    </a:lnTo>
                    <a:lnTo>
                      <a:pt x="2723" y="5978"/>
                    </a:lnTo>
                    <a:lnTo>
                      <a:pt x="2698" y="5965"/>
                    </a:lnTo>
                    <a:lnTo>
                      <a:pt x="2672" y="5951"/>
                    </a:lnTo>
                    <a:lnTo>
                      <a:pt x="2647" y="5938"/>
                    </a:lnTo>
                    <a:lnTo>
                      <a:pt x="2623" y="5922"/>
                    </a:lnTo>
                    <a:lnTo>
                      <a:pt x="2599" y="5906"/>
                    </a:lnTo>
                    <a:lnTo>
                      <a:pt x="2577" y="5889"/>
                    </a:lnTo>
                    <a:lnTo>
                      <a:pt x="2554" y="5870"/>
                    </a:lnTo>
                    <a:lnTo>
                      <a:pt x="2533" y="5852"/>
                    </a:lnTo>
                    <a:lnTo>
                      <a:pt x="2512" y="5832"/>
                    </a:lnTo>
                    <a:lnTo>
                      <a:pt x="2492" y="5811"/>
                    </a:lnTo>
                    <a:lnTo>
                      <a:pt x="2474" y="5790"/>
                    </a:lnTo>
                    <a:lnTo>
                      <a:pt x="2455" y="5768"/>
                    </a:lnTo>
                    <a:lnTo>
                      <a:pt x="2438" y="5745"/>
                    </a:lnTo>
                    <a:lnTo>
                      <a:pt x="2421" y="5722"/>
                    </a:lnTo>
                    <a:lnTo>
                      <a:pt x="2406" y="5697"/>
                    </a:lnTo>
                    <a:lnTo>
                      <a:pt x="2392" y="5672"/>
                    </a:lnTo>
                    <a:lnTo>
                      <a:pt x="2378" y="5646"/>
                    </a:lnTo>
                    <a:lnTo>
                      <a:pt x="2366" y="5621"/>
                    </a:lnTo>
                    <a:lnTo>
                      <a:pt x="2355" y="5594"/>
                    </a:lnTo>
                    <a:lnTo>
                      <a:pt x="2345" y="5567"/>
                    </a:lnTo>
                    <a:lnTo>
                      <a:pt x="2336" y="5539"/>
                    </a:lnTo>
                    <a:lnTo>
                      <a:pt x="2327" y="5510"/>
                    </a:lnTo>
                    <a:lnTo>
                      <a:pt x="2315" y="5509"/>
                    </a:lnTo>
                    <a:lnTo>
                      <a:pt x="2259" y="5501"/>
                    </a:lnTo>
                    <a:lnTo>
                      <a:pt x="2203" y="5493"/>
                    </a:lnTo>
                    <a:lnTo>
                      <a:pt x="2147" y="5484"/>
                    </a:lnTo>
                    <a:lnTo>
                      <a:pt x="2092" y="5474"/>
                    </a:lnTo>
                    <a:lnTo>
                      <a:pt x="2037" y="5463"/>
                    </a:lnTo>
                    <a:lnTo>
                      <a:pt x="1983" y="5451"/>
                    </a:lnTo>
                    <a:lnTo>
                      <a:pt x="1929" y="5439"/>
                    </a:lnTo>
                    <a:lnTo>
                      <a:pt x="1876" y="5427"/>
                    </a:lnTo>
                    <a:lnTo>
                      <a:pt x="1824" y="5413"/>
                    </a:lnTo>
                    <a:lnTo>
                      <a:pt x="1771" y="5398"/>
                    </a:lnTo>
                    <a:lnTo>
                      <a:pt x="1719" y="5383"/>
                    </a:lnTo>
                    <a:lnTo>
                      <a:pt x="1668" y="5366"/>
                    </a:lnTo>
                    <a:lnTo>
                      <a:pt x="1618" y="5350"/>
                    </a:lnTo>
                    <a:lnTo>
                      <a:pt x="1568" y="5333"/>
                    </a:lnTo>
                    <a:lnTo>
                      <a:pt x="1519" y="5314"/>
                    </a:lnTo>
                    <a:lnTo>
                      <a:pt x="1471" y="5295"/>
                    </a:lnTo>
                    <a:lnTo>
                      <a:pt x="1423" y="5276"/>
                    </a:lnTo>
                    <a:lnTo>
                      <a:pt x="1375" y="5255"/>
                    </a:lnTo>
                    <a:lnTo>
                      <a:pt x="1329" y="5234"/>
                    </a:lnTo>
                    <a:lnTo>
                      <a:pt x="1283" y="5213"/>
                    </a:lnTo>
                    <a:lnTo>
                      <a:pt x="1237" y="5190"/>
                    </a:lnTo>
                    <a:lnTo>
                      <a:pt x="1193" y="5167"/>
                    </a:lnTo>
                    <a:lnTo>
                      <a:pt x="1150" y="5143"/>
                    </a:lnTo>
                    <a:lnTo>
                      <a:pt x="1107" y="5119"/>
                    </a:lnTo>
                    <a:lnTo>
                      <a:pt x="1064" y="5093"/>
                    </a:lnTo>
                    <a:lnTo>
                      <a:pt x="1024" y="5067"/>
                    </a:lnTo>
                    <a:lnTo>
                      <a:pt x="983" y="5041"/>
                    </a:lnTo>
                    <a:lnTo>
                      <a:pt x="944" y="5013"/>
                    </a:lnTo>
                    <a:lnTo>
                      <a:pt x="905" y="4985"/>
                    </a:lnTo>
                    <a:lnTo>
                      <a:pt x="867" y="4956"/>
                    </a:lnTo>
                    <a:lnTo>
                      <a:pt x="830" y="4927"/>
                    </a:lnTo>
                    <a:lnTo>
                      <a:pt x="794" y="4897"/>
                    </a:lnTo>
                    <a:lnTo>
                      <a:pt x="757" y="4866"/>
                    </a:lnTo>
                    <a:lnTo>
                      <a:pt x="721" y="4832"/>
                    </a:lnTo>
                    <a:lnTo>
                      <a:pt x="686" y="4800"/>
                    </a:lnTo>
                    <a:lnTo>
                      <a:pt x="652" y="4765"/>
                    </a:lnTo>
                    <a:lnTo>
                      <a:pt x="620" y="4730"/>
                    </a:lnTo>
                    <a:lnTo>
                      <a:pt x="588" y="4695"/>
                    </a:lnTo>
                    <a:lnTo>
                      <a:pt x="557" y="4658"/>
                    </a:lnTo>
                    <a:lnTo>
                      <a:pt x="528" y="4622"/>
                    </a:lnTo>
                    <a:lnTo>
                      <a:pt x="500" y="4584"/>
                    </a:lnTo>
                    <a:lnTo>
                      <a:pt x="472" y="4547"/>
                    </a:lnTo>
                    <a:lnTo>
                      <a:pt x="447" y="4507"/>
                    </a:lnTo>
                    <a:lnTo>
                      <a:pt x="422" y="4468"/>
                    </a:lnTo>
                    <a:lnTo>
                      <a:pt x="398" y="4428"/>
                    </a:lnTo>
                    <a:lnTo>
                      <a:pt x="376" y="4386"/>
                    </a:lnTo>
                    <a:lnTo>
                      <a:pt x="355" y="4346"/>
                    </a:lnTo>
                    <a:lnTo>
                      <a:pt x="335" y="4304"/>
                    </a:lnTo>
                    <a:lnTo>
                      <a:pt x="317" y="4261"/>
                    </a:lnTo>
                    <a:lnTo>
                      <a:pt x="299" y="4218"/>
                    </a:lnTo>
                    <a:lnTo>
                      <a:pt x="283" y="4174"/>
                    </a:lnTo>
                    <a:lnTo>
                      <a:pt x="269" y="4130"/>
                    </a:lnTo>
                    <a:lnTo>
                      <a:pt x="255" y="4084"/>
                    </a:lnTo>
                    <a:lnTo>
                      <a:pt x="243" y="4038"/>
                    </a:lnTo>
                    <a:lnTo>
                      <a:pt x="233" y="3993"/>
                    </a:lnTo>
                    <a:lnTo>
                      <a:pt x="224" y="3945"/>
                    </a:lnTo>
                    <a:lnTo>
                      <a:pt x="217" y="3897"/>
                    </a:lnTo>
                    <a:lnTo>
                      <a:pt x="210" y="3850"/>
                    </a:lnTo>
                    <a:lnTo>
                      <a:pt x="205" y="3801"/>
                    </a:lnTo>
                    <a:lnTo>
                      <a:pt x="203" y="3752"/>
                    </a:lnTo>
                    <a:lnTo>
                      <a:pt x="201" y="3702"/>
                    </a:lnTo>
                    <a:lnTo>
                      <a:pt x="201" y="3651"/>
                    </a:lnTo>
                    <a:lnTo>
                      <a:pt x="202" y="3601"/>
                    </a:lnTo>
                    <a:lnTo>
                      <a:pt x="204" y="3549"/>
                    </a:lnTo>
                    <a:lnTo>
                      <a:pt x="209" y="3500"/>
                    </a:lnTo>
                    <a:lnTo>
                      <a:pt x="216" y="3445"/>
                    </a:lnTo>
                    <a:lnTo>
                      <a:pt x="221" y="3403"/>
                    </a:lnTo>
                    <a:lnTo>
                      <a:pt x="228" y="3360"/>
                    </a:lnTo>
                    <a:lnTo>
                      <a:pt x="235" y="3317"/>
                    </a:lnTo>
                    <a:lnTo>
                      <a:pt x="245" y="3274"/>
                    </a:lnTo>
                    <a:lnTo>
                      <a:pt x="255" y="3231"/>
                    </a:lnTo>
                    <a:lnTo>
                      <a:pt x="267" y="3187"/>
                    </a:lnTo>
                    <a:lnTo>
                      <a:pt x="278" y="3143"/>
                    </a:lnTo>
                    <a:lnTo>
                      <a:pt x="292" y="3099"/>
                    </a:lnTo>
                    <a:lnTo>
                      <a:pt x="306" y="3053"/>
                    </a:lnTo>
                    <a:lnTo>
                      <a:pt x="322" y="3009"/>
                    </a:lnTo>
                    <a:lnTo>
                      <a:pt x="339" y="2964"/>
                    </a:lnTo>
                    <a:lnTo>
                      <a:pt x="356" y="2919"/>
                    </a:lnTo>
                    <a:lnTo>
                      <a:pt x="376" y="2872"/>
                    </a:lnTo>
                    <a:lnTo>
                      <a:pt x="396" y="2826"/>
                    </a:lnTo>
                    <a:lnTo>
                      <a:pt x="416" y="2779"/>
                    </a:lnTo>
                    <a:lnTo>
                      <a:pt x="440" y="2733"/>
                    </a:lnTo>
                    <a:lnTo>
                      <a:pt x="398" y="2695"/>
                    </a:lnTo>
                    <a:lnTo>
                      <a:pt x="357" y="2654"/>
                    </a:lnTo>
                    <a:lnTo>
                      <a:pt x="319" y="2614"/>
                    </a:lnTo>
                    <a:lnTo>
                      <a:pt x="282" y="2573"/>
                    </a:lnTo>
                    <a:lnTo>
                      <a:pt x="247" y="2531"/>
                    </a:lnTo>
                    <a:lnTo>
                      <a:pt x="214" y="2489"/>
                    </a:lnTo>
                    <a:lnTo>
                      <a:pt x="184" y="2445"/>
                    </a:lnTo>
                    <a:lnTo>
                      <a:pt x="155" y="2401"/>
                    </a:lnTo>
                    <a:lnTo>
                      <a:pt x="129" y="2356"/>
                    </a:lnTo>
                    <a:lnTo>
                      <a:pt x="104" y="2310"/>
                    </a:lnTo>
                    <a:lnTo>
                      <a:pt x="82" y="2263"/>
                    </a:lnTo>
                    <a:lnTo>
                      <a:pt x="62" y="2215"/>
                    </a:lnTo>
                    <a:lnTo>
                      <a:pt x="46" y="2165"/>
                    </a:lnTo>
                    <a:lnTo>
                      <a:pt x="38" y="2141"/>
                    </a:lnTo>
                    <a:lnTo>
                      <a:pt x="31" y="2115"/>
                    </a:lnTo>
                    <a:lnTo>
                      <a:pt x="25" y="2090"/>
                    </a:lnTo>
                    <a:lnTo>
                      <a:pt x="19" y="2064"/>
                    </a:lnTo>
                    <a:lnTo>
                      <a:pt x="14" y="2037"/>
                    </a:lnTo>
                    <a:lnTo>
                      <a:pt x="10" y="2011"/>
                    </a:lnTo>
                    <a:lnTo>
                      <a:pt x="7" y="1984"/>
                    </a:lnTo>
                    <a:lnTo>
                      <a:pt x="3" y="1957"/>
                    </a:lnTo>
                    <a:lnTo>
                      <a:pt x="1" y="1929"/>
                    </a:lnTo>
                    <a:lnTo>
                      <a:pt x="0" y="1902"/>
                    </a:lnTo>
                    <a:lnTo>
                      <a:pt x="0" y="1874"/>
                    </a:lnTo>
                    <a:lnTo>
                      <a:pt x="0" y="1846"/>
                    </a:lnTo>
                    <a:lnTo>
                      <a:pt x="0" y="1817"/>
                    </a:lnTo>
                    <a:lnTo>
                      <a:pt x="2" y="1788"/>
                    </a:lnTo>
                    <a:lnTo>
                      <a:pt x="4" y="1758"/>
                    </a:lnTo>
                    <a:lnTo>
                      <a:pt x="7" y="1729"/>
                    </a:lnTo>
                    <a:lnTo>
                      <a:pt x="11" y="1698"/>
                    </a:lnTo>
                    <a:lnTo>
                      <a:pt x="16" y="1667"/>
                    </a:lnTo>
                    <a:lnTo>
                      <a:pt x="21" y="1637"/>
                    </a:lnTo>
                    <a:lnTo>
                      <a:pt x="28" y="1606"/>
                    </a:lnTo>
                    <a:lnTo>
                      <a:pt x="35" y="1573"/>
                    </a:lnTo>
                    <a:lnTo>
                      <a:pt x="43" y="1542"/>
                    </a:lnTo>
                    <a:lnTo>
                      <a:pt x="51" y="1509"/>
                    </a:lnTo>
                    <a:lnTo>
                      <a:pt x="61" y="1475"/>
                    </a:lnTo>
                    <a:lnTo>
                      <a:pt x="72" y="1443"/>
                    </a:lnTo>
                    <a:lnTo>
                      <a:pt x="83" y="1409"/>
                    </a:lnTo>
                    <a:lnTo>
                      <a:pt x="109" y="1340"/>
                    </a:lnTo>
                    <a:lnTo>
                      <a:pt x="138" y="1270"/>
                    </a:lnTo>
                    <a:lnTo>
                      <a:pt x="170" y="1198"/>
                    </a:lnTo>
                    <a:lnTo>
                      <a:pt x="207" y="1124"/>
                    </a:lnTo>
                    <a:lnTo>
                      <a:pt x="247" y="1048"/>
                    </a:lnTo>
                    <a:lnTo>
                      <a:pt x="291" y="970"/>
                    </a:lnTo>
                    <a:lnTo>
                      <a:pt x="232" y="930"/>
                    </a:lnTo>
                    <a:lnTo>
                      <a:pt x="966" y="3"/>
                    </a:lnTo>
                    <a:lnTo>
                      <a:pt x="977" y="2"/>
                    </a:lnTo>
                    <a:lnTo>
                      <a:pt x="1011" y="1"/>
                    </a:lnTo>
                    <a:lnTo>
                      <a:pt x="1062" y="0"/>
                    </a:lnTo>
                    <a:lnTo>
                      <a:pt x="1092" y="1"/>
                    </a:lnTo>
                    <a:lnTo>
                      <a:pt x="1126" y="2"/>
                    </a:lnTo>
                    <a:lnTo>
                      <a:pt x="1161" y="4"/>
                    </a:lnTo>
                    <a:lnTo>
                      <a:pt x="1198" y="9"/>
                    </a:lnTo>
                    <a:lnTo>
                      <a:pt x="1236" y="14"/>
                    </a:lnTo>
                    <a:lnTo>
                      <a:pt x="1276" y="22"/>
                    </a:lnTo>
                    <a:lnTo>
                      <a:pt x="1314" y="31"/>
                    </a:lnTo>
                    <a:lnTo>
                      <a:pt x="1352" y="43"/>
                    </a:lnTo>
                    <a:lnTo>
                      <a:pt x="1372" y="48"/>
                    </a:lnTo>
                    <a:lnTo>
                      <a:pt x="1390" y="57"/>
                    </a:lnTo>
                    <a:lnTo>
                      <a:pt x="1408" y="65"/>
                    </a:lnTo>
                    <a:lnTo>
                      <a:pt x="1426" y="73"/>
                    </a:lnTo>
                    <a:lnTo>
                      <a:pt x="1461" y="93"/>
                    </a:lnTo>
                    <a:lnTo>
                      <a:pt x="1495" y="114"/>
                    </a:lnTo>
                    <a:lnTo>
                      <a:pt x="1527" y="136"/>
                    </a:lnTo>
                    <a:lnTo>
                      <a:pt x="1559" y="159"/>
                    </a:lnTo>
                    <a:lnTo>
                      <a:pt x="1588" y="182"/>
                    </a:lnTo>
                    <a:lnTo>
                      <a:pt x="1616" y="205"/>
                    </a:lnTo>
                    <a:lnTo>
                      <a:pt x="1642" y="230"/>
                    </a:lnTo>
                    <a:lnTo>
                      <a:pt x="1666" y="252"/>
                    </a:lnTo>
                    <a:lnTo>
                      <a:pt x="1707" y="293"/>
                    </a:lnTo>
                    <a:lnTo>
                      <a:pt x="1739" y="327"/>
                    </a:lnTo>
                    <a:lnTo>
                      <a:pt x="1759" y="350"/>
                    </a:lnTo>
                    <a:lnTo>
                      <a:pt x="1765" y="359"/>
                    </a:lnTo>
                    <a:lnTo>
                      <a:pt x="1153" y="1011"/>
                    </a:lnTo>
                    <a:lnTo>
                      <a:pt x="985" y="843"/>
                    </a:lnTo>
                    <a:lnTo>
                      <a:pt x="714" y="1251"/>
                    </a:lnTo>
                    <a:lnTo>
                      <a:pt x="630" y="1196"/>
                    </a:lnTo>
                    <a:lnTo>
                      <a:pt x="603" y="1246"/>
                    </a:lnTo>
                    <a:lnTo>
                      <a:pt x="578" y="1294"/>
                    </a:lnTo>
                    <a:lnTo>
                      <a:pt x="556" y="1342"/>
                    </a:lnTo>
                    <a:lnTo>
                      <a:pt x="535" y="1390"/>
                    </a:lnTo>
                    <a:lnTo>
                      <a:pt x="516" y="1435"/>
                    </a:lnTo>
                    <a:lnTo>
                      <a:pt x="500" y="1480"/>
                    </a:lnTo>
                    <a:lnTo>
                      <a:pt x="485" y="1524"/>
                    </a:lnTo>
                    <a:lnTo>
                      <a:pt x="472" y="1567"/>
                    </a:lnTo>
                    <a:lnTo>
                      <a:pt x="462" y="1609"/>
                    </a:lnTo>
                    <a:lnTo>
                      <a:pt x="452" y="1650"/>
                    </a:lnTo>
                    <a:lnTo>
                      <a:pt x="445" y="1690"/>
                    </a:lnTo>
                    <a:lnTo>
                      <a:pt x="440" y="1729"/>
                    </a:lnTo>
                    <a:lnTo>
                      <a:pt x="436" y="1768"/>
                    </a:lnTo>
                    <a:lnTo>
                      <a:pt x="435" y="1805"/>
                    </a:lnTo>
                    <a:lnTo>
                      <a:pt x="434" y="1842"/>
                    </a:lnTo>
                    <a:lnTo>
                      <a:pt x="436" y="1878"/>
                    </a:lnTo>
                    <a:lnTo>
                      <a:pt x="439" y="1913"/>
                    </a:lnTo>
                    <a:lnTo>
                      <a:pt x="443" y="1948"/>
                    </a:lnTo>
                    <a:lnTo>
                      <a:pt x="450" y="1982"/>
                    </a:lnTo>
                    <a:lnTo>
                      <a:pt x="457" y="2014"/>
                    </a:lnTo>
                    <a:lnTo>
                      <a:pt x="466" y="2047"/>
                    </a:lnTo>
                    <a:lnTo>
                      <a:pt x="477" y="2079"/>
                    </a:lnTo>
                    <a:lnTo>
                      <a:pt x="488" y="2111"/>
                    </a:lnTo>
                    <a:lnTo>
                      <a:pt x="502" y="2141"/>
                    </a:lnTo>
                    <a:lnTo>
                      <a:pt x="516" y="2171"/>
                    </a:lnTo>
                    <a:lnTo>
                      <a:pt x="533" y="2200"/>
                    </a:lnTo>
                    <a:lnTo>
                      <a:pt x="550" y="2229"/>
                    </a:lnTo>
                    <a:lnTo>
                      <a:pt x="569" y="2257"/>
                    </a:lnTo>
                    <a:lnTo>
                      <a:pt x="587" y="2285"/>
                    </a:lnTo>
                    <a:lnTo>
                      <a:pt x="608" y="2313"/>
                    </a:lnTo>
                    <a:lnTo>
                      <a:pt x="630" y="2339"/>
                    </a:lnTo>
                    <a:lnTo>
                      <a:pt x="652" y="2366"/>
                    </a:lnTo>
                    <a:lnTo>
                      <a:pt x="682" y="2322"/>
                    </a:lnTo>
                    <a:lnTo>
                      <a:pt x="713" y="2278"/>
                    </a:lnTo>
                    <a:lnTo>
                      <a:pt x="745" y="2234"/>
                    </a:lnTo>
                    <a:lnTo>
                      <a:pt x="778" y="2188"/>
                    </a:lnTo>
                    <a:lnTo>
                      <a:pt x="811" y="2144"/>
                    </a:lnTo>
                    <a:lnTo>
                      <a:pt x="846" y="2099"/>
                    </a:lnTo>
                    <a:lnTo>
                      <a:pt x="883" y="2054"/>
                    </a:lnTo>
                    <a:lnTo>
                      <a:pt x="920" y="2007"/>
                    </a:lnTo>
                    <a:lnTo>
                      <a:pt x="957" y="1962"/>
                    </a:lnTo>
                    <a:lnTo>
                      <a:pt x="997" y="1916"/>
                    </a:lnTo>
                    <a:lnTo>
                      <a:pt x="1038" y="1870"/>
                    </a:lnTo>
                    <a:lnTo>
                      <a:pt x="1079" y="1824"/>
                    </a:lnTo>
                    <a:lnTo>
                      <a:pt x="1166" y="1730"/>
                    </a:lnTo>
                    <a:lnTo>
                      <a:pt x="1257" y="1636"/>
                    </a:lnTo>
                    <a:lnTo>
                      <a:pt x="1247" y="1611"/>
                    </a:lnTo>
                    <a:lnTo>
                      <a:pt x="1237" y="1586"/>
                    </a:lnTo>
                    <a:lnTo>
                      <a:pt x="1230" y="1560"/>
                    </a:lnTo>
                    <a:lnTo>
                      <a:pt x="1223" y="1534"/>
                    </a:lnTo>
                    <a:lnTo>
                      <a:pt x="1219" y="1507"/>
                    </a:lnTo>
                    <a:lnTo>
                      <a:pt x="1215" y="1479"/>
                    </a:lnTo>
                    <a:lnTo>
                      <a:pt x="1213" y="1451"/>
                    </a:lnTo>
                    <a:lnTo>
                      <a:pt x="1212" y="1423"/>
                    </a:lnTo>
                    <a:lnTo>
                      <a:pt x="1213" y="1397"/>
                    </a:lnTo>
                    <a:lnTo>
                      <a:pt x="1214" y="1370"/>
                    </a:lnTo>
                    <a:lnTo>
                      <a:pt x="1218" y="1344"/>
                    </a:lnTo>
                    <a:lnTo>
                      <a:pt x="1222" y="1319"/>
                    </a:lnTo>
                    <a:lnTo>
                      <a:pt x="1228" y="1293"/>
                    </a:lnTo>
                    <a:lnTo>
                      <a:pt x="1235" y="1269"/>
                    </a:lnTo>
                    <a:lnTo>
                      <a:pt x="1243" y="1244"/>
                    </a:lnTo>
                    <a:lnTo>
                      <a:pt x="1252" y="1221"/>
                    </a:lnTo>
                    <a:lnTo>
                      <a:pt x="1263" y="1198"/>
                    </a:lnTo>
                    <a:lnTo>
                      <a:pt x="1274" y="1175"/>
                    </a:lnTo>
                    <a:lnTo>
                      <a:pt x="1287" y="1154"/>
                    </a:lnTo>
                    <a:lnTo>
                      <a:pt x="1301" y="1132"/>
                    </a:lnTo>
                    <a:lnTo>
                      <a:pt x="1315" y="1112"/>
                    </a:lnTo>
                    <a:lnTo>
                      <a:pt x="1331" y="1092"/>
                    </a:lnTo>
                    <a:lnTo>
                      <a:pt x="1348" y="1073"/>
                    </a:lnTo>
                    <a:lnTo>
                      <a:pt x="1365" y="1055"/>
                    </a:lnTo>
                    <a:lnTo>
                      <a:pt x="1365" y="1054"/>
                    </a:lnTo>
                    <a:lnTo>
                      <a:pt x="1384" y="1037"/>
                    </a:lnTo>
                    <a:lnTo>
                      <a:pt x="1402" y="1020"/>
                    </a:lnTo>
                    <a:lnTo>
                      <a:pt x="1422" y="1005"/>
                    </a:lnTo>
                    <a:lnTo>
                      <a:pt x="1443" y="990"/>
                    </a:lnTo>
                    <a:lnTo>
                      <a:pt x="1464" y="977"/>
                    </a:lnTo>
                    <a:lnTo>
                      <a:pt x="1486" y="965"/>
                    </a:lnTo>
                    <a:lnTo>
                      <a:pt x="1508" y="953"/>
                    </a:lnTo>
                    <a:lnTo>
                      <a:pt x="1531" y="943"/>
                    </a:lnTo>
                    <a:lnTo>
                      <a:pt x="1554" y="933"/>
                    </a:lnTo>
                    <a:lnTo>
                      <a:pt x="1579" y="925"/>
                    </a:lnTo>
                    <a:lnTo>
                      <a:pt x="1603" y="918"/>
                    </a:lnTo>
                    <a:lnTo>
                      <a:pt x="1628" y="912"/>
                    </a:lnTo>
                    <a:lnTo>
                      <a:pt x="1654" y="908"/>
                    </a:lnTo>
                    <a:lnTo>
                      <a:pt x="1681" y="904"/>
                    </a:lnTo>
                    <a:lnTo>
                      <a:pt x="1706" y="902"/>
                    </a:lnTo>
                    <a:lnTo>
                      <a:pt x="1733" y="902"/>
                    </a:lnTo>
                    <a:lnTo>
                      <a:pt x="1760" y="902"/>
                    </a:lnTo>
                    <a:lnTo>
                      <a:pt x="1786" y="904"/>
                    </a:lnTo>
                    <a:lnTo>
                      <a:pt x="1813" y="908"/>
                    </a:lnTo>
                    <a:lnTo>
                      <a:pt x="1839" y="912"/>
                    </a:lnTo>
                    <a:lnTo>
                      <a:pt x="1863" y="918"/>
                    </a:lnTo>
                    <a:lnTo>
                      <a:pt x="1889" y="925"/>
                    </a:lnTo>
                    <a:lnTo>
                      <a:pt x="1913" y="933"/>
                    </a:lnTo>
                    <a:lnTo>
                      <a:pt x="1936" y="943"/>
                    </a:lnTo>
                    <a:lnTo>
                      <a:pt x="1959" y="953"/>
                    </a:lnTo>
                    <a:lnTo>
                      <a:pt x="1981" y="965"/>
                    </a:lnTo>
                    <a:lnTo>
                      <a:pt x="2003" y="977"/>
                    </a:lnTo>
                    <a:lnTo>
                      <a:pt x="2024" y="990"/>
                    </a:lnTo>
                    <a:lnTo>
                      <a:pt x="2045" y="1005"/>
                    </a:lnTo>
                    <a:lnTo>
                      <a:pt x="2065" y="1020"/>
                    </a:lnTo>
                    <a:lnTo>
                      <a:pt x="2084" y="1037"/>
                    </a:lnTo>
                    <a:lnTo>
                      <a:pt x="2102" y="1054"/>
                    </a:lnTo>
                    <a:lnTo>
                      <a:pt x="2102" y="1055"/>
                    </a:lnTo>
                    <a:lnTo>
                      <a:pt x="2118" y="1073"/>
                    </a:lnTo>
                    <a:lnTo>
                      <a:pt x="2136" y="1091"/>
                    </a:lnTo>
                    <a:lnTo>
                      <a:pt x="2151" y="1111"/>
                    </a:lnTo>
                    <a:lnTo>
                      <a:pt x="2165" y="1132"/>
                    </a:lnTo>
                    <a:lnTo>
                      <a:pt x="2179" y="1153"/>
                    </a:lnTo>
                    <a:lnTo>
                      <a:pt x="2192" y="1175"/>
                    </a:lnTo>
                    <a:lnTo>
                      <a:pt x="2203" y="1197"/>
                    </a:lnTo>
                    <a:lnTo>
                      <a:pt x="2214" y="1220"/>
                    </a:lnTo>
                    <a:lnTo>
                      <a:pt x="2223" y="1244"/>
                    </a:lnTo>
                    <a:lnTo>
                      <a:pt x="2231" y="1269"/>
                    </a:lnTo>
                    <a:lnTo>
                      <a:pt x="2238" y="1293"/>
                    </a:lnTo>
                    <a:lnTo>
                      <a:pt x="2244" y="1319"/>
                    </a:lnTo>
                    <a:lnTo>
                      <a:pt x="2248" y="1344"/>
                    </a:lnTo>
                    <a:lnTo>
                      <a:pt x="2252" y="1370"/>
                    </a:lnTo>
                    <a:lnTo>
                      <a:pt x="2254" y="1397"/>
                    </a:lnTo>
                    <a:lnTo>
                      <a:pt x="2254" y="1423"/>
                    </a:lnTo>
                    <a:lnTo>
                      <a:pt x="2254" y="1450"/>
                    </a:lnTo>
                    <a:lnTo>
                      <a:pt x="2252" y="1477"/>
                    </a:lnTo>
                    <a:lnTo>
                      <a:pt x="2248" y="1502"/>
                    </a:lnTo>
                    <a:lnTo>
                      <a:pt x="2244" y="1528"/>
                    </a:lnTo>
                    <a:lnTo>
                      <a:pt x="2238" y="1553"/>
                    </a:lnTo>
                    <a:lnTo>
                      <a:pt x="2231" y="1578"/>
                    </a:lnTo>
                    <a:lnTo>
                      <a:pt x="2223" y="1602"/>
                    </a:lnTo>
                    <a:lnTo>
                      <a:pt x="2214" y="1626"/>
                    </a:lnTo>
                    <a:lnTo>
                      <a:pt x="2203" y="1648"/>
                    </a:lnTo>
                    <a:lnTo>
                      <a:pt x="2192" y="1672"/>
                    </a:lnTo>
                    <a:lnTo>
                      <a:pt x="2179" y="1694"/>
                    </a:lnTo>
                    <a:lnTo>
                      <a:pt x="2166" y="1715"/>
                    </a:lnTo>
                    <a:lnTo>
                      <a:pt x="2151" y="1734"/>
                    </a:lnTo>
                    <a:lnTo>
                      <a:pt x="2136" y="1754"/>
                    </a:lnTo>
                    <a:lnTo>
                      <a:pt x="2120" y="1774"/>
                    </a:lnTo>
                    <a:lnTo>
                      <a:pt x="2102" y="1791"/>
                    </a:lnTo>
                    <a:lnTo>
                      <a:pt x="2084" y="1809"/>
                    </a:lnTo>
                    <a:lnTo>
                      <a:pt x="2065" y="1825"/>
                    </a:lnTo>
                    <a:lnTo>
                      <a:pt x="2045" y="1841"/>
                    </a:lnTo>
                    <a:lnTo>
                      <a:pt x="2024" y="1855"/>
                    </a:lnTo>
                    <a:lnTo>
                      <a:pt x="2003" y="1869"/>
                    </a:lnTo>
                    <a:lnTo>
                      <a:pt x="1981" y="1882"/>
                    </a:lnTo>
                    <a:lnTo>
                      <a:pt x="1959" y="1893"/>
                    </a:lnTo>
                    <a:lnTo>
                      <a:pt x="1936" y="1904"/>
                    </a:lnTo>
                    <a:lnTo>
                      <a:pt x="1913" y="1913"/>
                    </a:lnTo>
                    <a:lnTo>
                      <a:pt x="1889" y="1921"/>
                    </a:lnTo>
                    <a:lnTo>
                      <a:pt x="1863" y="1928"/>
                    </a:lnTo>
                    <a:lnTo>
                      <a:pt x="1839" y="1934"/>
                    </a:lnTo>
                    <a:lnTo>
                      <a:pt x="1813" y="1939"/>
                    </a:lnTo>
                    <a:lnTo>
                      <a:pt x="1786" y="1942"/>
                    </a:lnTo>
                    <a:lnTo>
                      <a:pt x="1760" y="1943"/>
                    </a:lnTo>
                    <a:lnTo>
                      <a:pt x="1733" y="1945"/>
                    </a:lnTo>
                    <a:lnTo>
                      <a:pt x="1710" y="1943"/>
                    </a:lnTo>
                    <a:lnTo>
                      <a:pt x="1685" y="1942"/>
                    </a:lnTo>
                    <a:lnTo>
                      <a:pt x="1662" y="1940"/>
                    </a:lnTo>
                    <a:lnTo>
                      <a:pt x="1640" y="1936"/>
                    </a:lnTo>
                    <a:lnTo>
                      <a:pt x="1617" y="1932"/>
                    </a:lnTo>
                    <a:lnTo>
                      <a:pt x="1595" y="1926"/>
                    </a:lnTo>
                    <a:lnTo>
                      <a:pt x="1573" y="1919"/>
                    </a:lnTo>
                    <a:lnTo>
                      <a:pt x="1552" y="1912"/>
                    </a:lnTo>
                    <a:lnTo>
                      <a:pt x="1465" y="2000"/>
                    </a:lnTo>
                    <a:lnTo>
                      <a:pt x="1384" y="2089"/>
                    </a:lnTo>
                    <a:lnTo>
                      <a:pt x="1306" y="2177"/>
                    </a:lnTo>
                    <a:lnTo>
                      <a:pt x="1233" y="2263"/>
                    </a:lnTo>
                    <a:lnTo>
                      <a:pt x="1164" y="2349"/>
                    </a:lnTo>
                    <a:lnTo>
                      <a:pt x="1099" y="2433"/>
                    </a:lnTo>
                    <a:lnTo>
                      <a:pt x="1069" y="2475"/>
                    </a:lnTo>
                    <a:lnTo>
                      <a:pt x="1039" y="2517"/>
                    </a:lnTo>
                    <a:lnTo>
                      <a:pt x="1011" y="2558"/>
                    </a:lnTo>
                    <a:lnTo>
                      <a:pt x="983" y="2599"/>
                    </a:lnTo>
                    <a:lnTo>
                      <a:pt x="961" y="2633"/>
                    </a:lnTo>
                    <a:lnTo>
                      <a:pt x="1020" y="2674"/>
                    </a:lnTo>
                    <a:lnTo>
                      <a:pt x="1081" y="2714"/>
                    </a:lnTo>
                    <a:lnTo>
                      <a:pt x="1143" y="2755"/>
                    </a:lnTo>
                    <a:lnTo>
                      <a:pt x="1207" y="2796"/>
                    </a:lnTo>
                    <a:lnTo>
                      <a:pt x="1341" y="2878"/>
                    </a:lnTo>
                    <a:lnTo>
                      <a:pt x="1479" y="2962"/>
                    </a:lnTo>
                    <a:lnTo>
                      <a:pt x="1583" y="3026"/>
                    </a:lnTo>
                    <a:lnTo>
                      <a:pt x="1689" y="3089"/>
                    </a:lnTo>
                    <a:lnTo>
                      <a:pt x="1795" y="3156"/>
                    </a:lnTo>
                    <a:lnTo>
                      <a:pt x="1900" y="3223"/>
                    </a:lnTo>
                    <a:lnTo>
                      <a:pt x="2003" y="3293"/>
                    </a:lnTo>
                    <a:lnTo>
                      <a:pt x="2056" y="3329"/>
                    </a:lnTo>
                    <a:lnTo>
                      <a:pt x="2107" y="3365"/>
                    </a:lnTo>
                    <a:lnTo>
                      <a:pt x="2157" y="3402"/>
                    </a:lnTo>
                    <a:lnTo>
                      <a:pt x="2207" y="3439"/>
                    </a:lnTo>
                    <a:lnTo>
                      <a:pt x="2255" y="3477"/>
                    </a:lnTo>
                    <a:lnTo>
                      <a:pt x="2304" y="3517"/>
                    </a:lnTo>
                    <a:lnTo>
                      <a:pt x="2304" y="1261"/>
                    </a:lnTo>
                    <a:lnTo>
                      <a:pt x="2305" y="1225"/>
                    </a:lnTo>
                    <a:lnTo>
                      <a:pt x="2308" y="1189"/>
                    </a:lnTo>
                    <a:lnTo>
                      <a:pt x="2312" y="1154"/>
                    </a:lnTo>
                    <a:lnTo>
                      <a:pt x="2319" y="1119"/>
                    </a:lnTo>
                    <a:lnTo>
                      <a:pt x="2326" y="1084"/>
                    </a:lnTo>
                    <a:lnTo>
                      <a:pt x="2337" y="1051"/>
                    </a:lnTo>
                    <a:lnTo>
                      <a:pt x="2347" y="1018"/>
                    </a:lnTo>
                    <a:lnTo>
                      <a:pt x="2360" y="987"/>
                    </a:lnTo>
                    <a:lnTo>
                      <a:pt x="2374" y="955"/>
                    </a:lnTo>
                    <a:lnTo>
                      <a:pt x="2390" y="924"/>
                    </a:lnTo>
                    <a:lnTo>
                      <a:pt x="2407" y="895"/>
                    </a:lnTo>
                    <a:lnTo>
                      <a:pt x="2425" y="866"/>
                    </a:lnTo>
                    <a:lnTo>
                      <a:pt x="2445" y="838"/>
                    </a:lnTo>
                    <a:lnTo>
                      <a:pt x="2467" y="811"/>
                    </a:lnTo>
                    <a:lnTo>
                      <a:pt x="2489" y="786"/>
                    </a:lnTo>
                    <a:lnTo>
                      <a:pt x="2512" y="761"/>
                    </a:lnTo>
                    <a:lnTo>
                      <a:pt x="2536" y="738"/>
                    </a:lnTo>
                    <a:lnTo>
                      <a:pt x="2562" y="716"/>
                    </a:lnTo>
                    <a:lnTo>
                      <a:pt x="2589" y="694"/>
                    </a:lnTo>
                    <a:lnTo>
                      <a:pt x="2616" y="674"/>
                    </a:lnTo>
                    <a:lnTo>
                      <a:pt x="2645" y="656"/>
                    </a:lnTo>
                    <a:lnTo>
                      <a:pt x="2674" y="639"/>
                    </a:lnTo>
                    <a:lnTo>
                      <a:pt x="2706" y="623"/>
                    </a:lnTo>
                    <a:lnTo>
                      <a:pt x="2737" y="609"/>
                    </a:lnTo>
                    <a:lnTo>
                      <a:pt x="2769" y="597"/>
                    </a:lnTo>
                    <a:lnTo>
                      <a:pt x="2802" y="586"/>
                    </a:lnTo>
                    <a:lnTo>
                      <a:pt x="2835" y="576"/>
                    </a:lnTo>
                    <a:lnTo>
                      <a:pt x="2870" y="567"/>
                    </a:lnTo>
                    <a:lnTo>
                      <a:pt x="2904" y="562"/>
                    </a:lnTo>
                    <a:lnTo>
                      <a:pt x="2939" y="557"/>
                    </a:lnTo>
                    <a:lnTo>
                      <a:pt x="2975" y="555"/>
                    </a:lnTo>
                    <a:lnTo>
                      <a:pt x="3011" y="554"/>
                    </a:lnTo>
                    <a:close/>
                    <a:moveTo>
                      <a:pt x="1887" y="1269"/>
                    </a:moveTo>
                    <a:lnTo>
                      <a:pt x="1887" y="1269"/>
                    </a:lnTo>
                    <a:lnTo>
                      <a:pt x="1871" y="1255"/>
                    </a:lnTo>
                    <a:lnTo>
                      <a:pt x="1855" y="1242"/>
                    </a:lnTo>
                    <a:lnTo>
                      <a:pt x="1837" y="1232"/>
                    </a:lnTo>
                    <a:lnTo>
                      <a:pt x="1818" y="1222"/>
                    </a:lnTo>
                    <a:lnTo>
                      <a:pt x="1798" y="1215"/>
                    </a:lnTo>
                    <a:lnTo>
                      <a:pt x="1777" y="1210"/>
                    </a:lnTo>
                    <a:lnTo>
                      <a:pt x="1755" y="1206"/>
                    </a:lnTo>
                    <a:lnTo>
                      <a:pt x="1733" y="1205"/>
                    </a:lnTo>
                    <a:lnTo>
                      <a:pt x="1711" y="1206"/>
                    </a:lnTo>
                    <a:lnTo>
                      <a:pt x="1689" y="1210"/>
                    </a:lnTo>
                    <a:lnTo>
                      <a:pt x="1668" y="1215"/>
                    </a:lnTo>
                    <a:lnTo>
                      <a:pt x="1648" y="1222"/>
                    </a:lnTo>
                    <a:lnTo>
                      <a:pt x="1630" y="1232"/>
                    </a:lnTo>
                    <a:lnTo>
                      <a:pt x="1611" y="1242"/>
                    </a:lnTo>
                    <a:lnTo>
                      <a:pt x="1595" y="1255"/>
                    </a:lnTo>
                    <a:lnTo>
                      <a:pt x="1580" y="1269"/>
                    </a:lnTo>
                    <a:lnTo>
                      <a:pt x="1579" y="1269"/>
                    </a:lnTo>
                    <a:lnTo>
                      <a:pt x="1565" y="1284"/>
                    </a:lnTo>
                    <a:lnTo>
                      <a:pt x="1552" y="1301"/>
                    </a:lnTo>
                    <a:lnTo>
                      <a:pt x="1541" y="1319"/>
                    </a:lnTo>
                    <a:lnTo>
                      <a:pt x="1532" y="1338"/>
                    </a:lnTo>
                    <a:lnTo>
                      <a:pt x="1525" y="1358"/>
                    </a:lnTo>
                    <a:lnTo>
                      <a:pt x="1519" y="1379"/>
                    </a:lnTo>
                    <a:lnTo>
                      <a:pt x="1517" y="1401"/>
                    </a:lnTo>
                    <a:lnTo>
                      <a:pt x="1516" y="1423"/>
                    </a:lnTo>
                    <a:lnTo>
                      <a:pt x="1517" y="1445"/>
                    </a:lnTo>
                    <a:lnTo>
                      <a:pt x="1519" y="1467"/>
                    </a:lnTo>
                    <a:lnTo>
                      <a:pt x="1525" y="1488"/>
                    </a:lnTo>
                    <a:lnTo>
                      <a:pt x="1532" y="1508"/>
                    </a:lnTo>
                    <a:lnTo>
                      <a:pt x="1541" y="1527"/>
                    </a:lnTo>
                    <a:lnTo>
                      <a:pt x="1553" y="1545"/>
                    </a:lnTo>
                    <a:lnTo>
                      <a:pt x="1565" y="1561"/>
                    </a:lnTo>
                    <a:lnTo>
                      <a:pt x="1580" y="1576"/>
                    </a:lnTo>
                    <a:lnTo>
                      <a:pt x="1580" y="1578"/>
                    </a:lnTo>
                    <a:lnTo>
                      <a:pt x="1595" y="1592"/>
                    </a:lnTo>
                    <a:lnTo>
                      <a:pt x="1611" y="1604"/>
                    </a:lnTo>
                    <a:lnTo>
                      <a:pt x="1630" y="1615"/>
                    </a:lnTo>
                    <a:lnTo>
                      <a:pt x="1648" y="1624"/>
                    </a:lnTo>
                    <a:lnTo>
                      <a:pt x="1668" y="1631"/>
                    </a:lnTo>
                    <a:lnTo>
                      <a:pt x="1689" y="1637"/>
                    </a:lnTo>
                    <a:lnTo>
                      <a:pt x="1711" y="1639"/>
                    </a:lnTo>
                    <a:lnTo>
                      <a:pt x="1733" y="1640"/>
                    </a:lnTo>
                    <a:lnTo>
                      <a:pt x="1755" y="1639"/>
                    </a:lnTo>
                    <a:lnTo>
                      <a:pt x="1777" y="1637"/>
                    </a:lnTo>
                    <a:lnTo>
                      <a:pt x="1798" y="1631"/>
                    </a:lnTo>
                    <a:lnTo>
                      <a:pt x="1818" y="1624"/>
                    </a:lnTo>
                    <a:lnTo>
                      <a:pt x="1837" y="1615"/>
                    </a:lnTo>
                    <a:lnTo>
                      <a:pt x="1855" y="1603"/>
                    </a:lnTo>
                    <a:lnTo>
                      <a:pt x="1871" y="1592"/>
                    </a:lnTo>
                    <a:lnTo>
                      <a:pt x="1887" y="1576"/>
                    </a:lnTo>
                    <a:lnTo>
                      <a:pt x="1901" y="1561"/>
                    </a:lnTo>
                    <a:lnTo>
                      <a:pt x="1914" y="1545"/>
                    </a:lnTo>
                    <a:lnTo>
                      <a:pt x="1925" y="1527"/>
                    </a:lnTo>
                    <a:lnTo>
                      <a:pt x="1934" y="1508"/>
                    </a:lnTo>
                    <a:lnTo>
                      <a:pt x="1941" y="1488"/>
                    </a:lnTo>
                    <a:lnTo>
                      <a:pt x="1947" y="1467"/>
                    </a:lnTo>
                    <a:lnTo>
                      <a:pt x="1950" y="1445"/>
                    </a:lnTo>
                    <a:lnTo>
                      <a:pt x="1951" y="1423"/>
                    </a:lnTo>
                    <a:lnTo>
                      <a:pt x="1950" y="1401"/>
                    </a:lnTo>
                    <a:lnTo>
                      <a:pt x="1947" y="1379"/>
                    </a:lnTo>
                    <a:lnTo>
                      <a:pt x="1941" y="1358"/>
                    </a:lnTo>
                    <a:lnTo>
                      <a:pt x="1934" y="1338"/>
                    </a:lnTo>
                    <a:lnTo>
                      <a:pt x="1925" y="1319"/>
                    </a:lnTo>
                    <a:lnTo>
                      <a:pt x="1914" y="1301"/>
                    </a:lnTo>
                    <a:lnTo>
                      <a:pt x="1901" y="1284"/>
                    </a:lnTo>
                    <a:lnTo>
                      <a:pt x="1887" y="1269"/>
                    </a:lnTo>
                    <a:close/>
                    <a:moveTo>
                      <a:pt x="2304" y="5100"/>
                    </a:moveTo>
                    <a:lnTo>
                      <a:pt x="2304" y="4074"/>
                    </a:lnTo>
                    <a:lnTo>
                      <a:pt x="2277" y="4045"/>
                    </a:lnTo>
                    <a:lnTo>
                      <a:pt x="2251" y="4017"/>
                    </a:lnTo>
                    <a:lnTo>
                      <a:pt x="2224" y="3989"/>
                    </a:lnTo>
                    <a:lnTo>
                      <a:pt x="2195" y="3961"/>
                    </a:lnTo>
                    <a:lnTo>
                      <a:pt x="2138" y="3908"/>
                    </a:lnTo>
                    <a:lnTo>
                      <a:pt x="2078" y="3856"/>
                    </a:lnTo>
                    <a:lnTo>
                      <a:pt x="2016" y="3805"/>
                    </a:lnTo>
                    <a:lnTo>
                      <a:pt x="1952" y="3755"/>
                    </a:lnTo>
                    <a:lnTo>
                      <a:pt x="1887" y="3706"/>
                    </a:lnTo>
                    <a:lnTo>
                      <a:pt x="1821" y="3659"/>
                    </a:lnTo>
                    <a:lnTo>
                      <a:pt x="1754" y="3613"/>
                    </a:lnTo>
                    <a:lnTo>
                      <a:pt x="1687" y="3567"/>
                    </a:lnTo>
                    <a:lnTo>
                      <a:pt x="1617" y="3522"/>
                    </a:lnTo>
                    <a:lnTo>
                      <a:pt x="1548" y="3478"/>
                    </a:lnTo>
                    <a:lnTo>
                      <a:pt x="1409" y="3392"/>
                    </a:lnTo>
                    <a:lnTo>
                      <a:pt x="1270" y="3308"/>
                    </a:lnTo>
                    <a:lnTo>
                      <a:pt x="1140" y="3230"/>
                    </a:lnTo>
                    <a:lnTo>
                      <a:pt x="1012" y="3151"/>
                    </a:lnTo>
                    <a:lnTo>
                      <a:pt x="949" y="3111"/>
                    </a:lnTo>
                    <a:lnTo>
                      <a:pt x="888" y="3071"/>
                    </a:lnTo>
                    <a:lnTo>
                      <a:pt x="826" y="3030"/>
                    </a:lnTo>
                    <a:lnTo>
                      <a:pt x="765" y="2988"/>
                    </a:lnTo>
                    <a:lnTo>
                      <a:pt x="737" y="3056"/>
                    </a:lnTo>
                    <a:lnTo>
                      <a:pt x="710" y="3122"/>
                    </a:lnTo>
                    <a:lnTo>
                      <a:pt x="687" y="3186"/>
                    </a:lnTo>
                    <a:lnTo>
                      <a:pt x="667" y="3250"/>
                    </a:lnTo>
                    <a:lnTo>
                      <a:pt x="650" y="3313"/>
                    </a:lnTo>
                    <a:lnTo>
                      <a:pt x="636" y="3375"/>
                    </a:lnTo>
                    <a:lnTo>
                      <a:pt x="624" y="3435"/>
                    </a:lnTo>
                    <a:lnTo>
                      <a:pt x="615" y="3496"/>
                    </a:lnTo>
                    <a:lnTo>
                      <a:pt x="612" y="3533"/>
                    </a:lnTo>
                    <a:lnTo>
                      <a:pt x="608" y="3577"/>
                    </a:lnTo>
                    <a:lnTo>
                      <a:pt x="606" y="3615"/>
                    </a:lnTo>
                    <a:lnTo>
                      <a:pt x="605" y="3652"/>
                    </a:lnTo>
                    <a:lnTo>
                      <a:pt x="605" y="3691"/>
                    </a:lnTo>
                    <a:lnTo>
                      <a:pt x="606" y="3728"/>
                    </a:lnTo>
                    <a:lnTo>
                      <a:pt x="609" y="3765"/>
                    </a:lnTo>
                    <a:lnTo>
                      <a:pt x="613" y="3801"/>
                    </a:lnTo>
                    <a:lnTo>
                      <a:pt x="617" y="3837"/>
                    </a:lnTo>
                    <a:lnTo>
                      <a:pt x="623" y="3873"/>
                    </a:lnTo>
                    <a:lnTo>
                      <a:pt x="630" y="3908"/>
                    </a:lnTo>
                    <a:lnTo>
                      <a:pt x="638" y="3943"/>
                    </a:lnTo>
                    <a:lnTo>
                      <a:pt x="646" y="3976"/>
                    </a:lnTo>
                    <a:lnTo>
                      <a:pt x="657" y="4010"/>
                    </a:lnTo>
                    <a:lnTo>
                      <a:pt x="668" y="4044"/>
                    </a:lnTo>
                    <a:lnTo>
                      <a:pt x="680" y="4076"/>
                    </a:lnTo>
                    <a:lnTo>
                      <a:pt x="693" y="4109"/>
                    </a:lnTo>
                    <a:lnTo>
                      <a:pt x="707" y="4141"/>
                    </a:lnTo>
                    <a:lnTo>
                      <a:pt x="722" y="4173"/>
                    </a:lnTo>
                    <a:lnTo>
                      <a:pt x="738" y="4204"/>
                    </a:lnTo>
                    <a:lnTo>
                      <a:pt x="755" y="4234"/>
                    </a:lnTo>
                    <a:lnTo>
                      <a:pt x="773" y="4264"/>
                    </a:lnTo>
                    <a:lnTo>
                      <a:pt x="791" y="4295"/>
                    </a:lnTo>
                    <a:lnTo>
                      <a:pt x="811" y="4324"/>
                    </a:lnTo>
                    <a:lnTo>
                      <a:pt x="832" y="4353"/>
                    </a:lnTo>
                    <a:lnTo>
                      <a:pt x="853" y="4380"/>
                    </a:lnTo>
                    <a:lnTo>
                      <a:pt x="875" y="4408"/>
                    </a:lnTo>
                    <a:lnTo>
                      <a:pt x="898" y="4436"/>
                    </a:lnTo>
                    <a:lnTo>
                      <a:pt x="923" y="4463"/>
                    </a:lnTo>
                    <a:lnTo>
                      <a:pt x="947" y="4488"/>
                    </a:lnTo>
                    <a:lnTo>
                      <a:pt x="973" y="4515"/>
                    </a:lnTo>
                    <a:lnTo>
                      <a:pt x="999" y="4540"/>
                    </a:lnTo>
                    <a:lnTo>
                      <a:pt x="1027" y="4565"/>
                    </a:lnTo>
                    <a:lnTo>
                      <a:pt x="1055" y="4589"/>
                    </a:lnTo>
                    <a:lnTo>
                      <a:pt x="1084" y="4614"/>
                    </a:lnTo>
                    <a:lnTo>
                      <a:pt x="1114" y="4637"/>
                    </a:lnTo>
                    <a:lnTo>
                      <a:pt x="1144" y="4660"/>
                    </a:lnTo>
                    <a:lnTo>
                      <a:pt x="1176" y="4684"/>
                    </a:lnTo>
                    <a:lnTo>
                      <a:pt x="1208" y="4706"/>
                    </a:lnTo>
                    <a:lnTo>
                      <a:pt x="1242" y="4728"/>
                    </a:lnTo>
                    <a:lnTo>
                      <a:pt x="1276" y="4749"/>
                    </a:lnTo>
                    <a:lnTo>
                      <a:pt x="1309" y="4769"/>
                    </a:lnTo>
                    <a:lnTo>
                      <a:pt x="1344" y="4789"/>
                    </a:lnTo>
                    <a:lnTo>
                      <a:pt x="1380" y="4809"/>
                    </a:lnTo>
                    <a:lnTo>
                      <a:pt x="1416" y="4829"/>
                    </a:lnTo>
                    <a:lnTo>
                      <a:pt x="1453" y="4847"/>
                    </a:lnTo>
                    <a:lnTo>
                      <a:pt x="1490" y="4865"/>
                    </a:lnTo>
                    <a:lnTo>
                      <a:pt x="1529" y="4882"/>
                    </a:lnTo>
                    <a:lnTo>
                      <a:pt x="1568" y="4899"/>
                    </a:lnTo>
                    <a:lnTo>
                      <a:pt x="1608" y="4916"/>
                    </a:lnTo>
                    <a:lnTo>
                      <a:pt x="1647" y="4931"/>
                    </a:lnTo>
                    <a:lnTo>
                      <a:pt x="1688" y="4947"/>
                    </a:lnTo>
                    <a:lnTo>
                      <a:pt x="1728" y="4961"/>
                    </a:lnTo>
                    <a:lnTo>
                      <a:pt x="1770" y="4975"/>
                    </a:lnTo>
                    <a:lnTo>
                      <a:pt x="1855" y="5002"/>
                    </a:lnTo>
                    <a:lnTo>
                      <a:pt x="1941" y="5026"/>
                    </a:lnTo>
                    <a:lnTo>
                      <a:pt x="2029" y="5048"/>
                    </a:lnTo>
                    <a:lnTo>
                      <a:pt x="2120" y="5068"/>
                    </a:lnTo>
                    <a:lnTo>
                      <a:pt x="2211" y="5085"/>
                    </a:lnTo>
                    <a:lnTo>
                      <a:pt x="2304" y="5100"/>
                    </a:lnTo>
                    <a:close/>
                    <a:moveTo>
                      <a:pt x="2991" y="1292"/>
                    </a:moveTo>
                    <a:lnTo>
                      <a:pt x="2991" y="3627"/>
                    </a:lnTo>
                    <a:lnTo>
                      <a:pt x="5477" y="3627"/>
                    </a:lnTo>
                    <a:lnTo>
                      <a:pt x="5477" y="1292"/>
                    </a:lnTo>
                    <a:lnTo>
                      <a:pt x="2991" y="1292"/>
                    </a:lnTo>
                    <a:close/>
                    <a:moveTo>
                      <a:pt x="4212" y="3997"/>
                    </a:moveTo>
                    <a:lnTo>
                      <a:pt x="4212" y="3997"/>
                    </a:lnTo>
                    <a:lnTo>
                      <a:pt x="4181" y="3998"/>
                    </a:lnTo>
                    <a:lnTo>
                      <a:pt x="4150" y="4000"/>
                    </a:lnTo>
                    <a:lnTo>
                      <a:pt x="4120" y="4003"/>
                    </a:lnTo>
                    <a:lnTo>
                      <a:pt x="4090" y="4007"/>
                    </a:lnTo>
                    <a:lnTo>
                      <a:pt x="4060" y="4012"/>
                    </a:lnTo>
                    <a:lnTo>
                      <a:pt x="4030" y="4018"/>
                    </a:lnTo>
                    <a:lnTo>
                      <a:pt x="4001" y="4026"/>
                    </a:lnTo>
                    <a:lnTo>
                      <a:pt x="3974" y="4034"/>
                    </a:lnTo>
                    <a:lnTo>
                      <a:pt x="3946" y="4044"/>
                    </a:lnTo>
                    <a:lnTo>
                      <a:pt x="3918" y="4054"/>
                    </a:lnTo>
                    <a:lnTo>
                      <a:pt x="3891" y="4066"/>
                    </a:lnTo>
                    <a:lnTo>
                      <a:pt x="3864" y="4079"/>
                    </a:lnTo>
                    <a:lnTo>
                      <a:pt x="3839" y="4091"/>
                    </a:lnTo>
                    <a:lnTo>
                      <a:pt x="3813" y="4105"/>
                    </a:lnTo>
                    <a:lnTo>
                      <a:pt x="3789" y="4120"/>
                    </a:lnTo>
                    <a:lnTo>
                      <a:pt x="3765" y="4137"/>
                    </a:lnTo>
                    <a:lnTo>
                      <a:pt x="4227" y="4599"/>
                    </a:lnTo>
                    <a:lnTo>
                      <a:pt x="4676" y="4149"/>
                    </a:lnTo>
                    <a:lnTo>
                      <a:pt x="4652" y="4132"/>
                    </a:lnTo>
                    <a:lnTo>
                      <a:pt x="4626" y="4116"/>
                    </a:lnTo>
                    <a:lnTo>
                      <a:pt x="4599" y="4100"/>
                    </a:lnTo>
                    <a:lnTo>
                      <a:pt x="4573" y="4086"/>
                    </a:lnTo>
                    <a:lnTo>
                      <a:pt x="4546" y="4072"/>
                    </a:lnTo>
                    <a:lnTo>
                      <a:pt x="4518" y="4059"/>
                    </a:lnTo>
                    <a:lnTo>
                      <a:pt x="4489" y="4048"/>
                    </a:lnTo>
                    <a:lnTo>
                      <a:pt x="4460" y="4038"/>
                    </a:lnTo>
                    <a:lnTo>
                      <a:pt x="4431" y="4029"/>
                    </a:lnTo>
                    <a:lnTo>
                      <a:pt x="4401" y="4021"/>
                    </a:lnTo>
                    <a:lnTo>
                      <a:pt x="4371" y="4014"/>
                    </a:lnTo>
                    <a:lnTo>
                      <a:pt x="4339" y="4008"/>
                    </a:lnTo>
                    <a:lnTo>
                      <a:pt x="4308" y="4003"/>
                    </a:lnTo>
                    <a:lnTo>
                      <a:pt x="4277" y="4000"/>
                    </a:lnTo>
                    <a:lnTo>
                      <a:pt x="4244" y="3998"/>
                    </a:lnTo>
                    <a:lnTo>
                      <a:pt x="4212" y="3997"/>
                    </a:lnTo>
                    <a:close/>
                    <a:moveTo>
                      <a:pt x="4858" y="4335"/>
                    </a:moveTo>
                    <a:lnTo>
                      <a:pt x="4411" y="4783"/>
                    </a:lnTo>
                    <a:lnTo>
                      <a:pt x="4859" y="5233"/>
                    </a:lnTo>
                    <a:lnTo>
                      <a:pt x="4876" y="5208"/>
                    </a:lnTo>
                    <a:lnTo>
                      <a:pt x="4891" y="5184"/>
                    </a:lnTo>
                    <a:lnTo>
                      <a:pt x="4906" y="5158"/>
                    </a:lnTo>
                    <a:lnTo>
                      <a:pt x="4919" y="5133"/>
                    </a:lnTo>
                    <a:lnTo>
                      <a:pt x="4931" y="5106"/>
                    </a:lnTo>
                    <a:lnTo>
                      <a:pt x="4943" y="5079"/>
                    </a:lnTo>
                    <a:lnTo>
                      <a:pt x="4953" y="5052"/>
                    </a:lnTo>
                    <a:lnTo>
                      <a:pt x="4963" y="5024"/>
                    </a:lnTo>
                    <a:lnTo>
                      <a:pt x="4971" y="4995"/>
                    </a:lnTo>
                    <a:lnTo>
                      <a:pt x="4978" y="4967"/>
                    </a:lnTo>
                    <a:lnTo>
                      <a:pt x="4985" y="4937"/>
                    </a:lnTo>
                    <a:lnTo>
                      <a:pt x="4989" y="4908"/>
                    </a:lnTo>
                    <a:lnTo>
                      <a:pt x="4994" y="4877"/>
                    </a:lnTo>
                    <a:lnTo>
                      <a:pt x="4996" y="4847"/>
                    </a:lnTo>
                    <a:lnTo>
                      <a:pt x="4999" y="4816"/>
                    </a:lnTo>
                    <a:lnTo>
                      <a:pt x="5000" y="4786"/>
                    </a:lnTo>
                    <a:lnTo>
                      <a:pt x="4999" y="4754"/>
                    </a:lnTo>
                    <a:lnTo>
                      <a:pt x="4996" y="4723"/>
                    </a:lnTo>
                    <a:lnTo>
                      <a:pt x="4994" y="4693"/>
                    </a:lnTo>
                    <a:lnTo>
                      <a:pt x="4989" y="4663"/>
                    </a:lnTo>
                    <a:lnTo>
                      <a:pt x="4985" y="4632"/>
                    </a:lnTo>
                    <a:lnTo>
                      <a:pt x="4978" y="4603"/>
                    </a:lnTo>
                    <a:lnTo>
                      <a:pt x="4971" y="4574"/>
                    </a:lnTo>
                    <a:lnTo>
                      <a:pt x="4963" y="4545"/>
                    </a:lnTo>
                    <a:lnTo>
                      <a:pt x="4952" y="4517"/>
                    </a:lnTo>
                    <a:lnTo>
                      <a:pt x="4942" y="4490"/>
                    </a:lnTo>
                    <a:lnTo>
                      <a:pt x="4930" y="4463"/>
                    </a:lnTo>
                    <a:lnTo>
                      <a:pt x="4917" y="4436"/>
                    </a:lnTo>
                    <a:lnTo>
                      <a:pt x="4905" y="4411"/>
                    </a:lnTo>
                    <a:lnTo>
                      <a:pt x="4890" y="4385"/>
                    </a:lnTo>
                    <a:lnTo>
                      <a:pt x="4874" y="4360"/>
                    </a:lnTo>
                    <a:lnTo>
                      <a:pt x="4858" y="4335"/>
                    </a:lnTo>
                    <a:close/>
                    <a:moveTo>
                      <a:pt x="4678" y="5420"/>
                    </a:moveTo>
                    <a:lnTo>
                      <a:pt x="4227" y="4968"/>
                    </a:lnTo>
                    <a:lnTo>
                      <a:pt x="3762" y="5431"/>
                    </a:lnTo>
                    <a:lnTo>
                      <a:pt x="3787" y="5448"/>
                    </a:lnTo>
                    <a:lnTo>
                      <a:pt x="3811" y="5464"/>
                    </a:lnTo>
                    <a:lnTo>
                      <a:pt x="3837" y="5478"/>
                    </a:lnTo>
                    <a:lnTo>
                      <a:pt x="3863" y="5492"/>
                    </a:lnTo>
                    <a:lnTo>
                      <a:pt x="3890" y="5503"/>
                    </a:lnTo>
                    <a:lnTo>
                      <a:pt x="3917" y="5515"/>
                    </a:lnTo>
                    <a:lnTo>
                      <a:pt x="3945" y="5526"/>
                    </a:lnTo>
                    <a:lnTo>
                      <a:pt x="3972" y="5536"/>
                    </a:lnTo>
                    <a:lnTo>
                      <a:pt x="4000" y="5544"/>
                    </a:lnTo>
                    <a:lnTo>
                      <a:pt x="4029" y="5552"/>
                    </a:lnTo>
                    <a:lnTo>
                      <a:pt x="4060" y="5558"/>
                    </a:lnTo>
                    <a:lnTo>
                      <a:pt x="4089" y="5564"/>
                    </a:lnTo>
                    <a:lnTo>
                      <a:pt x="4119" y="5567"/>
                    </a:lnTo>
                    <a:lnTo>
                      <a:pt x="4150" y="5571"/>
                    </a:lnTo>
                    <a:lnTo>
                      <a:pt x="4180" y="5572"/>
                    </a:lnTo>
                    <a:lnTo>
                      <a:pt x="4212" y="5573"/>
                    </a:lnTo>
                    <a:lnTo>
                      <a:pt x="4244" y="5572"/>
                    </a:lnTo>
                    <a:lnTo>
                      <a:pt x="4277" y="5569"/>
                    </a:lnTo>
                    <a:lnTo>
                      <a:pt x="4308" y="5567"/>
                    </a:lnTo>
                    <a:lnTo>
                      <a:pt x="4340" y="5562"/>
                    </a:lnTo>
                    <a:lnTo>
                      <a:pt x="4371" y="5557"/>
                    </a:lnTo>
                    <a:lnTo>
                      <a:pt x="4402" y="5550"/>
                    </a:lnTo>
                    <a:lnTo>
                      <a:pt x="4432" y="5542"/>
                    </a:lnTo>
                    <a:lnTo>
                      <a:pt x="4461" y="5532"/>
                    </a:lnTo>
                    <a:lnTo>
                      <a:pt x="4490" y="5522"/>
                    </a:lnTo>
                    <a:lnTo>
                      <a:pt x="4519" y="5510"/>
                    </a:lnTo>
                    <a:lnTo>
                      <a:pt x="4547" y="5497"/>
                    </a:lnTo>
                    <a:lnTo>
                      <a:pt x="4575" y="5485"/>
                    </a:lnTo>
                    <a:lnTo>
                      <a:pt x="4602" y="5470"/>
                    </a:lnTo>
                    <a:lnTo>
                      <a:pt x="4627" y="5454"/>
                    </a:lnTo>
                    <a:lnTo>
                      <a:pt x="4653" y="5437"/>
                    </a:lnTo>
                    <a:lnTo>
                      <a:pt x="4678" y="5420"/>
                    </a:lnTo>
                    <a:close/>
                    <a:moveTo>
                      <a:pt x="3575" y="5249"/>
                    </a:moveTo>
                    <a:lnTo>
                      <a:pt x="4042" y="4783"/>
                    </a:lnTo>
                    <a:lnTo>
                      <a:pt x="3578" y="4319"/>
                    </a:lnTo>
                    <a:lnTo>
                      <a:pt x="3560" y="4343"/>
                    </a:lnTo>
                    <a:lnTo>
                      <a:pt x="3543" y="4369"/>
                    </a:lnTo>
                    <a:lnTo>
                      <a:pt x="3528" y="4396"/>
                    </a:lnTo>
                    <a:lnTo>
                      <a:pt x="3513" y="4422"/>
                    </a:lnTo>
                    <a:lnTo>
                      <a:pt x="3499" y="4450"/>
                    </a:lnTo>
                    <a:lnTo>
                      <a:pt x="3487" y="4478"/>
                    </a:lnTo>
                    <a:lnTo>
                      <a:pt x="3476" y="4506"/>
                    </a:lnTo>
                    <a:lnTo>
                      <a:pt x="3465" y="4536"/>
                    </a:lnTo>
                    <a:lnTo>
                      <a:pt x="3456" y="4565"/>
                    </a:lnTo>
                    <a:lnTo>
                      <a:pt x="3448" y="4595"/>
                    </a:lnTo>
                    <a:lnTo>
                      <a:pt x="3441" y="4625"/>
                    </a:lnTo>
                    <a:lnTo>
                      <a:pt x="3435" y="4657"/>
                    </a:lnTo>
                    <a:lnTo>
                      <a:pt x="3430" y="4688"/>
                    </a:lnTo>
                    <a:lnTo>
                      <a:pt x="3427" y="4721"/>
                    </a:lnTo>
                    <a:lnTo>
                      <a:pt x="3426" y="4752"/>
                    </a:lnTo>
                    <a:lnTo>
                      <a:pt x="3424" y="4786"/>
                    </a:lnTo>
                    <a:lnTo>
                      <a:pt x="3426" y="4817"/>
                    </a:lnTo>
                    <a:lnTo>
                      <a:pt x="3427" y="4850"/>
                    </a:lnTo>
                    <a:lnTo>
                      <a:pt x="3430" y="4881"/>
                    </a:lnTo>
                    <a:lnTo>
                      <a:pt x="3435" y="4912"/>
                    </a:lnTo>
                    <a:lnTo>
                      <a:pt x="3441" y="4944"/>
                    </a:lnTo>
                    <a:lnTo>
                      <a:pt x="3448" y="4974"/>
                    </a:lnTo>
                    <a:lnTo>
                      <a:pt x="3456" y="5004"/>
                    </a:lnTo>
                    <a:lnTo>
                      <a:pt x="3464" y="5033"/>
                    </a:lnTo>
                    <a:lnTo>
                      <a:pt x="3474" y="5062"/>
                    </a:lnTo>
                    <a:lnTo>
                      <a:pt x="3486" y="5091"/>
                    </a:lnTo>
                    <a:lnTo>
                      <a:pt x="3499" y="5119"/>
                    </a:lnTo>
                    <a:lnTo>
                      <a:pt x="3512" y="5147"/>
                    </a:lnTo>
                    <a:lnTo>
                      <a:pt x="3527" y="5174"/>
                    </a:lnTo>
                    <a:lnTo>
                      <a:pt x="3542" y="5199"/>
                    </a:lnTo>
                    <a:lnTo>
                      <a:pt x="3558" y="5225"/>
                    </a:lnTo>
                    <a:lnTo>
                      <a:pt x="3575" y="5249"/>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grpSp>
        <p:sp>
          <p:nvSpPr>
            <p:cNvPr id="62" name="标题 1"/>
            <p:cNvSpPr txBox="1"/>
            <p:nvPr>
              <p:custDataLst>
                <p:tags r:id="rId37"/>
              </p:custDataLst>
            </p:nvPr>
          </p:nvSpPr>
          <p:spPr>
            <a:xfrm>
              <a:off x="2358" y="5666"/>
              <a:ext cx="4355" cy="3225"/>
            </a:xfrm>
            <a:prstGeom prst="rect">
              <a:avLst/>
            </a:prstGeom>
            <a:noFill/>
          </p:spPr>
          <p:txBody>
            <a:bodyPr wrap="square" rtlCol="0">
              <a:spAutoFit/>
            </a:bodyPr>
            <a:lstStyle>
              <a:defPPr>
                <a:defRPr lang="zh-CN"/>
              </a:defPPr>
              <a:lvl1pPr>
                <a:lnSpc>
                  <a:spcPct val="130000"/>
                </a:lnSpc>
                <a:defRPr sz="1200"/>
              </a:lvl1pPr>
            </a:lstStyle>
            <a:p>
              <a:pPr algn="just"/>
              <a:r>
                <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项目单位负责人从安全管理部门领取《作业证》后，应认真填写各项内容，交作业单位负责人批准。对本标准5.4规定的吊装作业，应编制吊装方案，并将填好的《作业证》与吊装方案一并报安全管理部门负责人批准。</a:t>
              </a:r>
              <a:endPar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sp>
          <p:nvSpPr>
            <p:cNvPr id="63" name="标题 1"/>
            <p:cNvSpPr txBox="1"/>
            <p:nvPr>
              <p:custDataLst>
                <p:tags r:id="rId38"/>
              </p:custDataLst>
            </p:nvPr>
          </p:nvSpPr>
          <p:spPr>
            <a:xfrm>
              <a:off x="12487" y="5464"/>
              <a:ext cx="4355" cy="1905"/>
            </a:xfrm>
            <a:prstGeom prst="rect">
              <a:avLst/>
            </a:prstGeom>
            <a:noFill/>
          </p:spPr>
          <p:txBody>
            <a:bodyPr wrap="square" rtlCol="0">
              <a:spAutoFit/>
            </a:bodyPr>
            <a:lstStyle>
              <a:defPPr>
                <a:defRPr lang="zh-CN"/>
              </a:defPPr>
              <a:lvl1pPr>
                <a:lnSpc>
                  <a:spcPct val="130000"/>
                </a:lnSpc>
                <a:defRPr sz="1200"/>
              </a:lvl1pPr>
            </a:lstStyle>
            <a:p>
              <a:r>
                <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rPr>
                <a:t>应按《作业证》上填报的内容进行作业，严禁涂改、转借《作业证》，变更作业内容，扩大作业范围或转移作业部位。</a:t>
              </a:r>
              <a:endParaRPr lang="en-US" altLang="zh-CN" sz="1400" b="1" dirty="0">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grpSp>
    </p:spTree>
    <p:custDataLst>
      <p:tags r:id="rId39"/>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2"/>
          <p:cNvPicPr>
            <a:picLocks noChangeAspect="1"/>
          </p:cNvPicPr>
          <p:nvPr>
            <p:custDataLst>
              <p:tags r:id="rId1"/>
            </p:custDataLst>
          </p:nvPr>
        </p:nvPicPr>
        <p:blipFill>
          <a:blip r:embed="rId2"/>
          <a:srcRect l="6030" r="19232"/>
          <a:stretch>
            <a:fillRect/>
          </a:stretch>
        </p:blipFill>
        <p:spPr>
          <a:xfrm>
            <a:off x="9232264" y="3144518"/>
            <a:ext cx="2475204" cy="2467335"/>
          </a:xfrm>
          <a:custGeom>
            <a:avLst/>
            <a:gdLst>
              <a:gd name="connsiteX0" fmla="*/ 1237602 w 2475204"/>
              <a:gd name="connsiteY0" fmla="*/ 0 h 2467335"/>
              <a:gd name="connsiteX1" fmla="*/ 2475204 w 2475204"/>
              <a:gd name="connsiteY1" fmla="*/ 1237602 h 2467335"/>
              <a:gd name="connsiteX2" fmla="*/ 1487022 w 2475204"/>
              <a:gd name="connsiteY2" fmla="*/ 2450061 h 2467335"/>
              <a:gd name="connsiteX3" fmla="*/ 1373833 w 2475204"/>
              <a:gd name="connsiteY3" fmla="*/ 2467335 h 2467335"/>
              <a:gd name="connsiteX4" fmla="*/ 1101371 w 2475204"/>
              <a:gd name="connsiteY4" fmla="*/ 2467335 h 2467335"/>
              <a:gd name="connsiteX5" fmla="*/ 988182 w 2475204"/>
              <a:gd name="connsiteY5" fmla="*/ 2450061 h 2467335"/>
              <a:gd name="connsiteX6" fmla="*/ 0 w 2475204"/>
              <a:gd name="connsiteY6" fmla="*/ 1237602 h 2467335"/>
              <a:gd name="connsiteX7" fmla="*/ 1237602 w 2475204"/>
              <a:gd name="connsiteY7" fmla="*/ 0 h 24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204" h="2467335">
                <a:moveTo>
                  <a:pt x="1237602" y="0"/>
                </a:moveTo>
                <a:cubicBezTo>
                  <a:pt x="1921111" y="0"/>
                  <a:pt x="2475204" y="554093"/>
                  <a:pt x="2475204" y="1237602"/>
                </a:cubicBezTo>
                <a:cubicBezTo>
                  <a:pt x="2475204" y="1835673"/>
                  <a:pt x="2050977" y="2334659"/>
                  <a:pt x="1487022" y="2450061"/>
                </a:cubicBezTo>
                <a:lnTo>
                  <a:pt x="1373833" y="2467335"/>
                </a:lnTo>
                <a:lnTo>
                  <a:pt x="1101371" y="2467335"/>
                </a:lnTo>
                <a:lnTo>
                  <a:pt x="988182" y="2450061"/>
                </a:lnTo>
                <a:cubicBezTo>
                  <a:pt x="424228" y="2334659"/>
                  <a:pt x="0" y="1835673"/>
                  <a:pt x="0" y="1237602"/>
                </a:cubicBezTo>
                <a:cubicBezTo>
                  <a:pt x="0" y="554093"/>
                  <a:pt x="554093" y="0"/>
                  <a:pt x="1237602" y="0"/>
                </a:cubicBezTo>
                <a:close/>
              </a:path>
            </a:pathLst>
          </a:custGeom>
          <a:effectLst>
            <a:outerShdw blurRad="63500" algn="ctr" rotWithShape="0">
              <a:prstClr val="black">
                <a:alpha val="20000"/>
              </a:prstClr>
            </a:outerShdw>
          </a:effectLst>
        </p:spPr>
      </p:pic>
      <p:pic>
        <p:nvPicPr>
          <p:cNvPr id="4" name="PA_图片 20"/>
          <p:cNvPicPr>
            <a:picLocks noChangeAspect="1"/>
          </p:cNvPicPr>
          <p:nvPr>
            <p:custDataLst>
              <p:tags r:id="rId3"/>
            </p:custDataLst>
          </p:nvPr>
        </p:nvPicPr>
        <p:blipFill>
          <a:blip r:embed="rId4"/>
          <a:srcRect l="12937" r="13717" b="60"/>
          <a:stretch>
            <a:fillRect/>
          </a:stretch>
        </p:blipFill>
        <p:spPr>
          <a:xfrm>
            <a:off x="7375857" y="5062802"/>
            <a:ext cx="1856404" cy="1795198"/>
          </a:xfrm>
          <a:custGeom>
            <a:avLst/>
            <a:gdLst>
              <a:gd name="connsiteX0" fmla="*/ 928202 w 1856404"/>
              <a:gd name="connsiteY0" fmla="*/ 0 h 1795198"/>
              <a:gd name="connsiteX1" fmla="*/ 1856404 w 1856404"/>
              <a:gd name="connsiteY1" fmla="*/ 928203 h 1795198"/>
              <a:gd name="connsiteX2" fmla="*/ 1289499 w 1856404"/>
              <a:gd name="connsiteY2" fmla="*/ 1783463 h 1795198"/>
              <a:gd name="connsiteX3" fmla="*/ 1251692 w 1856404"/>
              <a:gd name="connsiteY3" fmla="*/ 1795198 h 1795198"/>
              <a:gd name="connsiteX4" fmla="*/ 604712 w 1856404"/>
              <a:gd name="connsiteY4" fmla="*/ 1795198 h 1795198"/>
              <a:gd name="connsiteX5" fmla="*/ 566905 w 1856404"/>
              <a:gd name="connsiteY5" fmla="*/ 1783463 h 1795198"/>
              <a:gd name="connsiteX6" fmla="*/ 0 w 1856404"/>
              <a:gd name="connsiteY6" fmla="*/ 928203 h 1795198"/>
              <a:gd name="connsiteX7" fmla="*/ 928202 w 1856404"/>
              <a:gd name="connsiteY7" fmla="*/ 0 h 17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6404" h="1795198">
                <a:moveTo>
                  <a:pt x="928202" y="0"/>
                </a:moveTo>
                <a:cubicBezTo>
                  <a:pt x="1440834" y="0"/>
                  <a:pt x="1856404" y="415570"/>
                  <a:pt x="1856404" y="928203"/>
                </a:cubicBezTo>
                <a:cubicBezTo>
                  <a:pt x="1856404" y="1312678"/>
                  <a:pt x="1622646" y="1642554"/>
                  <a:pt x="1289499" y="1783463"/>
                </a:cubicBezTo>
                <a:lnTo>
                  <a:pt x="1251692" y="1795198"/>
                </a:lnTo>
                <a:lnTo>
                  <a:pt x="604712" y="1795198"/>
                </a:lnTo>
                <a:lnTo>
                  <a:pt x="566905" y="1783463"/>
                </a:lnTo>
                <a:cubicBezTo>
                  <a:pt x="233759" y="1642554"/>
                  <a:pt x="0" y="1312678"/>
                  <a:pt x="0" y="928203"/>
                </a:cubicBezTo>
                <a:cubicBezTo>
                  <a:pt x="0" y="415570"/>
                  <a:pt x="415570" y="0"/>
                  <a:pt x="928202" y="0"/>
                </a:cubicBezTo>
                <a:close/>
              </a:path>
            </a:pathLst>
          </a:custGeom>
          <a:effectLst>
            <a:outerShdw blurRad="63500" algn="ctr" rotWithShape="0">
              <a:prstClr val="black">
                <a:alpha val="25000"/>
              </a:prstClr>
            </a:outerShdw>
          </a:effectLst>
        </p:spPr>
      </p:pic>
      <p:sp>
        <p:nvSpPr>
          <p:cNvPr id="11" name="文本框 10"/>
          <p:cNvSpPr txBox="1"/>
          <p:nvPr>
            <p:custDataLst>
              <p:tags r:id="rId5"/>
            </p:custDataLst>
          </p:nvPr>
        </p:nvSpPr>
        <p:spPr>
          <a:xfrm>
            <a:off x="5225415" y="2367915"/>
            <a:ext cx="1741805" cy="822960"/>
          </a:xfrm>
          <a:prstGeom prst="rect">
            <a:avLst/>
          </a:prstGeom>
          <a:noFill/>
          <a:effectLst/>
        </p:spPr>
        <p:txBody>
          <a:bodyPr wrap="square" rtlCol="0">
            <a:normAutofit fontScale="57500" lnSpcReduction="20000"/>
          </a:bodyPr>
          <a:p>
            <a:pPr marL="0" algn="ctr">
              <a:buNone/>
            </a:pP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08</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5" name="文本占位符 2"/>
          <p:cNvSpPr>
            <a:spLocks noGrp="1"/>
          </p:cNvSpPr>
          <p:nvPr>
            <p:custDataLst>
              <p:tags r:id="rId6"/>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6" name="标题 1"/>
          <p:cNvSpPr>
            <a:spLocks noGrp="1"/>
          </p:cNvSpPr>
          <p:nvPr>
            <p:custDataLst>
              <p:tags r:id="rId7"/>
            </p:custDataLst>
          </p:nvPr>
        </p:nvSpPr>
        <p:spPr>
          <a:xfrm>
            <a:off x="3338286" y="3243600"/>
            <a:ext cx="5515526" cy="914400"/>
          </a:xfrm>
          <a:prstGeom prst="rect">
            <a:avLst/>
          </a:prstGeom>
        </p:spPr>
        <p:txBody>
          <a:bodyPr vert="horz" lIns="90000" tIns="46800" rIns="90000" bIns="46800" rtlCol="0" anchor="ctr" anchorCtr="0">
            <a:normAutofit/>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t>第八章 盲板抽堵</a:t>
            </a:r>
            <a:endParaRPr lang="zh-CN" altLang="en-US" sz="4400" dirty="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250"/>
                                  </p:stCondLst>
                                  <p:childTnLst>
                                    <p:animScale>
                                      <p:cBhvr>
                                        <p:cTn id="10" dur="200" fill="hold"/>
                                        <p:tgtEl>
                                          <p:spTgt spid="3"/>
                                        </p:tgtEl>
                                      </p:cBhvr>
                                      <p:by x="120000" y="120000"/>
                                    </p:animScale>
                                  </p:childTnLst>
                                </p:cTn>
                              </p:par>
                              <p:par>
                                <p:cTn id="11" presetID="23" presetClass="entr" presetSubtype="16"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4"/>
                                        </p:tgtEl>
                                      </p:cBhvr>
                                      <p:by x="120000" y="120000"/>
                                    </p:animScale>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70891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盲板抽堵作业的概念</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5" name="文本框 4"/>
          <p:cNvSpPr txBox="1"/>
          <p:nvPr>
            <p:custDataLst>
              <p:tags r:id="rId12"/>
            </p:custDataLst>
          </p:nvPr>
        </p:nvSpPr>
        <p:spPr>
          <a:xfrm>
            <a:off x="683260" y="911225"/>
            <a:ext cx="10832465" cy="779780"/>
          </a:xfrm>
          <a:prstGeom prst="rect">
            <a:avLst/>
          </a:prstGeom>
          <a:noFill/>
        </p:spPr>
        <p:txBody>
          <a:bodyPr wrap="square" rtlCol="0" anchor="t">
            <a:spAutoFit/>
          </a:bodyPr>
          <a:lstStyle/>
          <a:p>
            <a:pPr lvl="0" algn="just">
              <a:lnSpc>
                <a:spcPct val="140000"/>
              </a:lnSpc>
            </a:pPr>
            <a:r>
              <a:rPr 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mn-ea"/>
              </a:rPr>
              <a:t>盲板抽堵作业：在设备抢修或检修过程中，设备、管道内存有物料(气、液、固态)及一定温度、压力情况时的盲板抽堵，或设备、管道内物料经吹扫、置换、清洗后的盲板抽堵。</a:t>
            </a:r>
            <a:endParaRPr lang="zh-CN" sz="1600" b="1" dirty="0">
              <a:solidFill>
                <a:schemeClr val="dk1">
                  <a:lumMod val="75000"/>
                  <a:lumOff val="25000"/>
                </a:schemeClr>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nvGrpSpPr>
          <p:cNvPr id="69" name="组合 68"/>
          <p:cNvGrpSpPr/>
          <p:nvPr/>
        </p:nvGrpSpPr>
        <p:grpSpPr>
          <a:xfrm>
            <a:off x="749935" y="2007870"/>
            <a:ext cx="7720330" cy="4445409"/>
            <a:chOff x="4682" y="2868"/>
            <a:chExt cx="12158" cy="7001"/>
          </a:xfrm>
        </p:grpSpPr>
        <p:sp>
          <p:nvSpPr>
            <p:cNvPr id="36" name="任意多边形 35"/>
            <p:cNvSpPr/>
            <p:nvPr>
              <p:custDataLst>
                <p:tags r:id="rId13"/>
              </p:custDataLst>
            </p:nvPr>
          </p:nvSpPr>
          <p:spPr>
            <a:xfrm rot="16200000">
              <a:off x="6147" y="8104"/>
              <a:ext cx="1998" cy="764"/>
            </a:xfrm>
            <a:custGeom>
              <a:avLst/>
              <a:gdLst>
                <a:gd name="connsiteX0" fmla="*/ 873664 w 1747328"/>
                <a:gd name="connsiteY0" fmla="*/ 0 h 668233"/>
                <a:gd name="connsiteX1" fmla="*/ 1712493 w 1747328"/>
                <a:gd name="connsiteY1" fmla="*/ 556013 h 668233"/>
                <a:gd name="connsiteX2" fmla="*/ 1747328 w 1747328"/>
                <a:gd name="connsiteY2" fmla="*/ 668233 h 668233"/>
                <a:gd name="connsiteX3" fmla="*/ 1620818 w 1747328"/>
                <a:gd name="connsiteY3" fmla="*/ 668233 h 668233"/>
                <a:gd name="connsiteX4" fmla="*/ 1600649 w 1747328"/>
                <a:gd name="connsiteY4" fmla="*/ 603261 h 668233"/>
                <a:gd name="connsiteX5" fmla="*/ 873664 w 1747328"/>
                <a:gd name="connsiteY5" fmla="*/ 121383 h 668233"/>
                <a:gd name="connsiteX6" fmla="*/ 146680 w 1747328"/>
                <a:gd name="connsiteY6" fmla="*/ 603261 h 668233"/>
                <a:gd name="connsiteX7" fmla="*/ 126511 w 1747328"/>
                <a:gd name="connsiteY7" fmla="*/ 668233 h 668233"/>
                <a:gd name="connsiteX8" fmla="*/ 0 w 1747328"/>
                <a:gd name="connsiteY8" fmla="*/ 668233 h 668233"/>
                <a:gd name="connsiteX9" fmla="*/ 34836 w 1747328"/>
                <a:gd name="connsiteY9" fmla="*/ 556013 h 668233"/>
                <a:gd name="connsiteX10" fmla="*/ 873664 w 1747328"/>
                <a:gd name="connsiteY10" fmla="*/ 0 h 6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28" h="668233">
                  <a:moveTo>
                    <a:pt x="873664" y="0"/>
                  </a:moveTo>
                  <a:cubicBezTo>
                    <a:pt x="1250752" y="0"/>
                    <a:pt x="1574291" y="229267"/>
                    <a:pt x="1712493" y="556013"/>
                  </a:cubicBezTo>
                  <a:lnTo>
                    <a:pt x="1747328" y="668233"/>
                  </a:lnTo>
                  <a:lnTo>
                    <a:pt x="1620818" y="668233"/>
                  </a:lnTo>
                  <a:lnTo>
                    <a:pt x="1600649" y="603261"/>
                  </a:lnTo>
                  <a:cubicBezTo>
                    <a:pt x="1480874" y="320081"/>
                    <a:pt x="1200473" y="121383"/>
                    <a:pt x="873664" y="121383"/>
                  </a:cubicBezTo>
                  <a:cubicBezTo>
                    <a:pt x="546855" y="121383"/>
                    <a:pt x="266454" y="320081"/>
                    <a:pt x="146680" y="603261"/>
                  </a:cubicBezTo>
                  <a:lnTo>
                    <a:pt x="126511" y="668233"/>
                  </a:lnTo>
                  <a:lnTo>
                    <a:pt x="0" y="668233"/>
                  </a:lnTo>
                  <a:lnTo>
                    <a:pt x="34836" y="556013"/>
                  </a:lnTo>
                  <a:cubicBezTo>
                    <a:pt x="173037" y="229267"/>
                    <a:pt x="496576" y="0"/>
                    <a:pt x="873664"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37" name="任意多边形 36"/>
            <p:cNvSpPr/>
            <p:nvPr>
              <p:custDataLst>
                <p:tags r:id="rId14"/>
              </p:custDataLst>
            </p:nvPr>
          </p:nvSpPr>
          <p:spPr>
            <a:xfrm rot="16200000">
              <a:off x="5088" y="7045"/>
              <a:ext cx="3421" cy="1458"/>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46" name="任意多边形 45"/>
            <p:cNvSpPr/>
            <p:nvPr>
              <p:custDataLst>
                <p:tags r:id="rId15"/>
              </p:custDataLst>
            </p:nvPr>
          </p:nvSpPr>
          <p:spPr>
            <a:xfrm rot="16200000">
              <a:off x="4040" y="5997"/>
              <a:ext cx="4824" cy="2152"/>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48" name="任意多边形 47"/>
            <p:cNvSpPr/>
            <p:nvPr>
              <p:custDataLst>
                <p:tags r:id="rId16"/>
              </p:custDataLst>
            </p:nvPr>
          </p:nvSpPr>
          <p:spPr>
            <a:xfrm rot="16200000">
              <a:off x="2996" y="4953"/>
              <a:ext cx="6218" cy="2846"/>
            </a:xfrm>
            <a:custGeom>
              <a:avLst/>
              <a:gdLst>
                <a:gd name="connsiteX0" fmla="*/ 2718884 w 5437767"/>
                <a:gd name="connsiteY0" fmla="*/ 0 h 2488973"/>
                <a:gd name="connsiteX1" fmla="*/ 5435894 w 5437767"/>
                <a:gd name="connsiteY1" fmla="*/ 2451871 h 2488973"/>
                <a:gd name="connsiteX2" fmla="*/ 5437767 w 5437767"/>
                <a:gd name="connsiteY2" fmla="*/ 2488973 h 2488973"/>
                <a:gd name="connsiteX3" fmla="*/ 5316385 w 5437767"/>
                <a:gd name="connsiteY3" fmla="*/ 2488973 h 2488973"/>
                <a:gd name="connsiteX4" fmla="*/ 5315138 w 5437767"/>
                <a:gd name="connsiteY4" fmla="*/ 2464281 h 2488973"/>
                <a:gd name="connsiteX5" fmla="*/ 2718884 w 5437767"/>
                <a:gd name="connsiteY5" fmla="*/ 121383 h 2488973"/>
                <a:gd name="connsiteX6" fmla="*/ 122630 w 5437767"/>
                <a:gd name="connsiteY6" fmla="*/ 2464281 h 2488973"/>
                <a:gd name="connsiteX7" fmla="*/ 121383 w 5437767"/>
                <a:gd name="connsiteY7" fmla="*/ 2488973 h 2488973"/>
                <a:gd name="connsiteX8" fmla="*/ 0 w 5437767"/>
                <a:gd name="connsiteY8" fmla="*/ 2488973 h 2488973"/>
                <a:gd name="connsiteX9" fmla="*/ 1874 w 5437767"/>
                <a:gd name="connsiteY9" fmla="*/ 2451871 h 2488973"/>
                <a:gd name="connsiteX10" fmla="*/ 2718884 w 5437767"/>
                <a:gd name="connsiteY10" fmla="*/ 0 h 24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7767" h="2488973">
                  <a:moveTo>
                    <a:pt x="2718884" y="0"/>
                  </a:moveTo>
                  <a:cubicBezTo>
                    <a:pt x="4132962" y="0"/>
                    <a:pt x="5296034" y="1074692"/>
                    <a:pt x="5435894" y="2451871"/>
                  </a:cubicBezTo>
                  <a:lnTo>
                    <a:pt x="5437767" y="2488973"/>
                  </a:lnTo>
                  <a:lnTo>
                    <a:pt x="5316385" y="2488973"/>
                  </a:lnTo>
                  <a:lnTo>
                    <a:pt x="5315138" y="2464281"/>
                  </a:lnTo>
                  <a:cubicBezTo>
                    <a:pt x="5181494" y="1148310"/>
                    <a:pt x="4070115" y="121383"/>
                    <a:pt x="2718884" y="121383"/>
                  </a:cubicBezTo>
                  <a:cubicBezTo>
                    <a:pt x="1367653" y="121383"/>
                    <a:pt x="256274" y="1148310"/>
                    <a:pt x="122630" y="2464281"/>
                  </a:cubicBezTo>
                  <a:lnTo>
                    <a:pt x="121383" y="2488973"/>
                  </a:lnTo>
                  <a:lnTo>
                    <a:pt x="0" y="2488973"/>
                  </a:lnTo>
                  <a:lnTo>
                    <a:pt x="1874" y="2451871"/>
                  </a:lnTo>
                  <a:cubicBezTo>
                    <a:pt x="141734" y="1074692"/>
                    <a:pt x="1304806" y="0"/>
                    <a:pt x="2718884" y="0"/>
                  </a:cubicBezTo>
                  <a:close/>
                </a:path>
              </a:pathLst>
            </a:cu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隶书" panose="02010509060101010101" pitchFamily="49" charset="-122"/>
                <a:ea typeface="隶书" panose="02010509060101010101" pitchFamily="49" charset="-122"/>
                <a:sym typeface="Arial" panose="020B0604020202020204" pitchFamily="34" charset="0"/>
              </a:endParaRPr>
            </a:p>
          </p:txBody>
        </p:sp>
        <p:sp>
          <p:nvSpPr>
            <p:cNvPr id="50" name="矩形 49"/>
            <p:cNvSpPr/>
            <p:nvPr>
              <p:custDataLst>
                <p:tags r:id="rId17"/>
              </p:custDataLst>
            </p:nvPr>
          </p:nvSpPr>
          <p:spPr>
            <a:xfrm>
              <a:off x="7721" y="2868"/>
              <a:ext cx="9119" cy="1024"/>
            </a:xfrm>
            <a:prstGeom prst="rect">
              <a:avLst/>
            </a:prstGeom>
          </p:spPr>
          <p:txBody>
            <a:bodyPr wrap="square" anchor="ctr" anchorCtr="0">
              <a:spAutoFit/>
            </a:bodyPr>
            <a:lstStyle/>
            <a:p>
              <a:pPr lvl="0" algn="just">
                <a:lnSpc>
                  <a:spcPct val="130000"/>
                </a:lnSpc>
              </a:pPr>
              <a:r>
                <a:rPr lang="pt-BR" altLang="zh-CN" sz="1400" b="1" kern="0" dirty="0">
                  <a:solidFill>
                    <a:schemeClr val="dk1"/>
                  </a:solidFill>
                  <a:latin typeface="隶书" panose="02010509060101010101" pitchFamily="49" charset="-122"/>
                  <a:ea typeface="隶书" panose="02010509060101010101" pitchFamily="49" charset="-122"/>
                  <a:sym typeface="+mn-ea"/>
                </a:rPr>
                <a:t>盲板应按管道内介质的性质、压力、温度选用适合的材料。高压盲板应按设计规范设计、制造并经超声波探伤合格。</a:t>
              </a:r>
              <a:endParaRPr lang="pt-BR"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52" name="矩形 51"/>
            <p:cNvSpPr/>
            <p:nvPr>
              <p:custDataLst>
                <p:tags r:id="rId18"/>
              </p:custDataLst>
            </p:nvPr>
          </p:nvSpPr>
          <p:spPr>
            <a:xfrm>
              <a:off x="7721" y="4491"/>
              <a:ext cx="9119" cy="584"/>
            </a:xfrm>
            <a:prstGeom prst="rect">
              <a:avLst/>
            </a:prstGeom>
          </p:spPr>
          <p:txBody>
            <a:bodyPr wrap="square" anchor="ctr" anchorCtr="0">
              <a:spAutoFit/>
            </a:bodyPr>
            <a:lstStyle/>
            <a:p>
              <a:pPr lvl="0" algn="just">
                <a:lnSpc>
                  <a:spcPct val="130000"/>
                </a:lnSpc>
              </a:pPr>
              <a:r>
                <a:rPr lang="pt-BR" altLang="zh-CN" sz="1400" b="1" kern="0" dirty="0">
                  <a:solidFill>
                    <a:schemeClr val="dk1"/>
                  </a:solidFill>
                  <a:latin typeface="隶书" panose="02010509060101010101" pitchFamily="49" charset="-122"/>
                  <a:ea typeface="隶书" panose="02010509060101010101" pitchFamily="49" charset="-122"/>
                  <a:sym typeface="+mn-ea"/>
                </a:rPr>
                <a:t>盲板的直径应依据管道法兰密封面直径制作，厚度应经强度计算。</a:t>
              </a:r>
              <a:endParaRPr lang="pt-BR"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66" name="矩形 65"/>
            <p:cNvSpPr/>
            <p:nvPr>
              <p:custDataLst>
                <p:tags r:id="rId19"/>
              </p:custDataLst>
            </p:nvPr>
          </p:nvSpPr>
          <p:spPr>
            <a:xfrm>
              <a:off x="7721" y="5893"/>
              <a:ext cx="9119" cy="584"/>
            </a:xfrm>
            <a:prstGeom prst="rect">
              <a:avLst/>
            </a:prstGeom>
          </p:spPr>
          <p:txBody>
            <a:bodyPr wrap="square" anchor="ctr" anchorCtr="0">
              <a:spAutoFit/>
            </a:bodyPr>
            <a:lstStyle/>
            <a:p>
              <a:pPr lvl="0" algn="just">
                <a:lnSpc>
                  <a:spcPct val="130000"/>
                </a:lnSpc>
              </a:pPr>
              <a:r>
                <a:rPr lang="pt-BR"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一般盲板应有一个或两个手柄，便于辨识、抽堵，8字盲板可不设手柄。</a:t>
              </a:r>
              <a:endParaRPr lang="pt-BR" altLang="zh-CN" sz="1400" b="1" kern="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67" name="矩形 66"/>
            <p:cNvSpPr/>
            <p:nvPr>
              <p:custDataLst>
                <p:tags r:id="rId20"/>
              </p:custDataLst>
            </p:nvPr>
          </p:nvSpPr>
          <p:spPr>
            <a:xfrm>
              <a:off x="7721" y="7295"/>
              <a:ext cx="9119" cy="584"/>
            </a:xfrm>
            <a:prstGeom prst="rect">
              <a:avLst/>
            </a:prstGeom>
          </p:spPr>
          <p:txBody>
            <a:bodyPr wrap="square" anchor="ctr" anchorCtr="0">
              <a:spAutoFit/>
            </a:bodyPr>
            <a:lstStyle/>
            <a:p>
              <a:pPr lvl="0" algn="just">
                <a:lnSpc>
                  <a:spcPct val="130000"/>
                </a:lnSpc>
              </a:pPr>
              <a:r>
                <a:rPr lang="pt-BR" altLang="zh-CN" sz="1400" b="1" kern="0" dirty="0">
                  <a:solidFill>
                    <a:schemeClr val="dk1"/>
                  </a:solidFill>
                  <a:latin typeface="隶书" panose="02010509060101010101" pitchFamily="49" charset="-122"/>
                  <a:ea typeface="隶书" panose="02010509060101010101" pitchFamily="49" charset="-122"/>
                  <a:sym typeface="+mn-ea"/>
                </a:rPr>
                <a:t>应按管道内介质性质、压力、温度选用合适的材料做盲板垫片。</a:t>
              </a:r>
              <a:endParaRPr lang="pt-BR" altLang="zh-CN" sz="1400" b="1" kern="0" dirty="0">
                <a:solidFill>
                  <a:schemeClr val="dk1"/>
                </a:solidFill>
                <a:latin typeface="隶书" panose="02010509060101010101" pitchFamily="49" charset="-122"/>
                <a:ea typeface="隶书" panose="02010509060101010101" pitchFamily="49" charset="-122"/>
                <a:sym typeface="+mn-ea"/>
              </a:endParaRPr>
            </a:p>
          </p:txBody>
        </p:sp>
        <p:sp>
          <p:nvSpPr>
            <p:cNvPr id="68" name="矩形 67"/>
            <p:cNvSpPr/>
            <p:nvPr>
              <p:custDataLst>
                <p:tags r:id="rId21"/>
              </p:custDataLst>
            </p:nvPr>
          </p:nvSpPr>
          <p:spPr>
            <a:xfrm>
              <a:off x="7721" y="8826"/>
              <a:ext cx="8281" cy="1043"/>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r>
                <a:rPr lang="da-DK" altLang="zh-CN" b="1" kern="0" spc="100" dirty="0">
                  <a:solidFill>
                    <a:schemeClr val="lt1"/>
                  </a:solidFill>
                  <a:uFillTx/>
                  <a:latin typeface="隶书" panose="02010509060101010101" pitchFamily="49" charset="-122"/>
                  <a:ea typeface="隶书" panose="02010509060101010101" pitchFamily="49" charset="-122"/>
                  <a:sym typeface="Arial" panose="020B0604020202020204" pitchFamily="34" charset="0"/>
                </a:rPr>
                <a:t>盲板抽堵作业盲板及垫片要求</a:t>
              </a:r>
              <a:endParaRPr lang="da-DK" altLang="zh-CN" b="1" kern="0" spc="100" dirty="0">
                <a:solidFill>
                  <a:schemeClr val="lt1"/>
                </a:solidFill>
                <a:uFillTx/>
                <a:latin typeface="隶书" panose="02010509060101010101" pitchFamily="49" charset="-122"/>
                <a:ea typeface="隶书" panose="02010509060101010101" pitchFamily="49" charset="-122"/>
                <a:sym typeface="Arial" panose="020B0604020202020204" pitchFamily="34" charset="0"/>
              </a:endParaRPr>
            </a:p>
          </p:txBody>
        </p:sp>
      </p:grpSp>
      <p:grpSp>
        <p:nvGrpSpPr>
          <p:cNvPr id="70" name="组合 69"/>
          <p:cNvGrpSpPr/>
          <p:nvPr/>
        </p:nvGrpSpPr>
        <p:grpSpPr>
          <a:xfrm>
            <a:off x="8157845" y="2657475"/>
            <a:ext cx="3213735" cy="4200525"/>
            <a:chOff x="10316" y="9769"/>
            <a:chExt cx="6304" cy="8087"/>
          </a:xfrm>
        </p:grpSpPr>
        <p:sp>
          <p:nvSpPr>
            <p:cNvPr id="71" name="任意多边形 70"/>
            <p:cNvSpPr/>
            <p:nvPr>
              <p:custDataLst>
                <p:tags r:id="rId22"/>
              </p:custDataLst>
            </p:nvPr>
          </p:nvSpPr>
          <p:spPr bwMode="auto">
            <a:xfrm>
              <a:off x="10316" y="13652"/>
              <a:ext cx="2336" cy="3541"/>
            </a:xfrm>
            <a:custGeom>
              <a:avLst/>
              <a:gdLst>
                <a:gd name="T0" fmla="*/ 245 w 245"/>
                <a:gd name="T1" fmla="*/ 0 h 372"/>
                <a:gd name="T2" fmla="*/ 5 w 245"/>
                <a:gd name="T3" fmla="*/ 353 h 372"/>
                <a:gd name="T4" fmla="*/ 14 w 245"/>
                <a:gd name="T5" fmla="*/ 371 h 372"/>
                <a:gd name="T6" fmla="*/ 15 w 245"/>
                <a:gd name="T7" fmla="*/ 372 h 372"/>
                <a:gd name="T8" fmla="*/ 245 w 245"/>
                <a:gd name="T9" fmla="*/ 0 h 372"/>
              </a:gdLst>
              <a:ahLst/>
              <a:cxnLst>
                <a:cxn ang="0">
                  <a:pos x="T0" y="T1"/>
                </a:cxn>
                <a:cxn ang="0">
                  <a:pos x="T2" y="T3"/>
                </a:cxn>
                <a:cxn ang="0">
                  <a:pos x="T4" y="T5"/>
                </a:cxn>
                <a:cxn ang="0">
                  <a:pos x="T6" y="T7"/>
                </a:cxn>
                <a:cxn ang="0">
                  <a:pos x="T8" y="T9"/>
                </a:cxn>
              </a:cxnLst>
              <a:rect l="0" t="0" r="r" b="b"/>
              <a:pathLst>
                <a:path w="245" h="372">
                  <a:moveTo>
                    <a:pt x="245" y="0"/>
                  </a:moveTo>
                  <a:cubicBezTo>
                    <a:pt x="97" y="179"/>
                    <a:pt x="1" y="321"/>
                    <a:pt x="5" y="353"/>
                  </a:cubicBezTo>
                  <a:cubicBezTo>
                    <a:pt x="7" y="358"/>
                    <a:pt x="11" y="366"/>
                    <a:pt x="14" y="371"/>
                  </a:cubicBezTo>
                  <a:cubicBezTo>
                    <a:pt x="15" y="372"/>
                    <a:pt x="15" y="372"/>
                    <a:pt x="15" y="372"/>
                  </a:cubicBezTo>
                  <a:cubicBezTo>
                    <a:pt x="0" y="335"/>
                    <a:pt x="129" y="148"/>
                    <a:pt x="245" y="0"/>
                  </a:cubicBezTo>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2" name="任意多边形 71"/>
            <p:cNvSpPr/>
            <p:nvPr>
              <p:custDataLst>
                <p:tags r:id="rId23"/>
              </p:custDataLst>
            </p:nvPr>
          </p:nvSpPr>
          <p:spPr bwMode="auto">
            <a:xfrm>
              <a:off x="10634" y="13892"/>
              <a:ext cx="2611" cy="3964"/>
            </a:xfrm>
            <a:custGeom>
              <a:avLst/>
              <a:gdLst>
                <a:gd name="T0" fmla="*/ 245 w 245"/>
                <a:gd name="T1" fmla="*/ 0 h 373"/>
                <a:gd name="T2" fmla="*/ 5 w 245"/>
                <a:gd name="T3" fmla="*/ 353 h 373"/>
                <a:gd name="T4" fmla="*/ 14 w 245"/>
                <a:gd name="T5" fmla="*/ 372 h 373"/>
                <a:gd name="T6" fmla="*/ 15 w 245"/>
                <a:gd name="T7" fmla="*/ 373 h 373"/>
                <a:gd name="T8" fmla="*/ 245 w 245"/>
                <a:gd name="T9" fmla="*/ 0 h 373"/>
              </a:gdLst>
              <a:ahLst/>
              <a:cxnLst>
                <a:cxn ang="0">
                  <a:pos x="T0" y="T1"/>
                </a:cxn>
                <a:cxn ang="0">
                  <a:pos x="T2" y="T3"/>
                </a:cxn>
                <a:cxn ang="0">
                  <a:pos x="T4" y="T5"/>
                </a:cxn>
                <a:cxn ang="0">
                  <a:pos x="T6" y="T7"/>
                </a:cxn>
                <a:cxn ang="0">
                  <a:pos x="T8" y="T9"/>
                </a:cxn>
              </a:cxnLst>
              <a:rect l="0" t="0" r="r" b="b"/>
              <a:pathLst>
                <a:path w="245" h="373">
                  <a:moveTo>
                    <a:pt x="245" y="0"/>
                  </a:moveTo>
                  <a:cubicBezTo>
                    <a:pt x="97" y="180"/>
                    <a:pt x="1" y="322"/>
                    <a:pt x="5" y="353"/>
                  </a:cubicBezTo>
                  <a:cubicBezTo>
                    <a:pt x="7" y="359"/>
                    <a:pt x="11" y="367"/>
                    <a:pt x="14" y="372"/>
                  </a:cubicBezTo>
                  <a:cubicBezTo>
                    <a:pt x="15" y="373"/>
                    <a:pt x="15" y="373"/>
                    <a:pt x="15" y="373"/>
                  </a:cubicBezTo>
                  <a:cubicBezTo>
                    <a:pt x="0" y="335"/>
                    <a:pt x="130" y="149"/>
                    <a:pt x="245" y="0"/>
                  </a:cubicBezTo>
                </a:path>
              </a:pathLst>
            </a:custGeom>
            <a:solidFill>
              <a:schemeClr val="accent6">
                <a:lumMod val="9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3" name="任意多边形 72"/>
            <p:cNvSpPr/>
            <p:nvPr>
              <p:custDataLst>
                <p:tags r:id="rId24"/>
              </p:custDataLst>
            </p:nvPr>
          </p:nvSpPr>
          <p:spPr bwMode="auto">
            <a:xfrm>
              <a:off x="12755" y="12430"/>
              <a:ext cx="1219" cy="1222"/>
            </a:xfrm>
            <a:custGeom>
              <a:avLst/>
              <a:gdLst>
                <a:gd name="T0" fmla="*/ 200 w 200"/>
                <a:gd name="T1" fmla="*/ 88 h 200"/>
                <a:gd name="T2" fmla="*/ 177 w 200"/>
                <a:gd name="T3" fmla="*/ 24 h 200"/>
                <a:gd name="T4" fmla="*/ 111 w 200"/>
                <a:gd name="T5" fmla="*/ 0 h 200"/>
                <a:gd name="T6" fmla="*/ 8 w 200"/>
                <a:gd name="T7" fmla="*/ 103 h 200"/>
                <a:gd name="T8" fmla="*/ 41 w 200"/>
                <a:gd name="T9" fmla="*/ 81 h 200"/>
                <a:gd name="T10" fmla="*/ 8 w 200"/>
                <a:gd name="T11" fmla="*/ 193 h 200"/>
                <a:gd name="T12" fmla="*/ 119 w 200"/>
                <a:gd name="T13" fmla="*/ 159 h 200"/>
                <a:gd name="T14" fmla="*/ 96 w 200"/>
                <a:gd name="T15" fmla="*/ 192 h 200"/>
                <a:gd name="T16" fmla="*/ 200 w 200"/>
                <a:gd name="T17" fmla="*/ 88 h 200"/>
                <a:gd name="T18" fmla="*/ 122 w 200"/>
                <a:gd name="T19" fmla="*/ 135 h 200"/>
                <a:gd name="T20" fmla="*/ 137 w 200"/>
                <a:gd name="T21" fmla="*/ 114 h 200"/>
                <a:gd name="T22" fmla="*/ 65 w 200"/>
                <a:gd name="T23" fmla="*/ 136 h 200"/>
                <a:gd name="T24" fmla="*/ 86 w 200"/>
                <a:gd name="T25" fmla="*/ 64 h 200"/>
                <a:gd name="T26" fmla="*/ 65 w 200"/>
                <a:gd name="T27" fmla="*/ 78 h 200"/>
                <a:gd name="T28" fmla="*/ 132 w 200"/>
                <a:gd name="T29" fmla="*/ 11 h 200"/>
                <a:gd name="T30" fmla="*/ 174 w 200"/>
                <a:gd name="T31" fmla="*/ 27 h 200"/>
                <a:gd name="T32" fmla="*/ 189 w 200"/>
                <a:gd name="T33" fmla="*/ 68 h 200"/>
                <a:gd name="T34" fmla="*/ 122 w 200"/>
                <a:gd name="T35" fmla="*/ 13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200">
                  <a:moveTo>
                    <a:pt x="200" y="88"/>
                  </a:moveTo>
                  <a:cubicBezTo>
                    <a:pt x="177" y="24"/>
                    <a:pt x="177" y="24"/>
                    <a:pt x="177" y="24"/>
                  </a:cubicBezTo>
                  <a:cubicBezTo>
                    <a:pt x="111" y="0"/>
                    <a:pt x="111" y="0"/>
                    <a:pt x="111" y="0"/>
                  </a:cubicBezTo>
                  <a:cubicBezTo>
                    <a:pt x="111" y="0"/>
                    <a:pt x="38" y="4"/>
                    <a:pt x="8" y="103"/>
                  </a:cubicBezTo>
                  <a:cubicBezTo>
                    <a:pt x="8" y="103"/>
                    <a:pt x="27" y="87"/>
                    <a:pt x="41" y="81"/>
                  </a:cubicBezTo>
                  <a:cubicBezTo>
                    <a:pt x="41" y="81"/>
                    <a:pt x="0" y="146"/>
                    <a:pt x="8" y="193"/>
                  </a:cubicBezTo>
                  <a:cubicBezTo>
                    <a:pt x="54" y="200"/>
                    <a:pt x="119" y="159"/>
                    <a:pt x="119" y="159"/>
                  </a:cubicBezTo>
                  <a:cubicBezTo>
                    <a:pt x="113" y="173"/>
                    <a:pt x="96" y="192"/>
                    <a:pt x="96" y="192"/>
                  </a:cubicBezTo>
                  <a:cubicBezTo>
                    <a:pt x="195" y="162"/>
                    <a:pt x="200" y="88"/>
                    <a:pt x="200" y="88"/>
                  </a:cubicBezTo>
                  <a:moveTo>
                    <a:pt x="122" y="135"/>
                  </a:moveTo>
                  <a:cubicBezTo>
                    <a:pt x="122" y="135"/>
                    <a:pt x="132" y="123"/>
                    <a:pt x="137" y="114"/>
                  </a:cubicBezTo>
                  <a:cubicBezTo>
                    <a:pt x="137" y="114"/>
                    <a:pt x="94" y="140"/>
                    <a:pt x="65" y="136"/>
                  </a:cubicBezTo>
                  <a:cubicBezTo>
                    <a:pt x="59" y="105"/>
                    <a:pt x="86" y="64"/>
                    <a:pt x="86" y="64"/>
                  </a:cubicBezTo>
                  <a:cubicBezTo>
                    <a:pt x="77" y="68"/>
                    <a:pt x="65" y="78"/>
                    <a:pt x="65" y="78"/>
                  </a:cubicBezTo>
                  <a:cubicBezTo>
                    <a:pt x="84" y="14"/>
                    <a:pt x="132" y="11"/>
                    <a:pt x="132" y="11"/>
                  </a:cubicBezTo>
                  <a:cubicBezTo>
                    <a:pt x="174" y="27"/>
                    <a:pt x="174" y="27"/>
                    <a:pt x="174" y="27"/>
                  </a:cubicBezTo>
                  <a:cubicBezTo>
                    <a:pt x="189" y="68"/>
                    <a:pt x="189" y="68"/>
                    <a:pt x="189" y="68"/>
                  </a:cubicBezTo>
                  <a:cubicBezTo>
                    <a:pt x="189" y="68"/>
                    <a:pt x="186" y="116"/>
                    <a:pt x="122" y="135"/>
                  </a:cubicBezTo>
                </a:path>
              </a:pathLst>
            </a:custGeom>
            <a:solidFill>
              <a:schemeClr val="accent6"/>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4" name="任意多边形 73"/>
            <p:cNvSpPr/>
            <p:nvPr>
              <p:custDataLst>
                <p:tags r:id="rId25"/>
              </p:custDataLst>
            </p:nvPr>
          </p:nvSpPr>
          <p:spPr bwMode="auto">
            <a:xfrm>
              <a:off x="13115" y="12497"/>
              <a:ext cx="792" cy="789"/>
            </a:xfrm>
            <a:custGeom>
              <a:avLst/>
              <a:gdLst>
                <a:gd name="T0" fmla="*/ 115 w 130"/>
                <a:gd name="T1" fmla="*/ 16 h 129"/>
                <a:gd name="T2" fmla="*/ 73 w 130"/>
                <a:gd name="T3" fmla="*/ 0 h 129"/>
                <a:gd name="T4" fmla="*/ 6 w 130"/>
                <a:gd name="T5" fmla="*/ 67 h 129"/>
                <a:gd name="T6" fmla="*/ 27 w 130"/>
                <a:gd name="T7" fmla="*/ 53 h 129"/>
                <a:gd name="T8" fmla="*/ 6 w 130"/>
                <a:gd name="T9" fmla="*/ 125 h 129"/>
                <a:gd name="T10" fmla="*/ 78 w 130"/>
                <a:gd name="T11" fmla="*/ 103 h 129"/>
                <a:gd name="T12" fmla="*/ 63 w 130"/>
                <a:gd name="T13" fmla="*/ 124 h 129"/>
                <a:gd name="T14" fmla="*/ 130 w 130"/>
                <a:gd name="T15" fmla="*/ 57 h 129"/>
                <a:gd name="T16" fmla="*/ 115 w 130"/>
                <a:gd name="T17" fmla="*/ 1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115" y="16"/>
                  </a:moveTo>
                  <a:cubicBezTo>
                    <a:pt x="73" y="0"/>
                    <a:pt x="73" y="0"/>
                    <a:pt x="73" y="0"/>
                  </a:cubicBezTo>
                  <a:cubicBezTo>
                    <a:pt x="73" y="0"/>
                    <a:pt x="25" y="3"/>
                    <a:pt x="6" y="67"/>
                  </a:cubicBezTo>
                  <a:cubicBezTo>
                    <a:pt x="6" y="67"/>
                    <a:pt x="18" y="57"/>
                    <a:pt x="27" y="53"/>
                  </a:cubicBezTo>
                  <a:cubicBezTo>
                    <a:pt x="27" y="53"/>
                    <a:pt x="0" y="94"/>
                    <a:pt x="6" y="125"/>
                  </a:cubicBezTo>
                  <a:cubicBezTo>
                    <a:pt x="35" y="129"/>
                    <a:pt x="78" y="103"/>
                    <a:pt x="78" y="103"/>
                  </a:cubicBezTo>
                  <a:cubicBezTo>
                    <a:pt x="73" y="112"/>
                    <a:pt x="63" y="124"/>
                    <a:pt x="63" y="124"/>
                  </a:cubicBezTo>
                  <a:cubicBezTo>
                    <a:pt x="127" y="105"/>
                    <a:pt x="130" y="57"/>
                    <a:pt x="130" y="57"/>
                  </a:cubicBezTo>
                  <a:cubicBezTo>
                    <a:pt x="115" y="16"/>
                    <a:pt x="115" y="16"/>
                    <a:pt x="115" y="16"/>
                  </a:cubicBezTo>
                </a:path>
              </a:pathLst>
            </a:custGeom>
            <a:solidFill>
              <a:srgbClr val="FC8618"/>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5" name="任意多边形 74"/>
            <p:cNvSpPr/>
            <p:nvPr>
              <p:custDataLst>
                <p:tags r:id="rId26"/>
              </p:custDataLst>
            </p:nvPr>
          </p:nvSpPr>
          <p:spPr bwMode="auto">
            <a:xfrm>
              <a:off x="13938" y="12010"/>
              <a:ext cx="1001" cy="1337"/>
            </a:xfrm>
            <a:custGeom>
              <a:avLst/>
              <a:gdLst>
                <a:gd name="T0" fmla="*/ 164 w 164"/>
                <a:gd name="T1" fmla="*/ 55 h 219"/>
                <a:gd name="T2" fmla="*/ 133 w 164"/>
                <a:gd name="T3" fmla="*/ 180 h 219"/>
                <a:gd name="T4" fmla="*/ 0 w 164"/>
                <a:gd name="T5" fmla="*/ 219 h 219"/>
                <a:gd name="T6" fmla="*/ 27 w 164"/>
                <a:gd name="T7" fmla="*/ 82 h 219"/>
                <a:gd name="T8" fmla="*/ 109 w 164"/>
                <a:gd name="T9" fmla="*/ 0 h 219"/>
                <a:gd name="T10" fmla="*/ 164 w 164"/>
                <a:gd name="T11" fmla="*/ 55 h 219"/>
              </a:gdLst>
              <a:ahLst/>
              <a:cxnLst>
                <a:cxn ang="0">
                  <a:pos x="T0" y="T1"/>
                </a:cxn>
                <a:cxn ang="0">
                  <a:pos x="T2" y="T3"/>
                </a:cxn>
                <a:cxn ang="0">
                  <a:pos x="T4" y="T5"/>
                </a:cxn>
                <a:cxn ang="0">
                  <a:pos x="T6" y="T7"/>
                </a:cxn>
                <a:cxn ang="0">
                  <a:pos x="T8" y="T9"/>
                </a:cxn>
                <a:cxn ang="0">
                  <a:pos x="T10" y="T11"/>
                </a:cxn>
              </a:cxnLst>
              <a:rect l="0" t="0" r="r" b="b"/>
              <a:pathLst>
                <a:path w="164" h="219">
                  <a:moveTo>
                    <a:pt x="164" y="55"/>
                  </a:moveTo>
                  <a:cubicBezTo>
                    <a:pt x="133" y="180"/>
                    <a:pt x="133" y="180"/>
                    <a:pt x="133" y="180"/>
                  </a:cubicBezTo>
                  <a:cubicBezTo>
                    <a:pt x="0" y="219"/>
                    <a:pt x="0" y="219"/>
                    <a:pt x="0" y="219"/>
                  </a:cubicBezTo>
                  <a:cubicBezTo>
                    <a:pt x="0" y="219"/>
                    <a:pt x="93" y="147"/>
                    <a:pt x="27" y="82"/>
                  </a:cubicBezTo>
                  <a:cubicBezTo>
                    <a:pt x="109" y="0"/>
                    <a:pt x="109" y="0"/>
                    <a:pt x="109" y="0"/>
                  </a:cubicBezTo>
                  <a:cubicBezTo>
                    <a:pt x="164" y="55"/>
                    <a:pt x="164" y="55"/>
                    <a:pt x="164" y="55"/>
                  </a:cubicBezTo>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6" name="任意多边形 75"/>
            <p:cNvSpPr/>
            <p:nvPr>
              <p:custDataLst>
                <p:tags r:id="rId27"/>
              </p:custDataLst>
            </p:nvPr>
          </p:nvSpPr>
          <p:spPr bwMode="auto">
            <a:xfrm>
              <a:off x="13042" y="11441"/>
              <a:ext cx="1334" cy="1007"/>
            </a:xfrm>
            <a:custGeom>
              <a:avLst/>
              <a:gdLst>
                <a:gd name="T0" fmla="*/ 164 w 219"/>
                <a:gd name="T1" fmla="*/ 0 h 165"/>
                <a:gd name="T2" fmla="*/ 38 w 219"/>
                <a:gd name="T3" fmla="*/ 32 h 165"/>
                <a:gd name="T4" fmla="*/ 0 w 219"/>
                <a:gd name="T5" fmla="*/ 165 h 165"/>
                <a:gd name="T6" fmla="*/ 137 w 219"/>
                <a:gd name="T7" fmla="*/ 137 h 165"/>
                <a:gd name="T8" fmla="*/ 219 w 219"/>
                <a:gd name="T9" fmla="*/ 55 h 165"/>
                <a:gd name="T10" fmla="*/ 164 w 219"/>
                <a:gd name="T11" fmla="*/ 0 h 165"/>
              </a:gdLst>
              <a:ahLst/>
              <a:cxnLst>
                <a:cxn ang="0">
                  <a:pos x="T0" y="T1"/>
                </a:cxn>
                <a:cxn ang="0">
                  <a:pos x="T2" y="T3"/>
                </a:cxn>
                <a:cxn ang="0">
                  <a:pos x="T4" y="T5"/>
                </a:cxn>
                <a:cxn ang="0">
                  <a:pos x="T6" y="T7"/>
                </a:cxn>
                <a:cxn ang="0">
                  <a:pos x="T8" y="T9"/>
                </a:cxn>
                <a:cxn ang="0">
                  <a:pos x="T10" y="T11"/>
                </a:cxn>
              </a:cxnLst>
              <a:rect l="0" t="0" r="r" b="b"/>
              <a:pathLst>
                <a:path w="219" h="165">
                  <a:moveTo>
                    <a:pt x="164" y="0"/>
                  </a:moveTo>
                  <a:cubicBezTo>
                    <a:pt x="38" y="32"/>
                    <a:pt x="38" y="32"/>
                    <a:pt x="38" y="32"/>
                  </a:cubicBezTo>
                  <a:cubicBezTo>
                    <a:pt x="0" y="165"/>
                    <a:pt x="0" y="165"/>
                    <a:pt x="0" y="165"/>
                  </a:cubicBezTo>
                  <a:cubicBezTo>
                    <a:pt x="0" y="165"/>
                    <a:pt x="71" y="72"/>
                    <a:pt x="137" y="137"/>
                  </a:cubicBezTo>
                  <a:cubicBezTo>
                    <a:pt x="219" y="55"/>
                    <a:pt x="219" y="55"/>
                    <a:pt x="219" y="55"/>
                  </a:cubicBezTo>
                  <a:lnTo>
                    <a:pt x="164" y="0"/>
                  </a:ln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7" name="任意多边形 76"/>
            <p:cNvSpPr/>
            <p:nvPr>
              <p:custDataLst>
                <p:tags r:id="rId28"/>
              </p:custDataLst>
            </p:nvPr>
          </p:nvSpPr>
          <p:spPr bwMode="auto">
            <a:xfrm>
              <a:off x="14322" y="10367"/>
              <a:ext cx="1703" cy="1703"/>
            </a:xfrm>
            <a:custGeom>
              <a:avLst/>
              <a:gdLst>
                <a:gd name="T0" fmla="*/ 61 w 279"/>
                <a:gd name="T1" fmla="*/ 221 h 279"/>
                <a:gd name="T2" fmla="*/ 148 w 279"/>
                <a:gd name="T3" fmla="*/ 279 h 279"/>
                <a:gd name="T4" fmla="*/ 279 w 279"/>
                <a:gd name="T5" fmla="*/ 78 h 279"/>
                <a:gd name="T6" fmla="*/ 233 w 279"/>
                <a:gd name="T7" fmla="*/ 48 h 279"/>
                <a:gd name="T8" fmla="*/ 204 w 279"/>
                <a:gd name="T9" fmla="*/ 7 h 279"/>
                <a:gd name="T10" fmla="*/ 202 w 279"/>
                <a:gd name="T11" fmla="*/ 0 h 279"/>
                <a:gd name="T12" fmla="*/ 0 w 279"/>
                <a:gd name="T13" fmla="*/ 131 h 279"/>
                <a:gd name="T14" fmla="*/ 8 w 279"/>
                <a:gd name="T15" fmla="*/ 147 h 279"/>
                <a:gd name="T16" fmla="*/ 61 w 279"/>
                <a:gd name="T17" fmla="*/ 22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79">
                  <a:moveTo>
                    <a:pt x="61" y="221"/>
                  </a:moveTo>
                  <a:cubicBezTo>
                    <a:pt x="83" y="243"/>
                    <a:pt x="111" y="264"/>
                    <a:pt x="148" y="279"/>
                  </a:cubicBezTo>
                  <a:cubicBezTo>
                    <a:pt x="207" y="212"/>
                    <a:pt x="249" y="138"/>
                    <a:pt x="279" y="78"/>
                  </a:cubicBezTo>
                  <a:cubicBezTo>
                    <a:pt x="259" y="70"/>
                    <a:pt x="244" y="60"/>
                    <a:pt x="233" y="48"/>
                  </a:cubicBezTo>
                  <a:cubicBezTo>
                    <a:pt x="218" y="34"/>
                    <a:pt x="210" y="19"/>
                    <a:pt x="204" y="7"/>
                  </a:cubicBezTo>
                  <a:cubicBezTo>
                    <a:pt x="203" y="4"/>
                    <a:pt x="202" y="2"/>
                    <a:pt x="202" y="0"/>
                  </a:cubicBezTo>
                  <a:cubicBezTo>
                    <a:pt x="141" y="29"/>
                    <a:pt x="67" y="72"/>
                    <a:pt x="0" y="131"/>
                  </a:cubicBezTo>
                  <a:cubicBezTo>
                    <a:pt x="2" y="136"/>
                    <a:pt x="5" y="141"/>
                    <a:pt x="8" y="147"/>
                  </a:cubicBezTo>
                  <a:cubicBezTo>
                    <a:pt x="18" y="168"/>
                    <a:pt x="35" y="196"/>
                    <a:pt x="61" y="221"/>
                  </a:cubicBezTo>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8" name="任意多边形 77"/>
            <p:cNvSpPr/>
            <p:nvPr>
              <p:custDataLst>
                <p:tags r:id="rId29"/>
              </p:custDataLst>
            </p:nvPr>
          </p:nvSpPr>
          <p:spPr bwMode="auto">
            <a:xfrm>
              <a:off x="15616" y="10056"/>
              <a:ext cx="720" cy="720"/>
            </a:xfrm>
            <a:custGeom>
              <a:avLst/>
              <a:gdLst>
                <a:gd name="T0" fmla="*/ 29 w 118"/>
                <a:gd name="T1" fmla="*/ 91 h 118"/>
                <a:gd name="T2" fmla="*/ 72 w 118"/>
                <a:gd name="T3" fmla="*/ 118 h 118"/>
                <a:gd name="T4" fmla="*/ 118 w 118"/>
                <a:gd name="T5" fmla="*/ 0 h 118"/>
                <a:gd name="T6" fmla="*/ 0 w 118"/>
                <a:gd name="T7" fmla="*/ 46 h 118"/>
                <a:gd name="T8" fmla="*/ 3 w 118"/>
                <a:gd name="T9" fmla="*/ 53 h 118"/>
                <a:gd name="T10" fmla="*/ 29 w 118"/>
                <a:gd name="T11" fmla="*/ 91 h 118"/>
              </a:gdLst>
              <a:ahLst/>
              <a:cxnLst>
                <a:cxn ang="0">
                  <a:pos x="T0" y="T1"/>
                </a:cxn>
                <a:cxn ang="0">
                  <a:pos x="T2" y="T3"/>
                </a:cxn>
                <a:cxn ang="0">
                  <a:pos x="T4" y="T5"/>
                </a:cxn>
                <a:cxn ang="0">
                  <a:pos x="T6" y="T7"/>
                </a:cxn>
                <a:cxn ang="0">
                  <a:pos x="T8" y="T9"/>
                </a:cxn>
                <a:cxn ang="0">
                  <a:pos x="T10" y="T11"/>
                </a:cxn>
              </a:cxnLst>
              <a:rect l="0" t="0" r="r" b="b"/>
              <a:pathLst>
                <a:path w="118" h="118">
                  <a:moveTo>
                    <a:pt x="29" y="91"/>
                  </a:moveTo>
                  <a:cubicBezTo>
                    <a:pt x="40" y="102"/>
                    <a:pt x="54" y="111"/>
                    <a:pt x="72" y="118"/>
                  </a:cubicBezTo>
                  <a:cubicBezTo>
                    <a:pt x="104" y="50"/>
                    <a:pt x="118" y="0"/>
                    <a:pt x="118" y="0"/>
                  </a:cubicBezTo>
                  <a:cubicBezTo>
                    <a:pt x="118" y="0"/>
                    <a:pt x="69" y="14"/>
                    <a:pt x="0" y="46"/>
                  </a:cubicBezTo>
                  <a:cubicBezTo>
                    <a:pt x="1" y="48"/>
                    <a:pt x="2" y="50"/>
                    <a:pt x="3" y="53"/>
                  </a:cubicBezTo>
                  <a:cubicBezTo>
                    <a:pt x="8" y="64"/>
                    <a:pt x="16" y="78"/>
                    <a:pt x="29" y="91"/>
                  </a:cubicBezTo>
                </a:path>
              </a:pathLst>
            </a:custGeom>
            <a:solidFill>
              <a:schemeClr val="dk2">
                <a:lumMod val="9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79" name="任意多边形 78"/>
            <p:cNvSpPr/>
            <p:nvPr>
              <p:custDataLst>
                <p:tags r:id="rId30"/>
              </p:custDataLst>
            </p:nvPr>
          </p:nvSpPr>
          <p:spPr bwMode="auto">
            <a:xfrm>
              <a:off x="13390" y="11214"/>
              <a:ext cx="1778" cy="1791"/>
            </a:xfrm>
            <a:custGeom>
              <a:avLst/>
              <a:gdLst>
                <a:gd name="T0" fmla="*/ 206 w 292"/>
                <a:gd name="T1" fmla="*/ 91 h 293"/>
                <a:gd name="T2" fmla="*/ 150 w 292"/>
                <a:gd name="T3" fmla="*/ 14 h 293"/>
                <a:gd name="T4" fmla="*/ 144 w 292"/>
                <a:gd name="T5" fmla="*/ 0 h 293"/>
                <a:gd name="T6" fmla="*/ 0 w 292"/>
                <a:gd name="T7" fmla="*/ 197 h 293"/>
                <a:gd name="T8" fmla="*/ 37 w 292"/>
                <a:gd name="T9" fmla="*/ 253 h 293"/>
                <a:gd name="T10" fmla="*/ 96 w 292"/>
                <a:gd name="T11" fmla="*/ 293 h 293"/>
                <a:gd name="T12" fmla="*/ 292 w 292"/>
                <a:gd name="T13" fmla="*/ 149 h 293"/>
                <a:gd name="T14" fmla="*/ 206 w 292"/>
                <a:gd name="T15" fmla="*/ 91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93">
                  <a:moveTo>
                    <a:pt x="206" y="91"/>
                  </a:moveTo>
                  <a:cubicBezTo>
                    <a:pt x="179" y="64"/>
                    <a:pt x="161" y="35"/>
                    <a:pt x="150" y="14"/>
                  </a:cubicBezTo>
                  <a:cubicBezTo>
                    <a:pt x="148" y="9"/>
                    <a:pt x="146" y="4"/>
                    <a:pt x="144" y="0"/>
                  </a:cubicBezTo>
                  <a:cubicBezTo>
                    <a:pt x="86" y="53"/>
                    <a:pt x="34" y="118"/>
                    <a:pt x="0" y="197"/>
                  </a:cubicBezTo>
                  <a:cubicBezTo>
                    <a:pt x="0" y="197"/>
                    <a:pt x="11" y="228"/>
                    <a:pt x="37" y="253"/>
                  </a:cubicBezTo>
                  <a:cubicBezTo>
                    <a:pt x="63" y="279"/>
                    <a:pt x="96" y="293"/>
                    <a:pt x="96" y="293"/>
                  </a:cubicBezTo>
                  <a:cubicBezTo>
                    <a:pt x="175" y="260"/>
                    <a:pt x="240" y="207"/>
                    <a:pt x="292" y="149"/>
                  </a:cubicBezTo>
                  <a:cubicBezTo>
                    <a:pt x="256" y="134"/>
                    <a:pt x="228" y="113"/>
                    <a:pt x="206" y="91"/>
                  </a:cubicBezTo>
                </a:path>
              </a:pathLst>
            </a:custGeom>
            <a:solidFill>
              <a:schemeClr val="dk2">
                <a:lumMod val="90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0" name="任意多边形 79"/>
            <p:cNvSpPr/>
            <p:nvPr>
              <p:custDataLst>
                <p:tags r:id="rId31"/>
              </p:custDataLst>
            </p:nvPr>
          </p:nvSpPr>
          <p:spPr bwMode="auto">
            <a:xfrm>
              <a:off x="15556" y="10337"/>
              <a:ext cx="499" cy="505"/>
            </a:xfrm>
            <a:custGeom>
              <a:avLst/>
              <a:gdLst>
                <a:gd name="T0" fmla="*/ 31 w 82"/>
                <a:gd name="T1" fmla="*/ 53 h 83"/>
                <a:gd name="T2" fmla="*/ 77 w 82"/>
                <a:gd name="T3" fmla="*/ 83 h 83"/>
                <a:gd name="T4" fmla="*/ 82 w 82"/>
                <a:gd name="T5" fmla="*/ 72 h 83"/>
                <a:gd name="T6" fmla="*/ 39 w 82"/>
                <a:gd name="T7" fmla="*/ 45 h 83"/>
                <a:gd name="T8" fmla="*/ 13 w 82"/>
                <a:gd name="T9" fmla="*/ 7 h 83"/>
                <a:gd name="T10" fmla="*/ 10 w 82"/>
                <a:gd name="T11" fmla="*/ 0 h 83"/>
                <a:gd name="T12" fmla="*/ 0 w 82"/>
                <a:gd name="T13" fmla="*/ 5 h 83"/>
                <a:gd name="T14" fmla="*/ 2 w 82"/>
                <a:gd name="T15" fmla="*/ 12 h 83"/>
                <a:gd name="T16" fmla="*/ 31 w 82"/>
                <a:gd name="T17"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3">
                  <a:moveTo>
                    <a:pt x="31" y="53"/>
                  </a:moveTo>
                  <a:cubicBezTo>
                    <a:pt x="42" y="65"/>
                    <a:pt x="57" y="75"/>
                    <a:pt x="77" y="83"/>
                  </a:cubicBezTo>
                  <a:cubicBezTo>
                    <a:pt x="78" y="79"/>
                    <a:pt x="80" y="76"/>
                    <a:pt x="82" y="72"/>
                  </a:cubicBezTo>
                  <a:cubicBezTo>
                    <a:pt x="64" y="65"/>
                    <a:pt x="50" y="56"/>
                    <a:pt x="39" y="45"/>
                  </a:cubicBezTo>
                  <a:cubicBezTo>
                    <a:pt x="26" y="32"/>
                    <a:pt x="18" y="18"/>
                    <a:pt x="13" y="7"/>
                  </a:cubicBezTo>
                  <a:cubicBezTo>
                    <a:pt x="12" y="4"/>
                    <a:pt x="11" y="2"/>
                    <a:pt x="10" y="0"/>
                  </a:cubicBezTo>
                  <a:cubicBezTo>
                    <a:pt x="7" y="2"/>
                    <a:pt x="3" y="3"/>
                    <a:pt x="0" y="5"/>
                  </a:cubicBezTo>
                  <a:cubicBezTo>
                    <a:pt x="0" y="7"/>
                    <a:pt x="1" y="9"/>
                    <a:pt x="2" y="12"/>
                  </a:cubicBezTo>
                  <a:cubicBezTo>
                    <a:pt x="8" y="24"/>
                    <a:pt x="16" y="39"/>
                    <a:pt x="31" y="53"/>
                  </a:cubicBezTo>
                </a:path>
              </a:pathLst>
            </a:cu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1" name="任意多边形 80"/>
            <p:cNvSpPr/>
            <p:nvPr>
              <p:custDataLst>
                <p:tags r:id="rId32"/>
              </p:custDataLst>
            </p:nvPr>
          </p:nvSpPr>
          <p:spPr bwMode="auto">
            <a:xfrm>
              <a:off x="14267" y="11166"/>
              <a:ext cx="959" cy="959"/>
            </a:xfrm>
            <a:custGeom>
              <a:avLst/>
              <a:gdLst>
                <a:gd name="T0" fmla="*/ 62 w 157"/>
                <a:gd name="T1" fmla="*/ 99 h 157"/>
                <a:gd name="T2" fmla="*/ 148 w 157"/>
                <a:gd name="T3" fmla="*/ 157 h 157"/>
                <a:gd name="T4" fmla="*/ 157 w 157"/>
                <a:gd name="T5" fmla="*/ 148 h 157"/>
                <a:gd name="T6" fmla="*/ 70 w 157"/>
                <a:gd name="T7" fmla="*/ 90 h 157"/>
                <a:gd name="T8" fmla="*/ 17 w 157"/>
                <a:gd name="T9" fmla="*/ 16 h 157"/>
                <a:gd name="T10" fmla="*/ 9 w 157"/>
                <a:gd name="T11" fmla="*/ 0 h 157"/>
                <a:gd name="T12" fmla="*/ 0 w 157"/>
                <a:gd name="T13" fmla="*/ 8 h 157"/>
                <a:gd name="T14" fmla="*/ 6 w 157"/>
                <a:gd name="T15" fmla="*/ 22 h 157"/>
                <a:gd name="T16" fmla="*/ 62 w 157"/>
                <a:gd name="T17" fmla="*/ 9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62" y="99"/>
                  </a:moveTo>
                  <a:cubicBezTo>
                    <a:pt x="84" y="121"/>
                    <a:pt x="112" y="142"/>
                    <a:pt x="148" y="157"/>
                  </a:cubicBezTo>
                  <a:cubicBezTo>
                    <a:pt x="151" y="154"/>
                    <a:pt x="154" y="151"/>
                    <a:pt x="157" y="148"/>
                  </a:cubicBezTo>
                  <a:cubicBezTo>
                    <a:pt x="120" y="133"/>
                    <a:pt x="92" y="112"/>
                    <a:pt x="70" y="90"/>
                  </a:cubicBezTo>
                  <a:cubicBezTo>
                    <a:pt x="44" y="65"/>
                    <a:pt x="27" y="37"/>
                    <a:pt x="17" y="16"/>
                  </a:cubicBezTo>
                  <a:cubicBezTo>
                    <a:pt x="14" y="10"/>
                    <a:pt x="11" y="5"/>
                    <a:pt x="9" y="0"/>
                  </a:cubicBezTo>
                  <a:cubicBezTo>
                    <a:pt x="6" y="3"/>
                    <a:pt x="3" y="6"/>
                    <a:pt x="0" y="8"/>
                  </a:cubicBezTo>
                  <a:cubicBezTo>
                    <a:pt x="2" y="12"/>
                    <a:pt x="4" y="17"/>
                    <a:pt x="6" y="22"/>
                  </a:cubicBezTo>
                  <a:cubicBezTo>
                    <a:pt x="17" y="43"/>
                    <a:pt x="35" y="72"/>
                    <a:pt x="62" y="99"/>
                  </a:cubicBezTo>
                </a:path>
              </a:pathLst>
            </a:custGeom>
            <a:solidFill>
              <a:schemeClr val="lt1"/>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2" name="任意多边形 81"/>
            <p:cNvSpPr/>
            <p:nvPr>
              <p:custDataLst>
                <p:tags r:id="rId33"/>
              </p:custDataLst>
            </p:nvPr>
          </p:nvSpPr>
          <p:spPr bwMode="auto">
            <a:xfrm>
              <a:off x="13487" y="11801"/>
              <a:ext cx="1092" cy="1095"/>
            </a:xfrm>
            <a:custGeom>
              <a:avLst/>
              <a:gdLst>
                <a:gd name="T0" fmla="*/ 302 w 361"/>
                <a:gd name="T1" fmla="*/ 0 h 362"/>
                <a:gd name="T2" fmla="*/ 361 w 361"/>
                <a:gd name="T3" fmla="*/ 61 h 362"/>
                <a:gd name="T4" fmla="*/ 0 w 361"/>
                <a:gd name="T5" fmla="*/ 362 h 362"/>
                <a:gd name="T6" fmla="*/ 302 w 361"/>
                <a:gd name="T7" fmla="*/ 0 h 362"/>
              </a:gdLst>
              <a:ahLst/>
              <a:cxnLst>
                <a:cxn ang="0">
                  <a:pos x="T0" y="T1"/>
                </a:cxn>
                <a:cxn ang="0">
                  <a:pos x="T2" y="T3"/>
                </a:cxn>
                <a:cxn ang="0">
                  <a:pos x="T4" y="T5"/>
                </a:cxn>
                <a:cxn ang="0">
                  <a:pos x="T6" y="T7"/>
                </a:cxn>
              </a:cxnLst>
              <a:rect l="0" t="0" r="r" b="b"/>
              <a:pathLst>
                <a:path w="361" h="362">
                  <a:moveTo>
                    <a:pt x="302" y="0"/>
                  </a:moveTo>
                  <a:lnTo>
                    <a:pt x="361" y="61"/>
                  </a:lnTo>
                  <a:lnTo>
                    <a:pt x="0" y="362"/>
                  </a:lnTo>
                  <a:lnTo>
                    <a:pt x="302" y="0"/>
                  </a:ln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3" name="任意多边形 82"/>
            <p:cNvSpPr/>
            <p:nvPr>
              <p:custDataLst>
                <p:tags r:id="rId34"/>
              </p:custDataLst>
            </p:nvPr>
          </p:nvSpPr>
          <p:spPr bwMode="auto">
            <a:xfrm>
              <a:off x="16158" y="9769"/>
              <a:ext cx="463" cy="463"/>
            </a:xfrm>
            <a:custGeom>
              <a:avLst/>
              <a:gdLst>
                <a:gd name="T0" fmla="*/ 153 w 153"/>
                <a:gd name="T1" fmla="*/ 0 h 153"/>
                <a:gd name="T2" fmla="*/ 10 w 153"/>
                <a:gd name="T3" fmla="*/ 111 h 153"/>
                <a:gd name="T4" fmla="*/ 0 w 153"/>
                <a:gd name="T5" fmla="*/ 153 h 153"/>
                <a:gd name="T6" fmla="*/ 43 w 153"/>
                <a:gd name="T7" fmla="*/ 145 h 153"/>
                <a:gd name="T8" fmla="*/ 153 w 153"/>
                <a:gd name="T9" fmla="*/ 0 h 153"/>
              </a:gdLst>
              <a:ahLst/>
              <a:cxnLst>
                <a:cxn ang="0">
                  <a:pos x="T0" y="T1"/>
                </a:cxn>
                <a:cxn ang="0">
                  <a:pos x="T2" y="T3"/>
                </a:cxn>
                <a:cxn ang="0">
                  <a:pos x="T4" y="T5"/>
                </a:cxn>
                <a:cxn ang="0">
                  <a:pos x="T6" y="T7"/>
                </a:cxn>
                <a:cxn ang="0">
                  <a:pos x="T8" y="T9"/>
                </a:cxn>
              </a:cxnLst>
              <a:rect l="0" t="0" r="r" b="b"/>
              <a:pathLst>
                <a:path w="153" h="153">
                  <a:moveTo>
                    <a:pt x="153" y="0"/>
                  </a:moveTo>
                  <a:lnTo>
                    <a:pt x="10" y="111"/>
                  </a:lnTo>
                  <a:lnTo>
                    <a:pt x="0" y="153"/>
                  </a:lnTo>
                  <a:lnTo>
                    <a:pt x="43" y="145"/>
                  </a:lnTo>
                  <a:lnTo>
                    <a:pt x="153" y="0"/>
                  </a:lnTo>
                  <a:close/>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4" name="任意多边形 83"/>
            <p:cNvSpPr/>
            <p:nvPr>
              <p:custDataLst>
                <p:tags r:id="rId35"/>
              </p:custDataLst>
            </p:nvPr>
          </p:nvSpPr>
          <p:spPr bwMode="auto">
            <a:xfrm>
              <a:off x="16158" y="9769"/>
              <a:ext cx="463" cy="463"/>
            </a:xfrm>
            <a:custGeom>
              <a:avLst/>
              <a:gdLst>
                <a:gd name="T0" fmla="*/ 153 w 153"/>
                <a:gd name="T1" fmla="*/ 0 h 153"/>
                <a:gd name="T2" fmla="*/ 10 w 153"/>
                <a:gd name="T3" fmla="*/ 111 h 153"/>
                <a:gd name="T4" fmla="*/ 0 w 153"/>
                <a:gd name="T5" fmla="*/ 153 h 153"/>
                <a:gd name="T6" fmla="*/ 43 w 153"/>
                <a:gd name="T7" fmla="*/ 145 h 153"/>
                <a:gd name="T8" fmla="*/ 153 w 153"/>
                <a:gd name="T9" fmla="*/ 0 h 153"/>
              </a:gdLst>
              <a:ahLst/>
              <a:cxnLst>
                <a:cxn ang="0">
                  <a:pos x="T0" y="T1"/>
                </a:cxn>
                <a:cxn ang="0">
                  <a:pos x="T2" y="T3"/>
                </a:cxn>
                <a:cxn ang="0">
                  <a:pos x="T4" y="T5"/>
                </a:cxn>
                <a:cxn ang="0">
                  <a:pos x="T6" y="T7"/>
                </a:cxn>
                <a:cxn ang="0">
                  <a:pos x="T8" y="T9"/>
                </a:cxn>
              </a:cxnLst>
              <a:rect l="0" t="0" r="r" b="b"/>
              <a:pathLst>
                <a:path w="153" h="153">
                  <a:moveTo>
                    <a:pt x="153" y="0"/>
                  </a:moveTo>
                  <a:lnTo>
                    <a:pt x="10" y="111"/>
                  </a:lnTo>
                  <a:lnTo>
                    <a:pt x="0" y="153"/>
                  </a:lnTo>
                  <a:lnTo>
                    <a:pt x="43" y="145"/>
                  </a:lnTo>
                  <a:lnTo>
                    <a:pt x="153" y="0"/>
                  </a:lnTo>
                </a:path>
              </a:pathLst>
            </a:custGeom>
            <a:no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5" name="任意多边形 84"/>
            <p:cNvSpPr/>
            <p:nvPr>
              <p:custDataLst>
                <p:tags r:id="rId36"/>
              </p:custDataLst>
            </p:nvPr>
          </p:nvSpPr>
          <p:spPr bwMode="auto">
            <a:xfrm>
              <a:off x="15017" y="10788"/>
              <a:ext cx="587" cy="587"/>
            </a:xfrm>
            <a:custGeom>
              <a:avLst/>
              <a:gdLst>
                <a:gd name="T0" fmla="*/ 79 w 96"/>
                <a:gd name="T1" fmla="*/ 79 h 96"/>
                <a:gd name="T2" fmla="*/ 17 w 96"/>
                <a:gd name="T3" fmla="*/ 79 h 96"/>
                <a:gd name="T4" fmla="*/ 17 w 96"/>
                <a:gd name="T5" fmla="*/ 17 h 96"/>
                <a:gd name="T6" fmla="*/ 79 w 96"/>
                <a:gd name="T7" fmla="*/ 17 h 96"/>
                <a:gd name="T8" fmla="*/ 79 w 96"/>
                <a:gd name="T9" fmla="*/ 79 h 96"/>
              </a:gdLst>
              <a:ahLst/>
              <a:cxnLst>
                <a:cxn ang="0">
                  <a:pos x="T0" y="T1"/>
                </a:cxn>
                <a:cxn ang="0">
                  <a:pos x="T2" y="T3"/>
                </a:cxn>
                <a:cxn ang="0">
                  <a:pos x="T4" y="T5"/>
                </a:cxn>
                <a:cxn ang="0">
                  <a:pos x="T6" y="T7"/>
                </a:cxn>
                <a:cxn ang="0">
                  <a:pos x="T8" y="T9"/>
                </a:cxn>
              </a:cxnLst>
              <a:rect l="0" t="0" r="r" b="b"/>
              <a:pathLst>
                <a:path w="96" h="96">
                  <a:moveTo>
                    <a:pt x="79" y="79"/>
                  </a:moveTo>
                  <a:cubicBezTo>
                    <a:pt x="62" y="96"/>
                    <a:pt x="34" y="96"/>
                    <a:pt x="17" y="79"/>
                  </a:cubicBezTo>
                  <a:cubicBezTo>
                    <a:pt x="0" y="62"/>
                    <a:pt x="0" y="34"/>
                    <a:pt x="17" y="17"/>
                  </a:cubicBezTo>
                  <a:cubicBezTo>
                    <a:pt x="34" y="0"/>
                    <a:pt x="62" y="0"/>
                    <a:pt x="79" y="17"/>
                  </a:cubicBezTo>
                  <a:cubicBezTo>
                    <a:pt x="96" y="34"/>
                    <a:pt x="96" y="62"/>
                    <a:pt x="79" y="79"/>
                  </a:cubicBezTo>
                </a:path>
              </a:pathLst>
            </a:custGeom>
            <a:solidFill>
              <a:schemeClr val="lt2"/>
            </a:solidFill>
            <a:ln w="9525">
              <a:solidFill>
                <a:srgbClr val="000000"/>
              </a:solidFill>
              <a:round/>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6" name="任意多边形 85"/>
            <p:cNvSpPr/>
            <p:nvPr>
              <p:custDataLst>
                <p:tags r:id="rId37"/>
              </p:custDataLst>
            </p:nvPr>
          </p:nvSpPr>
          <p:spPr bwMode="auto">
            <a:xfrm>
              <a:off x="15017" y="10788"/>
              <a:ext cx="587" cy="587"/>
            </a:xfrm>
            <a:custGeom>
              <a:avLst/>
              <a:gdLst>
                <a:gd name="T0" fmla="*/ 48 w 96"/>
                <a:gd name="T1" fmla="*/ 96 h 96"/>
                <a:gd name="T2" fmla="*/ 14 w 96"/>
                <a:gd name="T3" fmla="*/ 82 h 96"/>
                <a:gd name="T4" fmla="*/ 0 w 96"/>
                <a:gd name="T5" fmla="*/ 48 h 96"/>
                <a:gd name="T6" fmla="*/ 14 w 96"/>
                <a:gd name="T7" fmla="*/ 14 h 96"/>
                <a:gd name="T8" fmla="*/ 48 w 96"/>
                <a:gd name="T9" fmla="*/ 0 h 96"/>
                <a:gd name="T10" fmla="*/ 82 w 96"/>
                <a:gd name="T11" fmla="*/ 14 h 96"/>
                <a:gd name="T12" fmla="*/ 96 w 96"/>
                <a:gd name="T13" fmla="*/ 48 h 96"/>
                <a:gd name="T14" fmla="*/ 82 w 96"/>
                <a:gd name="T15" fmla="*/ 82 h 96"/>
                <a:gd name="T16" fmla="*/ 48 w 96"/>
                <a:gd name="T17" fmla="*/ 96 h 96"/>
                <a:gd name="T18" fmla="*/ 48 w 96"/>
                <a:gd name="T19" fmla="*/ 10 h 96"/>
                <a:gd name="T20" fmla="*/ 21 w 96"/>
                <a:gd name="T21" fmla="*/ 21 h 96"/>
                <a:gd name="T22" fmla="*/ 10 w 96"/>
                <a:gd name="T23" fmla="*/ 48 h 96"/>
                <a:gd name="T24" fmla="*/ 21 w 96"/>
                <a:gd name="T25" fmla="*/ 75 h 96"/>
                <a:gd name="T26" fmla="*/ 48 w 96"/>
                <a:gd name="T27" fmla="*/ 86 h 96"/>
                <a:gd name="T28" fmla="*/ 75 w 96"/>
                <a:gd name="T29" fmla="*/ 75 h 96"/>
                <a:gd name="T30" fmla="*/ 86 w 96"/>
                <a:gd name="T31" fmla="*/ 48 h 96"/>
                <a:gd name="T32" fmla="*/ 75 w 96"/>
                <a:gd name="T33" fmla="*/ 21 h 96"/>
                <a:gd name="T34" fmla="*/ 48 w 96"/>
                <a:gd name="T35"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6">
                  <a:moveTo>
                    <a:pt x="48" y="96"/>
                  </a:moveTo>
                  <a:cubicBezTo>
                    <a:pt x="35" y="96"/>
                    <a:pt x="23" y="91"/>
                    <a:pt x="14" y="82"/>
                  </a:cubicBezTo>
                  <a:cubicBezTo>
                    <a:pt x="5" y="73"/>
                    <a:pt x="0" y="61"/>
                    <a:pt x="0" y="48"/>
                  </a:cubicBezTo>
                  <a:cubicBezTo>
                    <a:pt x="0" y="35"/>
                    <a:pt x="5" y="23"/>
                    <a:pt x="14" y="14"/>
                  </a:cubicBezTo>
                  <a:cubicBezTo>
                    <a:pt x="23" y="5"/>
                    <a:pt x="35" y="0"/>
                    <a:pt x="48" y="0"/>
                  </a:cubicBezTo>
                  <a:cubicBezTo>
                    <a:pt x="61" y="0"/>
                    <a:pt x="73" y="5"/>
                    <a:pt x="82" y="14"/>
                  </a:cubicBezTo>
                  <a:cubicBezTo>
                    <a:pt x="91" y="23"/>
                    <a:pt x="96" y="35"/>
                    <a:pt x="96" y="48"/>
                  </a:cubicBezTo>
                  <a:cubicBezTo>
                    <a:pt x="96" y="61"/>
                    <a:pt x="91" y="73"/>
                    <a:pt x="82" y="82"/>
                  </a:cubicBezTo>
                  <a:cubicBezTo>
                    <a:pt x="73" y="91"/>
                    <a:pt x="61" y="96"/>
                    <a:pt x="48" y="96"/>
                  </a:cubicBezTo>
                  <a:moveTo>
                    <a:pt x="48" y="10"/>
                  </a:moveTo>
                  <a:cubicBezTo>
                    <a:pt x="38" y="10"/>
                    <a:pt x="28" y="14"/>
                    <a:pt x="21" y="21"/>
                  </a:cubicBezTo>
                  <a:cubicBezTo>
                    <a:pt x="14" y="28"/>
                    <a:pt x="10" y="38"/>
                    <a:pt x="10" y="48"/>
                  </a:cubicBezTo>
                  <a:cubicBezTo>
                    <a:pt x="10" y="58"/>
                    <a:pt x="14" y="68"/>
                    <a:pt x="21" y="75"/>
                  </a:cubicBezTo>
                  <a:cubicBezTo>
                    <a:pt x="28" y="82"/>
                    <a:pt x="38" y="86"/>
                    <a:pt x="48" y="86"/>
                  </a:cubicBezTo>
                  <a:cubicBezTo>
                    <a:pt x="58" y="86"/>
                    <a:pt x="68" y="82"/>
                    <a:pt x="75" y="75"/>
                  </a:cubicBezTo>
                  <a:cubicBezTo>
                    <a:pt x="82" y="68"/>
                    <a:pt x="86" y="58"/>
                    <a:pt x="86" y="48"/>
                  </a:cubicBezTo>
                  <a:cubicBezTo>
                    <a:pt x="86" y="38"/>
                    <a:pt x="82" y="28"/>
                    <a:pt x="75" y="21"/>
                  </a:cubicBezTo>
                  <a:cubicBezTo>
                    <a:pt x="68" y="14"/>
                    <a:pt x="58" y="10"/>
                    <a:pt x="48" y="10"/>
                  </a:cubicBezTo>
                </a:path>
              </a:pathLst>
            </a:custGeom>
            <a:solidFill>
              <a:schemeClr val="dk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7" name="任意多边形 86"/>
            <p:cNvSpPr/>
            <p:nvPr>
              <p:custDataLst>
                <p:tags r:id="rId38"/>
              </p:custDataLst>
            </p:nvPr>
          </p:nvSpPr>
          <p:spPr bwMode="auto">
            <a:xfrm>
              <a:off x="16336" y="10056"/>
              <a:ext cx="0" cy="6"/>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path>
              </a:pathLst>
            </a:custGeom>
            <a:solidFill>
              <a:srgbClr val="264D6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8" name="任意多边形 87"/>
            <p:cNvSpPr/>
            <p:nvPr>
              <p:custDataLst>
                <p:tags r:id="rId39"/>
              </p:custDataLst>
            </p:nvPr>
          </p:nvSpPr>
          <p:spPr bwMode="auto">
            <a:xfrm>
              <a:off x="13968" y="12255"/>
              <a:ext cx="1086" cy="756"/>
            </a:xfrm>
            <a:custGeom>
              <a:avLst/>
              <a:gdLst>
                <a:gd name="T0" fmla="*/ 45 w 178"/>
                <a:gd name="T1" fmla="*/ 102 h 124"/>
                <a:gd name="T2" fmla="*/ 1 w 178"/>
                <a:gd name="T3" fmla="*/ 123 h 124"/>
                <a:gd name="T4" fmla="*/ 0 w 178"/>
                <a:gd name="T5" fmla="*/ 123 h 124"/>
                <a:gd name="T6" fmla="*/ 0 w 178"/>
                <a:gd name="T7" fmla="*/ 123 h 124"/>
                <a:gd name="T8" fmla="*/ 1 w 178"/>
                <a:gd name="T9" fmla="*/ 124 h 124"/>
                <a:gd name="T10" fmla="*/ 45 w 178"/>
                <a:gd name="T11" fmla="*/ 102 h 124"/>
                <a:gd name="T12" fmla="*/ 45 w 178"/>
                <a:gd name="T13" fmla="*/ 102 h 124"/>
                <a:gd name="T14" fmla="*/ 178 w 178"/>
                <a:gd name="T15" fmla="*/ 0 h 124"/>
                <a:gd name="T16" fmla="*/ 158 w 178"/>
                <a:gd name="T17" fmla="*/ 19 h 124"/>
                <a:gd name="T18" fmla="*/ 158 w 178"/>
                <a:gd name="T19" fmla="*/ 19 h 124"/>
                <a:gd name="T20" fmla="*/ 178 w 178"/>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24">
                  <a:moveTo>
                    <a:pt x="45" y="102"/>
                  </a:moveTo>
                  <a:cubicBezTo>
                    <a:pt x="31" y="110"/>
                    <a:pt x="16" y="117"/>
                    <a:pt x="1" y="123"/>
                  </a:cubicBezTo>
                  <a:cubicBezTo>
                    <a:pt x="1" y="123"/>
                    <a:pt x="1" y="123"/>
                    <a:pt x="0" y="123"/>
                  </a:cubicBezTo>
                  <a:cubicBezTo>
                    <a:pt x="0" y="123"/>
                    <a:pt x="0" y="123"/>
                    <a:pt x="0" y="123"/>
                  </a:cubicBezTo>
                  <a:cubicBezTo>
                    <a:pt x="1" y="124"/>
                    <a:pt x="1" y="124"/>
                    <a:pt x="1" y="124"/>
                  </a:cubicBezTo>
                  <a:cubicBezTo>
                    <a:pt x="16" y="117"/>
                    <a:pt x="31" y="110"/>
                    <a:pt x="45" y="102"/>
                  </a:cubicBezTo>
                  <a:cubicBezTo>
                    <a:pt x="45" y="102"/>
                    <a:pt x="45" y="102"/>
                    <a:pt x="45" y="102"/>
                  </a:cubicBezTo>
                  <a:moveTo>
                    <a:pt x="178" y="0"/>
                  </a:moveTo>
                  <a:cubicBezTo>
                    <a:pt x="172" y="6"/>
                    <a:pt x="165" y="13"/>
                    <a:pt x="158" y="19"/>
                  </a:cubicBezTo>
                  <a:cubicBezTo>
                    <a:pt x="158" y="19"/>
                    <a:pt x="158" y="19"/>
                    <a:pt x="158" y="19"/>
                  </a:cubicBezTo>
                  <a:cubicBezTo>
                    <a:pt x="165" y="13"/>
                    <a:pt x="172" y="6"/>
                    <a:pt x="178" y="0"/>
                  </a:cubicBezTo>
                </a:path>
              </a:pathLst>
            </a:custGeom>
            <a:solidFill>
              <a:srgbClr val="E5E5E5"/>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89" name="任意多边形 88"/>
            <p:cNvSpPr/>
            <p:nvPr>
              <p:custDataLst>
                <p:tags r:id="rId40"/>
              </p:custDataLst>
            </p:nvPr>
          </p:nvSpPr>
          <p:spPr bwMode="auto">
            <a:xfrm>
              <a:off x="13938" y="12993"/>
              <a:ext cx="30" cy="12"/>
            </a:xfrm>
            <a:custGeom>
              <a:avLst/>
              <a:gdLst>
                <a:gd name="T0" fmla="*/ 0 w 5"/>
                <a:gd name="T1" fmla="*/ 0 h 2"/>
                <a:gd name="T2" fmla="*/ 5 w 5"/>
                <a:gd name="T3" fmla="*/ 2 h 2"/>
                <a:gd name="T4" fmla="*/ 5 w 5"/>
                <a:gd name="T5" fmla="*/ 2 h 2"/>
                <a:gd name="T6" fmla="*/ 0 w 5"/>
                <a:gd name="T7" fmla="*/ 0 h 2"/>
              </a:gdLst>
              <a:ahLst/>
              <a:cxnLst>
                <a:cxn ang="0">
                  <a:pos x="T0" y="T1"/>
                </a:cxn>
                <a:cxn ang="0">
                  <a:pos x="T2" y="T3"/>
                </a:cxn>
                <a:cxn ang="0">
                  <a:pos x="T4" y="T5"/>
                </a:cxn>
                <a:cxn ang="0">
                  <a:pos x="T6" y="T7"/>
                </a:cxn>
              </a:cxnLst>
              <a:rect l="0" t="0" r="r" b="b"/>
              <a:pathLst>
                <a:path w="5" h="2">
                  <a:moveTo>
                    <a:pt x="0" y="0"/>
                  </a:moveTo>
                  <a:cubicBezTo>
                    <a:pt x="5" y="2"/>
                    <a:pt x="5" y="2"/>
                    <a:pt x="5" y="2"/>
                  </a:cubicBezTo>
                  <a:cubicBezTo>
                    <a:pt x="5" y="2"/>
                    <a:pt x="5" y="2"/>
                    <a:pt x="5" y="2"/>
                  </a:cubicBezTo>
                  <a:cubicBezTo>
                    <a:pt x="4" y="1"/>
                    <a:pt x="3" y="1"/>
                    <a:pt x="0" y="0"/>
                  </a:cubicBezTo>
                </a:path>
              </a:pathLst>
            </a:custGeom>
            <a:solidFill>
              <a:srgbClr val="E5C06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0" name="任意多边形 89"/>
            <p:cNvSpPr/>
            <p:nvPr>
              <p:custDataLst>
                <p:tags r:id="rId41"/>
              </p:custDataLst>
            </p:nvPr>
          </p:nvSpPr>
          <p:spPr bwMode="auto">
            <a:xfrm>
              <a:off x="14243" y="12370"/>
              <a:ext cx="690" cy="505"/>
            </a:xfrm>
            <a:custGeom>
              <a:avLst/>
              <a:gdLst>
                <a:gd name="T0" fmla="*/ 113 w 113"/>
                <a:gd name="T1" fmla="*/ 0 h 83"/>
                <a:gd name="T2" fmla="*/ 0 w 113"/>
                <a:gd name="T3" fmla="*/ 83 h 83"/>
                <a:gd name="T4" fmla="*/ 0 w 113"/>
                <a:gd name="T5" fmla="*/ 83 h 83"/>
                <a:gd name="T6" fmla="*/ 113 w 113"/>
                <a:gd name="T7" fmla="*/ 0 h 83"/>
                <a:gd name="T8" fmla="*/ 113 w 113"/>
                <a:gd name="T9" fmla="*/ 0 h 83"/>
              </a:gdLst>
              <a:ahLst/>
              <a:cxnLst>
                <a:cxn ang="0">
                  <a:pos x="T0" y="T1"/>
                </a:cxn>
                <a:cxn ang="0">
                  <a:pos x="T2" y="T3"/>
                </a:cxn>
                <a:cxn ang="0">
                  <a:pos x="T4" y="T5"/>
                </a:cxn>
                <a:cxn ang="0">
                  <a:pos x="T6" y="T7"/>
                </a:cxn>
                <a:cxn ang="0">
                  <a:pos x="T8" y="T9"/>
                </a:cxn>
              </a:cxnLst>
              <a:rect l="0" t="0" r="r" b="b"/>
              <a:pathLst>
                <a:path w="113" h="83">
                  <a:moveTo>
                    <a:pt x="113" y="0"/>
                  </a:moveTo>
                  <a:cubicBezTo>
                    <a:pt x="80" y="31"/>
                    <a:pt x="42" y="60"/>
                    <a:pt x="0" y="83"/>
                  </a:cubicBezTo>
                  <a:cubicBezTo>
                    <a:pt x="0" y="83"/>
                    <a:pt x="0" y="83"/>
                    <a:pt x="0" y="83"/>
                  </a:cubicBezTo>
                  <a:cubicBezTo>
                    <a:pt x="42" y="60"/>
                    <a:pt x="80" y="31"/>
                    <a:pt x="113" y="0"/>
                  </a:cubicBezTo>
                  <a:cubicBezTo>
                    <a:pt x="113" y="0"/>
                    <a:pt x="113" y="0"/>
                    <a:pt x="113" y="0"/>
                  </a:cubicBezTo>
                </a:path>
              </a:pathLst>
            </a:custGeom>
            <a:solidFill>
              <a:srgbClr val="264D6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1" name="任意多边形 90"/>
            <p:cNvSpPr/>
            <p:nvPr>
              <p:custDataLst>
                <p:tags r:id="rId42"/>
              </p:custDataLst>
            </p:nvPr>
          </p:nvSpPr>
          <p:spPr bwMode="auto">
            <a:xfrm>
              <a:off x="14957" y="10776"/>
              <a:ext cx="1062" cy="1295"/>
            </a:xfrm>
            <a:custGeom>
              <a:avLst/>
              <a:gdLst>
                <a:gd name="T0" fmla="*/ 153 w 174"/>
                <a:gd name="T1" fmla="*/ 0 h 212"/>
                <a:gd name="T2" fmla="*/ 101 w 174"/>
                <a:gd name="T3" fmla="*/ 71 h 212"/>
                <a:gd name="T4" fmla="*/ 92 w 174"/>
                <a:gd name="T5" fmla="*/ 84 h 212"/>
                <a:gd name="T6" fmla="*/ 89 w 174"/>
                <a:gd name="T7" fmla="*/ 87 h 212"/>
                <a:gd name="T8" fmla="*/ 0 w 174"/>
                <a:gd name="T9" fmla="*/ 189 h 212"/>
                <a:gd name="T10" fmla="*/ 44 w 174"/>
                <a:gd name="T11" fmla="*/ 212 h 212"/>
                <a:gd name="T12" fmla="*/ 174 w 174"/>
                <a:gd name="T13" fmla="*/ 11 h 212"/>
                <a:gd name="T14" fmla="*/ 153 w 174"/>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12">
                  <a:moveTo>
                    <a:pt x="153" y="0"/>
                  </a:moveTo>
                  <a:cubicBezTo>
                    <a:pt x="138" y="22"/>
                    <a:pt x="121" y="46"/>
                    <a:pt x="101" y="71"/>
                  </a:cubicBezTo>
                  <a:cubicBezTo>
                    <a:pt x="99" y="76"/>
                    <a:pt x="96" y="80"/>
                    <a:pt x="92" y="84"/>
                  </a:cubicBezTo>
                  <a:cubicBezTo>
                    <a:pt x="91" y="85"/>
                    <a:pt x="90" y="86"/>
                    <a:pt x="89" y="87"/>
                  </a:cubicBezTo>
                  <a:cubicBezTo>
                    <a:pt x="63" y="120"/>
                    <a:pt x="33" y="155"/>
                    <a:pt x="0" y="189"/>
                  </a:cubicBezTo>
                  <a:cubicBezTo>
                    <a:pt x="13" y="198"/>
                    <a:pt x="28" y="206"/>
                    <a:pt x="44" y="212"/>
                  </a:cubicBezTo>
                  <a:cubicBezTo>
                    <a:pt x="103" y="145"/>
                    <a:pt x="145" y="71"/>
                    <a:pt x="174" y="11"/>
                  </a:cubicBezTo>
                  <a:cubicBezTo>
                    <a:pt x="166" y="8"/>
                    <a:pt x="159" y="4"/>
                    <a:pt x="153" y="0"/>
                  </a:cubicBezTo>
                </a:path>
              </a:pathLst>
            </a:custGeom>
            <a:solidFill>
              <a:schemeClr val="lt2">
                <a:alpha val="32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2" name="任意多边形 91"/>
            <p:cNvSpPr/>
            <p:nvPr>
              <p:custDataLst>
                <p:tags r:id="rId43"/>
              </p:custDataLst>
            </p:nvPr>
          </p:nvSpPr>
          <p:spPr bwMode="auto">
            <a:xfrm>
              <a:off x="15928" y="10207"/>
              <a:ext cx="354" cy="569"/>
            </a:xfrm>
            <a:custGeom>
              <a:avLst/>
              <a:gdLst>
                <a:gd name="T0" fmla="*/ 58 w 58"/>
                <a:gd name="T1" fmla="*/ 0 h 93"/>
                <a:gd name="T2" fmla="*/ 52 w 58"/>
                <a:gd name="T3" fmla="*/ 1 h 93"/>
                <a:gd name="T4" fmla="*/ 0 w 58"/>
                <a:gd name="T5" fmla="*/ 83 h 93"/>
                <a:gd name="T6" fmla="*/ 20 w 58"/>
                <a:gd name="T7" fmla="*/ 93 h 93"/>
                <a:gd name="T8" fmla="*/ 58 w 58"/>
                <a:gd name="T9" fmla="*/ 0 h 93"/>
              </a:gdLst>
              <a:ahLst/>
              <a:cxnLst>
                <a:cxn ang="0">
                  <a:pos x="T0" y="T1"/>
                </a:cxn>
                <a:cxn ang="0">
                  <a:pos x="T2" y="T3"/>
                </a:cxn>
                <a:cxn ang="0">
                  <a:pos x="T4" y="T5"/>
                </a:cxn>
                <a:cxn ang="0">
                  <a:pos x="T6" y="T7"/>
                </a:cxn>
                <a:cxn ang="0">
                  <a:pos x="T8" y="T9"/>
                </a:cxn>
              </a:cxnLst>
              <a:rect l="0" t="0" r="r" b="b"/>
              <a:pathLst>
                <a:path w="58" h="93">
                  <a:moveTo>
                    <a:pt x="58" y="0"/>
                  </a:moveTo>
                  <a:cubicBezTo>
                    <a:pt x="52" y="1"/>
                    <a:pt x="52" y="1"/>
                    <a:pt x="52" y="1"/>
                  </a:cubicBezTo>
                  <a:cubicBezTo>
                    <a:pt x="41" y="20"/>
                    <a:pt x="24" y="49"/>
                    <a:pt x="0" y="83"/>
                  </a:cubicBezTo>
                  <a:cubicBezTo>
                    <a:pt x="6" y="87"/>
                    <a:pt x="13" y="90"/>
                    <a:pt x="20" y="93"/>
                  </a:cubicBezTo>
                  <a:cubicBezTo>
                    <a:pt x="39" y="53"/>
                    <a:pt x="51" y="20"/>
                    <a:pt x="58" y="0"/>
                  </a:cubicBezTo>
                </a:path>
              </a:pathLst>
            </a:custGeom>
            <a:solidFill>
              <a:schemeClr val="lt2">
                <a:alpha val="32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3" name="任意多边形 92"/>
            <p:cNvSpPr/>
            <p:nvPr>
              <p:custDataLst>
                <p:tags r:id="rId44"/>
              </p:custDataLst>
            </p:nvPr>
          </p:nvSpPr>
          <p:spPr bwMode="auto">
            <a:xfrm>
              <a:off x="13762" y="11986"/>
              <a:ext cx="1406" cy="1019"/>
            </a:xfrm>
            <a:custGeom>
              <a:avLst/>
              <a:gdLst>
                <a:gd name="T0" fmla="*/ 188 w 231"/>
                <a:gd name="T1" fmla="*/ 0 h 167"/>
                <a:gd name="T2" fmla="*/ 0 w 231"/>
                <a:gd name="T3" fmla="*/ 147 h 167"/>
                <a:gd name="T4" fmla="*/ 29 w 231"/>
                <a:gd name="T5" fmla="*/ 165 h 167"/>
                <a:gd name="T6" fmla="*/ 34 w 231"/>
                <a:gd name="T7" fmla="*/ 167 h 167"/>
                <a:gd name="T8" fmla="*/ 35 w 231"/>
                <a:gd name="T9" fmla="*/ 167 h 167"/>
                <a:gd name="T10" fmla="*/ 79 w 231"/>
                <a:gd name="T11" fmla="*/ 146 h 167"/>
                <a:gd name="T12" fmla="*/ 192 w 231"/>
                <a:gd name="T13" fmla="*/ 63 h 167"/>
                <a:gd name="T14" fmla="*/ 212 w 231"/>
                <a:gd name="T15" fmla="*/ 44 h 167"/>
                <a:gd name="T16" fmla="*/ 231 w 231"/>
                <a:gd name="T17" fmla="*/ 23 h 167"/>
                <a:gd name="T18" fmla="*/ 188 w 23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67">
                  <a:moveTo>
                    <a:pt x="188" y="0"/>
                  </a:moveTo>
                  <a:cubicBezTo>
                    <a:pt x="133" y="55"/>
                    <a:pt x="70" y="108"/>
                    <a:pt x="0" y="147"/>
                  </a:cubicBezTo>
                  <a:cubicBezTo>
                    <a:pt x="29" y="165"/>
                    <a:pt x="29" y="165"/>
                    <a:pt x="29" y="165"/>
                  </a:cubicBezTo>
                  <a:cubicBezTo>
                    <a:pt x="32" y="166"/>
                    <a:pt x="33" y="166"/>
                    <a:pt x="34" y="167"/>
                  </a:cubicBezTo>
                  <a:cubicBezTo>
                    <a:pt x="35" y="167"/>
                    <a:pt x="35" y="167"/>
                    <a:pt x="35" y="167"/>
                  </a:cubicBezTo>
                  <a:cubicBezTo>
                    <a:pt x="50" y="161"/>
                    <a:pt x="65" y="154"/>
                    <a:pt x="79" y="146"/>
                  </a:cubicBezTo>
                  <a:cubicBezTo>
                    <a:pt x="121" y="123"/>
                    <a:pt x="159" y="94"/>
                    <a:pt x="192" y="63"/>
                  </a:cubicBezTo>
                  <a:cubicBezTo>
                    <a:pt x="199" y="57"/>
                    <a:pt x="206" y="50"/>
                    <a:pt x="212" y="44"/>
                  </a:cubicBezTo>
                  <a:cubicBezTo>
                    <a:pt x="219" y="37"/>
                    <a:pt x="225" y="30"/>
                    <a:pt x="231" y="23"/>
                  </a:cubicBezTo>
                  <a:cubicBezTo>
                    <a:pt x="215" y="17"/>
                    <a:pt x="201" y="9"/>
                    <a:pt x="188" y="0"/>
                  </a:cubicBezTo>
                </a:path>
              </a:pathLst>
            </a:custGeom>
            <a:solidFill>
              <a:schemeClr val="lt2">
                <a:alpha val="32000"/>
              </a:schemeClr>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4" name="任意多边形 93"/>
            <p:cNvSpPr/>
            <p:nvPr>
              <p:custDataLst>
                <p:tags r:id="rId45"/>
              </p:custDataLst>
            </p:nvPr>
          </p:nvSpPr>
          <p:spPr bwMode="auto">
            <a:xfrm>
              <a:off x="15888" y="10715"/>
              <a:ext cx="160" cy="127"/>
            </a:xfrm>
            <a:custGeom>
              <a:avLst/>
              <a:gdLst>
                <a:gd name="T0" fmla="*/ 6 w 26"/>
                <a:gd name="T1" fmla="*/ 0 h 21"/>
                <a:gd name="T2" fmla="*/ 0 w 26"/>
                <a:gd name="T3" fmla="*/ 10 h 21"/>
                <a:gd name="T4" fmla="*/ 21 w 26"/>
                <a:gd name="T5" fmla="*/ 21 h 21"/>
                <a:gd name="T6" fmla="*/ 26 w 26"/>
                <a:gd name="T7" fmla="*/ 10 h 21"/>
                <a:gd name="T8" fmla="*/ 6 w 26"/>
                <a:gd name="T9" fmla="*/ 0 h 21"/>
              </a:gdLst>
              <a:ahLst/>
              <a:cxnLst>
                <a:cxn ang="0">
                  <a:pos x="T0" y="T1"/>
                </a:cxn>
                <a:cxn ang="0">
                  <a:pos x="T2" y="T3"/>
                </a:cxn>
                <a:cxn ang="0">
                  <a:pos x="T4" y="T5"/>
                </a:cxn>
                <a:cxn ang="0">
                  <a:pos x="T6" y="T7"/>
                </a:cxn>
                <a:cxn ang="0">
                  <a:pos x="T8" y="T9"/>
                </a:cxn>
              </a:cxnLst>
              <a:rect l="0" t="0" r="r" b="b"/>
              <a:pathLst>
                <a:path w="26" h="21">
                  <a:moveTo>
                    <a:pt x="6" y="0"/>
                  </a:moveTo>
                  <a:cubicBezTo>
                    <a:pt x="4" y="4"/>
                    <a:pt x="2" y="7"/>
                    <a:pt x="0" y="10"/>
                  </a:cubicBezTo>
                  <a:cubicBezTo>
                    <a:pt x="6" y="14"/>
                    <a:pt x="13" y="18"/>
                    <a:pt x="21" y="21"/>
                  </a:cubicBezTo>
                  <a:cubicBezTo>
                    <a:pt x="23" y="17"/>
                    <a:pt x="25" y="13"/>
                    <a:pt x="26" y="10"/>
                  </a:cubicBezTo>
                  <a:cubicBezTo>
                    <a:pt x="19" y="7"/>
                    <a:pt x="12" y="4"/>
                    <a:pt x="6" y="0"/>
                  </a:cubicBezTo>
                </a:path>
              </a:pathLst>
            </a:custGeom>
            <a:solidFill>
              <a:srgbClr val="BCDBE0"/>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5" name="任意多边形 94"/>
            <p:cNvSpPr/>
            <p:nvPr>
              <p:custDataLst>
                <p:tags r:id="rId46"/>
              </p:custDataLst>
            </p:nvPr>
          </p:nvSpPr>
          <p:spPr bwMode="auto">
            <a:xfrm>
              <a:off x="14908" y="11931"/>
              <a:ext cx="318" cy="194"/>
            </a:xfrm>
            <a:custGeom>
              <a:avLst/>
              <a:gdLst>
                <a:gd name="T0" fmla="*/ 8 w 52"/>
                <a:gd name="T1" fmla="*/ 0 h 32"/>
                <a:gd name="T2" fmla="*/ 0 w 52"/>
                <a:gd name="T3" fmla="*/ 9 h 32"/>
                <a:gd name="T4" fmla="*/ 43 w 52"/>
                <a:gd name="T5" fmla="*/ 32 h 32"/>
                <a:gd name="T6" fmla="*/ 52 w 52"/>
                <a:gd name="T7" fmla="*/ 23 h 32"/>
                <a:gd name="T8" fmla="*/ 8 w 52"/>
                <a:gd name="T9" fmla="*/ 0 h 32"/>
              </a:gdLst>
              <a:ahLst/>
              <a:cxnLst>
                <a:cxn ang="0">
                  <a:pos x="T0" y="T1"/>
                </a:cxn>
                <a:cxn ang="0">
                  <a:pos x="T2" y="T3"/>
                </a:cxn>
                <a:cxn ang="0">
                  <a:pos x="T4" y="T5"/>
                </a:cxn>
                <a:cxn ang="0">
                  <a:pos x="T6" y="T7"/>
                </a:cxn>
                <a:cxn ang="0">
                  <a:pos x="T8" y="T9"/>
                </a:cxn>
              </a:cxnLst>
              <a:rect l="0" t="0" r="r" b="b"/>
              <a:pathLst>
                <a:path w="52" h="32">
                  <a:moveTo>
                    <a:pt x="8" y="0"/>
                  </a:moveTo>
                  <a:cubicBezTo>
                    <a:pt x="5" y="3"/>
                    <a:pt x="2" y="6"/>
                    <a:pt x="0" y="9"/>
                  </a:cubicBezTo>
                  <a:cubicBezTo>
                    <a:pt x="13" y="18"/>
                    <a:pt x="27" y="26"/>
                    <a:pt x="43" y="32"/>
                  </a:cubicBezTo>
                  <a:cubicBezTo>
                    <a:pt x="46" y="29"/>
                    <a:pt x="49" y="26"/>
                    <a:pt x="52" y="23"/>
                  </a:cubicBezTo>
                  <a:cubicBezTo>
                    <a:pt x="36" y="17"/>
                    <a:pt x="21" y="9"/>
                    <a:pt x="8" y="0"/>
                  </a:cubicBezTo>
                </a:path>
              </a:pathLst>
            </a:custGeom>
            <a:solidFill>
              <a:srgbClr val="BCDBE0"/>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6" name="任意多边形 95"/>
            <p:cNvSpPr/>
            <p:nvPr>
              <p:custDataLst>
                <p:tags r:id="rId47"/>
              </p:custDataLst>
            </p:nvPr>
          </p:nvSpPr>
          <p:spPr bwMode="auto">
            <a:xfrm>
              <a:off x="16242" y="10068"/>
              <a:ext cx="88" cy="145"/>
            </a:xfrm>
            <a:custGeom>
              <a:avLst/>
              <a:gdLst>
                <a:gd name="T0" fmla="*/ 14 w 14"/>
                <a:gd name="T1" fmla="*/ 0 h 24"/>
                <a:gd name="T2" fmla="*/ 13 w 14"/>
                <a:gd name="T3" fmla="*/ 0 h 24"/>
                <a:gd name="T4" fmla="*/ 0 w 14"/>
                <a:gd name="T5" fmla="*/ 24 h 24"/>
                <a:gd name="T6" fmla="*/ 6 w 14"/>
                <a:gd name="T7" fmla="*/ 23 h 24"/>
                <a:gd name="T8" fmla="*/ 14 w 14"/>
                <a:gd name="T9" fmla="*/ 0 h 24"/>
              </a:gdLst>
              <a:ahLst/>
              <a:cxnLst>
                <a:cxn ang="0">
                  <a:pos x="T0" y="T1"/>
                </a:cxn>
                <a:cxn ang="0">
                  <a:pos x="T2" y="T3"/>
                </a:cxn>
                <a:cxn ang="0">
                  <a:pos x="T4" y="T5"/>
                </a:cxn>
                <a:cxn ang="0">
                  <a:pos x="T6" y="T7"/>
                </a:cxn>
                <a:cxn ang="0">
                  <a:pos x="T8" y="T9"/>
                </a:cxn>
              </a:cxnLst>
              <a:rect l="0" t="0" r="r" b="b"/>
              <a:pathLst>
                <a:path w="14" h="24">
                  <a:moveTo>
                    <a:pt x="14" y="0"/>
                  </a:moveTo>
                  <a:cubicBezTo>
                    <a:pt x="13" y="0"/>
                    <a:pt x="13" y="0"/>
                    <a:pt x="13" y="0"/>
                  </a:cubicBezTo>
                  <a:cubicBezTo>
                    <a:pt x="13" y="0"/>
                    <a:pt x="9" y="9"/>
                    <a:pt x="0" y="24"/>
                  </a:cubicBezTo>
                  <a:cubicBezTo>
                    <a:pt x="6" y="23"/>
                    <a:pt x="6" y="23"/>
                    <a:pt x="6" y="23"/>
                  </a:cubicBezTo>
                  <a:cubicBezTo>
                    <a:pt x="10" y="10"/>
                    <a:pt x="13" y="2"/>
                    <a:pt x="14" y="0"/>
                  </a:cubicBezTo>
                </a:path>
              </a:pathLst>
            </a:custGeom>
            <a:solidFill>
              <a:srgbClr val="264D62"/>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sp>
          <p:nvSpPr>
            <p:cNvPr id="97" name="任意多边形 96"/>
            <p:cNvSpPr/>
            <p:nvPr>
              <p:custDataLst>
                <p:tags r:id="rId48"/>
              </p:custDataLst>
            </p:nvPr>
          </p:nvSpPr>
          <p:spPr bwMode="auto">
            <a:xfrm>
              <a:off x="15498" y="11208"/>
              <a:ext cx="76" cy="100"/>
            </a:xfrm>
            <a:custGeom>
              <a:avLst/>
              <a:gdLst>
                <a:gd name="T0" fmla="*/ 12 w 12"/>
                <a:gd name="T1" fmla="*/ 0 h 16"/>
                <a:gd name="T2" fmla="*/ 0 w 12"/>
                <a:gd name="T3" fmla="*/ 16 h 16"/>
                <a:gd name="T4" fmla="*/ 3 w 12"/>
                <a:gd name="T5" fmla="*/ 13 h 16"/>
                <a:gd name="T6" fmla="*/ 12 w 12"/>
                <a:gd name="T7" fmla="*/ 0 h 16"/>
              </a:gdLst>
              <a:ahLst/>
              <a:cxnLst>
                <a:cxn ang="0">
                  <a:pos x="T0" y="T1"/>
                </a:cxn>
                <a:cxn ang="0">
                  <a:pos x="T2" y="T3"/>
                </a:cxn>
                <a:cxn ang="0">
                  <a:pos x="T4" y="T5"/>
                </a:cxn>
                <a:cxn ang="0">
                  <a:pos x="T6" y="T7"/>
                </a:cxn>
              </a:cxnLst>
              <a:rect l="0" t="0" r="r" b="b"/>
              <a:pathLst>
                <a:path w="12" h="16">
                  <a:moveTo>
                    <a:pt x="12" y="0"/>
                  </a:moveTo>
                  <a:cubicBezTo>
                    <a:pt x="8" y="5"/>
                    <a:pt x="5" y="11"/>
                    <a:pt x="0" y="16"/>
                  </a:cubicBezTo>
                  <a:cubicBezTo>
                    <a:pt x="1" y="15"/>
                    <a:pt x="2" y="14"/>
                    <a:pt x="3" y="13"/>
                  </a:cubicBezTo>
                  <a:cubicBezTo>
                    <a:pt x="7" y="9"/>
                    <a:pt x="10" y="5"/>
                    <a:pt x="12" y="0"/>
                  </a:cubicBezTo>
                </a:path>
              </a:pathLst>
            </a:custGeom>
            <a:solidFill>
              <a:srgbClr val="14333D"/>
            </a:solidFill>
            <a:ln>
              <a:noFill/>
            </a:ln>
          </p:spPr>
          <p:txBody>
            <a:bodyPr anchor="ctr"/>
            <a:lstStyle/>
            <a:p>
              <a:pPr algn="ctr"/>
              <a:endParaRPr>
                <a:solidFill>
                  <a:schemeClr val="dk1"/>
                </a:solidFill>
                <a:latin typeface="隶书" panose="02010509060101010101" pitchFamily="49" charset="-122"/>
                <a:ea typeface="隶书" panose="02010509060101010101" pitchFamily="49" charset="-122"/>
              </a:endParaRPr>
            </a:p>
          </p:txBody>
        </p:sp>
      </p:grpSp>
    </p:spTree>
    <p:custDataLst>
      <p:tags r:id="rId49"/>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367" name="组合 366"/>
          <p:cNvGrpSpPr/>
          <p:nvPr/>
        </p:nvGrpSpPr>
        <p:grpSpPr>
          <a:xfrm>
            <a:off x="1184275" y="1347193"/>
            <a:ext cx="9823450" cy="4822021"/>
            <a:chOff x="1156" y="2122"/>
            <a:chExt cx="15470" cy="7594"/>
          </a:xfrm>
        </p:grpSpPr>
        <p:grpSp>
          <p:nvGrpSpPr>
            <p:cNvPr id="192" name="组合 191"/>
            <p:cNvGrpSpPr/>
            <p:nvPr>
              <p:custDataLst>
                <p:tags r:id="rId12"/>
              </p:custDataLst>
            </p:nvPr>
          </p:nvGrpSpPr>
          <p:grpSpPr>
            <a:xfrm>
              <a:off x="1156" y="2578"/>
              <a:ext cx="3963" cy="6760"/>
              <a:chOff x="3141663" y="1141413"/>
              <a:chExt cx="2863850" cy="4886325"/>
            </a:xfrm>
          </p:grpSpPr>
          <p:sp>
            <p:nvSpPr>
              <p:cNvPr id="193" name="Freeform 5"/>
              <p:cNvSpPr/>
              <p:nvPr>
                <p:custDataLst>
                  <p:tags r:id="rId13"/>
                </p:custDataLst>
              </p:nvPr>
            </p:nvSpPr>
            <p:spPr bwMode="auto">
              <a:xfrm>
                <a:off x="3922713" y="2597150"/>
                <a:ext cx="276225" cy="404813"/>
              </a:xfrm>
              <a:custGeom>
                <a:avLst/>
                <a:gdLst>
                  <a:gd name="T0" fmla="*/ 347 w 347"/>
                  <a:gd name="T1" fmla="*/ 384 h 510"/>
                  <a:gd name="T2" fmla="*/ 322 w 347"/>
                  <a:gd name="T3" fmla="*/ 422 h 510"/>
                  <a:gd name="T4" fmla="*/ 292 w 347"/>
                  <a:gd name="T5" fmla="*/ 458 h 510"/>
                  <a:gd name="T6" fmla="*/ 265 w 347"/>
                  <a:gd name="T7" fmla="*/ 479 h 510"/>
                  <a:gd name="T8" fmla="*/ 233 w 347"/>
                  <a:gd name="T9" fmla="*/ 498 h 510"/>
                  <a:gd name="T10" fmla="*/ 194 w 347"/>
                  <a:gd name="T11" fmla="*/ 508 h 510"/>
                  <a:gd name="T12" fmla="*/ 174 w 347"/>
                  <a:gd name="T13" fmla="*/ 510 h 510"/>
                  <a:gd name="T14" fmla="*/ 134 w 347"/>
                  <a:gd name="T15" fmla="*/ 505 h 510"/>
                  <a:gd name="T16" fmla="*/ 99 w 347"/>
                  <a:gd name="T17" fmla="*/ 489 h 510"/>
                  <a:gd name="T18" fmla="*/ 69 w 347"/>
                  <a:gd name="T19" fmla="*/ 469 h 510"/>
                  <a:gd name="T20" fmla="*/ 43 w 347"/>
                  <a:gd name="T21" fmla="*/ 446 h 510"/>
                  <a:gd name="T22" fmla="*/ 11 w 347"/>
                  <a:gd name="T23" fmla="*/ 402 h 510"/>
                  <a:gd name="T24" fmla="*/ 0 w 347"/>
                  <a:gd name="T25" fmla="*/ 384 h 510"/>
                  <a:gd name="T26" fmla="*/ 15 w 347"/>
                  <a:gd name="T27" fmla="*/ 375 h 510"/>
                  <a:gd name="T28" fmla="*/ 27 w 347"/>
                  <a:gd name="T29" fmla="*/ 362 h 510"/>
                  <a:gd name="T30" fmla="*/ 48 w 347"/>
                  <a:gd name="T31" fmla="*/ 322 h 510"/>
                  <a:gd name="T32" fmla="*/ 58 w 347"/>
                  <a:gd name="T33" fmla="*/ 290 h 510"/>
                  <a:gd name="T34" fmla="*/ 75 w 347"/>
                  <a:gd name="T35" fmla="*/ 216 h 510"/>
                  <a:gd name="T36" fmla="*/ 80 w 347"/>
                  <a:gd name="T37" fmla="*/ 177 h 510"/>
                  <a:gd name="T38" fmla="*/ 82 w 347"/>
                  <a:gd name="T39" fmla="*/ 169 h 510"/>
                  <a:gd name="T40" fmla="*/ 84 w 347"/>
                  <a:gd name="T41" fmla="*/ 157 h 510"/>
                  <a:gd name="T42" fmla="*/ 87 w 347"/>
                  <a:gd name="T43" fmla="*/ 134 h 510"/>
                  <a:gd name="T44" fmla="*/ 94 w 347"/>
                  <a:gd name="T45" fmla="*/ 40 h 510"/>
                  <a:gd name="T46" fmla="*/ 263 w 347"/>
                  <a:gd name="T47" fmla="*/ 0 h 510"/>
                  <a:gd name="T48" fmla="*/ 265 w 347"/>
                  <a:gd name="T49" fmla="*/ 70 h 510"/>
                  <a:gd name="T50" fmla="*/ 268 w 347"/>
                  <a:gd name="T51" fmla="*/ 132 h 510"/>
                  <a:gd name="T52" fmla="*/ 270 w 347"/>
                  <a:gd name="T53" fmla="*/ 157 h 510"/>
                  <a:gd name="T54" fmla="*/ 270 w 347"/>
                  <a:gd name="T55" fmla="*/ 169 h 510"/>
                  <a:gd name="T56" fmla="*/ 272 w 347"/>
                  <a:gd name="T57" fmla="*/ 177 h 510"/>
                  <a:gd name="T58" fmla="*/ 285 w 347"/>
                  <a:gd name="T59" fmla="*/ 266 h 510"/>
                  <a:gd name="T60" fmla="*/ 302 w 347"/>
                  <a:gd name="T61" fmla="*/ 325 h 510"/>
                  <a:gd name="T62" fmla="*/ 310 w 347"/>
                  <a:gd name="T63" fmla="*/ 344 h 510"/>
                  <a:gd name="T64" fmla="*/ 325 w 347"/>
                  <a:gd name="T65" fmla="*/ 369 h 510"/>
                  <a:gd name="T66" fmla="*/ 339 w 347"/>
                  <a:gd name="T67" fmla="*/ 380 h 510"/>
                  <a:gd name="T68" fmla="*/ 347 w 347"/>
                  <a:gd name="T69" fmla="*/ 38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7" h="510">
                    <a:moveTo>
                      <a:pt x="347" y="384"/>
                    </a:moveTo>
                    <a:lnTo>
                      <a:pt x="347" y="384"/>
                    </a:lnTo>
                    <a:lnTo>
                      <a:pt x="337" y="402"/>
                    </a:lnTo>
                    <a:lnTo>
                      <a:pt x="322" y="422"/>
                    </a:lnTo>
                    <a:lnTo>
                      <a:pt x="303" y="446"/>
                    </a:lnTo>
                    <a:lnTo>
                      <a:pt x="292" y="458"/>
                    </a:lnTo>
                    <a:lnTo>
                      <a:pt x="278" y="469"/>
                    </a:lnTo>
                    <a:lnTo>
                      <a:pt x="265" y="479"/>
                    </a:lnTo>
                    <a:lnTo>
                      <a:pt x="250" y="489"/>
                    </a:lnTo>
                    <a:lnTo>
                      <a:pt x="233" y="498"/>
                    </a:lnTo>
                    <a:lnTo>
                      <a:pt x="215" y="505"/>
                    </a:lnTo>
                    <a:lnTo>
                      <a:pt x="194" y="508"/>
                    </a:lnTo>
                    <a:lnTo>
                      <a:pt x="174" y="510"/>
                    </a:lnTo>
                    <a:lnTo>
                      <a:pt x="174" y="510"/>
                    </a:lnTo>
                    <a:lnTo>
                      <a:pt x="152" y="508"/>
                    </a:lnTo>
                    <a:lnTo>
                      <a:pt x="134" y="505"/>
                    </a:lnTo>
                    <a:lnTo>
                      <a:pt x="116" y="498"/>
                    </a:lnTo>
                    <a:lnTo>
                      <a:pt x="99" y="489"/>
                    </a:lnTo>
                    <a:lnTo>
                      <a:pt x="82" y="479"/>
                    </a:lnTo>
                    <a:lnTo>
                      <a:pt x="69" y="469"/>
                    </a:lnTo>
                    <a:lnTo>
                      <a:pt x="55" y="458"/>
                    </a:lnTo>
                    <a:lnTo>
                      <a:pt x="43" y="446"/>
                    </a:lnTo>
                    <a:lnTo>
                      <a:pt x="25" y="422"/>
                    </a:lnTo>
                    <a:lnTo>
                      <a:pt x="11" y="402"/>
                    </a:lnTo>
                    <a:lnTo>
                      <a:pt x="0" y="384"/>
                    </a:lnTo>
                    <a:lnTo>
                      <a:pt x="0" y="384"/>
                    </a:lnTo>
                    <a:lnTo>
                      <a:pt x="8" y="380"/>
                    </a:lnTo>
                    <a:lnTo>
                      <a:pt x="15" y="375"/>
                    </a:lnTo>
                    <a:lnTo>
                      <a:pt x="20" y="369"/>
                    </a:lnTo>
                    <a:lnTo>
                      <a:pt x="27" y="362"/>
                    </a:lnTo>
                    <a:lnTo>
                      <a:pt x="38" y="344"/>
                    </a:lnTo>
                    <a:lnTo>
                      <a:pt x="48" y="322"/>
                    </a:lnTo>
                    <a:lnTo>
                      <a:pt x="48" y="322"/>
                    </a:lnTo>
                    <a:lnTo>
                      <a:pt x="58" y="290"/>
                    </a:lnTo>
                    <a:lnTo>
                      <a:pt x="67" y="253"/>
                    </a:lnTo>
                    <a:lnTo>
                      <a:pt x="75" y="216"/>
                    </a:lnTo>
                    <a:lnTo>
                      <a:pt x="80" y="177"/>
                    </a:lnTo>
                    <a:lnTo>
                      <a:pt x="80" y="177"/>
                    </a:lnTo>
                    <a:lnTo>
                      <a:pt x="82" y="169"/>
                    </a:lnTo>
                    <a:lnTo>
                      <a:pt x="82" y="169"/>
                    </a:lnTo>
                    <a:lnTo>
                      <a:pt x="84" y="157"/>
                    </a:lnTo>
                    <a:lnTo>
                      <a:pt x="84" y="157"/>
                    </a:lnTo>
                    <a:lnTo>
                      <a:pt x="87" y="134"/>
                    </a:lnTo>
                    <a:lnTo>
                      <a:pt x="87" y="134"/>
                    </a:lnTo>
                    <a:lnTo>
                      <a:pt x="90" y="82"/>
                    </a:lnTo>
                    <a:lnTo>
                      <a:pt x="94" y="40"/>
                    </a:lnTo>
                    <a:lnTo>
                      <a:pt x="95" y="1"/>
                    </a:lnTo>
                    <a:lnTo>
                      <a:pt x="263" y="0"/>
                    </a:lnTo>
                    <a:lnTo>
                      <a:pt x="263" y="0"/>
                    </a:lnTo>
                    <a:lnTo>
                      <a:pt x="265" y="70"/>
                    </a:lnTo>
                    <a:lnTo>
                      <a:pt x="268" y="132"/>
                    </a:lnTo>
                    <a:lnTo>
                      <a:pt x="268" y="132"/>
                    </a:lnTo>
                    <a:lnTo>
                      <a:pt x="270" y="157"/>
                    </a:lnTo>
                    <a:lnTo>
                      <a:pt x="270" y="157"/>
                    </a:lnTo>
                    <a:lnTo>
                      <a:pt x="270" y="169"/>
                    </a:lnTo>
                    <a:lnTo>
                      <a:pt x="270" y="169"/>
                    </a:lnTo>
                    <a:lnTo>
                      <a:pt x="272" y="177"/>
                    </a:lnTo>
                    <a:lnTo>
                      <a:pt x="272" y="177"/>
                    </a:lnTo>
                    <a:lnTo>
                      <a:pt x="278" y="226"/>
                    </a:lnTo>
                    <a:lnTo>
                      <a:pt x="285" y="266"/>
                    </a:lnTo>
                    <a:lnTo>
                      <a:pt x="293" y="298"/>
                    </a:lnTo>
                    <a:lnTo>
                      <a:pt x="302" y="325"/>
                    </a:lnTo>
                    <a:lnTo>
                      <a:pt x="302" y="325"/>
                    </a:lnTo>
                    <a:lnTo>
                      <a:pt x="310" y="344"/>
                    </a:lnTo>
                    <a:lnTo>
                      <a:pt x="319" y="359"/>
                    </a:lnTo>
                    <a:lnTo>
                      <a:pt x="325" y="369"/>
                    </a:lnTo>
                    <a:lnTo>
                      <a:pt x="332" y="375"/>
                    </a:lnTo>
                    <a:lnTo>
                      <a:pt x="339" y="380"/>
                    </a:lnTo>
                    <a:lnTo>
                      <a:pt x="344" y="382"/>
                    </a:lnTo>
                    <a:lnTo>
                      <a:pt x="347" y="384"/>
                    </a:lnTo>
                    <a:lnTo>
                      <a:pt x="347" y="384"/>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4" name="Freeform 6"/>
              <p:cNvSpPr/>
              <p:nvPr>
                <p:custDataLst>
                  <p:tags r:id="rId14"/>
                </p:custDataLst>
              </p:nvPr>
            </p:nvSpPr>
            <p:spPr bwMode="auto">
              <a:xfrm>
                <a:off x="3987800" y="2597150"/>
                <a:ext cx="149225" cy="139700"/>
              </a:xfrm>
              <a:custGeom>
                <a:avLst/>
                <a:gdLst>
                  <a:gd name="T0" fmla="*/ 188 w 188"/>
                  <a:gd name="T1" fmla="*/ 169 h 174"/>
                  <a:gd name="T2" fmla="*/ 188 w 188"/>
                  <a:gd name="T3" fmla="*/ 169 h 174"/>
                  <a:gd name="T4" fmla="*/ 141 w 188"/>
                  <a:gd name="T5" fmla="*/ 172 h 174"/>
                  <a:gd name="T6" fmla="*/ 91 w 188"/>
                  <a:gd name="T7" fmla="*/ 174 h 174"/>
                  <a:gd name="T8" fmla="*/ 91 w 188"/>
                  <a:gd name="T9" fmla="*/ 174 h 174"/>
                  <a:gd name="T10" fmla="*/ 44 w 188"/>
                  <a:gd name="T11" fmla="*/ 172 h 174"/>
                  <a:gd name="T12" fmla="*/ 0 w 188"/>
                  <a:gd name="T13" fmla="*/ 169 h 174"/>
                  <a:gd name="T14" fmla="*/ 0 w 188"/>
                  <a:gd name="T15" fmla="*/ 169 h 174"/>
                  <a:gd name="T16" fmla="*/ 2 w 188"/>
                  <a:gd name="T17" fmla="*/ 157 h 174"/>
                  <a:gd name="T18" fmla="*/ 2 w 188"/>
                  <a:gd name="T19" fmla="*/ 157 h 174"/>
                  <a:gd name="T20" fmla="*/ 5 w 188"/>
                  <a:gd name="T21" fmla="*/ 134 h 174"/>
                  <a:gd name="T22" fmla="*/ 5 w 188"/>
                  <a:gd name="T23" fmla="*/ 134 h 174"/>
                  <a:gd name="T24" fmla="*/ 8 w 188"/>
                  <a:gd name="T25" fmla="*/ 82 h 174"/>
                  <a:gd name="T26" fmla="*/ 12 w 188"/>
                  <a:gd name="T27" fmla="*/ 40 h 174"/>
                  <a:gd name="T28" fmla="*/ 13 w 188"/>
                  <a:gd name="T29" fmla="*/ 1 h 174"/>
                  <a:gd name="T30" fmla="*/ 181 w 188"/>
                  <a:gd name="T31" fmla="*/ 0 h 174"/>
                  <a:gd name="T32" fmla="*/ 181 w 188"/>
                  <a:gd name="T33" fmla="*/ 0 h 174"/>
                  <a:gd name="T34" fmla="*/ 183 w 188"/>
                  <a:gd name="T35" fmla="*/ 70 h 174"/>
                  <a:gd name="T36" fmla="*/ 186 w 188"/>
                  <a:gd name="T37" fmla="*/ 132 h 174"/>
                  <a:gd name="T38" fmla="*/ 186 w 188"/>
                  <a:gd name="T39" fmla="*/ 132 h 174"/>
                  <a:gd name="T40" fmla="*/ 188 w 188"/>
                  <a:gd name="T41" fmla="*/ 157 h 174"/>
                  <a:gd name="T42" fmla="*/ 188 w 188"/>
                  <a:gd name="T43" fmla="*/ 157 h 174"/>
                  <a:gd name="T44" fmla="*/ 188 w 188"/>
                  <a:gd name="T45" fmla="*/ 169 h 174"/>
                  <a:gd name="T46" fmla="*/ 188 w 188"/>
                  <a:gd name="T47" fmla="*/ 16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74">
                    <a:moveTo>
                      <a:pt x="188" y="169"/>
                    </a:moveTo>
                    <a:lnTo>
                      <a:pt x="188" y="169"/>
                    </a:lnTo>
                    <a:lnTo>
                      <a:pt x="141" y="172"/>
                    </a:lnTo>
                    <a:lnTo>
                      <a:pt x="91" y="174"/>
                    </a:lnTo>
                    <a:lnTo>
                      <a:pt x="91" y="174"/>
                    </a:lnTo>
                    <a:lnTo>
                      <a:pt x="44" y="172"/>
                    </a:lnTo>
                    <a:lnTo>
                      <a:pt x="0" y="169"/>
                    </a:lnTo>
                    <a:lnTo>
                      <a:pt x="0" y="169"/>
                    </a:lnTo>
                    <a:lnTo>
                      <a:pt x="2" y="157"/>
                    </a:lnTo>
                    <a:lnTo>
                      <a:pt x="2" y="157"/>
                    </a:lnTo>
                    <a:lnTo>
                      <a:pt x="5" y="134"/>
                    </a:lnTo>
                    <a:lnTo>
                      <a:pt x="5" y="134"/>
                    </a:lnTo>
                    <a:lnTo>
                      <a:pt x="8" y="82"/>
                    </a:lnTo>
                    <a:lnTo>
                      <a:pt x="12" y="40"/>
                    </a:lnTo>
                    <a:lnTo>
                      <a:pt x="13" y="1"/>
                    </a:lnTo>
                    <a:lnTo>
                      <a:pt x="181" y="0"/>
                    </a:lnTo>
                    <a:lnTo>
                      <a:pt x="181" y="0"/>
                    </a:lnTo>
                    <a:lnTo>
                      <a:pt x="183" y="70"/>
                    </a:lnTo>
                    <a:lnTo>
                      <a:pt x="186" y="132"/>
                    </a:lnTo>
                    <a:lnTo>
                      <a:pt x="186" y="132"/>
                    </a:lnTo>
                    <a:lnTo>
                      <a:pt x="188" y="157"/>
                    </a:lnTo>
                    <a:lnTo>
                      <a:pt x="188" y="157"/>
                    </a:lnTo>
                    <a:lnTo>
                      <a:pt x="188" y="169"/>
                    </a:lnTo>
                    <a:lnTo>
                      <a:pt x="188" y="169"/>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5" name="Freeform 7"/>
              <p:cNvSpPr/>
              <p:nvPr>
                <p:custDataLst>
                  <p:tags r:id="rId15"/>
                </p:custDataLst>
              </p:nvPr>
            </p:nvSpPr>
            <p:spPr bwMode="auto">
              <a:xfrm>
                <a:off x="3832225" y="5681663"/>
                <a:ext cx="90488" cy="195263"/>
              </a:xfrm>
              <a:custGeom>
                <a:avLst/>
                <a:gdLst>
                  <a:gd name="T0" fmla="*/ 112 w 112"/>
                  <a:gd name="T1" fmla="*/ 246 h 246"/>
                  <a:gd name="T2" fmla="*/ 16 w 112"/>
                  <a:gd name="T3" fmla="*/ 246 h 246"/>
                  <a:gd name="T4" fmla="*/ 6 w 112"/>
                  <a:gd name="T5" fmla="*/ 100 h 246"/>
                  <a:gd name="T6" fmla="*/ 0 w 112"/>
                  <a:gd name="T7" fmla="*/ 8 h 246"/>
                  <a:gd name="T8" fmla="*/ 97 w 112"/>
                  <a:gd name="T9" fmla="*/ 0 h 246"/>
                  <a:gd name="T10" fmla="*/ 102 w 112"/>
                  <a:gd name="T11" fmla="*/ 92 h 246"/>
                  <a:gd name="T12" fmla="*/ 112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112" y="246"/>
                    </a:moveTo>
                    <a:lnTo>
                      <a:pt x="16" y="246"/>
                    </a:lnTo>
                    <a:lnTo>
                      <a:pt x="6" y="100"/>
                    </a:lnTo>
                    <a:lnTo>
                      <a:pt x="0" y="8"/>
                    </a:lnTo>
                    <a:lnTo>
                      <a:pt x="97" y="0"/>
                    </a:lnTo>
                    <a:lnTo>
                      <a:pt x="102" y="92"/>
                    </a:lnTo>
                    <a:lnTo>
                      <a:pt x="112"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6" name="Freeform 8"/>
              <p:cNvSpPr/>
              <p:nvPr>
                <p:custDataLst>
                  <p:tags r:id="rId16"/>
                </p:custDataLst>
              </p:nvPr>
            </p:nvSpPr>
            <p:spPr bwMode="auto">
              <a:xfrm>
                <a:off x="3568700" y="5816600"/>
                <a:ext cx="377825" cy="203200"/>
              </a:xfrm>
              <a:custGeom>
                <a:avLst/>
                <a:gdLst>
                  <a:gd name="T0" fmla="*/ 333 w 477"/>
                  <a:gd name="T1" fmla="*/ 7 h 255"/>
                  <a:gd name="T2" fmla="*/ 334 w 477"/>
                  <a:gd name="T3" fmla="*/ 28 h 255"/>
                  <a:gd name="T4" fmla="*/ 333 w 477"/>
                  <a:gd name="T5" fmla="*/ 50 h 255"/>
                  <a:gd name="T6" fmla="*/ 321 w 477"/>
                  <a:gd name="T7" fmla="*/ 74 h 255"/>
                  <a:gd name="T8" fmla="*/ 299 w 477"/>
                  <a:gd name="T9" fmla="*/ 94 h 255"/>
                  <a:gd name="T10" fmla="*/ 260 w 477"/>
                  <a:gd name="T11" fmla="*/ 111 h 255"/>
                  <a:gd name="T12" fmla="*/ 203 w 477"/>
                  <a:gd name="T13" fmla="*/ 116 h 255"/>
                  <a:gd name="T14" fmla="*/ 123 w 477"/>
                  <a:gd name="T15" fmla="*/ 109 h 255"/>
                  <a:gd name="T16" fmla="*/ 114 w 477"/>
                  <a:gd name="T17" fmla="*/ 107 h 255"/>
                  <a:gd name="T18" fmla="*/ 89 w 477"/>
                  <a:gd name="T19" fmla="*/ 111 h 255"/>
                  <a:gd name="T20" fmla="*/ 67 w 477"/>
                  <a:gd name="T21" fmla="*/ 122 h 255"/>
                  <a:gd name="T22" fmla="*/ 61 w 477"/>
                  <a:gd name="T23" fmla="*/ 129 h 255"/>
                  <a:gd name="T24" fmla="*/ 34 w 477"/>
                  <a:gd name="T25" fmla="*/ 156 h 255"/>
                  <a:gd name="T26" fmla="*/ 12 w 477"/>
                  <a:gd name="T27" fmla="*/ 190 h 255"/>
                  <a:gd name="T28" fmla="*/ 2 w 477"/>
                  <a:gd name="T29" fmla="*/ 215 h 255"/>
                  <a:gd name="T30" fmla="*/ 0 w 477"/>
                  <a:gd name="T31" fmla="*/ 231 h 255"/>
                  <a:gd name="T32" fmla="*/ 5 w 477"/>
                  <a:gd name="T33" fmla="*/ 248 h 255"/>
                  <a:gd name="T34" fmla="*/ 10 w 477"/>
                  <a:gd name="T35" fmla="*/ 255 h 255"/>
                  <a:gd name="T36" fmla="*/ 225 w 477"/>
                  <a:gd name="T37" fmla="*/ 253 h 255"/>
                  <a:gd name="T38" fmla="*/ 323 w 477"/>
                  <a:gd name="T39" fmla="*/ 250 h 255"/>
                  <a:gd name="T40" fmla="*/ 393 w 477"/>
                  <a:gd name="T41" fmla="*/ 245 h 255"/>
                  <a:gd name="T42" fmla="*/ 462 w 477"/>
                  <a:gd name="T43" fmla="*/ 233 h 255"/>
                  <a:gd name="T44" fmla="*/ 469 w 477"/>
                  <a:gd name="T45" fmla="*/ 231 h 255"/>
                  <a:gd name="T46" fmla="*/ 475 w 477"/>
                  <a:gd name="T47" fmla="*/ 186 h 255"/>
                  <a:gd name="T48" fmla="*/ 477 w 477"/>
                  <a:gd name="T49" fmla="*/ 136 h 255"/>
                  <a:gd name="T50" fmla="*/ 472 w 477"/>
                  <a:gd name="T51" fmla="*/ 74 h 255"/>
                  <a:gd name="T52" fmla="*/ 470 w 477"/>
                  <a:gd name="T53" fmla="*/ 67 h 255"/>
                  <a:gd name="T54" fmla="*/ 462 w 477"/>
                  <a:gd name="T55" fmla="*/ 52 h 255"/>
                  <a:gd name="T56" fmla="*/ 457 w 477"/>
                  <a:gd name="T57" fmla="*/ 27 h 255"/>
                  <a:gd name="T58" fmla="*/ 453 w 477"/>
                  <a:gd name="T59" fmla="*/ 7 h 255"/>
                  <a:gd name="T60" fmla="*/ 450 w 477"/>
                  <a:gd name="T61" fmla="*/ 0 h 255"/>
                  <a:gd name="T62" fmla="*/ 333 w 477"/>
                  <a:gd name="T63" fmla="*/ 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7" h="255">
                    <a:moveTo>
                      <a:pt x="333" y="7"/>
                    </a:moveTo>
                    <a:lnTo>
                      <a:pt x="333" y="7"/>
                    </a:lnTo>
                    <a:lnTo>
                      <a:pt x="334" y="12"/>
                    </a:lnTo>
                    <a:lnTo>
                      <a:pt x="334" y="28"/>
                    </a:lnTo>
                    <a:lnTo>
                      <a:pt x="334" y="39"/>
                    </a:lnTo>
                    <a:lnTo>
                      <a:pt x="333" y="50"/>
                    </a:lnTo>
                    <a:lnTo>
                      <a:pt x="328" y="62"/>
                    </a:lnTo>
                    <a:lnTo>
                      <a:pt x="321" y="74"/>
                    </a:lnTo>
                    <a:lnTo>
                      <a:pt x="311" y="84"/>
                    </a:lnTo>
                    <a:lnTo>
                      <a:pt x="299" y="94"/>
                    </a:lnTo>
                    <a:lnTo>
                      <a:pt x="282" y="104"/>
                    </a:lnTo>
                    <a:lnTo>
                      <a:pt x="260" y="111"/>
                    </a:lnTo>
                    <a:lnTo>
                      <a:pt x="235" y="114"/>
                    </a:lnTo>
                    <a:lnTo>
                      <a:pt x="203" y="116"/>
                    </a:lnTo>
                    <a:lnTo>
                      <a:pt x="166" y="114"/>
                    </a:lnTo>
                    <a:lnTo>
                      <a:pt x="123" y="109"/>
                    </a:lnTo>
                    <a:lnTo>
                      <a:pt x="123" y="109"/>
                    </a:lnTo>
                    <a:lnTo>
                      <a:pt x="114" y="107"/>
                    </a:lnTo>
                    <a:lnTo>
                      <a:pt x="106" y="107"/>
                    </a:lnTo>
                    <a:lnTo>
                      <a:pt x="89" y="111"/>
                    </a:lnTo>
                    <a:lnTo>
                      <a:pt x="74" y="117"/>
                    </a:lnTo>
                    <a:lnTo>
                      <a:pt x="67" y="122"/>
                    </a:lnTo>
                    <a:lnTo>
                      <a:pt x="61" y="129"/>
                    </a:lnTo>
                    <a:lnTo>
                      <a:pt x="61" y="129"/>
                    </a:lnTo>
                    <a:lnTo>
                      <a:pt x="47" y="141"/>
                    </a:lnTo>
                    <a:lnTo>
                      <a:pt x="34" y="156"/>
                    </a:lnTo>
                    <a:lnTo>
                      <a:pt x="22" y="173"/>
                    </a:lnTo>
                    <a:lnTo>
                      <a:pt x="12" y="190"/>
                    </a:lnTo>
                    <a:lnTo>
                      <a:pt x="4" y="206"/>
                    </a:lnTo>
                    <a:lnTo>
                      <a:pt x="2" y="215"/>
                    </a:lnTo>
                    <a:lnTo>
                      <a:pt x="0" y="223"/>
                    </a:lnTo>
                    <a:lnTo>
                      <a:pt x="0" y="231"/>
                    </a:lnTo>
                    <a:lnTo>
                      <a:pt x="2" y="240"/>
                    </a:lnTo>
                    <a:lnTo>
                      <a:pt x="5" y="248"/>
                    </a:lnTo>
                    <a:lnTo>
                      <a:pt x="10" y="255"/>
                    </a:lnTo>
                    <a:lnTo>
                      <a:pt x="10" y="255"/>
                    </a:lnTo>
                    <a:lnTo>
                      <a:pt x="123" y="255"/>
                    </a:lnTo>
                    <a:lnTo>
                      <a:pt x="225" y="253"/>
                    </a:lnTo>
                    <a:lnTo>
                      <a:pt x="277" y="253"/>
                    </a:lnTo>
                    <a:lnTo>
                      <a:pt x="323" y="250"/>
                    </a:lnTo>
                    <a:lnTo>
                      <a:pt x="323" y="250"/>
                    </a:lnTo>
                    <a:lnTo>
                      <a:pt x="393" y="245"/>
                    </a:lnTo>
                    <a:lnTo>
                      <a:pt x="438" y="238"/>
                    </a:lnTo>
                    <a:lnTo>
                      <a:pt x="462" y="233"/>
                    </a:lnTo>
                    <a:lnTo>
                      <a:pt x="469" y="231"/>
                    </a:lnTo>
                    <a:lnTo>
                      <a:pt x="469" y="231"/>
                    </a:lnTo>
                    <a:lnTo>
                      <a:pt x="470" y="220"/>
                    </a:lnTo>
                    <a:lnTo>
                      <a:pt x="475" y="186"/>
                    </a:lnTo>
                    <a:lnTo>
                      <a:pt x="477" y="163"/>
                    </a:lnTo>
                    <a:lnTo>
                      <a:pt x="477" y="136"/>
                    </a:lnTo>
                    <a:lnTo>
                      <a:pt x="477" y="107"/>
                    </a:lnTo>
                    <a:lnTo>
                      <a:pt x="472" y="74"/>
                    </a:lnTo>
                    <a:lnTo>
                      <a:pt x="472" y="74"/>
                    </a:lnTo>
                    <a:lnTo>
                      <a:pt x="470" y="67"/>
                    </a:lnTo>
                    <a:lnTo>
                      <a:pt x="465" y="59"/>
                    </a:lnTo>
                    <a:lnTo>
                      <a:pt x="462" y="52"/>
                    </a:lnTo>
                    <a:lnTo>
                      <a:pt x="460" y="42"/>
                    </a:lnTo>
                    <a:lnTo>
                      <a:pt x="457" y="27"/>
                    </a:lnTo>
                    <a:lnTo>
                      <a:pt x="453" y="7"/>
                    </a:lnTo>
                    <a:lnTo>
                      <a:pt x="453" y="7"/>
                    </a:lnTo>
                    <a:lnTo>
                      <a:pt x="452" y="2"/>
                    </a:lnTo>
                    <a:lnTo>
                      <a:pt x="450" y="0"/>
                    </a:lnTo>
                    <a:lnTo>
                      <a:pt x="447" y="0"/>
                    </a:lnTo>
                    <a:lnTo>
                      <a:pt x="333" y="7"/>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7" name="Freeform 9"/>
              <p:cNvSpPr/>
              <p:nvPr>
                <p:custDataLst>
                  <p:tags r:id="rId17"/>
                </p:custDataLst>
              </p:nvPr>
            </p:nvSpPr>
            <p:spPr bwMode="auto">
              <a:xfrm>
                <a:off x="4191000" y="5681663"/>
                <a:ext cx="88900" cy="195263"/>
              </a:xfrm>
              <a:custGeom>
                <a:avLst/>
                <a:gdLst>
                  <a:gd name="T0" fmla="*/ 0 w 112"/>
                  <a:gd name="T1" fmla="*/ 246 h 246"/>
                  <a:gd name="T2" fmla="*/ 94 w 112"/>
                  <a:gd name="T3" fmla="*/ 246 h 246"/>
                  <a:gd name="T4" fmla="*/ 106 w 112"/>
                  <a:gd name="T5" fmla="*/ 100 h 246"/>
                  <a:gd name="T6" fmla="*/ 112 w 112"/>
                  <a:gd name="T7" fmla="*/ 8 h 246"/>
                  <a:gd name="T8" fmla="*/ 15 w 112"/>
                  <a:gd name="T9" fmla="*/ 0 h 246"/>
                  <a:gd name="T10" fmla="*/ 8 w 112"/>
                  <a:gd name="T11" fmla="*/ 92 h 246"/>
                  <a:gd name="T12" fmla="*/ 0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0" y="246"/>
                    </a:moveTo>
                    <a:lnTo>
                      <a:pt x="94" y="246"/>
                    </a:lnTo>
                    <a:lnTo>
                      <a:pt x="106" y="100"/>
                    </a:lnTo>
                    <a:lnTo>
                      <a:pt x="112" y="8"/>
                    </a:lnTo>
                    <a:lnTo>
                      <a:pt x="15" y="0"/>
                    </a:lnTo>
                    <a:lnTo>
                      <a:pt x="8" y="92"/>
                    </a:lnTo>
                    <a:lnTo>
                      <a:pt x="0"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8" name="Freeform 10"/>
              <p:cNvSpPr/>
              <p:nvPr>
                <p:custDataLst>
                  <p:tags r:id="rId18"/>
                </p:custDataLst>
              </p:nvPr>
            </p:nvSpPr>
            <p:spPr bwMode="auto">
              <a:xfrm>
                <a:off x="3667125" y="4159250"/>
                <a:ext cx="776288" cy="1585913"/>
              </a:xfrm>
              <a:custGeom>
                <a:avLst/>
                <a:gdLst>
                  <a:gd name="T0" fmla="*/ 976 w 976"/>
                  <a:gd name="T1" fmla="*/ 4 h 1998"/>
                  <a:gd name="T2" fmla="*/ 953 w 976"/>
                  <a:gd name="T3" fmla="*/ 232 h 1998"/>
                  <a:gd name="T4" fmla="*/ 775 w 976"/>
                  <a:gd name="T5" fmla="*/ 1998 h 1998"/>
                  <a:gd name="T6" fmla="*/ 644 w 976"/>
                  <a:gd name="T7" fmla="*/ 1983 h 1998"/>
                  <a:gd name="T8" fmla="*/ 661 w 976"/>
                  <a:gd name="T9" fmla="*/ 1810 h 1998"/>
                  <a:gd name="T10" fmla="*/ 678 w 976"/>
                  <a:gd name="T11" fmla="*/ 1596 h 1998"/>
                  <a:gd name="T12" fmla="*/ 686 w 976"/>
                  <a:gd name="T13" fmla="*/ 1361 h 1998"/>
                  <a:gd name="T14" fmla="*/ 686 w 976"/>
                  <a:gd name="T15" fmla="*/ 1123 h 1998"/>
                  <a:gd name="T16" fmla="*/ 681 w 976"/>
                  <a:gd name="T17" fmla="*/ 1009 h 1998"/>
                  <a:gd name="T18" fmla="*/ 671 w 976"/>
                  <a:gd name="T19" fmla="*/ 901 h 1998"/>
                  <a:gd name="T20" fmla="*/ 656 w 976"/>
                  <a:gd name="T21" fmla="*/ 804 h 1998"/>
                  <a:gd name="T22" fmla="*/ 636 w 976"/>
                  <a:gd name="T23" fmla="*/ 717 h 1998"/>
                  <a:gd name="T24" fmla="*/ 609 w 976"/>
                  <a:gd name="T25" fmla="*/ 645 h 1998"/>
                  <a:gd name="T26" fmla="*/ 585 w 976"/>
                  <a:gd name="T27" fmla="*/ 601 h 1998"/>
                  <a:gd name="T28" fmla="*/ 567 w 976"/>
                  <a:gd name="T29" fmla="*/ 577 h 1998"/>
                  <a:gd name="T30" fmla="*/ 547 w 976"/>
                  <a:gd name="T31" fmla="*/ 559 h 1998"/>
                  <a:gd name="T32" fmla="*/ 525 w 976"/>
                  <a:gd name="T33" fmla="*/ 544 h 1998"/>
                  <a:gd name="T34" fmla="*/ 500 w 976"/>
                  <a:gd name="T35" fmla="*/ 537 h 1998"/>
                  <a:gd name="T36" fmla="*/ 488 w 976"/>
                  <a:gd name="T37" fmla="*/ 536 h 1998"/>
                  <a:gd name="T38" fmla="*/ 463 w 976"/>
                  <a:gd name="T39" fmla="*/ 541 h 1998"/>
                  <a:gd name="T40" fmla="*/ 439 w 976"/>
                  <a:gd name="T41" fmla="*/ 551 h 1998"/>
                  <a:gd name="T42" fmla="*/ 417 w 976"/>
                  <a:gd name="T43" fmla="*/ 567 h 1998"/>
                  <a:gd name="T44" fmla="*/ 399 w 976"/>
                  <a:gd name="T45" fmla="*/ 588 h 1998"/>
                  <a:gd name="T46" fmla="*/ 380 w 976"/>
                  <a:gd name="T47" fmla="*/ 614 h 1998"/>
                  <a:gd name="T48" fmla="*/ 350 w 976"/>
                  <a:gd name="T49" fmla="*/ 678 h 1998"/>
                  <a:gd name="T50" fmla="*/ 327 w 976"/>
                  <a:gd name="T51" fmla="*/ 759 h 1998"/>
                  <a:gd name="T52" fmla="*/ 310 w 976"/>
                  <a:gd name="T53" fmla="*/ 851 h 1998"/>
                  <a:gd name="T54" fmla="*/ 297 w 976"/>
                  <a:gd name="T55" fmla="*/ 953 h 1998"/>
                  <a:gd name="T56" fmla="*/ 290 w 976"/>
                  <a:gd name="T57" fmla="*/ 1064 h 1998"/>
                  <a:gd name="T58" fmla="*/ 285 w 976"/>
                  <a:gd name="T59" fmla="*/ 1240 h 1998"/>
                  <a:gd name="T60" fmla="*/ 290 w 976"/>
                  <a:gd name="T61" fmla="*/ 1480 h 1998"/>
                  <a:gd name="T62" fmla="*/ 302 w 976"/>
                  <a:gd name="T63" fmla="*/ 1706 h 1998"/>
                  <a:gd name="T64" fmla="*/ 318 w 976"/>
                  <a:gd name="T65" fmla="*/ 1903 h 1998"/>
                  <a:gd name="T66" fmla="*/ 196 w 976"/>
                  <a:gd name="T67" fmla="*/ 1998 h 1998"/>
                  <a:gd name="T68" fmla="*/ 100 w 976"/>
                  <a:gd name="T69" fmla="*/ 1029 h 1998"/>
                  <a:gd name="T70" fmla="*/ 21 w 976"/>
                  <a:gd name="T71" fmla="*/ 232 h 1998"/>
                  <a:gd name="T72" fmla="*/ 466 w 976"/>
                  <a:gd name="T73" fmla="*/ 0 h 1998"/>
                  <a:gd name="T74" fmla="*/ 486 w 976"/>
                  <a:gd name="T7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1998">
                    <a:moveTo>
                      <a:pt x="976" y="4"/>
                    </a:moveTo>
                    <a:lnTo>
                      <a:pt x="976" y="4"/>
                    </a:lnTo>
                    <a:lnTo>
                      <a:pt x="953" y="232"/>
                    </a:lnTo>
                    <a:lnTo>
                      <a:pt x="953" y="232"/>
                    </a:lnTo>
                    <a:lnTo>
                      <a:pt x="872" y="1029"/>
                    </a:lnTo>
                    <a:lnTo>
                      <a:pt x="775" y="1998"/>
                    </a:lnTo>
                    <a:lnTo>
                      <a:pt x="644" y="1983"/>
                    </a:lnTo>
                    <a:lnTo>
                      <a:pt x="644" y="1983"/>
                    </a:lnTo>
                    <a:lnTo>
                      <a:pt x="652" y="1903"/>
                    </a:lnTo>
                    <a:lnTo>
                      <a:pt x="661" y="1810"/>
                    </a:lnTo>
                    <a:lnTo>
                      <a:pt x="669" y="1708"/>
                    </a:lnTo>
                    <a:lnTo>
                      <a:pt x="678" y="1596"/>
                    </a:lnTo>
                    <a:lnTo>
                      <a:pt x="683" y="1480"/>
                    </a:lnTo>
                    <a:lnTo>
                      <a:pt x="686" y="1361"/>
                    </a:lnTo>
                    <a:lnTo>
                      <a:pt x="688" y="1240"/>
                    </a:lnTo>
                    <a:lnTo>
                      <a:pt x="686" y="1123"/>
                    </a:lnTo>
                    <a:lnTo>
                      <a:pt x="684" y="1066"/>
                    </a:lnTo>
                    <a:lnTo>
                      <a:pt x="681" y="1009"/>
                    </a:lnTo>
                    <a:lnTo>
                      <a:pt x="676" y="955"/>
                    </a:lnTo>
                    <a:lnTo>
                      <a:pt x="671" y="901"/>
                    </a:lnTo>
                    <a:lnTo>
                      <a:pt x="664" y="851"/>
                    </a:lnTo>
                    <a:lnTo>
                      <a:pt x="656" y="804"/>
                    </a:lnTo>
                    <a:lnTo>
                      <a:pt x="646" y="759"/>
                    </a:lnTo>
                    <a:lnTo>
                      <a:pt x="636" y="717"/>
                    </a:lnTo>
                    <a:lnTo>
                      <a:pt x="624" y="678"/>
                    </a:lnTo>
                    <a:lnTo>
                      <a:pt x="609" y="645"/>
                    </a:lnTo>
                    <a:lnTo>
                      <a:pt x="594" y="614"/>
                    </a:lnTo>
                    <a:lnTo>
                      <a:pt x="585" y="601"/>
                    </a:lnTo>
                    <a:lnTo>
                      <a:pt x="575" y="588"/>
                    </a:lnTo>
                    <a:lnTo>
                      <a:pt x="567" y="577"/>
                    </a:lnTo>
                    <a:lnTo>
                      <a:pt x="557" y="567"/>
                    </a:lnTo>
                    <a:lnTo>
                      <a:pt x="547" y="559"/>
                    </a:lnTo>
                    <a:lnTo>
                      <a:pt x="535" y="551"/>
                    </a:lnTo>
                    <a:lnTo>
                      <a:pt x="525" y="544"/>
                    </a:lnTo>
                    <a:lnTo>
                      <a:pt x="513" y="541"/>
                    </a:lnTo>
                    <a:lnTo>
                      <a:pt x="500" y="537"/>
                    </a:lnTo>
                    <a:lnTo>
                      <a:pt x="488" y="536"/>
                    </a:lnTo>
                    <a:lnTo>
                      <a:pt x="488" y="536"/>
                    </a:lnTo>
                    <a:lnTo>
                      <a:pt x="474" y="537"/>
                    </a:lnTo>
                    <a:lnTo>
                      <a:pt x="463" y="541"/>
                    </a:lnTo>
                    <a:lnTo>
                      <a:pt x="451" y="544"/>
                    </a:lnTo>
                    <a:lnTo>
                      <a:pt x="439" y="551"/>
                    </a:lnTo>
                    <a:lnTo>
                      <a:pt x="427" y="557"/>
                    </a:lnTo>
                    <a:lnTo>
                      <a:pt x="417" y="567"/>
                    </a:lnTo>
                    <a:lnTo>
                      <a:pt x="407" y="577"/>
                    </a:lnTo>
                    <a:lnTo>
                      <a:pt x="399" y="588"/>
                    </a:lnTo>
                    <a:lnTo>
                      <a:pt x="389" y="601"/>
                    </a:lnTo>
                    <a:lnTo>
                      <a:pt x="380" y="614"/>
                    </a:lnTo>
                    <a:lnTo>
                      <a:pt x="365" y="645"/>
                    </a:lnTo>
                    <a:lnTo>
                      <a:pt x="350" y="678"/>
                    </a:lnTo>
                    <a:lnTo>
                      <a:pt x="339" y="717"/>
                    </a:lnTo>
                    <a:lnTo>
                      <a:pt x="327" y="759"/>
                    </a:lnTo>
                    <a:lnTo>
                      <a:pt x="318" y="802"/>
                    </a:lnTo>
                    <a:lnTo>
                      <a:pt x="310" y="851"/>
                    </a:lnTo>
                    <a:lnTo>
                      <a:pt x="303" y="901"/>
                    </a:lnTo>
                    <a:lnTo>
                      <a:pt x="297" y="953"/>
                    </a:lnTo>
                    <a:lnTo>
                      <a:pt x="293" y="1009"/>
                    </a:lnTo>
                    <a:lnTo>
                      <a:pt x="290" y="1064"/>
                    </a:lnTo>
                    <a:lnTo>
                      <a:pt x="286" y="1123"/>
                    </a:lnTo>
                    <a:lnTo>
                      <a:pt x="285" y="1240"/>
                    </a:lnTo>
                    <a:lnTo>
                      <a:pt x="286" y="1361"/>
                    </a:lnTo>
                    <a:lnTo>
                      <a:pt x="290" y="1480"/>
                    </a:lnTo>
                    <a:lnTo>
                      <a:pt x="295" y="1596"/>
                    </a:lnTo>
                    <a:lnTo>
                      <a:pt x="302" y="1706"/>
                    </a:lnTo>
                    <a:lnTo>
                      <a:pt x="310" y="1810"/>
                    </a:lnTo>
                    <a:lnTo>
                      <a:pt x="318" y="1903"/>
                    </a:lnTo>
                    <a:lnTo>
                      <a:pt x="327" y="1982"/>
                    </a:lnTo>
                    <a:lnTo>
                      <a:pt x="196" y="1998"/>
                    </a:lnTo>
                    <a:lnTo>
                      <a:pt x="196" y="1998"/>
                    </a:lnTo>
                    <a:lnTo>
                      <a:pt x="100" y="1029"/>
                    </a:lnTo>
                    <a:lnTo>
                      <a:pt x="21" y="232"/>
                    </a:lnTo>
                    <a:lnTo>
                      <a:pt x="21" y="232"/>
                    </a:lnTo>
                    <a:lnTo>
                      <a:pt x="0" y="2"/>
                    </a:lnTo>
                    <a:lnTo>
                      <a:pt x="466" y="0"/>
                    </a:lnTo>
                    <a:lnTo>
                      <a:pt x="476" y="0"/>
                    </a:lnTo>
                    <a:lnTo>
                      <a:pt x="486" y="0"/>
                    </a:lnTo>
                    <a:lnTo>
                      <a:pt x="976" y="4"/>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9" name="Freeform 11"/>
              <p:cNvSpPr/>
              <p:nvPr>
                <p:custDataLst>
                  <p:tags r:id="rId19"/>
                </p:custDataLst>
              </p:nvPr>
            </p:nvSpPr>
            <p:spPr bwMode="auto">
              <a:xfrm>
                <a:off x="3667125" y="4159250"/>
                <a:ext cx="776288" cy="238125"/>
              </a:xfrm>
              <a:custGeom>
                <a:avLst/>
                <a:gdLst>
                  <a:gd name="T0" fmla="*/ 976 w 976"/>
                  <a:gd name="T1" fmla="*/ 4 h 299"/>
                  <a:gd name="T2" fmla="*/ 976 w 976"/>
                  <a:gd name="T3" fmla="*/ 4 h 299"/>
                  <a:gd name="T4" fmla="*/ 948 w 976"/>
                  <a:gd name="T5" fmla="*/ 281 h 299"/>
                  <a:gd name="T6" fmla="*/ 572 w 976"/>
                  <a:gd name="T7" fmla="*/ 299 h 299"/>
                  <a:gd name="T8" fmla="*/ 402 w 976"/>
                  <a:gd name="T9" fmla="*/ 299 h 299"/>
                  <a:gd name="T10" fmla="*/ 28 w 976"/>
                  <a:gd name="T11" fmla="*/ 289 h 299"/>
                  <a:gd name="T12" fmla="*/ 28 w 976"/>
                  <a:gd name="T13" fmla="*/ 289 h 299"/>
                  <a:gd name="T14" fmla="*/ 0 w 976"/>
                  <a:gd name="T15" fmla="*/ 2 h 299"/>
                  <a:gd name="T16" fmla="*/ 466 w 976"/>
                  <a:gd name="T17" fmla="*/ 0 h 299"/>
                  <a:gd name="T18" fmla="*/ 476 w 976"/>
                  <a:gd name="T19" fmla="*/ 0 h 299"/>
                  <a:gd name="T20" fmla="*/ 486 w 976"/>
                  <a:gd name="T21" fmla="*/ 0 h 299"/>
                  <a:gd name="T22" fmla="*/ 976 w 976"/>
                  <a:gd name="T23" fmla="*/ 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6" h="299">
                    <a:moveTo>
                      <a:pt x="976" y="4"/>
                    </a:moveTo>
                    <a:lnTo>
                      <a:pt x="976" y="4"/>
                    </a:lnTo>
                    <a:lnTo>
                      <a:pt x="948" y="281"/>
                    </a:lnTo>
                    <a:lnTo>
                      <a:pt x="572" y="299"/>
                    </a:lnTo>
                    <a:lnTo>
                      <a:pt x="402" y="299"/>
                    </a:lnTo>
                    <a:lnTo>
                      <a:pt x="28" y="289"/>
                    </a:lnTo>
                    <a:lnTo>
                      <a:pt x="28" y="289"/>
                    </a:lnTo>
                    <a:lnTo>
                      <a:pt x="0" y="2"/>
                    </a:lnTo>
                    <a:lnTo>
                      <a:pt x="466" y="0"/>
                    </a:lnTo>
                    <a:lnTo>
                      <a:pt x="476" y="0"/>
                    </a:lnTo>
                    <a:lnTo>
                      <a:pt x="486" y="0"/>
                    </a:lnTo>
                    <a:lnTo>
                      <a:pt x="976" y="4"/>
                    </a:lnTo>
                    <a:close/>
                  </a:path>
                </a:pathLst>
              </a:custGeom>
              <a:solidFill>
                <a:srgbClr val="24273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0" name="Rectangle 12"/>
              <p:cNvSpPr>
                <a:spLocks noChangeArrowheads="1"/>
              </p:cNvSpPr>
              <p:nvPr>
                <p:custDataLst>
                  <p:tags r:id="rId20"/>
                </p:custDataLst>
              </p:nvPr>
            </p:nvSpPr>
            <p:spPr bwMode="auto">
              <a:xfrm>
                <a:off x="3665538" y="3335338"/>
                <a:ext cx="1588" cy="1588"/>
              </a:xfrm>
              <a:prstGeom prst="rect">
                <a:avLst/>
              </a:prstGeom>
              <a:solidFill>
                <a:srgbClr val="F0A8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1" name="Freeform 13"/>
              <p:cNvSpPr/>
              <p:nvPr>
                <p:custDataLst>
                  <p:tags r:id="rId21"/>
                </p:custDataLst>
              </p:nvPr>
            </p:nvSpPr>
            <p:spPr bwMode="auto">
              <a:xfrm>
                <a:off x="3408363" y="1884363"/>
                <a:ext cx="176213" cy="327025"/>
              </a:xfrm>
              <a:custGeom>
                <a:avLst/>
                <a:gdLst>
                  <a:gd name="T0" fmla="*/ 191 w 221"/>
                  <a:gd name="T1" fmla="*/ 78 h 413"/>
                  <a:gd name="T2" fmla="*/ 191 w 221"/>
                  <a:gd name="T3" fmla="*/ 78 h 413"/>
                  <a:gd name="T4" fmla="*/ 185 w 221"/>
                  <a:gd name="T5" fmla="*/ 71 h 413"/>
                  <a:gd name="T6" fmla="*/ 169 w 221"/>
                  <a:gd name="T7" fmla="*/ 54 h 413"/>
                  <a:gd name="T8" fmla="*/ 148 w 221"/>
                  <a:gd name="T9" fmla="*/ 34 h 413"/>
                  <a:gd name="T10" fmla="*/ 134 w 221"/>
                  <a:gd name="T11" fmla="*/ 24 h 413"/>
                  <a:gd name="T12" fmla="*/ 121 w 221"/>
                  <a:gd name="T13" fmla="*/ 16 h 413"/>
                  <a:gd name="T14" fmla="*/ 106 w 221"/>
                  <a:gd name="T15" fmla="*/ 7 h 413"/>
                  <a:gd name="T16" fmla="*/ 92 w 221"/>
                  <a:gd name="T17" fmla="*/ 2 h 413"/>
                  <a:gd name="T18" fmla="*/ 77 w 221"/>
                  <a:gd name="T19" fmla="*/ 0 h 413"/>
                  <a:gd name="T20" fmla="*/ 69 w 221"/>
                  <a:gd name="T21" fmla="*/ 2 h 413"/>
                  <a:gd name="T22" fmla="*/ 62 w 221"/>
                  <a:gd name="T23" fmla="*/ 2 h 413"/>
                  <a:gd name="T24" fmla="*/ 55 w 221"/>
                  <a:gd name="T25" fmla="*/ 6 h 413"/>
                  <a:gd name="T26" fmla="*/ 49 w 221"/>
                  <a:gd name="T27" fmla="*/ 9 h 413"/>
                  <a:gd name="T28" fmla="*/ 42 w 221"/>
                  <a:gd name="T29" fmla="*/ 14 h 413"/>
                  <a:gd name="T30" fmla="*/ 35 w 221"/>
                  <a:gd name="T31" fmla="*/ 21 h 413"/>
                  <a:gd name="T32" fmla="*/ 29 w 221"/>
                  <a:gd name="T33" fmla="*/ 29 h 413"/>
                  <a:gd name="T34" fmla="*/ 23 w 221"/>
                  <a:gd name="T35" fmla="*/ 39 h 413"/>
                  <a:gd name="T36" fmla="*/ 17 w 221"/>
                  <a:gd name="T37" fmla="*/ 49 h 413"/>
                  <a:gd name="T38" fmla="*/ 12 w 221"/>
                  <a:gd name="T39" fmla="*/ 63 h 413"/>
                  <a:gd name="T40" fmla="*/ 12 w 221"/>
                  <a:gd name="T41" fmla="*/ 63 h 413"/>
                  <a:gd name="T42" fmla="*/ 7 w 221"/>
                  <a:gd name="T43" fmla="*/ 79 h 413"/>
                  <a:gd name="T44" fmla="*/ 3 w 221"/>
                  <a:gd name="T45" fmla="*/ 94 h 413"/>
                  <a:gd name="T46" fmla="*/ 2 w 221"/>
                  <a:gd name="T47" fmla="*/ 113 h 413"/>
                  <a:gd name="T48" fmla="*/ 0 w 221"/>
                  <a:gd name="T49" fmla="*/ 130 h 413"/>
                  <a:gd name="T50" fmla="*/ 0 w 221"/>
                  <a:gd name="T51" fmla="*/ 148 h 413"/>
                  <a:gd name="T52" fmla="*/ 2 w 221"/>
                  <a:gd name="T53" fmla="*/ 167 h 413"/>
                  <a:gd name="T54" fmla="*/ 5 w 221"/>
                  <a:gd name="T55" fmla="*/ 203 h 413"/>
                  <a:gd name="T56" fmla="*/ 13 w 221"/>
                  <a:gd name="T57" fmla="*/ 242 h 413"/>
                  <a:gd name="T58" fmla="*/ 25 w 221"/>
                  <a:gd name="T59" fmla="*/ 277 h 413"/>
                  <a:gd name="T60" fmla="*/ 40 w 221"/>
                  <a:gd name="T61" fmla="*/ 311 h 413"/>
                  <a:gd name="T62" fmla="*/ 57 w 221"/>
                  <a:gd name="T63" fmla="*/ 341 h 413"/>
                  <a:gd name="T64" fmla="*/ 65 w 221"/>
                  <a:gd name="T65" fmla="*/ 354 h 413"/>
                  <a:gd name="T66" fmla="*/ 75 w 221"/>
                  <a:gd name="T67" fmla="*/ 368 h 413"/>
                  <a:gd name="T68" fmla="*/ 84 w 221"/>
                  <a:gd name="T69" fmla="*/ 378 h 413"/>
                  <a:gd name="T70" fmla="*/ 94 w 221"/>
                  <a:gd name="T71" fmla="*/ 388 h 413"/>
                  <a:gd name="T72" fmla="*/ 106 w 221"/>
                  <a:gd name="T73" fmla="*/ 396 h 413"/>
                  <a:gd name="T74" fmla="*/ 116 w 221"/>
                  <a:gd name="T75" fmla="*/ 403 h 413"/>
                  <a:gd name="T76" fmla="*/ 126 w 221"/>
                  <a:gd name="T77" fmla="*/ 408 h 413"/>
                  <a:gd name="T78" fmla="*/ 138 w 221"/>
                  <a:gd name="T79" fmla="*/ 411 h 413"/>
                  <a:gd name="T80" fmla="*/ 148 w 221"/>
                  <a:gd name="T81" fmla="*/ 413 h 413"/>
                  <a:gd name="T82" fmla="*/ 159 w 221"/>
                  <a:gd name="T83" fmla="*/ 411 h 413"/>
                  <a:gd name="T84" fmla="*/ 169 w 221"/>
                  <a:gd name="T85" fmla="*/ 408 h 413"/>
                  <a:gd name="T86" fmla="*/ 181 w 221"/>
                  <a:gd name="T87" fmla="*/ 403 h 413"/>
                  <a:gd name="T88" fmla="*/ 191 w 221"/>
                  <a:gd name="T89" fmla="*/ 395 h 413"/>
                  <a:gd name="T90" fmla="*/ 201 w 221"/>
                  <a:gd name="T91" fmla="*/ 383 h 413"/>
                  <a:gd name="T92" fmla="*/ 213 w 221"/>
                  <a:gd name="T93" fmla="*/ 370 h 413"/>
                  <a:gd name="T94" fmla="*/ 221 w 221"/>
                  <a:gd name="T95" fmla="*/ 354 h 413"/>
                  <a:gd name="T96" fmla="*/ 221 w 221"/>
                  <a:gd name="T97" fmla="*/ 354 h 413"/>
                  <a:gd name="T98" fmla="*/ 216 w 221"/>
                  <a:gd name="T99" fmla="*/ 333 h 413"/>
                  <a:gd name="T100" fmla="*/ 211 w 221"/>
                  <a:gd name="T101" fmla="*/ 307 h 413"/>
                  <a:gd name="T102" fmla="*/ 205 w 221"/>
                  <a:gd name="T103" fmla="*/ 274 h 413"/>
                  <a:gd name="T104" fmla="*/ 198 w 221"/>
                  <a:gd name="T105" fmla="*/ 234 h 413"/>
                  <a:gd name="T106" fmla="*/ 193 w 221"/>
                  <a:gd name="T107" fmla="*/ 187 h 413"/>
                  <a:gd name="T108" fmla="*/ 190 w 221"/>
                  <a:gd name="T109" fmla="*/ 135 h 413"/>
                  <a:gd name="T110" fmla="*/ 191 w 221"/>
                  <a:gd name="T111" fmla="*/ 78 h 413"/>
                  <a:gd name="T112" fmla="*/ 191 w 221"/>
                  <a:gd name="T113" fmla="*/ 7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413">
                    <a:moveTo>
                      <a:pt x="191" y="78"/>
                    </a:moveTo>
                    <a:lnTo>
                      <a:pt x="191" y="78"/>
                    </a:lnTo>
                    <a:lnTo>
                      <a:pt x="185" y="71"/>
                    </a:lnTo>
                    <a:lnTo>
                      <a:pt x="169" y="54"/>
                    </a:lnTo>
                    <a:lnTo>
                      <a:pt x="148" y="34"/>
                    </a:lnTo>
                    <a:lnTo>
                      <a:pt x="134" y="24"/>
                    </a:lnTo>
                    <a:lnTo>
                      <a:pt x="121" y="16"/>
                    </a:lnTo>
                    <a:lnTo>
                      <a:pt x="106" y="7"/>
                    </a:lnTo>
                    <a:lnTo>
                      <a:pt x="92" y="2"/>
                    </a:lnTo>
                    <a:lnTo>
                      <a:pt x="77" y="0"/>
                    </a:lnTo>
                    <a:lnTo>
                      <a:pt x="69" y="2"/>
                    </a:lnTo>
                    <a:lnTo>
                      <a:pt x="62" y="2"/>
                    </a:lnTo>
                    <a:lnTo>
                      <a:pt x="55" y="6"/>
                    </a:lnTo>
                    <a:lnTo>
                      <a:pt x="49" y="9"/>
                    </a:lnTo>
                    <a:lnTo>
                      <a:pt x="42" y="14"/>
                    </a:lnTo>
                    <a:lnTo>
                      <a:pt x="35" y="21"/>
                    </a:lnTo>
                    <a:lnTo>
                      <a:pt x="29" y="29"/>
                    </a:lnTo>
                    <a:lnTo>
                      <a:pt x="23" y="39"/>
                    </a:lnTo>
                    <a:lnTo>
                      <a:pt x="17" y="49"/>
                    </a:lnTo>
                    <a:lnTo>
                      <a:pt x="12" y="63"/>
                    </a:lnTo>
                    <a:lnTo>
                      <a:pt x="12" y="63"/>
                    </a:lnTo>
                    <a:lnTo>
                      <a:pt x="7" y="79"/>
                    </a:lnTo>
                    <a:lnTo>
                      <a:pt x="3" y="94"/>
                    </a:lnTo>
                    <a:lnTo>
                      <a:pt x="2" y="113"/>
                    </a:lnTo>
                    <a:lnTo>
                      <a:pt x="0" y="130"/>
                    </a:lnTo>
                    <a:lnTo>
                      <a:pt x="0" y="148"/>
                    </a:lnTo>
                    <a:lnTo>
                      <a:pt x="2" y="167"/>
                    </a:lnTo>
                    <a:lnTo>
                      <a:pt x="5" y="203"/>
                    </a:lnTo>
                    <a:lnTo>
                      <a:pt x="13" y="242"/>
                    </a:lnTo>
                    <a:lnTo>
                      <a:pt x="25" y="277"/>
                    </a:lnTo>
                    <a:lnTo>
                      <a:pt x="40" y="311"/>
                    </a:lnTo>
                    <a:lnTo>
                      <a:pt x="57" y="341"/>
                    </a:lnTo>
                    <a:lnTo>
                      <a:pt x="65" y="354"/>
                    </a:lnTo>
                    <a:lnTo>
                      <a:pt x="75" y="368"/>
                    </a:lnTo>
                    <a:lnTo>
                      <a:pt x="84" y="378"/>
                    </a:lnTo>
                    <a:lnTo>
                      <a:pt x="94" y="388"/>
                    </a:lnTo>
                    <a:lnTo>
                      <a:pt x="106" y="396"/>
                    </a:lnTo>
                    <a:lnTo>
                      <a:pt x="116" y="403"/>
                    </a:lnTo>
                    <a:lnTo>
                      <a:pt x="126" y="408"/>
                    </a:lnTo>
                    <a:lnTo>
                      <a:pt x="138" y="411"/>
                    </a:lnTo>
                    <a:lnTo>
                      <a:pt x="148" y="413"/>
                    </a:lnTo>
                    <a:lnTo>
                      <a:pt x="159" y="411"/>
                    </a:lnTo>
                    <a:lnTo>
                      <a:pt x="169" y="408"/>
                    </a:lnTo>
                    <a:lnTo>
                      <a:pt x="181" y="403"/>
                    </a:lnTo>
                    <a:lnTo>
                      <a:pt x="191" y="395"/>
                    </a:lnTo>
                    <a:lnTo>
                      <a:pt x="201" y="383"/>
                    </a:lnTo>
                    <a:lnTo>
                      <a:pt x="213" y="370"/>
                    </a:lnTo>
                    <a:lnTo>
                      <a:pt x="221" y="354"/>
                    </a:lnTo>
                    <a:lnTo>
                      <a:pt x="221" y="354"/>
                    </a:lnTo>
                    <a:lnTo>
                      <a:pt x="216" y="333"/>
                    </a:lnTo>
                    <a:lnTo>
                      <a:pt x="211" y="307"/>
                    </a:lnTo>
                    <a:lnTo>
                      <a:pt x="205" y="274"/>
                    </a:lnTo>
                    <a:lnTo>
                      <a:pt x="198" y="234"/>
                    </a:lnTo>
                    <a:lnTo>
                      <a:pt x="193" y="187"/>
                    </a:lnTo>
                    <a:lnTo>
                      <a:pt x="190" y="135"/>
                    </a:lnTo>
                    <a:lnTo>
                      <a:pt x="191" y="78"/>
                    </a:lnTo>
                    <a:lnTo>
                      <a:pt x="191" y="78"/>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2" name="Freeform 14"/>
              <p:cNvSpPr/>
              <p:nvPr>
                <p:custDataLst>
                  <p:tags r:id="rId22"/>
                </p:custDataLst>
              </p:nvPr>
            </p:nvSpPr>
            <p:spPr bwMode="auto">
              <a:xfrm>
                <a:off x="3455988" y="1974850"/>
                <a:ext cx="74613" cy="150813"/>
              </a:xfrm>
              <a:custGeom>
                <a:avLst/>
                <a:gdLst>
                  <a:gd name="T0" fmla="*/ 94 w 94"/>
                  <a:gd name="T1" fmla="*/ 191 h 191"/>
                  <a:gd name="T2" fmla="*/ 94 w 94"/>
                  <a:gd name="T3" fmla="*/ 191 h 191"/>
                  <a:gd name="T4" fmla="*/ 94 w 94"/>
                  <a:gd name="T5" fmla="*/ 181 h 191"/>
                  <a:gd name="T6" fmla="*/ 89 w 94"/>
                  <a:gd name="T7" fmla="*/ 157 h 191"/>
                  <a:gd name="T8" fmla="*/ 85 w 94"/>
                  <a:gd name="T9" fmla="*/ 142 h 191"/>
                  <a:gd name="T10" fmla="*/ 80 w 94"/>
                  <a:gd name="T11" fmla="*/ 129 h 191"/>
                  <a:gd name="T12" fmla="*/ 74 w 94"/>
                  <a:gd name="T13" fmla="*/ 115 h 191"/>
                  <a:gd name="T14" fmla="*/ 69 w 94"/>
                  <a:gd name="T15" fmla="*/ 110 h 191"/>
                  <a:gd name="T16" fmla="*/ 63 w 94"/>
                  <a:gd name="T17" fmla="*/ 107 h 191"/>
                  <a:gd name="T18" fmla="*/ 63 w 94"/>
                  <a:gd name="T19" fmla="*/ 107 h 191"/>
                  <a:gd name="T20" fmla="*/ 55 w 94"/>
                  <a:gd name="T21" fmla="*/ 97 h 191"/>
                  <a:gd name="T22" fmla="*/ 50 w 94"/>
                  <a:gd name="T23" fmla="*/ 87 h 191"/>
                  <a:gd name="T24" fmla="*/ 47 w 94"/>
                  <a:gd name="T25" fmla="*/ 77 h 191"/>
                  <a:gd name="T26" fmla="*/ 47 w 94"/>
                  <a:gd name="T27" fmla="*/ 67 h 191"/>
                  <a:gd name="T28" fmla="*/ 47 w 94"/>
                  <a:gd name="T29" fmla="*/ 57 h 191"/>
                  <a:gd name="T30" fmla="*/ 48 w 94"/>
                  <a:gd name="T31" fmla="*/ 48 h 191"/>
                  <a:gd name="T32" fmla="*/ 53 w 94"/>
                  <a:gd name="T33" fmla="*/ 35 h 191"/>
                  <a:gd name="T34" fmla="*/ 53 w 94"/>
                  <a:gd name="T35" fmla="*/ 35 h 191"/>
                  <a:gd name="T36" fmla="*/ 53 w 94"/>
                  <a:gd name="T37" fmla="*/ 30 h 191"/>
                  <a:gd name="T38" fmla="*/ 52 w 94"/>
                  <a:gd name="T39" fmla="*/ 25 h 191"/>
                  <a:gd name="T40" fmla="*/ 48 w 94"/>
                  <a:gd name="T41" fmla="*/ 18 h 191"/>
                  <a:gd name="T42" fmla="*/ 42 w 94"/>
                  <a:gd name="T43" fmla="*/ 13 h 191"/>
                  <a:gd name="T44" fmla="*/ 30 w 94"/>
                  <a:gd name="T45" fmla="*/ 3 h 191"/>
                  <a:gd name="T46" fmla="*/ 25 w 94"/>
                  <a:gd name="T47" fmla="*/ 0 h 191"/>
                  <a:gd name="T48" fmla="*/ 20 w 94"/>
                  <a:gd name="T49" fmla="*/ 0 h 191"/>
                  <a:gd name="T50" fmla="*/ 20 w 94"/>
                  <a:gd name="T51" fmla="*/ 0 h 191"/>
                  <a:gd name="T52" fmla="*/ 16 w 94"/>
                  <a:gd name="T53" fmla="*/ 0 h 191"/>
                  <a:gd name="T54" fmla="*/ 15 w 94"/>
                  <a:gd name="T55" fmla="*/ 3 h 191"/>
                  <a:gd name="T56" fmla="*/ 10 w 94"/>
                  <a:gd name="T57" fmla="*/ 10 h 191"/>
                  <a:gd name="T58" fmla="*/ 6 w 94"/>
                  <a:gd name="T59" fmla="*/ 20 h 191"/>
                  <a:gd name="T60" fmla="*/ 3 w 94"/>
                  <a:gd name="T61" fmla="*/ 33 h 191"/>
                  <a:gd name="T62" fmla="*/ 1 w 94"/>
                  <a:gd name="T63" fmla="*/ 50 h 191"/>
                  <a:gd name="T64" fmla="*/ 0 w 94"/>
                  <a:gd name="T65" fmla="*/ 65 h 191"/>
                  <a:gd name="T66" fmla="*/ 0 w 94"/>
                  <a:gd name="T67" fmla="*/ 82 h 191"/>
                  <a:gd name="T68" fmla="*/ 1 w 94"/>
                  <a:gd name="T69" fmla="*/ 99 h 191"/>
                  <a:gd name="T70" fmla="*/ 1 w 94"/>
                  <a:gd name="T71" fmla="*/ 99 h 191"/>
                  <a:gd name="T72" fmla="*/ 6 w 94"/>
                  <a:gd name="T73" fmla="*/ 124 h 191"/>
                  <a:gd name="T74" fmla="*/ 11 w 94"/>
                  <a:gd name="T75" fmla="*/ 139 h 191"/>
                  <a:gd name="T76" fmla="*/ 15 w 94"/>
                  <a:gd name="T77" fmla="*/ 144 h 191"/>
                  <a:gd name="T78" fmla="*/ 18 w 94"/>
                  <a:gd name="T79" fmla="*/ 147 h 191"/>
                  <a:gd name="T80" fmla="*/ 23 w 94"/>
                  <a:gd name="T81" fmla="*/ 149 h 191"/>
                  <a:gd name="T82" fmla="*/ 27 w 94"/>
                  <a:gd name="T83" fmla="*/ 151 h 191"/>
                  <a:gd name="T84" fmla="*/ 27 w 94"/>
                  <a:gd name="T85" fmla="*/ 151 h 191"/>
                  <a:gd name="T86" fmla="*/ 38 w 94"/>
                  <a:gd name="T87" fmla="*/ 149 h 191"/>
                  <a:gd name="T88" fmla="*/ 45 w 94"/>
                  <a:gd name="T89" fmla="*/ 147 h 191"/>
                  <a:gd name="T90" fmla="*/ 53 w 94"/>
                  <a:gd name="T91" fmla="*/ 149 h 191"/>
                  <a:gd name="T92" fmla="*/ 62 w 94"/>
                  <a:gd name="T93" fmla="*/ 152 h 191"/>
                  <a:gd name="T94" fmla="*/ 70 w 94"/>
                  <a:gd name="T95" fmla="*/ 159 h 191"/>
                  <a:gd name="T96" fmla="*/ 82 w 94"/>
                  <a:gd name="T97" fmla="*/ 172 h 191"/>
                  <a:gd name="T98" fmla="*/ 94 w 94"/>
                  <a:gd name="T99" fmla="*/ 191 h 191"/>
                  <a:gd name="T100" fmla="*/ 94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94" y="191"/>
                    </a:moveTo>
                    <a:lnTo>
                      <a:pt x="94" y="191"/>
                    </a:lnTo>
                    <a:lnTo>
                      <a:pt x="94" y="181"/>
                    </a:lnTo>
                    <a:lnTo>
                      <a:pt x="89" y="157"/>
                    </a:lnTo>
                    <a:lnTo>
                      <a:pt x="85" y="142"/>
                    </a:lnTo>
                    <a:lnTo>
                      <a:pt x="80" y="129"/>
                    </a:lnTo>
                    <a:lnTo>
                      <a:pt x="74" y="115"/>
                    </a:lnTo>
                    <a:lnTo>
                      <a:pt x="69" y="110"/>
                    </a:lnTo>
                    <a:lnTo>
                      <a:pt x="63" y="107"/>
                    </a:lnTo>
                    <a:lnTo>
                      <a:pt x="63" y="107"/>
                    </a:lnTo>
                    <a:lnTo>
                      <a:pt x="55" y="97"/>
                    </a:lnTo>
                    <a:lnTo>
                      <a:pt x="50" y="87"/>
                    </a:lnTo>
                    <a:lnTo>
                      <a:pt x="47" y="77"/>
                    </a:lnTo>
                    <a:lnTo>
                      <a:pt x="47" y="67"/>
                    </a:lnTo>
                    <a:lnTo>
                      <a:pt x="47" y="57"/>
                    </a:lnTo>
                    <a:lnTo>
                      <a:pt x="48" y="48"/>
                    </a:lnTo>
                    <a:lnTo>
                      <a:pt x="53" y="35"/>
                    </a:lnTo>
                    <a:lnTo>
                      <a:pt x="53" y="35"/>
                    </a:lnTo>
                    <a:lnTo>
                      <a:pt x="53" y="30"/>
                    </a:lnTo>
                    <a:lnTo>
                      <a:pt x="52" y="25"/>
                    </a:lnTo>
                    <a:lnTo>
                      <a:pt x="48" y="18"/>
                    </a:lnTo>
                    <a:lnTo>
                      <a:pt x="42" y="13"/>
                    </a:lnTo>
                    <a:lnTo>
                      <a:pt x="30" y="3"/>
                    </a:lnTo>
                    <a:lnTo>
                      <a:pt x="25" y="0"/>
                    </a:lnTo>
                    <a:lnTo>
                      <a:pt x="20" y="0"/>
                    </a:lnTo>
                    <a:lnTo>
                      <a:pt x="20" y="0"/>
                    </a:lnTo>
                    <a:lnTo>
                      <a:pt x="16" y="0"/>
                    </a:lnTo>
                    <a:lnTo>
                      <a:pt x="15" y="3"/>
                    </a:lnTo>
                    <a:lnTo>
                      <a:pt x="10" y="10"/>
                    </a:lnTo>
                    <a:lnTo>
                      <a:pt x="6" y="20"/>
                    </a:lnTo>
                    <a:lnTo>
                      <a:pt x="3" y="33"/>
                    </a:lnTo>
                    <a:lnTo>
                      <a:pt x="1" y="50"/>
                    </a:lnTo>
                    <a:lnTo>
                      <a:pt x="0" y="65"/>
                    </a:lnTo>
                    <a:lnTo>
                      <a:pt x="0" y="82"/>
                    </a:lnTo>
                    <a:lnTo>
                      <a:pt x="1" y="99"/>
                    </a:lnTo>
                    <a:lnTo>
                      <a:pt x="1" y="99"/>
                    </a:lnTo>
                    <a:lnTo>
                      <a:pt x="6" y="124"/>
                    </a:lnTo>
                    <a:lnTo>
                      <a:pt x="11" y="139"/>
                    </a:lnTo>
                    <a:lnTo>
                      <a:pt x="15" y="144"/>
                    </a:lnTo>
                    <a:lnTo>
                      <a:pt x="18" y="147"/>
                    </a:lnTo>
                    <a:lnTo>
                      <a:pt x="23" y="149"/>
                    </a:lnTo>
                    <a:lnTo>
                      <a:pt x="27" y="151"/>
                    </a:lnTo>
                    <a:lnTo>
                      <a:pt x="27" y="151"/>
                    </a:lnTo>
                    <a:lnTo>
                      <a:pt x="38" y="149"/>
                    </a:lnTo>
                    <a:lnTo>
                      <a:pt x="45" y="147"/>
                    </a:lnTo>
                    <a:lnTo>
                      <a:pt x="53" y="149"/>
                    </a:lnTo>
                    <a:lnTo>
                      <a:pt x="62" y="152"/>
                    </a:lnTo>
                    <a:lnTo>
                      <a:pt x="70" y="159"/>
                    </a:lnTo>
                    <a:lnTo>
                      <a:pt x="82" y="172"/>
                    </a:lnTo>
                    <a:lnTo>
                      <a:pt x="94" y="191"/>
                    </a:lnTo>
                    <a:lnTo>
                      <a:pt x="94"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3" name="Freeform 15"/>
              <p:cNvSpPr/>
              <p:nvPr>
                <p:custDataLst>
                  <p:tags r:id="rId23"/>
                </p:custDataLst>
              </p:nvPr>
            </p:nvSpPr>
            <p:spPr bwMode="auto">
              <a:xfrm>
                <a:off x="4535488" y="1885950"/>
                <a:ext cx="177800" cy="327025"/>
              </a:xfrm>
              <a:custGeom>
                <a:avLst/>
                <a:gdLst>
                  <a:gd name="T0" fmla="*/ 32 w 223"/>
                  <a:gd name="T1" fmla="*/ 77 h 413"/>
                  <a:gd name="T2" fmla="*/ 32 w 223"/>
                  <a:gd name="T3" fmla="*/ 77 h 413"/>
                  <a:gd name="T4" fmla="*/ 38 w 223"/>
                  <a:gd name="T5" fmla="*/ 71 h 413"/>
                  <a:gd name="T6" fmla="*/ 53 w 223"/>
                  <a:gd name="T7" fmla="*/ 54 h 413"/>
                  <a:gd name="T8" fmla="*/ 75 w 223"/>
                  <a:gd name="T9" fmla="*/ 34 h 413"/>
                  <a:gd name="T10" fmla="*/ 89 w 223"/>
                  <a:gd name="T11" fmla="*/ 24 h 413"/>
                  <a:gd name="T12" fmla="*/ 102 w 223"/>
                  <a:gd name="T13" fmla="*/ 15 h 413"/>
                  <a:gd name="T14" fmla="*/ 117 w 223"/>
                  <a:gd name="T15" fmla="*/ 7 h 413"/>
                  <a:gd name="T16" fmla="*/ 132 w 223"/>
                  <a:gd name="T17" fmla="*/ 2 h 413"/>
                  <a:gd name="T18" fmla="*/ 146 w 223"/>
                  <a:gd name="T19" fmla="*/ 0 h 413"/>
                  <a:gd name="T20" fmla="*/ 154 w 223"/>
                  <a:gd name="T21" fmla="*/ 2 h 413"/>
                  <a:gd name="T22" fmla="*/ 161 w 223"/>
                  <a:gd name="T23" fmla="*/ 2 h 413"/>
                  <a:gd name="T24" fmla="*/ 167 w 223"/>
                  <a:gd name="T25" fmla="*/ 5 h 413"/>
                  <a:gd name="T26" fmla="*/ 176 w 223"/>
                  <a:gd name="T27" fmla="*/ 9 h 413"/>
                  <a:gd name="T28" fmla="*/ 183 w 223"/>
                  <a:gd name="T29" fmla="*/ 14 h 413"/>
                  <a:gd name="T30" fmla="*/ 188 w 223"/>
                  <a:gd name="T31" fmla="*/ 20 h 413"/>
                  <a:gd name="T32" fmla="*/ 194 w 223"/>
                  <a:gd name="T33" fmla="*/ 29 h 413"/>
                  <a:gd name="T34" fmla="*/ 201 w 223"/>
                  <a:gd name="T35" fmla="*/ 39 h 413"/>
                  <a:gd name="T36" fmla="*/ 206 w 223"/>
                  <a:gd name="T37" fmla="*/ 50 h 413"/>
                  <a:gd name="T38" fmla="*/ 211 w 223"/>
                  <a:gd name="T39" fmla="*/ 62 h 413"/>
                  <a:gd name="T40" fmla="*/ 211 w 223"/>
                  <a:gd name="T41" fmla="*/ 62 h 413"/>
                  <a:gd name="T42" fmla="*/ 216 w 223"/>
                  <a:gd name="T43" fmla="*/ 79 h 413"/>
                  <a:gd name="T44" fmla="*/ 220 w 223"/>
                  <a:gd name="T45" fmla="*/ 96 h 413"/>
                  <a:gd name="T46" fmla="*/ 221 w 223"/>
                  <a:gd name="T47" fmla="*/ 113 h 413"/>
                  <a:gd name="T48" fmla="*/ 223 w 223"/>
                  <a:gd name="T49" fmla="*/ 129 h 413"/>
                  <a:gd name="T50" fmla="*/ 223 w 223"/>
                  <a:gd name="T51" fmla="*/ 148 h 413"/>
                  <a:gd name="T52" fmla="*/ 221 w 223"/>
                  <a:gd name="T53" fmla="*/ 166 h 413"/>
                  <a:gd name="T54" fmla="*/ 216 w 223"/>
                  <a:gd name="T55" fmla="*/ 205 h 413"/>
                  <a:gd name="T56" fmla="*/ 208 w 223"/>
                  <a:gd name="T57" fmla="*/ 242 h 413"/>
                  <a:gd name="T58" fmla="*/ 198 w 223"/>
                  <a:gd name="T59" fmla="*/ 277 h 413"/>
                  <a:gd name="T60" fmla="*/ 183 w 223"/>
                  <a:gd name="T61" fmla="*/ 311 h 413"/>
                  <a:gd name="T62" fmla="*/ 166 w 223"/>
                  <a:gd name="T63" fmla="*/ 341 h 413"/>
                  <a:gd name="T64" fmla="*/ 157 w 223"/>
                  <a:gd name="T65" fmla="*/ 354 h 413"/>
                  <a:gd name="T66" fmla="*/ 147 w 223"/>
                  <a:gd name="T67" fmla="*/ 368 h 413"/>
                  <a:gd name="T68" fmla="*/ 137 w 223"/>
                  <a:gd name="T69" fmla="*/ 378 h 413"/>
                  <a:gd name="T70" fmla="*/ 127 w 223"/>
                  <a:gd name="T71" fmla="*/ 388 h 413"/>
                  <a:gd name="T72" fmla="*/ 117 w 223"/>
                  <a:gd name="T73" fmla="*/ 396 h 413"/>
                  <a:gd name="T74" fmla="*/ 107 w 223"/>
                  <a:gd name="T75" fmla="*/ 403 h 413"/>
                  <a:gd name="T76" fmla="*/ 95 w 223"/>
                  <a:gd name="T77" fmla="*/ 408 h 413"/>
                  <a:gd name="T78" fmla="*/ 85 w 223"/>
                  <a:gd name="T79" fmla="*/ 411 h 413"/>
                  <a:gd name="T80" fmla="*/ 74 w 223"/>
                  <a:gd name="T81" fmla="*/ 413 h 413"/>
                  <a:gd name="T82" fmla="*/ 63 w 223"/>
                  <a:gd name="T83" fmla="*/ 411 h 413"/>
                  <a:gd name="T84" fmla="*/ 52 w 223"/>
                  <a:gd name="T85" fmla="*/ 408 h 413"/>
                  <a:gd name="T86" fmla="*/ 42 w 223"/>
                  <a:gd name="T87" fmla="*/ 403 h 413"/>
                  <a:gd name="T88" fmla="*/ 32 w 223"/>
                  <a:gd name="T89" fmla="*/ 394 h 413"/>
                  <a:gd name="T90" fmla="*/ 20 w 223"/>
                  <a:gd name="T91" fmla="*/ 383 h 413"/>
                  <a:gd name="T92" fmla="*/ 10 w 223"/>
                  <a:gd name="T93" fmla="*/ 369 h 413"/>
                  <a:gd name="T94" fmla="*/ 0 w 223"/>
                  <a:gd name="T95" fmla="*/ 352 h 413"/>
                  <a:gd name="T96" fmla="*/ 0 w 223"/>
                  <a:gd name="T97" fmla="*/ 352 h 413"/>
                  <a:gd name="T98" fmla="*/ 6 w 223"/>
                  <a:gd name="T99" fmla="*/ 332 h 413"/>
                  <a:gd name="T100" fmla="*/ 11 w 223"/>
                  <a:gd name="T101" fmla="*/ 307 h 413"/>
                  <a:gd name="T102" fmla="*/ 18 w 223"/>
                  <a:gd name="T103" fmla="*/ 274 h 413"/>
                  <a:gd name="T104" fmla="*/ 25 w 223"/>
                  <a:gd name="T105" fmla="*/ 233 h 413"/>
                  <a:gd name="T106" fmla="*/ 30 w 223"/>
                  <a:gd name="T107" fmla="*/ 186 h 413"/>
                  <a:gd name="T108" fmla="*/ 33 w 223"/>
                  <a:gd name="T109" fmla="*/ 134 h 413"/>
                  <a:gd name="T110" fmla="*/ 32 w 223"/>
                  <a:gd name="T111" fmla="*/ 77 h 413"/>
                  <a:gd name="T112" fmla="*/ 32 w 223"/>
                  <a:gd name="T113" fmla="*/ 7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 h="413">
                    <a:moveTo>
                      <a:pt x="32" y="77"/>
                    </a:moveTo>
                    <a:lnTo>
                      <a:pt x="32" y="77"/>
                    </a:lnTo>
                    <a:lnTo>
                      <a:pt x="38" y="71"/>
                    </a:lnTo>
                    <a:lnTo>
                      <a:pt x="53" y="54"/>
                    </a:lnTo>
                    <a:lnTo>
                      <a:pt x="75" y="34"/>
                    </a:lnTo>
                    <a:lnTo>
                      <a:pt x="89" y="24"/>
                    </a:lnTo>
                    <a:lnTo>
                      <a:pt x="102" y="15"/>
                    </a:lnTo>
                    <a:lnTo>
                      <a:pt x="117" y="7"/>
                    </a:lnTo>
                    <a:lnTo>
                      <a:pt x="132" y="2"/>
                    </a:lnTo>
                    <a:lnTo>
                      <a:pt x="146" y="0"/>
                    </a:lnTo>
                    <a:lnTo>
                      <a:pt x="154" y="2"/>
                    </a:lnTo>
                    <a:lnTo>
                      <a:pt x="161" y="2"/>
                    </a:lnTo>
                    <a:lnTo>
                      <a:pt x="167" y="5"/>
                    </a:lnTo>
                    <a:lnTo>
                      <a:pt x="176" y="9"/>
                    </a:lnTo>
                    <a:lnTo>
                      <a:pt x="183" y="14"/>
                    </a:lnTo>
                    <a:lnTo>
                      <a:pt x="188" y="20"/>
                    </a:lnTo>
                    <a:lnTo>
                      <a:pt x="194" y="29"/>
                    </a:lnTo>
                    <a:lnTo>
                      <a:pt x="201" y="39"/>
                    </a:lnTo>
                    <a:lnTo>
                      <a:pt x="206" y="50"/>
                    </a:lnTo>
                    <a:lnTo>
                      <a:pt x="211" y="62"/>
                    </a:lnTo>
                    <a:lnTo>
                      <a:pt x="211" y="62"/>
                    </a:lnTo>
                    <a:lnTo>
                      <a:pt x="216" y="79"/>
                    </a:lnTo>
                    <a:lnTo>
                      <a:pt x="220" y="96"/>
                    </a:lnTo>
                    <a:lnTo>
                      <a:pt x="221" y="113"/>
                    </a:lnTo>
                    <a:lnTo>
                      <a:pt x="223" y="129"/>
                    </a:lnTo>
                    <a:lnTo>
                      <a:pt x="223" y="148"/>
                    </a:lnTo>
                    <a:lnTo>
                      <a:pt x="221" y="166"/>
                    </a:lnTo>
                    <a:lnTo>
                      <a:pt x="216" y="205"/>
                    </a:lnTo>
                    <a:lnTo>
                      <a:pt x="208" y="242"/>
                    </a:lnTo>
                    <a:lnTo>
                      <a:pt x="198" y="277"/>
                    </a:lnTo>
                    <a:lnTo>
                      <a:pt x="183" y="311"/>
                    </a:lnTo>
                    <a:lnTo>
                      <a:pt x="166" y="341"/>
                    </a:lnTo>
                    <a:lnTo>
                      <a:pt x="157" y="354"/>
                    </a:lnTo>
                    <a:lnTo>
                      <a:pt x="147" y="368"/>
                    </a:lnTo>
                    <a:lnTo>
                      <a:pt x="137" y="378"/>
                    </a:lnTo>
                    <a:lnTo>
                      <a:pt x="127" y="388"/>
                    </a:lnTo>
                    <a:lnTo>
                      <a:pt x="117" y="396"/>
                    </a:lnTo>
                    <a:lnTo>
                      <a:pt x="107" y="403"/>
                    </a:lnTo>
                    <a:lnTo>
                      <a:pt x="95" y="408"/>
                    </a:lnTo>
                    <a:lnTo>
                      <a:pt x="85" y="411"/>
                    </a:lnTo>
                    <a:lnTo>
                      <a:pt x="74" y="413"/>
                    </a:lnTo>
                    <a:lnTo>
                      <a:pt x="63" y="411"/>
                    </a:lnTo>
                    <a:lnTo>
                      <a:pt x="52" y="408"/>
                    </a:lnTo>
                    <a:lnTo>
                      <a:pt x="42" y="403"/>
                    </a:lnTo>
                    <a:lnTo>
                      <a:pt x="32" y="394"/>
                    </a:lnTo>
                    <a:lnTo>
                      <a:pt x="20" y="383"/>
                    </a:lnTo>
                    <a:lnTo>
                      <a:pt x="10" y="369"/>
                    </a:lnTo>
                    <a:lnTo>
                      <a:pt x="0" y="352"/>
                    </a:lnTo>
                    <a:lnTo>
                      <a:pt x="0" y="352"/>
                    </a:lnTo>
                    <a:lnTo>
                      <a:pt x="6" y="332"/>
                    </a:lnTo>
                    <a:lnTo>
                      <a:pt x="11" y="307"/>
                    </a:lnTo>
                    <a:lnTo>
                      <a:pt x="18" y="274"/>
                    </a:lnTo>
                    <a:lnTo>
                      <a:pt x="25" y="233"/>
                    </a:lnTo>
                    <a:lnTo>
                      <a:pt x="30" y="186"/>
                    </a:lnTo>
                    <a:lnTo>
                      <a:pt x="33" y="134"/>
                    </a:lnTo>
                    <a:lnTo>
                      <a:pt x="32" y="77"/>
                    </a:lnTo>
                    <a:lnTo>
                      <a:pt x="32" y="7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4" name="Freeform 16"/>
              <p:cNvSpPr/>
              <p:nvPr>
                <p:custDataLst>
                  <p:tags r:id="rId24"/>
                </p:custDataLst>
              </p:nvPr>
            </p:nvSpPr>
            <p:spPr bwMode="auto">
              <a:xfrm>
                <a:off x="4592638" y="1976438"/>
                <a:ext cx="74613" cy="150813"/>
              </a:xfrm>
              <a:custGeom>
                <a:avLst/>
                <a:gdLst>
                  <a:gd name="T0" fmla="*/ 0 w 94"/>
                  <a:gd name="T1" fmla="*/ 191 h 191"/>
                  <a:gd name="T2" fmla="*/ 0 w 94"/>
                  <a:gd name="T3" fmla="*/ 191 h 191"/>
                  <a:gd name="T4" fmla="*/ 0 w 94"/>
                  <a:gd name="T5" fmla="*/ 181 h 191"/>
                  <a:gd name="T6" fmla="*/ 4 w 94"/>
                  <a:gd name="T7" fmla="*/ 158 h 191"/>
                  <a:gd name="T8" fmla="*/ 9 w 94"/>
                  <a:gd name="T9" fmla="*/ 143 h 191"/>
                  <a:gd name="T10" fmla="*/ 14 w 94"/>
                  <a:gd name="T11" fmla="*/ 129 h 191"/>
                  <a:gd name="T12" fmla="*/ 20 w 94"/>
                  <a:gd name="T13" fmla="*/ 116 h 191"/>
                  <a:gd name="T14" fmla="*/ 25 w 94"/>
                  <a:gd name="T15" fmla="*/ 111 h 191"/>
                  <a:gd name="T16" fmla="*/ 30 w 94"/>
                  <a:gd name="T17" fmla="*/ 106 h 191"/>
                  <a:gd name="T18" fmla="*/ 30 w 94"/>
                  <a:gd name="T19" fmla="*/ 106 h 191"/>
                  <a:gd name="T20" fmla="*/ 39 w 94"/>
                  <a:gd name="T21" fmla="*/ 98 h 191"/>
                  <a:gd name="T22" fmla="*/ 44 w 94"/>
                  <a:gd name="T23" fmla="*/ 87 h 191"/>
                  <a:gd name="T24" fmla="*/ 47 w 94"/>
                  <a:gd name="T25" fmla="*/ 77 h 191"/>
                  <a:gd name="T26" fmla="*/ 47 w 94"/>
                  <a:gd name="T27" fmla="*/ 67 h 191"/>
                  <a:gd name="T28" fmla="*/ 47 w 94"/>
                  <a:gd name="T29" fmla="*/ 57 h 191"/>
                  <a:gd name="T30" fmla="*/ 45 w 94"/>
                  <a:gd name="T31" fmla="*/ 49 h 191"/>
                  <a:gd name="T32" fmla="*/ 40 w 94"/>
                  <a:gd name="T33" fmla="*/ 35 h 191"/>
                  <a:gd name="T34" fmla="*/ 40 w 94"/>
                  <a:gd name="T35" fmla="*/ 35 h 191"/>
                  <a:gd name="T36" fmla="*/ 40 w 94"/>
                  <a:gd name="T37" fmla="*/ 30 h 191"/>
                  <a:gd name="T38" fmla="*/ 42 w 94"/>
                  <a:gd name="T39" fmla="*/ 25 h 191"/>
                  <a:gd name="T40" fmla="*/ 47 w 94"/>
                  <a:gd name="T41" fmla="*/ 19 h 191"/>
                  <a:gd name="T42" fmla="*/ 52 w 94"/>
                  <a:gd name="T43" fmla="*/ 14 h 191"/>
                  <a:gd name="T44" fmla="*/ 64 w 94"/>
                  <a:gd name="T45" fmla="*/ 4 h 191"/>
                  <a:gd name="T46" fmla="*/ 69 w 94"/>
                  <a:gd name="T47" fmla="*/ 0 h 191"/>
                  <a:gd name="T48" fmla="*/ 76 w 94"/>
                  <a:gd name="T49" fmla="*/ 0 h 191"/>
                  <a:gd name="T50" fmla="*/ 76 w 94"/>
                  <a:gd name="T51" fmla="*/ 0 h 191"/>
                  <a:gd name="T52" fmla="*/ 77 w 94"/>
                  <a:gd name="T53" fmla="*/ 0 h 191"/>
                  <a:gd name="T54" fmla="*/ 79 w 94"/>
                  <a:gd name="T55" fmla="*/ 4 h 191"/>
                  <a:gd name="T56" fmla="*/ 84 w 94"/>
                  <a:gd name="T57" fmla="*/ 10 h 191"/>
                  <a:gd name="T58" fmla="*/ 87 w 94"/>
                  <a:gd name="T59" fmla="*/ 20 h 191"/>
                  <a:gd name="T60" fmla="*/ 91 w 94"/>
                  <a:gd name="T61" fmla="*/ 34 h 191"/>
                  <a:gd name="T62" fmla="*/ 92 w 94"/>
                  <a:gd name="T63" fmla="*/ 51 h 191"/>
                  <a:gd name="T64" fmla="*/ 94 w 94"/>
                  <a:gd name="T65" fmla="*/ 66 h 191"/>
                  <a:gd name="T66" fmla="*/ 94 w 94"/>
                  <a:gd name="T67" fmla="*/ 82 h 191"/>
                  <a:gd name="T68" fmla="*/ 92 w 94"/>
                  <a:gd name="T69" fmla="*/ 99 h 191"/>
                  <a:gd name="T70" fmla="*/ 92 w 94"/>
                  <a:gd name="T71" fmla="*/ 99 h 191"/>
                  <a:gd name="T72" fmla="*/ 87 w 94"/>
                  <a:gd name="T73" fmla="*/ 124 h 191"/>
                  <a:gd name="T74" fmla="*/ 81 w 94"/>
                  <a:gd name="T75" fmla="*/ 139 h 191"/>
                  <a:gd name="T76" fmla="*/ 79 w 94"/>
                  <a:gd name="T77" fmla="*/ 145 h 191"/>
                  <a:gd name="T78" fmla="*/ 76 w 94"/>
                  <a:gd name="T79" fmla="*/ 148 h 191"/>
                  <a:gd name="T80" fmla="*/ 71 w 94"/>
                  <a:gd name="T81" fmla="*/ 150 h 191"/>
                  <a:gd name="T82" fmla="*/ 67 w 94"/>
                  <a:gd name="T83" fmla="*/ 151 h 191"/>
                  <a:gd name="T84" fmla="*/ 67 w 94"/>
                  <a:gd name="T85" fmla="*/ 151 h 191"/>
                  <a:gd name="T86" fmla="*/ 56 w 94"/>
                  <a:gd name="T87" fmla="*/ 150 h 191"/>
                  <a:gd name="T88" fmla="*/ 49 w 94"/>
                  <a:gd name="T89" fmla="*/ 148 h 191"/>
                  <a:gd name="T90" fmla="*/ 40 w 94"/>
                  <a:gd name="T91" fmla="*/ 150 h 191"/>
                  <a:gd name="T92" fmla="*/ 32 w 94"/>
                  <a:gd name="T93" fmla="*/ 153 h 191"/>
                  <a:gd name="T94" fmla="*/ 22 w 94"/>
                  <a:gd name="T95" fmla="*/ 160 h 191"/>
                  <a:gd name="T96" fmla="*/ 12 w 94"/>
                  <a:gd name="T97" fmla="*/ 173 h 191"/>
                  <a:gd name="T98" fmla="*/ 0 w 94"/>
                  <a:gd name="T99" fmla="*/ 191 h 191"/>
                  <a:gd name="T100" fmla="*/ 0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0" y="191"/>
                    </a:moveTo>
                    <a:lnTo>
                      <a:pt x="0" y="191"/>
                    </a:lnTo>
                    <a:lnTo>
                      <a:pt x="0" y="181"/>
                    </a:lnTo>
                    <a:lnTo>
                      <a:pt x="4" y="158"/>
                    </a:lnTo>
                    <a:lnTo>
                      <a:pt x="9" y="143"/>
                    </a:lnTo>
                    <a:lnTo>
                      <a:pt x="14" y="129"/>
                    </a:lnTo>
                    <a:lnTo>
                      <a:pt x="20" y="116"/>
                    </a:lnTo>
                    <a:lnTo>
                      <a:pt x="25" y="111"/>
                    </a:lnTo>
                    <a:lnTo>
                      <a:pt x="30" y="106"/>
                    </a:lnTo>
                    <a:lnTo>
                      <a:pt x="30" y="106"/>
                    </a:lnTo>
                    <a:lnTo>
                      <a:pt x="39" y="98"/>
                    </a:lnTo>
                    <a:lnTo>
                      <a:pt x="44" y="87"/>
                    </a:lnTo>
                    <a:lnTo>
                      <a:pt x="47" y="77"/>
                    </a:lnTo>
                    <a:lnTo>
                      <a:pt x="47" y="67"/>
                    </a:lnTo>
                    <a:lnTo>
                      <a:pt x="47" y="57"/>
                    </a:lnTo>
                    <a:lnTo>
                      <a:pt x="45" y="49"/>
                    </a:lnTo>
                    <a:lnTo>
                      <a:pt x="40" y="35"/>
                    </a:lnTo>
                    <a:lnTo>
                      <a:pt x="40" y="35"/>
                    </a:lnTo>
                    <a:lnTo>
                      <a:pt x="40" y="30"/>
                    </a:lnTo>
                    <a:lnTo>
                      <a:pt x="42" y="25"/>
                    </a:lnTo>
                    <a:lnTo>
                      <a:pt x="47" y="19"/>
                    </a:lnTo>
                    <a:lnTo>
                      <a:pt x="52" y="14"/>
                    </a:lnTo>
                    <a:lnTo>
                      <a:pt x="64" y="4"/>
                    </a:lnTo>
                    <a:lnTo>
                      <a:pt x="69" y="0"/>
                    </a:lnTo>
                    <a:lnTo>
                      <a:pt x="76" y="0"/>
                    </a:lnTo>
                    <a:lnTo>
                      <a:pt x="76" y="0"/>
                    </a:lnTo>
                    <a:lnTo>
                      <a:pt x="77" y="0"/>
                    </a:lnTo>
                    <a:lnTo>
                      <a:pt x="79" y="4"/>
                    </a:lnTo>
                    <a:lnTo>
                      <a:pt x="84" y="10"/>
                    </a:lnTo>
                    <a:lnTo>
                      <a:pt x="87" y="20"/>
                    </a:lnTo>
                    <a:lnTo>
                      <a:pt x="91" y="34"/>
                    </a:lnTo>
                    <a:lnTo>
                      <a:pt x="92" y="51"/>
                    </a:lnTo>
                    <a:lnTo>
                      <a:pt x="94" y="66"/>
                    </a:lnTo>
                    <a:lnTo>
                      <a:pt x="94" y="82"/>
                    </a:lnTo>
                    <a:lnTo>
                      <a:pt x="92" y="99"/>
                    </a:lnTo>
                    <a:lnTo>
                      <a:pt x="92" y="99"/>
                    </a:lnTo>
                    <a:lnTo>
                      <a:pt x="87" y="124"/>
                    </a:lnTo>
                    <a:lnTo>
                      <a:pt x="81" y="139"/>
                    </a:lnTo>
                    <a:lnTo>
                      <a:pt x="79" y="145"/>
                    </a:lnTo>
                    <a:lnTo>
                      <a:pt x="76" y="148"/>
                    </a:lnTo>
                    <a:lnTo>
                      <a:pt x="71" y="150"/>
                    </a:lnTo>
                    <a:lnTo>
                      <a:pt x="67" y="151"/>
                    </a:lnTo>
                    <a:lnTo>
                      <a:pt x="67" y="151"/>
                    </a:lnTo>
                    <a:lnTo>
                      <a:pt x="56" y="150"/>
                    </a:lnTo>
                    <a:lnTo>
                      <a:pt x="49" y="148"/>
                    </a:lnTo>
                    <a:lnTo>
                      <a:pt x="40" y="150"/>
                    </a:lnTo>
                    <a:lnTo>
                      <a:pt x="32" y="153"/>
                    </a:lnTo>
                    <a:lnTo>
                      <a:pt x="22" y="160"/>
                    </a:lnTo>
                    <a:lnTo>
                      <a:pt x="12" y="173"/>
                    </a:lnTo>
                    <a:lnTo>
                      <a:pt x="0" y="191"/>
                    </a:lnTo>
                    <a:lnTo>
                      <a:pt x="0"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5" name="Freeform 17"/>
              <p:cNvSpPr/>
              <p:nvPr>
                <p:custDataLst>
                  <p:tags r:id="rId25"/>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6" name="Freeform 18"/>
              <p:cNvSpPr/>
              <p:nvPr>
                <p:custDataLst>
                  <p:tags r:id="rId26"/>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7" name="Freeform 19"/>
              <p:cNvSpPr/>
              <p:nvPr>
                <p:custDataLst>
                  <p:tags r:id="rId27"/>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9" name="Freeform 20"/>
              <p:cNvSpPr/>
              <p:nvPr>
                <p:custDataLst>
                  <p:tags r:id="rId28"/>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7" name="Freeform 21"/>
              <p:cNvSpPr/>
              <p:nvPr>
                <p:custDataLst>
                  <p:tags r:id="rId29"/>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8" name="Freeform 22"/>
              <p:cNvSpPr/>
              <p:nvPr>
                <p:custDataLst>
                  <p:tags r:id="rId30"/>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9" name="Freeform 23"/>
              <p:cNvSpPr/>
              <p:nvPr>
                <p:custDataLst>
                  <p:tags r:id="rId31"/>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0" name="Freeform 24"/>
              <p:cNvSpPr/>
              <p:nvPr>
                <p:custDataLst>
                  <p:tags r:id="rId32"/>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1" name="Freeform 25"/>
              <p:cNvSpPr/>
              <p:nvPr>
                <p:custDataLst>
                  <p:tags r:id="rId33"/>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2" name="Freeform 26"/>
              <p:cNvSpPr/>
              <p:nvPr>
                <p:custDataLst>
                  <p:tags r:id="rId34"/>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3" name="Freeform 27"/>
              <p:cNvSpPr/>
              <p:nvPr>
                <p:custDataLst>
                  <p:tags r:id="rId35"/>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4" name="Freeform 28"/>
              <p:cNvSpPr/>
              <p:nvPr>
                <p:custDataLst>
                  <p:tags r:id="rId36"/>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5" name="Freeform 29"/>
              <p:cNvSpPr/>
              <p:nvPr>
                <p:custDataLst>
                  <p:tags r:id="rId37"/>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6" name="Freeform 30"/>
              <p:cNvSpPr/>
              <p:nvPr>
                <p:custDataLst>
                  <p:tags r:id="rId38"/>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7" name="Freeform 31"/>
              <p:cNvSpPr/>
              <p:nvPr>
                <p:custDataLst>
                  <p:tags r:id="rId39"/>
                </p:custDataLst>
              </p:nvPr>
            </p:nvSpPr>
            <p:spPr bwMode="auto">
              <a:xfrm>
                <a:off x="4113213" y="1616075"/>
                <a:ext cx="306388" cy="76200"/>
              </a:xfrm>
              <a:custGeom>
                <a:avLst/>
                <a:gdLst>
                  <a:gd name="T0" fmla="*/ 0 w 388"/>
                  <a:gd name="T1" fmla="*/ 46 h 96"/>
                  <a:gd name="T2" fmla="*/ 0 w 388"/>
                  <a:gd name="T3" fmla="*/ 46 h 96"/>
                  <a:gd name="T4" fmla="*/ 7 w 388"/>
                  <a:gd name="T5" fmla="*/ 41 h 96"/>
                  <a:gd name="T6" fmla="*/ 27 w 388"/>
                  <a:gd name="T7" fmla="*/ 30 h 96"/>
                  <a:gd name="T8" fmla="*/ 42 w 388"/>
                  <a:gd name="T9" fmla="*/ 25 h 96"/>
                  <a:gd name="T10" fmla="*/ 59 w 388"/>
                  <a:gd name="T11" fmla="*/ 19 h 96"/>
                  <a:gd name="T12" fmla="*/ 81 w 388"/>
                  <a:gd name="T13" fmla="*/ 14 h 96"/>
                  <a:gd name="T14" fmla="*/ 104 w 388"/>
                  <a:gd name="T15" fmla="*/ 7 h 96"/>
                  <a:gd name="T16" fmla="*/ 131 w 388"/>
                  <a:gd name="T17" fmla="*/ 4 h 96"/>
                  <a:gd name="T18" fmla="*/ 159 w 388"/>
                  <a:gd name="T19" fmla="*/ 0 h 96"/>
                  <a:gd name="T20" fmla="*/ 191 w 388"/>
                  <a:gd name="T21" fmla="*/ 0 h 96"/>
                  <a:gd name="T22" fmla="*/ 227 w 388"/>
                  <a:gd name="T23" fmla="*/ 2 h 96"/>
                  <a:gd name="T24" fmla="*/ 263 w 388"/>
                  <a:gd name="T25" fmla="*/ 5 h 96"/>
                  <a:gd name="T26" fmla="*/ 302 w 388"/>
                  <a:gd name="T27" fmla="*/ 12 h 96"/>
                  <a:gd name="T28" fmla="*/ 344 w 388"/>
                  <a:gd name="T29" fmla="*/ 24 h 96"/>
                  <a:gd name="T30" fmla="*/ 388 w 388"/>
                  <a:gd name="T31" fmla="*/ 39 h 96"/>
                  <a:gd name="T32" fmla="*/ 388 w 388"/>
                  <a:gd name="T33" fmla="*/ 39 h 96"/>
                  <a:gd name="T34" fmla="*/ 376 w 388"/>
                  <a:gd name="T35" fmla="*/ 49 h 96"/>
                  <a:gd name="T36" fmla="*/ 361 w 388"/>
                  <a:gd name="T37" fmla="*/ 57 h 96"/>
                  <a:gd name="T38" fmla="*/ 342 w 388"/>
                  <a:gd name="T39" fmla="*/ 66 h 96"/>
                  <a:gd name="T40" fmla="*/ 342 w 388"/>
                  <a:gd name="T41" fmla="*/ 66 h 96"/>
                  <a:gd name="T42" fmla="*/ 322 w 388"/>
                  <a:gd name="T43" fmla="*/ 61 h 96"/>
                  <a:gd name="T44" fmla="*/ 300 w 388"/>
                  <a:gd name="T45" fmla="*/ 56 h 96"/>
                  <a:gd name="T46" fmla="*/ 280 w 388"/>
                  <a:gd name="T47" fmla="*/ 54 h 96"/>
                  <a:gd name="T48" fmla="*/ 258 w 388"/>
                  <a:gd name="T49" fmla="*/ 52 h 96"/>
                  <a:gd name="T50" fmla="*/ 237 w 388"/>
                  <a:gd name="T51" fmla="*/ 52 h 96"/>
                  <a:gd name="T52" fmla="*/ 217 w 388"/>
                  <a:gd name="T53" fmla="*/ 52 h 96"/>
                  <a:gd name="T54" fmla="*/ 176 w 388"/>
                  <a:gd name="T55" fmla="*/ 56 h 96"/>
                  <a:gd name="T56" fmla="*/ 139 w 388"/>
                  <a:gd name="T57" fmla="*/ 64 h 96"/>
                  <a:gd name="T58" fmla="*/ 107 w 388"/>
                  <a:gd name="T59" fmla="*/ 72 h 96"/>
                  <a:gd name="T60" fmla="*/ 79 w 388"/>
                  <a:gd name="T61" fmla="*/ 84 h 96"/>
                  <a:gd name="T62" fmla="*/ 69 w 388"/>
                  <a:gd name="T63" fmla="*/ 91 h 96"/>
                  <a:gd name="T64" fmla="*/ 59 w 388"/>
                  <a:gd name="T65" fmla="*/ 96 h 96"/>
                  <a:gd name="T66" fmla="*/ 59 w 388"/>
                  <a:gd name="T67" fmla="*/ 96 h 96"/>
                  <a:gd name="T68" fmla="*/ 42 w 388"/>
                  <a:gd name="T69" fmla="*/ 88 h 96"/>
                  <a:gd name="T70" fmla="*/ 25 w 388"/>
                  <a:gd name="T71" fmla="*/ 79 h 96"/>
                  <a:gd name="T72" fmla="*/ 18 w 388"/>
                  <a:gd name="T73" fmla="*/ 72 h 96"/>
                  <a:gd name="T74" fmla="*/ 12 w 388"/>
                  <a:gd name="T75" fmla="*/ 66 h 96"/>
                  <a:gd name="T76" fmla="*/ 5 w 388"/>
                  <a:gd name="T77" fmla="*/ 56 h 96"/>
                  <a:gd name="T78" fmla="*/ 0 w 388"/>
                  <a:gd name="T79" fmla="*/ 46 h 96"/>
                  <a:gd name="T80" fmla="*/ 0 w 388"/>
                  <a:gd name="T81"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 h="96">
                    <a:moveTo>
                      <a:pt x="0" y="46"/>
                    </a:moveTo>
                    <a:lnTo>
                      <a:pt x="0" y="46"/>
                    </a:lnTo>
                    <a:lnTo>
                      <a:pt x="7" y="41"/>
                    </a:lnTo>
                    <a:lnTo>
                      <a:pt x="27" y="30"/>
                    </a:lnTo>
                    <a:lnTo>
                      <a:pt x="42" y="25"/>
                    </a:lnTo>
                    <a:lnTo>
                      <a:pt x="59" y="19"/>
                    </a:lnTo>
                    <a:lnTo>
                      <a:pt x="81" y="14"/>
                    </a:lnTo>
                    <a:lnTo>
                      <a:pt x="104" y="7"/>
                    </a:lnTo>
                    <a:lnTo>
                      <a:pt x="131" y="4"/>
                    </a:lnTo>
                    <a:lnTo>
                      <a:pt x="159" y="0"/>
                    </a:lnTo>
                    <a:lnTo>
                      <a:pt x="191" y="0"/>
                    </a:lnTo>
                    <a:lnTo>
                      <a:pt x="227" y="2"/>
                    </a:lnTo>
                    <a:lnTo>
                      <a:pt x="263" y="5"/>
                    </a:lnTo>
                    <a:lnTo>
                      <a:pt x="302" y="12"/>
                    </a:lnTo>
                    <a:lnTo>
                      <a:pt x="344" y="24"/>
                    </a:lnTo>
                    <a:lnTo>
                      <a:pt x="388" y="39"/>
                    </a:lnTo>
                    <a:lnTo>
                      <a:pt x="388" y="39"/>
                    </a:lnTo>
                    <a:lnTo>
                      <a:pt x="376" y="49"/>
                    </a:lnTo>
                    <a:lnTo>
                      <a:pt x="361" y="57"/>
                    </a:lnTo>
                    <a:lnTo>
                      <a:pt x="342" y="66"/>
                    </a:lnTo>
                    <a:lnTo>
                      <a:pt x="342" y="66"/>
                    </a:lnTo>
                    <a:lnTo>
                      <a:pt x="322" y="61"/>
                    </a:lnTo>
                    <a:lnTo>
                      <a:pt x="300" y="56"/>
                    </a:lnTo>
                    <a:lnTo>
                      <a:pt x="280" y="54"/>
                    </a:lnTo>
                    <a:lnTo>
                      <a:pt x="258" y="52"/>
                    </a:lnTo>
                    <a:lnTo>
                      <a:pt x="237" y="52"/>
                    </a:lnTo>
                    <a:lnTo>
                      <a:pt x="217" y="52"/>
                    </a:lnTo>
                    <a:lnTo>
                      <a:pt x="176" y="56"/>
                    </a:lnTo>
                    <a:lnTo>
                      <a:pt x="139" y="64"/>
                    </a:lnTo>
                    <a:lnTo>
                      <a:pt x="107" y="72"/>
                    </a:lnTo>
                    <a:lnTo>
                      <a:pt x="79" y="84"/>
                    </a:lnTo>
                    <a:lnTo>
                      <a:pt x="69" y="91"/>
                    </a:lnTo>
                    <a:lnTo>
                      <a:pt x="59" y="96"/>
                    </a:lnTo>
                    <a:lnTo>
                      <a:pt x="59" y="96"/>
                    </a:lnTo>
                    <a:lnTo>
                      <a:pt x="42" y="88"/>
                    </a:lnTo>
                    <a:lnTo>
                      <a:pt x="25" y="79"/>
                    </a:lnTo>
                    <a:lnTo>
                      <a:pt x="18" y="72"/>
                    </a:lnTo>
                    <a:lnTo>
                      <a:pt x="12" y="66"/>
                    </a:lnTo>
                    <a:lnTo>
                      <a:pt x="5" y="56"/>
                    </a:lnTo>
                    <a:lnTo>
                      <a:pt x="0" y="46"/>
                    </a:lnTo>
                    <a:lnTo>
                      <a:pt x="0" y="46"/>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8" name="Freeform 32"/>
              <p:cNvSpPr/>
              <p:nvPr>
                <p:custDataLst>
                  <p:tags r:id="rId40"/>
                </p:custDataLst>
              </p:nvPr>
            </p:nvSpPr>
            <p:spPr bwMode="auto">
              <a:xfrm>
                <a:off x="3663950" y="1619250"/>
                <a:ext cx="307975" cy="68263"/>
              </a:xfrm>
              <a:custGeom>
                <a:avLst/>
                <a:gdLst>
                  <a:gd name="T0" fmla="*/ 387 w 387"/>
                  <a:gd name="T1" fmla="*/ 32 h 87"/>
                  <a:gd name="T2" fmla="*/ 387 w 387"/>
                  <a:gd name="T3" fmla="*/ 32 h 87"/>
                  <a:gd name="T4" fmla="*/ 380 w 387"/>
                  <a:gd name="T5" fmla="*/ 28 h 87"/>
                  <a:gd name="T6" fmla="*/ 360 w 387"/>
                  <a:gd name="T7" fmla="*/ 20 h 87"/>
                  <a:gd name="T8" fmla="*/ 345 w 387"/>
                  <a:gd name="T9" fmla="*/ 15 h 87"/>
                  <a:gd name="T10" fmla="*/ 327 w 387"/>
                  <a:gd name="T11" fmla="*/ 10 h 87"/>
                  <a:gd name="T12" fmla="*/ 305 w 387"/>
                  <a:gd name="T13" fmla="*/ 6 h 87"/>
                  <a:gd name="T14" fmla="*/ 281 w 387"/>
                  <a:gd name="T15" fmla="*/ 3 h 87"/>
                  <a:gd name="T16" fmla="*/ 255 w 387"/>
                  <a:gd name="T17" fmla="*/ 0 h 87"/>
                  <a:gd name="T18" fmla="*/ 226 w 387"/>
                  <a:gd name="T19" fmla="*/ 0 h 87"/>
                  <a:gd name="T20" fmla="*/ 194 w 387"/>
                  <a:gd name="T21" fmla="*/ 1 h 87"/>
                  <a:gd name="T22" fmla="*/ 159 w 387"/>
                  <a:gd name="T23" fmla="*/ 5 h 87"/>
                  <a:gd name="T24" fmla="*/ 122 w 387"/>
                  <a:gd name="T25" fmla="*/ 13 h 87"/>
                  <a:gd name="T26" fmla="*/ 83 w 387"/>
                  <a:gd name="T27" fmla="*/ 23 h 87"/>
                  <a:gd name="T28" fmla="*/ 43 w 387"/>
                  <a:gd name="T29" fmla="*/ 37 h 87"/>
                  <a:gd name="T30" fmla="*/ 0 w 387"/>
                  <a:gd name="T31" fmla="*/ 55 h 87"/>
                  <a:gd name="T32" fmla="*/ 0 w 387"/>
                  <a:gd name="T33" fmla="*/ 55 h 87"/>
                  <a:gd name="T34" fmla="*/ 13 w 387"/>
                  <a:gd name="T35" fmla="*/ 63 h 87"/>
                  <a:gd name="T36" fmla="*/ 28 w 387"/>
                  <a:gd name="T37" fmla="*/ 72 h 87"/>
                  <a:gd name="T38" fmla="*/ 48 w 387"/>
                  <a:gd name="T39" fmla="*/ 79 h 87"/>
                  <a:gd name="T40" fmla="*/ 48 w 387"/>
                  <a:gd name="T41" fmla="*/ 79 h 87"/>
                  <a:gd name="T42" fmla="*/ 68 w 387"/>
                  <a:gd name="T43" fmla="*/ 72 h 87"/>
                  <a:gd name="T44" fmla="*/ 88 w 387"/>
                  <a:gd name="T45" fmla="*/ 67 h 87"/>
                  <a:gd name="T46" fmla="*/ 110 w 387"/>
                  <a:gd name="T47" fmla="*/ 62 h 87"/>
                  <a:gd name="T48" fmla="*/ 130 w 387"/>
                  <a:gd name="T49" fmla="*/ 58 h 87"/>
                  <a:gd name="T50" fmla="*/ 152 w 387"/>
                  <a:gd name="T51" fmla="*/ 57 h 87"/>
                  <a:gd name="T52" fmla="*/ 172 w 387"/>
                  <a:gd name="T53" fmla="*/ 55 h 87"/>
                  <a:gd name="T54" fmla="*/ 213 w 387"/>
                  <a:gd name="T55" fmla="*/ 57 h 87"/>
                  <a:gd name="T56" fmla="*/ 250 w 387"/>
                  <a:gd name="T57" fmla="*/ 60 h 87"/>
                  <a:gd name="T58" fmla="*/ 283 w 387"/>
                  <a:gd name="T59" fmla="*/ 68 h 87"/>
                  <a:gd name="T60" fmla="*/ 312 w 387"/>
                  <a:gd name="T61" fmla="*/ 77 h 87"/>
                  <a:gd name="T62" fmla="*/ 323 w 387"/>
                  <a:gd name="T63" fmla="*/ 82 h 87"/>
                  <a:gd name="T64" fmla="*/ 333 w 387"/>
                  <a:gd name="T65" fmla="*/ 87 h 87"/>
                  <a:gd name="T66" fmla="*/ 333 w 387"/>
                  <a:gd name="T67" fmla="*/ 87 h 87"/>
                  <a:gd name="T68" fmla="*/ 350 w 387"/>
                  <a:gd name="T69" fmla="*/ 79 h 87"/>
                  <a:gd name="T70" fmla="*/ 365 w 387"/>
                  <a:gd name="T71" fmla="*/ 67 h 87"/>
                  <a:gd name="T72" fmla="*/ 372 w 387"/>
                  <a:gd name="T73" fmla="*/ 60 h 87"/>
                  <a:gd name="T74" fmla="*/ 379 w 387"/>
                  <a:gd name="T75" fmla="*/ 53 h 87"/>
                  <a:gd name="T76" fmla="*/ 384 w 387"/>
                  <a:gd name="T77" fmla="*/ 43 h 87"/>
                  <a:gd name="T78" fmla="*/ 387 w 387"/>
                  <a:gd name="T79" fmla="*/ 32 h 87"/>
                  <a:gd name="T80" fmla="*/ 387 w 387"/>
                  <a:gd name="T81"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7" h="87">
                    <a:moveTo>
                      <a:pt x="387" y="32"/>
                    </a:moveTo>
                    <a:lnTo>
                      <a:pt x="387" y="32"/>
                    </a:lnTo>
                    <a:lnTo>
                      <a:pt x="380" y="28"/>
                    </a:lnTo>
                    <a:lnTo>
                      <a:pt x="360" y="20"/>
                    </a:lnTo>
                    <a:lnTo>
                      <a:pt x="345" y="15"/>
                    </a:lnTo>
                    <a:lnTo>
                      <a:pt x="327" y="10"/>
                    </a:lnTo>
                    <a:lnTo>
                      <a:pt x="305" y="6"/>
                    </a:lnTo>
                    <a:lnTo>
                      <a:pt x="281" y="3"/>
                    </a:lnTo>
                    <a:lnTo>
                      <a:pt x="255" y="0"/>
                    </a:lnTo>
                    <a:lnTo>
                      <a:pt x="226" y="0"/>
                    </a:lnTo>
                    <a:lnTo>
                      <a:pt x="194" y="1"/>
                    </a:lnTo>
                    <a:lnTo>
                      <a:pt x="159" y="5"/>
                    </a:lnTo>
                    <a:lnTo>
                      <a:pt x="122" y="13"/>
                    </a:lnTo>
                    <a:lnTo>
                      <a:pt x="83" y="23"/>
                    </a:lnTo>
                    <a:lnTo>
                      <a:pt x="43" y="37"/>
                    </a:lnTo>
                    <a:lnTo>
                      <a:pt x="0" y="55"/>
                    </a:lnTo>
                    <a:lnTo>
                      <a:pt x="0" y="55"/>
                    </a:lnTo>
                    <a:lnTo>
                      <a:pt x="13" y="63"/>
                    </a:lnTo>
                    <a:lnTo>
                      <a:pt x="28" y="72"/>
                    </a:lnTo>
                    <a:lnTo>
                      <a:pt x="48" y="79"/>
                    </a:lnTo>
                    <a:lnTo>
                      <a:pt x="48" y="79"/>
                    </a:lnTo>
                    <a:lnTo>
                      <a:pt x="68" y="72"/>
                    </a:lnTo>
                    <a:lnTo>
                      <a:pt x="88" y="67"/>
                    </a:lnTo>
                    <a:lnTo>
                      <a:pt x="110" y="62"/>
                    </a:lnTo>
                    <a:lnTo>
                      <a:pt x="130" y="58"/>
                    </a:lnTo>
                    <a:lnTo>
                      <a:pt x="152" y="57"/>
                    </a:lnTo>
                    <a:lnTo>
                      <a:pt x="172" y="55"/>
                    </a:lnTo>
                    <a:lnTo>
                      <a:pt x="213" y="57"/>
                    </a:lnTo>
                    <a:lnTo>
                      <a:pt x="250" y="60"/>
                    </a:lnTo>
                    <a:lnTo>
                      <a:pt x="283" y="68"/>
                    </a:lnTo>
                    <a:lnTo>
                      <a:pt x="312" y="77"/>
                    </a:lnTo>
                    <a:lnTo>
                      <a:pt x="323" y="82"/>
                    </a:lnTo>
                    <a:lnTo>
                      <a:pt x="333" y="87"/>
                    </a:lnTo>
                    <a:lnTo>
                      <a:pt x="333" y="87"/>
                    </a:lnTo>
                    <a:lnTo>
                      <a:pt x="350" y="79"/>
                    </a:lnTo>
                    <a:lnTo>
                      <a:pt x="365" y="67"/>
                    </a:lnTo>
                    <a:lnTo>
                      <a:pt x="372" y="60"/>
                    </a:lnTo>
                    <a:lnTo>
                      <a:pt x="379" y="53"/>
                    </a:lnTo>
                    <a:lnTo>
                      <a:pt x="384" y="43"/>
                    </a:lnTo>
                    <a:lnTo>
                      <a:pt x="387" y="32"/>
                    </a:lnTo>
                    <a:lnTo>
                      <a:pt x="387" y="32"/>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9" name="Freeform 33"/>
              <p:cNvSpPr/>
              <p:nvPr>
                <p:custDataLst>
                  <p:tags r:id="rId41"/>
                </p:custDataLst>
              </p:nvPr>
            </p:nvSpPr>
            <p:spPr bwMode="auto">
              <a:xfrm>
                <a:off x="3976688" y="2068513"/>
                <a:ext cx="157163" cy="44450"/>
              </a:xfrm>
              <a:custGeom>
                <a:avLst/>
                <a:gdLst>
                  <a:gd name="T0" fmla="*/ 0 w 198"/>
                  <a:gd name="T1" fmla="*/ 53 h 55"/>
                  <a:gd name="T2" fmla="*/ 0 w 198"/>
                  <a:gd name="T3" fmla="*/ 53 h 55"/>
                  <a:gd name="T4" fmla="*/ 8 w 198"/>
                  <a:gd name="T5" fmla="*/ 45 h 55"/>
                  <a:gd name="T6" fmla="*/ 17 w 198"/>
                  <a:gd name="T7" fmla="*/ 37 h 55"/>
                  <a:gd name="T8" fmla="*/ 30 w 198"/>
                  <a:gd name="T9" fmla="*/ 27 h 55"/>
                  <a:gd name="T10" fmla="*/ 47 w 198"/>
                  <a:gd name="T11" fmla="*/ 16 h 55"/>
                  <a:gd name="T12" fmla="*/ 64 w 198"/>
                  <a:gd name="T13" fmla="*/ 8 h 55"/>
                  <a:gd name="T14" fmla="*/ 84 w 198"/>
                  <a:gd name="T15" fmla="*/ 1 h 55"/>
                  <a:gd name="T16" fmla="*/ 94 w 198"/>
                  <a:gd name="T17" fmla="*/ 0 h 55"/>
                  <a:gd name="T18" fmla="*/ 104 w 198"/>
                  <a:gd name="T19" fmla="*/ 0 h 55"/>
                  <a:gd name="T20" fmla="*/ 104 w 198"/>
                  <a:gd name="T21" fmla="*/ 0 h 55"/>
                  <a:gd name="T22" fmla="*/ 114 w 198"/>
                  <a:gd name="T23" fmla="*/ 0 h 55"/>
                  <a:gd name="T24" fmla="*/ 124 w 198"/>
                  <a:gd name="T25" fmla="*/ 1 h 55"/>
                  <a:gd name="T26" fmla="*/ 143 w 198"/>
                  <a:gd name="T27" fmla="*/ 8 h 55"/>
                  <a:gd name="T28" fmla="*/ 158 w 198"/>
                  <a:gd name="T29" fmla="*/ 16 h 55"/>
                  <a:gd name="T30" fmla="*/ 171 w 198"/>
                  <a:gd name="T31" fmla="*/ 27 h 55"/>
                  <a:gd name="T32" fmla="*/ 183 w 198"/>
                  <a:gd name="T33" fmla="*/ 37 h 55"/>
                  <a:gd name="T34" fmla="*/ 191 w 198"/>
                  <a:gd name="T35" fmla="*/ 45 h 55"/>
                  <a:gd name="T36" fmla="*/ 198 w 198"/>
                  <a:gd name="T37" fmla="*/ 55 h 55"/>
                  <a:gd name="T38" fmla="*/ 198 w 198"/>
                  <a:gd name="T39" fmla="*/ 55 h 55"/>
                  <a:gd name="T40" fmla="*/ 183 w 198"/>
                  <a:gd name="T41" fmla="*/ 47 h 55"/>
                  <a:gd name="T42" fmla="*/ 164 w 198"/>
                  <a:gd name="T43" fmla="*/ 38 h 55"/>
                  <a:gd name="T44" fmla="*/ 141 w 198"/>
                  <a:gd name="T45" fmla="*/ 32 h 55"/>
                  <a:gd name="T46" fmla="*/ 127 w 198"/>
                  <a:gd name="T47" fmla="*/ 30 h 55"/>
                  <a:gd name="T48" fmla="*/ 112 w 198"/>
                  <a:gd name="T49" fmla="*/ 28 h 55"/>
                  <a:gd name="T50" fmla="*/ 96 w 198"/>
                  <a:gd name="T51" fmla="*/ 28 h 55"/>
                  <a:gd name="T52" fmla="*/ 77 w 198"/>
                  <a:gd name="T53" fmla="*/ 30 h 55"/>
                  <a:gd name="T54" fmla="*/ 59 w 198"/>
                  <a:gd name="T55" fmla="*/ 33 h 55"/>
                  <a:gd name="T56" fmla="*/ 40 w 198"/>
                  <a:gd name="T57" fmla="*/ 37 h 55"/>
                  <a:gd name="T58" fmla="*/ 20 w 198"/>
                  <a:gd name="T59" fmla="*/ 45 h 55"/>
                  <a:gd name="T60" fmla="*/ 0 w 198"/>
                  <a:gd name="T61" fmla="*/ 53 h 55"/>
                  <a:gd name="T62" fmla="*/ 0 w 198"/>
                  <a:gd name="T63"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55">
                    <a:moveTo>
                      <a:pt x="0" y="53"/>
                    </a:moveTo>
                    <a:lnTo>
                      <a:pt x="0" y="53"/>
                    </a:lnTo>
                    <a:lnTo>
                      <a:pt x="8" y="45"/>
                    </a:lnTo>
                    <a:lnTo>
                      <a:pt x="17" y="37"/>
                    </a:lnTo>
                    <a:lnTo>
                      <a:pt x="30" y="27"/>
                    </a:lnTo>
                    <a:lnTo>
                      <a:pt x="47" y="16"/>
                    </a:lnTo>
                    <a:lnTo>
                      <a:pt x="64" y="8"/>
                    </a:lnTo>
                    <a:lnTo>
                      <a:pt x="84" y="1"/>
                    </a:lnTo>
                    <a:lnTo>
                      <a:pt x="94" y="0"/>
                    </a:lnTo>
                    <a:lnTo>
                      <a:pt x="104" y="0"/>
                    </a:lnTo>
                    <a:lnTo>
                      <a:pt x="104" y="0"/>
                    </a:lnTo>
                    <a:lnTo>
                      <a:pt x="114" y="0"/>
                    </a:lnTo>
                    <a:lnTo>
                      <a:pt x="124" y="1"/>
                    </a:lnTo>
                    <a:lnTo>
                      <a:pt x="143" y="8"/>
                    </a:lnTo>
                    <a:lnTo>
                      <a:pt x="158" y="16"/>
                    </a:lnTo>
                    <a:lnTo>
                      <a:pt x="171" y="27"/>
                    </a:lnTo>
                    <a:lnTo>
                      <a:pt x="183" y="37"/>
                    </a:lnTo>
                    <a:lnTo>
                      <a:pt x="191" y="45"/>
                    </a:lnTo>
                    <a:lnTo>
                      <a:pt x="198" y="55"/>
                    </a:lnTo>
                    <a:lnTo>
                      <a:pt x="198" y="55"/>
                    </a:lnTo>
                    <a:lnTo>
                      <a:pt x="183" y="47"/>
                    </a:lnTo>
                    <a:lnTo>
                      <a:pt x="164" y="38"/>
                    </a:lnTo>
                    <a:lnTo>
                      <a:pt x="141" y="32"/>
                    </a:lnTo>
                    <a:lnTo>
                      <a:pt x="127" y="30"/>
                    </a:lnTo>
                    <a:lnTo>
                      <a:pt x="112" y="28"/>
                    </a:lnTo>
                    <a:lnTo>
                      <a:pt x="96" y="28"/>
                    </a:lnTo>
                    <a:lnTo>
                      <a:pt x="77" y="30"/>
                    </a:lnTo>
                    <a:lnTo>
                      <a:pt x="59" y="33"/>
                    </a:lnTo>
                    <a:lnTo>
                      <a:pt x="40" y="37"/>
                    </a:lnTo>
                    <a:lnTo>
                      <a:pt x="20" y="45"/>
                    </a:lnTo>
                    <a:lnTo>
                      <a:pt x="0" y="53"/>
                    </a:lnTo>
                    <a:lnTo>
                      <a:pt x="0" y="53"/>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0" name="Freeform 34"/>
              <p:cNvSpPr/>
              <p:nvPr>
                <p:custDataLst>
                  <p:tags r:id="rId42"/>
                </p:custDataLst>
              </p:nvPr>
            </p:nvSpPr>
            <p:spPr bwMode="auto">
              <a:xfrm>
                <a:off x="3789363" y="2214563"/>
                <a:ext cx="544513" cy="201613"/>
              </a:xfrm>
              <a:custGeom>
                <a:avLst/>
                <a:gdLst>
                  <a:gd name="T0" fmla="*/ 685 w 685"/>
                  <a:gd name="T1" fmla="*/ 1 h 255"/>
                  <a:gd name="T2" fmla="*/ 685 w 685"/>
                  <a:gd name="T3" fmla="*/ 1 h 255"/>
                  <a:gd name="T4" fmla="*/ 678 w 685"/>
                  <a:gd name="T5" fmla="*/ 18 h 255"/>
                  <a:gd name="T6" fmla="*/ 669 w 685"/>
                  <a:gd name="T7" fmla="*/ 36 h 255"/>
                  <a:gd name="T8" fmla="*/ 658 w 685"/>
                  <a:gd name="T9" fmla="*/ 60 h 255"/>
                  <a:gd name="T10" fmla="*/ 641 w 685"/>
                  <a:gd name="T11" fmla="*/ 87 h 255"/>
                  <a:gd name="T12" fmla="*/ 621 w 685"/>
                  <a:gd name="T13" fmla="*/ 117 h 255"/>
                  <a:gd name="T14" fmla="*/ 596 w 685"/>
                  <a:gd name="T15" fmla="*/ 147 h 255"/>
                  <a:gd name="T16" fmla="*/ 581 w 685"/>
                  <a:gd name="T17" fmla="*/ 161 h 255"/>
                  <a:gd name="T18" fmla="*/ 565 w 685"/>
                  <a:gd name="T19" fmla="*/ 176 h 255"/>
                  <a:gd name="T20" fmla="*/ 565 w 685"/>
                  <a:gd name="T21" fmla="*/ 176 h 255"/>
                  <a:gd name="T22" fmla="*/ 542 w 685"/>
                  <a:gd name="T23" fmla="*/ 192 h 255"/>
                  <a:gd name="T24" fmla="*/ 518 w 685"/>
                  <a:gd name="T25" fmla="*/ 209 h 255"/>
                  <a:gd name="T26" fmla="*/ 492 w 685"/>
                  <a:gd name="T27" fmla="*/ 223 h 255"/>
                  <a:gd name="T28" fmla="*/ 461 w 685"/>
                  <a:gd name="T29" fmla="*/ 236 h 255"/>
                  <a:gd name="T30" fmla="*/ 430 w 685"/>
                  <a:gd name="T31" fmla="*/ 244 h 255"/>
                  <a:gd name="T32" fmla="*/ 396 w 685"/>
                  <a:gd name="T33" fmla="*/ 251 h 255"/>
                  <a:gd name="T34" fmla="*/ 359 w 685"/>
                  <a:gd name="T35" fmla="*/ 255 h 255"/>
                  <a:gd name="T36" fmla="*/ 319 w 685"/>
                  <a:gd name="T37" fmla="*/ 255 h 255"/>
                  <a:gd name="T38" fmla="*/ 319 w 685"/>
                  <a:gd name="T39" fmla="*/ 255 h 255"/>
                  <a:gd name="T40" fmla="*/ 282 w 685"/>
                  <a:gd name="T41" fmla="*/ 251 h 255"/>
                  <a:gd name="T42" fmla="*/ 247 w 685"/>
                  <a:gd name="T43" fmla="*/ 244 h 255"/>
                  <a:gd name="T44" fmla="*/ 213 w 685"/>
                  <a:gd name="T45" fmla="*/ 234 h 255"/>
                  <a:gd name="T46" fmla="*/ 185 w 685"/>
                  <a:gd name="T47" fmla="*/ 224 h 255"/>
                  <a:gd name="T48" fmla="*/ 158 w 685"/>
                  <a:gd name="T49" fmla="*/ 211 h 255"/>
                  <a:gd name="T50" fmla="*/ 134 w 685"/>
                  <a:gd name="T51" fmla="*/ 196 h 255"/>
                  <a:gd name="T52" fmla="*/ 112 w 685"/>
                  <a:gd name="T53" fmla="*/ 181 h 255"/>
                  <a:gd name="T54" fmla="*/ 94 w 685"/>
                  <a:gd name="T55" fmla="*/ 164 h 255"/>
                  <a:gd name="T56" fmla="*/ 94 w 685"/>
                  <a:gd name="T57" fmla="*/ 164 h 255"/>
                  <a:gd name="T58" fmla="*/ 79 w 685"/>
                  <a:gd name="T59" fmla="*/ 150 h 255"/>
                  <a:gd name="T60" fmla="*/ 67 w 685"/>
                  <a:gd name="T61" fmla="*/ 135 h 255"/>
                  <a:gd name="T62" fmla="*/ 55 w 685"/>
                  <a:gd name="T63" fmla="*/ 122 h 255"/>
                  <a:gd name="T64" fmla="*/ 45 w 685"/>
                  <a:gd name="T65" fmla="*/ 107 h 255"/>
                  <a:gd name="T66" fmla="*/ 30 w 685"/>
                  <a:gd name="T67" fmla="*/ 80 h 255"/>
                  <a:gd name="T68" fmla="*/ 17 w 685"/>
                  <a:gd name="T69" fmla="*/ 55 h 255"/>
                  <a:gd name="T70" fmla="*/ 8 w 685"/>
                  <a:gd name="T71" fmla="*/ 33 h 255"/>
                  <a:gd name="T72" fmla="*/ 3 w 685"/>
                  <a:gd name="T73" fmla="*/ 15 h 255"/>
                  <a:gd name="T74" fmla="*/ 0 w 685"/>
                  <a:gd name="T75" fmla="*/ 0 h 255"/>
                  <a:gd name="T76" fmla="*/ 685 w 685"/>
                  <a:gd name="T7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5" h="255">
                    <a:moveTo>
                      <a:pt x="685" y="1"/>
                    </a:moveTo>
                    <a:lnTo>
                      <a:pt x="685" y="1"/>
                    </a:lnTo>
                    <a:lnTo>
                      <a:pt x="678" y="18"/>
                    </a:lnTo>
                    <a:lnTo>
                      <a:pt x="669" y="36"/>
                    </a:lnTo>
                    <a:lnTo>
                      <a:pt x="658" y="60"/>
                    </a:lnTo>
                    <a:lnTo>
                      <a:pt x="641" y="87"/>
                    </a:lnTo>
                    <a:lnTo>
                      <a:pt x="621" y="117"/>
                    </a:lnTo>
                    <a:lnTo>
                      <a:pt x="596" y="147"/>
                    </a:lnTo>
                    <a:lnTo>
                      <a:pt x="581" y="161"/>
                    </a:lnTo>
                    <a:lnTo>
                      <a:pt x="565" y="176"/>
                    </a:lnTo>
                    <a:lnTo>
                      <a:pt x="565" y="176"/>
                    </a:lnTo>
                    <a:lnTo>
                      <a:pt x="542" y="192"/>
                    </a:lnTo>
                    <a:lnTo>
                      <a:pt x="518" y="209"/>
                    </a:lnTo>
                    <a:lnTo>
                      <a:pt x="492" y="223"/>
                    </a:lnTo>
                    <a:lnTo>
                      <a:pt x="461" y="236"/>
                    </a:lnTo>
                    <a:lnTo>
                      <a:pt x="430" y="244"/>
                    </a:lnTo>
                    <a:lnTo>
                      <a:pt x="396" y="251"/>
                    </a:lnTo>
                    <a:lnTo>
                      <a:pt x="359" y="255"/>
                    </a:lnTo>
                    <a:lnTo>
                      <a:pt x="319" y="255"/>
                    </a:lnTo>
                    <a:lnTo>
                      <a:pt x="319" y="255"/>
                    </a:lnTo>
                    <a:lnTo>
                      <a:pt x="282" y="251"/>
                    </a:lnTo>
                    <a:lnTo>
                      <a:pt x="247" y="244"/>
                    </a:lnTo>
                    <a:lnTo>
                      <a:pt x="213" y="234"/>
                    </a:lnTo>
                    <a:lnTo>
                      <a:pt x="185" y="224"/>
                    </a:lnTo>
                    <a:lnTo>
                      <a:pt x="158" y="211"/>
                    </a:lnTo>
                    <a:lnTo>
                      <a:pt x="134" y="196"/>
                    </a:lnTo>
                    <a:lnTo>
                      <a:pt x="112" y="181"/>
                    </a:lnTo>
                    <a:lnTo>
                      <a:pt x="94" y="164"/>
                    </a:lnTo>
                    <a:lnTo>
                      <a:pt x="94" y="164"/>
                    </a:lnTo>
                    <a:lnTo>
                      <a:pt x="79" y="150"/>
                    </a:lnTo>
                    <a:lnTo>
                      <a:pt x="67" y="135"/>
                    </a:lnTo>
                    <a:lnTo>
                      <a:pt x="55" y="122"/>
                    </a:lnTo>
                    <a:lnTo>
                      <a:pt x="45" y="107"/>
                    </a:lnTo>
                    <a:lnTo>
                      <a:pt x="30" y="80"/>
                    </a:lnTo>
                    <a:lnTo>
                      <a:pt x="17" y="55"/>
                    </a:lnTo>
                    <a:lnTo>
                      <a:pt x="8" y="33"/>
                    </a:lnTo>
                    <a:lnTo>
                      <a:pt x="3" y="15"/>
                    </a:lnTo>
                    <a:lnTo>
                      <a:pt x="0" y="0"/>
                    </a:lnTo>
                    <a:lnTo>
                      <a:pt x="685" y="1"/>
                    </a:lnTo>
                    <a:close/>
                  </a:path>
                </a:pathLst>
              </a:custGeom>
              <a:solidFill>
                <a:srgbClr val="85403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1" name="Freeform 35"/>
              <p:cNvSpPr/>
              <p:nvPr>
                <p:custDataLst>
                  <p:tags r:id="rId43"/>
                </p:custDataLst>
              </p:nvPr>
            </p:nvSpPr>
            <p:spPr bwMode="auto">
              <a:xfrm>
                <a:off x="3808413" y="2214563"/>
                <a:ext cx="495300" cy="58738"/>
              </a:xfrm>
              <a:custGeom>
                <a:avLst/>
                <a:gdLst>
                  <a:gd name="T0" fmla="*/ 625 w 625"/>
                  <a:gd name="T1" fmla="*/ 1 h 73"/>
                  <a:gd name="T2" fmla="*/ 611 w 625"/>
                  <a:gd name="T3" fmla="*/ 57 h 73"/>
                  <a:gd name="T4" fmla="*/ 611 w 625"/>
                  <a:gd name="T5" fmla="*/ 57 h 73"/>
                  <a:gd name="T6" fmla="*/ 579 w 625"/>
                  <a:gd name="T7" fmla="*/ 62 h 73"/>
                  <a:gd name="T8" fmla="*/ 541 w 625"/>
                  <a:gd name="T9" fmla="*/ 67 h 73"/>
                  <a:gd name="T10" fmla="*/ 499 w 625"/>
                  <a:gd name="T11" fmla="*/ 70 h 73"/>
                  <a:gd name="T12" fmla="*/ 454 w 625"/>
                  <a:gd name="T13" fmla="*/ 72 h 73"/>
                  <a:gd name="T14" fmla="*/ 355 w 625"/>
                  <a:gd name="T15" fmla="*/ 73 h 73"/>
                  <a:gd name="T16" fmla="*/ 255 w 625"/>
                  <a:gd name="T17" fmla="*/ 72 h 73"/>
                  <a:gd name="T18" fmla="*/ 165 w 625"/>
                  <a:gd name="T19" fmla="*/ 70 h 73"/>
                  <a:gd name="T20" fmla="*/ 88 w 625"/>
                  <a:gd name="T21" fmla="*/ 67 h 73"/>
                  <a:gd name="T22" fmla="*/ 17 w 625"/>
                  <a:gd name="T23" fmla="*/ 63 h 73"/>
                  <a:gd name="T24" fmla="*/ 0 w 625"/>
                  <a:gd name="T25" fmla="*/ 0 h 73"/>
                  <a:gd name="T26" fmla="*/ 625 w 625"/>
                  <a:gd name="T2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73">
                    <a:moveTo>
                      <a:pt x="625" y="1"/>
                    </a:moveTo>
                    <a:lnTo>
                      <a:pt x="611" y="57"/>
                    </a:lnTo>
                    <a:lnTo>
                      <a:pt x="611" y="57"/>
                    </a:lnTo>
                    <a:lnTo>
                      <a:pt x="579" y="62"/>
                    </a:lnTo>
                    <a:lnTo>
                      <a:pt x="541" y="67"/>
                    </a:lnTo>
                    <a:lnTo>
                      <a:pt x="499" y="70"/>
                    </a:lnTo>
                    <a:lnTo>
                      <a:pt x="454" y="72"/>
                    </a:lnTo>
                    <a:lnTo>
                      <a:pt x="355" y="73"/>
                    </a:lnTo>
                    <a:lnTo>
                      <a:pt x="255" y="72"/>
                    </a:lnTo>
                    <a:lnTo>
                      <a:pt x="165" y="70"/>
                    </a:lnTo>
                    <a:lnTo>
                      <a:pt x="88" y="67"/>
                    </a:lnTo>
                    <a:lnTo>
                      <a:pt x="17" y="63"/>
                    </a:lnTo>
                    <a:lnTo>
                      <a:pt x="0" y="0"/>
                    </a:lnTo>
                    <a:lnTo>
                      <a:pt x="625" y="1"/>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2" name="Freeform 36"/>
              <p:cNvSpPr/>
              <p:nvPr>
                <p:custDataLst>
                  <p:tags r:id="rId44"/>
                </p:custDataLst>
              </p:nvPr>
            </p:nvSpPr>
            <p:spPr bwMode="auto">
              <a:xfrm>
                <a:off x="3863975" y="2314575"/>
                <a:ext cx="374650" cy="101600"/>
              </a:xfrm>
              <a:custGeom>
                <a:avLst/>
                <a:gdLst>
                  <a:gd name="T0" fmla="*/ 471 w 471"/>
                  <a:gd name="T1" fmla="*/ 51 h 130"/>
                  <a:gd name="T2" fmla="*/ 471 w 471"/>
                  <a:gd name="T3" fmla="*/ 51 h 130"/>
                  <a:gd name="T4" fmla="*/ 448 w 471"/>
                  <a:gd name="T5" fmla="*/ 67 h 130"/>
                  <a:gd name="T6" fmla="*/ 424 w 471"/>
                  <a:gd name="T7" fmla="*/ 84 h 130"/>
                  <a:gd name="T8" fmla="*/ 398 w 471"/>
                  <a:gd name="T9" fmla="*/ 98 h 130"/>
                  <a:gd name="T10" fmla="*/ 367 w 471"/>
                  <a:gd name="T11" fmla="*/ 111 h 130"/>
                  <a:gd name="T12" fmla="*/ 336 w 471"/>
                  <a:gd name="T13" fmla="*/ 119 h 130"/>
                  <a:gd name="T14" fmla="*/ 302 w 471"/>
                  <a:gd name="T15" fmla="*/ 126 h 130"/>
                  <a:gd name="T16" fmla="*/ 265 w 471"/>
                  <a:gd name="T17" fmla="*/ 130 h 130"/>
                  <a:gd name="T18" fmla="*/ 225 w 471"/>
                  <a:gd name="T19" fmla="*/ 130 h 130"/>
                  <a:gd name="T20" fmla="*/ 225 w 471"/>
                  <a:gd name="T21" fmla="*/ 130 h 130"/>
                  <a:gd name="T22" fmla="*/ 188 w 471"/>
                  <a:gd name="T23" fmla="*/ 126 h 130"/>
                  <a:gd name="T24" fmla="*/ 153 w 471"/>
                  <a:gd name="T25" fmla="*/ 119 h 130"/>
                  <a:gd name="T26" fmla="*/ 119 w 471"/>
                  <a:gd name="T27" fmla="*/ 109 h 130"/>
                  <a:gd name="T28" fmla="*/ 91 w 471"/>
                  <a:gd name="T29" fmla="*/ 99 h 130"/>
                  <a:gd name="T30" fmla="*/ 64 w 471"/>
                  <a:gd name="T31" fmla="*/ 86 h 130"/>
                  <a:gd name="T32" fmla="*/ 40 w 471"/>
                  <a:gd name="T33" fmla="*/ 71 h 130"/>
                  <a:gd name="T34" fmla="*/ 18 w 471"/>
                  <a:gd name="T35" fmla="*/ 56 h 130"/>
                  <a:gd name="T36" fmla="*/ 0 w 471"/>
                  <a:gd name="T37" fmla="*/ 39 h 130"/>
                  <a:gd name="T38" fmla="*/ 0 w 471"/>
                  <a:gd name="T39" fmla="*/ 39 h 130"/>
                  <a:gd name="T40" fmla="*/ 40 w 471"/>
                  <a:gd name="T41" fmla="*/ 29 h 130"/>
                  <a:gd name="T42" fmla="*/ 99 w 471"/>
                  <a:gd name="T43" fmla="*/ 15 h 130"/>
                  <a:gd name="T44" fmla="*/ 134 w 471"/>
                  <a:gd name="T45" fmla="*/ 9 h 130"/>
                  <a:gd name="T46" fmla="*/ 169 w 471"/>
                  <a:gd name="T47" fmla="*/ 5 h 130"/>
                  <a:gd name="T48" fmla="*/ 205 w 471"/>
                  <a:gd name="T49" fmla="*/ 2 h 130"/>
                  <a:gd name="T50" fmla="*/ 242 w 471"/>
                  <a:gd name="T51" fmla="*/ 0 h 130"/>
                  <a:gd name="T52" fmla="*/ 242 w 471"/>
                  <a:gd name="T53" fmla="*/ 0 h 130"/>
                  <a:gd name="T54" fmla="*/ 275 w 471"/>
                  <a:gd name="T55" fmla="*/ 2 h 130"/>
                  <a:gd name="T56" fmla="*/ 309 w 471"/>
                  <a:gd name="T57" fmla="*/ 5 h 130"/>
                  <a:gd name="T58" fmla="*/ 341 w 471"/>
                  <a:gd name="T59" fmla="*/ 12 h 130"/>
                  <a:gd name="T60" fmla="*/ 372 w 471"/>
                  <a:gd name="T61" fmla="*/ 19 h 130"/>
                  <a:gd name="T62" fmla="*/ 403 w 471"/>
                  <a:gd name="T63" fmla="*/ 27 h 130"/>
                  <a:gd name="T64" fmla="*/ 430 w 471"/>
                  <a:gd name="T65" fmla="*/ 36 h 130"/>
                  <a:gd name="T66" fmla="*/ 471 w 471"/>
                  <a:gd name="T67" fmla="*/ 51 h 130"/>
                  <a:gd name="T68" fmla="*/ 471 w 471"/>
                  <a:gd name="T69" fmla="*/ 5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130">
                    <a:moveTo>
                      <a:pt x="471" y="51"/>
                    </a:moveTo>
                    <a:lnTo>
                      <a:pt x="471" y="51"/>
                    </a:lnTo>
                    <a:lnTo>
                      <a:pt x="448" y="67"/>
                    </a:lnTo>
                    <a:lnTo>
                      <a:pt x="424" y="84"/>
                    </a:lnTo>
                    <a:lnTo>
                      <a:pt x="398" y="98"/>
                    </a:lnTo>
                    <a:lnTo>
                      <a:pt x="367" y="111"/>
                    </a:lnTo>
                    <a:lnTo>
                      <a:pt x="336" y="119"/>
                    </a:lnTo>
                    <a:lnTo>
                      <a:pt x="302" y="126"/>
                    </a:lnTo>
                    <a:lnTo>
                      <a:pt x="265" y="130"/>
                    </a:lnTo>
                    <a:lnTo>
                      <a:pt x="225" y="130"/>
                    </a:lnTo>
                    <a:lnTo>
                      <a:pt x="225" y="130"/>
                    </a:lnTo>
                    <a:lnTo>
                      <a:pt x="188" y="126"/>
                    </a:lnTo>
                    <a:lnTo>
                      <a:pt x="153" y="119"/>
                    </a:lnTo>
                    <a:lnTo>
                      <a:pt x="119" y="109"/>
                    </a:lnTo>
                    <a:lnTo>
                      <a:pt x="91" y="99"/>
                    </a:lnTo>
                    <a:lnTo>
                      <a:pt x="64" y="86"/>
                    </a:lnTo>
                    <a:lnTo>
                      <a:pt x="40" y="71"/>
                    </a:lnTo>
                    <a:lnTo>
                      <a:pt x="18" y="56"/>
                    </a:lnTo>
                    <a:lnTo>
                      <a:pt x="0" y="39"/>
                    </a:lnTo>
                    <a:lnTo>
                      <a:pt x="0" y="39"/>
                    </a:lnTo>
                    <a:lnTo>
                      <a:pt x="40" y="29"/>
                    </a:lnTo>
                    <a:lnTo>
                      <a:pt x="99" y="15"/>
                    </a:lnTo>
                    <a:lnTo>
                      <a:pt x="134" y="9"/>
                    </a:lnTo>
                    <a:lnTo>
                      <a:pt x="169" y="5"/>
                    </a:lnTo>
                    <a:lnTo>
                      <a:pt x="205" y="2"/>
                    </a:lnTo>
                    <a:lnTo>
                      <a:pt x="242" y="0"/>
                    </a:lnTo>
                    <a:lnTo>
                      <a:pt x="242" y="0"/>
                    </a:lnTo>
                    <a:lnTo>
                      <a:pt x="275" y="2"/>
                    </a:lnTo>
                    <a:lnTo>
                      <a:pt x="309" y="5"/>
                    </a:lnTo>
                    <a:lnTo>
                      <a:pt x="341" y="12"/>
                    </a:lnTo>
                    <a:lnTo>
                      <a:pt x="372" y="19"/>
                    </a:lnTo>
                    <a:lnTo>
                      <a:pt x="403" y="27"/>
                    </a:lnTo>
                    <a:lnTo>
                      <a:pt x="430" y="36"/>
                    </a:lnTo>
                    <a:lnTo>
                      <a:pt x="471" y="51"/>
                    </a:lnTo>
                    <a:lnTo>
                      <a:pt x="471" y="51"/>
                    </a:lnTo>
                    <a:close/>
                  </a:path>
                </a:pathLst>
              </a:custGeom>
              <a:solidFill>
                <a:srgbClr val="F086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3" name="Freeform 37"/>
              <p:cNvSpPr/>
              <p:nvPr>
                <p:custDataLst>
                  <p:tags r:id="rId45"/>
                </p:custDataLst>
              </p:nvPr>
            </p:nvSpPr>
            <p:spPr bwMode="auto">
              <a:xfrm>
                <a:off x="3692525" y="2070100"/>
                <a:ext cx="55563" cy="84138"/>
              </a:xfrm>
              <a:custGeom>
                <a:avLst/>
                <a:gdLst>
                  <a:gd name="T0" fmla="*/ 0 w 69"/>
                  <a:gd name="T1" fmla="*/ 0 h 106"/>
                  <a:gd name="T2" fmla="*/ 0 w 69"/>
                  <a:gd name="T3" fmla="*/ 0 h 106"/>
                  <a:gd name="T4" fmla="*/ 10 w 69"/>
                  <a:gd name="T5" fmla="*/ 7 h 106"/>
                  <a:gd name="T6" fmla="*/ 19 w 69"/>
                  <a:gd name="T7" fmla="*/ 15 h 106"/>
                  <a:gd name="T8" fmla="*/ 31 w 69"/>
                  <a:gd name="T9" fmla="*/ 27 h 106"/>
                  <a:gd name="T10" fmla="*/ 42 w 69"/>
                  <a:gd name="T11" fmla="*/ 42 h 106"/>
                  <a:gd name="T12" fmla="*/ 54 w 69"/>
                  <a:gd name="T13" fmla="*/ 59 h 106"/>
                  <a:gd name="T14" fmla="*/ 64 w 69"/>
                  <a:gd name="T15" fmla="*/ 81 h 106"/>
                  <a:gd name="T16" fmla="*/ 68 w 69"/>
                  <a:gd name="T17" fmla="*/ 93 h 106"/>
                  <a:gd name="T18" fmla="*/ 69 w 69"/>
                  <a:gd name="T19" fmla="*/ 106 h 106"/>
                  <a:gd name="T20" fmla="*/ 69 w 69"/>
                  <a:gd name="T21" fmla="*/ 106 h 106"/>
                  <a:gd name="T22" fmla="*/ 51 w 69"/>
                  <a:gd name="T23" fmla="*/ 84 h 106"/>
                  <a:gd name="T24" fmla="*/ 36 w 69"/>
                  <a:gd name="T25" fmla="*/ 66 h 106"/>
                  <a:gd name="T26" fmla="*/ 29 w 69"/>
                  <a:gd name="T27" fmla="*/ 56 h 106"/>
                  <a:gd name="T28" fmla="*/ 26 w 69"/>
                  <a:gd name="T29" fmla="*/ 47 h 106"/>
                  <a:gd name="T30" fmla="*/ 26 w 69"/>
                  <a:gd name="T31" fmla="*/ 47 h 106"/>
                  <a:gd name="T32" fmla="*/ 19 w 69"/>
                  <a:gd name="T33" fmla="*/ 31 h 106"/>
                  <a:gd name="T34" fmla="*/ 10 w 69"/>
                  <a:gd name="T35" fmla="*/ 15 h 106"/>
                  <a:gd name="T36" fmla="*/ 0 w 69"/>
                  <a:gd name="T37" fmla="*/ 0 h 106"/>
                  <a:gd name="T38" fmla="*/ 0 w 69"/>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106">
                    <a:moveTo>
                      <a:pt x="0" y="0"/>
                    </a:moveTo>
                    <a:lnTo>
                      <a:pt x="0" y="0"/>
                    </a:lnTo>
                    <a:lnTo>
                      <a:pt x="10" y="7"/>
                    </a:lnTo>
                    <a:lnTo>
                      <a:pt x="19" y="15"/>
                    </a:lnTo>
                    <a:lnTo>
                      <a:pt x="31" y="27"/>
                    </a:lnTo>
                    <a:lnTo>
                      <a:pt x="42" y="42"/>
                    </a:lnTo>
                    <a:lnTo>
                      <a:pt x="54" y="59"/>
                    </a:lnTo>
                    <a:lnTo>
                      <a:pt x="64" y="81"/>
                    </a:lnTo>
                    <a:lnTo>
                      <a:pt x="68" y="93"/>
                    </a:lnTo>
                    <a:lnTo>
                      <a:pt x="69" y="106"/>
                    </a:lnTo>
                    <a:lnTo>
                      <a:pt x="69" y="106"/>
                    </a:lnTo>
                    <a:lnTo>
                      <a:pt x="51" y="84"/>
                    </a:lnTo>
                    <a:lnTo>
                      <a:pt x="36" y="66"/>
                    </a:lnTo>
                    <a:lnTo>
                      <a:pt x="29" y="56"/>
                    </a:lnTo>
                    <a:lnTo>
                      <a:pt x="26" y="47"/>
                    </a:lnTo>
                    <a:lnTo>
                      <a:pt x="26" y="47"/>
                    </a:lnTo>
                    <a:lnTo>
                      <a:pt x="19" y="31"/>
                    </a:lnTo>
                    <a:lnTo>
                      <a:pt x="10" y="15"/>
                    </a:lnTo>
                    <a:lnTo>
                      <a:pt x="0" y="0"/>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4" name="Freeform 38"/>
              <p:cNvSpPr/>
              <p:nvPr>
                <p:custDataLst>
                  <p:tags r:id="rId46"/>
                </p:custDataLst>
              </p:nvPr>
            </p:nvSpPr>
            <p:spPr bwMode="auto">
              <a:xfrm>
                <a:off x="4384675" y="2070100"/>
                <a:ext cx="55563" cy="84138"/>
              </a:xfrm>
              <a:custGeom>
                <a:avLst/>
                <a:gdLst>
                  <a:gd name="T0" fmla="*/ 71 w 71"/>
                  <a:gd name="T1" fmla="*/ 0 h 106"/>
                  <a:gd name="T2" fmla="*/ 71 w 71"/>
                  <a:gd name="T3" fmla="*/ 0 h 106"/>
                  <a:gd name="T4" fmla="*/ 61 w 71"/>
                  <a:gd name="T5" fmla="*/ 7 h 106"/>
                  <a:gd name="T6" fmla="*/ 52 w 71"/>
                  <a:gd name="T7" fmla="*/ 15 h 106"/>
                  <a:gd name="T8" fmla="*/ 41 w 71"/>
                  <a:gd name="T9" fmla="*/ 27 h 106"/>
                  <a:gd name="T10" fmla="*/ 29 w 71"/>
                  <a:gd name="T11" fmla="*/ 42 h 106"/>
                  <a:gd name="T12" fmla="*/ 17 w 71"/>
                  <a:gd name="T13" fmla="*/ 61 h 106"/>
                  <a:gd name="T14" fmla="*/ 7 w 71"/>
                  <a:gd name="T15" fmla="*/ 83 h 106"/>
                  <a:gd name="T16" fmla="*/ 4 w 71"/>
                  <a:gd name="T17" fmla="*/ 94 h 106"/>
                  <a:gd name="T18" fmla="*/ 0 w 71"/>
                  <a:gd name="T19" fmla="*/ 106 h 106"/>
                  <a:gd name="T20" fmla="*/ 0 w 71"/>
                  <a:gd name="T21" fmla="*/ 106 h 106"/>
                  <a:gd name="T22" fmla="*/ 21 w 71"/>
                  <a:gd name="T23" fmla="*/ 86 h 106"/>
                  <a:gd name="T24" fmla="*/ 36 w 71"/>
                  <a:gd name="T25" fmla="*/ 66 h 106"/>
                  <a:gd name="T26" fmla="*/ 42 w 71"/>
                  <a:gd name="T27" fmla="*/ 56 h 106"/>
                  <a:gd name="T28" fmla="*/ 46 w 71"/>
                  <a:gd name="T29" fmla="*/ 47 h 106"/>
                  <a:gd name="T30" fmla="*/ 46 w 71"/>
                  <a:gd name="T31" fmla="*/ 47 h 106"/>
                  <a:gd name="T32" fmla="*/ 52 w 71"/>
                  <a:gd name="T33" fmla="*/ 32 h 106"/>
                  <a:gd name="T34" fmla="*/ 61 w 71"/>
                  <a:gd name="T35" fmla="*/ 17 h 106"/>
                  <a:gd name="T36" fmla="*/ 71 w 71"/>
                  <a:gd name="T37" fmla="*/ 0 h 106"/>
                  <a:gd name="T38" fmla="*/ 71 w 71"/>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06">
                    <a:moveTo>
                      <a:pt x="71" y="0"/>
                    </a:moveTo>
                    <a:lnTo>
                      <a:pt x="71" y="0"/>
                    </a:lnTo>
                    <a:lnTo>
                      <a:pt x="61" y="7"/>
                    </a:lnTo>
                    <a:lnTo>
                      <a:pt x="52" y="15"/>
                    </a:lnTo>
                    <a:lnTo>
                      <a:pt x="41" y="27"/>
                    </a:lnTo>
                    <a:lnTo>
                      <a:pt x="29" y="42"/>
                    </a:lnTo>
                    <a:lnTo>
                      <a:pt x="17" y="61"/>
                    </a:lnTo>
                    <a:lnTo>
                      <a:pt x="7" y="83"/>
                    </a:lnTo>
                    <a:lnTo>
                      <a:pt x="4" y="94"/>
                    </a:lnTo>
                    <a:lnTo>
                      <a:pt x="0" y="106"/>
                    </a:lnTo>
                    <a:lnTo>
                      <a:pt x="0" y="106"/>
                    </a:lnTo>
                    <a:lnTo>
                      <a:pt x="21" y="86"/>
                    </a:lnTo>
                    <a:lnTo>
                      <a:pt x="36" y="66"/>
                    </a:lnTo>
                    <a:lnTo>
                      <a:pt x="42" y="56"/>
                    </a:lnTo>
                    <a:lnTo>
                      <a:pt x="46" y="47"/>
                    </a:lnTo>
                    <a:lnTo>
                      <a:pt x="46" y="47"/>
                    </a:lnTo>
                    <a:lnTo>
                      <a:pt x="52" y="32"/>
                    </a:lnTo>
                    <a:lnTo>
                      <a:pt x="61" y="17"/>
                    </a:lnTo>
                    <a:lnTo>
                      <a:pt x="71" y="0"/>
                    </a:lnTo>
                    <a:lnTo>
                      <a:pt x="71"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5" name="Freeform 39"/>
              <p:cNvSpPr/>
              <p:nvPr>
                <p:custDataLst>
                  <p:tags r:id="rId47"/>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6" name="Freeform 40"/>
              <p:cNvSpPr/>
              <p:nvPr>
                <p:custDataLst>
                  <p:tags r:id="rId48"/>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7" name="Freeform 41"/>
              <p:cNvSpPr/>
              <p:nvPr>
                <p:custDataLst>
                  <p:tags r:id="rId49"/>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8" name="Freeform 42"/>
              <p:cNvSpPr/>
              <p:nvPr>
                <p:custDataLst>
                  <p:tags r:id="rId50"/>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9" name="Freeform 43"/>
              <p:cNvSpPr/>
              <p:nvPr>
                <p:custDataLst>
                  <p:tags r:id="rId51"/>
                </p:custDataLst>
              </p:nvPr>
            </p:nvSpPr>
            <p:spPr bwMode="auto">
              <a:xfrm>
                <a:off x="4071938" y="4159250"/>
                <a:ext cx="9525"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0" name="Freeform 44"/>
              <p:cNvSpPr/>
              <p:nvPr>
                <p:custDataLst>
                  <p:tags r:id="rId52"/>
                </p:custDataLst>
              </p:nvPr>
            </p:nvSpPr>
            <p:spPr bwMode="auto">
              <a:xfrm>
                <a:off x="3425825" y="4003675"/>
                <a:ext cx="404813" cy="322263"/>
              </a:xfrm>
              <a:custGeom>
                <a:avLst/>
                <a:gdLst>
                  <a:gd name="T0" fmla="*/ 119 w 510"/>
                  <a:gd name="T1" fmla="*/ 0 h 406"/>
                  <a:gd name="T2" fmla="*/ 132 w 510"/>
                  <a:gd name="T3" fmla="*/ 20 h 406"/>
                  <a:gd name="T4" fmla="*/ 163 w 510"/>
                  <a:gd name="T5" fmla="*/ 44 h 406"/>
                  <a:gd name="T6" fmla="*/ 183 w 510"/>
                  <a:gd name="T7" fmla="*/ 54 h 406"/>
                  <a:gd name="T8" fmla="*/ 211 w 510"/>
                  <a:gd name="T9" fmla="*/ 62 h 406"/>
                  <a:gd name="T10" fmla="*/ 243 w 510"/>
                  <a:gd name="T11" fmla="*/ 64 h 406"/>
                  <a:gd name="T12" fmla="*/ 253 w 510"/>
                  <a:gd name="T13" fmla="*/ 66 h 406"/>
                  <a:gd name="T14" fmla="*/ 309 w 510"/>
                  <a:gd name="T15" fmla="*/ 69 h 406"/>
                  <a:gd name="T16" fmla="*/ 369 w 510"/>
                  <a:gd name="T17" fmla="*/ 66 h 406"/>
                  <a:gd name="T18" fmla="*/ 408 w 510"/>
                  <a:gd name="T19" fmla="*/ 59 h 406"/>
                  <a:gd name="T20" fmla="*/ 481 w 510"/>
                  <a:gd name="T21" fmla="*/ 45 h 406"/>
                  <a:gd name="T22" fmla="*/ 493 w 510"/>
                  <a:gd name="T23" fmla="*/ 45 h 406"/>
                  <a:gd name="T24" fmla="*/ 497 w 510"/>
                  <a:gd name="T25" fmla="*/ 50 h 406"/>
                  <a:gd name="T26" fmla="*/ 491 w 510"/>
                  <a:gd name="T27" fmla="*/ 64 h 406"/>
                  <a:gd name="T28" fmla="*/ 483 w 510"/>
                  <a:gd name="T29" fmla="*/ 77 h 406"/>
                  <a:gd name="T30" fmla="*/ 465 w 510"/>
                  <a:gd name="T31" fmla="*/ 97 h 406"/>
                  <a:gd name="T32" fmla="*/ 438 w 510"/>
                  <a:gd name="T33" fmla="*/ 107 h 406"/>
                  <a:gd name="T34" fmla="*/ 374 w 510"/>
                  <a:gd name="T35" fmla="*/ 121 h 406"/>
                  <a:gd name="T36" fmla="*/ 371 w 510"/>
                  <a:gd name="T37" fmla="*/ 121 h 406"/>
                  <a:gd name="T38" fmla="*/ 369 w 510"/>
                  <a:gd name="T39" fmla="*/ 124 h 406"/>
                  <a:gd name="T40" fmla="*/ 379 w 510"/>
                  <a:gd name="T41" fmla="*/ 134 h 406"/>
                  <a:gd name="T42" fmla="*/ 424 w 510"/>
                  <a:gd name="T43" fmla="*/ 165 h 406"/>
                  <a:gd name="T44" fmla="*/ 460 w 510"/>
                  <a:gd name="T45" fmla="*/ 195 h 406"/>
                  <a:gd name="T46" fmla="*/ 491 w 510"/>
                  <a:gd name="T47" fmla="*/ 232 h 406"/>
                  <a:gd name="T48" fmla="*/ 503 w 510"/>
                  <a:gd name="T49" fmla="*/ 252 h 406"/>
                  <a:gd name="T50" fmla="*/ 508 w 510"/>
                  <a:gd name="T51" fmla="*/ 274 h 406"/>
                  <a:gd name="T52" fmla="*/ 508 w 510"/>
                  <a:gd name="T53" fmla="*/ 295 h 406"/>
                  <a:gd name="T54" fmla="*/ 502 w 510"/>
                  <a:gd name="T55" fmla="*/ 321 h 406"/>
                  <a:gd name="T56" fmla="*/ 486 w 510"/>
                  <a:gd name="T57" fmla="*/ 346 h 406"/>
                  <a:gd name="T58" fmla="*/ 463 w 510"/>
                  <a:gd name="T59" fmla="*/ 373 h 406"/>
                  <a:gd name="T60" fmla="*/ 450 w 510"/>
                  <a:gd name="T61" fmla="*/ 384 h 406"/>
                  <a:gd name="T62" fmla="*/ 419 w 510"/>
                  <a:gd name="T63" fmla="*/ 399 h 406"/>
                  <a:gd name="T64" fmla="*/ 387 w 510"/>
                  <a:gd name="T65" fmla="*/ 406 h 406"/>
                  <a:gd name="T66" fmla="*/ 352 w 510"/>
                  <a:gd name="T67" fmla="*/ 404 h 406"/>
                  <a:gd name="T68" fmla="*/ 317 w 510"/>
                  <a:gd name="T69" fmla="*/ 396 h 406"/>
                  <a:gd name="T70" fmla="*/ 282 w 510"/>
                  <a:gd name="T71" fmla="*/ 383 h 406"/>
                  <a:gd name="T72" fmla="*/ 248 w 510"/>
                  <a:gd name="T73" fmla="*/ 362 h 406"/>
                  <a:gd name="T74" fmla="*/ 218 w 510"/>
                  <a:gd name="T75" fmla="*/ 339 h 406"/>
                  <a:gd name="T76" fmla="*/ 203 w 510"/>
                  <a:gd name="T77" fmla="*/ 326 h 406"/>
                  <a:gd name="T78" fmla="*/ 0 w 510"/>
                  <a:gd name="T79" fmla="*/ 12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406">
                    <a:moveTo>
                      <a:pt x="119" y="0"/>
                    </a:moveTo>
                    <a:lnTo>
                      <a:pt x="119" y="0"/>
                    </a:lnTo>
                    <a:lnTo>
                      <a:pt x="124" y="10"/>
                    </a:lnTo>
                    <a:lnTo>
                      <a:pt x="132" y="20"/>
                    </a:lnTo>
                    <a:lnTo>
                      <a:pt x="146" y="32"/>
                    </a:lnTo>
                    <a:lnTo>
                      <a:pt x="163" y="44"/>
                    </a:lnTo>
                    <a:lnTo>
                      <a:pt x="173" y="49"/>
                    </a:lnTo>
                    <a:lnTo>
                      <a:pt x="183" y="54"/>
                    </a:lnTo>
                    <a:lnTo>
                      <a:pt x="196" y="59"/>
                    </a:lnTo>
                    <a:lnTo>
                      <a:pt x="211" y="62"/>
                    </a:lnTo>
                    <a:lnTo>
                      <a:pt x="226" y="64"/>
                    </a:lnTo>
                    <a:lnTo>
                      <a:pt x="243" y="64"/>
                    </a:lnTo>
                    <a:lnTo>
                      <a:pt x="243" y="64"/>
                    </a:lnTo>
                    <a:lnTo>
                      <a:pt x="253" y="66"/>
                    </a:lnTo>
                    <a:lnTo>
                      <a:pt x="285" y="69"/>
                    </a:lnTo>
                    <a:lnTo>
                      <a:pt x="309" y="69"/>
                    </a:lnTo>
                    <a:lnTo>
                      <a:pt x="335" y="67"/>
                    </a:lnTo>
                    <a:lnTo>
                      <a:pt x="369" y="66"/>
                    </a:lnTo>
                    <a:lnTo>
                      <a:pt x="408" y="59"/>
                    </a:lnTo>
                    <a:lnTo>
                      <a:pt x="408" y="59"/>
                    </a:lnTo>
                    <a:lnTo>
                      <a:pt x="451" y="50"/>
                    </a:lnTo>
                    <a:lnTo>
                      <a:pt x="481" y="45"/>
                    </a:lnTo>
                    <a:lnTo>
                      <a:pt x="490" y="44"/>
                    </a:lnTo>
                    <a:lnTo>
                      <a:pt x="493" y="45"/>
                    </a:lnTo>
                    <a:lnTo>
                      <a:pt x="495" y="47"/>
                    </a:lnTo>
                    <a:lnTo>
                      <a:pt x="497" y="50"/>
                    </a:lnTo>
                    <a:lnTo>
                      <a:pt x="497" y="54"/>
                    </a:lnTo>
                    <a:lnTo>
                      <a:pt x="491" y="64"/>
                    </a:lnTo>
                    <a:lnTo>
                      <a:pt x="491" y="64"/>
                    </a:lnTo>
                    <a:lnTo>
                      <a:pt x="483" y="77"/>
                    </a:lnTo>
                    <a:lnTo>
                      <a:pt x="475" y="89"/>
                    </a:lnTo>
                    <a:lnTo>
                      <a:pt x="465" y="97"/>
                    </a:lnTo>
                    <a:lnTo>
                      <a:pt x="453" y="102"/>
                    </a:lnTo>
                    <a:lnTo>
                      <a:pt x="438" y="107"/>
                    </a:lnTo>
                    <a:lnTo>
                      <a:pt x="419" y="113"/>
                    </a:lnTo>
                    <a:lnTo>
                      <a:pt x="374" y="121"/>
                    </a:lnTo>
                    <a:lnTo>
                      <a:pt x="374" y="121"/>
                    </a:lnTo>
                    <a:lnTo>
                      <a:pt x="371" y="121"/>
                    </a:lnTo>
                    <a:lnTo>
                      <a:pt x="369" y="123"/>
                    </a:lnTo>
                    <a:lnTo>
                      <a:pt x="369" y="124"/>
                    </a:lnTo>
                    <a:lnTo>
                      <a:pt x="371" y="128"/>
                    </a:lnTo>
                    <a:lnTo>
                      <a:pt x="379" y="134"/>
                    </a:lnTo>
                    <a:lnTo>
                      <a:pt x="391" y="143"/>
                    </a:lnTo>
                    <a:lnTo>
                      <a:pt x="424" y="165"/>
                    </a:lnTo>
                    <a:lnTo>
                      <a:pt x="443" y="180"/>
                    </a:lnTo>
                    <a:lnTo>
                      <a:pt x="460" y="195"/>
                    </a:lnTo>
                    <a:lnTo>
                      <a:pt x="476" y="212"/>
                    </a:lnTo>
                    <a:lnTo>
                      <a:pt x="491" y="232"/>
                    </a:lnTo>
                    <a:lnTo>
                      <a:pt x="498" y="240"/>
                    </a:lnTo>
                    <a:lnTo>
                      <a:pt x="503" y="252"/>
                    </a:lnTo>
                    <a:lnTo>
                      <a:pt x="507" y="262"/>
                    </a:lnTo>
                    <a:lnTo>
                      <a:pt x="508" y="274"/>
                    </a:lnTo>
                    <a:lnTo>
                      <a:pt x="510" y="284"/>
                    </a:lnTo>
                    <a:lnTo>
                      <a:pt x="508" y="295"/>
                    </a:lnTo>
                    <a:lnTo>
                      <a:pt x="507" y="309"/>
                    </a:lnTo>
                    <a:lnTo>
                      <a:pt x="502" y="321"/>
                    </a:lnTo>
                    <a:lnTo>
                      <a:pt x="495" y="334"/>
                    </a:lnTo>
                    <a:lnTo>
                      <a:pt x="486" y="346"/>
                    </a:lnTo>
                    <a:lnTo>
                      <a:pt x="476" y="359"/>
                    </a:lnTo>
                    <a:lnTo>
                      <a:pt x="463" y="373"/>
                    </a:lnTo>
                    <a:lnTo>
                      <a:pt x="463" y="373"/>
                    </a:lnTo>
                    <a:lnTo>
                      <a:pt x="450" y="384"/>
                    </a:lnTo>
                    <a:lnTo>
                      <a:pt x="434" y="393"/>
                    </a:lnTo>
                    <a:lnTo>
                      <a:pt x="419" y="399"/>
                    </a:lnTo>
                    <a:lnTo>
                      <a:pt x="404" y="403"/>
                    </a:lnTo>
                    <a:lnTo>
                      <a:pt x="387" y="406"/>
                    </a:lnTo>
                    <a:lnTo>
                      <a:pt x="371" y="406"/>
                    </a:lnTo>
                    <a:lnTo>
                      <a:pt x="352" y="404"/>
                    </a:lnTo>
                    <a:lnTo>
                      <a:pt x="335" y="401"/>
                    </a:lnTo>
                    <a:lnTo>
                      <a:pt x="317" y="396"/>
                    </a:lnTo>
                    <a:lnTo>
                      <a:pt x="300" y="389"/>
                    </a:lnTo>
                    <a:lnTo>
                      <a:pt x="282" y="383"/>
                    </a:lnTo>
                    <a:lnTo>
                      <a:pt x="265" y="373"/>
                    </a:lnTo>
                    <a:lnTo>
                      <a:pt x="248" y="362"/>
                    </a:lnTo>
                    <a:lnTo>
                      <a:pt x="233" y="351"/>
                    </a:lnTo>
                    <a:lnTo>
                      <a:pt x="218" y="339"/>
                    </a:lnTo>
                    <a:lnTo>
                      <a:pt x="203" y="326"/>
                    </a:lnTo>
                    <a:lnTo>
                      <a:pt x="203" y="326"/>
                    </a:lnTo>
                    <a:lnTo>
                      <a:pt x="87" y="213"/>
                    </a:lnTo>
                    <a:lnTo>
                      <a:pt x="0" y="129"/>
                    </a:lnTo>
                    <a:lnTo>
                      <a:pt x="119" y="0"/>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1" name="Freeform 45"/>
              <p:cNvSpPr/>
              <p:nvPr>
                <p:custDataLst>
                  <p:tags r:id="rId53"/>
                </p:custDataLst>
              </p:nvPr>
            </p:nvSpPr>
            <p:spPr bwMode="auto">
              <a:xfrm>
                <a:off x="3141663" y="2941638"/>
                <a:ext cx="565150" cy="1217613"/>
              </a:xfrm>
              <a:custGeom>
                <a:avLst/>
                <a:gdLst>
                  <a:gd name="T0" fmla="*/ 713 w 713"/>
                  <a:gd name="T1" fmla="*/ 0 h 1535"/>
                  <a:gd name="T2" fmla="*/ 634 w 713"/>
                  <a:gd name="T3" fmla="*/ 71 h 1535"/>
                  <a:gd name="T4" fmla="*/ 500 w 713"/>
                  <a:gd name="T5" fmla="*/ 202 h 1535"/>
                  <a:gd name="T6" fmla="*/ 389 w 713"/>
                  <a:gd name="T7" fmla="*/ 319 h 1535"/>
                  <a:gd name="T8" fmla="*/ 273 w 713"/>
                  <a:gd name="T9" fmla="*/ 452 h 1535"/>
                  <a:gd name="T10" fmla="*/ 161 w 713"/>
                  <a:gd name="T11" fmla="*/ 599 h 1535"/>
                  <a:gd name="T12" fmla="*/ 84 w 713"/>
                  <a:gd name="T13" fmla="*/ 715 h 1535"/>
                  <a:gd name="T14" fmla="*/ 37 w 713"/>
                  <a:gd name="T15" fmla="*/ 792 h 1535"/>
                  <a:gd name="T16" fmla="*/ 15 w 713"/>
                  <a:gd name="T17" fmla="*/ 833 h 1535"/>
                  <a:gd name="T18" fmla="*/ 1 w 713"/>
                  <a:gd name="T19" fmla="*/ 873 h 1535"/>
                  <a:gd name="T20" fmla="*/ 0 w 713"/>
                  <a:gd name="T21" fmla="*/ 918 h 1535"/>
                  <a:gd name="T22" fmla="*/ 8 w 713"/>
                  <a:gd name="T23" fmla="*/ 968 h 1535"/>
                  <a:gd name="T24" fmla="*/ 25 w 713"/>
                  <a:gd name="T25" fmla="*/ 1022 h 1535"/>
                  <a:gd name="T26" fmla="*/ 48 w 713"/>
                  <a:gd name="T27" fmla="*/ 1079 h 1535"/>
                  <a:gd name="T28" fmla="*/ 80 w 713"/>
                  <a:gd name="T29" fmla="*/ 1136 h 1535"/>
                  <a:gd name="T30" fmla="*/ 152 w 713"/>
                  <a:gd name="T31" fmla="*/ 1250 h 1535"/>
                  <a:gd name="T32" fmla="*/ 231 w 713"/>
                  <a:gd name="T33" fmla="*/ 1354 h 1535"/>
                  <a:gd name="T34" fmla="*/ 307 w 713"/>
                  <a:gd name="T35" fmla="*/ 1443 h 1535"/>
                  <a:gd name="T36" fmla="*/ 392 w 713"/>
                  <a:gd name="T37" fmla="*/ 1535 h 1535"/>
                  <a:gd name="T38" fmla="*/ 542 w 713"/>
                  <a:gd name="T39" fmla="*/ 1359 h 1535"/>
                  <a:gd name="T40" fmla="*/ 481 w 713"/>
                  <a:gd name="T41" fmla="*/ 1277 h 1535"/>
                  <a:gd name="T42" fmla="*/ 424 w 713"/>
                  <a:gd name="T43" fmla="*/ 1186 h 1535"/>
                  <a:gd name="T44" fmla="*/ 386 w 713"/>
                  <a:gd name="T45" fmla="*/ 1113 h 1535"/>
                  <a:gd name="T46" fmla="*/ 350 w 713"/>
                  <a:gd name="T47" fmla="*/ 1032 h 1535"/>
                  <a:gd name="T48" fmla="*/ 320 w 713"/>
                  <a:gd name="T49" fmla="*/ 947 h 1535"/>
                  <a:gd name="T50" fmla="*/ 310 w 713"/>
                  <a:gd name="T51" fmla="*/ 901 h 1535"/>
                  <a:gd name="T52" fmla="*/ 357 w 713"/>
                  <a:gd name="T53" fmla="*/ 817 h 1535"/>
                  <a:gd name="T54" fmla="*/ 416 w 713"/>
                  <a:gd name="T55" fmla="*/ 740 h 1535"/>
                  <a:gd name="T56" fmla="*/ 478 w 713"/>
                  <a:gd name="T57" fmla="*/ 668 h 1535"/>
                  <a:gd name="T58" fmla="*/ 542 w 713"/>
                  <a:gd name="T59" fmla="*/ 606 h 1535"/>
                  <a:gd name="T60" fmla="*/ 647 w 713"/>
                  <a:gd name="T61" fmla="*/ 515 h 1535"/>
                  <a:gd name="T62" fmla="*/ 693 w 713"/>
                  <a:gd name="T63" fmla="*/ 48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3" h="1535">
                    <a:moveTo>
                      <a:pt x="713" y="0"/>
                    </a:moveTo>
                    <a:lnTo>
                      <a:pt x="713" y="0"/>
                    </a:lnTo>
                    <a:lnTo>
                      <a:pt x="691" y="19"/>
                    </a:lnTo>
                    <a:lnTo>
                      <a:pt x="634" y="71"/>
                    </a:lnTo>
                    <a:lnTo>
                      <a:pt x="550" y="151"/>
                    </a:lnTo>
                    <a:lnTo>
                      <a:pt x="500" y="202"/>
                    </a:lnTo>
                    <a:lnTo>
                      <a:pt x="446" y="257"/>
                    </a:lnTo>
                    <a:lnTo>
                      <a:pt x="389" y="319"/>
                    </a:lnTo>
                    <a:lnTo>
                      <a:pt x="332" y="383"/>
                    </a:lnTo>
                    <a:lnTo>
                      <a:pt x="273" y="452"/>
                    </a:lnTo>
                    <a:lnTo>
                      <a:pt x="216" y="524"/>
                    </a:lnTo>
                    <a:lnTo>
                      <a:pt x="161" y="599"/>
                    </a:lnTo>
                    <a:lnTo>
                      <a:pt x="107" y="675"/>
                    </a:lnTo>
                    <a:lnTo>
                      <a:pt x="84" y="715"/>
                    </a:lnTo>
                    <a:lnTo>
                      <a:pt x="58" y="754"/>
                    </a:lnTo>
                    <a:lnTo>
                      <a:pt x="37" y="792"/>
                    </a:lnTo>
                    <a:lnTo>
                      <a:pt x="15" y="833"/>
                    </a:lnTo>
                    <a:lnTo>
                      <a:pt x="15" y="833"/>
                    </a:lnTo>
                    <a:lnTo>
                      <a:pt x="6" y="853"/>
                    </a:lnTo>
                    <a:lnTo>
                      <a:pt x="1" y="873"/>
                    </a:lnTo>
                    <a:lnTo>
                      <a:pt x="0" y="895"/>
                    </a:lnTo>
                    <a:lnTo>
                      <a:pt x="0" y="918"/>
                    </a:lnTo>
                    <a:lnTo>
                      <a:pt x="1" y="943"/>
                    </a:lnTo>
                    <a:lnTo>
                      <a:pt x="8" y="968"/>
                    </a:lnTo>
                    <a:lnTo>
                      <a:pt x="15" y="995"/>
                    </a:lnTo>
                    <a:lnTo>
                      <a:pt x="25" y="1022"/>
                    </a:lnTo>
                    <a:lnTo>
                      <a:pt x="37" y="1051"/>
                    </a:lnTo>
                    <a:lnTo>
                      <a:pt x="48" y="1079"/>
                    </a:lnTo>
                    <a:lnTo>
                      <a:pt x="63" y="1108"/>
                    </a:lnTo>
                    <a:lnTo>
                      <a:pt x="80" y="1136"/>
                    </a:lnTo>
                    <a:lnTo>
                      <a:pt x="114" y="1193"/>
                    </a:lnTo>
                    <a:lnTo>
                      <a:pt x="152" y="1250"/>
                    </a:lnTo>
                    <a:lnTo>
                      <a:pt x="193" y="1304"/>
                    </a:lnTo>
                    <a:lnTo>
                      <a:pt x="231" y="1354"/>
                    </a:lnTo>
                    <a:lnTo>
                      <a:pt x="270" y="1401"/>
                    </a:lnTo>
                    <a:lnTo>
                      <a:pt x="307" y="1443"/>
                    </a:lnTo>
                    <a:lnTo>
                      <a:pt x="364" y="1507"/>
                    </a:lnTo>
                    <a:lnTo>
                      <a:pt x="392" y="1535"/>
                    </a:lnTo>
                    <a:lnTo>
                      <a:pt x="542" y="1359"/>
                    </a:lnTo>
                    <a:lnTo>
                      <a:pt x="542" y="1359"/>
                    </a:lnTo>
                    <a:lnTo>
                      <a:pt x="513" y="1321"/>
                    </a:lnTo>
                    <a:lnTo>
                      <a:pt x="481" y="1277"/>
                    </a:lnTo>
                    <a:lnTo>
                      <a:pt x="444" y="1218"/>
                    </a:lnTo>
                    <a:lnTo>
                      <a:pt x="424" y="1186"/>
                    </a:lnTo>
                    <a:lnTo>
                      <a:pt x="406" y="1151"/>
                    </a:lnTo>
                    <a:lnTo>
                      <a:pt x="386" y="1113"/>
                    </a:lnTo>
                    <a:lnTo>
                      <a:pt x="367" y="1072"/>
                    </a:lnTo>
                    <a:lnTo>
                      <a:pt x="350" y="1032"/>
                    </a:lnTo>
                    <a:lnTo>
                      <a:pt x="334" y="989"/>
                    </a:lnTo>
                    <a:lnTo>
                      <a:pt x="320" y="947"/>
                    </a:lnTo>
                    <a:lnTo>
                      <a:pt x="310" y="901"/>
                    </a:lnTo>
                    <a:lnTo>
                      <a:pt x="310" y="901"/>
                    </a:lnTo>
                    <a:lnTo>
                      <a:pt x="332" y="859"/>
                    </a:lnTo>
                    <a:lnTo>
                      <a:pt x="357" y="817"/>
                    </a:lnTo>
                    <a:lnTo>
                      <a:pt x="386" y="777"/>
                    </a:lnTo>
                    <a:lnTo>
                      <a:pt x="416" y="740"/>
                    </a:lnTo>
                    <a:lnTo>
                      <a:pt x="446" y="703"/>
                    </a:lnTo>
                    <a:lnTo>
                      <a:pt x="478" y="668"/>
                    </a:lnTo>
                    <a:lnTo>
                      <a:pt x="510" y="636"/>
                    </a:lnTo>
                    <a:lnTo>
                      <a:pt x="542" y="606"/>
                    </a:lnTo>
                    <a:lnTo>
                      <a:pt x="600" y="554"/>
                    </a:lnTo>
                    <a:lnTo>
                      <a:pt x="647" y="515"/>
                    </a:lnTo>
                    <a:lnTo>
                      <a:pt x="681" y="490"/>
                    </a:lnTo>
                    <a:lnTo>
                      <a:pt x="693" y="482"/>
                    </a:lnTo>
                    <a:lnTo>
                      <a:pt x="713"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2" name="Freeform 46"/>
              <p:cNvSpPr/>
              <p:nvPr>
                <p:custDataLst>
                  <p:tags r:id="rId54"/>
                </p:custDataLst>
              </p:nvPr>
            </p:nvSpPr>
            <p:spPr bwMode="auto">
              <a:xfrm>
                <a:off x="4402138" y="2697163"/>
                <a:ext cx="935038" cy="708025"/>
              </a:xfrm>
              <a:custGeom>
                <a:avLst/>
                <a:gdLst>
                  <a:gd name="T0" fmla="*/ 10 w 1176"/>
                  <a:gd name="T1" fmla="*/ 718 h 893"/>
                  <a:gd name="T2" fmla="*/ 49 w 1176"/>
                  <a:gd name="T3" fmla="*/ 749 h 893"/>
                  <a:gd name="T4" fmla="*/ 96 w 1176"/>
                  <a:gd name="T5" fmla="*/ 779 h 893"/>
                  <a:gd name="T6" fmla="*/ 166 w 1176"/>
                  <a:gd name="T7" fmla="*/ 812 h 893"/>
                  <a:gd name="T8" fmla="*/ 258 w 1176"/>
                  <a:gd name="T9" fmla="*/ 846 h 893"/>
                  <a:gd name="T10" fmla="*/ 372 w 1176"/>
                  <a:gd name="T11" fmla="*/ 873 h 893"/>
                  <a:gd name="T12" fmla="*/ 475 w 1176"/>
                  <a:gd name="T13" fmla="*/ 886 h 893"/>
                  <a:gd name="T14" fmla="*/ 550 w 1176"/>
                  <a:gd name="T15" fmla="*/ 891 h 893"/>
                  <a:gd name="T16" fmla="*/ 634 w 1176"/>
                  <a:gd name="T17" fmla="*/ 893 h 893"/>
                  <a:gd name="T18" fmla="*/ 678 w 1176"/>
                  <a:gd name="T19" fmla="*/ 891 h 893"/>
                  <a:gd name="T20" fmla="*/ 698 w 1176"/>
                  <a:gd name="T21" fmla="*/ 890 h 893"/>
                  <a:gd name="T22" fmla="*/ 742 w 1176"/>
                  <a:gd name="T23" fmla="*/ 871 h 893"/>
                  <a:gd name="T24" fmla="*/ 785 w 1176"/>
                  <a:gd name="T25" fmla="*/ 841 h 893"/>
                  <a:gd name="T26" fmla="*/ 829 w 1176"/>
                  <a:gd name="T27" fmla="*/ 797 h 893"/>
                  <a:gd name="T28" fmla="*/ 871 w 1176"/>
                  <a:gd name="T29" fmla="*/ 744 h 893"/>
                  <a:gd name="T30" fmla="*/ 913 w 1176"/>
                  <a:gd name="T31" fmla="*/ 683 h 893"/>
                  <a:gd name="T32" fmla="*/ 972 w 1176"/>
                  <a:gd name="T33" fmla="*/ 581 h 893"/>
                  <a:gd name="T34" fmla="*/ 1044 w 1176"/>
                  <a:gd name="T35" fmla="*/ 437 h 893"/>
                  <a:gd name="T36" fmla="*/ 1102 w 1176"/>
                  <a:gd name="T37" fmla="*/ 301 h 893"/>
                  <a:gd name="T38" fmla="*/ 1161 w 1176"/>
                  <a:gd name="T39" fmla="*/ 146 h 893"/>
                  <a:gd name="T40" fmla="*/ 1176 w 1176"/>
                  <a:gd name="T41" fmla="*/ 103 h 893"/>
                  <a:gd name="T42" fmla="*/ 1010 w 1176"/>
                  <a:gd name="T43" fmla="*/ 0 h 893"/>
                  <a:gd name="T44" fmla="*/ 936 w 1176"/>
                  <a:gd name="T45" fmla="*/ 131 h 893"/>
                  <a:gd name="T46" fmla="*/ 857 w 1176"/>
                  <a:gd name="T47" fmla="*/ 259 h 893"/>
                  <a:gd name="T48" fmla="*/ 795 w 1176"/>
                  <a:gd name="T49" fmla="*/ 349 h 893"/>
                  <a:gd name="T50" fmla="*/ 728 w 1176"/>
                  <a:gd name="T51" fmla="*/ 438 h 893"/>
                  <a:gd name="T52" fmla="*/ 659 w 1176"/>
                  <a:gd name="T53" fmla="*/ 515 h 893"/>
                  <a:gd name="T54" fmla="*/ 624 w 1176"/>
                  <a:gd name="T55" fmla="*/ 547 h 893"/>
                  <a:gd name="T56" fmla="*/ 575 w 1176"/>
                  <a:gd name="T57" fmla="*/ 549 h 893"/>
                  <a:gd name="T58" fmla="*/ 525 w 1176"/>
                  <a:gd name="T59" fmla="*/ 542 h 893"/>
                  <a:gd name="T60" fmla="*/ 473 w 1176"/>
                  <a:gd name="T61" fmla="*/ 532 h 893"/>
                  <a:gd name="T62" fmla="*/ 367 w 1176"/>
                  <a:gd name="T63" fmla="*/ 499 h 893"/>
                  <a:gd name="T64" fmla="*/ 265 w 1176"/>
                  <a:gd name="T65" fmla="*/ 453 h 893"/>
                  <a:gd name="T66" fmla="*/ 173 w 1176"/>
                  <a:gd name="T67" fmla="*/ 405 h 893"/>
                  <a:gd name="T68" fmla="*/ 62 w 1176"/>
                  <a:gd name="T69" fmla="*/ 339 h 893"/>
                  <a:gd name="T70" fmla="*/ 0 w 1176"/>
                  <a:gd name="T71" fmla="*/ 2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893">
                    <a:moveTo>
                      <a:pt x="10" y="718"/>
                    </a:moveTo>
                    <a:lnTo>
                      <a:pt x="10" y="718"/>
                    </a:lnTo>
                    <a:lnTo>
                      <a:pt x="20" y="727"/>
                    </a:lnTo>
                    <a:lnTo>
                      <a:pt x="49" y="749"/>
                    </a:lnTo>
                    <a:lnTo>
                      <a:pt x="69" y="762"/>
                    </a:lnTo>
                    <a:lnTo>
                      <a:pt x="96" y="779"/>
                    </a:lnTo>
                    <a:lnTo>
                      <a:pt x="127" y="796"/>
                    </a:lnTo>
                    <a:lnTo>
                      <a:pt x="166" y="812"/>
                    </a:lnTo>
                    <a:lnTo>
                      <a:pt x="208" y="829"/>
                    </a:lnTo>
                    <a:lnTo>
                      <a:pt x="258" y="846"/>
                    </a:lnTo>
                    <a:lnTo>
                      <a:pt x="312" y="859"/>
                    </a:lnTo>
                    <a:lnTo>
                      <a:pt x="372" y="873"/>
                    </a:lnTo>
                    <a:lnTo>
                      <a:pt x="440" y="883"/>
                    </a:lnTo>
                    <a:lnTo>
                      <a:pt x="475" y="886"/>
                    </a:lnTo>
                    <a:lnTo>
                      <a:pt x="512" y="890"/>
                    </a:lnTo>
                    <a:lnTo>
                      <a:pt x="550" y="891"/>
                    </a:lnTo>
                    <a:lnTo>
                      <a:pt x="592" y="893"/>
                    </a:lnTo>
                    <a:lnTo>
                      <a:pt x="634" y="893"/>
                    </a:lnTo>
                    <a:lnTo>
                      <a:pt x="678" y="891"/>
                    </a:lnTo>
                    <a:lnTo>
                      <a:pt x="678" y="891"/>
                    </a:lnTo>
                    <a:lnTo>
                      <a:pt x="688" y="891"/>
                    </a:lnTo>
                    <a:lnTo>
                      <a:pt x="698" y="890"/>
                    </a:lnTo>
                    <a:lnTo>
                      <a:pt x="720" y="883"/>
                    </a:lnTo>
                    <a:lnTo>
                      <a:pt x="742" y="871"/>
                    </a:lnTo>
                    <a:lnTo>
                      <a:pt x="763" y="858"/>
                    </a:lnTo>
                    <a:lnTo>
                      <a:pt x="785" y="841"/>
                    </a:lnTo>
                    <a:lnTo>
                      <a:pt x="807" y="821"/>
                    </a:lnTo>
                    <a:lnTo>
                      <a:pt x="829" y="797"/>
                    </a:lnTo>
                    <a:lnTo>
                      <a:pt x="849" y="772"/>
                    </a:lnTo>
                    <a:lnTo>
                      <a:pt x="871" y="744"/>
                    </a:lnTo>
                    <a:lnTo>
                      <a:pt x="893" y="713"/>
                    </a:lnTo>
                    <a:lnTo>
                      <a:pt x="913" y="683"/>
                    </a:lnTo>
                    <a:lnTo>
                      <a:pt x="933" y="650"/>
                    </a:lnTo>
                    <a:lnTo>
                      <a:pt x="972" y="581"/>
                    </a:lnTo>
                    <a:lnTo>
                      <a:pt x="1008" y="509"/>
                    </a:lnTo>
                    <a:lnTo>
                      <a:pt x="1044" y="437"/>
                    </a:lnTo>
                    <a:lnTo>
                      <a:pt x="1076" y="366"/>
                    </a:lnTo>
                    <a:lnTo>
                      <a:pt x="1102" y="301"/>
                    </a:lnTo>
                    <a:lnTo>
                      <a:pt x="1128" y="240"/>
                    </a:lnTo>
                    <a:lnTo>
                      <a:pt x="1161" y="146"/>
                    </a:lnTo>
                    <a:lnTo>
                      <a:pt x="1171" y="116"/>
                    </a:lnTo>
                    <a:lnTo>
                      <a:pt x="1176" y="103"/>
                    </a:lnTo>
                    <a:lnTo>
                      <a:pt x="1010" y="0"/>
                    </a:lnTo>
                    <a:lnTo>
                      <a:pt x="1010" y="0"/>
                    </a:lnTo>
                    <a:lnTo>
                      <a:pt x="975" y="63"/>
                    </a:lnTo>
                    <a:lnTo>
                      <a:pt x="936" y="131"/>
                    </a:lnTo>
                    <a:lnTo>
                      <a:pt x="886" y="214"/>
                    </a:lnTo>
                    <a:lnTo>
                      <a:pt x="857" y="259"/>
                    </a:lnTo>
                    <a:lnTo>
                      <a:pt x="827" y="304"/>
                    </a:lnTo>
                    <a:lnTo>
                      <a:pt x="795" y="349"/>
                    </a:lnTo>
                    <a:lnTo>
                      <a:pt x="762" y="395"/>
                    </a:lnTo>
                    <a:lnTo>
                      <a:pt x="728" y="438"/>
                    </a:lnTo>
                    <a:lnTo>
                      <a:pt x="693" y="479"/>
                    </a:lnTo>
                    <a:lnTo>
                      <a:pt x="659" y="515"/>
                    </a:lnTo>
                    <a:lnTo>
                      <a:pt x="624" y="547"/>
                    </a:lnTo>
                    <a:lnTo>
                      <a:pt x="624" y="547"/>
                    </a:lnTo>
                    <a:lnTo>
                      <a:pt x="601" y="549"/>
                    </a:lnTo>
                    <a:lnTo>
                      <a:pt x="575" y="549"/>
                    </a:lnTo>
                    <a:lnTo>
                      <a:pt x="550" y="546"/>
                    </a:lnTo>
                    <a:lnTo>
                      <a:pt x="525" y="542"/>
                    </a:lnTo>
                    <a:lnTo>
                      <a:pt x="500" y="537"/>
                    </a:lnTo>
                    <a:lnTo>
                      <a:pt x="473" y="532"/>
                    </a:lnTo>
                    <a:lnTo>
                      <a:pt x="421" y="517"/>
                    </a:lnTo>
                    <a:lnTo>
                      <a:pt x="367" y="499"/>
                    </a:lnTo>
                    <a:lnTo>
                      <a:pt x="315" y="477"/>
                    </a:lnTo>
                    <a:lnTo>
                      <a:pt x="265" y="453"/>
                    </a:lnTo>
                    <a:lnTo>
                      <a:pt x="218" y="430"/>
                    </a:lnTo>
                    <a:lnTo>
                      <a:pt x="173" y="405"/>
                    </a:lnTo>
                    <a:lnTo>
                      <a:pt x="131" y="381"/>
                    </a:lnTo>
                    <a:lnTo>
                      <a:pt x="62" y="339"/>
                    </a:lnTo>
                    <a:lnTo>
                      <a:pt x="17" y="309"/>
                    </a:lnTo>
                    <a:lnTo>
                      <a:pt x="0" y="297"/>
                    </a:lnTo>
                    <a:lnTo>
                      <a:pt x="10" y="718"/>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3" name="Rectangle 47"/>
              <p:cNvSpPr>
                <a:spLocks noChangeArrowheads="1"/>
              </p:cNvSpPr>
              <p:nvPr>
                <p:custDataLst>
                  <p:tags r:id="rId55"/>
                </p:custDataLst>
              </p:nvPr>
            </p:nvSpPr>
            <p:spPr bwMode="auto">
              <a:xfrm>
                <a:off x="4064000"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4" name="Rectangle 48"/>
              <p:cNvSpPr>
                <a:spLocks noChangeArrowheads="1"/>
              </p:cNvSpPr>
              <p:nvPr>
                <p:custDataLst>
                  <p:tags r:id="rId56"/>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5" name="Rectangle 49"/>
              <p:cNvSpPr>
                <a:spLocks noChangeArrowheads="1"/>
              </p:cNvSpPr>
              <p:nvPr>
                <p:custDataLst>
                  <p:tags r:id="rId57"/>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6" name="Rectangle 50"/>
              <p:cNvSpPr>
                <a:spLocks noChangeArrowheads="1"/>
              </p:cNvSpPr>
              <p:nvPr>
                <p:custDataLst>
                  <p:tags r:id="rId58"/>
                </p:custDataLst>
              </p:nvPr>
            </p:nvSpPr>
            <p:spPr bwMode="auto">
              <a:xfrm>
                <a:off x="4062413"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7" name="Freeform 51"/>
              <p:cNvSpPr/>
              <p:nvPr>
                <p:custDataLst>
                  <p:tags r:id="rId59"/>
                </p:custDataLst>
              </p:nvPr>
            </p:nvSpPr>
            <p:spPr bwMode="auto">
              <a:xfrm>
                <a:off x="3795713" y="1746250"/>
                <a:ext cx="150813" cy="71438"/>
              </a:xfrm>
              <a:custGeom>
                <a:avLst/>
                <a:gdLst>
                  <a:gd name="T0" fmla="*/ 189 w 189"/>
                  <a:gd name="T1" fmla="*/ 91 h 91"/>
                  <a:gd name="T2" fmla="*/ 189 w 189"/>
                  <a:gd name="T3" fmla="*/ 91 h 91"/>
                  <a:gd name="T4" fmla="*/ 188 w 189"/>
                  <a:gd name="T5" fmla="*/ 84 h 91"/>
                  <a:gd name="T6" fmla="*/ 184 w 189"/>
                  <a:gd name="T7" fmla="*/ 70 h 91"/>
                  <a:gd name="T8" fmla="*/ 179 w 189"/>
                  <a:gd name="T9" fmla="*/ 60 h 91"/>
                  <a:gd name="T10" fmla="*/ 174 w 189"/>
                  <a:gd name="T11" fmla="*/ 50 h 91"/>
                  <a:gd name="T12" fmla="*/ 167 w 189"/>
                  <a:gd name="T13" fmla="*/ 40 h 91"/>
                  <a:gd name="T14" fmla="*/ 159 w 189"/>
                  <a:gd name="T15" fmla="*/ 30 h 91"/>
                  <a:gd name="T16" fmla="*/ 147 w 189"/>
                  <a:gd name="T17" fmla="*/ 20 h 91"/>
                  <a:gd name="T18" fmla="*/ 134 w 189"/>
                  <a:gd name="T19" fmla="*/ 12 h 91"/>
                  <a:gd name="T20" fmla="*/ 119 w 189"/>
                  <a:gd name="T21" fmla="*/ 5 h 91"/>
                  <a:gd name="T22" fmla="*/ 102 w 189"/>
                  <a:gd name="T23" fmla="*/ 2 h 91"/>
                  <a:gd name="T24" fmla="*/ 80 w 189"/>
                  <a:gd name="T25" fmla="*/ 0 h 91"/>
                  <a:gd name="T26" fmla="*/ 57 w 189"/>
                  <a:gd name="T27" fmla="*/ 2 h 91"/>
                  <a:gd name="T28" fmla="*/ 30 w 189"/>
                  <a:gd name="T29" fmla="*/ 7 h 91"/>
                  <a:gd name="T30" fmla="*/ 0 w 189"/>
                  <a:gd name="T31" fmla="*/ 17 h 91"/>
                  <a:gd name="T32" fmla="*/ 0 w 189"/>
                  <a:gd name="T33" fmla="*/ 17 h 91"/>
                  <a:gd name="T34" fmla="*/ 6 w 189"/>
                  <a:gd name="T35" fmla="*/ 15 h 91"/>
                  <a:gd name="T36" fmla="*/ 21 w 189"/>
                  <a:gd name="T37" fmla="*/ 13 h 91"/>
                  <a:gd name="T38" fmla="*/ 45 w 189"/>
                  <a:gd name="T39" fmla="*/ 12 h 91"/>
                  <a:gd name="T40" fmla="*/ 58 w 189"/>
                  <a:gd name="T41" fmla="*/ 12 h 91"/>
                  <a:gd name="T42" fmla="*/ 72 w 189"/>
                  <a:gd name="T43" fmla="*/ 13 h 91"/>
                  <a:gd name="T44" fmla="*/ 87 w 189"/>
                  <a:gd name="T45" fmla="*/ 15 h 91"/>
                  <a:gd name="T46" fmla="*/ 104 w 189"/>
                  <a:gd name="T47" fmla="*/ 20 h 91"/>
                  <a:gd name="T48" fmla="*/ 119 w 189"/>
                  <a:gd name="T49" fmla="*/ 25 h 91"/>
                  <a:gd name="T50" fmla="*/ 134 w 189"/>
                  <a:gd name="T51" fmla="*/ 34 h 91"/>
                  <a:gd name="T52" fmla="*/ 149 w 189"/>
                  <a:gd name="T53" fmla="*/ 44 h 91"/>
                  <a:gd name="T54" fmla="*/ 164 w 189"/>
                  <a:gd name="T55" fmla="*/ 57 h 91"/>
                  <a:gd name="T56" fmla="*/ 178 w 189"/>
                  <a:gd name="T57" fmla="*/ 72 h 91"/>
                  <a:gd name="T58" fmla="*/ 189 w 189"/>
                  <a:gd name="T59" fmla="*/ 91 h 91"/>
                  <a:gd name="T60" fmla="*/ 189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189" y="91"/>
                    </a:moveTo>
                    <a:lnTo>
                      <a:pt x="189" y="91"/>
                    </a:lnTo>
                    <a:lnTo>
                      <a:pt x="188" y="84"/>
                    </a:lnTo>
                    <a:lnTo>
                      <a:pt x="184" y="70"/>
                    </a:lnTo>
                    <a:lnTo>
                      <a:pt x="179" y="60"/>
                    </a:lnTo>
                    <a:lnTo>
                      <a:pt x="174" y="50"/>
                    </a:lnTo>
                    <a:lnTo>
                      <a:pt x="167" y="40"/>
                    </a:lnTo>
                    <a:lnTo>
                      <a:pt x="159" y="30"/>
                    </a:lnTo>
                    <a:lnTo>
                      <a:pt x="147" y="20"/>
                    </a:lnTo>
                    <a:lnTo>
                      <a:pt x="134" y="12"/>
                    </a:lnTo>
                    <a:lnTo>
                      <a:pt x="119" y="5"/>
                    </a:lnTo>
                    <a:lnTo>
                      <a:pt x="102" y="2"/>
                    </a:lnTo>
                    <a:lnTo>
                      <a:pt x="80" y="0"/>
                    </a:lnTo>
                    <a:lnTo>
                      <a:pt x="57" y="2"/>
                    </a:lnTo>
                    <a:lnTo>
                      <a:pt x="30" y="7"/>
                    </a:lnTo>
                    <a:lnTo>
                      <a:pt x="0" y="17"/>
                    </a:lnTo>
                    <a:lnTo>
                      <a:pt x="0" y="17"/>
                    </a:lnTo>
                    <a:lnTo>
                      <a:pt x="6" y="15"/>
                    </a:lnTo>
                    <a:lnTo>
                      <a:pt x="21" y="13"/>
                    </a:lnTo>
                    <a:lnTo>
                      <a:pt x="45" y="12"/>
                    </a:lnTo>
                    <a:lnTo>
                      <a:pt x="58" y="12"/>
                    </a:lnTo>
                    <a:lnTo>
                      <a:pt x="72" y="13"/>
                    </a:lnTo>
                    <a:lnTo>
                      <a:pt x="87" y="15"/>
                    </a:lnTo>
                    <a:lnTo>
                      <a:pt x="104" y="20"/>
                    </a:lnTo>
                    <a:lnTo>
                      <a:pt x="119" y="25"/>
                    </a:lnTo>
                    <a:lnTo>
                      <a:pt x="134" y="34"/>
                    </a:lnTo>
                    <a:lnTo>
                      <a:pt x="149" y="44"/>
                    </a:lnTo>
                    <a:lnTo>
                      <a:pt x="164" y="57"/>
                    </a:lnTo>
                    <a:lnTo>
                      <a:pt x="178" y="72"/>
                    </a:lnTo>
                    <a:lnTo>
                      <a:pt x="189" y="91"/>
                    </a:lnTo>
                    <a:lnTo>
                      <a:pt x="189"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8" name="Freeform 52"/>
              <p:cNvSpPr/>
              <p:nvPr>
                <p:custDataLst>
                  <p:tags r:id="rId60"/>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9" name="Freeform 53"/>
              <p:cNvSpPr/>
              <p:nvPr>
                <p:custDataLst>
                  <p:tags r:id="rId61"/>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0" name="Freeform 54"/>
              <p:cNvSpPr/>
              <p:nvPr>
                <p:custDataLst>
                  <p:tags r:id="rId62"/>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1" name="Freeform 55"/>
              <p:cNvSpPr/>
              <p:nvPr>
                <p:custDataLst>
                  <p:tags r:id="rId63"/>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2" name="Freeform 56"/>
              <p:cNvSpPr/>
              <p:nvPr>
                <p:custDataLst>
                  <p:tags r:id="rId64"/>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3" name="Freeform 57"/>
              <p:cNvSpPr/>
              <p:nvPr>
                <p:custDataLst>
                  <p:tags r:id="rId65"/>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4" name="Freeform 58"/>
              <p:cNvSpPr/>
              <p:nvPr>
                <p:custDataLst>
                  <p:tags r:id="rId66"/>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5" name="Freeform 59"/>
              <p:cNvSpPr/>
              <p:nvPr>
                <p:custDataLst>
                  <p:tags r:id="rId67"/>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6" name="Freeform 60"/>
              <p:cNvSpPr/>
              <p:nvPr>
                <p:custDataLst>
                  <p:tags r:id="rId68"/>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7" name="Freeform 61"/>
              <p:cNvSpPr/>
              <p:nvPr>
                <p:custDataLst>
                  <p:tags r:id="rId69"/>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8" name="Freeform 62"/>
              <p:cNvSpPr/>
              <p:nvPr>
                <p:custDataLst>
                  <p:tags r:id="rId70"/>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9" name="Freeform 63"/>
              <p:cNvSpPr/>
              <p:nvPr>
                <p:custDataLst>
                  <p:tags r:id="rId71"/>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0" name="Freeform 64"/>
              <p:cNvSpPr/>
              <p:nvPr>
                <p:custDataLst>
                  <p:tags r:id="rId72"/>
                </p:custDataLst>
              </p:nvPr>
            </p:nvSpPr>
            <p:spPr bwMode="auto">
              <a:xfrm>
                <a:off x="4167188" y="1746250"/>
                <a:ext cx="150813" cy="71438"/>
              </a:xfrm>
              <a:custGeom>
                <a:avLst/>
                <a:gdLst>
                  <a:gd name="T0" fmla="*/ 0 w 189"/>
                  <a:gd name="T1" fmla="*/ 91 h 91"/>
                  <a:gd name="T2" fmla="*/ 0 w 189"/>
                  <a:gd name="T3" fmla="*/ 91 h 91"/>
                  <a:gd name="T4" fmla="*/ 2 w 189"/>
                  <a:gd name="T5" fmla="*/ 84 h 91"/>
                  <a:gd name="T6" fmla="*/ 7 w 189"/>
                  <a:gd name="T7" fmla="*/ 70 h 91"/>
                  <a:gd name="T8" fmla="*/ 10 w 189"/>
                  <a:gd name="T9" fmla="*/ 60 h 91"/>
                  <a:gd name="T10" fmla="*/ 15 w 189"/>
                  <a:gd name="T11" fmla="*/ 50 h 91"/>
                  <a:gd name="T12" fmla="*/ 22 w 189"/>
                  <a:gd name="T13" fmla="*/ 40 h 91"/>
                  <a:gd name="T14" fmla="*/ 32 w 189"/>
                  <a:gd name="T15" fmla="*/ 30 h 91"/>
                  <a:gd name="T16" fmla="*/ 42 w 189"/>
                  <a:gd name="T17" fmla="*/ 20 h 91"/>
                  <a:gd name="T18" fmla="*/ 55 w 189"/>
                  <a:gd name="T19" fmla="*/ 12 h 91"/>
                  <a:gd name="T20" fmla="*/ 70 w 189"/>
                  <a:gd name="T21" fmla="*/ 7 h 91"/>
                  <a:gd name="T22" fmla="*/ 89 w 189"/>
                  <a:gd name="T23" fmla="*/ 2 h 91"/>
                  <a:gd name="T24" fmla="*/ 109 w 189"/>
                  <a:gd name="T25" fmla="*/ 0 h 91"/>
                  <a:gd name="T26" fmla="*/ 132 w 189"/>
                  <a:gd name="T27" fmla="*/ 2 h 91"/>
                  <a:gd name="T28" fmla="*/ 159 w 189"/>
                  <a:gd name="T29" fmla="*/ 8 h 91"/>
                  <a:gd name="T30" fmla="*/ 189 w 189"/>
                  <a:gd name="T31" fmla="*/ 17 h 91"/>
                  <a:gd name="T32" fmla="*/ 189 w 189"/>
                  <a:gd name="T33" fmla="*/ 17 h 91"/>
                  <a:gd name="T34" fmla="*/ 183 w 189"/>
                  <a:gd name="T35" fmla="*/ 17 h 91"/>
                  <a:gd name="T36" fmla="*/ 168 w 189"/>
                  <a:gd name="T37" fmla="*/ 13 h 91"/>
                  <a:gd name="T38" fmla="*/ 146 w 189"/>
                  <a:gd name="T39" fmla="*/ 12 h 91"/>
                  <a:gd name="T40" fmla="*/ 132 w 189"/>
                  <a:gd name="T41" fmla="*/ 13 h 91"/>
                  <a:gd name="T42" fmla="*/ 117 w 189"/>
                  <a:gd name="T43" fmla="*/ 13 h 91"/>
                  <a:gd name="T44" fmla="*/ 102 w 189"/>
                  <a:gd name="T45" fmla="*/ 17 h 91"/>
                  <a:gd name="T46" fmla="*/ 87 w 189"/>
                  <a:gd name="T47" fmla="*/ 20 h 91"/>
                  <a:gd name="T48" fmla="*/ 70 w 189"/>
                  <a:gd name="T49" fmla="*/ 27 h 91"/>
                  <a:gd name="T50" fmla="*/ 55 w 189"/>
                  <a:gd name="T51" fmla="*/ 34 h 91"/>
                  <a:gd name="T52" fmla="*/ 40 w 189"/>
                  <a:gd name="T53" fmla="*/ 44 h 91"/>
                  <a:gd name="T54" fmla="*/ 25 w 189"/>
                  <a:gd name="T55" fmla="*/ 57 h 91"/>
                  <a:gd name="T56" fmla="*/ 12 w 189"/>
                  <a:gd name="T57" fmla="*/ 72 h 91"/>
                  <a:gd name="T58" fmla="*/ 0 w 189"/>
                  <a:gd name="T59" fmla="*/ 91 h 91"/>
                  <a:gd name="T60" fmla="*/ 0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0" y="91"/>
                    </a:moveTo>
                    <a:lnTo>
                      <a:pt x="0" y="91"/>
                    </a:lnTo>
                    <a:lnTo>
                      <a:pt x="2" y="84"/>
                    </a:lnTo>
                    <a:lnTo>
                      <a:pt x="7" y="70"/>
                    </a:lnTo>
                    <a:lnTo>
                      <a:pt x="10" y="60"/>
                    </a:lnTo>
                    <a:lnTo>
                      <a:pt x="15" y="50"/>
                    </a:lnTo>
                    <a:lnTo>
                      <a:pt x="22" y="40"/>
                    </a:lnTo>
                    <a:lnTo>
                      <a:pt x="32" y="30"/>
                    </a:lnTo>
                    <a:lnTo>
                      <a:pt x="42" y="20"/>
                    </a:lnTo>
                    <a:lnTo>
                      <a:pt x="55" y="12"/>
                    </a:lnTo>
                    <a:lnTo>
                      <a:pt x="70" y="7"/>
                    </a:lnTo>
                    <a:lnTo>
                      <a:pt x="89" y="2"/>
                    </a:lnTo>
                    <a:lnTo>
                      <a:pt x="109" y="0"/>
                    </a:lnTo>
                    <a:lnTo>
                      <a:pt x="132" y="2"/>
                    </a:lnTo>
                    <a:lnTo>
                      <a:pt x="159" y="8"/>
                    </a:lnTo>
                    <a:lnTo>
                      <a:pt x="189" y="17"/>
                    </a:lnTo>
                    <a:lnTo>
                      <a:pt x="189" y="17"/>
                    </a:lnTo>
                    <a:lnTo>
                      <a:pt x="183" y="17"/>
                    </a:lnTo>
                    <a:lnTo>
                      <a:pt x="168" y="13"/>
                    </a:lnTo>
                    <a:lnTo>
                      <a:pt x="146" y="12"/>
                    </a:lnTo>
                    <a:lnTo>
                      <a:pt x="132" y="13"/>
                    </a:lnTo>
                    <a:lnTo>
                      <a:pt x="117" y="13"/>
                    </a:lnTo>
                    <a:lnTo>
                      <a:pt x="102" y="17"/>
                    </a:lnTo>
                    <a:lnTo>
                      <a:pt x="87" y="20"/>
                    </a:lnTo>
                    <a:lnTo>
                      <a:pt x="70" y="27"/>
                    </a:lnTo>
                    <a:lnTo>
                      <a:pt x="55" y="34"/>
                    </a:lnTo>
                    <a:lnTo>
                      <a:pt x="40" y="44"/>
                    </a:lnTo>
                    <a:lnTo>
                      <a:pt x="25" y="57"/>
                    </a:lnTo>
                    <a:lnTo>
                      <a:pt x="12" y="72"/>
                    </a:lnTo>
                    <a:lnTo>
                      <a:pt x="0" y="91"/>
                    </a:lnTo>
                    <a:lnTo>
                      <a:pt x="0"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1" name="Freeform 65"/>
              <p:cNvSpPr/>
              <p:nvPr>
                <p:custDataLst>
                  <p:tags r:id="rId73"/>
                </p:custDataLst>
              </p:nvPr>
            </p:nvSpPr>
            <p:spPr bwMode="auto">
              <a:xfrm>
                <a:off x="4167188" y="5830888"/>
                <a:ext cx="366713" cy="196850"/>
              </a:xfrm>
              <a:custGeom>
                <a:avLst/>
                <a:gdLst>
                  <a:gd name="T0" fmla="*/ 139 w 461"/>
                  <a:gd name="T1" fmla="*/ 6 h 248"/>
                  <a:gd name="T2" fmla="*/ 139 w 461"/>
                  <a:gd name="T3" fmla="*/ 6 h 248"/>
                  <a:gd name="T4" fmla="*/ 139 w 461"/>
                  <a:gd name="T5" fmla="*/ 11 h 248"/>
                  <a:gd name="T6" fmla="*/ 137 w 461"/>
                  <a:gd name="T7" fmla="*/ 27 h 248"/>
                  <a:gd name="T8" fmla="*/ 139 w 461"/>
                  <a:gd name="T9" fmla="*/ 37 h 248"/>
                  <a:gd name="T10" fmla="*/ 141 w 461"/>
                  <a:gd name="T11" fmla="*/ 48 h 248"/>
                  <a:gd name="T12" fmla="*/ 144 w 461"/>
                  <a:gd name="T13" fmla="*/ 60 h 248"/>
                  <a:gd name="T14" fmla="*/ 151 w 461"/>
                  <a:gd name="T15" fmla="*/ 72 h 248"/>
                  <a:gd name="T16" fmla="*/ 161 w 461"/>
                  <a:gd name="T17" fmla="*/ 82 h 248"/>
                  <a:gd name="T18" fmla="*/ 173 w 461"/>
                  <a:gd name="T19" fmla="*/ 92 h 248"/>
                  <a:gd name="T20" fmla="*/ 189 w 461"/>
                  <a:gd name="T21" fmla="*/ 100 h 248"/>
                  <a:gd name="T22" fmla="*/ 210 w 461"/>
                  <a:gd name="T23" fmla="*/ 107 h 248"/>
                  <a:gd name="T24" fmla="*/ 235 w 461"/>
                  <a:gd name="T25" fmla="*/ 112 h 248"/>
                  <a:gd name="T26" fmla="*/ 265 w 461"/>
                  <a:gd name="T27" fmla="*/ 114 h 248"/>
                  <a:gd name="T28" fmla="*/ 300 w 461"/>
                  <a:gd name="T29" fmla="*/ 112 h 248"/>
                  <a:gd name="T30" fmla="*/ 342 w 461"/>
                  <a:gd name="T31" fmla="*/ 107 h 248"/>
                  <a:gd name="T32" fmla="*/ 342 w 461"/>
                  <a:gd name="T33" fmla="*/ 107 h 248"/>
                  <a:gd name="T34" fmla="*/ 359 w 461"/>
                  <a:gd name="T35" fmla="*/ 105 h 248"/>
                  <a:gd name="T36" fmla="*/ 376 w 461"/>
                  <a:gd name="T37" fmla="*/ 109 h 248"/>
                  <a:gd name="T38" fmla="*/ 391 w 461"/>
                  <a:gd name="T39" fmla="*/ 115 h 248"/>
                  <a:gd name="T40" fmla="*/ 404 w 461"/>
                  <a:gd name="T41" fmla="*/ 126 h 248"/>
                  <a:gd name="T42" fmla="*/ 404 w 461"/>
                  <a:gd name="T43" fmla="*/ 126 h 248"/>
                  <a:gd name="T44" fmla="*/ 416 w 461"/>
                  <a:gd name="T45" fmla="*/ 139 h 248"/>
                  <a:gd name="T46" fmla="*/ 429 w 461"/>
                  <a:gd name="T47" fmla="*/ 152 h 248"/>
                  <a:gd name="T48" fmla="*/ 441 w 461"/>
                  <a:gd name="T49" fmla="*/ 169 h 248"/>
                  <a:gd name="T50" fmla="*/ 451 w 461"/>
                  <a:gd name="T51" fmla="*/ 184 h 248"/>
                  <a:gd name="T52" fmla="*/ 458 w 461"/>
                  <a:gd name="T53" fmla="*/ 201 h 248"/>
                  <a:gd name="T54" fmla="*/ 461 w 461"/>
                  <a:gd name="T55" fmla="*/ 209 h 248"/>
                  <a:gd name="T56" fmla="*/ 461 w 461"/>
                  <a:gd name="T57" fmla="*/ 218 h 248"/>
                  <a:gd name="T58" fmla="*/ 461 w 461"/>
                  <a:gd name="T59" fmla="*/ 226 h 248"/>
                  <a:gd name="T60" fmla="*/ 460 w 461"/>
                  <a:gd name="T61" fmla="*/ 233 h 248"/>
                  <a:gd name="T62" fmla="*/ 458 w 461"/>
                  <a:gd name="T63" fmla="*/ 241 h 248"/>
                  <a:gd name="T64" fmla="*/ 453 w 461"/>
                  <a:gd name="T65" fmla="*/ 248 h 248"/>
                  <a:gd name="T66" fmla="*/ 453 w 461"/>
                  <a:gd name="T67" fmla="*/ 248 h 248"/>
                  <a:gd name="T68" fmla="*/ 342 w 461"/>
                  <a:gd name="T69" fmla="*/ 248 h 248"/>
                  <a:gd name="T70" fmla="*/ 243 w 461"/>
                  <a:gd name="T71" fmla="*/ 246 h 248"/>
                  <a:gd name="T72" fmla="*/ 149 w 461"/>
                  <a:gd name="T73" fmla="*/ 243 h 248"/>
                  <a:gd name="T74" fmla="*/ 149 w 461"/>
                  <a:gd name="T75" fmla="*/ 243 h 248"/>
                  <a:gd name="T76" fmla="*/ 80 w 461"/>
                  <a:gd name="T77" fmla="*/ 238 h 248"/>
                  <a:gd name="T78" fmla="*/ 37 w 461"/>
                  <a:gd name="T79" fmla="*/ 231 h 248"/>
                  <a:gd name="T80" fmla="*/ 15 w 461"/>
                  <a:gd name="T81" fmla="*/ 226 h 248"/>
                  <a:gd name="T82" fmla="*/ 8 w 461"/>
                  <a:gd name="T83" fmla="*/ 225 h 248"/>
                  <a:gd name="T84" fmla="*/ 8 w 461"/>
                  <a:gd name="T85" fmla="*/ 225 h 248"/>
                  <a:gd name="T86" fmla="*/ 7 w 461"/>
                  <a:gd name="T87" fmla="*/ 213 h 248"/>
                  <a:gd name="T88" fmla="*/ 2 w 461"/>
                  <a:gd name="T89" fmla="*/ 181 h 248"/>
                  <a:gd name="T90" fmla="*/ 0 w 461"/>
                  <a:gd name="T91" fmla="*/ 159 h 248"/>
                  <a:gd name="T92" fmla="*/ 0 w 461"/>
                  <a:gd name="T93" fmla="*/ 132 h 248"/>
                  <a:gd name="T94" fmla="*/ 0 w 461"/>
                  <a:gd name="T95" fmla="*/ 104 h 248"/>
                  <a:gd name="T96" fmla="*/ 5 w 461"/>
                  <a:gd name="T97" fmla="*/ 72 h 248"/>
                  <a:gd name="T98" fmla="*/ 5 w 461"/>
                  <a:gd name="T99" fmla="*/ 72 h 248"/>
                  <a:gd name="T100" fmla="*/ 7 w 461"/>
                  <a:gd name="T101" fmla="*/ 65 h 248"/>
                  <a:gd name="T102" fmla="*/ 12 w 461"/>
                  <a:gd name="T103" fmla="*/ 57 h 248"/>
                  <a:gd name="T104" fmla="*/ 17 w 461"/>
                  <a:gd name="T105" fmla="*/ 40 h 248"/>
                  <a:gd name="T106" fmla="*/ 22 w 461"/>
                  <a:gd name="T107" fmla="*/ 6 h 248"/>
                  <a:gd name="T108" fmla="*/ 22 w 461"/>
                  <a:gd name="T109" fmla="*/ 6 h 248"/>
                  <a:gd name="T110" fmla="*/ 25 w 461"/>
                  <a:gd name="T111" fmla="*/ 1 h 248"/>
                  <a:gd name="T112" fmla="*/ 27 w 461"/>
                  <a:gd name="T113" fmla="*/ 0 h 248"/>
                  <a:gd name="T114" fmla="*/ 30 w 461"/>
                  <a:gd name="T115" fmla="*/ 0 h 248"/>
                  <a:gd name="T116" fmla="*/ 139 w 461"/>
                  <a:gd name="T117"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1" h="248">
                    <a:moveTo>
                      <a:pt x="139" y="6"/>
                    </a:moveTo>
                    <a:lnTo>
                      <a:pt x="139" y="6"/>
                    </a:lnTo>
                    <a:lnTo>
                      <a:pt x="139" y="11"/>
                    </a:lnTo>
                    <a:lnTo>
                      <a:pt x="137" y="27"/>
                    </a:lnTo>
                    <a:lnTo>
                      <a:pt x="139" y="37"/>
                    </a:lnTo>
                    <a:lnTo>
                      <a:pt x="141" y="48"/>
                    </a:lnTo>
                    <a:lnTo>
                      <a:pt x="144" y="60"/>
                    </a:lnTo>
                    <a:lnTo>
                      <a:pt x="151" y="72"/>
                    </a:lnTo>
                    <a:lnTo>
                      <a:pt x="161" y="82"/>
                    </a:lnTo>
                    <a:lnTo>
                      <a:pt x="173" y="92"/>
                    </a:lnTo>
                    <a:lnTo>
                      <a:pt x="189" y="100"/>
                    </a:lnTo>
                    <a:lnTo>
                      <a:pt x="210" y="107"/>
                    </a:lnTo>
                    <a:lnTo>
                      <a:pt x="235" y="112"/>
                    </a:lnTo>
                    <a:lnTo>
                      <a:pt x="265" y="114"/>
                    </a:lnTo>
                    <a:lnTo>
                      <a:pt x="300" y="112"/>
                    </a:lnTo>
                    <a:lnTo>
                      <a:pt x="342" y="107"/>
                    </a:lnTo>
                    <a:lnTo>
                      <a:pt x="342" y="107"/>
                    </a:lnTo>
                    <a:lnTo>
                      <a:pt x="359" y="105"/>
                    </a:lnTo>
                    <a:lnTo>
                      <a:pt x="376" y="109"/>
                    </a:lnTo>
                    <a:lnTo>
                      <a:pt x="391" y="115"/>
                    </a:lnTo>
                    <a:lnTo>
                      <a:pt x="404" y="126"/>
                    </a:lnTo>
                    <a:lnTo>
                      <a:pt x="404" y="126"/>
                    </a:lnTo>
                    <a:lnTo>
                      <a:pt x="416" y="139"/>
                    </a:lnTo>
                    <a:lnTo>
                      <a:pt x="429" y="152"/>
                    </a:lnTo>
                    <a:lnTo>
                      <a:pt x="441" y="169"/>
                    </a:lnTo>
                    <a:lnTo>
                      <a:pt x="451" y="184"/>
                    </a:lnTo>
                    <a:lnTo>
                      <a:pt x="458" y="201"/>
                    </a:lnTo>
                    <a:lnTo>
                      <a:pt x="461" y="209"/>
                    </a:lnTo>
                    <a:lnTo>
                      <a:pt x="461" y="218"/>
                    </a:lnTo>
                    <a:lnTo>
                      <a:pt x="461" y="226"/>
                    </a:lnTo>
                    <a:lnTo>
                      <a:pt x="460" y="233"/>
                    </a:lnTo>
                    <a:lnTo>
                      <a:pt x="458" y="241"/>
                    </a:lnTo>
                    <a:lnTo>
                      <a:pt x="453" y="248"/>
                    </a:lnTo>
                    <a:lnTo>
                      <a:pt x="453" y="248"/>
                    </a:lnTo>
                    <a:lnTo>
                      <a:pt x="342" y="248"/>
                    </a:lnTo>
                    <a:lnTo>
                      <a:pt x="243" y="246"/>
                    </a:lnTo>
                    <a:lnTo>
                      <a:pt x="149" y="243"/>
                    </a:lnTo>
                    <a:lnTo>
                      <a:pt x="149" y="243"/>
                    </a:lnTo>
                    <a:lnTo>
                      <a:pt x="80" y="238"/>
                    </a:lnTo>
                    <a:lnTo>
                      <a:pt x="37" y="231"/>
                    </a:lnTo>
                    <a:lnTo>
                      <a:pt x="15" y="226"/>
                    </a:lnTo>
                    <a:lnTo>
                      <a:pt x="8" y="225"/>
                    </a:lnTo>
                    <a:lnTo>
                      <a:pt x="8" y="225"/>
                    </a:lnTo>
                    <a:lnTo>
                      <a:pt x="7" y="213"/>
                    </a:lnTo>
                    <a:lnTo>
                      <a:pt x="2" y="181"/>
                    </a:lnTo>
                    <a:lnTo>
                      <a:pt x="0" y="159"/>
                    </a:lnTo>
                    <a:lnTo>
                      <a:pt x="0" y="132"/>
                    </a:lnTo>
                    <a:lnTo>
                      <a:pt x="0" y="104"/>
                    </a:lnTo>
                    <a:lnTo>
                      <a:pt x="5" y="72"/>
                    </a:lnTo>
                    <a:lnTo>
                      <a:pt x="5" y="72"/>
                    </a:lnTo>
                    <a:lnTo>
                      <a:pt x="7" y="65"/>
                    </a:lnTo>
                    <a:lnTo>
                      <a:pt x="12" y="57"/>
                    </a:lnTo>
                    <a:lnTo>
                      <a:pt x="17" y="40"/>
                    </a:lnTo>
                    <a:lnTo>
                      <a:pt x="22" y="6"/>
                    </a:lnTo>
                    <a:lnTo>
                      <a:pt x="22" y="6"/>
                    </a:lnTo>
                    <a:lnTo>
                      <a:pt x="25" y="1"/>
                    </a:lnTo>
                    <a:lnTo>
                      <a:pt x="27" y="0"/>
                    </a:lnTo>
                    <a:lnTo>
                      <a:pt x="30" y="0"/>
                    </a:lnTo>
                    <a:lnTo>
                      <a:pt x="139" y="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2" name="Freeform 66"/>
              <p:cNvSpPr/>
              <p:nvPr>
                <p:custDataLst>
                  <p:tags r:id="rId74"/>
                </p:custDataLst>
              </p:nvPr>
            </p:nvSpPr>
            <p:spPr bwMode="auto">
              <a:xfrm>
                <a:off x="3771900" y="1141413"/>
                <a:ext cx="881063" cy="879475"/>
              </a:xfrm>
              <a:custGeom>
                <a:avLst/>
                <a:gdLst>
                  <a:gd name="T0" fmla="*/ 131 w 1111"/>
                  <a:gd name="T1" fmla="*/ 341 h 1109"/>
                  <a:gd name="T2" fmla="*/ 156 w 1111"/>
                  <a:gd name="T3" fmla="*/ 364 h 1109"/>
                  <a:gd name="T4" fmla="*/ 210 w 1111"/>
                  <a:gd name="T5" fmla="*/ 401 h 1109"/>
                  <a:gd name="T6" fmla="*/ 261 w 1111"/>
                  <a:gd name="T7" fmla="*/ 432 h 1109"/>
                  <a:gd name="T8" fmla="*/ 323 w 1111"/>
                  <a:gd name="T9" fmla="*/ 462 h 1109"/>
                  <a:gd name="T10" fmla="*/ 396 w 1111"/>
                  <a:gd name="T11" fmla="*/ 487 h 1109"/>
                  <a:gd name="T12" fmla="*/ 480 w 1111"/>
                  <a:gd name="T13" fmla="*/ 507 h 1109"/>
                  <a:gd name="T14" fmla="*/ 527 w 1111"/>
                  <a:gd name="T15" fmla="*/ 515 h 1109"/>
                  <a:gd name="T16" fmla="*/ 613 w 1111"/>
                  <a:gd name="T17" fmla="*/ 527 h 1109"/>
                  <a:gd name="T18" fmla="*/ 685 w 1111"/>
                  <a:gd name="T19" fmla="*/ 542 h 1109"/>
                  <a:gd name="T20" fmla="*/ 742 w 1111"/>
                  <a:gd name="T21" fmla="*/ 561 h 1109"/>
                  <a:gd name="T22" fmla="*/ 786 w 1111"/>
                  <a:gd name="T23" fmla="*/ 581 h 1109"/>
                  <a:gd name="T24" fmla="*/ 821 w 1111"/>
                  <a:gd name="T25" fmla="*/ 603 h 1109"/>
                  <a:gd name="T26" fmla="*/ 846 w 1111"/>
                  <a:gd name="T27" fmla="*/ 624 h 1109"/>
                  <a:gd name="T28" fmla="*/ 866 w 1111"/>
                  <a:gd name="T29" fmla="*/ 650 h 1109"/>
                  <a:gd name="T30" fmla="*/ 880 w 1111"/>
                  <a:gd name="T31" fmla="*/ 675 h 1109"/>
                  <a:gd name="T32" fmla="*/ 885 w 1111"/>
                  <a:gd name="T33" fmla="*/ 688 h 1109"/>
                  <a:gd name="T34" fmla="*/ 900 w 1111"/>
                  <a:gd name="T35" fmla="*/ 737 h 1109"/>
                  <a:gd name="T36" fmla="*/ 913 w 1111"/>
                  <a:gd name="T37" fmla="*/ 807 h 1109"/>
                  <a:gd name="T38" fmla="*/ 923 w 1111"/>
                  <a:gd name="T39" fmla="*/ 891 h 1109"/>
                  <a:gd name="T40" fmla="*/ 975 w 1111"/>
                  <a:gd name="T41" fmla="*/ 1109 h 1109"/>
                  <a:gd name="T42" fmla="*/ 1027 w 1111"/>
                  <a:gd name="T43" fmla="*/ 985 h 1109"/>
                  <a:gd name="T44" fmla="*/ 1041 w 1111"/>
                  <a:gd name="T45" fmla="*/ 975 h 1109"/>
                  <a:gd name="T46" fmla="*/ 1081 w 1111"/>
                  <a:gd name="T47" fmla="*/ 950 h 1109"/>
                  <a:gd name="T48" fmla="*/ 1090 w 1111"/>
                  <a:gd name="T49" fmla="*/ 895 h 1109"/>
                  <a:gd name="T50" fmla="*/ 1105 w 1111"/>
                  <a:gd name="T51" fmla="*/ 757 h 1109"/>
                  <a:gd name="T52" fmla="*/ 1111 w 1111"/>
                  <a:gd name="T53" fmla="*/ 619 h 1109"/>
                  <a:gd name="T54" fmla="*/ 1108 w 1111"/>
                  <a:gd name="T55" fmla="*/ 522 h 1109"/>
                  <a:gd name="T56" fmla="*/ 1100 w 1111"/>
                  <a:gd name="T57" fmla="*/ 423 h 1109"/>
                  <a:gd name="T58" fmla="*/ 1093 w 1111"/>
                  <a:gd name="T59" fmla="*/ 376 h 1109"/>
                  <a:gd name="T60" fmla="*/ 1079 w 1111"/>
                  <a:gd name="T61" fmla="*/ 348 h 1109"/>
                  <a:gd name="T62" fmla="*/ 1039 w 1111"/>
                  <a:gd name="T63" fmla="*/ 286 h 1109"/>
                  <a:gd name="T64" fmla="*/ 991 w 1111"/>
                  <a:gd name="T65" fmla="*/ 227 h 1109"/>
                  <a:gd name="T66" fmla="*/ 950 w 1111"/>
                  <a:gd name="T67" fmla="*/ 185 h 1109"/>
                  <a:gd name="T68" fmla="*/ 900 w 1111"/>
                  <a:gd name="T69" fmla="*/ 143 h 1109"/>
                  <a:gd name="T70" fmla="*/ 843 w 1111"/>
                  <a:gd name="T71" fmla="*/ 103 h 1109"/>
                  <a:gd name="T72" fmla="*/ 777 w 1111"/>
                  <a:gd name="T73" fmla="*/ 68 h 1109"/>
                  <a:gd name="T74" fmla="*/ 704 w 1111"/>
                  <a:gd name="T75" fmla="*/ 37 h 1109"/>
                  <a:gd name="T76" fmla="*/ 621 w 1111"/>
                  <a:gd name="T77" fmla="*/ 16 h 1109"/>
                  <a:gd name="T78" fmla="*/ 531 w 1111"/>
                  <a:gd name="T79" fmla="*/ 2 h 1109"/>
                  <a:gd name="T80" fmla="*/ 428 w 1111"/>
                  <a:gd name="T81" fmla="*/ 2 h 1109"/>
                  <a:gd name="T82" fmla="*/ 318 w 1111"/>
                  <a:gd name="T83" fmla="*/ 14 h 1109"/>
                  <a:gd name="T84" fmla="*/ 198 w 1111"/>
                  <a:gd name="T85" fmla="*/ 41 h 1109"/>
                  <a:gd name="T86" fmla="*/ 135 w 1111"/>
                  <a:gd name="T87" fmla="*/ 61 h 1109"/>
                  <a:gd name="T88" fmla="*/ 84 w 1111"/>
                  <a:gd name="T89" fmla="*/ 81 h 1109"/>
                  <a:gd name="T90" fmla="*/ 47 w 1111"/>
                  <a:gd name="T91" fmla="*/ 101 h 1109"/>
                  <a:gd name="T92" fmla="*/ 22 w 1111"/>
                  <a:gd name="T93" fmla="*/ 125 h 1109"/>
                  <a:gd name="T94" fmla="*/ 7 w 1111"/>
                  <a:gd name="T95" fmla="*/ 146 h 1109"/>
                  <a:gd name="T96" fmla="*/ 0 w 1111"/>
                  <a:gd name="T97" fmla="*/ 170 h 1109"/>
                  <a:gd name="T98" fmla="*/ 2 w 1111"/>
                  <a:gd name="T99" fmla="*/ 193 h 1109"/>
                  <a:gd name="T100" fmla="*/ 9 w 1111"/>
                  <a:gd name="T101" fmla="*/ 217 h 1109"/>
                  <a:gd name="T102" fmla="*/ 21 w 1111"/>
                  <a:gd name="T103" fmla="*/ 239 h 1109"/>
                  <a:gd name="T104" fmla="*/ 52 w 1111"/>
                  <a:gd name="T105" fmla="*/ 279 h 1109"/>
                  <a:gd name="T106" fmla="*/ 89 w 1111"/>
                  <a:gd name="T107" fmla="*/ 311 h 1109"/>
                  <a:gd name="T108" fmla="*/ 131 w 1111"/>
                  <a:gd name="T109" fmla="*/ 341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1" h="1109">
                    <a:moveTo>
                      <a:pt x="131" y="341"/>
                    </a:moveTo>
                    <a:lnTo>
                      <a:pt x="131" y="341"/>
                    </a:lnTo>
                    <a:lnTo>
                      <a:pt x="138" y="348"/>
                    </a:lnTo>
                    <a:lnTo>
                      <a:pt x="156" y="364"/>
                    </a:lnTo>
                    <a:lnTo>
                      <a:pt x="190" y="388"/>
                    </a:lnTo>
                    <a:lnTo>
                      <a:pt x="210" y="401"/>
                    </a:lnTo>
                    <a:lnTo>
                      <a:pt x="234" y="416"/>
                    </a:lnTo>
                    <a:lnTo>
                      <a:pt x="261" y="432"/>
                    </a:lnTo>
                    <a:lnTo>
                      <a:pt x="291" y="447"/>
                    </a:lnTo>
                    <a:lnTo>
                      <a:pt x="323" y="462"/>
                    </a:lnTo>
                    <a:lnTo>
                      <a:pt x="358" y="475"/>
                    </a:lnTo>
                    <a:lnTo>
                      <a:pt x="396" y="487"/>
                    </a:lnTo>
                    <a:lnTo>
                      <a:pt x="437" y="499"/>
                    </a:lnTo>
                    <a:lnTo>
                      <a:pt x="480" y="507"/>
                    </a:lnTo>
                    <a:lnTo>
                      <a:pt x="527" y="515"/>
                    </a:lnTo>
                    <a:lnTo>
                      <a:pt x="527" y="515"/>
                    </a:lnTo>
                    <a:lnTo>
                      <a:pt x="573" y="520"/>
                    </a:lnTo>
                    <a:lnTo>
                      <a:pt x="613" y="527"/>
                    </a:lnTo>
                    <a:lnTo>
                      <a:pt x="650" y="536"/>
                    </a:lnTo>
                    <a:lnTo>
                      <a:pt x="685" y="542"/>
                    </a:lnTo>
                    <a:lnTo>
                      <a:pt x="715" y="552"/>
                    </a:lnTo>
                    <a:lnTo>
                      <a:pt x="742" y="561"/>
                    </a:lnTo>
                    <a:lnTo>
                      <a:pt x="766" y="571"/>
                    </a:lnTo>
                    <a:lnTo>
                      <a:pt x="786" y="581"/>
                    </a:lnTo>
                    <a:lnTo>
                      <a:pt x="804" y="591"/>
                    </a:lnTo>
                    <a:lnTo>
                      <a:pt x="821" y="603"/>
                    </a:lnTo>
                    <a:lnTo>
                      <a:pt x="834" y="614"/>
                    </a:lnTo>
                    <a:lnTo>
                      <a:pt x="846" y="624"/>
                    </a:lnTo>
                    <a:lnTo>
                      <a:pt x="856" y="638"/>
                    </a:lnTo>
                    <a:lnTo>
                      <a:pt x="866" y="650"/>
                    </a:lnTo>
                    <a:lnTo>
                      <a:pt x="873" y="661"/>
                    </a:lnTo>
                    <a:lnTo>
                      <a:pt x="880" y="675"/>
                    </a:lnTo>
                    <a:lnTo>
                      <a:pt x="880" y="675"/>
                    </a:lnTo>
                    <a:lnTo>
                      <a:pt x="885" y="688"/>
                    </a:lnTo>
                    <a:lnTo>
                      <a:pt x="890" y="702"/>
                    </a:lnTo>
                    <a:lnTo>
                      <a:pt x="900" y="737"/>
                    </a:lnTo>
                    <a:lnTo>
                      <a:pt x="907" y="772"/>
                    </a:lnTo>
                    <a:lnTo>
                      <a:pt x="913" y="807"/>
                    </a:lnTo>
                    <a:lnTo>
                      <a:pt x="922" y="868"/>
                    </a:lnTo>
                    <a:lnTo>
                      <a:pt x="923" y="891"/>
                    </a:lnTo>
                    <a:lnTo>
                      <a:pt x="975" y="938"/>
                    </a:lnTo>
                    <a:lnTo>
                      <a:pt x="975" y="1109"/>
                    </a:lnTo>
                    <a:lnTo>
                      <a:pt x="1027" y="1086"/>
                    </a:lnTo>
                    <a:lnTo>
                      <a:pt x="1027" y="985"/>
                    </a:lnTo>
                    <a:lnTo>
                      <a:pt x="1027" y="985"/>
                    </a:lnTo>
                    <a:lnTo>
                      <a:pt x="1041" y="975"/>
                    </a:lnTo>
                    <a:lnTo>
                      <a:pt x="1058" y="963"/>
                    </a:lnTo>
                    <a:lnTo>
                      <a:pt x="1081" y="950"/>
                    </a:lnTo>
                    <a:lnTo>
                      <a:pt x="1081" y="950"/>
                    </a:lnTo>
                    <a:lnTo>
                      <a:pt x="1090" y="895"/>
                    </a:lnTo>
                    <a:lnTo>
                      <a:pt x="1098" y="834"/>
                    </a:lnTo>
                    <a:lnTo>
                      <a:pt x="1105" y="757"/>
                    </a:lnTo>
                    <a:lnTo>
                      <a:pt x="1110" y="666"/>
                    </a:lnTo>
                    <a:lnTo>
                      <a:pt x="1111" y="619"/>
                    </a:lnTo>
                    <a:lnTo>
                      <a:pt x="1110" y="571"/>
                    </a:lnTo>
                    <a:lnTo>
                      <a:pt x="1108" y="522"/>
                    </a:lnTo>
                    <a:lnTo>
                      <a:pt x="1105" y="472"/>
                    </a:lnTo>
                    <a:lnTo>
                      <a:pt x="1100" y="423"/>
                    </a:lnTo>
                    <a:lnTo>
                      <a:pt x="1093" y="376"/>
                    </a:lnTo>
                    <a:lnTo>
                      <a:pt x="1093" y="376"/>
                    </a:lnTo>
                    <a:lnTo>
                      <a:pt x="1090" y="366"/>
                    </a:lnTo>
                    <a:lnTo>
                      <a:pt x="1079" y="348"/>
                    </a:lnTo>
                    <a:lnTo>
                      <a:pt x="1063" y="319"/>
                    </a:lnTo>
                    <a:lnTo>
                      <a:pt x="1039" y="286"/>
                    </a:lnTo>
                    <a:lnTo>
                      <a:pt x="1009" y="247"/>
                    </a:lnTo>
                    <a:lnTo>
                      <a:pt x="991" y="227"/>
                    </a:lnTo>
                    <a:lnTo>
                      <a:pt x="970" y="205"/>
                    </a:lnTo>
                    <a:lnTo>
                      <a:pt x="950" y="185"/>
                    </a:lnTo>
                    <a:lnTo>
                      <a:pt x="927" y="163"/>
                    </a:lnTo>
                    <a:lnTo>
                      <a:pt x="900" y="143"/>
                    </a:lnTo>
                    <a:lnTo>
                      <a:pt x="873" y="123"/>
                    </a:lnTo>
                    <a:lnTo>
                      <a:pt x="843" y="103"/>
                    </a:lnTo>
                    <a:lnTo>
                      <a:pt x="813" y="84"/>
                    </a:lnTo>
                    <a:lnTo>
                      <a:pt x="777" y="68"/>
                    </a:lnTo>
                    <a:lnTo>
                      <a:pt x="742" y="52"/>
                    </a:lnTo>
                    <a:lnTo>
                      <a:pt x="704" y="37"/>
                    </a:lnTo>
                    <a:lnTo>
                      <a:pt x="663" y="26"/>
                    </a:lnTo>
                    <a:lnTo>
                      <a:pt x="621" y="16"/>
                    </a:lnTo>
                    <a:lnTo>
                      <a:pt x="578" y="7"/>
                    </a:lnTo>
                    <a:lnTo>
                      <a:pt x="531" y="2"/>
                    </a:lnTo>
                    <a:lnTo>
                      <a:pt x="480" y="0"/>
                    </a:lnTo>
                    <a:lnTo>
                      <a:pt x="428" y="2"/>
                    </a:lnTo>
                    <a:lnTo>
                      <a:pt x="375" y="5"/>
                    </a:lnTo>
                    <a:lnTo>
                      <a:pt x="318" y="14"/>
                    </a:lnTo>
                    <a:lnTo>
                      <a:pt x="259" y="26"/>
                    </a:lnTo>
                    <a:lnTo>
                      <a:pt x="198" y="41"/>
                    </a:lnTo>
                    <a:lnTo>
                      <a:pt x="135" y="61"/>
                    </a:lnTo>
                    <a:lnTo>
                      <a:pt x="135" y="61"/>
                    </a:lnTo>
                    <a:lnTo>
                      <a:pt x="108" y="71"/>
                    </a:lnTo>
                    <a:lnTo>
                      <a:pt x="84" y="81"/>
                    </a:lnTo>
                    <a:lnTo>
                      <a:pt x="64" y="91"/>
                    </a:lnTo>
                    <a:lnTo>
                      <a:pt x="47" y="101"/>
                    </a:lnTo>
                    <a:lnTo>
                      <a:pt x="34" y="113"/>
                    </a:lnTo>
                    <a:lnTo>
                      <a:pt x="22" y="125"/>
                    </a:lnTo>
                    <a:lnTo>
                      <a:pt x="14" y="136"/>
                    </a:lnTo>
                    <a:lnTo>
                      <a:pt x="7" y="146"/>
                    </a:lnTo>
                    <a:lnTo>
                      <a:pt x="2" y="158"/>
                    </a:lnTo>
                    <a:lnTo>
                      <a:pt x="0" y="170"/>
                    </a:lnTo>
                    <a:lnTo>
                      <a:pt x="0" y="182"/>
                    </a:lnTo>
                    <a:lnTo>
                      <a:pt x="2" y="193"/>
                    </a:lnTo>
                    <a:lnTo>
                      <a:pt x="4" y="205"/>
                    </a:lnTo>
                    <a:lnTo>
                      <a:pt x="9" y="217"/>
                    </a:lnTo>
                    <a:lnTo>
                      <a:pt x="14" y="229"/>
                    </a:lnTo>
                    <a:lnTo>
                      <a:pt x="21" y="239"/>
                    </a:lnTo>
                    <a:lnTo>
                      <a:pt x="36" y="260"/>
                    </a:lnTo>
                    <a:lnTo>
                      <a:pt x="52" y="279"/>
                    </a:lnTo>
                    <a:lnTo>
                      <a:pt x="71" y="296"/>
                    </a:lnTo>
                    <a:lnTo>
                      <a:pt x="89" y="311"/>
                    </a:lnTo>
                    <a:lnTo>
                      <a:pt x="120" y="333"/>
                    </a:lnTo>
                    <a:lnTo>
                      <a:pt x="131" y="341"/>
                    </a:lnTo>
                    <a:lnTo>
                      <a:pt x="131" y="341"/>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3" name="Freeform 67"/>
              <p:cNvSpPr/>
              <p:nvPr>
                <p:custDataLst>
                  <p:tags r:id="rId75"/>
                </p:custDataLst>
              </p:nvPr>
            </p:nvSpPr>
            <p:spPr bwMode="auto">
              <a:xfrm>
                <a:off x="3455988" y="1274763"/>
                <a:ext cx="415925" cy="746125"/>
              </a:xfrm>
              <a:custGeom>
                <a:avLst/>
                <a:gdLst>
                  <a:gd name="T0" fmla="*/ 523 w 525"/>
                  <a:gd name="T1" fmla="*/ 146 h 941"/>
                  <a:gd name="T2" fmla="*/ 522 w 525"/>
                  <a:gd name="T3" fmla="*/ 166 h 941"/>
                  <a:gd name="T4" fmla="*/ 510 w 525"/>
                  <a:gd name="T5" fmla="*/ 203 h 941"/>
                  <a:gd name="T6" fmla="*/ 496 w 525"/>
                  <a:gd name="T7" fmla="*/ 233 h 941"/>
                  <a:gd name="T8" fmla="*/ 473 w 525"/>
                  <a:gd name="T9" fmla="*/ 267 h 941"/>
                  <a:gd name="T10" fmla="*/ 441 w 525"/>
                  <a:gd name="T11" fmla="*/ 300 h 941"/>
                  <a:gd name="T12" fmla="*/ 396 w 525"/>
                  <a:gd name="T13" fmla="*/ 332 h 941"/>
                  <a:gd name="T14" fmla="*/ 369 w 525"/>
                  <a:gd name="T15" fmla="*/ 346 h 941"/>
                  <a:gd name="T16" fmla="*/ 315 w 525"/>
                  <a:gd name="T17" fmla="*/ 379 h 941"/>
                  <a:gd name="T18" fmla="*/ 270 w 525"/>
                  <a:gd name="T19" fmla="*/ 423 h 941"/>
                  <a:gd name="T20" fmla="*/ 233 w 525"/>
                  <a:gd name="T21" fmla="*/ 473 h 941"/>
                  <a:gd name="T22" fmla="*/ 204 w 525"/>
                  <a:gd name="T23" fmla="*/ 532 h 941"/>
                  <a:gd name="T24" fmla="*/ 186 w 525"/>
                  <a:gd name="T25" fmla="*/ 592 h 941"/>
                  <a:gd name="T26" fmla="*/ 174 w 525"/>
                  <a:gd name="T27" fmla="*/ 656 h 941"/>
                  <a:gd name="T28" fmla="*/ 169 w 525"/>
                  <a:gd name="T29" fmla="*/ 722 h 941"/>
                  <a:gd name="T30" fmla="*/ 173 w 525"/>
                  <a:gd name="T31" fmla="*/ 784 h 941"/>
                  <a:gd name="T32" fmla="*/ 164 w 525"/>
                  <a:gd name="T33" fmla="*/ 928 h 941"/>
                  <a:gd name="T34" fmla="*/ 99 w 525"/>
                  <a:gd name="T35" fmla="*/ 810 h 941"/>
                  <a:gd name="T36" fmla="*/ 52 w 525"/>
                  <a:gd name="T37" fmla="*/ 779 h 941"/>
                  <a:gd name="T38" fmla="*/ 18 w 525"/>
                  <a:gd name="T39" fmla="*/ 547 h 941"/>
                  <a:gd name="T40" fmla="*/ 1 w 525"/>
                  <a:gd name="T41" fmla="*/ 411 h 941"/>
                  <a:gd name="T42" fmla="*/ 0 w 525"/>
                  <a:gd name="T43" fmla="*/ 376 h 941"/>
                  <a:gd name="T44" fmla="*/ 5 w 525"/>
                  <a:gd name="T45" fmla="*/ 339 h 941"/>
                  <a:gd name="T46" fmla="*/ 16 w 525"/>
                  <a:gd name="T47" fmla="*/ 302 h 941"/>
                  <a:gd name="T48" fmla="*/ 33 w 525"/>
                  <a:gd name="T49" fmla="*/ 264 h 941"/>
                  <a:gd name="T50" fmla="*/ 55 w 525"/>
                  <a:gd name="T51" fmla="*/ 227 h 941"/>
                  <a:gd name="T52" fmla="*/ 109 w 525"/>
                  <a:gd name="T53" fmla="*/ 156 h 941"/>
                  <a:gd name="T54" fmla="*/ 173 w 525"/>
                  <a:gd name="T55" fmla="*/ 92 h 941"/>
                  <a:gd name="T56" fmla="*/ 241 w 525"/>
                  <a:gd name="T57" fmla="*/ 44 h 941"/>
                  <a:gd name="T58" fmla="*/ 293 w 525"/>
                  <a:gd name="T59" fmla="*/ 17 h 941"/>
                  <a:gd name="T60" fmla="*/ 327 w 525"/>
                  <a:gd name="T61" fmla="*/ 5 h 941"/>
                  <a:gd name="T62" fmla="*/ 359 w 525"/>
                  <a:gd name="T63" fmla="*/ 0 h 941"/>
                  <a:gd name="T64" fmla="*/ 389 w 525"/>
                  <a:gd name="T65" fmla="*/ 2 h 941"/>
                  <a:gd name="T66" fmla="*/ 402 w 525"/>
                  <a:gd name="T67" fmla="*/ 5 h 941"/>
                  <a:gd name="T68" fmla="*/ 449 w 525"/>
                  <a:gd name="T69" fmla="*/ 22 h 941"/>
                  <a:gd name="T70" fmla="*/ 483 w 525"/>
                  <a:gd name="T71" fmla="*/ 44 h 941"/>
                  <a:gd name="T72" fmla="*/ 505 w 525"/>
                  <a:gd name="T73" fmla="*/ 67 h 941"/>
                  <a:gd name="T74" fmla="*/ 517 w 525"/>
                  <a:gd name="T75" fmla="*/ 91 h 941"/>
                  <a:gd name="T76" fmla="*/ 523 w 525"/>
                  <a:gd name="T77" fmla="*/ 113 h 941"/>
                  <a:gd name="T78" fmla="*/ 525 w 525"/>
                  <a:gd name="T79" fmla="*/ 143 h 941"/>
                  <a:gd name="T80" fmla="*/ 523 w 525"/>
                  <a:gd name="T81" fmla="*/ 146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5" h="941">
                    <a:moveTo>
                      <a:pt x="523" y="146"/>
                    </a:moveTo>
                    <a:lnTo>
                      <a:pt x="523" y="146"/>
                    </a:lnTo>
                    <a:lnTo>
                      <a:pt x="523" y="151"/>
                    </a:lnTo>
                    <a:lnTo>
                      <a:pt x="522" y="166"/>
                    </a:lnTo>
                    <a:lnTo>
                      <a:pt x="515" y="190"/>
                    </a:lnTo>
                    <a:lnTo>
                      <a:pt x="510" y="203"/>
                    </a:lnTo>
                    <a:lnTo>
                      <a:pt x="505" y="218"/>
                    </a:lnTo>
                    <a:lnTo>
                      <a:pt x="496" y="233"/>
                    </a:lnTo>
                    <a:lnTo>
                      <a:pt x="486" y="250"/>
                    </a:lnTo>
                    <a:lnTo>
                      <a:pt x="473" y="267"/>
                    </a:lnTo>
                    <a:lnTo>
                      <a:pt x="458" y="284"/>
                    </a:lnTo>
                    <a:lnTo>
                      <a:pt x="441" y="300"/>
                    </a:lnTo>
                    <a:lnTo>
                      <a:pt x="419" y="316"/>
                    </a:lnTo>
                    <a:lnTo>
                      <a:pt x="396" y="332"/>
                    </a:lnTo>
                    <a:lnTo>
                      <a:pt x="369" y="346"/>
                    </a:lnTo>
                    <a:lnTo>
                      <a:pt x="369" y="346"/>
                    </a:lnTo>
                    <a:lnTo>
                      <a:pt x="340" y="361"/>
                    </a:lnTo>
                    <a:lnTo>
                      <a:pt x="315" y="379"/>
                    </a:lnTo>
                    <a:lnTo>
                      <a:pt x="292" y="399"/>
                    </a:lnTo>
                    <a:lnTo>
                      <a:pt x="270" y="423"/>
                    </a:lnTo>
                    <a:lnTo>
                      <a:pt x="250" y="448"/>
                    </a:lnTo>
                    <a:lnTo>
                      <a:pt x="233" y="473"/>
                    </a:lnTo>
                    <a:lnTo>
                      <a:pt x="218" y="502"/>
                    </a:lnTo>
                    <a:lnTo>
                      <a:pt x="204" y="532"/>
                    </a:lnTo>
                    <a:lnTo>
                      <a:pt x="194" y="562"/>
                    </a:lnTo>
                    <a:lnTo>
                      <a:pt x="186" y="592"/>
                    </a:lnTo>
                    <a:lnTo>
                      <a:pt x="178" y="624"/>
                    </a:lnTo>
                    <a:lnTo>
                      <a:pt x="174" y="656"/>
                    </a:lnTo>
                    <a:lnTo>
                      <a:pt x="171" y="690"/>
                    </a:lnTo>
                    <a:lnTo>
                      <a:pt x="169" y="722"/>
                    </a:lnTo>
                    <a:lnTo>
                      <a:pt x="169" y="753"/>
                    </a:lnTo>
                    <a:lnTo>
                      <a:pt x="173" y="784"/>
                    </a:lnTo>
                    <a:lnTo>
                      <a:pt x="164" y="841"/>
                    </a:lnTo>
                    <a:lnTo>
                      <a:pt x="164" y="928"/>
                    </a:lnTo>
                    <a:lnTo>
                      <a:pt x="132" y="941"/>
                    </a:lnTo>
                    <a:lnTo>
                      <a:pt x="99" y="810"/>
                    </a:lnTo>
                    <a:lnTo>
                      <a:pt x="52" y="779"/>
                    </a:lnTo>
                    <a:lnTo>
                      <a:pt x="52" y="779"/>
                    </a:lnTo>
                    <a:lnTo>
                      <a:pt x="35" y="664"/>
                    </a:lnTo>
                    <a:lnTo>
                      <a:pt x="18" y="547"/>
                    </a:lnTo>
                    <a:lnTo>
                      <a:pt x="1" y="411"/>
                    </a:lnTo>
                    <a:lnTo>
                      <a:pt x="1" y="411"/>
                    </a:lnTo>
                    <a:lnTo>
                      <a:pt x="0" y="394"/>
                    </a:lnTo>
                    <a:lnTo>
                      <a:pt x="0" y="376"/>
                    </a:lnTo>
                    <a:lnTo>
                      <a:pt x="1" y="357"/>
                    </a:lnTo>
                    <a:lnTo>
                      <a:pt x="5" y="339"/>
                    </a:lnTo>
                    <a:lnTo>
                      <a:pt x="10" y="321"/>
                    </a:lnTo>
                    <a:lnTo>
                      <a:pt x="16" y="302"/>
                    </a:lnTo>
                    <a:lnTo>
                      <a:pt x="25" y="282"/>
                    </a:lnTo>
                    <a:lnTo>
                      <a:pt x="33" y="264"/>
                    </a:lnTo>
                    <a:lnTo>
                      <a:pt x="43" y="245"/>
                    </a:lnTo>
                    <a:lnTo>
                      <a:pt x="55" y="227"/>
                    </a:lnTo>
                    <a:lnTo>
                      <a:pt x="80" y="190"/>
                    </a:lnTo>
                    <a:lnTo>
                      <a:pt x="109" y="156"/>
                    </a:lnTo>
                    <a:lnTo>
                      <a:pt x="139" y="123"/>
                    </a:lnTo>
                    <a:lnTo>
                      <a:pt x="173" y="92"/>
                    </a:lnTo>
                    <a:lnTo>
                      <a:pt x="206" y="66"/>
                    </a:lnTo>
                    <a:lnTo>
                      <a:pt x="241" y="44"/>
                    </a:lnTo>
                    <a:lnTo>
                      <a:pt x="277" y="24"/>
                    </a:lnTo>
                    <a:lnTo>
                      <a:pt x="293" y="17"/>
                    </a:lnTo>
                    <a:lnTo>
                      <a:pt x="310" y="10"/>
                    </a:lnTo>
                    <a:lnTo>
                      <a:pt x="327" y="5"/>
                    </a:lnTo>
                    <a:lnTo>
                      <a:pt x="344" y="2"/>
                    </a:lnTo>
                    <a:lnTo>
                      <a:pt x="359" y="0"/>
                    </a:lnTo>
                    <a:lnTo>
                      <a:pt x="374" y="0"/>
                    </a:lnTo>
                    <a:lnTo>
                      <a:pt x="389" y="2"/>
                    </a:lnTo>
                    <a:lnTo>
                      <a:pt x="402" y="5"/>
                    </a:lnTo>
                    <a:lnTo>
                      <a:pt x="402" y="5"/>
                    </a:lnTo>
                    <a:lnTo>
                      <a:pt x="428" y="14"/>
                    </a:lnTo>
                    <a:lnTo>
                      <a:pt x="449" y="22"/>
                    </a:lnTo>
                    <a:lnTo>
                      <a:pt x="468" y="34"/>
                    </a:lnTo>
                    <a:lnTo>
                      <a:pt x="483" y="44"/>
                    </a:lnTo>
                    <a:lnTo>
                      <a:pt x="495" y="56"/>
                    </a:lnTo>
                    <a:lnTo>
                      <a:pt x="505" y="67"/>
                    </a:lnTo>
                    <a:lnTo>
                      <a:pt x="512" y="79"/>
                    </a:lnTo>
                    <a:lnTo>
                      <a:pt x="517" y="91"/>
                    </a:lnTo>
                    <a:lnTo>
                      <a:pt x="522" y="103"/>
                    </a:lnTo>
                    <a:lnTo>
                      <a:pt x="523" y="113"/>
                    </a:lnTo>
                    <a:lnTo>
                      <a:pt x="525" y="129"/>
                    </a:lnTo>
                    <a:lnTo>
                      <a:pt x="525" y="143"/>
                    </a:lnTo>
                    <a:lnTo>
                      <a:pt x="523" y="146"/>
                    </a:lnTo>
                    <a:lnTo>
                      <a:pt x="523" y="146"/>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4" name="Freeform 68"/>
              <p:cNvSpPr/>
              <p:nvPr>
                <p:custDataLst>
                  <p:tags r:id="rId76"/>
                </p:custDataLst>
              </p:nvPr>
            </p:nvSpPr>
            <p:spPr bwMode="auto">
              <a:xfrm>
                <a:off x="3700463" y="1258888"/>
                <a:ext cx="182563" cy="114300"/>
              </a:xfrm>
              <a:custGeom>
                <a:avLst/>
                <a:gdLst>
                  <a:gd name="T0" fmla="*/ 101 w 230"/>
                  <a:gd name="T1" fmla="*/ 52 h 144"/>
                  <a:gd name="T2" fmla="*/ 101 w 230"/>
                  <a:gd name="T3" fmla="*/ 52 h 144"/>
                  <a:gd name="T4" fmla="*/ 93 w 230"/>
                  <a:gd name="T5" fmla="*/ 52 h 144"/>
                  <a:gd name="T6" fmla="*/ 69 w 230"/>
                  <a:gd name="T7" fmla="*/ 52 h 144"/>
                  <a:gd name="T8" fmla="*/ 53 w 230"/>
                  <a:gd name="T9" fmla="*/ 54 h 144"/>
                  <a:gd name="T10" fmla="*/ 36 w 230"/>
                  <a:gd name="T11" fmla="*/ 59 h 144"/>
                  <a:gd name="T12" fmla="*/ 19 w 230"/>
                  <a:gd name="T13" fmla="*/ 64 h 144"/>
                  <a:gd name="T14" fmla="*/ 0 w 230"/>
                  <a:gd name="T15" fmla="*/ 74 h 144"/>
                  <a:gd name="T16" fmla="*/ 0 w 230"/>
                  <a:gd name="T17" fmla="*/ 74 h 144"/>
                  <a:gd name="T18" fmla="*/ 39 w 230"/>
                  <a:gd name="T19" fmla="*/ 72 h 144"/>
                  <a:gd name="T20" fmla="*/ 68 w 230"/>
                  <a:gd name="T21" fmla="*/ 72 h 144"/>
                  <a:gd name="T22" fmla="*/ 89 w 230"/>
                  <a:gd name="T23" fmla="*/ 74 h 144"/>
                  <a:gd name="T24" fmla="*/ 89 w 230"/>
                  <a:gd name="T25" fmla="*/ 74 h 144"/>
                  <a:gd name="T26" fmla="*/ 63 w 230"/>
                  <a:gd name="T27" fmla="*/ 84 h 144"/>
                  <a:gd name="T28" fmla="*/ 42 w 230"/>
                  <a:gd name="T29" fmla="*/ 94 h 144"/>
                  <a:gd name="T30" fmla="*/ 24 w 230"/>
                  <a:gd name="T31" fmla="*/ 104 h 144"/>
                  <a:gd name="T32" fmla="*/ 110 w 230"/>
                  <a:gd name="T33" fmla="*/ 97 h 144"/>
                  <a:gd name="T34" fmla="*/ 79 w 230"/>
                  <a:gd name="T35" fmla="*/ 144 h 144"/>
                  <a:gd name="T36" fmla="*/ 79 w 230"/>
                  <a:gd name="T37" fmla="*/ 144 h 144"/>
                  <a:gd name="T38" fmla="*/ 105 w 230"/>
                  <a:gd name="T39" fmla="*/ 131 h 144"/>
                  <a:gd name="T40" fmla="*/ 125 w 230"/>
                  <a:gd name="T41" fmla="*/ 121 h 144"/>
                  <a:gd name="T42" fmla="*/ 143 w 230"/>
                  <a:gd name="T43" fmla="*/ 114 h 144"/>
                  <a:gd name="T44" fmla="*/ 143 w 230"/>
                  <a:gd name="T45" fmla="*/ 114 h 144"/>
                  <a:gd name="T46" fmla="*/ 150 w 230"/>
                  <a:gd name="T47" fmla="*/ 109 h 144"/>
                  <a:gd name="T48" fmla="*/ 168 w 230"/>
                  <a:gd name="T49" fmla="*/ 96 h 144"/>
                  <a:gd name="T50" fmla="*/ 180 w 230"/>
                  <a:gd name="T51" fmla="*/ 89 h 144"/>
                  <a:gd name="T52" fmla="*/ 195 w 230"/>
                  <a:gd name="T53" fmla="*/ 82 h 144"/>
                  <a:gd name="T54" fmla="*/ 212 w 230"/>
                  <a:gd name="T55" fmla="*/ 77 h 144"/>
                  <a:gd name="T56" fmla="*/ 230 w 230"/>
                  <a:gd name="T57" fmla="*/ 74 h 144"/>
                  <a:gd name="T58" fmla="*/ 230 w 230"/>
                  <a:gd name="T59" fmla="*/ 74 h 144"/>
                  <a:gd name="T60" fmla="*/ 202 w 230"/>
                  <a:gd name="T61" fmla="*/ 72 h 144"/>
                  <a:gd name="T62" fmla="*/ 178 w 230"/>
                  <a:gd name="T63" fmla="*/ 74 h 144"/>
                  <a:gd name="T64" fmla="*/ 167 w 230"/>
                  <a:gd name="T65" fmla="*/ 74 h 144"/>
                  <a:gd name="T66" fmla="*/ 160 w 230"/>
                  <a:gd name="T67" fmla="*/ 77 h 144"/>
                  <a:gd name="T68" fmla="*/ 160 w 230"/>
                  <a:gd name="T69" fmla="*/ 77 h 144"/>
                  <a:gd name="T70" fmla="*/ 173 w 230"/>
                  <a:gd name="T71" fmla="*/ 60 h 144"/>
                  <a:gd name="T72" fmla="*/ 188 w 230"/>
                  <a:gd name="T73" fmla="*/ 44 h 144"/>
                  <a:gd name="T74" fmla="*/ 207 w 230"/>
                  <a:gd name="T75" fmla="*/ 27 h 144"/>
                  <a:gd name="T76" fmla="*/ 207 w 230"/>
                  <a:gd name="T77" fmla="*/ 27 h 144"/>
                  <a:gd name="T78" fmla="*/ 199 w 230"/>
                  <a:gd name="T79" fmla="*/ 29 h 144"/>
                  <a:gd name="T80" fmla="*/ 182 w 230"/>
                  <a:gd name="T81" fmla="*/ 32 h 144"/>
                  <a:gd name="T82" fmla="*/ 160 w 230"/>
                  <a:gd name="T83" fmla="*/ 39 h 144"/>
                  <a:gd name="T84" fmla="*/ 148 w 230"/>
                  <a:gd name="T85" fmla="*/ 44 h 144"/>
                  <a:gd name="T86" fmla="*/ 140 w 230"/>
                  <a:gd name="T87" fmla="*/ 50 h 144"/>
                  <a:gd name="T88" fmla="*/ 140 w 230"/>
                  <a:gd name="T89" fmla="*/ 50 h 144"/>
                  <a:gd name="T90" fmla="*/ 148 w 230"/>
                  <a:gd name="T91" fmla="*/ 27 h 144"/>
                  <a:gd name="T92" fmla="*/ 155 w 230"/>
                  <a:gd name="T93" fmla="*/ 10 h 144"/>
                  <a:gd name="T94" fmla="*/ 158 w 230"/>
                  <a:gd name="T95" fmla="*/ 3 h 144"/>
                  <a:gd name="T96" fmla="*/ 162 w 230"/>
                  <a:gd name="T97" fmla="*/ 0 h 144"/>
                  <a:gd name="T98" fmla="*/ 162 w 230"/>
                  <a:gd name="T99" fmla="*/ 0 h 144"/>
                  <a:gd name="T100" fmla="*/ 136 w 230"/>
                  <a:gd name="T101" fmla="*/ 18 h 144"/>
                  <a:gd name="T102" fmla="*/ 116 w 230"/>
                  <a:gd name="T103" fmla="*/ 35 h 144"/>
                  <a:gd name="T104" fmla="*/ 108 w 230"/>
                  <a:gd name="T105" fmla="*/ 45 h 144"/>
                  <a:gd name="T106" fmla="*/ 101 w 230"/>
                  <a:gd name="T107" fmla="*/ 52 h 144"/>
                  <a:gd name="T108" fmla="*/ 101 w 230"/>
                  <a:gd name="T109" fmla="*/ 5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144">
                    <a:moveTo>
                      <a:pt x="101" y="52"/>
                    </a:moveTo>
                    <a:lnTo>
                      <a:pt x="101" y="52"/>
                    </a:lnTo>
                    <a:lnTo>
                      <a:pt x="93" y="52"/>
                    </a:lnTo>
                    <a:lnTo>
                      <a:pt x="69" y="52"/>
                    </a:lnTo>
                    <a:lnTo>
                      <a:pt x="53" y="54"/>
                    </a:lnTo>
                    <a:lnTo>
                      <a:pt x="36" y="59"/>
                    </a:lnTo>
                    <a:lnTo>
                      <a:pt x="19" y="64"/>
                    </a:lnTo>
                    <a:lnTo>
                      <a:pt x="0" y="74"/>
                    </a:lnTo>
                    <a:lnTo>
                      <a:pt x="0" y="74"/>
                    </a:lnTo>
                    <a:lnTo>
                      <a:pt x="39" y="72"/>
                    </a:lnTo>
                    <a:lnTo>
                      <a:pt x="68" y="72"/>
                    </a:lnTo>
                    <a:lnTo>
                      <a:pt x="89" y="74"/>
                    </a:lnTo>
                    <a:lnTo>
                      <a:pt x="89" y="74"/>
                    </a:lnTo>
                    <a:lnTo>
                      <a:pt x="63" y="84"/>
                    </a:lnTo>
                    <a:lnTo>
                      <a:pt x="42" y="94"/>
                    </a:lnTo>
                    <a:lnTo>
                      <a:pt x="24" y="104"/>
                    </a:lnTo>
                    <a:lnTo>
                      <a:pt x="110" y="97"/>
                    </a:lnTo>
                    <a:lnTo>
                      <a:pt x="79" y="144"/>
                    </a:lnTo>
                    <a:lnTo>
                      <a:pt x="79" y="144"/>
                    </a:lnTo>
                    <a:lnTo>
                      <a:pt x="105" y="131"/>
                    </a:lnTo>
                    <a:lnTo>
                      <a:pt x="125" y="121"/>
                    </a:lnTo>
                    <a:lnTo>
                      <a:pt x="143" y="114"/>
                    </a:lnTo>
                    <a:lnTo>
                      <a:pt x="143" y="114"/>
                    </a:lnTo>
                    <a:lnTo>
                      <a:pt x="150" y="109"/>
                    </a:lnTo>
                    <a:lnTo>
                      <a:pt x="168" y="96"/>
                    </a:lnTo>
                    <a:lnTo>
                      <a:pt x="180" y="89"/>
                    </a:lnTo>
                    <a:lnTo>
                      <a:pt x="195" y="82"/>
                    </a:lnTo>
                    <a:lnTo>
                      <a:pt x="212" y="77"/>
                    </a:lnTo>
                    <a:lnTo>
                      <a:pt x="230" y="74"/>
                    </a:lnTo>
                    <a:lnTo>
                      <a:pt x="230" y="74"/>
                    </a:lnTo>
                    <a:lnTo>
                      <a:pt x="202" y="72"/>
                    </a:lnTo>
                    <a:lnTo>
                      <a:pt x="178" y="74"/>
                    </a:lnTo>
                    <a:lnTo>
                      <a:pt x="167" y="74"/>
                    </a:lnTo>
                    <a:lnTo>
                      <a:pt x="160" y="77"/>
                    </a:lnTo>
                    <a:lnTo>
                      <a:pt x="160" y="77"/>
                    </a:lnTo>
                    <a:lnTo>
                      <a:pt x="173" y="60"/>
                    </a:lnTo>
                    <a:lnTo>
                      <a:pt x="188" y="44"/>
                    </a:lnTo>
                    <a:lnTo>
                      <a:pt x="207" y="27"/>
                    </a:lnTo>
                    <a:lnTo>
                      <a:pt x="207" y="27"/>
                    </a:lnTo>
                    <a:lnTo>
                      <a:pt x="199" y="29"/>
                    </a:lnTo>
                    <a:lnTo>
                      <a:pt x="182" y="32"/>
                    </a:lnTo>
                    <a:lnTo>
                      <a:pt x="160" y="39"/>
                    </a:lnTo>
                    <a:lnTo>
                      <a:pt x="148" y="44"/>
                    </a:lnTo>
                    <a:lnTo>
                      <a:pt x="140" y="50"/>
                    </a:lnTo>
                    <a:lnTo>
                      <a:pt x="140" y="50"/>
                    </a:lnTo>
                    <a:lnTo>
                      <a:pt x="148" y="27"/>
                    </a:lnTo>
                    <a:lnTo>
                      <a:pt x="155" y="10"/>
                    </a:lnTo>
                    <a:lnTo>
                      <a:pt x="158" y="3"/>
                    </a:lnTo>
                    <a:lnTo>
                      <a:pt x="162" y="0"/>
                    </a:lnTo>
                    <a:lnTo>
                      <a:pt x="162" y="0"/>
                    </a:lnTo>
                    <a:lnTo>
                      <a:pt x="136" y="18"/>
                    </a:lnTo>
                    <a:lnTo>
                      <a:pt x="116" y="35"/>
                    </a:lnTo>
                    <a:lnTo>
                      <a:pt x="108" y="45"/>
                    </a:lnTo>
                    <a:lnTo>
                      <a:pt x="101" y="52"/>
                    </a:lnTo>
                    <a:lnTo>
                      <a:pt x="101" y="5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5" name="Freeform 69"/>
              <p:cNvSpPr/>
              <p:nvPr>
                <p:custDataLst>
                  <p:tags r:id="rId77"/>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6" name="Freeform 70"/>
              <p:cNvSpPr/>
              <p:nvPr>
                <p:custDataLst>
                  <p:tags r:id="rId78"/>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7" name="Freeform 71"/>
              <p:cNvSpPr/>
              <p:nvPr>
                <p:custDataLst>
                  <p:tags r:id="rId79"/>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8" name="Freeform 72"/>
              <p:cNvSpPr/>
              <p:nvPr>
                <p:custDataLst>
                  <p:tags r:id="rId80"/>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9" name="Freeform 73"/>
              <p:cNvSpPr>
                <a:spLocks noEditPoints="1"/>
              </p:cNvSpPr>
              <p:nvPr>
                <p:custDataLst>
                  <p:tags r:id="rId81"/>
                </p:custDataLst>
              </p:nvPr>
            </p:nvSpPr>
            <p:spPr bwMode="auto">
              <a:xfrm>
                <a:off x="3706813" y="1804988"/>
                <a:ext cx="227013" cy="96838"/>
              </a:xfrm>
              <a:custGeom>
                <a:avLst/>
                <a:gdLst>
                  <a:gd name="T0" fmla="*/ 183 w 285"/>
                  <a:gd name="T1" fmla="*/ 0 h 120"/>
                  <a:gd name="T2" fmla="*/ 186 w 285"/>
                  <a:gd name="T3" fmla="*/ 1 h 120"/>
                  <a:gd name="T4" fmla="*/ 205 w 285"/>
                  <a:gd name="T5" fmla="*/ 8 h 120"/>
                  <a:gd name="T6" fmla="*/ 235 w 285"/>
                  <a:gd name="T7" fmla="*/ 25 h 120"/>
                  <a:gd name="T8" fmla="*/ 245 w 285"/>
                  <a:gd name="T9" fmla="*/ 35 h 120"/>
                  <a:gd name="T10" fmla="*/ 255 w 285"/>
                  <a:gd name="T11" fmla="*/ 46 h 120"/>
                  <a:gd name="T12" fmla="*/ 268 w 285"/>
                  <a:gd name="T13" fmla="*/ 70 h 120"/>
                  <a:gd name="T14" fmla="*/ 277 w 285"/>
                  <a:gd name="T15" fmla="*/ 90 h 120"/>
                  <a:gd name="T16" fmla="*/ 282 w 285"/>
                  <a:gd name="T17" fmla="*/ 107 h 120"/>
                  <a:gd name="T18" fmla="*/ 283 w 285"/>
                  <a:gd name="T19" fmla="*/ 114 h 120"/>
                  <a:gd name="T20" fmla="*/ 285 w 285"/>
                  <a:gd name="T21" fmla="*/ 120 h 120"/>
                  <a:gd name="T22" fmla="*/ 285 w 285"/>
                  <a:gd name="T23" fmla="*/ 117 h 120"/>
                  <a:gd name="T24" fmla="*/ 285 w 285"/>
                  <a:gd name="T25" fmla="*/ 105 h 120"/>
                  <a:gd name="T26" fmla="*/ 278 w 285"/>
                  <a:gd name="T27" fmla="*/ 67 h 120"/>
                  <a:gd name="T28" fmla="*/ 273 w 285"/>
                  <a:gd name="T29" fmla="*/ 55 h 120"/>
                  <a:gd name="T30" fmla="*/ 267 w 285"/>
                  <a:gd name="T31" fmla="*/ 41 h 120"/>
                  <a:gd name="T32" fmla="*/ 262 w 285"/>
                  <a:gd name="T33" fmla="*/ 35 h 120"/>
                  <a:gd name="T34" fmla="*/ 226 w 285"/>
                  <a:gd name="T35" fmla="*/ 11 h 120"/>
                  <a:gd name="T36" fmla="*/ 193 w 285"/>
                  <a:gd name="T37" fmla="*/ 1 h 120"/>
                  <a:gd name="T38" fmla="*/ 94 w 285"/>
                  <a:gd name="T39" fmla="*/ 0 h 120"/>
                  <a:gd name="T40" fmla="*/ 89 w 285"/>
                  <a:gd name="T41" fmla="*/ 3 h 120"/>
                  <a:gd name="T42" fmla="*/ 72 w 285"/>
                  <a:gd name="T43" fmla="*/ 11 h 120"/>
                  <a:gd name="T44" fmla="*/ 57 w 285"/>
                  <a:gd name="T45" fmla="*/ 21 h 120"/>
                  <a:gd name="T46" fmla="*/ 35 w 285"/>
                  <a:gd name="T47" fmla="*/ 43 h 120"/>
                  <a:gd name="T48" fmla="*/ 18 w 285"/>
                  <a:gd name="T49" fmla="*/ 62 h 120"/>
                  <a:gd name="T50" fmla="*/ 7 w 285"/>
                  <a:gd name="T51" fmla="*/ 77 h 120"/>
                  <a:gd name="T52" fmla="*/ 0 w 285"/>
                  <a:gd name="T53" fmla="*/ 92 h 120"/>
                  <a:gd name="T54" fmla="*/ 5 w 285"/>
                  <a:gd name="T55" fmla="*/ 83 h 120"/>
                  <a:gd name="T56" fmla="*/ 10 w 285"/>
                  <a:gd name="T57" fmla="*/ 78 h 120"/>
                  <a:gd name="T58" fmla="*/ 42 w 285"/>
                  <a:gd name="T59" fmla="*/ 48 h 120"/>
                  <a:gd name="T60" fmla="*/ 67 w 285"/>
                  <a:gd name="T61" fmla="*/ 30 h 120"/>
                  <a:gd name="T62" fmla="*/ 80 w 285"/>
                  <a:gd name="T63" fmla="*/ 21 h 120"/>
                  <a:gd name="T64" fmla="*/ 97 w 285"/>
                  <a:gd name="T65" fmla="*/ 13 h 120"/>
                  <a:gd name="T66" fmla="*/ 131 w 285"/>
                  <a:gd name="T67" fmla="*/ 1 h 120"/>
                  <a:gd name="T68" fmla="*/ 139 w 285"/>
                  <a:gd name="T6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120">
                    <a:moveTo>
                      <a:pt x="183" y="0"/>
                    </a:moveTo>
                    <a:lnTo>
                      <a:pt x="183" y="0"/>
                    </a:lnTo>
                    <a:lnTo>
                      <a:pt x="186" y="1"/>
                    </a:lnTo>
                    <a:lnTo>
                      <a:pt x="186" y="1"/>
                    </a:lnTo>
                    <a:lnTo>
                      <a:pt x="205" y="8"/>
                    </a:lnTo>
                    <a:lnTo>
                      <a:pt x="205" y="8"/>
                    </a:lnTo>
                    <a:lnTo>
                      <a:pt x="221" y="15"/>
                    </a:lnTo>
                    <a:lnTo>
                      <a:pt x="235" y="25"/>
                    </a:lnTo>
                    <a:lnTo>
                      <a:pt x="235" y="25"/>
                    </a:lnTo>
                    <a:lnTo>
                      <a:pt x="245" y="35"/>
                    </a:lnTo>
                    <a:lnTo>
                      <a:pt x="255" y="46"/>
                    </a:lnTo>
                    <a:lnTo>
                      <a:pt x="255" y="46"/>
                    </a:lnTo>
                    <a:lnTo>
                      <a:pt x="262" y="58"/>
                    </a:lnTo>
                    <a:lnTo>
                      <a:pt x="268" y="70"/>
                    </a:lnTo>
                    <a:lnTo>
                      <a:pt x="268" y="70"/>
                    </a:lnTo>
                    <a:lnTo>
                      <a:pt x="277" y="90"/>
                    </a:lnTo>
                    <a:lnTo>
                      <a:pt x="282" y="107"/>
                    </a:lnTo>
                    <a:lnTo>
                      <a:pt x="282" y="107"/>
                    </a:lnTo>
                    <a:lnTo>
                      <a:pt x="283" y="114"/>
                    </a:lnTo>
                    <a:lnTo>
                      <a:pt x="283" y="114"/>
                    </a:lnTo>
                    <a:lnTo>
                      <a:pt x="285" y="120"/>
                    </a:lnTo>
                    <a:lnTo>
                      <a:pt x="285" y="120"/>
                    </a:lnTo>
                    <a:lnTo>
                      <a:pt x="285" y="117"/>
                    </a:lnTo>
                    <a:lnTo>
                      <a:pt x="285" y="117"/>
                    </a:lnTo>
                    <a:lnTo>
                      <a:pt x="285" y="105"/>
                    </a:lnTo>
                    <a:lnTo>
                      <a:pt x="285" y="105"/>
                    </a:lnTo>
                    <a:lnTo>
                      <a:pt x="283" y="88"/>
                    </a:lnTo>
                    <a:lnTo>
                      <a:pt x="278" y="67"/>
                    </a:lnTo>
                    <a:lnTo>
                      <a:pt x="278" y="67"/>
                    </a:lnTo>
                    <a:lnTo>
                      <a:pt x="273" y="55"/>
                    </a:lnTo>
                    <a:lnTo>
                      <a:pt x="267" y="41"/>
                    </a:lnTo>
                    <a:lnTo>
                      <a:pt x="267" y="41"/>
                    </a:lnTo>
                    <a:lnTo>
                      <a:pt x="262" y="35"/>
                    </a:lnTo>
                    <a:lnTo>
                      <a:pt x="262" y="35"/>
                    </a:lnTo>
                    <a:lnTo>
                      <a:pt x="245" y="21"/>
                    </a:lnTo>
                    <a:lnTo>
                      <a:pt x="226" y="11"/>
                    </a:lnTo>
                    <a:lnTo>
                      <a:pt x="205" y="3"/>
                    </a:lnTo>
                    <a:lnTo>
                      <a:pt x="193" y="1"/>
                    </a:lnTo>
                    <a:lnTo>
                      <a:pt x="183" y="0"/>
                    </a:lnTo>
                    <a:close/>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0" name="Freeform 74"/>
              <p:cNvSpPr/>
              <p:nvPr>
                <p:custDataLst>
                  <p:tags r:id="rId82"/>
                </p:custDataLst>
              </p:nvPr>
            </p:nvSpPr>
            <p:spPr bwMode="auto">
              <a:xfrm>
                <a:off x="3852863" y="1804988"/>
                <a:ext cx="80963" cy="96838"/>
              </a:xfrm>
              <a:custGeom>
                <a:avLst/>
                <a:gdLst>
                  <a:gd name="T0" fmla="*/ 0 w 102"/>
                  <a:gd name="T1" fmla="*/ 0 h 120"/>
                  <a:gd name="T2" fmla="*/ 0 w 102"/>
                  <a:gd name="T3" fmla="*/ 0 h 120"/>
                  <a:gd name="T4" fmla="*/ 3 w 102"/>
                  <a:gd name="T5" fmla="*/ 1 h 120"/>
                  <a:gd name="T6" fmla="*/ 3 w 102"/>
                  <a:gd name="T7" fmla="*/ 1 h 120"/>
                  <a:gd name="T8" fmla="*/ 22 w 102"/>
                  <a:gd name="T9" fmla="*/ 8 h 120"/>
                  <a:gd name="T10" fmla="*/ 22 w 102"/>
                  <a:gd name="T11" fmla="*/ 8 h 120"/>
                  <a:gd name="T12" fmla="*/ 38 w 102"/>
                  <a:gd name="T13" fmla="*/ 15 h 120"/>
                  <a:gd name="T14" fmla="*/ 52 w 102"/>
                  <a:gd name="T15" fmla="*/ 25 h 120"/>
                  <a:gd name="T16" fmla="*/ 52 w 102"/>
                  <a:gd name="T17" fmla="*/ 25 h 120"/>
                  <a:gd name="T18" fmla="*/ 62 w 102"/>
                  <a:gd name="T19" fmla="*/ 35 h 120"/>
                  <a:gd name="T20" fmla="*/ 72 w 102"/>
                  <a:gd name="T21" fmla="*/ 46 h 120"/>
                  <a:gd name="T22" fmla="*/ 72 w 102"/>
                  <a:gd name="T23" fmla="*/ 46 h 120"/>
                  <a:gd name="T24" fmla="*/ 79 w 102"/>
                  <a:gd name="T25" fmla="*/ 58 h 120"/>
                  <a:gd name="T26" fmla="*/ 85 w 102"/>
                  <a:gd name="T27" fmla="*/ 70 h 120"/>
                  <a:gd name="T28" fmla="*/ 85 w 102"/>
                  <a:gd name="T29" fmla="*/ 70 h 120"/>
                  <a:gd name="T30" fmla="*/ 94 w 102"/>
                  <a:gd name="T31" fmla="*/ 90 h 120"/>
                  <a:gd name="T32" fmla="*/ 99 w 102"/>
                  <a:gd name="T33" fmla="*/ 107 h 120"/>
                  <a:gd name="T34" fmla="*/ 99 w 102"/>
                  <a:gd name="T35" fmla="*/ 107 h 120"/>
                  <a:gd name="T36" fmla="*/ 100 w 102"/>
                  <a:gd name="T37" fmla="*/ 114 h 120"/>
                  <a:gd name="T38" fmla="*/ 100 w 102"/>
                  <a:gd name="T39" fmla="*/ 114 h 120"/>
                  <a:gd name="T40" fmla="*/ 102 w 102"/>
                  <a:gd name="T41" fmla="*/ 120 h 120"/>
                  <a:gd name="T42" fmla="*/ 102 w 102"/>
                  <a:gd name="T43" fmla="*/ 120 h 120"/>
                  <a:gd name="T44" fmla="*/ 102 w 102"/>
                  <a:gd name="T45" fmla="*/ 117 h 120"/>
                  <a:gd name="T46" fmla="*/ 102 w 102"/>
                  <a:gd name="T47" fmla="*/ 117 h 120"/>
                  <a:gd name="T48" fmla="*/ 102 w 102"/>
                  <a:gd name="T49" fmla="*/ 105 h 120"/>
                  <a:gd name="T50" fmla="*/ 102 w 102"/>
                  <a:gd name="T51" fmla="*/ 105 h 120"/>
                  <a:gd name="T52" fmla="*/ 100 w 102"/>
                  <a:gd name="T53" fmla="*/ 88 h 120"/>
                  <a:gd name="T54" fmla="*/ 95 w 102"/>
                  <a:gd name="T55" fmla="*/ 67 h 120"/>
                  <a:gd name="T56" fmla="*/ 95 w 102"/>
                  <a:gd name="T57" fmla="*/ 67 h 120"/>
                  <a:gd name="T58" fmla="*/ 90 w 102"/>
                  <a:gd name="T59" fmla="*/ 55 h 120"/>
                  <a:gd name="T60" fmla="*/ 84 w 102"/>
                  <a:gd name="T61" fmla="*/ 41 h 120"/>
                  <a:gd name="T62" fmla="*/ 84 w 102"/>
                  <a:gd name="T63" fmla="*/ 41 h 120"/>
                  <a:gd name="T64" fmla="*/ 79 w 102"/>
                  <a:gd name="T65" fmla="*/ 35 h 120"/>
                  <a:gd name="T66" fmla="*/ 79 w 102"/>
                  <a:gd name="T67" fmla="*/ 35 h 120"/>
                  <a:gd name="T68" fmla="*/ 62 w 102"/>
                  <a:gd name="T69" fmla="*/ 21 h 120"/>
                  <a:gd name="T70" fmla="*/ 43 w 102"/>
                  <a:gd name="T71" fmla="*/ 11 h 120"/>
                  <a:gd name="T72" fmla="*/ 22 w 102"/>
                  <a:gd name="T73" fmla="*/ 3 h 120"/>
                  <a:gd name="T74" fmla="*/ 10 w 102"/>
                  <a:gd name="T75" fmla="*/ 1 h 120"/>
                  <a:gd name="T76" fmla="*/ 0 w 102"/>
                  <a:gd name="T7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120">
                    <a:moveTo>
                      <a:pt x="0" y="0"/>
                    </a:moveTo>
                    <a:lnTo>
                      <a:pt x="0" y="0"/>
                    </a:lnTo>
                    <a:lnTo>
                      <a:pt x="3" y="1"/>
                    </a:lnTo>
                    <a:lnTo>
                      <a:pt x="3" y="1"/>
                    </a:lnTo>
                    <a:lnTo>
                      <a:pt x="22" y="8"/>
                    </a:lnTo>
                    <a:lnTo>
                      <a:pt x="22" y="8"/>
                    </a:lnTo>
                    <a:lnTo>
                      <a:pt x="38" y="15"/>
                    </a:lnTo>
                    <a:lnTo>
                      <a:pt x="52" y="25"/>
                    </a:lnTo>
                    <a:lnTo>
                      <a:pt x="52" y="25"/>
                    </a:lnTo>
                    <a:lnTo>
                      <a:pt x="62" y="35"/>
                    </a:lnTo>
                    <a:lnTo>
                      <a:pt x="72" y="46"/>
                    </a:lnTo>
                    <a:lnTo>
                      <a:pt x="72" y="46"/>
                    </a:lnTo>
                    <a:lnTo>
                      <a:pt x="79" y="58"/>
                    </a:lnTo>
                    <a:lnTo>
                      <a:pt x="85" y="70"/>
                    </a:lnTo>
                    <a:lnTo>
                      <a:pt x="85" y="70"/>
                    </a:lnTo>
                    <a:lnTo>
                      <a:pt x="94" y="90"/>
                    </a:lnTo>
                    <a:lnTo>
                      <a:pt x="99" y="107"/>
                    </a:lnTo>
                    <a:lnTo>
                      <a:pt x="99" y="107"/>
                    </a:lnTo>
                    <a:lnTo>
                      <a:pt x="100" y="114"/>
                    </a:lnTo>
                    <a:lnTo>
                      <a:pt x="100" y="114"/>
                    </a:lnTo>
                    <a:lnTo>
                      <a:pt x="102" y="120"/>
                    </a:lnTo>
                    <a:lnTo>
                      <a:pt x="102" y="120"/>
                    </a:lnTo>
                    <a:lnTo>
                      <a:pt x="102" y="117"/>
                    </a:lnTo>
                    <a:lnTo>
                      <a:pt x="102" y="117"/>
                    </a:lnTo>
                    <a:lnTo>
                      <a:pt x="102" y="105"/>
                    </a:lnTo>
                    <a:lnTo>
                      <a:pt x="102" y="105"/>
                    </a:lnTo>
                    <a:lnTo>
                      <a:pt x="100" y="88"/>
                    </a:lnTo>
                    <a:lnTo>
                      <a:pt x="95" y="67"/>
                    </a:lnTo>
                    <a:lnTo>
                      <a:pt x="95" y="67"/>
                    </a:lnTo>
                    <a:lnTo>
                      <a:pt x="90" y="55"/>
                    </a:lnTo>
                    <a:lnTo>
                      <a:pt x="84" y="41"/>
                    </a:lnTo>
                    <a:lnTo>
                      <a:pt x="84" y="41"/>
                    </a:lnTo>
                    <a:lnTo>
                      <a:pt x="79" y="35"/>
                    </a:lnTo>
                    <a:lnTo>
                      <a:pt x="79" y="35"/>
                    </a:lnTo>
                    <a:lnTo>
                      <a:pt x="62" y="21"/>
                    </a:lnTo>
                    <a:lnTo>
                      <a:pt x="43" y="11"/>
                    </a:lnTo>
                    <a:lnTo>
                      <a:pt x="22" y="3"/>
                    </a:lnTo>
                    <a:lnTo>
                      <a:pt x="10" y="1"/>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1" name="Freeform 75"/>
              <p:cNvSpPr/>
              <p:nvPr>
                <p:custDataLst>
                  <p:tags r:id="rId83"/>
                </p:custDataLst>
              </p:nvPr>
            </p:nvSpPr>
            <p:spPr bwMode="auto">
              <a:xfrm>
                <a:off x="3706813" y="1804988"/>
                <a:ext cx="111125" cy="73025"/>
              </a:xfrm>
              <a:custGeom>
                <a:avLst/>
                <a:gdLst>
                  <a:gd name="T0" fmla="*/ 94 w 139"/>
                  <a:gd name="T1" fmla="*/ 0 h 92"/>
                  <a:gd name="T2" fmla="*/ 94 w 139"/>
                  <a:gd name="T3" fmla="*/ 0 h 92"/>
                  <a:gd name="T4" fmla="*/ 89 w 139"/>
                  <a:gd name="T5" fmla="*/ 3 h 92"/>
                  <a:gd name="T6" fmla="*/ 89 w 139"/>
                  <a:gd name="T7" fmla="*/ 3 h 92"/>
                  <a:gd name="T8" fmla="*/ 72 w 139"/>
                  <a:gd name="T9" fmla="*/ 11 h 92"/>
                  <a:gd name="T10" fmla="*/ 57 w 139"/>
                  <a:gd name="T11" fmla="*/ 21 h 92"/>
                  <a:gd name="T12" fmla="*/ 57 w 139"/>
                  <a:gd name="T13" fmla="*/ 21 h 92"/>
                  <a:gd name="T14" fmla="*/ 45 w 139"/>
                  <a:gd name="T15" fmla="*/ 33 h 92"/>
                  <a:gd name="T16" fmla="*/ 35 w 139"/>
                  <a:gd name="T17" fmla="*/ 43 h 92"/>
                  <a:gd name="T18" fmla="*/ 35 w 139"/>
                  <a:gd name="T19" fmla="*/ 43 h 92"/>
                  <a:gd name="T20" fmla="*/ 18 w 139"/>
                  <a:gd name="T21" fmla="*/ 62 h 92"/>
                  <a:gd name="T22" fmla="*/ 7 w 139"/>
                  <a:gd name="T23" fmla="*/ 77 h 92"/>
                  <a:gd name="T24" fmla="*/ 7 w 139"/>
                  <a:gd name="T25" fmla="*/ 77 h 92"/>
                  <a:gd name="T26" fmla="*/ 0 w 139"/>
                  <a:gd name="T27" fmla="*/ 92 h 92"/>
                  <a:gd name="T28" fmla="*/ 0 w 139"/>
                  <a:gd name="T29" fmla="*/ 92 h 92"/>
                  <a:gd name="T30" fmla="*/ 5 w 139"/>
                  <a:gd name="T31" fmla="*/ 83 h 92"/>
                  <a:gd name="T32" fmla="*/ 5 w 139"/>
                  <a:gd name="T33" fmla="*/ 83 h 92"/>
                  <a:gd name="T34" fmla="*/ 10 w 139"/>
                  <a:gd name="T35" fmla="*/ 78 h 92"/>
                  <a:gd name="T36" fmla="*/ 10 w 139"/>
                  <a:gd name="T37" fmla="*/ 78 h 92"/>
                  <a:gd name="T38" fmla="*/ 23 w 139"/>
                  <a:gd name="T39" fmla="*/ 65 h 92"/>
                  <a:gd name="T40" fmla="*/ 42 w 139"/>
                  <a:gd name="T41" fmla="*/ 48 h 92"/>
                  <a:gd name="T42" fmla="*/ 42 w 139"/>
                  <a:gd name="T43" fmla="*/ 48 h 92"/>
                  <a:gd name="T44" fmla="*/ 67 w 139"/>
                  <a:gd name="T45" fmla="*/ 30 h 92"/>
                  <a:gd name="T46" fmla="*/ 67 w 139"/>
                  <a:gd name="T47" fmla="*/ 30 h 92"/>
                  <a:gd name="T48" fmla="*/ 80 w 139"/>
                  <a:gd name="T49" fmla="*/ 21 h 92"/>
                  <a:gd name="T50" fmla="*/ 97 w 139"/>
                  <a:gd name="T51" fmla="*/ 13 h 92"/>
                  <a:gd name="T52" fmla="*/ 97 w 139"/>
                  <a:gd name="T53" fmla="*/ 13 h 92"/>
                  <a:gd name="T54" fmla="*/ 114 w 139"/>
                  <a:gd name="T55" fmla="*/ 6 h 92"/>
                  <a:gd name="T56" fmla="*/ 131 w 139"/>
                  <a:gd name="T57" fmla="*/ 1 h 92"/>
                  <a:gd name="T58" fmla="*/ 131 w 139"/>
                  <a:gd name="T59" fmla="*/ 1 h 92"/>
                  <a:gd name="T60" fmla="*/ 139 w 139"/>
                  <a:gd name="T61" fmla="*/ 0 h 92"/>
                  <a:gd name="T62" fmla="*/ 94 w 139"/>
                  <a:gd name="T6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2">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2" name="Freeform 76"/>
              <p:cNvSpPr>
                <a:spLocks noEditPoints="1"/>
              </p:cNvSpPr>
              <p:nvPr>
                <p:custDataLst>
                  <p:tags r:id="rId84"/>
                </p:custDataLst>
              </p:nvPr>
            </p:nvSpPr>
            <p:spPr bwMode="auto">
              <a:xfrm>
                <a:off x="3781425" y="1804988"/>
                <a:ext cx="115888" cy="117475"/>
              </a:xfrm>
              <a:custGeom>
                <a:avLst/>
                <a:gdLst>
                  <a:gd name="T0" fmla="*/ 42 w 148"/>
                  <a:gd name="T1" fmla="*/ 68 h 147"/>
                  <a:gd name="T2" fmla="*/ 27 w 148"/>
                  <a:gd name="T3" fmla="*/ 62 h 147"/>
                  <a:gd name="T4" fmla="*/ 22 w 148"/>
                  <a:gd name="T5" fmla="*/ 46 h 147"/>
                  <a:gd name="T6" fmla="*/ 22 w 148"/>
                  <a:gd name="T7" fmla="*/ 41 h 147"/>
                  <a:gd name="T8" fmla="*/ 27 w 148"/>
                  <a:gd name="T9" fmla="*/ 28 h 147"/>
                  <a:gd name="T10" fmla="*/ 39 w 148"/>
                  <a:gd name="T11" fmla="*/ 20 h 147"/>
                  <a:gd name="T12" fmla="*/ 44 w 148"/>
                  <a:gd name="T13" fmla="*/ 20 h 147"/>
                  <a:gd name="T14" fmla="*/ 47 w 148"/>
                  <a:gd name="T15" fmla="*/ 20 h 147"/>
                  <a:gd name="T16" fmla="*/ 62 w 148"/>
                  <a:gd name="T17" fmla="*/ 25 h 147"/>
                  <a:gd name="T18" fmla="*/ 71 w 148"/>
                  <a:gd name="T19" fmla="*/ 40 h 147"/>
                  <a:gd name="T20" fmla="*/ 71 w 148"/>
                  <a:gd name="T21" fmla="*/ 40 h 147"/>
                  <a:gd name="T22" fmla="*/ 74 w 148"/>
                  <a:gd name="T23" fmla="*/ 40 h 147"/>
                  <a:gd name="T24" fmla="*/ 81 w 148"/>
                  <a:gd name="T25" fmla="*/ 40 h 147"/>
                  <a:gd name="T26" fmla="*/ 91 w 148"/>
                  <a:gd name="T27" fmla="*/ 45 h 147"/>
                  <a:gd name="T28" fmla="*/ 99 w 148"/>
                  <a:gd name="T29" fmla="*/ 53 h 147"/>
                  <a:gd name="T30" fmla="*/ 106 w 148"/>
                  <a:gd name="T31" fmla="*/ 63 h 147"/>
                  <a:gd name="T32" fmla="*/ 106 w 148"/>
                  <a:gd name="T33" fmla="*/ 70 h 147"/>
                  <a:gd name="T34" fmla="*/ 104 w 148"/>
                  <a:gd name="T35" fmla="*/ 82 h 147"/>
                  <a:gd name="T36" fmla="*/ 109 w 148"/>
                  <a:gd name="T37" fmla="*/ 83 h 147"/>
                  <a:gd name="T38" fmla="*/ 118 w 148"/>
                  <a:gd name="T39" fmla="*/ 92 h 147"/>
                  <a:gd name="T40" fmla="*/ 118 w 148"/>
                  <a:gd name="T41" fmla="*/ 97 h 147"/>
                  <a:gd name="T42" fmla="*/ 114 w 148"/>
                  <a:gd name="T43" fmla="*/ 110 h 147"/>
                  <a:gd name="T44" fmla="*/ 103 w 148"/>
                  <a:gd name="T45" fmla="*/ 117 h 147"/>
                  <a:gd name="T46" fmla="*/ 101 w 148"/>
                  <a:gd name="T47" fmla="*/ 117 h 147"/>
                  <a:gd name="T48" fmla="*/ 96 w 148"/>
                  <a:gd name="T49" fmla="*/ 115 h 147"/>
                  <a:gd name="T50" fmla="*/ 86 w 148"/>
                  <a:gd name="T51" fmla="*/ 109 h 147"/>
                  <a:gd name="T52" fmla="*/ 84 w 148"/>
                  <a:gd name="T53" fmla="*/ 104 h 147"/>
                  <a:gd name="T54" fmla="*/ 76 w 148"/>
                  <a:gd name="T55" fmla="*/ 105 h 147"/>
                  <a:gd name="T56" fmla="*/ 74 w 148"/>
                  <a:gd name="T57" fmla="*/ 105 h 147"/>
                  <a:gd name="T58" fmla="*/ 62 w 148"/>
                  <a:gd name="T59" fmla="*/ 104 h 147"/>
                  <a:gd name="T60" fmla="*/ 52 w 148"/>
                  <a:gd name="T61" fmla="*/ 97 h 147"/>
                  <a:gd name="T62" fmla="*/ 44 w 148"/>
                  <a:gd name="T63" fmla="*/ 87 h 147"/>
                  <a:gd name="T64" fmla="*/ 40 w 148"/>
                  <a:gd name="T65" fmla="*/ 75 h 147"/>
                  <a:gd name="T66" fmla="*/ 42 w 148"/>
                  <a:gd name="T67" fmla="*/ 68 h 147"/>
                  <a:gd name="T68" fmla="*/ 59 w 148"/>
                  <a:gd name="T69" fmla="*/ 0 h 147"/>
                  <a:gd name="T70" fmla="*/ 34 w 148"/>
                  <a:gd name="T71" fmla="*/ 10 h 147"/>
                  <a:gd name="T72" fmla="*/ 15 w 148"/>
                  <a:gd name="T73" fmla="*/ 28 h 147"/>
                  <a:gd name="T74" fmla="*/ 4 w 148"/>
                  <a:gd name="T75" fmla="*/ 52 h 147"/>
                  <a:gd name="T76" fmla="*/ 0 w 148"/>
                  <a:gd name="T77" fmla="*/ 78 h 147"/>
                  <a:gd name="T78" fmla="*/ 2 w 148"/>
                  <a:gd name="T79" fmla="*/ 92 h 147"/>
                  <a:gd name="T80" fmla="*/ 15 w 148"/>
                  <a:gd name="T81" fmla="*/ 117 h 147"/>
                  <a:gd name="T82" fmla="*/ 34 w 148"/>
                  <a:gd name="T83" fmla="*/ 135 h 147"/>
                  <a:gd name="T84" fmla="*/ 59 w 148"/>
                  <a:gd name="T85" fmla="*/ 145 h 147"/>
                  <a:gd name="T86" fmla="*/ 74 w 148"/>
                  <a:gd name="T87" fmla="*/ 147 h 147"/>
                  <a:gd name="T88" fmla="*/ 79 w 148"/>
                  <a:gd name="T89" fmla="*/ 145 h 147"/>
                  <a:gd name="T90" fmla="*/ 108 w 148"/>
                  <a:gd name="T91" fmla="*/ 139 h 147"/>
                  <a:gd name="T92" fmla="*/ 129 w 148"/>
                  <a:gd name="T93" fmla="*/ 120 h 147"/>
                  <a:gd name="T94" fmla="*/ 144 w 148"/>
                  <a:gd name="T95" fmla="*/ 95 h 147"/>
                  <a:gd name="T96" fmla="*/ 148 w 148"/>
                  <a:gd name="T97" fmla="*/ 67 h 147"/>
                  <a:gd name="T98" fmla="*/ 146 w 148"/>
                  <a:gd name="T99" fmla="*/ 55 h 147"/>
                  <a:gd name="T100" fmla="*/ 138 w 148"/>
                  <a:gd name="T101" fmla="*/ 35 h 147"/>
                  <a:gd name="T102" fmla="*/ 123 w 148"/>
                  <a:gd name="T103" fmla="*/ 18 h 147"/>
                  <a:gd name="T104" fmla="*/ 104 w 148"/>
                  <a:gd name="T105" fmla="*/ 5 h 147"/>
                  <a:gd name="T106" fmla="*/ 94 w 148"/>
                  <a:gd name="T107" fmla="*/ 1 h 147"/>
                  <a:gd name="T108" fmla="*/ 91 w 148"/>
                  <a:gd name="T109" fmla="*/ 0 h 147"/>
                  <a:gd name="T110" fmla="*/ 59 w 148"/>
                  <a:gd name="T11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47">
                    <a:moveTo>
                      <a:pt x="42" y="68"/>
                    </a:moveTo>
                    <a:lnTo>
                      <a:pt x="42" y="68"/>
                    </a:lnTo>
                    <a:lnTo>
                      <a:pt x="34" y="67"/>
                    </a:lnTo>
                    <a:lnTo>
                      <a:pt x="27" y="62"/>
                    </a:lnTo>
                    <a:lnTo>
                      <a:pt x="24" y="55"/>
                    </a:lnTo>
                    <a:lnTo>
                      <a:pt x="22" y="46"/>
                    </a:lnTo>
                    <a:lnTo>
                      <a:pt x="22" y="46"/>
                    </a:lnTo>
                    <a:lnTo>
                      <a:pt x="22" y="41"/>
                    </a:lnTo>
                    <a:lnTo>
                      <a:pt x="22" y="36"/>
                    </a:lnTo>
                    <a:lnTo>
                      <a:pt x="27" y="28"/>
                    </a:lnTo>
                    <a:lnTo>
                      <a:pt x="35" y="23"/>
                    </a:lnTo>
                    <a:lnTo>
                      <a:pt x="39" y="20"/>
                    </a:lnTo>
                    <a:lnTo>
                      <a:pt x="44" y="20"/>
                    </a:lnTo>
                    <a:lnTo>
                      <a:pt x="44" y="20"/>
                    </a:lnTo>
                    <a:lnTo>
                      <a:pt x="47" y="20"/>
                    </a:lnTo>
                    <a:lnTo>
                      <a:pt x="47" y="20"/>
                    </a:lnTo>
                    <a:lnTo>
                      <a:pt x="56" y="21"/>
                    </a:lnTo>
                    <a:lnTo>
                      <a:pt x="62" y="25"/>
                    </a:lnTo>
                    <a:lnTo>
                      <a:pt x="67" y="31"/>
                    </a:lnTo>
                    <a:lnTo>
                      <a:pt x="71" y="40"/>
                    </a:lnTo>
                    <a:lnTo>
                      <a:pt x="71" y="40"/>
                    </a:lnTo>
                    <a:lnTo>
                      <a:pt x="71" y="40"/>
                    </a:lnTo>
                    <a:lnTo>
                      <a:pt x="71" y="40"/>
                    </a:lnTo>
                    <a:lnTo>
                      <a:pt x="74" y="40"/>
                    </a:lnTo>
                    <a:lnTo>
                      <a:pt x="74" y="40"/>
                    </a:lnTo>
                    <a:lnTo>
                      <a:pt x="81" y="40"/>
                    </a:lnTo>
                    <a:lnTo>
                      <a:pt x="86" y="41"/>
                    </a:lnTo>
                    <a:lnTo>
                      <a:pt x="91" y="45"/>
                    </a:lnTo>
                    <a:lnTo>
                      <a:pt x="96" y="48"/>
                    </a:lnTo>
                    <a:lnTo>
                      <a:pt x="99" y="53"/>
                    </a:lnTo>
                    <a:lnTo>
                      <a:pt x="103" y="58"/>
                    </a:lnTo>
                    <a:lnTo>
                      <a:pt x="106" y="63"/>
                    </a:lnTo>
                    <a:lnTo>
                      <a:pt x="106" y="70"/>
                    </a:lnTo>
                    <a:lnTo>
                      <a:pt x="106" y="70"/>
                    </a:lnTo>
                    <a:lnTo>
                      <a:pt x="106" y="77"/>
                    </a:lnTo>
                    <a:lnTo>
                      <a:pt x="104" y="82"/>
                    </a:lnTo>
                    <a:lnTo>
                      <a:pt x="104" y="82"/>
                    </a:lnTo>
                    <a:lnTo>
                      <a:pt x="109" y="83"/>
                    </a:lnTo>
                    <a:lnTo>
                      <a:pt x="114" y="87"/>
                    </a:lnTo>
                    <a:lnTo>
                      <a:pt x="118" y="92"/>
                    </a:lnTo>
                    <a:lnTo>
                      <a:pt x="118" y="97"/>
                    </a:lnTo>
                    <a:lnTo>
                      <a:pt x="118" y="97"/>
                    </a:lnTo>
                    <a:lnTo>
                      <a:pt x="118" y="105"/>
                    </a:lnTo>
                    <a:lnTo>
                      <a:pt x="114" y="110"/>
                    </a:lnTo>
                    <a:lnTo>
                      <a:pt x="109" y="115"/>
                    </a:lnTo>
                    <a:lnTo>
                      <a:pt x="103" y="117"/>
                    </a:lnTo>
                    <a:lnTo>
                      <a:pt x="103" y="117"/>
                    </a:lnTo>
                    <a:lnTo>
                      <a:pt x="101" y="117"/>
                    </a:lnTo>
                    <a:lnTo>
                      <a:pt x="101" y="117"/>
                    </a:lnTo>
                    <a:lnTo>
                      <a:pt x="96" y="115"/>
                    </a:lnTo>
                    <a:lnTo>
                      <a:pt x="91" y="114"/>
                    </a:lnTo>
                    <a:lnTo>
                      <a:pt x="86" y="109"/>
                    </a:lnTo>
                    <a:lnTo>
                      <a:pt x="84" y="104"/>
                    </a:lnTo>
                    <a:lnTo>
                      <a:pt x="84" y="104"/>
                    </a:lnTo>
                    <a:lnTo>
                      <a:pt x="76" y="105"/>
                    </a:lnTo>
                    <a:lnTo>
                      <a:pt x="76" y="105"/>
                    </a:lnTo>
                    <a:lnTo>
                      <a:pt x="74" y="105"/>
                    </a:lnTo>
                    <a:lnTo>
                      <a:pt x="74" y="105"/>
                    </a:lnTo>
                    <a:lnTo>
                      <a:pt x="67" y="105"/>
                    </a:lnTo>
                    <a:lnTo>
                      <a:pt x="62" y="104"/>
                    </a:lnTo>
                    <a:lnTo>
                      <a:pt x="56" y="100"/>
                    </a:lnTo>
                    <a:lnTo>
                      <a:pt x="52" y="97"/>
                    </a:lnTo>
                    <a:lnTo>
                      <a:pt x="47" y="92"/>
                    </a:lnTo>
                    <a:lnTo>
                      <a:pt x="44" y="87"/>
                    </a:lnTo>
                    <a:lnTo>
                      <a:pt x="42" y="82"/>
                    </a:lnTo>
                    <a:lnTo>
                      <a:pt x="40" y="75"/>
                    </a:lnTo>
                    <a:lnTo>
                      <a:pt x="40" y="75"/>
                    </a:lnTo>
                    <a:lnTo>
                      <a:pt x="42" y="68"/>
                    </a:lnTo>
                    <a:close/>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3" name="Freeform 77"/>
              <p:cNvSpPr/>
              <p:nvPr>
                <p:custDataLst>
                  <p:tags r:id="rId85"/>
                </p:custDataLst>
              </p:nvPr>
            </p:nvSpPr>
            <p:spPr bwMode="auto">
              <a:xfrm>
                <a:off x="3797300" y="1820863"/>
                <a:ext cx="76200" cy="77788"/>
              </a:xfrm>
              <a:custGeom>
                <a:avLst/>
                <a:gdLst>
                  <a:gd name="T0" fmla="*/ 20 w 96"/>
                  <a:gd name="T1" fmla="*/ 48 h 97"/>
                  <a:gd name="T2" fmla="*/ 5 w 96"/>
                  <a:gd name="T3" fmla="*/ 42 h 97"/>
                  <a:gd name="T4" fmla="*/ 0 w 96"/>
                  <a:gd name="T5" fmla="*/ 26 h 97"/>
                  <a:gd name="T6" fmla="*/ 0 w 96"/>
                  <a:gd name="T7" fmla="*/ 21 h 97"/>
                  <a:gd name="T8" fmla="*/ 5 w 96"/>
                  <a:gd name="T9" fmla="*/ 8 h 97"/>
                  <a:gd name="T10" fmla="*/ 17 w 96"/>
                  <a:gd name="T11" fmla="*/ 0 h 97"/>
                  <a:gd name="T12" fmla="*/ 22 w 96"/>
                  <a:gd name="T13" fmla="*/ 0 h 97"/>
                  <a:gd name="T14" fmla="*/ 25 w 96"/>
                  <a:gd name="T15" fmla="*/ 0 h 97"/>
                  <a:gd name="T16" fmla="*/ 40 w 96"/>
                  <a:gd name="T17" fmla="*/ 5 h 97"/>
                  <a:gd name="T18" fmla="*/ 49 w 96"/>
                  <a:gd name="T19" fmla="*/ 20 h 97"/>
                  <a:gd name="T20" fmla="*/ 49 w 96"/>
                  <a:gd name="T21" fmla="*/ 20 h 97"/>
                  <a:gd name="T22" fmla="*/ 52 w 96"/>
                  <a:gd name="T23" fmla="*/ 20 h 97"/>
                  <a:gd name="T24" fmla="*/ 59 w 96"/>
                  <a:gd name="T25" fmla="*/ 20 h 97"/>
                  <a:gd name="T26" fmla="*/ 69 w 96"/>
                  <a:gd name="T27" fmla="*/ 25 h 97"/>
                  <a:gd name="T28" fmla="*/ 77 w 96"/>
                  <a:gd name="T29" fmla="*/ 33 h 97"/>
                  <a:gd name="T30" fmla="*/ 84 w 96"/>
                  <a:gd name="T31" fmla="*/ 43 h 97"/>
                  <a:gd name="T32" fmla="*/ 84 w 96"/>
                  <a:gd name="T33" fmla="*/ 50 h 97"/>
                  <a:gd name="T34" fmla="*/ 82 w 96"/>
                  <a:gd name="T35" fmla="*/ 62 h 97"/>
                  <a:gd name="T36" fmla="*/ 87 w 96"/>
                  <a:gd name="T37" fmla="*/ 63 h 97"/>
                  <a:gd name="T38" fmla="*/ 96 w 96"/>
                  <a:gd name="T39" fmla="*/ 72 h 97"/>
                  <a:gd name="T40" fmla="*/ 96 w 96"/>
                  <a:gd name="T41" fmla="*/ 77 h 97"/>
                  <a:gd name="T42" fmla="*/ 92 w 96"/>
                  <a:gd name="T43" fmla="*/ 90 h 97"/>
                  <a:gd name="T44" fmla="*/ 81 w 96"/>
                  <a:gd name="T45" fmla="*/ 97 h 97"/>
                  <a:gd name="T46" fmla="*/ 79 w 96"/>
                  <a:gd name="T47" fmla="*/ 97 h 97"/>
                  <a:gd name="T48" fmla="*/ 74 w 96"/>
                  <a:gd name="T49" fmla="*/ 95 h 97"/>
                  <a:gd name="T50" fmla="*/ 64 w 96"/>
                  <a:gd name="T51" fmla="*/ 89 h 97"/>
                  <a:gd name="T52" fmla="*/ 62 w 96"/>
                  <a:gd name="T53" fmla="*/ 84 h 97"/>
                  <a:gd name="T54" fmla="*/ 54 w 96"/>
                  <a:gd name="T55" fmla="*/ 85 h 97"/>
                  <a:gd name="T56" fmla="*/ 52 w 96"/>
                  <a:gd name="T57" fmla="*/ 85 h 97"/>
                  <a:gd name="T58" fmla="*/ 40 w 96"/>
                  <a:gd name="T59" fmla="*/ 84 h 97"/>
                  <a:gd name="T60" fmla="*/ 30 w 96"/>
                  <a:gd name="T61" fmla="*/ 77 h 97"/>
                  <a:gd name="T62" fmla="*/ 22 w 96"/>
                  <a:gd name="T63" fmla="*/ 67 h 97"/>
                  <a:gd name="T64" fmla="*/ 18 w 96"/>
                  <a:gd name="T65" fmla="*/ 55 h 97"/>
                  <a:gd name="T66" fmla="*/ 20 w 96"/>
                  <a:gd name="T67"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20" y="48"/>
                    </a:moveTo>
                    <a:lnTo>
                      <a:pt x="20" y="48"/>
                    </a:lnTo>
                    <a:lnTo>
                      <a:pt x="12" y="47"/>
                    </a:lnTo>
                    <a:lnTo>
                      <a:pt x="5" y="42"/>
                    </a:lnTo>
                    <a:lnTo>
                      <a:pt x="2" y="35"/>
                    </a:lnTo>
                    <a:lnTo>
                      <a:pt x="0" y="26"/>
                    </a:lnTo>
                    <a:lnTo>
                      <a:pt x="0" y="26"/>
                    </a:lnTo>
                    <a:lnTo>
                      <a:pt x="0" y="21"/>
                    </a:lnTo>
                    <a:lnTo>
                      <a:pt x="0" y="16"/>
                    </a:lnTo>
                    <a:lnTo>
                      <a:pt x="5" y="8"/>
                    </a:lnTo>
                    <a:lnTo>
                      <a:pt x="13" y="3"/>
                    </a:lnTo>
                    <a:lnTo>
                      <a:pt x="17" y="0"/>
                    </a:lnTo>
                    <a:lnTo>
                      <a:pt x="22" y="0"/>
                    </a:lnTo>
                    <a:lnTo>
                      <a:pt x="22" y="0"/>
                    </a:lnTo>
                    <a:lnTo>
                      <a:pt x="25" y="0"/>
                    </a:lnTo>
                    <a:lnTo>
                      <a:pt x="25" y="0"/>
                    </a:lnTo>
                    <a:lnTo>
                      <a:pt x="34" y="1"/>
                    </a:lnTo>
                    <a:lnTo>
                      <a:pt x="40" y="5"/>
                    </a:lnTo>
                    <a:lnTo>
                      <a:pt x="45" y="11"/>
                    </a:lnTo>
                    <a:lnTo>
                      <a:pt x="49" y="20"/>
                    </a:lnTo>
                    <a:lnTo>
                      <a:pt x="49" y="20"/>
                    </a:lnTo>
                    <a:lnTo>
                      <a:pt x="49" y="20"/>
                    </a:lnTo>
                    <a:lnTo>
                      <a:pt x="49" y="20"/>
                    </a:lnTo>
                    <a:lnTo>
                      <a:pt x="52" y="20"/>
                    </a:lnTo>
                    <a:lnTo>
                      <a:pt x="52" y="20"/>
                    </a:lnTo>
                    <a:lnTo>
                      <a:pt x="59" y="20"/>
                    </a:lnTo>
                    <a:lnTo>
                      <a:pt x="64" y="21"/>
                    </a:lnTo>
                    <a:lnTo>
                      <a:pt x="69" y="25"/>
                    </a:lnTo>
                    <a:lnTo>
                      <a:pt x="74" y="28"/>
                    </a:lnTo>
                    <a:lnTo>
                      <a:pt x="77" y="33"/>
                    </a:lnTo>
                    <a:lnTo>
                      <a:pt x="81" y="38"/>
                    </a:lnTo>
                    <a:lnTo>
                      <a:pt x="84" y="43"/>
                    </a:lnTo>
                    <a:lnTo>
                      <a:pt x="84" y="50"/>
                    </a:lnTo>
                    <a:lnTo>
                      <a:pt x="84" y="50"/>
                    </a:lnTo>
                    <a:lnTo>
                      <a:pt x="84" y="57"/>
                    </a:lnTo>
                    <a:lnTo>
                      <a:pt x="82" y="62"/>
                    </a:lnTo>
                    <a:lnTo>
                      <a:pt x="82" y="62"/>
                    </a:lnTo>
                    <a:lnTo>
                      <a:pt x="87" y="63"/>
                    </a:lnTo>
                    <a:lnTo>
                      <a:pt x="92" y="67"/>
                    </a:lnTo>
                    <a:lnTo>
                      <a:pt x="96" y="72"/>
                    </a:lnTo>
                    <a:lnTo>
                      <a:pt x="96" y="77"/>
                    </a:lnTo>
                    <a:lnTo>
                      <a:pt x="96" y="77"/>
                    </a:lnTo>
                    <a:lnTo>
                      <a:pt x="96" y="85"/>
                    </a:lnTo>
                    <a:lnTo>
                      <a:pt x="92" y="90"/>
                    </a:lnTo>
                    <a:lnTo>
                      <a:pt x="87" y="95"/>
                    </a:lnTo>
                    <a:lnTo>
                      <a:pt x="81" y="97"/>
                    </a:lnTo>
                    <a:lnTo>
                      <a:pt x="81" y="97"/>
                    </a:lnTo>
                    <a:lnTo>
                      <a:pt x="79" y="97"/>
                    </a:lnTo>
                    <a:lnTo>
                      <a:pt x="79" y="97"/>
                    </a:lnTo>
                    <a:lnTo>
                      <a:pt x="74" y="95"/>
                    </a:lnTo>
                    <a:lnTo>
                      <a:pt x="69" y="94"/>
                    </a:lnTo>
                    <a:lnTo>
                      <a:pt x="64" y="89"/>
                    </a:lnTo>
                    <a:lnTo>
                      <a:pt x="62" y="84"/>
                    </a:lnTo>
                    <a:lnTo>
                      <a:pt x="62" y="84"/>
                    </a:lnTo>
                    <a:lnTo>
                      <a:pt x="54" y="85"/>
                    </a:lnTo>
                    <a:lnTo>
                      <a:pt x="54" y="85"/>
                    </a:lnTo>
                    <a:lnTo>
                      <a:pt x="52" y="85"/>
                    </a:lnTo>
                    <a:lnTo>
                      <a:pt x="52" y="85"/>
                    </a:lnTo>
                    <a:lnTo>
                      <a:pt x="45" y="85"/>
                    </a:lnTo>
                    <a:lnTo>
                      <a:pt x="40" y="84"/>
                    </a:lnTo>
                    <a:lnTo>
                      <a:pt x="34" y="80"/>
                    </a:lnTo>
                    <a:lnTo>
                      <a:pt x="30" y="77"/>
                    </a:lnTo>
                    <a:lnTo>
                      <a:pt x="25" y="72"/>
                    </a:lnTo>
                    <a:lnTo>
                      <a:pt x="22" y="67"/>
                    </a:lnTo>
                    <a:lnTo>
                      <a:pt x="20" y="62"/>
                    </a:lnTo>
                    <a:lnTo>
                      <a:pt x="18" y="55"/>
                    </a:lnTo>
                    <a:lnTo>
                      <a:pt x="18" y="55"/>
                    </a:lnTo>
                    <a:lnTo>
                      <a:pt x="20" y="48"/>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4" name="Freeform 78"/>
              <p:cNvSpPr/>
              <p:nvPr>
                <p:custDataLst>
                  <p:tags r:id="rId86"/>
                </p:custDataLst>
              </p:nvPr>
            </p:nvSpPr>
            <p:spPr bwMode="auto">
              <a:xfrm>
                <a:off x="3781425" y="1804988"/>
                <a:ext cx="115888" cy="117475"/>
              </a:xfrm>
              <a:custGeom>
                <a:avLst/>
                <a:gdLst>
                  <a:gd name="T0" fmla="*/ 59 w 148"/>
                  <a:gd name="T1" fmla="*/ 0 h 147"/>
                  <a:gd name="T2" fmla="*/ 59 w 148"/>
                  <a:gd name="T3" fmla="*/ 0 h 147"/>
                  <a:gd name="T4" fmla="*/ 45 w 148"/>
                  <a:gd name="T5" fmla="*/ 5 h 147"/>
                  <a:gd name="T6" fmla="*/ 34 w 148"/>
                  <a:gd name="T7" fmla="*/ 10 h 147"/>
                  <a:gd name="T8" fmla="*/ 24 w 148"/>
                  <a:gd name="T9" fmla="*/ 18 h 147"/>
                  <a:gd name="T10" fmla="*/ 15 w 148"/>
                  <a:gd name="T11" fmla="*/ 28 h 147"/>
                  <a:gd name="T12" fmla="*/ 9 w 148"/>
                  <a:gd name="T13" fmla="*/ 40 h 147"/>
                  <a:gd name="T14" fmla="*/ 4 w 148"/>
                  <a:gd name="T15" fmla="*/ 52 h 147"/>
                  <a:gd name="T16" fmla="*/ 0 w 148"/>
                  <a:gd name="T17" fmla="*/ 65 h 147"/>
                  <a:gd name="T18" fmla="*/ 0 w 148"/>
                  <a:gd name="T19" fmla="*/ 78 h 147"/>
                  <a:gd name="T20" fmla="*/ 0 w 148"/>
                  <a:gd name="T21" fmla="*/ 78 h 147"/>
                  <a:gd name="T22" fmla="*/ 2 w 148"/>
                  <a:gd name="T23" fmla="*/ 92 h 147"/>
                  <a:gd name="T24" fmla="*/ 7 w 148"/>
                  <a:gd name="T25" fmla="*/ 105 h 147"/>
                  <a:gd name="T26" fmla="*/ 15 w 148"/>
                  <a:gd name="T27" fmla="*/ 117 h 147"/>
                  <a:gd name="T28" fmla="*/ 24 w 148"/>
                  <a:gd name="T29" fmla="*/ 127 h 147"/>
                  <a:gd name="T30" fmla="*/ 34 w 148"/>
                  <a:gd name="T31" fmla="*/ 135 h 147"/>
                  <a:gd name="T32" fmla="*/ 47 w 148"/>
                  <a:gd name="T33" fmla="*/ 140 h 147"/>
                  <a:gd name="T34" fmla="*/ 59 w 148"/>
                  <a:gd name="T35" fmla="*/ 145 h 147"/>
                  <a:gd name="T36" fmla="*/ 74 w 148"/>
                  <a:gd name="T37" fmla="*/ 147 h 147"/>
                  <a:gd name="T38" fmla="*/ 74 w 148"/>
                  <a:gd name="T39" fmla="*/ 147 h 147"/>
                  <a:gd name="T40" fmla="*/ 79 w 148"/>
                  <a:gd name="T41" fmla="*/ 145 h 147"/>
                  <a:gd name="T42" fmla="*/ 79 w 148"/>
                  <a:gd name="T43" fmla="*/ 145 h 147"/>
                  <a:gd name="T44" fmla="*/ 94 w 148"/>
                  <a:gd name="T45" fmla="*/ 144 h 147"/>
                  <a:gd name="T46" fmla="*/ 108 w 148"/>
                  <a:gd name="T47" fmla="*/ 139 h 147"/>
                  <a:gd name="T48" fmla="*/ 119 w 148"/>
                  <a:gd name="T49" fmla="*/ 130 h 147"/>
                  <a:gd name="T50" fmla="*/ 129 w 148"/>
                  <a:gd name="T51" fmla="*/ 120 h 147"/>
                  <a:gd name="T52" fmla="*/ 138 w 148"/>
                  <a:gd name="T53" fmla="*/ 109 h 147"/>
                  <a:gd name="T54" fmla="*/ 144 w 148"/>
                  <a:gd name="T55" fmla="*/ 95 h 147"/>
                  <a:gd name="T56" fmla="*/ 148 w 148"/>
                  <a:gd name="T57" fmla="*/ 82 h 147"/>
                  <a:gd name="T58" fmla="*/ 148 w 148"/>
                  <a:gd name="T59" fmla="*/ 67 h 147"/>
                  <a:gd name="T60" fmla="*/ 148 w 148"/>
                  <a:gd name="T61" fmla="*/ 67 h 147"/>
                  <a:gd name="T62" fmla="*/ 146 w 148"/>
                  <a:gd name="T63" fmla="*/ 55 h 147"/>
                  <a:gd name="T64" fmla="*/ 143 w 148"/>
                  <a:gd name="T65" fmla="*/ 45 h 147"/>
                  <a:gd name="T66" fmla="*/ 138 w 148"/>
                  <a:gd name="T67" fmla="*/ 35 h 147"/>
                  <a:gd name="T68" fmla="*/ 131 w 148"/>
                  <a:gd name="T69" fmla="*/ 25 h 147"/>
                  <a:gd name="T70" fmla="*/ 123 w 148"/>
                  <a:gd name="T71" fmla="*/ 18 h 147"/>
                  <a:gd name="T72" fmla="*/ 114 w 148"/>
                  <a:gd name="T73" fmla="*/ 11 h 147"/>
                  <a:gd name="T74" fmla="*/ 104 w 148"/>
                  <a:gd name="T75" fmla="*/ 5 h 147"/>
                  <a:gd name="T76" fmla="*/ 94 w 148"/>
                  <a:gd name="T77" fmla="*/ 1 h 147"/>
                  <a:gd name="T78" fmla="*/ 94 w 148"/>
                  <a:gd name="T79" fmla="*/ 1 h 147"/>
                  <a:gd name="T80" fmla="*/ 91 w 148"/>
                  <a:gd name="T81" fmla="*/ 0 h 147"/>
                  <a:gd name="T82" fmla="*/ 91 w 148"/>
                  <a:gd name="T83" fmla="*/ 0 h 147"/>
                  <a:gd name="T84" fmla="*/ 82 w 148"/>
                  <a:gd name="T85" fmla="*/ 0 h 147"/>
                  <a:gd name="T86" fmla="*/ 59 w 148"/>
                  <a:gd name="T8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47">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5" name="Freeform 79"/>
              <p:cNvSpPr/>
              <p:nvPr>
                <p:custDataLst>
                  <p:tags r:id="rId87"/>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6" name="Freeform 80"/>
              <p:cNvSpPr/>
              <p:nvPr>
                <p:custDataLst>
                  <p:tags r:id="rId88"/>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7" name="Freeform 81"/>
              <p:cNvSpPr/>
              <p:nvPr>
                <p:custDataLst>
                  <p:tags r:id="rId89"/>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8" name="Freeform 82"/>
              <p:cNvSpPr/>
              <p:nvPr>
                <p:custDataLst>
                  <p:tags r:id="rId90"/>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9" name="Freeform 83"/>
              <p:cNvSpPr/>
              <p:nvPr>
                <p:custDataLst>
                  <p:tags r:id="rId91"/>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0" name="Freeform 84"/>
              <p:cNvSpPr/>
              <p:nvPr>
                <p:custDataLst>
                  <p:tags r:id="rId92"/>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1" name="Freeform 85"/>
              <p:cNvSpPr/>
              <p:nvPr>
                <p:custDataLst>
                  <p:tags r:id="rId93"/>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2" name="Freeform 86"/>
              <p:cNvSpPr/>
              <p:nvPr>
                <p:custDataLst>
                  <p:tags r:id="rId94"/>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3" name="Freeform 87"/>
              <p:cNvSpPr>
                <a:spLocks noEditPoints="1"/>
              </p:cNvSpPr>
              <p:nvPr>
                <p:custDataLst>
                  <p:tags r:id="rId95"/>
                </p:custDataLst>
              </p:nvPr>
            </p:nvSpPr>
            <p:spPr bwMode="auto">
              <a:xfrm>
                <a:off x="3633788" y="1797050"/>
                <a:ext cx="322263" cy="250825"/>
              </a:xfrm>
              <a:custGeom>
                <a:avLst/>
                <a:gdLst>
                  <a:gd name="T0" fmla="*/ 110 w 406"/>
                  <a:gd name="T1" fmla="*/ 0 h 316"/>
                  <a:gd name="T2" fmla="*/ 78 w 406"/>
                  <a:gd name="T3" fmla="*/ 5 h 316"/>
                  <a:gd name="T4" fmla="*/ 48 w 406"/>
                  <a:gd name="T5" fmla="*/ 21 h 316"/>
                  <a:gd name="T6" fmla="*/ 25 w 406"/>
                  <a:gd name="T7" fmla="*/ 42 h 316"/>
                  <a:gd name="T8" fmla="*/ 8 w 406"/>
                  <a:gd name="T9" fmla="*/ 73 h 316"/>
                  <a:gd name="T10" fmla="*/ 1 w 406"/>
                  <a:gd name="T11" fmla="*/ 106 h 316"/>
                  <a:gd name="T12" fmla="*/ 0 w 406"/>
                  <a:gd name="T13" fmla="*/ 177 h 316"/>
                  <a:gd name="T14" fmla="*/ 6 w 406"/>
                  <a:gd name="T15" fmla="*/ 219 h 316"/>
                  <a:gd name="T16" fmla="*/ 21 w 406"/>
                  <a:gd name="T17" fmla="*/ 254 h 316"/>
                  <a:gd name="T18" fmla="*/ 47 w 406"/>
                  <a:gd name="T19" fmla="*/ 284 h 316"/>
                  <a:gd name="T20" fmla="*/ 77 w 406"/>
                  <a:gd name="T21" fmla="*/ 304 h 316"/>
                  <a:gd name="T22" fmla="*/ 114 w 406"/>
                  <a:gd name="T23" fmla="*/ 314 h 316"/>
                  <a:gd name="T24" fmla="*/ 246 w 406"/>
                  <a:gd name="T25" fmla="*/ 316 h 316"/>
                  <a:gd name="T26" fmla="*/ 293 w 406"/>
                  <a:gd name="T27" fmla="*/ 307 h 316"/>
                  <a:gd name="T28" fmla="*/ 335 w 406"/>
                  <a:gd name="T29" fmla="*/ 286 h 316"/>
                  <a:gd name="T30" fmla="*/ 369 w 406"/>
                  <a:gd name="T31" fmla="*/ 252 h 316"/>
                  <a:gd name="T32" fmla="*/ 392 w 406"/>
                  <a:gd name="T33" fmla="*/ 210 h 316"/>
                  <a:gd name="T34" fmla="*/ 404 w 406"/>
                  <a:gd name="T35" fmla="*/ 161 h 316"/>
                  <a:gd name="T36" fmla="*/ 406 w 406"/>
                  <a:gd name="T37" fmla="*/ 141 h 316"/>
                  <a:gd name="T38" fmla="*/ 399 w 406"/>
                  <a:gd name="T39" fmla="*/ 99 h 316"/>
                  <a:gd name="T40" fmla="*/ 384 w 406"/>
                  <a:gd name="T41" fmla="*/ 63 h 316"/>
                  <a:gd name="T42" fmla="*/ 359 w 406"/>
                  <a:gd name="T43" fmla="*/ 32 h 316"/>
                  <a:gd name="T44" fmla="*/ 325 w 406"/>
                  <a:gd name="T45" fmla="*/ 11 h 316"/>
                  <a:gd name="T46" fmla="*/ 288 w 406"/>
                  <a:gd name="T47" fmla="*/ 0 h 316"/>
                  <a:gd name="T48" fmla="*/ 382 w 406"/>
                  <a:gd name="T49" fmla="*/ 143 h 316"/>
                  <a:gd name="T50" fmla="*/ 381 w 406"/>
                  <a:gd name="T51" fmla="*/ 173 h 316"/>
                  <a:gd name="T52" fmla="*/ 365 w 406"/>
                  <a:gd name="T53" fmla="*/ 213 h 316"/>
                  <a:gd name="T54" fmla="*/ 342 w 406"/>
                  <a:gd name="T55" fmla="*/ 247 h 316"/>
                  <a:gd name="T56" fmla="*/ 312 w 406"/>
                  <a:gd name="T57" fmla="*/ 272 h 316"/>
                  <a:gd name="T58" fmla="*/ 273 w 406"/>
                  <a:gd name="T59" fmla="*/ 287 h 316"/>
                  <a:gd name="T60" fmla="*/ 127 w 406"/>
                  <a:gd name="T61" fmla="*/ 291 h 316"/>
                  <a:gd name="T62" fmla="*/ 105 w 406"/>
                  <a:gd name="T63" fmla="*/ 287 h 316"/>
                  <a:gd name="T64" fmla="*/ 77 w 406"/>
                  <a:gd name="T65" fmla="*/ 277 h 316"/>
                  <a:gd name="T66" fmla="*/ 40 w 406"/>
                  <a:gd name="T67" fmla="*/ 240 h 316"/>
                  <a:gd name="T68" fmla="*/ 25 w 406"/>
                  <a:gd name="T69" fmla="*/ 200 h 316"/>
                  <a:gd name="T70" fmla="*/ 23 w 406"/>
                  <a:gd name="T71" fmla="*/ 120 h 316"/>
                  <a:gd name="T72" fmla="*/ 30 w 406"/>
                  <a:gd name="T73" fmla="*/ 83 h 316"/>
                  <a:gd name="T74" fmla="*/ 62 w 406"/>
                  <a:gd name="T75" fmla="*/ 41 h 316"/>
                  <a:gd name="T76" fmla="*/ 110 w 406"/>
                  <a:gd name="T77" fmla="*/ 24 h 316"/>
                  <a:gd name="T78" fmla="*/ 287 w 406"/>
                  <a:gd name="T79" fmla="*/ 26 h 316"/>
                  <a:gd name="T80" fmla="*/ 317 w 406"/>
                  <a:gd name="T81" fmla="*/ 34 h 316"/>
                  <a:gd name="T82" fmla="*/ 344 w 406"/>
                  <a:gd name="T83" fmla="*/ 51 h 316"/>
                  <a:gd name="T84" fmla="*/ 364 w 406"/>
                  <a:gd name="T85" fmla="*/ 76 h 316"/>
                  <a:gd name="T86" fmla="*/ 377 w 406"/>
                  <a:gd name="T87" fmla="*/ 106 h 316"/>
                  <a:gd name="T88" fmla="*/ 382 w 406"/>
                  <a:gd name="T89" fmla="*/ 1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275" y="0"/>
                    </a:moveTo>
                    <a:lnTo>
                      <a:pt x="110" y="0"/>
                    </a:lnTo>
                    <a:lnTo>
                      <a:pt x="110" y="0"/>
                    </a:lnTo>
                    <a:lnTo>
                      <a:pt x="99" y="0"/>
                    </a:lnTo>
                    <a:lnTo>
                      <a:pt x="89" y="2"/>
                    </a:lnTo>
                    <a:lnTo>
                      <a:pt x="78" y="5"/>
                    </a:lnTo>
                    <a:lnTo>
                      <a:pt x="68" y="9"/>
                    </a:lnTo>
                    <a:lnTo>
                      <a:pt x="58" y="14"/>
                    </a:lnTo>
                    <a:lnTo>
                      <a:pt x="48" y="21"/>
                    </a:lnTo>
                    <a:lnTo>
                      <a:pt x="40" y="27"/>
                    </a:lnTo>
                    <a:lnTo>
                      <a:pt x="33" y="34"/>
                    </a:lnTo>
                    <a:lnTo>
                      <a:pt x="25" y="42"/>
                    </a:lnTo>
                    <a:lnTo>
                      <a:pt x="20" y="52"/>
                    </a:lnTo>
                    <a:lnTo>
                      <a:pt x="13" y="63"/>
                    </a:lnTo>
                    <a:lnTo>
                      <a:pt x="8" y="73"/>
                    </a:lnTo>
                    <a:lnTo>
                      <a:pt x="5" y="84"/>
                    </a:lnTo>
                    <a:lnTo>
                      <a:pt x="3" y="94"/>
                    </a:lnTo>
                    <a:lnTo>
                      <a:pt x="1" y="106"/>
                    </a:lnTo>
                    <a:lnTo>
                      <a:pt x="0" y="120"/>
                    </a:lnTo>
                    <a:lnTo>
                      <a:pt x="0" y="177"/>
                    </a:lnTo>
                    <a:lnTo>
                      <a:pt x="0" y="177"/>
                    </a:lnTo>
                    <a:lnTo>
                      <a:pt x="1" y="192"/>
                    </a:lnTo>
                    <a:lnTo>
                      <a:pt x="3" y="205"/>
                    </a:lnTo>
                    <a:lnTo>
                      <a:pt x="6" y="219"/>
                    </a:lnTo>
                    <a:lnTo>
                      <a:pt x="10" y="230"/>
                    </a:lnTo>
                    <a:lnTo>
                      <a:pt x="15" y="242"/>
                    </a:lnTo>
                    <a:lnTo>
                      <a:pt x="21" y="254"/>
                    </a:lnTo>
                    <a:lnTo>
                      <a:pt x="28" y="266"/>
                    </a:lnTo>
                    <a:lnTo>
                      <a:pt x="37" y="274"/>
                    </a:lnTo>
                    <a:lnTo>
                      <a:pt x="47" y="284"/>
                    </a:lnTo>
                    <a:lnTo>
                      <a:pt x="57" y="291"/>
                    </a:lnTo>
                    <a:lnTo>
                      <a:pt x="67" y="299"/>
                    </a:lnTo>
                    <a:lnTo>
                      <a:pt x="77" y="304"/>
                    </a:lnTo>
                    <a:lnTo>
                      <a:pt x="89" y="309"/>
                    </a:lnTo>
                    <a:lnTo>
                      <a:pt x="102" y="312"/>
                    </a:lnTo>
                    <a:lnTo>
                      <a:pt x="114" y="314"/>
                    </a:lnTo>
                    <a:lnTo>
                      <a:pt x="127" y="316"/>
                    </a:lnTo>
                    <a:lnTo>
                      <a:pt x="246" y="316"/>
                    </a:lnTo>
                    <a:lnTo>
                      <a:pt x="246" y="316"/>
                    </a:lnTo>
                    <a:lnTo>
                      <a:pt x="261" y="314"/>
                    </a:lnTo>
                    <a:lnTo>
                      <a:pt x="278" y="312"/>
                    </a:lnTo>
                    <a:lnTo>
                      <a:pt x="293" y="307"/>
                    </a:lnTo>
                    <a:lnTo>
                      <a:pt x="308" y="302"/>
                    </a:lnTo>
                    <a:lnTo>
                      <a:pt x="322" y="294"/>
                    </a:lnTo>
                    <a:lnTo>
                      <a:pt x="335" y="286"/>
                    </a:lnTo>
                    <a:lnTo>
                      <a:pt x="347" y="276"/>
                    </a:lnTo>
                    <a:lnTo>
                      <a:pt x="359" y="266"/>
                    </a:lnTo>
                    <a:lnTo>
                      <a:pt x="369" y="252"/>
                    </a:lnTo>
                    <a:lnTo>
                      <a:pt x="379" y="239"/>
                    </a:lnTo>
                    <a:lnTo>
                      <a:pt x="386" y="225"/>
                    </a:lnTo>
                    <a:lnTo>
                      <a:pt x="392" y="210"/>
                    </a:lnTo>
                    <a:lnTo>
                      <a:pt x="399" y="195"/>
                    </a:lnTo>
                    <a:lnTo>
                      <a:pt x="402" y="178"/>
                    </a:lnTo>
                    <a:lnTo>
                      <a:pt x="404" y="161"/>
                    </a:lnTo>
                    <a:lnTo>
                      <a:pt x="406" y="143"/>
                    </a:lnTo>
                    <a:lnTo>
                      <a:pt x="406" y="141"/>
                    </a:lnTo>
                    <a:lnTo>
                      <a:pt x="406" y="141"/>
                    </a:lnTo>
                    <a:lnTo>
                      <a:pt x="404" y="126"/>
                    </a:lnTo>
                    <a:lnTo>
                      <a:pt x="402" y="113"/>
                    </a:lnTo>
                    <a:lnTo>
                      <a:pt x="399" y="99"/>
                    </a:lnTo>
                    <a:lnTo>
                      <a:pt x="396" y="86"/>
                    </a:lnTo>
                    <a:lnTo>
                      <a:pt x="391" y="74"/>
                    </a:lnTo>
                    <a:lnTo>
                      <a:pt x="384" y="63"/>
                    </a:lnTo>
                    <a:lnTo>
                      <a:pt x="375" y="51"/>
                    </a:lnTo>
                    <a:lnTo>
                      <a:pt x="367" y="41"/>
                    </a:lnTo>
                    <a:lnTo>
                      <a:pt x="359" y="32"/>
                    </a:lnTo>
                    <a:lnTo>
                      <a:pt x="349" y="24"/>
                    </a:lnTo>
                    <a:lnTo>
                      <a:pt x="337" y="17"/>
                    </a:lnTo>
                    <a:lnTo>
                      <a:pt x="325" y="11"/>
                    </a:lnTo>
                    <a:lnTo>
                      <a:pt x="313" y="5"/>
                    </a:lnTo>
                    <a:lnTo>
                      <a:pt x="302" y="2"/>
                    </a:lnTo>
                    <a:lnTo>
                      <a:pt x="288" y="0"/>
                    </a:lnTo>
                    <a:lnTo>
                      <a:pt x="275" y="0"/>
                    </a:lnTo>
                    <a:lnTo>
                      <a:pt x="275" y="0"/>
                    </a:lnTo>
                    <a:close/>
                    <a:moveTo>
                      <a:pt x="382" y="143"/>
                    </a:moveTo>
                    <a:lnTo>
                      <a:pt x="382" y="143"/>
                    </a:lnTo>
                    <a:lnTo>
                      <a:pt x="382" y="158"/>
                    </a:lnTo>
                    <a:lnTo>
                      <a:pt x="381" y="173"/>
                    </a:lnTo>
                    <a:lnTo>
                      <a:pt x="377" y="187"/>
                    </a:lnTo>
                    <a:lnTo>
                      <a:pt x="372" y="200"/>
                    </a:lnTo>
                    <a:lnTo>
                      <a:pt x="365" y="213"/>
                    </a:lnTo>
                    <a:lnTo>
                      <a:pt x="359" y="225"/>
                    </a:lnTo>
                    <a:lnTo>
                      <a:pt x="352" y="237"/>
                    </a:lnTo>
                    <a:lnTo>
                      <a:pt x="342" y="247"/>
                    </a:lnTo>
                    <a:lnTo>
                      <a:pt x="334" y="257"/>
                    </a:lnTo>
                    <a:lnTo>
                      <a:pt x="322" y="266"/>
                    </a:lnTo>
                    <a:lnTo>
                      <a:pt x="312" y="272"/>
                    </a:lnTo>
                    <a:lnTo>
                      <a:pt x="298" y="279"/>
                    </a:lnTo>
                    <a:lnTo>
                      <a:pt x="287" y="284"/>
                    </a:lnTo>
                    <a:lnTo>
                      <a:pt x="273" y="287"/>
                    </a:lnTo>
                    <a:lnTo>
                      <a:pt x="260" y="289"/>
                    </a:lnTo>
                    <a:lnTo>
                      <a:pt x="246" y="291"/>
                    </a:lnTo>
                    <a:lnTo>
                      <a:pt x="127" y="291"/>
                    </a:lnTo>
                    <a:lnTo>
                      <a:pt x="127" y="291"/>
                    </a:lnTo>
                    <a:lnTo>
                      <a:pt x="117" y="289"/>
                    </a:lnTo>
                    <a:lnTo>
                      <a:pt x="105" y="287"/>
                    </a:lnTo>
                    <a:lnTo>
                      <a:pt x="97" y="286"/>
                    </a:lnTo>
                    <a:lnTo>
                      <a:pt x="87" y="281"/>
                    </a:lnTo>
                    <a:lnTo>
                      <a:pt x="77" y="277"/>
                    </a:lnTo>
                    <a:lnTo>
                      <a:pt x="68" y="271"/>
                    </a:lnTo>
                    <a:lnTo>
                      <a:pt x="53" y="257"/>
                    </a:lnTo>
                    <a:lnTo>
                      <a:pt x="40" y="240"/>
                    </a:lnTo>
                    <a:lnTo>
                      <a:pt x="31" y="222"/>
                    </a:lnTo>
                    <a:lnTo>
                      <a:pt x="28" y="210"/>
                    </a:lnTo>
                    <a:lnTo>
                      <a:pt x="25" y="200"/>
                    </a:lnTo>
                    <a:lnTo>
                      <a:pt x="23" y="188"/>
                    </a:lnTo>
                    <a:lnTo>
                      <a:pt x="23" y="177"/>
                    </a:lnTo>
                    <a:lnTo>
                      <a:pt x="23" y="120"/>
                    </a:lnTo>
                    <a:lnTo>
                      <a:pt x="23" y="120"/>
                    </a:lnTo>
                    <a:lnTo>
                      <a:pt x="25" y="99"/>
                    </a:lnTo>
                    <a:lnTo>
                      <a:pt x="30" y="83"/>
                    </a:lnTo>
                    <a:lnTo>
                      <a:pt x="38" y="66"/>
                    </a:lnTo>
                    <a:lnTo>
                      <a:pt x="48" y="52"/>
                    </a:lnTo>
                    <a:lnTo>
                      <a:pt x="62" y="41"/>
                    </a:lnTo>
                    <a:lnTo>
                      <a:pt x="77" y="32"/>
                    </a:lnTo>
                    <a:lnTo>
                      <a:pt x="94" y="26"/>
                    </a:lnTo>
                    <a:lnTo>
                      <a:pt x="110" y="24"/>
                    </a:lnTo>
                    <a:lnTo>
                      <a:pt x="275" y="24"/>
                    </a:lnTo>
                    <a:lnTo>
                      <a:pt x="275" y="24"/>
                    </a:lnTo>
                    <a:lnTo>
                      <a:pt x="287" y="26"/>
                    </a:lnTo>
                    <a:lnTo>
                      <a:pt x="297" y="27"/>
                    </a:lnTo>
                    <a:lnTo>
                      <a:pt x="307" y="31"/>
                    </a:lnTo>
                    <a:lnTo>
                      <a:pt x="317" y="34"/>
                    </a:lnTo>
                    <a:lnTo>
                      <a:pt x="327" y="39"/>
                    </a:lnTo>
                    <a:lnTo>
                      <a:pt x="335" y="44"/>
                    </a:lnTo>
                    <a:lnTo>
                      <a:pt x="344" y="51"/>
                    </a:lnTo>
                    <a:lnTo>
                      <a:pt x="350" y="59"/>
                    </a:lnTo>
                    <a:lnTo>
                      <a:pt x="359" y="68"/>
                    </a:lnTo>
                    <a:lnTo>
                      <a:pt x="364" y="76"/>
                    </a:lnTo>
                    <a:lnTo>
                      <a:pt x="370" y="86"/>
                    </a:lnTo>
                    <a:lnTo>
                      <a:pt x="374" y="96"/>
                    </a:lnTo>
                    <a:lnTo>
                      <a:pt x="377" y="106"/>
                    </a:lnTo>
                    <a:lnTo>
                      <a:pt x="381" y="118"/>
                    </a:lnTo>
                    <a:lnTo>
                      <a:pt x="382" y="130"/>
                    </a:lnTo>
                    <a:lnTo>
                      <a:pt x="382" y="141"/>
                    </a:lnTo>
                    <a:lnTo>
                      <a:pt x="382" y="143"/>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4" name="Freeform 88"/>
              <p:cNvSpPr/>
              <p:nvPr>
                <p:custDataLst>
                  <p:tags r:id="rId96"/>
                </p:custDataLst>
              </p:nvPr>
            </p:nvSpPr>
            <p:spPr bwMode="auto">
              <a:xfrm>
                <a:off x="3495675" y="1874838"/>
                <a:ext cx="149225" cy="36513"/>
              </a:xfrm>
              <a:custGeom>
                <a:avLst/>
                <a:gdLst>
                  <a:gd name="T0" fmla="*/ 188 w 188"/>
                  <a:gd name="T1" fmla="*/ 45 h 45"/>
                  <a:gd name="T2" fmla="*/ 22 w 188"/>
                  <a:gd name="T3" fmla="*/ 45 h 45"/>
                  <a:gd name="T4" fmla="*/ 22 w 188"/>
                  <a:gd name="T5" fmla="*/ 45 h 45"/>
                  <a:gd name="T6" fmla="*/ 13 w 188"/>
                  <a:gd name="T7" fmla="*/ 43 h 45"/>
                  <a:gd name="T8" fmla="*/ 7 w 188"/>
                  <a:gd name="T9" fmla="*/ 38 h 45"/>
                  <a:gd name="T10" fmla="*/ 2 w 188"/>
                  <a:gd name="T11" fmla="*/ 32 h 45"/>
                  <a:gd name="T12" fmla="*/ 0 w 188"/>
                  <a:gd name="T13" fmla="*/ 23 h 45"/>
                  <a:gd name="T14" fmla="*/ 0 w 188"/>
                  <a:gd name="T15" fmla="*/ 22 h 45"/>
                  <a:gd name="T16" fmla="*/ 0 w 188"/>
                  <a:gd name="T17" fmla="*/ 22 h 45"/>
                  <a:gd name="T18" fmla="*/ 2 w 188"/>
                  <a:gd name="T19" fmla="*/ 13 h 45"/>
                  <a:gd name="T20" fmla="*/ 7 w 188"/>
                  <a:gd name="T21" fmla="*/ 5 h 45"/>
                  <a:gd name="T22" fmla="*/ 13 w 188"/>
                  <a:gd name="T23" fmla="*/ 1 h 45"/>
                  <a:gd name="T24" fmla="*/ 22 w 188"/>
                  <a:gd name="T25" fmla="*/ 0 h 45"/>
                  <a:gd name="T26" fmla="*/ 188 w 188"/>
                  <a:gd name="T27" fmla="*/ 0 h 45"/>
                  <a:gd name="T28" fmla="*/ 188 w 188"/>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45">
                    <a:moveTo>
                      <a:pt x="188" y="45"/>
                    </a:moveTo>
                    <a:lnTo>
                      <a:pt x="22" y="45"/>
                    </a:lnTo>
                    <a:lnTo>
                      <a:pt x="22" y="45"/>
                    </a:lnTo>
                    <a:lnTo>
                      <a:pt x="13" y="43"/>
                    </a:lnTo>
                    <a:lnTo>
                      <a:pt x="7" y="38"/>
                    </a:lnTo>
                    <a:lnTo>
                      <a:pt x="2" y="32"/>
                    </a:lnTo>
                    <a:lnTo>
                      <a:pt x="0" y="23"/>
                    </a:lnTo>
                    <a:lnTo>
                      <a:pt x="0" y="22"/>
                    </a:lnTo>
                    <a:lnTo>
                      <a:pt x="0" y="22"/>
                    </a:lnTo>
                    <a:lnTo>
                      <a:pt x="2" y="13"/>
                    </a:lnTo>
                    <a:lnTo>
                      <a:pt x="7" y="5"/>
                    </a:lnTo>
                    <a:lnTo>
                      <a:pt x="13" y="1"/>
                    </a:lnTo>
                    <a:lnTo>
                      <a:pt x="22" y="0"/>
                    </a:lnTo>
                    <a:lnTo>
                      <a:pt x="188" y="0"/>
                    </a:lnTo>
                    <a:lnTo>
                      <a:pt x="188"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5" name="Rectangle 89"/>
              <p:cNvSpPr>
                <a:spLocks noChangeArrowheads="1"/>
              </p:cNvSpPr>
              <p:nvPr>
                <p:custDataLst>
                  <p:tags r:id="rId97"/>
                </p:custDataLst>
              </p:nvPr>
            </p:nvSpPr>
            <p:spPr bwMode="auto">
              <a:xfrm>
                <a:off x="3941763" y="1878013"/>
                <a:ext cx="219075" cy="44450"/>
              </a:xfrm>
              <a:prstGeom prst="rect">
                <a:avLst/>
              </a:prstGeom>
              <a:solidFill>
                <a:srgbClr val="4025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6" name="Rectangle 90"/>
              <p:cNvSpPr>
                <a:spLocks noChangeArrowheads="1"/>
              </p:cNvSpPr>
              <p:nvPr>
                <p:custDataLst>
                  <p:tags r:id="rId98"/>
                </p:custDataLst>
              </p:nvPr>
            </p:nvSpPr>
            <p:spPr bwMode="auto">
              <a:xfrm>
                <a:off x="3941763" y="1878013"/>
                <a:ext cx="219075" cy="44450"/>
              </a:xfrm>
              <a:prstGeom prst="rect">
                <a:avLst/>
              </a:pr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7" name="Freeform 91"/>
              <p:cNvSpPr>
                <a:spLocks noEditPoints="1"/>
              </p:cNvSpPr>
              <p:nvPr>
                <p:custDataLst>
                  <p:tags r:id="rId99"/>
                </p:custDataLst>
              </p:nvPr>
            </p:nvSpPr>
            <p:spPr bwMode="auto">
              <a:xfrm>
                <a:off x="4160838" y="1806575"/>
                <a:ext cx="303213" cy="231775"/>
              </a:xfrm>
              <a:custGeom>
                <a:avLst/>
                <a:gdLst>
                  <a:gd name="T0" fmla="*/ 130 w 383"/>
                  <a:gd name="T1" fmla="*/ 196 h 292"/>
                  <a:gd name="T2" fmla="*/ 84 w 383"/>
                  <a:gd name="T3" fmla="*/ 188 h 292"/>
                  <a:gd name="T4" fmla="*/ 27 w 383"/>
                  <a:gd name="T5" fmla="*/ 158 h 292"/>
                  <a:gd name="T6" fmla="*/ 9 w 383"/>
                  <a:gd name="T7" fmla="*/ 139 h 292"/>
                  <a:gd name="T8" fmla="*/ 47 w 383"/>
                  <a:gd name="T9" fmla="*/ 161 h 292"/>
                  <a:gd name="T10" fmla="*/ 123 w 383"/>
                  <a:gd name="T11" fmla="*/ 183 h 292"/>
                  <a:gd name="T12" fmla="*/ 209 w 383"/>
                  <a:gd name="T13" fmla="*/ 190 h 292"/>
                  <a:gd name="T14" fmla="*/ 212 w 383"/>
                  <a:gd name="T15" fmla="*/ 190 h 292"/>
                  <a:gd name="T16" fmla="*/ 178 w 383"/>
                  <a:gd name="T17" fmla="*/ 195 h 292"/>
                  <a:gd name="T18" fmla="*/ 215 w 383"/>
                  <a:gd name="T19" fmla="*/ 0 h 292"/>
                  <a:gd name="T20" fmla="*/ 237 w 383"/>
                  <a:gd name="T21" fmla="*/ 12 h 292"/>
                  <a:gd name="T22" fmla="*/ 264 w 383"/>
                  <a:gd name="T23" fmla="*/ 32 h 292"/>
                  <a:gd name="T24" fmla="*/ 291 w 383"/>
                  <a:gd name="T25" fmla="*/ 62 h 292"/>
                  <a:gd name="T26" fmla="*/ 309 w 383"/>
                  <a:gd name="T27" fmla="*/ 91 h 292"/>
                  <a:gd name="T28" fmla="*/ 304 w 383"/>
                  <a:gd name="T29" fmla="*/ 84 h 292"/>
                  <a:gd name="T30" fmla="*/ 259 w 383"/>
                  <a:gd name="T31" fmla="*/ 118 h 292"/>
                  <a:gd name="T32" fmla="*/ 183 w 383"/>
                  <a:gd name="T33" fmla="*/ 143 h 292"/>
                  <a:gd name="T34" fmla="*/ 150 w 383"/>
                  <a:gd name="T35" fmla="*/ 146 h 292"/>
                  <a:gd name="T36" fmla="*/ 115 w 383"/>
                  <a:gd name="T37" fmla="*/ 144 h 292"/>
                  <a:gd name="T38" fmla="*/ 59 w 383"/>
                  <a:gd name="T39" fmla="*/ 133 h 292"/>
                  <a:gd name="T40" fmla="*/ 26 w 383"/>
                  <a:gd name="T41" fmla="*/ 114 h 292"/>
                  <a:gd name="T42" fmla="*/ 24 w 383"/>
                  <a:gd name="T43" fmla="*/ 119 h 292"/>
                  <a:gd name="T44" fmla="*/ 24 w 383"/>
                  <a:gd name="T45" fmla="*/ 104 h 292"/>
                  <a:gd name="T46" fmla="*/ 31 w 383"/>
                  <a:gd name="T47" fmla="*/ 66 h 292"/>
                  <a:gd name="T48" fmla="*/ 42 w 383"/>
                  <a:gd name="T49" fmla="*/ 40 h 292"/>
                  <a:gd name="T50" fmla="*/ 59 w 383"/>
                  <a:gd name="T51" fmla="*/ 20 h 292"/>
                  <a:gd name="T52" fmla="*/ 37 w 383"/>
                  <a:gd name="T53" fmla="*/ 37 h 292"/>
                  <a:gd name="T54" fmla="*/ 12 w 383"/>
                  <a:gd name="T55" fmla="*/ 72 h 292"/>
                  <a:gd name="T56" fmla="*/ 0 w 383"/>
                  <a:gd name="T57" fmla="*/ 114 h 292"/>
                  <a:gd name="T58" fmla="*/ 0 w 383"/>
                  <a:gd name="T59" fmla="*/ 146 h 292"/>
                  <a:gd name="T60" fmla="*/ 9 w 383"/>
                  <a:gd name="T61" fmla="*/ 190 h 292"/>
                  <a:gd name="T62" fmla="*/ 29 w 383"/>
                  <a:gd name="T63" fmla="*/ 228 h 292"/>
                  <a:gd name="T64" fmla="*/ 59 w 383"/>
                  <a:gd name="T65" fmla="*/ 259 h 292"/>
                  <a:gd name="T66" fmla="*/ 96 w 383"/>
                  <a:gd name="T67" fmla="*/ 280 h 292"/>
                  <a:gd name="T68" fmla="*/ 140 w 383"/>
                  <a:gd name="T69" fmla="*/ 292 h 292"/>
                  <a:gd name="T70" fmla="*/ 259 w 383"/>
                  <a:gd name="T71" fmla="*/ 292 h 292"/>
                  <a:gd name="T72" fmla="*/ 272 w 383"/>
                  <a:gd name="T73" fmla="*/ 292 h 292"/>
                  <a:gd name="T74" fmla="*/ 308 w 383"/>
                  <a:gd name="T75" fmla="*/ 284 h 292"/>
                  <a:gd name="T76" fmla="*/ 338 w 383"/>
                  <a:gd name="T77" fmla="*/ 265 h 292"/>
                  <a:gd name="T78" fmla="*/ 361 w 383"/>
                  <a:gd name="T79" fmla="*/ 238 h 292"/>
                  <a:gd name="T80" fmla="*/ 378 w 383"/>
                  <a:gd name="T81" fmla="*/ 207 h 292"/>
                  <a:gd name="T82" fmla="*/ 383 w 383"/>
                  <a:gd name="T83" fmla="*/ 170 h 292"/>
                  <a:gd name="T84" fmla="*/ 383 w 383"/>
                  <a:gd name="T85" fmla="*/ 96 h 292"/>
                  <a:gd name="T86" fmla="*/ 375 w 383"/>
                  <a:gd name="T87" fmla="*/ 66 h 292"/>
                  <a:gd name="T88" fmla="*/ 351 w 383"/>
                  <a:gd name="T89" fmla="*/ 32 h 292"/>
                  <a:gd name="T90" fmla="*/ 318 w 383"/>
                  <a:gd name="T91" fmla="*/ 9 h 292"/>
                  <a:gd name="T92" fmla="*/ 287 w 383"/>
                  <a:gd name="T9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3" h="292">
                    <a:moveTo>
                      <a:pt x="146" y="198"/>
                    </a:moveTo>
                    <a:lnTo>
                      <a:pt x="146" y="198"/>
                    </a:lnTo>
                    <a:lnTo>
                      <a:pt x="130" y="196"/>
                    </a:lnTo>
                    <a:lnTo>
                      <a:pt x="113" y="195"/>
                    </a:lnTo>
                    <a:lnTo>
                      <a:pt x="98" y="191"/>
                    </a:lnTo>
                    <a:lnTo>
                      <a:pt x="84" y="188"/>
                    </a:lnTo>
                    <a:lnTo>
                      <a:pt x="61" y="180"/>
                    </a:lnTo>
                    <a:lnTo>
                      <a:pt x="41" y="168"/>
                    </a:lnTo>
                    <a:lnTo>
                      <a:pt x="27" y="158"/>
                    </a:lnTo>
                    <a:lnTo>
                      <a:pt x="17" y="148"/>
                    </a:lnTo>
                    <a:lnTo>
                      <a:pt x="9" y="139"/>
                    </a:lnTo>
                    <a:lnTo>
                      <a:pt x="9" y="139"/>
                    </a:lnTo>
                    <a:lnTo>
                      <a:pt x="21" y="148"/>
                    </a:lnTo>
                    <a:lnTo>
                      <a:pt x="34" y="155"/>
                    </a:lnTo>
                    <a:lnTo>
                      <a:pt x="47" y="161"/>
                    </a:lnTo>
                    <a:lnTo>
                      <a:pt x="63" y="168"/>
                    </a:lnTo>
                    <a:lnTo>
                      <a:pt x="93" y="176"/>
                    </a:lnTo>
                    <a:lnTo>
                      <a:pt x="123" y="183"/>
                    </a:lnTo>
                    <a:lnTo>
                      <a:pt x="151" y="186"/>
                    </a:lnTo>
                    <a:lnTo>
                      <a:pt x="175" y="188"/>
                    </a:lnTo>
                    <a:lnTo>
                      <a:pt x="209" y="190"/>
                    </a:lnTo>
                    <a:lnTo>
                      <a:pt x="209" y="190"/>
                    </a:lnTo>
                    <a:lnTo>
                      <a:pt x="212" y="190"/>
                    </a:lnTo>
                    <a:lnTo>
                      <a:pt x="212" y="190"/>
                    </a:lnTo>
                    <a:lnTo>
                      <a:pt x="212" y="190"/>
                    </a:lnTo>
                    <a:lnTo>
                      <a:pt x="212" y="190"/>
                    </a:lnTo>
                    <a:lnTo>
                      <a:pt x="178" y="195"/>
                    </a:lnTo>
                    <a:lnTo>
                      <a:pt x="146" y="198"/>
                    </a:lnTo>
                    <a:close/>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8" name="Freeform 92"/>
              <p:cNvSpPr/>
              <p:nvPr>
                <p:custDataLst>
                  <p:tags r:id="rId100"/>
                </p:custDataLst>
              </p:nvPr>
            </p:nvSpPr>
            <p:spPr bwMode="auto">
              <a:xfrm>
                <a:off x="4167188" y="1917700"/>
                <a:ext cx="160338" cy="46038"/>
              </a:xfrm>
              <a:custGeom>
                <a:avLst/>
                <a:gdLst>
                  <a:gd name="T0" fmla="*/ 137 w 203"/>
                  <a:gd name="T1" fmla="*/ 59 h 59"/>
                  <a:gd name="T2" fmla="*/ 137 w 203"/>
                  <a:gd name="T3" fmla="*/ 59 h 59"/>
                  <a:gd name="T4" fmla="*/ 121 w 203"/>
                  <a:gd name="T5" fmla="*/ 57 h 59"/>
                  <a:gd name="T6" fmla="*/ 104 w 203"/>
                  <a:gd name="T7" fmla="*/ 56 h 59"/>
                  <a:gd name="T8" fmla="*/ 89 w 203"/>
                  <a:gd name="T9" fmla="*/ 52 h 59"/>
                  <a:gd name="T10" fmla="*/ 75 w 203"/>
                  <a:gd name="T11" fmla="*/ 49 h 59"/>
                  <a:gd name="T12" fmla="*/ 52 w 203"/>
                  <a:gd name="T13" fmla="*/ 41 h 59"/>
                  <a:gd name="T14" fmla="*/ 32 w 203"/>
                  <a:gd name="T15" fmla="*/ 29 h 59"/>
                  <a:gd name="T16" fmla="*/ 18 w 203"/>
                  <a:gd name="T17" fmla="*/ 19 h 59"/>
                  <a:gd name="T18" fmla="*/ 8 w 203"/>
                  <a:gd name="T19" fmla="*/ 9 h 59"/>
                  <a:gd name="T20" fmla="*/ 0 w 203"/>
                  <a:gd name="T21" fmla="*/ 0 h 59"/>
                  <a:gd name="T22" fmla="*/ 0 w 203"/>
                  <a:gd name="T23" fmla="*/ 0 h 59"/>
                  <a:gd name="T24" fmla="*/ 12 w 203"/>
                  <a:gd name="T25" fmla="*/ 9 h 59"/>
                  <a:gd name="T26" fmla="*/ 25 w 203"/>
                  <a:gd name="T27" fmla="*/ 16 h 59"/>
                  <a:gd name="T28" fmla="*/ 38 w 203"/>
                  <a:gd name="T29" fmla="*/ 22 h 59"/>
                  <a:gd name="T30" fmla="*/ 54 w 203"/>
                  <a:gd name="T31" fmla="*/ 29 h 59"/>
                  <a:gd name="T32" fmla="*/ 84 w 203"/>
                  <a:gd name="T33" fmla="*/ 37 h 59"/>
                  <a:gd name="T34" fmla="*/ 114 w 203"/>
                  <a:gd name="T35" fmla="*/ 44 h 59"/>
                  <a:gd name="T36" fmla="*/ 142 w 203"/>
                  <a:gd name="T37" fmla="*/ 47 h 59"/>
                  <a:gd name="T38" fmla="*/ 166 w 203"/>
                  <a:gd name="T39" fmla="*/ 49 h 59"/>
                  <a:gd name="T40" fmla="*/ 200 w 203"/>
                  <a:gd name="T41" fmla="*/ 51 h 59"/>
                  <a:gd name="T42" fmla="*/ 200 w 203"/>
                  <a:gd name="T43" fmla="*/ 51 h 59"/>
                  <a:gd name="T44" fmla="*/ 203 w 203"/>
                  <a:gd name="T45" fmla="*/ 51 h 59"/>
                  <a:gd name="T46" fmla="*/ 203 w 203"/>
                  <a:gd name="T47" fmla="*/ 51 h 59"/>
                  <a:gd name="T48" fmla="*/ 203 w 203"/>
                  <a:gd name="T49" fmla="*/ 51 h 59"/>
                  <a:gd name="T50" fmla="*/ 203 w 203"/>
                  <a:gd name="T51" fmla="*/ 51 h 59"/>
                  <a:gd name="T52" fmla="*/ 169 w 203"/>
                  <a:gd name="T53" fmla="*/ 56 h 59"/>
                  <a:gd name="T54" fmla="*/ 137 w 203"/>
                  <a:gd name="T5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 h="59">
                    <a:moveTo>
                      <a:pt x="137" y="59"/>
                    </a:moveTo>
                    <a:lnTo>
                      <a:pt x="137" y="59"/>
                    </a:lnTo>
                    <a:lnTo>
                      <a:pt x="121" y="57"/>
                    </a:lnTo>
                    <a:lnTo>
                      <a:pt x="104" y="56"/>
                    </a:lnTo>
                    <a:lnTo>
                      <a:pt x="89" y="52"/>
                    </a:lnTo>
                    <a:lnTo>
                      <a:pt x="75" y="49"/>
                    </a:lnTo>
                    <a:lnTo>
                      <a:pt x="52" y="41"/>
                    </a:lnTo>
                    <a:lnTo>
                      <a:pt x="32" y="29"/>
                    </a:lnTo>
                    <a:lnTo>
                      <a:pt x="18" y="19"/>
                    </a:lnTo>
                    <a:lnTo>
                      <a:pt x="8" y="9"/>
                    </a:lnTo>
                    <a:lnTo>
                      <a:pt x="0" y="0"/>
                    </a:lnTo>
                    <a:lnTo>
                      <a:pt x="0" y="0"/>
                    </a:lnTo>
                    <a:lnTo>
                      <a:pt x="12" y="9"/>
                    </a:lnTo>
                    <a:lnTo>
                      <a:pt x="25" y="16"/>
                    </a:lnTo>
                    <a:lnTo>
                      <a:pt x="38" y="22"/>
                    </a:lnTo>
                    <a:lnTo>
                      <a:pt x="54" y="29"/>
                    </a:lnTo>
                    <a:lnTo>
                      <a:pt x="84" y="37"/>
                    </a:lnTo>
                    <a:lnTo>
                      <a:pt x="114" y="44"/>
                    </a:lnTo>
                    <a:lnTo>
                      <a:pt x="142" y="47"/>
                    </a:lnTo>
                    <a:lnTo>
                      <a:pt x="166" y="49"/>
                    </a:lnTo>
                    <a:lnTo>
                      <a:pt x="200" y="51"/>
                    </a:lnTo>
                    <a:lnTo>
                      <a:pt x="200" y="51"/>
                    </a:lnTo>
                    <a:lnTo>
                      <a:pt x="203" y="51"/>
                    </a:lnTo>
                    <a:lnTo>
                      <a:pt x="203" y="51"/>
                    </a:lnTo>
                    <a:lnTo>
                      <a:pt x="203" y="51"/>
                    </a:lnTo>
                    <a:lnTo>
                      <a:pt x="203" y="51"/>
                    </a:lnTo>
                    <a:lnTo>
                      <a:pt x="169" y="56"/>
                    </a:lnTo>
                    <a:lnTo>
                      <a:pt x="137" y="59"/>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9" name="Freeform 93"/>
              <p:cNvSpPr/>
              <p:nvPr>
                <p:custDataLst>
                  <p:tags r:id="rId101"/>
                </p:custDataLst>
              </p:nvPr>
            </p:nvSpPr>
            <p:spPr bwMode="auto">
              <a:xfrm>
                <a:off x="4160838" y="1806575"/>
                <a:ext cx="303213" cy="231775"/>
              </a:xfrm>
              <a:custGeom>
                <a:avLst/>
                <a:gdLst>
                  <a:gd name="T0" fmla="*/ 215 w 383"/>
                  <a:gd name="T1" fmla="*/ 0 h 292"/>
                  <a:gd name="T2" fmla="*/ 220 w 383"/>
                  <a:gd name="T3" fmla="*/ 2 h 292"/>
                  <a:gd name="T4" fmla="*/ 252 w 383"/>
                  <a:gd name="T5" fmla="*/ 22 h 292"/>
                  <a:gd name="T6" fmla="*/ 264 w 383"/>
                  <a:gd name="T7" fmla="*/ 32 h 292"/>
                  <a:gd name="T8" fmla="*/ 274 w 383"/>
                  <a:gd name="T9" fmla="*/ 42 h 292"/>
                  <a:gd name="T10" fmla="*/ 303 w 383"/>
                  <a:gd name="T11" fmla="*/ 77 h 292"/>
                  <a:gd name="T12" fmla="*/ 309 w 383"/>
                  <a:gd name="T13" fmla="*/ 91 h 292"/>
                  <a:gd name="T14" fmla="*/ 304 w 383"/>
                  <a:gd name="T15" fmla="*/ 84 h 292"/>
                  <a:gd name="T16" fmla="*/ 289 w 383"/>
                  <a:gd name="T17" fmla="*/ 97 h 292"/>
                  <a:gd name="T18" fmla="*/ 259 w 383"/>
                  <a:gd name="T19" fmla="*/ 118 h 292"/>
                  <a:gd name="T20" fmla="*/ 212 w 383"/>
                  <a:gd name="T21" fmla="*/ 136 h 292"/>
                  <a:gd name="T22" fmla="*/ 167 w 383"/>
                  <a:gd name="T23" fmla="*/ 144 h 292"/>
                  <a:gd name="T24" fmla="*/ 150 w 383"/>
                  <a:gd name="T25" fmla="*/ 146 h 292"/>
                  <a:gd name="T26" fmla="*/ 140 w 383"/>
                  <a:gd name="T27" fmla="*/ 146 h 292"/>
                  <a:gd name="T28" fmla="*/ 93 w 383"/>
                  <a:gd name="T29" fmla="*/ 141 h 292"/>
                  <a:gd name="T30" fmla="*/ 59 w 383"/>
                  <a:gd name="T31" fmla="*/ 133 h 292"/>
                  <a:gd name="T32" fmla="*/ 36 w 383"/>
                  <a:gd name="T33" fmla="*/ 121 h 292"/>
                  <a:gd name="T34" fmla="*/ 26 w 383"/>
                  <a:gd name="T35" fmla="*/ 114 h 292"/>
                  <a:gd name="T36" fmla="*/ 24 w 383"/>
                  <a:gd name="T37" fmla="*/ 119 h 292"/>
                  <a:gd name="T38" fmla="*/ 24 w 383"/>
                  <a:gd name="T39" fmla="*/ 116 h 292"/>
                  <a:gd name="T40" fmla="*/ 24 w 383"/>
                  <a:gd name="T41" fmla="*/ 104 h 292"/>
                  <a:gd name="T42" fmla="*/ 31 w 383"/>
                  <a:gd name="T43" fmla="*/ 66 h 292"/>
                  <a:gd name="T44" fmla="*/ 36 w 383"/>
                  <a:gd name="T45" fmla="*/ 54 h 292"/>
                  <a:gd name="T46" fmla="*/ 42 w 383"/>
                  <a:gd name="T47" fmla="*/ 40 h 292"/>
                  <a:gd name="T48" fmla="*/ 59 w 383"/>
                  <a:gd name="T49" fmla="*/ 20 h 292"/>
                  <a:gd name="T50" fmla="*/ 47 w 383"/>
                  <a:gd name="T51" fmla="*/ 29 h 292"/>
                  <a:gd name="T52" fmla="*/ 27 w 383"/>
                  <a:gd name="T53" fmla="*/ 49 h 292"/>
                  <a:gd name="T54" fmla="*/ 12 w 383"/>
                  <a:gd name="T55" fmla="*/ 72 h 292"/>
                  <a:gd name="T56" fmla="*/ 4 w 383"/>
                  <a:gd name="T57" fmla="*/ 99 h 292"/>
                  <a:gd name="T58" fmla="*/ 0 w 383"/>
                  <a:gd name="T59" fmla="*/ 146 h 292"/>
                  <a:gd name="T60" fmla="*/ 0 w 383"/>
                  <a:gd name="T61" fmla="*/ 146 h 292"/>
                  <a:gd name="T62" fmla="*/ 5 w 383"/>
                  <a:gd name="T63" fmla="*/ 176 h 292"/>
                  <a:gd name="T64" fmla="*/ 16 w 383"/>
                  <a:gd name="T65" fmla="*/ 203 h 292"/>
                  <a:gd name="T66" fmla="*/ 29 w 383"/>
                  <a:gd name="T67" fmla="*/ 228 h 292"/>
                  <a:gd name="T68" fmla="*/ 49 w 383"/>
                  <a:gd name="T69" fmla="*/ 250 h 292"/>
                  <a:gd name="T70" fmla="*/ 71 w 383"/>
                  <a:gd name="T71" fmla="*/ 267 h 292"/>
                  <a:gd name="T72" fmla="*/ 96 w 383"/>
                  <a:gd name="T73" fmla="*/ 280 h 292"/>
                  <a:gd name="T74" fmla="*/ 125 w 383"/>
                  <a:gd name="T75" fmla="*/ 289 h 292"/>
                  <a:gd name="T76" fmla="*/ 155 w 383"/>
                  <a:gd name="T77" fmla="*/ 292 h 292"/>
                  <a:gd name="T78" fmla="*/ 259 w 383"/>
                  <a:gd name="T79" fmla="*/ 292 h 292"/>
                  <a:gd name="T80" fmla="*/ 259 w 383"/>
                  <a:gd name="T81" fmla="*/ 292 h 292"/>
                  <a:gd name="T82" fmla="*/ 284 w 383"/>
                  <a:gd name="T83" fmla="*/ 290 h 292"/>
                  <a:gd name="T84" fmla="*/ 308 w 383"/>
                  <a:gd name="T85" fmla="*/ 284 h 292"/>
                  <a:gd name="T86" fmla="*/ 328 w 383"/>
                  <a:gd name="T87" fmla="*/ 272 h 292"/>
                  <a:gd name="T88" fmla="*/ 346 w 383"/>
                  <a:gd name="T89" fmla="*/ 257 h 292"/>
                  <a:gd name="T90" fmla="*/ 361 w 383"/>
                  <a:gd name="T91" fmla="*/ 238 h 292"/>
                  <a:gd name="T92" fmla="*/ 373 w 383"/>
                  <a:gd name="T93" fmla="*/ 217 h 292"/>
                  <a:gd name="T94" fmla="*/ 380 w 383"/>
                  <a:gd name="T95" fmla="*/ 195 h 292"/>
                  <a:gd name="T96" fmla="*/ 383 w 383"/>
                  <a:gd name="T97" fmla="*/ 170 h 292"/>
                  <a:gd name="T98" fmla="*/ 383 w 383"/>
                  <a:gd name="T99" fmla="*/ 108 h 292"/>
                  <a:gd name="T100" fmla="*/ 381 w 383"/>
                  <a:gd name="T101" fmla="*/ 86 h 292"/>
                  <a:gd name="T102" fmla="*/ 375 w 383"/>
                  <a:gd name="T103" fmla="*/ 66 h 292"/>
                  <a:gd name="T104" fmla="*/ 365 w 383"/>
                  <a:gd name="T105" fmla="*/ 47 h 292"/>
                  <a:gd name="T106" fmla="*/ 336 w 383"/>
                  <a:gd name="T107" fmla="*/ 19 h 292"/>
                  <a:gd name="T108" fmla="*/ 318 w 383"/>
                  <a:gd name="T109" fmla="*/ 9 h 292"/>
                  <a:gd name="T110" fmla="*/ 297 w 383"/>
                  <a:gd name="T111" fmla="*/ 2 h 292"/>
                  <a:gd name="T112" fmla="*/ 276 w 383"/>
                  <a:gd name="T11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3" h="292">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0" name="Freeform 94"/>
              <p:cNvSpPr/>
              <p:nvPr>
                <p:custDataLst>
                  <p:tags r:id="rId102"/>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1" name="Freeform 95"/>
              <p:cNvSpPr/>
              <p:nvPr>
                <p:custDataLst>
                  <p:tags r:id="rId103"/>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2" name="Freeform 96"/>
              <p:cNvSpPr/>
              <p:nvPr>
                <p:custDataLst>
                  <p:tags r:id="rId104"/>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3" name="Freeform 97"/>
              <p:cNvSpPr/>
              <p:nvPr>
                <p:custDataLst>
                  <p:tags r:id="rId105"/>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4" name="Freeform 98"/>
              <p:cNvSpPr>
                <a:spLocks noEditPoints="1"/>
              </p:cNvSpPr>
              <p:nvPr>
                <p:custDataLst>
                  <p:tags r:id="rId106"/>
                </p:custDataLst>
              </p:nvPr>
            </p:nvSpPr>
            <p:spPr bwMode="auto">
              <a:xfrm>
                <a:off x="4178300" y="1806575"/>
                <a:ext cx="227013" cy="95250"/>
              </a:xfrm>
              <a:custGeom>
                <a:avLst/>
                <a:gdLst>
                  <a:gd name="T0" fmla="*/ 146 w 285"/>
                  <a:gd name="T1" fmla="*/ 0 h 119"/>
                  <a:gd name="T2" fmla="*/ 154 w 285"/>
                  <a:gd name="T3" fmla="*/ 2 h 119"/>
                  <a:gd name="T4" fmla="*/ 190 w 285"/>
                  <a:gd name="T5" fmla="*/ 14 h 119"/>
                  <a:gd name="T6" fmla="*/ 205 w 285"/>
                  <a:gd name="T7" fmla="*/ 20 h 119"/>
                  <a:gd name="T8" fmla="*/ 218 w 285"/>
                  <a:gd name="T9" fmla="*/ 30 h 119"/>
                  <a:gd name="T10" fmla="*/ 243 w 285"/>
                  <a:gd name="T11" fmla="*/ 47 h 119"/>
                  <a:gd name="T12" fmla="*/ 275 w 285"/>
                  <a:gd name="T13" fmla="*/ 79 h 119"/>
                  <a:gd name="T14" fmla="*/ 280 w 285"/>
                  <a:gd name="T15" fmla="*/ 84 h 119"/>
                  <a:gd name="T16" fmla="*/ 285 w 285"/>
                  <a:gd name="T17" fmla="*/ 91 h 119"/>
                  <a:gd name="T18" fmla="*/ 279 w 285"/>
                  <a:gd name="T19" fmla="*/ 77 h 119"/>
                  <a:gd name="T20" fmla="*/ 267 w 285"/>
                  <a:gd name="T21" fmla="*/ 62 h 119"/>
                  <a:gd name="T22" fmla="*/ 250 w 285"/>
                  <a:gd name="T23" fmla="*/ 42 h 119"/>
                  <a:gd name="T24" fmla="*/ 228 w 285"/>
                  <a:gd name="T25" fmla="*/ 22 h 119"/>
                  <a:gd name="T26" fmla="*/ 213 w 285"/>
                  <a:gd name="T27" fmla="*/ 12 h 119"/>
                  <a:gd name="T28" fmla="*/ 196 w 285"/>
                  <a:gd name="T29" fmla="*/ 2 h 119"/>
                  <a:gd name="T30" fmla="*/ 146 w 285"/>
                  <a:gd name="T31" fmla="*/ 0 h 119"/>
                  <a:gd name="T32" fmla="*/ 104 w 285"/>
                  <a:gd name="T33" fmla="*/ 0 h 119"/>
                  <a:gd name="T34" fmla="*/ 67 w 285"/>
                  <a:gd name="T35" fmla="*/ 5 h 119"/>
                  <a:gd name="T36" fmla="*/ 35 w 285"/>
                  <a:gd name="T37" fmla="*/ 20 h 119"/>
                  <a:gd name="T38" fmla="*/ 25 w 285"/>
                  <a:gd name="T39" fmla="*/ 30 h 119"/>
                  <a:gd name="T40" fmla="*/ 18 w 285"/>
                  <a:gd name="T41" fmla="*/ 40 h 119"/>
                  <a:gd name="T42" fmla="*/ 7 w 285"/>
                  <a:gd name="T43" fmla="*/ 66 h 119"/>
                  <a:gd name="T44" fmla="*/ 2 w 285"/>
                  <a:gd name="T45" fmla="*/ 87 h 119"/>
                  <a:gd name="T46" fmla="*/ 0 w 285"/>
                  <a:gd name="T47" fmla="*/ 104 h 119"/>
                  <a:gd name="T48" fmla="*/ 0 w 285"/>
                  <a:gd name="T49" fmla="*/ 116 h 119"/>
                  <a:gd name="T50" fmla="*/ 0 w 285"/>
                  <a:gd name="T51" fmla="*/ 119 h 119"/>
                  <a:gd name="T52" fmla="*/ 2 w 285"/>
                  <a:gd name="T53" fmla="*/ 114 h 119"/>
                  <a:gd name="T54" fmla="*/ 3 w 285"/>
                  <a:gd name="T55" fmla="*/ 106 h 119"/>
                  <a:gd name="T56" fmla="*/ 17 w 285"/>
                  <a:gd name="T57" fmla="*/ 69 h 119"/>
                  <a:gd name="T58" fmla="*/ 23 w 285"/>
                  <a:gd name="T59" fmla="*/ 57 h 119"/>
                  <a:gd name="T60" fmla="*/ 32 w 285"/>
                  <a:gd name="T61" fmla="*/ 45 h 119"/>
                  <a:gd name="T62" fmla="*/ 52 w 285"/>
                  <a:gd name="T63" fmla="*/ 24 h 119"/>
                  <a:gd name="T64" fmla="*/ 65 w 285"/>
                  <a:gd name="T65" fmla="*/ 14 h 119"/>
                  <a:gd name="T66" fmla="*/ 80 w 285"/>
                  <a:gd name="T67" fmla="*/ 7 h 119"/>
                  <a:gd name="T68" fmla="*/ 99 w 285"/>
                  <a:gd name="T69" fmla="*/ 0 h 119"/>
                  <a:gd name="T70" fmla="*/ 104 w 285"/>
                  <a:gd name="T71" fmla="*/ 0 h 119"/>
                  <a:gd name="T72" fmla="*/ 104 w 285"/>
                  <a:gd name="T7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119">
                    <a:moveTo>
                      <a:pt x="146" y="0"/>
                    </a:moveTo>
                    <a:lnTo>
                      <a:pt x="146" y="0"/>
                    </a:lnTo>
                    <a:lnTo>
                      <a:pt x="154" y="2"/>
                    </a:lnTo>
                    <a:lnTo>
                      <a:pt x="154" y="2"/>
                    </a:lnTo>
                    <a:lnTo>
                      <a:pt x="171" y="7"/>
                    </a:lnTo>
                    <a:lnTo>
                      <a:pt x="190" y="14"/>
                    </a:lnTo>
                    <a:lnTo>
                      <a:pt x="190" y="14"/>
                    </a:lnTo>
                    <a:lnTo>
                      <a:pt x="205" y="20"/>
                    </a:lnTo>
                    <a:lnTo>
                      <a:pt x="218" y="30"/>
                    </a:lnTo>
                    <a:lnTo>
                      <a:pt x="218" y="30"/>
                    </a:lnTo>
                    <a:lnTo>
                      <a:pt x="243" y="47"/>
                    </a:lnTo>
                    <a:lnTo>
                      <a:pt x="243" y="47"/>
                    </a:lnTo>
                    <a:lnTo>
                      <a:pt x="262" y="64"/>
                    </a:lnTo>
                    <a:lnTo>
                      <a:pt x="275" y="79"/>
                    </a:lnTo>
                    <a:lnTo>
                      <a:pt x="275" y="79"/>
                    </a:lnTo>
                    <a:lnTo>
                      <a:pt x="280" y="84"/>
                    </a:lnTo>
                    <a:lnTo>
                      <a:pt x="280" y="84"/>
                    </a:lnTo>
                    <a:lnTo>
                      <a:pt x="285" y="91"/>
                    </a:lnTo>
                    <a:lnTo>
                      <a:pt x="285" y="91"/>
                    </a:lnTo>
                    <a:lnTo>
                      <a:pt x="279" y="77"/>
                    </a:lnTo>
                    <a:lnTo>
                      <a:pt x="279" y="77"/>
                    </a:lnTo>
                    <a:lnTo>
                      <a:pt x="267" y="62"/>
                    </a:lnTo>
                    <a:lnTo>
                      <a:pt x="250" y="42"/>
                    </a:lnTo>
                    <a:lnTo>
                      <a:pt x="250" y="42"/>
                    </a:lnTo>
                    <a:lnTo>
                      <a:pt x="240" y="32"/>
                    </a:lnTo>
                    <a:lnTo>
                      <a:pt x="228" y="22"/>
                    </a:lnTo>
                    <a:lnTo>
                      <a:pt x="228" y="22"/>
                    </a:lnTo>
                    <a:lnTo>
                      <a:pt x="213" y="12"/>
                    </a:lnTo>
                    <a:lnTo>
                      <a:pt x="196" y="2"/>
                    </a:lnTo>
                    <a:lnTo>
                      <a:pt x="196" y="2"/>
                    </a:lnTo>
                    <a:lnTo>
                      <a:pt x="191" y="0"/>
                    </a:lnTo>
                    <a:lnTo>
                      <a:pt x="146" y="0"/>
                    </a:lnTo>
                    <a:close/>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5" name="Freeform 99"/>
              <p:cNvSpPr/>
              <p:nvPr>
                <p:custDataLst>
                  <p:tags r:id="rId107"/>
                </p:custDataLst>
              </p:nvPr>
            </p:nvSpPr>
            <p:spPr bwMode="auto">
              <a:xfrm>
                <a:off x="4294188" y="1806575"/>
                <a:ext cx="111125" cy="71438"/>
              </a:xfrm>
              <a:custGeom>
                <a:avLst/>
                <a:gdLst>
                  <a:gd name="T0" fmla="*/ 0 w 139"/>
                  <a:gd name="T1" fmla="*/ 0 h 91"/>
                  <a:gd name="T2" fmla="*/ 0 w 139"/>
                  <a:gd name="T3" fmla="*/ 0 h 91"/>
                  <a:gd name="T4" fmla="*/ 8 w 139"/>
                  <a:gd name="T5" fmla="*/ 2 h 91"/>
                  <a:gd name="T6" fmla="*/ 8 w 139"/>
                  <a:gd name="T7" fmla="*/ 2 h 91"/>
                  <a:gd name="T8" fmla="*/ 25 w 139"/>
                  <a:gd name="T9" fmla="*/ 7 h 91"/>
                  <a:gd name="T10" fmla="*/ 44 w 139"/>
                  <a:gd name="T11" fmla="*/ 14 h 91"/>
                  <a:gd name="T12" fmla="*/ 44 w 139"/>
                  <a:gd name="T13" fmla="*/ 14 h 91"/>
                  <a:gd name="T14" fmla="*/ 59 w 139"/>
                  <a:gd name="T15" fmla="*/ 20 h 91"/>
                  <a:gd name="T16" fmla="*/ 72 w 139"/>
                  <a:gd name="T17" fmla="*/ 30 h 91"/>
                  <a:gd name="T18" fmla="*/ 72 w 139"/>
                  <a:gd name="T19" fmla="*/ 30 h 91"/>
                  <a:gd name="T20" fmla="*/ 97 w 139"/>
                  <a:gd name="T21" fmla="*/ 47 h 91"/>
                  <a:gd name="T22" fmla="*/ 97 w 139"/>
                  <a:gd name="T23" fmla="*/ 47 h 91"/>
                  <a:gd name="T24" fmla="*/ 116 w 139"/>
                  <a:gd name="T25" fmla="*/ 64 h 91"/>
                  <a:gd name="T26" fmla="*/ 129 w 139"/>
                  <a:gd name="T27" fmla="*/ 79 h 91"/>
                  <a:gd name="T28" fmla="*/ 129 w 139"/>
                  <a:gd name="T29" fmla="*/ 79 h 91"/>
                  <a:gd name="T30" fmla="*/ 134 w 139"/>
                  <a:gd name="T31" fmla="*/ 84 h 91"/>
                  <a:gd name="T32" fmla="*/ 134 w 139"/>
                  <a:gd name="T33" fmla="*/ 84 h 91"/>
                  <a:gd name="T34" fmla="*/ 139 w 139"/>
                  <a:gd name="T35" fmla="*/ 91 h 91"/>
                  <a:gd name="T36" fmla="*/ 139 w 139"/>
                  <a:gd name="T37" fmla="*/ 91 h 91"/>
                  <a:gd name="T38" fmla="*/ 133 w 139"/>
                  <a:gd name="T39" fmla="*/ 77 h 91"/>
                  <a:gd name="T40" fmla="*/ 133 w 139"/>
                  <a:gd name="T41" fmla="*/ 77 h 91"/>
                  <a:gd name="T42" fmla="*/ 121 w 139"/>
                  <a:gd name="T43" fmla="*/ 62 h 91"/>
                  <a:gd name="T44" fmla="*/ 104 w 139"/>
                  <a:gd name="T45" fmla="*/ 42 h 91"/>
                  <a:gd name="T46" fmla="*/ 104 w 139"/>
                  <a:gd name="T47" fmla="*/ 42 h 91"/>
                  <a:gd name="T48" fmla="*/ 94 w 139"/>
                  <a:gd name="T49" fmla="*/ 32 h 91"/>
                  <a:gd name="T50" fmla="*/ 82 w 139"/>
                  <a:gd name="T51" fmla="*/ 22 h 91"/>
                  <a:gd name="T52" fmla="*/ 82 w 139"/>
                  <a:gd name="T53" fmla="*/ 22 h 91"/>
                  <a:gd name="T54" fmla="*/ 67 w 139"/>
                  <a:gd name="T55" fmla="*/ 12 h 91"/>
                  <a:gd name="T56" fmla="*/ 50 w 139"/>
                  <a:gd name="T57" fmla="*/ 2 h 91"/>
                  <a:gd name="T58" fmla="*/ 50 w 139"/>
                  <a:gd name="T59" fmla="*/ 2 h 91"/>
                  <a:gd name="T60" fmla="*/ 45 w 139"/>
                  <a:gd name="T61" fmla="*/ 0 h 91"/>
                  <a:gd name="T62" fmla="*/ 0 w 139"/>
                  <a:gd name="T6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1">
                    <a:moveTo>
                      <a:pt x="0" y="0"/>
                    </a:moveTo>
                    <a:lnTo>
                      <a:pt x="0" y="0"/>
                    </a:lnTo>
                    <a:lnTo>
                      <a:pt x="8" y="2"/>
                    </a:lnTo>
                    <a:lnTo>
                      <a:pt x="8" y="2"/>
                    </a:lnTo>
                    <a:lnTo>
                      <a:pt x="25" y="7"/>
                    </a:lnTo>
                    <a:lnTo>
                      <a:pt x="44" y="14"/>
                    </a:lnTo>
                    <a:lnTo>
                      <a:pt x="44" y="14"/>
                    </a:lnTo>
                    <a:lnTo>
                      <a:pt x="59" y="20"/>
                    </a:lnTo>
                    <a:lnTo>
                      <a:pt x="72" y="30"/>
                    </a:lnTo>
                    <a:lnTo>
                      <a:pt x="72" y="30"/>
                    </a:lnTo>
                    <a:lnTo>
                      <a:pt x="97" y="47"/>
                    </a:lnTo>
                    <a:lnTo>
                      <a:pt x="97" y="47"/>
                    </a:lnTo>
                    <a:lnTo>
                      <a:pt x="116" y="64"/>
                    </a:lnTo>
                    <a:lnTo>
                      <a:pt x="129" y="79"/>
                    </a:lnTo>
                    <a:lnTo>
                      <a:pt x="129" y="79"/>
                    </a:lnTo>
                    <a:lnTo>
                      <a:pt x="134" y="84"/>
                    </a:lnTo>
                    <a:lnTo>
                      <a:pt x="134" y="84"/>
                    </a:lnTo>
                    <a:lnTo>
                      <a:pt x="139" y="91"/>
                    </a:lnTo>
                    <a:lnTo>
                      <a:pt x="139" y="91"/>
                    </a:lnTo>
                    <a:lnTo>
                      <a:pt x="133" y="77"/>
                    </a:lnTo>
                    <a:lnTo>
                      <a:pt x="133" y="77"/>
                    </a:lnTo>
                    <a:lnTo>
                      <a:pt x="121" y="62"/>
                    </a:lnTo>
                    <a:lnTo>
                      <a:pt x="104" y="42"/>
                    </a:lnTo>
                    <a:lnTo>
                      <a:pt x="104" y="42"/>
                    </a:lnTo>
                    <a:lnTo>
                      <a:pt x="94" y="32"/>
                    </a:lnTo>
                    <a:lnTo>
                      <a:pt x="82" y="22"/>
                    </a:lnTo>
                    <a:lnTo>
                      <a:pt x="82" y="22"/>
                    </a:lnTo>
                    <a:lnTo>
                      <a:pt x="67" y="12"/>
                    </a:lnTo>
                    <a:lnTo>
                      <a:pt x="50" y="2"/>
                    </a:lnTo>
                    <a:lnTo>
                      <a:pt x="50" y="2"/>
                    </a:lnTo>
                    <a:lnTo>
                      <a:pt x="45" y="0"/>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6" name="Freeform 100"/>
              <p:cNvSpPr/>
              <p:nvPr>
                <p:custDataLst>
                  <p:tags r:id="rId108"/>
                </p:custDataLst>
              </p:nvPr>
            </p:nvSpPr>
            <p:spPr bwMode="auto">
              <a:xfrm>
                <a:off x="4178300" y="1806575"/>
                <a:ext cx="82550" cy="95250"/>
              </a:xfrm>
              <a:custGeom>
                <a:avLst/>
                <a:gdLst>
                  <a:gd name="T0" fmla="*/ 104 w 104"/>
                  <a:gd name="T1" fmla="*/ 0 h 119"/>
                  <a:gd name="T2" fmla="*/ 104 w 104"/>
                  <a:gd name="T3" fmla="*/ 0 h 119"/>
                  <a:gd name="T4" fmla="*/ 86 w 104"/>
                  <a:gd name="T5" fmla="*/ 2 h 119"/>
                  <a:gd name="T6" fmla="*/ 67 w 104"/>
                  <a:gd name="T7" fmla="*/ 5 h 119"/>
                  <a:gd name="T8" fmla="*/ 50 w 104"/>
                  <a:gd name="T9" fmla="*/ 12 h 119"/>
                  <a:gd name="T10" fmla="*/ 35 w 104"/>
                  <a:gd name="T11" fmla="*/ 20 h 119"/>
                  <a:gd name="T12" fmla="*/ 35 w 104"/>
                  <a:gd name="T13" fmla="*/ 20 h 119"/>
                  <a:gd name="T14" fmla="*/ 25 w 104"/>
                  <a:gd name="T15" fmla="*/ 30 h 119"/>
                  <a:gd name="T16" fmla="*/ 18 w 104"/>
                  <a:gd name="T17" fmla="*/ 40 h 119"/>
                  <a:gd name="T18" fmla="*/ 18 w 104"/>
                  <a:gd name="T19" fmla="*/ 40 h 119"/>
                  <a:gd name="T20" fmla="*/ 12 w 104"/>
                  <a:gd name="T21" fmla="*/ 54 h 119"/>
                  <a:gd name="T22" fmla="*/ 7 w 104"/>
                  <a:gd name="T23" fmla="*/ 66 h 119"/>
                  <a:gd name="T24" fmla="*/ 7 w 104"/>
                  <a:gd name="T25" fmla="*/ 66 h 119"/>
                  <a:gd name="T26" fmla="*/ 2 w 104"/>
                  <a:gd name="T27" fmla="*/ 87 h 119"/>
                  <a:gd name="T28" fmla="*/ 0 w 104"/>
                  <a:gd name="T29" fmla="*/ 104 h 119"/>
                  <a:gd name="T30" fmla="*/ 0 w 104"/>
                  <a:gd name="T31" fmla="*/ 104 h 119"/>
                  <a:gd name="T32" fmla="*/ 0 w 104"/>
                  <a:gd name="T33" fmla="*/ 116 h 119"/>
                  <a:gd name="T34" fmla="*/ 0 w 104"/>
                  <a:gd name="T35" fmla="*/ 116 h 119"/>
                  <a:gd name="T36" fmla="*/ 0 w 104"/>
                  <a:gd name="T37" fmla="*/ 119 h 119"/>
                  <a:gd name="T38" fmla="*/ 0 w 104"/>
                  <a:gd name="T39" fmla="*/ 119 h 119"/>
                  <a:gd name="T40" fmla="*/ 2 w 104"/>
                  <a:gd name="T41" fmla="*/ 114 h 119"/>
                  <a:gd name="T42" fmla="*/ 2 w 104"/>
                  <a:gd name="T43" fmla="*/ 114 h 119"/>
                  <a:gd name="T44" fmla="*/ 3 w 104"/>
                  <a:gd name="T45" fmla="*/ 106 h 119"/>
                  <a:gd name="T46" fmla="*/ 3 w 104"/>
                  <a:gd name="T47" fmla="*/ 106 h 119"/>
                  <a:gd name="T48" fmla="*/ 8 w 104"/>
                  <a:gd name="T49" fmla="*/ 89 h 119"/>
                  <a:gd name="T50" fmla="*/ 17 w 104"/>
                  <a:gd name="T51" fmla="*/ 69 h 119"/>
                  <a:gd name="T52" fmla="*/ 17 w 104"/>
                  <a:gd name="T53" fmla="*/ 69 h 119"/>
                  <a:gd name="T54" fmla="*/ 23 w 104"/>
                  <a:gd name="T55" fmla="*/ 57 h 119"/>
                  <a:gd name="T56" fmla="*/ 32 w 104"/>
                  <a:gd name="T57" fmla="*/ 45 h 119"/>
                  <a:gd name="T58" fmla="*/ 32 w 104"/>
                  <a:gd name="T59" fmla="*/ 45 h 119"/>
                  <a:gd name="T60" fmla="*/ 40 w 104"/>
                  <a:gd name="T61" fmla="*/ 35 h 119"/>
                  <a:gd name="T62" fmla="*/ 52 w 104"/>
                  <a:gd name="T63" fmla="*/ 24 h 119"/>
                  <a:gd name="T64" fmla="*/ 52 w 104"/>
                  <a:gd name="T65" fmla="*/ 24 h 119"/>
                  <a:gd name="T66" fmla="*/ 65 w 104"/>
                  <a:gd name="T67" fmla="*/ 14 h 119"/>
                  <a:gd name="T68" fmla="*/ 80 w 104"/>
                  <a:gd name="T69" fmla="*/ 7 h 119"/>
                  <a:gd name="T70" fmla="*/ 80 w 104"/>
                  <a:gd name="T71" fmla="*/ 7 h 119"/>
                  <a:gd name="T72" fmla="*/ 99 w 104"/>
                  <a:gd name="T73" fmla="*/ 0 h 119"/>
                  <a:gd name="T74" fmla="*/ 99 w 104"/>
                  <a:gd name="T75" fmla="*/ 0 h 119"/>
                  <a:gd name="T76" fmla="*/ 104 w 104"/>
                  <a:gd name="T77" fmla="*/ 0 h 119"/>
                  <a:gd name="T78" fmla="*/ 104 w 104"/>
                  <a:gd name="T79" fmla="*/ 0 h 119"/>
                  <a:gd name="T80" fmla="*/ 104 w 104"/>
                  <a:gd name="T81" fmla="*/ 0 h 119"/>
                  <a:gd name="T82" fmla="*/ 104 w 104"/>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19">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7" name="Freeform 101"/>
              <p:cNvSpPr>
                <a:spLocks noEditPoints="1"/>
              </p:cNvSpPr>
              <p:nvPr>
                <p:custDataLst>
                  <p:tags r:id="rId109"/>
                </p:custDataLst>
              </p:nvPr>
            </p:nvSpPr>
            <p:spPr bwMode="auto">
              <a:xfrm>
                <a:off x="4214813" y="1806575"/>
                <a:ext cx="117475" cy="115888"/>
              </a:xfrm>
              <a:custGeom>
                <a:avLst/>
                <a:gdLst>
                  <a:gd name="T0" fmla="*/ 77 w 148"/>
                  <a:gd name="T1" fmla="*/ 39 h 146"/>
                  <a:gd name="T2" fmla="*/ 86 w 148"/>
                  <a:gd name="T3" fmla="*/ 25 h 146"/>
                  <a:gd name="T4" fmla="*/ 101 w 148"/>
                  <a:gd name="T5" fmla="*/ 19 h 146"/>
                  <a:gd name="T6" fmla="*/ 104 w 148"/>
                  <a:gd name="T7" fmla="*/ 19 h 146"/>
                  <a:gd name="T8" fmla="*/ 109 w 148"/>
                  <a:gd name="T9" fmla="*/ 20 h 146"/>
                  <a:gd name="T10" fmla="*/ 121 w 148"/>
                  <a:gd name="T11" fmla="*/ 27 h 146"/>
                  <a:gd name="T12" fmla="*/ 126 w 148"/>
                  <a:gd name="T13" fmla="*/ 40 h 146"/>
                  <a:gd name="T14" fmla="*/ 126 w 148"/>
                  <a:gd name="T15" fmla="*/ 45 h 146"/>
                  <a:gd name="T16" fmla="*/ 121 w 148"/>
                  <a:gd name="T17" fmla="*/ 61 h 146"/>
                  <a:gd name="T18" fmla="*/ 108 w 148"/>
                  <a:gd name="T19" fmla="*/ 69 h 146"/>
                  <a:gd name="T20" fmla="*/ 108 w 148"/>
                  <a:gd name="T21" fmla="*/ 74 h 146"/>
                  <a:gd name="T22" fmla="*/ 106 w 148"/>
                  <a:gd name="T23" fmla="*/ 81 h 146"/>
                  <a:gd name="T24" fmla="*/ 101 w 148"/>
                  <a:gd name="T25" fmla="*/ 92 h 146"/>
                  <a:gd name="T26" fmla="*/ 93 w 148"/>
                  <a:gd name="T27" fmla="*/ 99 h 146"/>
                  <a:gd name="T28" fmla="*/ 81 w 148"/>
                  <a:gd name="T29" fmla="*/ 104 h 146"/>
                  <a:gd name="T30" fmla="*/ 74 w 148"/>
                  <a:gd name="T31" fmla="*/ 104 h 146"/>
                  <a:gd name="T32" fmla="*/ 72 w 148"/>
                  <a:gd name="T33" fmla="*/ 104 h 146"/>
                  <a:gd name="T34" fmla="*/ 64 w 148"/>
                  <a:gd name="T35" fmla="*/ 103 h 146"/>
                  <a:gd name="T36" fmla="*/ 57 w 148"/>
                  <a:gd name="T37" fmla="*/ 113 h 146"/>
                  <a:gd name="T38" fmla="*/ 47 w 148"/>
                  <a:gd name="T39" fmla="*/ 116 h 146"/>
                  <a:gd name="T40" fmla="*/ 46 w 148"/>
                  <a:gd name="T41" fmla="*/ 116 h 146"/>
                  <a:gd name="T42" fmla="*/ 39 w 148"/>
                  <a:gd name="T43" fmla="*/ 114 h 146"/>
                  <a:gd name="T44" fmla="*/ 30 w 148"/>
                  <a:gd name="T45" fmla="*/ 104 h 146"/>
                  <a:gd name="T46" fmla="*/ 30 w 148"/>
                  <a:gd name="T47" fmla="*/ 97 h 146"/>
                  <a:gd name="T48" fmla="*/ 34 w 148"/>
                  <a:gd name="T49" fmla="*/ 87 h 146"/>
                  <a:gd name="T50" fmla="*/ 44 w 148"/>
                  <a:gd name="T51" fmla="*/ 81 h 146"/>
                  <a:gd name="T52" fmla="*/ 42 w 148"/>
                  <a:gd name="T53" fmla="*/ 76 h 146"/>
                  <a:gd name="T54" fmla="*/ 42 w 148"/>
                  <a:gd name="T55" fmla="*/ 69 h 146"/>
                  <a:gd name="T56" fmla="*/ 46 w 148"/>
                  <a:gd name="T57" fmla="*/ 57 h 146"/>
                  <a:gd name="T58" fmla="*/ 52 w 148"/>
                  <a:gd name="T59" fmla="*/ 47 h 146"/>
                  <a:gd name="T60" fmla="*/ 62 w 148"/>
                  <a:gd name="T61" fmla="*/ 42 h 146"/>
                  <a:gd name="T62" fmla="*/ 74 w 148"/>
                  <a:gd name="T63" fmla="*/ 39 h 146"/>
                  <a:gd name="T64" fmla="*/ 77 w 148"/>
                  <a:gd name="T65" fmla="*/ 39 h 146"/>
                  <a:gd name="T66" fmla="*/ 77 w 148"/>
                  <a:gd name="T67" fmla="*/ 39 h 146"/>
                  <a:gd name="T68" fmla="*/ 59 w 148"/>
                  <a:gd name="T69" fmla="*/ 0 h 146"/>
                  <a:gd name="T70" fmla="*/ 54 w 148"/>
                  <a:gd name="T71" fmla="*/ 0 h 146"/>
                  <a:gd name="T72" fmla="*/ 34 w 148"/>
                  <a:gd name="T73" fmla="*/ 10 h 146"/>
                  <a:gd name="T74" fmla="*/ 17 w 148"/>
                  <a:gd name="T75" fmla="*/ 25 h 146"/>
                  <a:gd name="T76" fmla="*/ 7 w 148"/>
                  <a:gd name="T77" fmla="*/ 44 h 146"/>
                  <a:gd name="T78" fmla="*/ 0 w 148"/>
                  <a:gd name="T79" fmla="*/ 66 h 146"/>
                  <a:gd name="T80" fmla="*/ 0 w 148"/>
                  <a:gd name="T81" fmla="*/ 81 h 146"/>
                  <a:gd name="T82" fmla="*/ 10 w 148"/>
                  <a:gd name="T83" fmla="*/ 108 h 146"/>
                  <a:gd name="T84" fmla="*/ 29 w 148"/>
                  <a:gd name="T85" fmla="*/ 129 h 146"/>
                  <a:gd name="T86" fmla="*/ 54 w 148"/>
                  <a:gd name="T87" fmla="*/ 143 h 146"/>
                  <a:gd name="T88" fmla="*/ 69 w 148"/>
                  <a:gd name="T89" fmla="*/ 146 h 146"/>
                  <a:gd name="T90" fmla="*/ 74 w 148"/>
                  <a:gd name="T91" fmla="*/ 146 h 146"/>
                  <a:gd name="T92" fmla="*/ 101 w 148"/>
                  <a:gd name="T93" fmla="*/ 141 h 146"/>
                  <a:gd name="T94" fmla="*/ 124 w 148"/>
                  <a:gd name="T95" fmla="*/ 126 h 146"/>
                  <a:gd name="T96" fmla="*/ 141 w 148"/>
                  <a:gd name="T97" fmla="*/ 104 h 146"/>
                  <a:gd name="T98" fmla="*/ 148 w 148"/>
                  <a:gd name="T99" fmla="*/ 77 h 146"/>
                  <a:gd name="T100" fmla="*/ 148 w 148"/>
                  <a:gd name="T101" fmla="*/ 64 h 146"/>
                  <a:gd name="T102" fmla="*/ 141 w 148"/>
                  <a:gd name="T103" fmla="*/ 39 h 146"/>
                  <a:gd name="T104" fmla="*/ 124 w 148"/>
                  <a:gd name="T105" fmla="*/ 19 h 146"/>
                  <a:gd name="T106" fmla="*/ 103 w 148"/>
                  <a:gd name="T107" fmla="*/ 4 h 146"/>
                  <a:gd name="T108" fmla="*/ 59 w 148"/>
                  <a:gd name="T10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146">
                    <a:moveTo>
                      <a:pt x="77" y="39"/>
                    </a:moveTo>
                    <a:lnTo>
                      <a:pt x="77" y="39"/>
                    </a:lnTo>
                    <a:lnTo>
                      <a:pt x="81" y="32"/>
                    </a:lnTo>
                    <a:lnTo>
                      <a:pt x="86" y="25"/>
                    </a:lnTo>
                    <a:lnTo>
                      <a:pt x="93" y="20"/>
                    </a:lnTo>
                    <a:lnTo>
                      <a:pt x="101" y="19"/>
                    </a:lnTo>
                    <a:lnTo>
                      <a:pt x="101" y="19"/>
                    </a:lnTo>
                    <a:lnTo>
                      <a:pt x="104" y="19"/>
                    </a:lnTo>
                    <a:lnTo>
                      <a:pt x="104" y="19"/>
                    </a:lnTo>
                    <a:lnTo>
                      <a:pt x="109" y="20"/>
                    </a:lnTo>
                    <a:lnTo>
                      <a:pt x="113" y="22"/>
                    </a:lnTo>
                    <a:lnTo>
                      <a:pt x="121" y="27"/>
                    </a:lnTo>
                    <a:lnTo>
                      <a:pt x="126" y="35"/>
                    </a:lnTo>
                    <a:lnTo>
                      <a:pt x="126" y="40"/>
                    </a:lnTo>
                    <a:lnTo>
                      <a:pt x="126" y="45"/>
                    </a:lnTo>
                    <a:lnTo>
                      <a:pt x="126" y="45"/>
                    </a:lnTo>
                    <a:lnTo>
                      <a:pt x="124" y="54"/>
                    </a:lnTo>
                    <a:lnTo>
                      <a:pt x="121" y="61"/>
                    </a:lnTo>
                    <a:lnTo>
                      <a:pt x="114" y="66"/>
                    </a:lnTo>
                    <a:lnTo>
                      <a:pt x="108" y="69"/>
                    </a:lnTo>
                    <a:lnTo>
                      <a:pt x="108" y="69"/>
                    </a:lnTo>
                    <a:lnTo>
                      <a:pt x="108" y="74"/>
                    </a:lnTo>
                    <a:lnTo>
                      <a:pt x="108" y="74"/>
                    </a:lnTo>
                    <a:lnTo>
                      <a:pt x="106" y="81"/>
                    </a:lnTo>
                    <a:lnTo>
                      <a:pt x="104" y="86"/>
                    </a:lnTo>
                    <a:lnTo>
                      <a:pt x="101" y="92"/>
                    </a:lnTo>
                    <a:lnTo>
                      <a:pt x="96" y="96"/>
                    </a:lnTo>
                    <a:lnTo>
                      <a:pt x="93" y="99"/>
                    </a:lnTo>
                    <a:lnTo>
                      <a:pt x="86" y="103"/>
                    </a:lnTo>
                    <a:lnTo>
                      <a:pt x="81" y="104"/>
                    </a:lnTo>
                    <a:lnTo>
                      <a:pt x="74" y="104"/>
                    </a:lnTo>
                    <a:lnTo>
                      <a:pt x="74" y="104"/>
                    </a:lnTo>
                    <a:lnTo>
                      <a:pt x="72" y="104"/>
                    </a:lnTo>
                    <a:lnTo>
                      <a:pt x="72" y="104"/>
                    </a:lnTo>
                    <a:lnTo>
                      <a:pt x="64" y="103"/>
                    </a:lnTo>
                    <a:lnTo>
                      <a:pt x="64" y="103"/>
                    </a:lnTo>
                    <a:lnTo>
                      <a:pt x="62" y="108"/>
                    </a:lnTo>
                    <a:lnTo>
                      <a:pt x="57" y="113"/>
                    </a:lnTo>
                    <a:lnTo>
                      <a:pt x="54" y="116"/>
                    </a:lnTo>
                    <a:lnTo>
                      <a:pt x="47" y="116"/>
                    </a:lnTo>
                    <a:lnTo>
                      <a:pt x="47" y="116"/>
                    </a:lnTo>
                    <a:lnTo>
                      <a:pt x="46" y="116"/>
                    </a:lnTo>
                    <a:lnTo>
                      <a:pt x="46" y="116"/>
                    </a:lnTo>
                    <a:lnTo>
                      <a:pt x="39" y="114"/>
                    </a:lnTo>
                    <a:lnTo>
                      <a:pt x="34" y="109"/>
                    </a:lnTo>
                    <a:lnTo>
                      <a:pt x="30" y="104"/>
                    </a:lnTo>
                    <a:lnTo>
                      <a:pt x="30" y="97"/>
                    </a:lnTo>
                    <a:lnTo>
                      <a:pt x="30" y="97"/>
                    </a:lnTo>
                    <a:lnTo>
                      <a:pt x="30" y="91"/>
                    </a:lnTo>
                    <a:lnTo>
                      <a:pt x="34" y="87"/>
                    </a:lnTo>
                    <a:lnTo>
                      <a:pt x="39" y="84"/>
                    </a:lnTo>
                    <a:lnTo>
                      <a:pt x="44" y="81"/>
                    </a:lnTo>
                    <a:lnTo>
                      <a:pt x="44" y="81"/>
                    </a:lnTo>
                    <a:lnTo>
                      <a:pt x="42" y="76"/>
                    </a:lnTo>
                    <a:lnTo>
                      <a:pt x="42" y="69"/>
                    </a:lnTo>
                    <a:lnTo>
                      <a:pt x="42" y="69"/>
                    </a:lnTo>
                    <a:lnTo>
                      <a:pt x="42" y="64"/>
                    </a:lnTo>
                    <a:lnTo>
                      <a:pt x="46" y="57"/>
                    </a:lnTo>
                    <a:lnTo>
                      <a:pt x="49" y="52"/>
                    </a:lnTo>
                    <a:lnTo>
                      <a:pt x="52" y="47"/>
                    </a:lnTo>
                    <a:lnTo>
                      <a:pt x="57" y="44"/>
                    </a:lnTo>
                    <a:lnTo>
                      <a:pt x="62" y="42"/>
                    </a:lnTo>
                    <a:lnTo>
                      <a:pt x="69" y="40"/>
                    </a:lnTo>
                    <a:lnTo>
                      <a:pt x="74" y="39"/>
                    </a:lnTo>
                    <a:lnTo>
                      <a:pt x="74" y="39"/>
                    </a:lnTo>
                    <a:lnTo>
                      <a:pt x="77" y="39"/>
                    </a:lnTo>
                    <a:lnTo>
                      <a:pt x="77" y="39"/>
                    </a:lnTo>
                    <a:lnTo>
                      <a:pt x="77" y="39"/>
                    </a:lnTo>
                    <a:close/>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8" name="Freeform 102"/>
              <p:cNvSpPr/>
              <p:nvPr>
                <p:custDataLst>
                  <p:tags r:id="rId110"/>
                </p:custDataLst>
              </p:nvPr>
            </p:nvSpPr>
            <p:spPr bwMode="auto">
              <a:xfrm>
                <a:off x="4238625" y="1820863"/>
                <a:ext cx="76200" cy="77788"/>
              </a:xfrm>
              <a:custGeom>
                <a:avLst/>
                <a:gdLst>
                  <a:gd name="T0" fmla="*/ 47 w 96"/>
                  <a:gd name="T1" fmla="*/ 20 h 97"/>
                  <a:gd name="T2" fmla="*/ 56 w 96"/>
                  <a:gd name="T3" fmla="*/ 6 h 97"/>
                  <a:gd name="T4" fmla="*/ 71 w 96"/>
                  <a:gd name="T5" fmla="*/ 0 h 97"/>
                  <a:gd name="T6" fmla="*/ 74 w 96"/>
                  <a:gd name="T7" fmla="*/ 0 h 97"/>
                  <a:gd name="T8" fmla="*/ 79 w 96"/>
                  <a:gd name="T9" fmla="*/ 1 h 97"/>
                  <a:gd name="T10" fmla="*/ 91 w 96"/>
                  <a:gd name="T11" fmla="*/ 8 h 97"/>
                  <a:gd name="T12" fmla="*/ 96 w 96"/>
                  <a:gd name="T13" fmla="*/ 21 h 97"/>
                  <a:gd name="T14" fmla="*/ 96 w 96"/>
                  <a:gd name="T15" fmla="*/ 26 h 97"/>
                  <a:gd name="T16" fmla="*/ 91 w 96"/>
                  <a:gd name="T17" fmla="*/ 42 h 97"/>
                  <a:gd name="T18" fmla="*/ 78 w 96"/>
                  <a:gd name="T19" fmla="*/ 50 h 97"/>
                  <a:gd name="T20" fmla="*/ 78 w 96"/>
                  <a:gd name="T21" fmla="*/ 55 h 97"/>
                  <a:gd name="T22" fmla="*/ 76 w 96"/>
                  <a:gd name="T23" fmla="*/ 62 h 97"/>
                  <a:gd name="T24" fmla="*/ 71 w 96"/>
                  <a:gd name="T25" fmla="*/ 73 h 97"/>
                  <a:gd name="T26" fmla="*/ 63 w 96"/>
                  <a:gd name="T27" fmla="*/ 80 h 97"/>
                  <a:gd name="T28" fmla="*/ 51 w 96"/>
                  <a:gd name="T29" fmla="*/ 85 h 97"/>
                  <a:gd name="T30" fmla="*/ 44 w 96"/>
                  <a:gd name="T31" fmla="*/ 85 h 97"/>
                  <a:gd name="T32" fmla="*/ 42 w 96"/>
                  <a:gd name="T33" fmla="*/ 85 h 97"/>
                  <a:gd name="T34" fmla="*/ 34 w 96"/>
                  <a:gd name="T35" fmla="*/ 84 h 97"/>
                  <a:gd name="T36" fmla="*/ 27 w 96"/>
                  <a:gd name="T37" fmla="*/ 94 h 97"/>
                  <a:gd name="T38" fmla="*/ 17 w 96"/>
                  <a:gd name="T39" fmla="*/ 97 h 97"/>
                  <a:gd name="T40" fmla="*/ 16 w 96"/>
                  <a:gd name="T41" fmla="*/ 97 h 97"/>
                  <a:gd name="T42" fmla="*/ 9 w 96"/>
                  <a:gd name="T43" fmla="*/ 95 h 97"/>
                  <a:gd name="T44" fmla="*/ 0 w 96"/>
                  <a:gd name="T45" fmla="*/ 85 h 97"/>
                  <a:gd name="T46" fmla="*/ 0 w 96"/>
                  <a:gd name="T47" fmla="*/ 78 h 97"/>
                  <a:gd name="T48" fmla="*/ 4 w 96"/>
                  <a:gd name="T49" fmla="*/ 68 h 97"/>
                  <a:gd name="T50" fmla="*/ 14 w 96"/>
                  <a:gd name="T51" fmla="*/ 62 h 97"/>
                  <a:gd name="T52" fmla="*/ 12 w 96"/>
                  <a:gd name="T53" fmla="*/ 57 h 97"/>
                  <a:gd name="T54" fmla="*/ 12 w 96"/>
                  <a:gd name="T55" fmla="*/ 50 h 97"/>
                  <a:gd name="T56" fmla="*/ 16 w 96"/>
                  <a:gd name="T57" fmla="*/ 38 h 97"/>
                  <a:gd name="T58" fmla="*/ 22 w 96"/>
                  <a:gd name="T59" fmla="*/ 28 h 97"/>
                  <a:gd name="T60" fmla="*/ 32 w 96"/>
                  <a:gd name="T61" fmla="*/ 23 h 97"/>
                  <a:gd name="T62" fmla="*/ 44 w 96"/>
                  <a:gd name="T63" fmla="*/ 20 h 97"/>
                  <a:gd name="T64" fmla="*/ 47 w 96"/>
                  <a:gd name="T65" fmla="*/ 20 h 97"/>
                  <a:gd name="T66" fmla="*/ 47 w 96"/>
                  <a:gd name="T67"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7" y="20"/>
                    </a:moveTo>
                    <a:lnTo>
                      <a:pt x="47" y="20"/>
                    </a:lnTo>
                    <a:lnTo>
                      <a:pt x="51" y="13"/>
                    </a:lnTo>
                    <a:lnTo>
                      <a:pt x="56" y="6"/>
                    </a:lnTo>
                    <a:lnTo>
                      <a:pt x="63" y="1"/>
                    </a:lnTo>
                    <a:lnTo>
                      <a:pt x="71" y="0"/>
                    </a:lnTo>
                    <a:lnTo>
                      <a:pt x="71" y="0"/>
                    </a:lnTo>
                    <a:lnTo>
                      <a:pt x="74" y="0"/>
                    </a:lnTo>
                    <a:lnTo>
                      <a:pt x="74" y="0"/>
                    </a:lnTo>
                    <a:lnTo>
                      <a:pt x="79" y="1"/>
                    </a:lnTo>
                    <a:lnTo>
                      <a:pt x="83" y="3"/>
                    </a:lnTo>
                    <a:lnTo>
                      <a:pt x="91" y="8"/>
                    </a:lnTo>
                    <a:lnTo>
                      <a:pt x="96" y="16"/>
                    </a:lnTo>
                    <a:lnTo>
                      <a:pt x="96" y="21"/>
                    </a:lnTo>
                    <a:lnTo>
                      <a:pt x="96" y="26"/>
                    </a:lnTo>
                    <a:lnTo>
                      <a:pt x="96" y="26"/>
                    </a:lnTo>
                    <a:lnTo>
                      <a:pt x="94" y="35"/>
                    </a:lnTo>
                    <a:lnTo>
                      <a:pt x="91" y="42"/>
                    </a:lnTo>
                    <a:lnTo>
                      <a:pt x="84" y="47"/>
                    </a:lnTo>
                    <a:lnTo>
                      <a:pt x="78" y="50"/>
                    </a:lnTo>
                    <a:lnTo>
                      <a:pt x="78" y="50"/>
                    </a:lnTo>
                    <a:lnTo>
                      <a:pt x="78" y="55"/>
                    </a:lnTo>
                    <a:lnTo>
                      <a:pt x="78" y="55"/>
                    </a:lnTo>
                    <a:lnTo>
                      <a:pt x="76" y="62"/>
                    </a:lnTo>
                    <a:lnTo>
                      <a:pt x="74" y="67"/>
                    </a:lnTo>
                    <a:lnTo>
                      <a:pt x="71" y="73"/>
                    </a:lnTo>
                    <a:lnTo>
                      <a:pt x="66" y="77"/>
                    </a:lnTo>
                    <a:lnTo>
                      <a:pt x="63" y="80"/>
                    </a:lnTo>
                    <a:lnTo>
                      <a:pt x="56" y="84"/>
                    </a:lnTo>
                    <a:lnTo>
                      <a:pt x="51" y="85"/>
                    </a:lnTo>
                    <a:lnTo>
                      <a:pt x="44" y="85"/>
                    </a:lnTo>
                    <a:lnTo>
                      <a:pt x="44" y="85"/>
                    </a:lnTo>
                    <a:lnTo>
                      <a:pt x="42" y="85"/>
                    </a:lnTo>
                    <a:lnTo>
                      <a:pt x="42" y="85"/>
                    </a:lnTo>
                    <a:lnTo>
                      <a:pt x="34" y="84"/>
                    </a:lnTo>
                    <a:lnTo>
                      <a:pt x="34" y="84"/>
                    </a:lnTo>
                    <a:lnTo>
                      <a:pt x="32" y="89"/>
                    </a:lnTo>
                    <a:lnTo>
                      <a:pt x="27" y="94"/>
                    </a:lnTo>
                    <a:lnTo>
                      <a:pt x="24" y="97"/>
                    </a:lnTo>
                    <a:lnTo>
                      <a:pt x="17" y="97"/>
                    </a:lnTo>
                    <a:lnTo>
                      <a:pt x="17" y="97"/>
                    </a:lnTo>
                    <a:lnTo>
                      <a:pt x="16" y="97"/>
                    </a:lnTo>
                    <a:lnTo>
                      <a:pt x="16" y="97"/>
                    </a:lnTo>
                    <a:lnTo>
                      <a:pt x="9" y="95"/>
                    </a:lnTo>
                    <a:lnTo>
                      <a:pt x="4" y="90"/>
                    </a:lnTo>
                    <a:lnTo>
                      <a:pt x="0" y="85"/>
                    </a:lnTo>
                    <a:lnTo>
                      <a:pt x="0" y="78"/>
                    </a:lnTo>
                    <a:lnTo>
                      <a:pt x="0" y="78"/>
                    </a:lnTo>
                    <a:lnTo>
                      <a:pt x="0" y="72"/>
                    </a:lnTo>
                    <a:lnTo>
                      <a:pt x="4" y="68"/>
                    </a:lnTo>
                    <a:lnTo>
                      <a:pt x="9" y="65"/>
                    </a:lnTo>
                    <a:lnTo>
                      <a:pt x="14" y="62"/>
                    </a:lnTo>
                    <a:lnTo>
                      <a:pt x="14" y="62"/>
                    </a:lnTo>
                    <a:lnTo>
                      <a:pt x="12" y="57"/>
                    </a:lnTo>
                    <a:lnTo>
                      <a:pt x="12" y="50"/>
                    </a:lnTo>
                    <a:lnTo>
                      <a:pt x="12" y="50"/>
                    </a:lnTo>
                    <a:lnTo>
                      <a:pt x="12" y="45"/>
                    </a:lnTo>
                    <a:lnTo>
                      <a:pt x="16" y="38"/>
                    </a:lnTo>
                    <a:lnTo>
                      <a:pt x="19" y="33"/>
                    </a:lnTo>
                    <a:lnTo>
                      <a:pt x="22" y="28"/>
                    </a:lnTo>
                    <a:lnTo>
                      <a:pt x="27" y="25"/>
                    </a:lnTo>
                    <a:lnTo>
                      <a:pt x="32" y="23"/>
                    </a:lnTo>
                    <a:lnTo>
                      <a:pt x="39" y="21"/>
                    </a:lnTo>
                    <a:lnTo>
                      <a:pt x="44" y="20"/>
                    </a:lnTo>
                    <a:lnTo>
                      <a:pt x="44" y="20"/>
                    </a:lnTo>
                    <a:lnTo>
                      <a:pt x="47" y="20"/>
                    </a:lnTo>
                    <a:lnTo>
                      <a:pt x="47" y="20"/>
                    </a:lnTo>
                    <a:lnTo>
                      <a:pt x="47" y="2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9" name="Freeform 103"/>
              <p:cNvSpPr/>
              <p:nvPr>
                <p:custDataLst>
                  <p:tags r:id="rId111"/>
                </p:custDataLst>
              </p:nvPr>
            </p:nvSpPr>
            <p:spPr bwMode="auto">
              <a:xfrm>
                <a:off x="4214813" y="1806575"/>
                <a:ext cx="117475" cy="115888"/>
              </a:xfrm>
              <a:custGeom>
                <a:avLst/>
                <a:gdLst>
                  <a:gd name="T0" fmla="*/ 59 w 148"/>
                  <a:gd name="T1" fmla="*/ 0 h 146"/>
                  <a:gd name="T2" fmla="*/ 59 w 148"/>
                  <a:gd name="T3" fmla="*/ 0 h 146"/>
                  <a:gd name="T4" fmla="*/ 54 w 148"/>
                  <a:gd name="T5" fmla="*/ 0 h 146"/>
                  <a:gd name="T6" fmla="*/ 54 w 148"/>
                  <a:gd name="T7" fmla="*/ 0 h 146"/>
                  <a:gd name="T8" fmla="*/ 44 w 148"/>
                  <a:gd name="T9" fmla="*/ 5 h 146"/>
                  <a:gd name="T10" fmla="*/ 34 w 148"/>
                  <a:gd name="T11" fmla="*/ 10 h 146"/>
                  <a:gd name="T12" fmla="*/ 25 w 148"/>
                  <a:gd name="T13" fmla="*/ 17 h 146"/>
                  <a:gd name="T14" fmla="*/ 17 w 148"/>
                  <a:gd name="T15" fmla="*/ 25 h 146"/>
                  <a:gd name="T16" fmla="*/ 12 w 148"/>
                  <a:gd name="T17" fmla="*/ 34 h 146"/>
                  <a:gd name="T18" fmla="*/ 7 w 148"/>
                  <a:gd name="T19" fmla="*/ 44 h 146"/>
                  <a:gd name="T20" fmla="*/ 2 w 148"/>
                  <a:gd name="T21" fmla="*/ 54 h 146"/>
                  <a:gd name="T22" fmla="*/ 0 w 148"/>
                  <a:gd name="T23" fmla="*/ 66 h 146"/>
                  <a:gd name="T24" fmla="*/ 0 w 148"/>
                  <a:gd name="T25" fmla="*/ 66 h 146"/>
                  <a:gd name="T26" fmla="*/ 0 w 148"/>
                  <a:gd name="T27" fmla="*/ 81 h 146"/>
                  <a:gd name="T28" fmla="*/ 4 w 148"/>
                  <a:gd name="T29" fmla="*/ 96 h 146"/>
                  <a:gd name="T30" fmla="*/ 10 w 148"/>
                  <a:gd name="T31" fmla="*/ 108 h 146"/>
                  <a:gd name="T32" fmla="*/ 19 w 148"/>
                  <a:gd name="T33" fmla="*/ 119 h 146"/>
                  <a:gd name="T34" fmla="*/ 29 w 148"/>
                  <a:gd name="T35" fmla="*/ 129 h 146"/>
                  <a:gd name="T36" fmla="*/ 41 w 148"/>
                  <a:gd name="T37" fmla="*/ 138 h 146"/>
                  <a:gd name="T38" fmla="*/ 54 w 148"/>
                  <a:gd name="T39" fmla="*/ 143 h 146"/>
                  <a:gd name="T40" fmla="*/ 69 w 148"/>
                  <a:gd name="T41" fmla="*/ 146 h 146"/>
                  <a:gd name="T42" fmla="*/ 69 w 148"/>
                  <a:gd name="T43" fmla="*/ 146 h 146"/>
                  <a:gd name="T44" fmla="*/ 74 w 148"/>
                  <a:gd name="T45" fmla="*/ 146 h 146"/>
                  <a:gd name="T46" fmla="*/ 74 w 148"/>
                  <a:gd name="T47" fmla="*/ 146 h 146"/>
                  <a:gd name="T48" fmla="*/ 89 w 148"/>
                  <a:gd name="T49" fmla="*/ 144 h 146"/>
                  <a:gd name="T50" fmla="*/ 101 w 148"/>
                  <a:gd name="T51" fmla="*/ 141 h 146"/>
                  <a:gd name="T52" fmla="*/ 114 w 148"/>
                  <a:gd name="T53" fmla="*/ 134 h 146"/>
                  <a:gd name="T54" fmla="*/ 124 w 148"/>
                  <a:gd name="T55" fmla="*/ 126 h 146"/>
                  <a:gd name="T56" fmla="*/ 133 w 148"/>
                  <a:gd name="T57" fmla="*/ 116 h 146"/>
                  <a:gd name="T58" fmla="*/ 141 w 148"/>
                  <a:gd name="T59" fmla="*/ 104 h 146"/>
                  <a:gd name="T60" fmla="*/ 146 w 148"/>
                  <a:gd name="T61" fmla="*/ 92 h 146"/>
                  <a:gd name="T62" fmla="*/ 148 w 148"/>
                  <a:gd name="T63" fmla="*/ 77 h 146"/>
                  <a:gd name="T64" fmla="*/ 148 w 148"/>
                  <a:gd name="T65" fmla="*/ 77 h 146"/>
                  <a:gd name="T66" fmla="*/ 148 w 148"/>
                  <a:gd name="T67" fmla="*/ 64 h 146"/>
                  <a:gd name="T68" fmla="*/ 145 w 148"/>
                  <a:gd name="T69" fmla="*/ 51 h 146"/>
                  <a:gd name="T70" fmla="*/ 141 w 148"/>
                  <a:gd name="T71" fmla="*/ 39 h 146"/>
                  <a:gd name="T72" fmla="*/ 133 w 148"/>
                  <a:gd name="T73" fmla="*/ 27 h 146"/>
                  <a:gd name="T74" fmla="*/ 124 w 148"/>
                  <a:gd name="T75" fmla="*/ 19 h 146"/>
                  <a:gd name="T76" fmla="*/ 114 w 148"/>
                  <a:gd name="T77" fmla="*/ 10 h 146"/>
                  <a:gd name="T78" fmla="*/ 103 w 148"/>
                  <a:gd name="T79" fmla="*/ 4 h 146"/>
                  <a:gd name="T80" fmla="*/ 89 w 148"/>
                  <a:gd name="T81" fmla="*/ 0 h 146"/>
                  <a:gd name="T82" fmla="*/ 59 w 148"/>
                  <a:gd name="T8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46">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0" name="Freeform 104"/>
              <p:cNvSpPr/>
              <p:nvPr>
                <p:custDataLst>
                  <p:tags r:id="rId112"/>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1" name="Freeform 105"/>
              <p:cNvSpPr/>
              <p:nvPr>
                <p:custDataLst>
                  <p:tags r:id="rId113"/>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2" name="Freeform 106"/>
              <p:cNvSpPr/>
              <p:nvPr>
                <p:custDataLst>
                  <p:tags r:id="rId114"/>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3" name="Freeform 107"/>
              <p:cNvSpPr/>
              <p:nvPr>
                <p:custDataLst>
                  <p:tags r:id="rId115"/>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4" name="Freeform 108"/>
              <p:cNvSpPr/>
              <p:nvPr>
                <p:custDataLst>
                  <p:tags r:id="rId116"/>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5" name="Freeform 109"/>
              <p:cNvSpPr/>
              <p:nvPr>
                <p:custDataLst>
                  <p:tags r:id="rId117"/>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6" name="Freeform 110"/>
              <p:cNvSpPr/>
              <p:nvPr>
                <p:custDataLst>
                  <p:tags r:id="rId118"/>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7" name="Freeform 111"/>
              <p:cNvSpPr/>
              <p:nvPr>
                <p:custDataLst>
                  <p:tags r:id="rId119"/>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8" name="Freeform 112"/>
              <p:cNvSpPr>
                <a:spLocks noEditPoints="1"/>
              </p:cNvSpPr>
              <p:nvPr>
                <p:custDataLst>
                  <p:tags r:id="rId120"/>
                </p:custDataLst>
              </p:nvPr>
            </p:nvSpPr>
            <p:spPr bwMode="auto">
              <a:xfrm>
                <a:off x="4151313" y="1797050"/>
                <a:ext cx="322263" cy="250825"/>
              </a:xfrm>
              <a:custGeom>
                <a:avLst/>
                <a:gdLst>
                  <a:gd name="T0" fmla="*/ 0 w 406"/>
                  <a:gd name="T1" fmla="*/ 143 h 316"/>
                  <a:gd name="T2" fmla="*/ 6 w 406"/>
                  <a:gd name="T3" fmla="*/ 195 h 316"/>
                  <a:gd name="T4" fmla="*/ 27 w 406"/>
                  <a:gd name="T5" fmla="*/ 240 h 316"/>
                  <a:gd name="T6" fmla="*/ 58 w 406"/>
                  <a:gd name="T7" fmla="*/ 276 h 316"/>
                  <a:gd name="T8" fmla="*/ 97 w 406"/>
                  <a:gd name="T9" fmla="*/ 302 h 316"/>
                  <a:gd name="T10" fmla="*/ 142 w 406"/>
                  <a:gd name="T11" fmla="*/ 314 h 316"/>
                  <a:gd name="T12" fmla="*/ 278 w 406"/>
                  <a:gd name="T13" fmla="*/ 316 h 316"/>
                  <a:gd name="T14" fmla="*/ 315 w 406"/>
                  <a:gd name="T15" fmla="*/ 309 h 316"/>
                  <a:gd name="T16" fmla="*/ 349 w 406"/>
                  <a:gd name="T17" fmla="*/ 292 h 316"/>
                  <a:gd name="T18" fmla="*/ 376 w 406"/>
                  <a:gd name="T19" fmla="*/ 266 h 316"/>
                  <a:gd name="T20" fmla="*/ 396 w 406"/>
                  <a:gd name="T21" fmla="*/ 232 h 316"/>
                  <a:gd name="T22" fmla="*/ 404 w 406"/>
                  <a:gd name="T23" fmla="*/ 192 h 316"/>
                  <a:gd name="T24" fmla="*/ 406 w 406"/>
                  <a:gd name="T25" fmla="*/ 120 h 316"/>
                  <a:gd name="T26" fmla="*/ 401 w 406"/>
                  <a:gd name="T27" fmla="*/ 84 h 316"/>
                  <a:gd name="T28" fmla="*/ 387 w 406"/>
                  <a:gd name="T29" fmla="*/ 54 h 316"/>
                  <a:gd name="T30" fmla="*/ 366 w 406"/>
                  <a:gd name="T31" fmla="*/ 27 h 316"/>
                  <a:gd name="T32" fmla="*/ 339 w 406"/>
                  <a:gd name="T33" fmla="*/ 11 h 316"/>
                  <a:gd name="T34" fmla="*/ 307 w 406"/>
                  <a:gd name="T35" fmla="*/ 0 h 316"/>
                  <a:gd name="T36" fmla="*/ 131 w 406"/>
                  <a:gd name="T37" fmla="*/ 0 h 316"/>
                  <a:gd name="T38" fmla="*/ 92 w 406"/>
                  <a:gd name="T39" fmla="*/ 7 h 316"/>
                  <a:gd name="T40" fmla="*/ 58 w 406"/>
                  <a:gd name="T41" fmla="*/ 24 h 316"/>
                  <a:gd name="T42" fmla="*/ 30 w 406"/>
                  <a:gd name="T43" fmla="*/ 52 h 316"/>
                  <a:gd name="T44" fmla="*/ 10 w 406"/>
                  <a:gd name="T45" fmla="*/ 86 h 316"/>
                  <a:gd name="T46" fmla="*/ 1 w 406"/>
                  <a:gd name="T47" fmla="*/ 128 h 316"/>
                  <a:gd name="T48" fmla="*/ 23 w 406"/>
                  <a:gd name="T49" fmla="*/ 141 h 316"/>
                  <a:gd name="T50" fmla="*/ 25 w 406"/>
                  <a:gd name="T51" fmla="*/ 118 h 316"/>
                  <a:gd name="T52" fmla="*/ 37 w 406"/>
                  <a:gd name="T53" fmla="*/ 86 h 316"/>
                  <a:gd name="T54" fmla="*/ 55 w 406"/>
                  <a:gd name="T55" fmla="*/ 59 h 316"/>
                  <a:gd name="T56" fmla="*/ 80 w 406"/>
                  <a:gd name="T57" fmla="*/ 39 h 316"/>
                  <a:gd name="T58" fmla="*/ 109 w 406"/>
                  <a:gd name="T59" fmla="*/ 27 h 316"/>
                  <a:gd name="T60" fmla="*/ 295 w 406"/>
                  <a:gd name="T61" fmla="*/ 26 h 316"/>
                  <a:gd name="T62" fmla="*/ 329 w 406"/>
                  <a:gd name="T63" fmla="*/ 32 h 316"/>
                  <a:gd name="T64" fmla="*/ 367 w 406"/>
                  <a:gd name="T65" fmla="*/ 68 h 316"/>
                  <a:gd name="T66" fmla="*/ 382 w 406"/>
                  <a:gd name="T67" fmla="*/ 120 h 316"/>
                  <a:gd name="T68" fmla="*/ 382 w 406"/>
                  <a:gd name="T69" fmla="*/ 190 h 316"/>
                  <a:gd name="T70" fmla="*/ 374 w 406"/>
                  <a:gd name="T71" fmla="*/ 222 h 316"/>
                  <a:gd name="T72" fmla="*/ 337 w 406"/>
                  <a:gd name="T73" fmla="*/ 272 h 316"/>
                  <a:gd name="T74" fmla="*/ 308 w 406"/>
                  <a:gd name="T75" fmla="*/ 286 h 316"/>
                  <a:gd name="T76" fmla="*/ 278 w 406"/>
                  <a:gd name="T77" fmla="*/ 291 h 316"/>
                  <a:gd name="T78" fmla="*/ 146 w 406"/>
                  <a:gd name="T79" fmla="*/ 291 h 316"/>
                  <a:gd name="T80" fmla="*/ 105 w 406"/>
                  <a:gd name="T81" fmla="*/ 279 h 316"/>
                  <a:gd name="T82" fmla="*/ 72 w 406"/>
                  <a:gd name="T83" fmla="*/ 257 h 316"/>
                  <a:gd name="T84" fmla="*/ 47 w 406"/>
                  <a:gd name="T85" fmla="*/ 225 h 316"/>
                  <a:gd name="T86" fmla="*/ 28 w 406"/>
                  <a:gd name="T87" fmla="*/ 187 h 316"/>
                  <a:gd name="T88" fmla="*/ 23 w 406"/>
                  <a:gd name="T89"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0" y="141"/>
                    </a:moveTo>
                    <a:lnTo>
                      <a:pt x="0" y="143"/>
                    </a:lnTo>
                    <a:lnTo>
                      <a:pt x="0" y="143"/>
                    </a:lnTo>
                    <a:lnTo>
                      <a:pt x="1" y="161"/>
                    </a:lnTo>
                    <a:lnTo>
                      <a:pt x="3" y="178"/>
                    </a:lnTo>
                    <a:lnTo>
                      <a:pt x="6" y="195"/>
                    </a:lnTo>
                    <a:lnTo>
                      <a:pt x="13" y="210"/>
                    </a:lnTo>
                    <a:lnTo>
                      <a:pt x="20" y="225"/>
                    </a:lnTo>
                    <a:lnTo>
                      <a:pt x="27" y="240"/>
                    </a:lnTo>
                    <a:lnTo>
                      <a:pt x="37" y="254"/>
                    </a:lnTo>
                    <a:lnTo>
                      <a:pt x="47" y="266"/>
                    </a:lnTo>
                    <a:lnTo>
                      <a:pt x="58" y="276"/>
                    </a:lnTo>
                    <a:lnTo>
                      <a:pt x="70" y="286"/>
                    </a:lnTo>
                    <a:lnTo>
                      <a:pt x="84" y="296"/>
                    </a:lnTo>
                    <a:lnTo>
                      <a:pt x="97" y="302"/>
                    </a:lnTo>
                    <a:lnTo>
                      <a:pt x="112" y="307"/>
                    </a:lnTo>
                    <a:lnTo>
                      <a:pt x="127" y="312"/>
                    </a:lnTo>
                    <a:lnTo>
                      <a:pt x="142" y="314"/>
                    </a:lnTo>
                    <a:lnTo>
                      <a:pt x="159" y="316"/>
                    </a:lnTo>
                    <a:lnTo>
                      <a:pt x="278" y="316"/>
                    </a:lnTo>
                    <a:lnTo>
                      <a:pt x="278" y="316"/>
                    </a:lnTo>
                    <a:lnTo>
                      <a:pt x="292" y="316"/>
                    </a:lnTo>
                    <a:lnTo>
                      <a:pt x="303" y="312"/>
                    </a:lnTo>
                    <a:lnTo>
                      <a:pt x="315" y="309"/>
                    </a:lnTo>
                    <a:lnTo>
                      <a:pt x="327" y="306"/>
                    </a:lnTo>
                    <a:lnTo>
                      <a:pt x="339" y="299"/>
                    </a:lnTo>
                    <a:lnTo>
                      <a:pt x="349" y="292"/>
                    </a:lnTo>
                    <a:lnTo>
                      <a:pt x="359" y="284"/>
                    </a:lnTo>
                    <a:lnTo>
                      <a:pt x="369" y="276"/>
                    </a:lnTo>
                    <a:lnTo>
                      <a:pt x="376" y="266"/>
                    </a:lnTo>
                    <a:lnTo>
                      <a:pt x="384" y="255"/>
                    </a:lnTo>
                    <a:lnTo>
                      <a:pt x="391" y="244"/>
                    </a:lnTo>
                    <a:lnTo>
                      <a:pt x="396" y="232"/>
                    </a:lnTo>
                    <a:lnTo>
                      <a:pt x="399" y="219"/>
                    </a:lnTo>
                    <a:lnTo>
                      <a:pt x="402" y="207"/>
                    </a:lnTo>
                    <a:lnTo>
                      <a:pt x="404" y="192"/>
                    </a:lnTo>
                    <a:lnTo>
                      <a:pt x="406" y="178"/>
                    </a:lnTo>
                    <a:lnTo>
                      <a:pt x="406" y="120"/>
                    </a:lnTo>
                    <a:lnTo>
                      <a:pt x="406" y="120"/>
                    </a:lnTo>
                    <a:lnTo>
                      <a:pt x="406" y="108"/>
                    </a:lnTo>
                    <a:lnTo>
                      <a:pt x="404" y="96"/>
                    </a:lnTo>
                    <a:lnTo>
                      <a:pt x="401" y="84"/>
                    </a:lnTo>
                    <a:lnTo>
                      <a:pt x="397" y="74"/>
                    </a:lnTo>
                    <a:lnTo>
                      <a:pt x="392" y="63"/>
                    </a:lnTo>
                    <a:lnTo>
                      <a:pt x="387" y="54"/>
                    </a:lnTo>
                    <a:lnTo>
                      <a:pt x="381" y="44"/>
                    </a:lnTo>
                    <a:lnTo>
                      <a:pt x="374" y="36"/>
                    </a:lnTo>
                    <a:lnTo>
                      <a:pt x="366" y="27"/>
                    </a:lnTo>
                    <a:lnTo>
                      <a:pt x="357" y="21"/>
                    </a:lnTo>
                    <a:lnTo>
                      <a:pt x="347" y="16"/>
                    </a:lnTo>
                    <a:lnTo>
                      <a:pt x="339" y="11"/>
                    </a:lnTo>
                    <a:lnTo>
                      <a:pt x="329" y="5"/>
                    </a:lnTo>
                    <a:lnTo>
                      <a:pt x="317" y="4"/>
                    </a:lnTo>
                    <a:lnTo>
                      <a:pt x="307" y="0"/>
                    </a:lnTo>
                    <a:lnTo>
                      <a:pt x="295" y="0"/>
                    </a:lnTo>
                    <a:lnTo>
                      <a:pt x="131" y="0"/>
                    </a:lnTo>
                    <a:lnTo>
                      <a:pt x="131" y="0"/>
                    </a:lnTo>
                    <a:lnTo>
                      <a:pt x="117" y="0"/>
                    </a:lnTo>
                    <a:lnTo>
                      <a:pt x="104" y="4"/>
                    </a:lnTo>
                    <a:lnTo>
                      <a:pt x="92" y="7"/>
                    </a:lnTo>
                    <a:lnTo>
                      <a:pt x="80" y="12"/>
                    </a:lnTo>
                    <a:lnTo>
                      <a:pt x="69" y="17"/>
                    </a:lnTo>
                    <a:lnTo>
                      <a:pt x="58" y="24"/>
                    </a:lnTo>
                    <a:lnTo>
                      <a:pt x="48" y="32"/>
                    </a:lnTo>
                    <a:lnTo>
                      <a:pt x="38" y="42"/>
                    </a:lnTo>
                    <a:lnTo>
                      <a:pt x="30" y="52"/>
                    </a:lnTo>
                    <a:lnTo>
                      <a:pt x="23" y="63"/>
                    </a:lnTo>
                    <a:lnTo>
                      <a:pt x="16" y="74"/>
                    </a:lnTo>
                    <a:lnTo>
                      <a:pt x="10" y="86"/>
                    </a:lnTo>
                    <a:lnTo>
                      <a:pt x="6" y="99"/>
                    </a:lnTo>
                    <a:lnTo>
                      <a:pt x="3" y="113"/>
                    </a:lnTo>
                    <a:lnTo>
                      <a:pt x="1" y="128"/>
                    </a:lnTo>
                    <a:lnTo>
                      <a:pt x="0" y="141"/>
                    </a:lnTo>
                    <a:lnTo>
                      <a:pt x="0" y="141"/>
                    </a:lnTo>
                    <a:close/>
                    <a:moveTo>
                      <a:pt x="23" y="141"/>
                    </a:moveTo>
                    <a:lnTo>
                      <a:pt x="23" y="141"/>
                    </a:lnTo>
                    <a:lnTo>
                      <a:pt x="23" y="130"/>
                    </a:lnTo>
                    <a:lnTo>
                      <a:pt x="25" y="118"/>
                    </a:lnTo>
                    <a:lnTo>
                      <a:pt x="28" y="108"/>
                    </a:lnTo>
                    <a:lnTo>
                      <a:pt x="32" y="96"/>
                    </a:lnTo>
                    <a:lnTo>
                      <a:pt x="37" y="86"/>
                    </a:lnTo>
                    <a:lnTo>
                      <a:pt x="42" y="76"/>
                    </a:lnTo>
                    <a:lnTo>
                      <a:pt x="48" y="68"/>
                    </a:lnTo>
                    <a:lnTo>
                      <a:pt x="55" y="59"/>
                    </a:lnTo>
                    <a:lnTo>
                      <a:pt x="62" y="52"/>
                    </a:lnTo>
                    <a:lnTo>
                      <a:pt x="70" y="46"/>
                    </a:lnTo>
                    <a:lnTo>
                      <a:pt x="80" y="39"/>
                    </a:lnTo>
                    <a:lnTo>
                      <a:pt x="89" y="34"/>
                    </a:lnTo>
                    <a:lnTo>
                      <a:pt x="99" y="31"/>
                    </a:lnTo>
                    <a:lnTo>
                      <a:pt x="109" y="27"/>
                    </a:lnTo>
                    <a:lnTo>
                      <a:pt x="121" y="26"/>
                    </a:lnTo>
                    <a:lnTo>
                      <a:pt x="131" y="26"/>
                    </a:lnTo>
                    <a:lnTo>
                      <a:pt x="295" y="26"/>
                    </a:lnTo>
                    <a:lnTo>
                      <a:pt x="295" y="26"/>
                    </a:lnTo>
                    <a:lnTo>
                      <a:pt x="312" y="27"/>
                    </a:lnTo>
                    <a:lnTo>
                      <a:pt x="329" y="32"/>
                    </a:lnTo>
                    <a:lnTo>
                      <a:pt x="344" y="42"/>
                    </a:lnTo>
                    <a:lnTo>
                      <a:pt x="357" y="52"/>
                    </a:lnTo>
                    <a:lnTo>
                      <a:pt x="367" y="68"/>
                    </a:lnTo>
                    <a:lnTo>
                      <a:pt x="376" y="83"/>
                    </a:lnTo>
                    <a:lnTo>
                      <a:pt x="381" y="101"/>
                    </a:lnTo>
                    <a:lnTo>
                      <a:pt x="382" y="120"/>
                    </a:lnTo>
                    <a:lnTo>
                      <a:pt x="382" y="178"/>
                    </a:lnTo>
                    <a:lnTo>
                      <a:pt x="382" y="178"/>
                    </a:lnTo>
                    <a:lnTo>
                      <a:pt x="382" y="190"/>
                    </a:lnTo>
                    <a:lnTo>
                      <a:pt x="381" y="202"/>
                    </a:lnTo>
                    <a:lnTo>
                      <a:pt x="377" y="212"/>
                    </a:lnTo>
                    <a:lnTo>
                      <a:pt x="374" y="222"/>
                    </a:lnTo>
                    <a:lnTo>
                      <a:pt x="366" y="242"/>
                    </a:lnTo>
                    <a:lnTo>
                      <a:pt x="352" y="259"/>
                    </a:lnTo>
                    <a:lnTo>
                      <a:pt x="337" y="272"/>
                    </a:lnTo>
                    <a:lnTo>
                      <a:pt x="327" y="277"/>
                    </a:lnTo>
                    <a:lnTo>
                      <a:pt x="319" y="282"/>
                    </a:lnTo>
                    <a:lnTo>
                      <a:pt x="308" y="286"/>
                    </a:lnTo>
                    <a:lnTo>
                      <a:pt x="298" y="289"/>
                    </a:lnTo>
                    <a:lnTo>
                      <a:pt x="288" y="291"/>
                    </a:lnTo>
                    <a:lnTo>
                      <a:pt x="278" y="291"/>
                    </a:lnTo>
                    <a:lnTo>
                      <a:pt x="159" y="291"/>
                    </a:lnTo>
                    <a:lnTo>
                      <a:pt x="159" y="291"/>
                    </a:lnTo>
                    <a:lnTo>
                      <a:pt x="146" y="291"/>
                    </a:lnTo>
                    <a:lnTo>
                      <a:pt x="132" y="287"/>
                    </a:lnTo>
                    <a:lnTo>
                      <a:pt x="119" y="284"/>
                    </a:lnTo>
                    <a:lnTo>
                      <a:pt x="105" y="279"/>
                    </a:lnTo>
                    <a:lnTo>
                      <a:pt x="94" y="274"/>
                    </a:lnTo>
                    <a:lnTo>
                      <a:pt x="84" y="266"/>
                    </a:lnTo>
                    <a:lnTo>
                      <a:pt x="72" y="257"/>
                    </a:lnTo>
                    <a:lnTo>
                      <a:pt x="63" y="247"/>
                    </a:lnTo>
                    <a:lnTo>
                      <a:pt x="53" y="237"/>
                    </a:lnTo>
                    <a:lnTo>
                      <a:pt x="47" y="225"/>
                    </a:lnTo>
                    <a:lnTo>
                      <a:pt x="40" y="213"/>
                    </a:lnTo>
                    <a:lnTo>
                      <a:pt x="33" y="200"/>
                    </a:lnTo>
                    <a:lnTo>
                      <a:pt x="28" y="187"/>
                    </a:lnTo>
                    <a:lnTo>
                      <a:pt x="25" y="173"/>
                    </a:lnTo>
                    <a:lnTo>
                      <a:pt x="23" y="158"/>
                    </a:lnTo>
                    <a:lnTo>
                      <a:pt x="23" y="143"/>
                    </a:lnTo>
                    <a:lnTo>
                      <a:pt x="23" y="141"/>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9" name="Freeform 113"/>
              <p:cNvSpPr/>
              <p:nvPr>
                <p:custDataLst>
                  <p:tags r:id="rId121"/>
                </p:custDataLst>
              </p:nvPr>
            </p:nvSpPr>
            <p:spPr bwMode="auto">
              <a:xfrm>
                <a:off x="4462463" y="1874838"/>
                <a:ext cx="166688" cy="36513"/>
              </a:xfrm>
              <a:custGeom>
                <a:avLst/>
                <a:gdLst>
                  <a:gd name="T0" fmla="*/ 0 w 210"/>
                  <a:gd name="T1" fmla="*/ 45 h 47"/>
                  <a:gd name="T2" fmla="*/ 188 w 210"/>
                  <a:gd name="T3" fmla="*/ 47 h 47"/>
                  <a:gd name="T4" fmla="*/ 188 w 210"/>
                  <a:gd name="T5" fmla="*/ 47 h 47"/>
                  <a:gd name="T6" fmla="*/ 197 w 210"/>
                  <a:gd name="T7" fmla="*/ 45 h 47"/>
                  <a:gd name="T8" fmla="*/ 203 w 210"/>
                  <a:gd name="T9" fmla="*/ 40 h 47"/>
                  <a:gd name="T10" fmla="*/ 208 w 210"/>
                  <a:gd name="T11" fmla="*/ 33 h 47"/>
                  <a:gd name="T12" fmla="*/ 210 w 210"/>
                  <a:gd name="T13" fmla="*/ 25 h 47"/>
                  <a:gd name="T14" fmla="*/ 210 w 210"/>
                  <a:gd name="T15" fmla="*/ 23 h 47"/>
                  <a:gd name="T16" fmla="*/ 210 w 210"/>
                  <a:gd name="T17" fmla="*/ 23 h 47"/>
                  <a:gd name="T18" fmla="*/ 208 w 210"/>
                  <a:gd name="T19" fmla="*/ 15 h 47"/>
                  <a:gd name="T20" fmla="*/ 203 w 210"/>
                  <a:gd name="T21" fmla="*/ 6 h 47"/>
                  <a:gd name="T22" fmla="*/ 197 w 210"/>
                  <a:gd name="T23" fmla="*/ 3 h 47"/>
                  <a:gd name="T24" fmla="*/ 188 w 210"/>
                  <a:gd name="T25" fmla="*/ 1 h 47"/>
                  <a:gd name="T26" fmla="*/ 0 w 210"/>
                  <a:gd name="T27" fmla="*/ 0 h 47"/>
                  <a:gd name="T28" fmla="*/ 0 w 210"/>
                  <a:gd name="T29"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47">
                    <a:moveTo>
                      <a:pt x="0" y="45"/>
                    </a:moveTo>
                    <a:lnTo>
                      <a:pt x="188" y="47"/>
                    </a:lnTo>
                    <a:lnTo>
                      <a:pt x="188" y="47"/>
                    </a:lnTo>
                    <a:lnTo>
                      <a:pt x="197" y="45"/>
                    </a:lnTo>
                    <a:lnTo>
                      <a:pt x="203" y="40"/>
                    </a:lnTo>
                    <a:lnTo>
                      <a:pt x="208" y="33"/>
                    </a:lnTo>
                    <a:lnTo>
                      <a:pt x="210" y="25"/>
                    </a:lnTo>
                    <a:lnTo>
                      <a:pt x="210" y="23"/>
                    </a:lnTo>
                    <a:lnTo>
                      <a:pt x="210" y="23"/>
                    </a:lnTo>
                    <a:lnTo>
                      <a:pt x="208" y="15"/>
                    </a:lnTo>
                    <a:lnTo>
                      <a:pt x="203" y="6"/>
                    </a:lnTo>
                    <a:lnTo>
                      <a:pt x="197" y="3"/>
                    </a:lnTo>
                    <a:lnTo>
                      <a:pt x="188" y="1"/>
                    </a:lnTo>
                    <a:lnTo>
                      <a:pt x="0" y="0"/>
                    </a:lnTo>
                    <a:lnTo>
                      <a:pt x="0"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0" name="Freeform 114"/>
              <p:cNvSpPr/>
              <p:nvPr>
                <p:custDataLst>
                  <p:tags r:id="rId122"/>
                </p:custDataLst>
              </p:nvPr>
            </p:nvSpPr>
            <p:spPr bwMode="auto">
              <a:xfrm>
                <a:off x="3656013" y="2901950"/>
                <a:ext cx="795338" cy="1363663"/>
              </a:xfrm>
              <a:custGeom>
                <a:avLst/>
                <a:gdLst>
                  <a:gd name="T0" fmla="*/ 616 w 1002"/>
                  <a:gd name="T1" fmla="*/ 1718 h 1718"/>
                  <a:gd name="T2" fmla="*/ 0 w 1002"/>
                  <a:gd name="T3" fmla="*/ 1627 h 1718"/>
                  <a:gd name="T4" fmla="*/ 4 w 1002"/>
                  <a:gd name="T5" fmla="*/ 1538 h 1718"/>
                  <a:gd name="T6" fmla="*/ 17 w 1002"/>
                  <a:gd name="T7" fmla="*/ 1198 h 1718"/>
                  <a:gd name="T8" fmla="*/ 47 w 1002"/>
                  <a:gd name="T9" fmla="*/ 674 h 1718"/>
                  <a:gd name="T10" fmla="*/ 89 w 1002"/>
                  <a:gd name="T11" fmla="*/ 47 h 1718"/>
                  <a:gd name="T12" fmla="*/ 116 w 1002"/>
                  <a:gd name="T13" fmla="*/ 35 h 1718"/>
                  <a:gd name="T14" fmla="*/ 167 w 1002"/>
                  <a:gd name="T15" fmla="*/ 17 h 1718"/>
                  <a:gd name="T16" fmla="*/ 215 w 1002"/>
                  <a:gd name="T17" fmla="*/ 5 h 1718"/>
                  <a:gd name="T18" fmla="*/ 259 w 1002"/>
                  <a:gd name="T19" fmla="*/ 0 h 1718"/>
                  <a:gd name="T20" fmla="*/ 299 w 1002"/>
                  <a:gd name="T21" fmla="*/ 0 h 1718"/>
                  <a:gd name="T22" fmla="*/ 334 w 1002"/>
                  <a:gd name="T23" fmla="*/ 3 h 1718"/>
                  <a:gd name="T24" fmla="*/ 383 w 1002"/>
                  <a:gd name="T25" fmla="*/ 17 h 1718"/>
                  <a:gd name="T26" fmla="*/ 435 w 1002"/>
                  <a:gd name="T27" fmla="*/ 42 h 1718"/>
                  <a:gd name="T28" fmla="*/ 474 w 1002"/>
                  <a:gd name="T29" fmla="*/ 70 h 1718"/>
                  <a:gd name="T30" fmla="*/ 497 w 1002"/>
                  <a:gd name="T31" fmla="*/ 95 h 1718"/>
                  <a:gd name="T32" fmla="*/ 512 w 1002"/>
                  <a:gd name="T33" fmla="*/ 112 h 1718"/>
                  <a:gd name="T34" fmla="*/ 519 w 1002"/>
                  <a:gd name="T35" fmla="*/ 104 h 1718"/>
                  <a:gd name="T36" fmla="*/ 558 w 1002"/>
                  <a:gd name="T37" fmla="*/ 70 h 1718"/>
                  <a:gd name="T38" fmla="*/ 598 w 1002"/>
                  <a:gd name="T39" fmla="*/ 42 h 1718"/>
                  <a:gd name="T40" fmla="*/ 652 w 1002"/>
                  <a:gd name="T41" fmla="*/ 18 h 1718"/>
                  <a:gd name="T42" fmla="*/ 699 w 1002"/>
                  <a:gd name="T43" fmla="*/ 5 h 1718"/>
                  <a:gd name="T44" fmla="*/ 734 w 1002"/>
                  <a:gd name="T45" fmla="*/ 1 h 1718"/>
                  <a:gd name="T46" fmla="*/ 771 w 1002"/>
                  <a:gd name="T47" fmla="*/ 1 h 1718"/>
                  <a:gd name="T48" fmla="*/ 811 w 1002"/>
                  <a:gd name="T49" fmla="*/ 7 h 1718"/>
                  <a:gd name="T50" fmla="*/ 853 w 1002"/>
                  <a:gd name="T51" fmla="*/ 18 h 1718"/>
                  <a:gd name="T52" fmla="*/ 897 w 1002"/>
                  <a:gd name="T53" fmla="*/ 37 h 1718"/>
                  <a:gd name="T54" fmla="*/ 918 w 1002"/>
                  <a:gd name="T55" fmla="*/ 48 h 1718"/>
                  <a:gd name="T56" fmla="*/ 959 w 1002"/>
                  <a:gd name="T57" fmla="*/ 674 h 1718"/>
                  <a:gd name="T58" fmla="*/ 987 w 1002"/>
                  <a:gd name="T59" fmla="*/ 1198 h 1718"/>
                  <a:gd name="T60" fmla="*/ 1001 w 1002"/>
                  <a:gd name="T61" fmla="*/ 1536 h 1718"/>
                  <a:gd name="T62" fmla="*/ 1002 w 1002"/>
                  <a:gd name="T63" fmla="*/ 1627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2" h="1718">
                    <a:moveTo>
                      <a:pt x="1002" y="1627"/>
                    </a:moveTo>
                    <a:lnTo>
                      <a:pt x="616" y="1718"/>
                    </a:lnTo>
                    <a:lnTo>
                      <a:pt x="418" y="1718"/>
                    </a:lnTo>
                    <a:lnTo>
                      <a:pt x="0" y="1627"/>
                    </a:lnTo>
                    <a:lnTo>
                      <a:pt x="0" y="1627"/>
                    </a:lnTo>
                    <a:lnTo>
                      <a:pt x="4" y="1538"/>
                    </a:lnTo>
                    <a:lnTo>
                      <a:pt x="5" y="1436"/>
                    </a:lnTo>
                    <a:lnTo>
                      <a:pt x="17" y="1198"/>
                    </a:lnTo>
                    <a:lnTo>
                      <a:pt x="31" y="938"/>
                    </a:lnTo>
                    <a:lnTo>
                      <a:pt x="47" y="674"/>
                    </a:lnTo>
                    <a:lnTo>
                      <a:pt x="76" y="233"/>
                    </a:lnTo>
                    <a:lnTo>
                      <a:pt x="89" y="47"/>
                    </a:lnTo>
                    <a:lnTo>
                      <a:pt x="89" y="47"/>
                    </a:lnTo>
                    <a:lnTo>
                      <a:pt x="116" y="35"/>
                    </a:lnTo>
                    <a:lnTo>
                      <a:pt x="141" y="25"/>
                    </a:lnTo>
                    <a:lnTo>
                      <a:pt x="167" y="17"/>
                    </a:lnTo>
                    <a:lnTo>
                      <a:pt x="192" y="10"/>
                    </a:lnTo>
                    <a:lnTo>
                      <a:pt x="215" y="5"/>
                    </a:lnTo>
                    <a:lnTo>
                      <a:pt x="237" y="1"/>
                    </a:lnTo>
                    <a:lnTo>
                      <a:pt x="259" y="0"/>
                    </a:lnTo>
                    <a:lnTo>
                      <a:pt x="279" y="0"/>
                    </a:lnTo>
                    <a:lnTo>
                      <a:pt x="299" y="0"/>
                    </a:lnTo>
                    <a:lnTo>
                      <a:pt x="318" y="1"/>
                    </a:lnTo>
                    <a:lnTo>
                      <a:pt x="334" y="3"/>
                    </a:lnTo>
                    <a:lnTo>
                      <a:pt x="353" y="7"/>
                    </a:lnTo>
                    <a:lnTo>
                      <a:pt x="383" y="17"/>
                    </a:lnTo>
                    <a:lnTo>
                      <a:pt x="410" y="28"/>
                    </a:lnTo>
                    <a:lnTo>
                      <a:pt x="435" y="42"/>
                    </a:lnTo>
                    <a:lnTo>
                      <a:pt x="455" y="55"/>
                    </a:lnTo>
                    <a:lnTo>
                      <a:pt x="474" y="70"/>
                    </a:lnTo>
                    <a:lnTo>
                      <a:pt x="487" y="84"/>
                    </a:lnTo>
                    <a:lnTo>
                      <a:pt x="497" y="95"/>
                    </a:lnTo>
                    <a:lnTo>
                      <a:pt x="506" y="104"/>
                    </a:lnTo>
                    <a:lnTo>
                      <a:pt x="512" y="112"/>
                    </a:lnTo>
                    <a:lnTo>
                      <a:pt x="512" y="112"/>
                    </a:lnTo>
                    <a:lnTo>
                      <a:pt x="519" y="104"/>
                    </a:lnTo>
                    <a:lnTo>
                      <a:pt x="541" y="84"/>
                    </a:lnTo>
                    <a:lnTo>
                      <a:pt x="558" y="70"/>
                    </a:lnTo>
                    <a:lnTo>
                      <a:pt x="576" y="57"/>
                    </a:lnTo>
                    <a:lnTo>
                      <a:pt x="598" y="42"/>
                    </a:lnTo>
                    <a:lnTo>
                      <a:pt x="623" y="30"/>
                    </a:lnTo>
                    <a:lnTo>
                      <a:pt x="652" y="18"/>
                    </a:lnTo>
                    <a:lnTo>
                      <a:pt x="683" y="8"/>
                    </a:lnTo>
                    <a:lnTo>
                      <a:pt x="699" y="5"/>
                    </a:lnTo>
                    <a:lnTo>
                      <a:pt x="717" y="3"/>
                    </a:lnTo>
                    <a:lnTo>
                      <a:pt x="734" y="1"/>
                    </a:lnTo>
                    <a:lnTo>
                      <a:pt x="752" y="1"/>
                    </a:lnTo>
                    <a:lnTo>
                      <a:pt x="771" y="1"/>
                    </a:lnTo>
                    <a:lnTo>
                      <a:pt x="791" y="3"/>
                    </a:lnTo>
                    <a:lnTo>
                      <a:pt x="811" y="7"/>
                    </a:lnTo>
                    <a:lnTo>
                      <a:pt x="831" y="12"/>
                    </a:lnTo>
                    <a:lnTo>
                      <a:pt x="853" y="18"/>
                    </a:lnTo>
                    <a:lnTo>
                      <a:pt x="875" y="27"/>
                    </a:lnTo>
                    <a:lnTo>
                      <a:pt x="897" y="37"/>
                    </a:lnTo>
                    <a:lnTo>
                      <a:pt x="918" y="48"/>
                    </a:lnTo>
                    <a:lnTo>
                      <a:pt x="918" y="48"/>
                    </a:lnTo>
                    <a:lnTo>
                      <a:pt x="932" y="233"/>
                    </a:lnTo>
                    <a:lnTo>
                      <a:pt x="959" y="674"/>
                    </a:lnTo>
                    <a:lnTo>
                      <a:pt x="974" y="936"/>
                    </a:lnTo>
                    <a:lnTo>
                      <a:pt x="987" y="1198"/>
                    </a:lnTo>
                    <a:lnTo>
                      <a:pt x="997" y="1434"/>
                    </a:lnTo>
                    <a:lnTo>
                      <a:pt x="1001" y="1536"/>
                    </a:lnTo>
                    <a:lnTo>
                      <a:pt x="1002" y="1627"/>
                    </a:lnTo>
                    <a:lnTo>
                      <a:pt x="1002" y="1627"/>
                    </a:lnTo>
                    <a:close/>
                  </a:path>
                </a:pathLst>
              </a:custGeom>
              <a:solidFill>
                <a:srgbClr val="D1B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1" name="Freeform 115"/>
              <p:cNvSpPr/>
              <p:nvPr>
                <p:custDataLst>
                  <p:tags r:id="rId123"/>
                </p:custDataLst>
              </p:nvPr>
            </p:nvSpPr>
            <p:spPr bwMode="auto">
              <a:xfrm>
                <a:off x="3894138" y="2901950"/>
                <a:ext cx="334963" cy="214313"/>
              </a:xfrm>
              <a:custGeom>
                <a:avLst/>
                <a:gdLst>
                  <a:gd name="T0" fmla="*/ 0 w 423"/>
                  <a:gd name="T1" fmla="*/ 0 h 268"/>
                  <a:gd name="T2" fmla="*/ 85 w 423"/>
                  <a:gd name="T3" fmla="*/ 267 h 268"/>
                  <a:gd name="T4" fmla="*/ 211 w 423"/>
                  <a:gd name="T5" fmla="*/ 154 h 268"/>
                  <a:gd name="T6" fmla="*/ 337 w 423"/>
                  <a:gd name="T7" fmla="*/ 268 h 268"/>
                  <a:gd name="T8" fmla="*/ 423 w 423"/>
                  <a:gd name="T9" fmla="*/ 0 h 268"/>
                  <a:gd name="T10" fmla="*/ 211 w 423"/>
                  <a:gd name="T11" fmla="*/ 112 h 268"/>
                  <a:gd name="T12" fmla="*/ 0 w 423"/>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423" h="268">
                    <a:moveTo>
                      <a:pt x="0" y="0"/>
                    </a:moveTo>
                    <a:lnTo>
                      <a:pt x="85" y="267"/>
                    </a:lnTo>
                    <a:lnTo>
                      <a:pt x="211" y="154"/>
                    </a:lnTo>
                    <a:lnTo>
                      <a:pt x="337" y="268"/>
                    </a:lnTo>
                    <a:lnTo>
                      <a:pt x="423" y="0"/>
                    </a:lnTo>
                    <a:lnTo>
                      <a:pt x="211" y="112"/>
                    </a:lnTo>
                    <a:lnTo>
                      <a:pt x="0" y="0"/>
                    </a:lnTo>
                    <a:close/>
                  </a:path>
                </a:pathLst>
              </a:custGeom>
              <a:solidFill>
                <a:srgbClr val="C2B0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2" name="Freeform 116"/>
              <p:cNvSpPr/>
              <p:nvPr>
                <p:custDataLst>
                  <p:tags r:id="rId124"/>
                </p:custDataLst>
              </p:nvPr>
            </p:nvSpPr>
            <p:spPr bwMode="auto">
              <a:xfrm>
                <a:off x="3894138" y="2846388"/>
                <a:ext cx="168275" cy="227013"/>
              </a:xfrm>
              <a:custGeom>
                <a:avLst/>
                <a:gdLst>
                  <a:gd name="T0" fmla="*/ 211 w 211"/>
                  <a:gd name="T1" fmla="*/ 183 h 286"/>
                  <a:gd name="T2" fmla="*/ 80 w 211"/>
                  <a:gd name="T3" fmla="*/ 0 h 286"/>
                  <a:gd name="T4" fmla="*/ 0 w 211"/>
                  <a:gd name="T5" fmla="*/ 71 h 286"/>
                  <a:gd name="T6" fmla="*/ 87 w 211"/>
                  <a:gd name="T7" fmla="*/ 286 h 286"/>
                  <a:gd name="T8" fmla="*/ 211 w 211"/>
                  <a:gd name="T9" fmla="*/ 183 h 286"/>
                </a:gdLst>
                <a:ahLst/>
                <a:cxnLst>
                  <a:cxn ang="0">
                    <a:pos x="T0" y="T1"/>
                  </a:cxn>
                  <a:cxn ang="0">
                    <a:pos x="T2" y="T3"/>
                  </a:cxn>
                  <a:cxn ang="0">
                    <a:pos x="T4" y="T5"/>
                  </a:cxn>
                  <a:cxn ang="0">
                    <a:pos x="T6" y="T7"/>
                  </a:cxn>
                  <a:cxn ang="0">
                    <a:pos x="T8" y="T9"/>
                  </a:cxn>
                </a:cxnLst>
                <a:rect l="0" t="0" r="r" b="b"/>
                <a:pathLst>
                  <a:path w="211" h="286">
                    <a:moveTo>
                      <a:pt x="211" y="183"/>
                    </a:moveTo>
                    <a:lnTo>
                      <a:pt x="80" y="0"/>
                    </a:lnTo>
                    <a:lnTo>
                      <a:pt x="0" y="71"/>
                    </a:lnTo>
                    <a:lnTo>
                      <a:pt x="87" y="286"/>
                    </a:lnTo>
                    <a:lnTo>
                      <a:pt x="211"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3" name="Freeform 117"/>
              <p:cNvSpPr/>
              <p:nvPr>
                <p:custDataLst>
                  <p:tags r:id="rId125"/>
                </p:custDataLst>
              </p:nvPr>
            </p:nvSpPr>
            <p:spPr bwMode="auto">
              <a:xfrm>
                <a:off x="4062413" y="2846388"/>
                <a:ext cx="166688" cy="228600"/>
              </a:xfrm>
              <a:custGeom>
                <a:avLst/>
                <a:gdLst>
                  <a:gd name="T0" fmla="*/ 0 w 212"/>
                  <a:gd name="T1" fmla="*/ 183 h 287"/>
                  <a:gd name="T2" fmla="*/ 131 w 212"/>
                  <a:gd name="T3" fmla="*/ 0 h 287"/>
                  <a:gd name="T4" fmla="*/ 212 w 212"/>
                  <a:gd name="T5" fmla="*/ 71 h 287"/>
                  <a:gd name="T6" fmla="*/ 123 w 212"/>
                  <a:gd name="T7" fmla="*/ 287 h 287"/>
                  <a:gd name="T8" fmla="*/ 0 w 212"/>
                  <a:gd name="T9" fmla="*/ 183 h 287"/>
                </a:gdLst>
                <a:ahLst/>
                <a:cxnLst>
                  <a:cxn ang="0">
                    <a:pos x="T0" y="T1"/>
                  </a:cxn>
                  <a:cxn ang="0">
                    <a:pos x="T2" y="T3"/>
                  </a:cxn>
                  <a:cxn ang="0">
                    <a:pos x="T4" y="T5"/>
                  </a:cxn>
                  <a:cxn ang="0">
                    <a:pos x="T6" y="T7"/>
                  </a:cxn>
                  <a:cxn ang="0">
                    <a:pos x="T8" y="T9"/>
                  </a:cxn>
                </a:cxnLst>
                <a:rect l="0" t="0" r="r" b="b"/>
                <a:pathLst>
                  <a:path w="212" h="287">
                    <a:moveTo>
                      <a:pt x="0" y="183"/>
                    </a:moveTo>
                    <a:lnTo>
                      <a:pt x="131" y="0"/>
                    </a:lnTo>
                    <a:lnTo>
                      <a:pt x="212" y="71"/>
                    </a:lnTo>
                    <a:lnTo>
                      <a:pt x="123" y="287"/>
                    </a:lnTo>
                    <a:lnTo>
                      <a:pt x="0"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4" name="Freeform 118"/>
              <p:cNvSpPr/>
              <p:nvPr>
                <p:custDataLst>
                  <p:tags r:id="rId126"/>
                </p:custDataLst>
              </p:nvPr>
            </p:nvSpPr>
            <p:spPr bwMode="auto">
              <a:xfrm>
                <a:off x="3613150" y="2884488"/>
                <a:ext cx="300038" cy="1465263"/>
              </a:xfrm>
              <a:custGeom>
                <a:avLst/>
                <a:gdLst>
                  <a:gd name="T0" fmla="*/ 379 w 379"/>
                  <a:gd name="T1" fmla="*/ 0 h 1847"/>
                  <a:gd name="T2" fmla="*/ 377 w 379"/>
                  <a:gd name="T3" fmla="*/ 1847 h 1847"/>
                  <a:gd name="T4" fmla="*/ 0 w 379"/>
                  <a:gd name="T5" fmla="*/ 1847 h 1847"/>
                  <a:gd name="T6" fmla="*/ 117 w 379"/>
                  <a:gd name="T7" fmla="*/ 91 h 1847"/>
                  <a:gd name="T8" fmla="*/ 117 w 379"/>
                  <a:gd name="T9" fmla="*/ 91 h 1847"/>
                  <a:gd name="T10" fmla="*/ 116 w 379"/>
                  <a:gd name="T11" fmla="*/ 86 h 1847"/>
                  <a:gd name="T12" fmla="*/ 116 w 379"/>
                  <a:gd name="T13" fmla="*/ 81 h 1847"/>
                  <a:gd name="T14" fmla="*/ 119 w 379"/>
                  <a:gd name="T15" fmla="*/ 71 h 1847"/>
                  <a:gd name="T16" fmla="*/ 126 w 379"/>
                  <a:gd name="T17" fmla="*/ 64 h 1847"/>
                  <a:gd name="T18" fmla="*/ 131 w 379"/>
                  <a:gd name="T19" fmla="*/ 61 h 1847"/>
                  <a:gd name="T20" fmla="*/ 136 w 379"/>
                  <a:gd name="T21" fmla="*/ 59 h 1847"/>
                  <a:gd name="T22" fmla="*/ 379 w 379"/>
                  <a:gd name="T23" fmla="*/ 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9" h="1847">
                    <a:moveTo>
                      <a:pt x="379" y="0"/>
                    </a:moveTo>
                    <a:lnTo>
                      <a:pt x="377" y="1847"/>
                    </a:lnTo>
                    <a:lnTo>
                      <a:pt x="0" y="1847"/>
                    </a:lnTo>
                    <a:lnTo>
                      <a:pt x="117" y="91"/>
                    </a:lnTo>
                    <a:lnTo>
                      <a:pt x="117" y="91"/>
                    </a:lnTo>
                    <a:lnTo>
                      <a:pt x="116" y="86"/>
                    </a:lnTo>
                    <a:lnTo>
                      <a:pt x="116" y="81"/>
                    </a:lnTo>
                    <a:lnTo>
                      <a:pt x="119" y="71"/>
                    </a:lnTo>
                    <a:lnTo>
                      <a:pt x="126" y="64"/>
                    </a:lnTo>
                    <a:lnTo>
                      <a:pt x="131" y="61"/>
                    </a:lnTo>
                    <a:lnTo>
                      <a:pt x="136" y="59"/>
                    </a:lnTo>
                    <a:lnTo>
                      <a:pt x="379"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5" name="Freeform 119"/>
              <p:cNvSpPr/>
              <p:nvPr>
                <p:custDataLst>
                  <p:tags r:id="rId127"/>
                </p:custDataLst>
              </p:nvPr>
            </p:nvSpPr>
            <p:spPr bwMode="auto">
              <a:xfrm>
                <a:off x="4206875" y="2884488"/>
                <a:ext cx="300038" cy="1466850"/>
              </a:xfrm>
              <a:custGeom>
                <a:avLst/>
                <a:gdLst>
                  <a:gd name="T0" fmla="*/ 2 w 378"/>
                  <a:gd name="T1" fmla="*/ 0 h 1849"/>
                  <a:gd name="T2" fmla="*/ 0 w 378"/>
                  <a:gd name="T3" fmla="*/ 1847 h 1849"/>
                  <a:gd name="T4" fmla="*/ 378 w 378"/>
                  <a:gd name="T5" fmla="*/ 1849 h 1849"/>
                  <a:gd name="T6" fmla="*/ 265 w 378"/>
                  <a:gd name="T7" fmla="*/ 93 h 1849"/>
                  <a:gd name="T8" fmla="*/ 265 w 378"/>
                  <a:gd name="T9" fmla="*/ 93 h 1849"/>
                  <a:gd name="T10" fmla="*/ 265 w 378"/>
                  <a:gd name="T11" fmla="*/ 88 h 1849"/>
                  <a:gd name="T12" fmla="*/ 265 w 378"/>
                  <a:gd name="T13" fmla="*/ 81 h 1849"/>
                  <a:gd name="T14" fmla="*/ 262 w 378"/>
                  <a:gd name="T15" fmla="*/ 72 h 1849"/>
                  <a:gd name="T16" fmla="*/ 255 w 378"/>
                  <a:gd name="T17" fmla="*/ 64 h 1849"/>
                  <a:gd name="T18" fmla="*/ 250 w 378"/>
                  <a:gd name="T19" fmla="*/ 62 h 1849"/>
                  <a:gd name="T20" fmla="*/ 245 w 378"/>
                  <a:gd name="T21" fmla="*/ 61 h 1849"/>
                  <a:gd name="T22" fmla="*/ 2 w 378"/>
                  <a:gd name="T23" fmla="*/ 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1849">
                    <a:moveTo>
                      <a:pt x="2" y="0"/>
                    </a:moveTo>
                    <a:lnTo>
                      <a:pt x="0" y="1847"/>
                    </a:lnTo>
                    <a:lnTo>
                      <a:pt x="378" y="1849"/>
                    </a:lnTo>
                    <a:lnTo>
                      <a:pt x="265" y="93"/>
                    </a:lnTo>
                    <a:lnTo>
                      <a:pt x="265" y="93"/>
                    </a:lnTo>
                    <a:lnTo>
                      <a:pt x="265" y="88"/>
                    </a:lnTo>
                    <a:lnTo>
                      <a:pt x="265" y="81"/>
                    </a:lnTo>
                    <a:lnTo>
                      <a:pt x="262" y="72"/>
                    </a:lnTo>
                    <a:lnTo>
                      <a:pt x="255" y="64"/>
                    </a:lnTo>
                    <a:lnTo>
                      <a:pt x="250" y="62"/>
                    </a:lnTo>
                    <a:lnTo>
                      <a:pt x="245" y="61"/>
                    </a:lnTo>
                    <a:lnTo>
                      <a:pt x="2"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6" name="Freeform 120"/>
              <p:cNvSpPr/>
              <p:nvPr>
                <p:custDataLst>
                  <p:tags r:id="rId128"/>
                </p:custDataLst>
              </p:nvPr>
            </p:nvSpPr>
            <p:spPr bwMode="auto">
              <a:xfrm>
                <a:off x="4022725" y="2992438"/>
                <a:ext cx="77788" cy="65088"/>
              </a:xfrm>
              <a:custGeom>
                <a:avLst/>
                <a:gdLst>
                  <a:gd name="T0" fmla="*/ 97 w 97"/>
                  <a:gd name="T1" fmla="*/ 42 h 82"/>
                  <a:gd name="T2" fmla="*/ 82 w 97"/>
                  <a:gd name="T3" fmla="*/ 82 h 82"/>
                  <a:gd name="T4" fmla="*/ 13 w 97"/>
                  <a:gd name="T5" fmla="*/ 82 h 82"/>
                  <a:gd name="T6" fmla="*/ 0 w 97"/>
                  <a:gd name="T7" fmla="*/ 40 h 82"/>
                  <a:gd name="T8" fmla="*/ 48 w 97"/>
                  <a:gd name="T9" fmla="*/ 0 h 82"/>
                  <a:gd name="T10" fmla="*/ 97 w 97"/>
                  <a:gd name="T11" fmla="*/ 42 h 82"/>
                </a:gdLst>
                <a:ahLst/>
                <a:cxnLst>
                  <a:cxn ang="0">
                    <a:pos x="T0" y="T1"/>
                  </a:cxn>
                  <a:cxn ang="0">
                    <a:pos x="T2" y="T3"/>
                  </a:cxn>
                  <a:cxn ang="0">
                    <a:pos x="T4" y="T5"/>
                  </a:cxn>
                  <a:cxn ang="0">
                    <a:pos x="T6" y="T7"/>
                  </a:cxn>
                  <a:cxn ang="0">
                    <a:pos x="T8" y="T9"/>
                  </a:cxn>
                  <a:cxn ang="0">
                    <a:pos x="T10" y="T11"/>
                  </a:cxn>
                </a:cxnLst>
                <a:rect l="0" t="0" r="r" b="b"/>
                <a:pathLst>
                  <a:path w="97" h="82">
                    <a:moveTo>
                      <a:pt x="97" y="42"/>
                    </a:moveTo>
                    <a:lnTo>
                      <a:pt x="82" y="82"/>
                    </a:lnTo>
                    <a:lnTo>
                      <a:pt x="13" y="82"/>
                    </a:lnTo>
                    <a:lnTo>
                      <a:pt x="0" y="40"/>
                    </a:lnTo>
                    <a:lnTo>
                      <a:pt x="48" y="0"/>
                    </a:lnTo>
                    <a:lnTo>
                      <a:pt x="97" y="42"/>
                    </a:lnTo>
                    <a:close/>
                  </a:path>
                </a:pathLst>
              </a:custGeom>
              <a:solidFill>
                <a:srgbClr val="A63E2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7" name="Freeform 121"/>
              <p:cNvSpPr/>
              <p:nvPr>
                <p:custDataLst>
                  <p:tags r:id="rId129"/>
                </p:custDataLst>
              </p:nvPr>
            </p:nvSpPr>
            <p:spPr bwMode="auto">
              <a:xfrm>
                <a:off x="3994150" y="3057525"/>
                <a:ext cx="133350" cy="703263"/>
              </a:xfrm>
              <a:custGeom>
                <a:avLst/>
                <a:gdLst>
                  <a:gd name="T0" fmla="*/ 167 w 167"/>
                  <a:gd name="T1" fmla="*/ 785 h 888"/>
                  <a:gd name="T2" fmla="*/ 84 w 167"/>
                  <a:gd name="T3" fmla="*/ 888 h 888"/>
                  <a:gd name="T4" fmla="*/ 84 w 167"/>
                  <a:gd name="T5" fmla="*/ 888 h 888"/>
                  <a:gd name="T6" fmla="*/ 0 w 167"/>
                  <a:gd name="T7" fmla="*/ 785 h 888"/>
                  <a:gd name="T8" fmla="*/ 50 w 167"/>
                  <a:gd name="T9" fmla="*/ 0 h 888"/>
                  <a:gd name="T10" fmla="*/ 119 w 167"/>
                  <a:gd name="T11" fmla="*/ 0 h 888"/>
                  <a:gd name="T12" fmla="*/ 167 w 167"/>
                  <a:gd name="T13" fmla="*/ 785 h 888"/>
                </a:gdLst>
                <a:ahLst/>
                <a:cxnLst>
                  <a:cxn ang="0">
                    <a:pos x="T0" y="T1"/>
                  </a:cxn>
                  <a:cxn ang="0">
                    <a:pos x="T2" y="T3"/>
                  </a:cxn>
                  <a:cxn ang="0">
                    <a:pos x="T4" y="T5"/>
                  </a:cxn>
                  <a:cxn ang="0">
                    <a:pos x="T6" y="T7"/>
                  </a:cxn>
                  <a:cxn ang="0">
                    <a:pos x="T8" y="T9"/>
                  </a:cxn>
                  <a:cxn ang="0">
                    <a:pos x="T10" y="T11"/>
                  </a:cxn>
                  <a:cxn ang="0">
                    <a:pos x="T12" y="T13"/>
                  </a:cxn>
                </a:cxnLst>
                <a:rect l="0" t="0" r="r" b="b"/>
                <a:pathLst>
                  <a:path w="167" h="888">
                    <a:moveTo>
                      <a:pt x="167" y="785"/>
                    </a:moveTo>
                    <a:lnTo>
                      <a:pt x="84" y="888"/>
                    </a:lnTo>
                    <a:lnTo>
                      <a:pt x="84" y="888"/>
                    </a:lnTo>
                    <a:lnTo>
                      <a:pt x="0" y="785"/>
                    </a:lnTo>
                    <a:lnTo>
                      <a:pt x="50" y="0"/>
                    </a:lnTo>
                    <a:lnTo>
                      <a:pt x="119" y="0"/>
                    </a:lnTo>
                    <a:lnTo>
                      <a:pt x="167" y="785"/>
                    </a:lnTo>
                    <a:close/>
                  </a:path>
                </a:pathLst>
              </a:custGeom>
              <a:solidFill>
                <a:srgbClr val="FC861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8" name="Freeform 122"/>
              <p:cNvSpPr/>
              <p:nvPr>
                <p:custDataLst>
                  <p:tags r:id="rId130"/>
                </p:custDataLst>
              </p:nvPr>
            </p:nvSpPr>
            <p:spPr bwMode="auto">
              <a:xfrm>
                <a:off x="4775200" y="2667000"/>
                <a:ext cx="1230313" cy="1731963"/>
              </a:xfrm>
              <a:custGeom>
                <a:avLst/>
                <a:gdLst>
                  <a:gd name="T0" fmla="*/ 1547 w 1551"/>
                  <a:gd name="T1" fmla="*/ 2182 h 2182"/>
                  <a:gd name="T2" fmla="*/ 0 w 1551"/>
                  <a:gd name="T3" fmla="*/ 2181 h 2182"/>
                  <a:gd name="T4" fmla="*/ 3 w 1551"/>
                  <a:gd name="T5" fmla="*/ 0 h 2182"/>
                  <a:gd name="T6" fmla="*/ 1551 w 1551"/>
                  <a:gd name="T7" fmla="*/ 2 h 2182"/>
                  <a:gd name="T8" fmla="*/ 1547 w 1551"/>
                  <a:gd name="T9" fmla="*/ 2182 h 2182"/>
                </a:gdLst>
                <a:ahLst/>
                <a:cxnLst>
                  <a:cxn ang="0">
                    <a:pos x="T0" y="T1"/>
                  </a:cxn>
                  <a:cxn ang="0">
                    <a:pos x="T2" y="T3"/>
                  </a:cxn>
                  <a:cxn ang="0">
                    <a:pos x="T4" y="T5"/>
                  </a:cxn>
                  <a:cxn ang="0">
                    <a:pos x="T6" y="T7"/>
                  </a:cxn>
                  <a:cxn ang="0">
                    <a:pos x="T8" y="T9"/>
                  </a:cxn>
                </a:cxnLst>
                <a:rect l="0" t="0" r="r" b="b"/>
                <a:pathLst>
                  <a:path w="1551" h="2182">
                    <a:moveTo>
                      <a:pt x="1547" y="2182"/>
                    </a:moveTo>
                    <a:lnTo>
                      <a:pt x="0" y="2181"/>
                    </a:lnTo>
                    <a:lnTo>
                      <a:pt x="3" y="0"/>
                    </a:lnTo>
                    <a:lnTo>
                      <a:pt x="1551" y="2"/>
                    </a:lnTo>
                    <a:lnTo>
                      <a:pt x="1547" y="2182"/>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dk1"/>
                  </a:solidFill>
                  <a:latin typeface="隶书" panose="02010509060101010101" pitchFamily="49" charset="-122"/>
                  <a:ea typeface="隶书" panose="02010509060101010101" pitchFamily="49" charset="-122"/>
                </a:endParaRPr>
              </a:p>
            </p:txBody>
          </p:sp>
          <p:sp>
            <p:nvSpPr>
              <p:cNvPr id="319" name="Freeform 123"/>
              <p:cNvSpPr>
                <a:spLocks noEditPoints="1"/>
              </p:cNvSpPr>
              <p:nvPr>
                <p:custDataLst>
                  <p:tags r:id="rId131"/>
                </p:custDataLst>
              </p:nvPr>
            </p:nvSpPr>
            <p:spPr bwMode="auto">
              <a:xfrm>
                <a:off x="4800600" y="2693988"/>
                <a:ext cx="1177925" cy="1677988"/>
              </a:xfrm>
              <a:custGeom>
                <a:avLst/>
                <a:gdLst>
                  <a:gd name="T0" fmla="*/ 1480 w 1483"/>
                  <a:gd name="T1" fmla="*/ 2116 h 2116"/>
                  <a:gd name="T2" fmla="*/ 0 w 1483"/>
                  <a:gd name="T3" fmla="*/ 2114 h 2116"/>
                  <a:gd name="T4" fmla="*/ 1 w 1483"/>
                  <a:gd name="T5" fmla="*/ 0 h 2116"/>
                  <a:gd name="T6" fmla="*/ 1483 w 1483"/>
                  <a:gd name="T7" fmla="*/ 2 h 2116"/>
                  <a:gd name="T8" fmla="*/ 1480 w 1483"/>
                  <a:gd name="T9" fmla="*/ 2116 h 2116"/>
                  <a:gd name="T10" fmla="*/ 20 w 1483"/>
                  <a:gd name="T11" fmla="*/ 2094 h 2116"/>
                  <a:gd name="T12" fmla="*/ 1460 w 1483"/>
                  <a:gd name="T13" fmla="*/ 2096 h 2116"/>
                  <a:gd name="T14" fmla="*/ 1463 w 1483"/>
                  <a:gd name="T15" fmla="*/ 22 h 2116"/>
                  <a:gd name="T16" fmla="*/ 21 w 1483"/>
                  <a:gd name="T17" fmla="*/ 21 h 2116"/>
                  <a:gd name="T18" fmla="*/ 20 w 1483"/>
                  <a:gd name="T19" fmla="*/ 2094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2116">
                    <a:moveTo>
                      <a:pt x="1480" y="2116"/>
                    </a:moveTo>
                    <a:lnTo>
                      <a:pt x="0" y="2114"/>
                    </a:lnTo>
                    <a:lnTo>
                      <a:pt x="1" y="0"/>
                    </a:lnTo>
                    <a:lnTo>
                      <a:pt x="1483" y="2"/>
                    </a:lnTo>
                    <a:lnTo>
                      <a:pt x="1480" y="2116"/>
                    </a:lnTo>
                    <a:close/>
                    <a:moveTo>
                      <a:pt x="20" y="2094"/>
                    </a:moveTo>
                    <a:lnTo>
                      <a:pt x="1460" y="2096"/>
                    </a:lnTo>
                    <a:lnTo>
                      <a:pt x="1463" y="22"/>
                    </a:lnTo>
                    <a:lnTo>
                      <a:pt x="21" y="21"/>
                    </a:lnTo>
                    <a:lnTo>
                      <a:pt x="20" y="2094"/>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20" name="Freeform 124"/>
              <p:cNvSpPr/>
              <p:nvPr>
                <p:custDataLst>
                  <p:tags r:id="rId132"/>
                </p:custDataLst>
              </p:nvPr>
            </p:nvSpPr>
            <p:spPr bwMode="auto">
              <a:xfrm>
                <a:off x="5180013" y="2509838"/>
                <a:ext cx="363538" cy="273050"/>
              </a:xfrm>
              <a:custGeom>
                <a:avLst/>
                <a:gdLst>
                  <a:gd name="T0" fmla="*/ 139 w 456"/>
                  <a:gd name="T1" fmla="*/ 2 h 344"/>
                  <a:gd name="T2" fmla="*/ 106 w 456"/>
                  <a:gd name="T3" fmla="*/ 2 h 344"/>
                  <a:gd name="T4" fmla="*/ 75 w 456"/>
                  <a:gd name="T5" fmla="*/ 15 h 344"/>
                  <a:gd name="T6" fmla="*/ 50 w 456"/>
                  <a:gd name="T7" fmla="*/ 35 h 344"/>
                  <a:gd name="T8" fmla="*/ 35 w 456"/>
                  <a:gd name="T9" fmla="*/ 65 h 344"/>
                  <a:gd name="T10" fmla="*/ 18 w 456"/>
                  <a:gd name="T11" fmla="*/ 114 h 344"/>
                  <a:gd name="T12" fmla="*/ 5 w 456"/>
                  <a:gd name="T13" fmla="*/ 178 h 344"/>
                  <a:gd name="T14" fmla="*/ 0 w 456"/>
                  <a:gd name="T15" fmla="*/ 226 h 344"/>
                  <a:gd name="T16" fmla="*/ 3 w 456"/>
                  <a:gd name="T17" fmla="*/ 257 h 344"/>
                  <a:gd name="T18" fmla="*/ 13 w 456"/>
                  <a:gd name="T19" fmla="*/ 283 h 344"/>
                  <a:gd name="T20" fmla="*/ 20 w 456"/>
                  <a:gd name="T21" fmla="*/ 294 h 344"/>
                  <a:gd name="T22" fmla="*/ 50 w 456"/>
                  <a:gd name="T23" fmla="*/ 324 h 344"/>
                  <a:gd name="T24" fmla="*/ 80 w 456"/>
                  <a:gd name="T25" fmla="*/ 339 h 344"/>
                  <a:gd name="T26" fmla="*/ 112 w 456"/>
                  <a:gd name="T27" fmla="*/ 344 h 344"/>
                  <a:gd name="T28" fmla="*/ 148 w 456"/>
                  <a:gd name="T29" fmla="*/ 340 h 344"/>
                  <a:gd name="T30" fmla="*/ 235 w 456"/>
                  <a:gd name="T31" fmla="*/ 325 h 344"/>
                  <a:gd name="T32" fmla="*/ 289 w 456"/>
                  <a:gd name="T33" fmla="*/ 322 h 344"/>
                  <a:gd name="T34" fmla="*/ 354 w 456"/>
                  <a:gd name="T35" fmla="*/ 324 h 344"/>
                  <a:gd name="T36" fmla="*/ 367 w 456"/>
                  <a:gd name="T37" fmla="*/ 324 h 344"/>
                  <a:gd name="T38" fmla="*/ 391 w 456"/>
                  <a:gd name="T39" fmla="*/ 322 h 344"/>
                  <a:gd name="T40" fmla="*/ 411 w 456"/>
                  <a:gd name="T41" fmla="*/ 314 h 344"/>
                  <a:gd name="T42" fmla="*/ 424 w 456"/>
                  <a:gd name="T43" fmla="*/ 302 h 344"/>
                  <a:gd name="T44" fmla="*/ 436 w 456"/>
                  <a:gd name="T45" fmla="*/ 283 h 344"/>
                  <a:gd name="T46" fmla="*/ 446 w 456"/>
                  <a:gd name="T47" fmla="*/ 247 h 344"/>
                  <a:gd name="T48" fmla="*/ 456 w 456"/>
                  <a:gd name="T49" fmla="*/ 178 h 344"/>
                  <a:gd name="T50" fmla="*/ 456 w 456"/>
                  <a:gd name="T51" fmla="*/ 169 h 344"/>
                  <a:gd name="T52" fmla="*/ 453 w 456"/>
                  <a:gd name="T53" fmla="*/ 154 h 344"/>
                  <a:gd name="T54" fmla="*/ 440 w 456"/>
                  <a:gd name="T55" fmla="*/ 131 h 344"/>
                  <a:gd name="T56" fmla="*/ 411 w 456"/>
                  <a:gd name="T57" fmla="*/ 102 h 344"/>
                  <a:gd name="T58" fmla="*/ 371 w 456"/>
                  <a:gd name="T59" fmla="*/ 75 h 344"/>
                  <a:gd name="T60" fmla="*/ 322 w 456"/>
                  <a:gd name="T61" fmla="*/ 52 h 344"/>
                  <a:gd name="T62" fmla="*/ 268 w 456"/>
                  <a:gd name="T63" fmla="*/ 32 h 344"/>
                  <a:gd name="T64" fmla="*/ 188 w 456"/>
                  <a:gd name="T65" fmla="*/ 10 h 344"/>
                  <a:gd name="T66" fmla="*/ 139 w 456"/>
                  <a:gd name="T67" fmla="*/ 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6" h="344">
                    <a:moveTo>
                      <a:pt x="139" y="2"/>
                    </a:moveTo>
                    <a:lnTo>
                      <a:pt x="139" y="2"/>
                    </a:lnTo>
                    <a:lnTo>
                      <a:pt x="122" y="0"/>
                    </a:lnTo>
                    <a:lnTo>
                      <a:pt x="106" y="2"/>
                    </a:lnTo>
                    <a:lnTo>
                      <a:pt x="91" y="7"/>
                    </a:lnTo>
                    <a:lnTo>
                      <a:pt x="75" y="15"/>
                    </a:lnTo>
                    <a:lnTo>
                      <a:pt x="62" y="23"/>
                    </a:lnTo>
                    <a:lnTo>
                      <a:pt x="50" y="35"/>
                    </a:lnTo>
                    <a:lnTo>
                      <a:pt x="42" y="50"/>
                    </a:lnTo>
                    <a:lnTo>
                      <a:pt x="35" y="65"/>
                    </a:lnTo>
                    <a:lnTo>
                      <a:pt x="35" y="65"/>
                    </a:lnTo>
                    <a:lnTo>
                      <a:pt x="18" y="114"/>
                    </a:lnTo>
                    <a:lnTo>
                      <a:pt x="12" y="144"/>
                    </a:lnTo>
                    <a:lnTo>
                      <a:pt x="5" y="178"/>
                    </a:lnTo>
                    <a:lnTo>
                      <a:pt x="2" y="210"/>
                    </a:lnTo>
                    <a:lnTo>
                      <a:pt x="0" y="226"/>
                    </a:lnTo>
                    <a:lnTo>
                      <a:pt x="2" y="241"/>
                    </a:lnTo>
                    <a:lnTo>
                      <a:pt x="3" y="257"/>
                    </a:lnTo>
                    <a:lnTo>
                      <a:pt x="8" y="270"/>
                    </a:lnTo>
                    <a:lnTo>
                      <a:pt x="13" y="283"/>
                    </a:lnTo>
                    <a:lnTo>
                      <a:pt x="20" y="294"/>
                    </a:lnTo>
                    <a:lnTo>
                      <a:pt x="20" y="294"/>
                    </a:lnTo>
                    <a:lnTo>
                      <a:pt x="35" y="310"/>
                    </a:lnTo>
                    <a:lnTo>
                      <a:pt x="50" y="324"/>
                    </a:lnTo>
                    <a:lnTo>
                      <a:pt x="65" y="334"/>
                    </a:lnTo>
                    <a:lnTo>
                      <a:pt x="80" y="339"/>
                    </a:lnTo>
                    <a:lnTo>
                      <a:pt x="96" y="342"/>
                    </a:lnTo>
                    <a:lnTo>
                      <a:pt x="112" y="344"/>
                    </a:lnTo>
                    <a:lnTo>
                      <a:pt x="129" y="342"/>
                    </a:lnTo>
                    <a:lnTo>
                      <a:pt x="148" y="340"/>
                    </a:lnTo>
                    <a:lnTo>
                      <a:pt x="188" y="334"/>
                    </a:lnTo>
                    <a:lnTo>
                      <a:pt x="235" y="325"/>
                    </a:lnTo>
                    <a:lnTo>
                      <a:pt x="260" y="324"/>
                    </a:lnTo>
                    <a:lnTo>
                      <a:pt x="289" y="322"/>
                    </a:lnTo>
                    <a:lnTo>
                      <a:pt x="320" y="320"/>
                    </a:lnTo>
                    <a:lnTo>
                      <a:pt x="354" y="324"/>
                    </a:lnTo>
                    <a:lnTo>
                      <a:pt x="354" y="324"/>
                    </a:lnTo>
                    <a:lnTo>
                      <a:pt x="367" y="324"/>
                    </a:lnTo>
                    <a:lnTo>
                      <a:pt x="381" y="324"/>
                    </a:lnTo>
                    <a:lnTo>
                      <a:pt x="391" y="322"/>
                    </a:lnTo>
                    <a:lnTo>
                      <a:pt x="401" y="319"/>
                    </a:lnTo>
                    <a:lnTo>
                      <a:pt x="411" y="314"/>
                    </a:lnTo>
                    <a:lnTo>
                      <a:pt x="418" y="309"/>
                    </a:lnTo>
                    <a:lnTo>
                      <a:pt x="424" y="302"/>
                    </a:lnTo>
                    <a:lnTo>
                      <a:pt x="431" y="294"/>
                    </a:lnTo>
                    <a:lnTo>
                      <a:pt x="436" y="283"/>
                    </a:lnTo>
                    <a:lnTo>
                      <a:pt x="440" y="273"/>
                    </a:lnTo>
                    <a:lnTo>
                      <a:pt x="446" y="247"/>
                    </a:lnTo>
                    <a:lnTo>
                      <a:pt x="451" y="216"/>
                    </a:lnTo>
                    <a:lnTo>
                      <a:pt x="456" y="178"/>
                    </a:lnTo>
                    <a:lnTo>
                      <a:pt x="456" y="178"/>
                    </a:lnTo>
                    <a:lnTo>
                      <a:pt x="456" y="169"/>
                    </a:lnTo>
                    <a:lnTo>
                      <a:pt x="455" y="163"/>
                    </a:lnTo>
                    <a:lnTo>
                      <a:pt x="453" y="154"/>
                    </a:lnTo>
                    <a:lnTo>
                      <a:pt x="450" y="146"/>
                    </a:lnTo>
                    <a:lnTo>
                      <a:pt x="440" y="131"/>
                    </a:lnTo>
                    <a:lnTo>
                      <a:pt x="426" y="116"/>
                    </a:lnTo>
                    <a:lnTo>
                      <a:pt x="411" y="102"/>
                    </a:lnTo>
                    <a:lnTo>
                      <a:pt x="391" y="89"/>
                    </a:lnTo>
                    <a:lnTo>
                      <a:pt x="371" y="75"/>
                    </a:lnTo>
                    <a:lnTo>
                      <a:pt x="347" y="64"/>
                    </a:lnTo>
                    <a:lnTo>
                      <a:pt x="322" y="52"/>
                    </a:lnTo>
                    <a:lnTo>
                      <a:pt x="295" y="42"/>
                    </a:lnTo>
                    <a:lnTo>
                      <a:pt x="268" y="32"/>
                    </a:lnTo>
                    <a:lnTo>
                      <a:pt x="242" y="23"/>
                    </a:lnTo>
                    <a:lnTo>
                      <a:pt x="188" y="10"/>
                    </a:lnTo>
                    <a:lnTo>
                      <a:pt x="139" y="2"/>
                    </a:lnTo>
                    <a:lnTo>
                      <a:pt x="139" y="2"/>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321" name="Freeform 125"/>
            <p:cNvSpPr>
              <a:spLocks noEditPoints="1"/>
            </p:cNvSpPr>
            <p:nvPr>
              <p:custDataLst>
                <p:tags r:id="rId133"/>
              </p:custDataLst>
            </p:nvPr>
          </p:nvSpPr>
          <p:spPr bwMode="auto">
            <a:xfrm>
              <a:off x="5393" y="2563"/>
              <a:ext cx="800" cy="6561"/>
            </a:xfrm>
            <a:custGeom>
              <a:avLst/>
              <a:gdLst>
                <a:gd name="T0" fmla="*/ 725 w 728"/>
                <a:gd name="T1" fmla="*/ 5969 h 5974"/>
                <a:gd name="T2" fmla="*/ 594 w 728"/>
                <a:gd name="T3" fmla="*/ 5959 h 5974"/>
                <a:gd name="T4" fmla="*/ 451 w 728"/>
                <a:gd name="T5" fmla="*/ 5947 h 5974"/>
                <a:gd name="T6" fmla="*/ 245 w 728"/>
                <a:gd name="T7" fmla="*/ 5945 h 5974"/>
                <a:gd name="T8" fmla="*/ 99 w 728"/>
                <a:gd name="T9" fmla="*/ 5954 h 5974"/>
                <a:gd name="T10" fmla="*/ 1 w 728"/>
                <a:gd name="T11" fmla="*/ 5964 h 5974"/>
                <a:gd name="T12" fmla="*/ 55 w 728"/>
                <a:gd name="T13" fmla="*/ 5964 h 5974"/>
                <a:gd name="T14" fmla="*/ 28 w 728"/>
                <a:gd name="T15" fmla="*/ 5788 h 5974"/>
                <a:gd name="T16" fmla="*/ 20 w 728"/>
                <a:gd name="T17" fmla="*/ 5640 h 5974"/>
                <a:gd name="T18" fmla="*/ 10 w 728"/>
                <a:gd name="T19" fmla="*/ 5506 h 5974"/>
                <a:gd name="T20" fmla="*/ 1 w 728"/>
                <a:gd name="T21" fmla="*/ 5385 h 5974"/>
                <a:gd name="T22" fmla="*/ 1 w 728"/>
                <a:gd name="T23" fmla="*/ 5323 h 5974"/>
                <a:gd name="T24" fmla="*/ 15 w 728"/>
                <a:gd name="T25" fmla="*/ 5197 h 5974"/>
                <a:gd name="T26" fmla="*/ 15 w 728"/>
                <a:gd name="T27" fmla="*/ 5197 h 5974"/>
                <a:gd name="T28" fmla="*/ 27 w 728"/>
                <a:gd name="T29" fmla="*/ 5054 h 5974"/>
                <a:gd name="T30" fmla="*/ 28 w 728"/>
                <a:gd name="T31" fmla="*/ 4848 h 5974"/>
                <a:gd name="T32" fmla="*/ 20 w 728"/>
                <a:gd name="T33" fmla="*/ 4700 h 5974"/>
                <a:gd name="T34" fmla="*/ 10 w 728"/>
                <a:gd name="T35" fmla="*/ 4566 h 5974"/>
                <a:gd name="T36" fmla="*/ 1 w 728"/>
                <a:gd name="T37" fmla="*/ 4445 h 5974"/>
                <a:gd name="T38" fmla="*/ 3 w 728"/>
                <a:gd name="T39" fmla="*/ 4383 h 5974"/>
                <a:gd name="T40" fmla="*/ 16 w 728"/>
                <a:gd name="T41" fmla="*/ 4258 h 5974"/>
                <a:gd name="T42" fmla="*/ 16 w 728"/>
                <a:gd name="T43" fmla="*/ 4258 h 5974"/>
                <a:gd name="T44" fmla="*/ 28 w 728"/>
                <a:gd name="T45" fmla="*/ 4115 h 5974"/>
                <a:gd name="T46" fmla="*/ 30 w 728"/>
                <a:gd name="T47" fmla="*/ 3909 h 5974"/>
                <a:gd name="T48" fmla="*/ 22 w 728"/>
                <a:gd name="T49" fmla="*/ 3761 h 5974"/>
                <a:gd name="T50" fmla="*/ 11 w 728"/>
                <a:gd name="T51" fmla="*/ 3627 h 5974"/>
                <a:gd name="T52" fmla="*/ 3 w 728"/>
                <a:gd name="T53" fmla="*/ 3506 h 5974"/>
                <a:gd name="T54" fmla="*/ 5 w 728"/>
                <a:gd name="T55" fmla="*/ 3444 h 5974"/>
                <a:gd name="T56" fmla="*/ 16 w 728"/>
                <a:gd name="T57" fmla="*/ 3318 h 5974"/>
                <a:gd name="T58" fmla="*/ 16 w 728"/>
                <a:gd name="T59" fmla="*/ 3318 h 5974"/>
                <a:gd name="T60" fmla="*/ 30 w 728"/>
                <a:gd name="T61" fmla="*/ 3176 h 5974"/>
                <a:gd name="T62" fmla="*/ 30 w 728"/>
                <a:gd name="T63" fmla="*/ 2969 h 5974"/>
                <a:gd name="T64" fmla="*/ 23 w 728"/>
                <a:gd name="T65" fmla="*/ 2822 h 5974"/>
                <a:gd name="T66" fmla="*/ 11 w 728"/>
                <a:gd name="T67" fmla="*/ 2687 h 5974"/>
                <a:gd name="T68" fmla="*/ 5 w 728"/>
                <a:gd name="T69" fmla="*/ 2567 h 5974"/>
                <a:gd name="T70" fmla="*/ 5 w 728"/>
                <a:gd name="T71" fmla="*/ 2505 h 5974"/>
                <a:gd name="T72" fmla="*/ 18 w 728"/>
                <a:gd name="T73" fmla="*/ 2379 h 5974"/>
                <a:gd name="T74" fmla="*/ 18 w 728"/>
                <a:gd name="T75" fmla="*/ 2379 h 5974"/>
                <a:gd name="T76" fmla="*/ 30 w 728"/>
                <a:gd name="T77" fmla="*/ 2236 h 5974"/>
                <a:gd name="T78" fmla="*/ 32 w 728"/>
                <a:gd name="T79" fmla="*/ 2030 h 5974"/>
                <a:gd name="T80" fmla="*/ 23 w 728"/>
                <a:gd name="T81" fmla="*/ 1882 h 5974"/>
                <a:gd name="T82" fmla="*/ 13 w 728"/>
                <a:gd name="T83" fmla="*/ 1748 h 5974"/>
                <a:gd name="T84" fmla="*/ 5 w 728"/>
                <a:gd name="T85" fmla="*/ 1627 h 5974"/>
                <a:gd name="T86" fmla="*/ 6 w 728"/>
                <a:gd name="T87" fmla="*/ 1565 h 5974"/>
                <a:gd name="T88" fmla="*/ 18 w 728"/>
                <a:gd name="T89" fmla="*/ 1439 h 5974"/>
                <a:gd name="T90" fmla="*/ 18 w 728"/>
                <a:gd name="T91" fmla="*/ 1439 h 5974"/>
                <a:gd name="T92" fmla="*/ 32 w 728"/>
                <a:gd name="T93" fmla="*/ 1297 h 5974"/>
                <a:gd name="T94" fmla="*/ 33 w 728"/>
                <a:gd name="T95" fmla="*/ 1090 h 5974"/>
                <a:gd name="T96" fmla="*/ 25 w 728"/>
                <a:gd name="T97" fmla="*/ 943 h 5974"/>
                <a:gd name="T98" fmla="*/ 15 w 728"/>
                <a:gd name="T99" fmla="*/ 809 h 5974"/>
                <a:gd name="T100" fmla="*/ 6 w 728"/>
                <a:gd name="T101" fmla="*/ 688 h 5974"/>
                <a:gd name="T102" fmla="*/ 8 w 728"/>
                <a:gd name="T103" fmla="*/ 626 h 5974"/>
                <a:gd name="T104" fmla="*/ 20 w 728"/>
                <a:gd name="T105" fmla="*/ 500 h 5974"/>
                <a:gd name="T106" fmla="*/ 20 w 728"/>
                <a:gd name="T107" fmla="*/ 500 h 5974"/>
                <a:gd name="T108" fmla="*/ 33 w 728"/>
                <a:gd name="T109" fmla="*/ 357 h 5974"/>
                <a:gd name="T110" fmla="*/ 33 w 728"/>
                <a:gd name="T111" fmla="*/ 151 h 5974"/>
                <a:gd name="T112" fmla="*/ 27 w 728"/>
                <a:gd name="T113" fmla="*/ 3 h 5974"/>
                <a:gd name="T114" fmla="*/ 617 w 728"/>
                <a:gd name="T115" fmla="*/ 2 h 5974"/>
                <a:gd name="T116" fmla="*/ 475 w 728"/>
                <a:gd name="T117" fmla="*/ 13 h 5974"/>
                <a:gd name="T118" fmla="*/ 344 w 728"/>
                <a:gd name="T119" fmla="*/ 23 h 5974"/>
                <a:gd name="T120" fmla="*/ 220 w 728"/>
                <a:gd name="T121" fmla="*/ 27 h 5974"/>
                <a:gd name="T122" fmla="*/ 287 w 728"/>
                <a:gd name="T123" fmla="*/ 27 h 5974"/>
                <a:gd name="T124" fmla="*/ 164 w 728"/>
                <a:gd name="T125" fmla="*/ 18 h 5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8" h="5974">
                  <a:moveTo>
                    <a:pt x="715" y="5974"/>
                  </a:moveTo>
                  <a:lnTo>
                    <a:pt x="647" y="5974"/>
                  </a:lnTo>
                  <a:lnTo>
                    <a:pt x="647" y="5974"/>
                  </a:lnTo>
                  <a:lnTo>
                    <a:pt x="642" y="5972"/>
                  </a:lnTo>
                  <a:lnTo>
                    <a:pt x="637" y="5969"/>
                  </a:lnTo>
                  <a:lnTo>
                    <a:pt x="636" y="5965"/>
                  </a:lnTo>
                  <a:lnTo>
                    <a:pt x="634" y="5960"/>
                  </a:lnTo>
                  <a:lnTo>
                    <a:pt x="634" y="5960"/>
                  </a:lnTo>
                  <a:lnTo>
                    <a:pt x="636" y="5954"/>
                  </a:lnTo>
                  <a:lnTo>
                    <a:pt x="637" y="5950"/>
                  </a:lnTo>
                  <a:lnTo>
                    <a:pt x="642" y="5947"/>
                  </a:lnTo>
                  <a:lnTo>
                    <a:pt x="647" y="5947"/>
                  </a:lnTo>
                  <a:lnTo>
                    <a:pt x="715" y="5947"/>
                  </a:lnTo>
                  <a:lnTo>
                    <a:pt x="715" y="5947"/>
                  </a:lnTo>
                  <a:lnTo>
                    <a:pt x="720" y="5947"/>
                  </a:lnTo>
                  <a:lnTo>
                    <a:pt x="725" y="5950"/>
                  </a:lnTo>
                  <a:lnTo>
                    <a:pt x="726" y="5954"/>
                  </a:lnTo>
                  <a:lnTo>
                    <a:pt x="728" y="5960"/>
                  </a:lnTo>
                  <a:lnTo>
                    <a:pt x="728" y="5960"/>
                  </a:lnTo>
                  <a:lnTo>
                    <a:pt x="726" y="5965"/>
                  </a:lnTo>
                  <a:lnTo>
                    <a:pt x="725" y="5969"/>
                  </a:lnTo>
                  <a:lnTo>
                    <a:pt x="720" y="5972"/>
                  </a:lnTo>
                  <a:lnTo>
                    <a:pt x="715" y="5974"/>
                  </a:lnTo>
                  <a:lnTo>
                    <a:pt x="715" y="5974"/>
                  </a:lnTo>
                  <a:close/>
                  <a:moveTo>
                    <a:pt x="580" y="5972"/>
                  </a:moveTo>
                  <a:lnTo>
                    <a:pt x="513" y="5972"/>
                  </a:lnTo>
                  <a:lnTo>
                    <a:pt x="513" y="5972"/>
                  </a:lnTo>
                  <a:lnTo>
                    <a:pt x="508" y="5972"/>
                  </a:lnTo>
                  <a:lnTo>
                    <a:pt x="503" y="5969"/>
                  </a:lnTo>
                  <a:lnTo>
                    <a:pt x="501" y="5965"/>
                  </a:lnTo>
                  <a:lnTo>
                    <a:pt x="500" y="5959"/>
                  </a:lnTo>
                  <a:lnTo>
                    <a:pt x="500" y="5959"/>
                  </a:lnTo>
                  <a:lnTo>
                    <a:pt x="501" y="5954"/>
                  </a:lnTo>
                  <a:lnTo>
                    <a:pt x="503" y="5950"/>
                  </a:lnTo>
                  <a:lnTo>
                    <a:pt x="508" y="5947"/>
                  </a:lnTo>
                  <a:lnTo>
                    <a:pt x="513" y="5945"/>
                  </a:lnTo>
                  <a:lnTo>
                    <a:pt x="580" y="5945"/>
                  </a:lnTo>
                  <a:lnTo>
                    <a:pt x="580" y="5945"/>
                  </a:lnTo>
                  <a:lnTo>
                    <a:pt x="585" y="5947"/>
                  </a:lnTo>
                  <a:lnTo>
                    <a:pt x="590" y="5950"/>
                  </a:lnTo>
                  <a:lnTo>
                    <a:pt x="592" y="5954"/>
                  </a:lnTo>
                  <a:lnTo>
                    <a:pt x="594" y="5959"/>
                  </a:lnTo>
                  <a:lnTo>
                    <a:pt x="594" y="5959"/>
                  </a:lnTo>
                  <a:lnTo>
                    <a:pt x="592" y="5965"/>
                  </a:lnTo>
                  <a:lnTo>
                    <a:pt x="590" y="5969"/>
                  </a:lnTo>
                  <a:lnTo>
                    <a:pt x="585" y="5972"/>
                  </a:lnTo>
                  <a:lnTo>
                    <a:pt x="580" y="5972"/>
                  </a:lnTo>
                  <a:lnTo>
                    <a:pt x="580" y="5972"/>
                  </a:lnTo>
                  <a:close/>
                  <a:moveTo>
                    <a:pt x="446" y="5972"/>
                  </a:moveTo>
                  <a:lnTo>
                    <a:pt x="379" y="5972"/>
                  </a:lnTo>
                  <a:lnTo>
                    <a:pt x="379" y="5972"/>
                  </a:lnTo>
                  <a:lnTo>
                    <a:pt x="374" y="5972"/>
                  </a:lnTo>
                  <a:lnTo>
                    <a:pt x="369" y="5969"/>
                  </a:lnTo>
                  <a:lnTo>
                    <a:pt x="367" y="5964"/>
                  </a:lnTo>
                  <a:lnTo>
                    <a:pt x="366" y="5959"/>
                  </a:lnTo>
                  <a:lnTo>
                    <a:pt x="366" y="5959"/>
                  </a:lnTo>
                  <a:lnTo>
                    <a:pt x="367" y="5954"/>
                  </a:lnTo>
                  <a:lnTo>
                    <a:pt x="369" y="5950"/>
                  </a:lnTo>
                  <a:lnTo>
                    <a:pt x="374" y="5947"/>
                  </a:lnTo>
                  <a:lnTo>
                    <a:pt x="379" y="5945"/>
                  </a:lnTo>
                  <a:lnTo>
                    <a:pt x="446" y="5945"/>
                  </a:lnTo>
                  <a:lnTo>
                    <a:pt x="446" y="5945"/>
                  </a:lnTo>
                  <a:lnTo>
                    <a:pt x="451" y="5947"/>
                  </a:lnTo>
                  <a:lnTo>
                    <a:pt x="456" y="5950"/>
                  </a:lnTo>
                  <a:lnTo>
                    <a:pt x="458" y="5954"/>
                  </a:lnTo>
                  <a:lnTo>
                    <a:pt x="459" y="5959"/>
                  </a:lnTo>
                  <a:lnTo>
                    <a:pt x="459" y="5959"/>
                  </a:lnTo>
                  <a:lnTo>
                    <a:pt x="458" y="5965"/>
                  </a:lnTo>
                  <a:lnTo>
                    <a:pt x="456" y="5969"/>
                  </a:lnTo>
                  <a:lnTo>
                    <a:pt x="451" y="5972"/>
                  </a:lnTo>
                  <a:lnTo>
                    <a:pt x="446" y="5972"/>
                  </a:lnTo>
                  <a:lnTo>
                    <a:pt x="446" y="5972"/>
                  </a:lnTo>
                  <a:close/>
                  <a:moveTo>
                    <a:pt x="312" y="5972"/>
                  </a:moveTo>
                  <a:lnTo>
                    <a:pt x="245" y="5972"/>
                  </a:lnTo>
                  <a:lnTo>
                    <a:pt x="245" y="5972"/>
                  </a:lnTo>
                  <a:lnTo>
                    <a:pt x="240" y="5972"/>
                  </a:lnTo>
                  <a:lnTo>
                    <a:pt x="235" y="5969"/>
                  </a:lnTo>
                  <a:lnTo>
                    <a:pt x="233" y="5964"/>
                  </a:lnTo>
                  <a:lnTo>
                    <a:pt x="231" y="5959"/>
                  </a:lnTo>
                  <a:lnTo>
                    <a:pt x="231" y="5959"/>
                  </a:lnTo>
                  <a:lnTo>
                    <a:pt x="233" y="5954"/>
                  </a:lnTo>
                  <a:lnTo>
                    <a:pt x="235" y="5950"/>
                  </a:lnTo>
                  <a:lnTo>
                    <a:pt x="240" y="5947"/>
                  </a:lnTo>
                  <a:lnTo>
                    <a:pt x="245" y="5945"/>
                  </a:lnTo>
                  <a:lnTo>
                    <a:pt x="312" y="5945"/>
                  </a:lnTo>
                  <a:lnTo>
                    <a:pt x="312" y="5945"/>
                  </a:lnTo>
                  <a:lnTo>
                    <a:pt x="317" y="5947"/>
                  </a:lnTo>
                  <a:lnTo>
                    <a:pt x="322" y="5950"/>
                  </a:lnTo>
                  <a:lnTo>
                    <a:pt x="324" y="5954"/>
                  </a:lnTo>
                  <a:lnTo>
                    <a:pt x="325" y="5959"/>
                  </a:lnTo>
                  <a:lnTo>
                    <a:pt x="325" y="5959"/>
                  </a:lnTo>
                  <a:lnTo>
                    <a:pt x="324" y="5964"/>
                  </a:lnTo>
                  <a:lnTo>
                    <a:pt x="322" y="5969"/>
                  </a:lnTo>
                  <a:lnTo>
                    <a:pt x="317" y="5972"/>
                  </a:lnTo>
                  <a:lnTo>
                    <a:pt x="312" y="5972"/>
                  </a:lnTo>
                  <a:lnTo>
                    <a:pt x="312" y="5972"/>
                  </a:lnTo>
                  <a:close/>
                  <a:moveTo>
                    <a:pt x="178" y="5972"/>
                  </a:moveTo>
                  <a:lnTo>
                    <a:pt x="110" y="5972"/>
                  </a:lnTo>
                  <a:lnTo>
                    <a:pt x="110" y="5972"/>
                  </a:lnTo>
                  <a:lnTo>
                    <a:pt x="105" y="5972"/>
                  </a:lnTo>
                  <a:lnTo>
                    <a:pt x="100" y="5969"/>
                  </a:lnTo>
                  <a:lnTo>
                    <a:pt x="99" y="5964"/>
                  </a:lnTo>
                  <a:lnTo>
                    <a:pt x="97" y="5959"/>
                  </a:lnTo>
                  <a:lnTo>
                    <a:pt x="97" y="5959"/>
                  </a:lnTo>
                  <a:lnTo>
                    <a:pt x="99" y="5954"/>
                  </a:lnTo>
                  <a:lnTo>
                    <a:pt x="100" y="5950"/>
                  </a:lnTo>
                  <a:lnTo>
                    <a:pt x="105" y="5947"/>
                  </a:lnTo>
                  <a:lnTo>
                    <a:pt x="110" y="5945"/>
                  </a:lnTo>
                  <a:lnTo>
                    <a:pt x="178" y="5945"/>
                  </a:lnTo>
                  <a:lnTo>
                    <a:pt x="178" y="5945"/>
                  </a:lnTo>
                  <a:lnTo>
                    <a:pt x="183" y="5947"/>
                  </a:lnTo>
                  <a:lnTo>
                    <a:pt x="188" y="5950"/>
                  </a:lnTo>
                  <a:lnTo>
                    <a:pt x="189" y="5954"/>
                  </a:lnTo>
                  <a:lnTo>
                    <a:pt x="191" y="5959"/>
                  </a:lnTo>
                  <a:lnTo>
                    <a:pt x="191" y="5959"/>
                  </a:lnTo>
                  <a:lnTo>
                    <a:pt x="189" y="5964"/>
                  </a:lnTo>
                  <a:lnTo>
                    <a:pt x="188" y="5969"/>
                  </a:lnTo>
                  <a:lnTo>
                    <a:pt x="183" y="5972"/>
                  </a:lnTo>
                  <a:lnTo>
                    <a:pt x="178" y="5972"/>
                  </a:lnTo>
                  <a:lnTo>
                    <a:pt x="178" y="5972"/>
                  </a:lnTo>
                  <a:close/>
                  <a:moveTo>
                    <a:pt x="43" y="5972"/>
                  </a:moveTo>
                  <a:lnTo>
                    <a:pt x="13" y="5972"/>
                  </a:lnTo>
                  <a:lnTo>
                    <a:pt x="13" y="5972"/>
                  </a:lnTo>
                  <a:lnTo>
                    <a:pt x="8" y="5970"/>
                  </a:lnTo>
                  <a:lnTo>
                    <a:pt x="5" y="5969"/>
                  </a:lnTo>
                  <a:lnTo>
                    <a:pt x="1" y="5964"/>
                  </a:lnTo>
                  <a:lnTo>
                    <a:pt x="0" y="5959"/>
                  </a:lnTo>
                  <a:lnTo>
                    <a:pt x="0" y="5922"/>
                  </a:lnTo>
                  <a:lnTo>
                    <a:pt x="0" y="5922"/>
                  </a:lnTo>
                  <a:lnTo>
                    <a:pt x="1" y="5917"/>
                  </a:lnTo>
                  <a:lnTo>
                    <a:pt x="5" y="5912"/>
                  </a:lnTo>
                  <a:lnTo>
                    <a:pt x="8" y="5908"/>
                  </a:lnTo>
                  <a:lnTo>
                    <a:pt x="13" y="5908"/>
                  </a:lnTo>
                  <a:lnTo>
                    <a:pt x="13" y="5908"/>
                  </a:lnTo>
                  <a:lnTo>
                    <a:pt x="20" y="5908"/>
                  </a:lnTo>
                  <a:lnTo>
                    <a:pt x="23" y="5912"/>
                  </a:lnTo>
                  <a:lnTo>
                    <a:pt x="27" y="5917"/>
                  </a:lnTo>
                  <a:lnTo>
                    <a:pt x="27" y="5922"/>
                  </a:lnTo>
                  <a:lnTo>
                    <a:pt x="27" y="5945"/>
                  </a:lnTo>
                  <a:lnTo>
                    <a:pt x="43" y="5945"/>
                  </a:lnTo>
                  <a:lnTo>
                    <a:pt x="43" y="5945"/>
                  </a:lnTo>
                  <a:lnTo>
                    <a:pt x="48" y="5947"/>
                  </a:lnTo>
                  <a:lnTo>
                    <a:pt x="53" y="5949"/>
                  </a:lnTo>
                  <a:lnTo>
                    <a:pt x="55" y="5954"/>
                  </a:lnTo>
                  <a:lnTo>
                    <a:pt x="57" y="5959"/>
                  </a:lnTo>
                  <a:lnTo>
                    <a:pt x="57" y="5959"/>
                  </a:lnTo>
                  <a:lnTo>
                    <a:pt x="55" y="5964"/>
                  </a:lnTo>
                  <a:lnTo>
                    <a:pt x="53" y="5969"/>
                  </a:lnTo>
                  <a:lnTo>
                    <a:pt x="48" y="5970"/>
                  </a:lnTo>
                  <a:lnTo>
                    <a:pt x="43" y="5972"/>
                  </a:lnTo>
                  <a:lnTo>
                    <a:pt x="43" y="5972"/>
                  </a:lnTo>
                  <a:close/>
                  <a:moveTo>
                    <a:pt x="13" y="5868"/>
                  </a:moveTo>
                  <a:lnTo>
                    <a:pt x="13" y="5868"/>
                  </a:lnTo>
                  <a:lnTo>
                    <a:pt x="8" y="5866"/>
                  </a:lnTo>
                  <a:lnTo>
                    <a:pt x="5" y="5863"/>
                  </a:lnTo>
                  <a:lnTo>
                    <a:pt x="1" y="5860"/>
                  </a:lnTo>
                  <a:lnTo>
                    <a:pt x="0" y="5855"/>
                  </a:lnTo>
                  <a:lnTo>
                    <a:pt x="1" y="5788"/>
                  </a:lnTo>
                  <a:lnTo>
                    <a:pt x="1" y="5788"/>
                  </a:lnTo>
                  <a:lnTo>
                    <a:pt x="1" y="5782"/>
                  </a:lnTo>
                  <a:lnTo>
                    <a:pt x="5" y="5777"/>
                  </a:lnTo>
                  <a:lnTo>
                    <a:pt x="8" y="5774"/>
                  </a:lnTo>
                  <a:lnTo>
                    <a:pt x="15" y="5774"/>
                  </a:lnTo>
                  <a:lnTo>
                    <a:pt x="15" y="5774"/>
                  </a:lnTo>
                  <a:lnTo>
                    <a:pt x="20" y="5774"/>
                  </a:lnTo>
                  <a:lnTo>
                    <a:pt x="23" y="5777"/>
                  </a:lnTo>
                  <a:lnTo>
                    <a:pt x="27" y="5782"/>
                  </a:lnTo>
                  <a:lnTo>
                    <a:pt x="28" y="5788"/>
                  </a:lnTo>
                  <a:lnTo>
                    <a:pt x="27" y="5855"/>
                  </a:lnTo>
                  <a:lnTo>
                    <a:pt x="27" y="5855"/>
                  </a:lnTo>
                  <a:lnTo>
                    <a:pt x="27" y="5860"/>
                  </a:lnTo>
                  <a:lnTo>
                    <a:pt x="23" y="5863"/>
                  </a:lnTo>
                  <a:lnTo>
                    <a:pt x="20" y="5866"/>
                  </a:lnTo>
                  <a:lnTo>
                    <a:pt x="13" y="5868"/>
                  </a:lnTo>
                  <a:lnTo>
                    <a:pt x="13" y="5868"/>
                  </a:lnTo>
                  <a:close/>
                  <a:moveTo>
                    <a:pt x="15" y="5734"/>
                  </a:moveTo>
                  <a:lnTo>
                    <a:pt x="15" y="5734"/>
                  </a:lnTo>
                  <a:lnTo>
                    <a:pt x="8" y="5732"/>
                  </a:lnTo>
                  <a:lnTo>
                    <a:pt x="5" y="5729"/>
                  </a:lnTo>
                  <a:lnTo>
                    <a:pt x="1" y="5725"/>
                  </a:lnTo>
                  <a:lnTo>
                    <a:pt x="1" y="5720"/>
                  </a:lnTo>
                  <a:lnTo>
                    <a:pt x="1" y="5653"/>
                  </a:lnTo>
                  <a:lnTo>
                    <a:pt x="1" y="5653"/>
                  </a:lnTo>
                  <a:lnTo>
                    <a:pt x="1" y="5648"/>
                  </a:lnTo>
                  <a:lnTo>
                    <a:pt x="5" y="5643"/>
                  </a:lnTo>
                  <a:lnTo>
                    <a:pt x="10" y="5640"/>
                  </a:lnTo>
                  <a:lnTo>
                    <a:pt x="15" y="5640"/>
                  </a:lnTo>
                  <a:lnTo>
                    <a:pt x="15" y="5640"/>
                  </a:lnTo>
                  <a:lnTo>
                    <a:pt x="20" y="5640"/>
                  </a:lnTo>
                  <a:lnTo>
                    <a:pt x="23" y="5643"/>
                  </a:lnTo>
                  <a:lnTo>
                    <a:pt x="27" y="5648"/>
                  </a:lnTo>
                  <a:lnTo>
                    <a:pt x="28" y="5653"/>
                  </a:lnTo>
                  <a:lnTo>
                    <a:pt x="28" y="5720"/>
                  </a:lnTo>
                  <a:lnTo>
                    <a:pt x="28" y="5720"/>
                  </a:lnTo>
                  <a:lnTo>
                    <a:pt x="27" y="5725"/>
                  </a:lnTo>
                  <a:lnTo>
                    <a:pt x="23" y="5729"/>
                  </a:lnTo>
                  <a:lnTo>
                    <a:pt x="20" y="5732"/>
                  </a:lnTo>
                  <a:lnTo>
                    <a:pt x="15" y="5734"/>
                  </a:lnTo>
                  <a:lnTo>
                    <a:pt x="15" y="5734"/>
                  </a:lnTo>
                  <a:close/>
                  <a:moveTo>
                    <a:pt x="15" y="5600"/>
                  </a:moveTo>
                  <a:lnTo>
                    <a:pt x="15" y="5600"/>
                  </a:lnTo>
                  <a:lnTo>
                    <a:pt x="10" y="5598"/>
                  </a:lnTo>
                  <a:lnTo>
                    <a:pt x="5" y="5595"/>
                  </a:lnTo>
                  <a:lnTo>
                    <a:pt x="1" y="5591"/>
                  </a:lnTo>
                  <a:lnTo>
                    <a:pt x="1" y="5586"/>
                  </a:lnTo>
                  <a:lnTo>
                    <a:pt x="1" y="5519"/>
                  </a:lnTo>
                  <a:lnTo>
                    <a:pt x="1" y="5519"/>
                  </a:lnTo>
                  <a:lnTo>
                    <a:pt x="1" y="5514"/>
                  </a:lnTo>
                  <a:lnTo>
                    <a:pt x="5" y="5509"/>
                  </a:lnTo>
                  <a:lnTo>
                    <a:pt x="10" y="5506"/>
                  </a:lnTo>
                  <a:lnTo>
                    <a:pt x="15" y="5506"/>
                  </a:lnTo>
                  <a:lnTo>
                    <a:pt x="15" y="5506"/>
                  </a:lnTo>
                  <a:lnTo>
                    <a:pt x="20" y="5506"/>
                  </a:lnTo>
                  <a:lnTo>
                    <a:pt x="23" y="5509"/>
                  </a:lnTo>
                  <a:lnTo>
                    <a:pt x="27" y="5514"/>
                  </a:lnTo>
                  <a:lnTo>
                    <a:pt x="28" y="5519"/>
                  </a:lnTo>
                  <a:lnTo>
                    <a:pt x="28" y="5586"/>
                  </a:lnTo>
                  <a:lnTo>
                    <a:pt x="28" y="5586"/>
                  </a:lnTo>
                  <a:lnTo>
                    <a:pt x="27" y="5591"/>
                  </a:lnTo>
                  <a:lnTo>
                    <a:pt x="23" y="5595"/>
                  </a:lnTo>
                  <a:lnTo>
                    <a:pt x="20" y="5598"/>
                  </a:lnTo>
                  <a:lnTo>
                    <a:pt x="15" y="5600"/>
                  </a:lnTo>
                  <a:lnTo>
                    <a:pt x="15" y="5600"/>
                  </a:lnTo>
                  <a:close/>
                  <a:moveTo>
                    <a:pt x="15" y="5465"/>
                  </a:moveTo>
                  <a:lnTo>
                    <a:pt x="15" y="5465"/>
                  </a:lnTo>
                  <a:lnTo>
                    <a:pt x="10" y="5464"/>
                  </a:lnTo>
                  <a:lnTo>
                    <a:pt x="5" y="5460"/>
                  </a:lnTo>
                  <a:lnTo>
                    <a:pt x="1" y="5457"/>
                  </a:lnTo>
                  <a:lnTo>
                    <a:pt x="1" y="5452"/>
                  </a:lnTo>
                  <a:lnTo>
                    <a:pt x="1" y="5385"/>
                  </a:lnTo>
                  <a:lnTo>
                    <a:pt x="1" y="5385"/>
                  </a:lnTo>
                  <a:lnTo>
                    <a:pt x="1" y="5380"/>
                  </a:lnTo>
                  <a:lnTo>
                    <a:pt x="5" y="5375"/>
                  </a:lnTo>
                  <a:lnTo>
                    <a:pt x="10" y="5371"/>
                  </a:lnTo>
                  <a:lnTo>
                    <a:pt x="15" y="5371"/>
                  </a:lnTo>
                  <a:lnTo>
                    <a:pt x="15" y="5371"/>
                  </a:lnTo>
                  <a:lnTo>
                    <a:pt x="20" y="5371"/>
                  </a:lnTo>
                  <a:lnTo>
                    <a:pt x="23" y="5375"/>
                  </a:lnTo>
                  <a:lnTo>
                    <a:pt x="27" y="5380"/>
                  </a:lnTo>
                  <a:lnTo>
                    <a:pt x="28" y="5385"/>
                  </a:lnTo>
                  <a:lnTo>
                    <a:pt x="28" y="5452"/>
                  </a:lnTo>
                  <a:lnTo>
                    <a:pt x="28" y="5452"/>
                  </a:lnTo>
                  <a:lnTo>
                    <a:pt x="27" y="5457"/>
                  </a:lnTo>
                  <a:lnTo>
                    <a:pt x="23" y="5460"/>
                  </a:lnTo>
                  <a:lnTo>
                    <a:pt x="20" y="5464"/>
                  </a:lnTo>
                  <a:lnTo>
                    <a:pt x="15" y="5465"/>
                  </a:lnTo>
                  <a:lnTo>
                    <a:pt x="15" y="5465"/>
                  </a:lnTo>
                  <a:close/>
                  <a:moveTo>
                    <a:pt x="15" y="5331"/>
                  </a:moveTo>
                  <a:lnTo>
                    <a:pt x="15" y="5331"/>
                  </a:lnTo>
                  <a:lnTo>
                    <a:pt x="10" y="5330"/>
                  </a:lnTo>
                  <a:lnTo>
                    <a:pt x="5" y="5326"/>
                  </a:lnTo>
                  <a:lnTo>
                    <a:pt x="1" y="5323"/>
                  </a:lnTo>
                  <a:lnTo>
                    <a:pt x="1" y="5318"/>
                  </a:lnTo>
                  <a:lnTo>
                    <a:pt x="1" y="5251"/>
                  </a:lnTo>
                  <a:lnTo>
                    <a:pt x="1" y="5251"/>
                  </a:lnTo>
                  <a:lnTo>
                    <a:pt x="3" y="5246"/>
                  </a:lnTo>
                  <a:lnTo>
                    <a:pt x="5" y="5241"/>
                  </a:lnTo>
                  <a:lnTo>
                    <a:pt x="10" y="5237"/>
                  </a:lnTo>
                  <a:lnTo>
                    <a:pt x="15" y="5237"/>
                  </a:lnTo>
                  <a:lnTo>
                    <a:pt x="15" y="5237"/>
                  </a:lnTo>
                  <a:lnTo>
                    <a:pt x="20" y="5237"/>
                  </a:lnTo>
                  <a:lnTo>
                    <a:pt x="25" y="5241"/>
                  </a:lnTo>
                  <a:lnTo>
                    <a:pt x="27" y="5246"/>
                  </a:lnTo>
                  <a:lnTo>
                    <a:pt x="28" y="5251"/>
                  </a:lnTo>
                  <a:lnTo>
                    <a:pt x="28" y="5318"/>
                  </a:lnTo>
                  <a:lnTo>
                    <a:pt x="28" y="5318"/>
                  </a:lnTo>
                  <a:lnTo>
                    <a:pt x="27" y="5323"/>
                  </a:lnTo>
                  <a:lnTo>
                    <a:pt x="23" y="5326"/>
                  </a:lnTo>
                  <a:lnTo>
                    <a:pt x="20" y="5330"/>
                  </a:lnTo>
                  <a:lnTo>
                    <a:pt x="15" y="5331"/>
                  </a:lnTo>
                  <a:lnTo>
                    <a:pt x="15" y="5331"/>
                  </a:lnTo>
                  <a:close/>
                  <a:moveTo>
                    <a:pt x="15" y="5197"/>
                  </a:moveTo>
                  <a:lnTo>
                    <a:pt x="15" y="5197"/>
                  </a:lnTo>
                  <a:lnTo>
                    <a:pt x="10" y="5195"/>
                  </a:lnTo>
                  <a:lnTo>
                    <a:pt x="5" y="5192"/>
                  </a:lnTo>
                  <a:lnTo>
                    <a:pt x="3" y="5189"/>
                  </a:lnTo>
                  <a:lnTo>
                    <a:pt x="1" y="5184"/>
                  </a:lnTo>
                  <a:lnTo>
                    <a:pt x="1" y="5117"/>
                  </a:lnTo>
                  <a:lnTo>
                    <a:pt x="1" y="5117"/>
                  </a:lnTo>
                  <a:lnTo>
                    <a:pt x="3" y="5111"/>
                  </a:lnTo>
                  <a:lnTo>
                    <a:pt x="5" y="5106"/>
                  </a:lnTo>
                  <a:lnTo>
                    <a:pt x="10" y="5103"/>
                  </a:lnTo>
                  <a:lnTo>
                    <a:pt x="15" y="5103"/>
                  </a:lnTo>
                  <a:lnTo>
                    <a:pt x="15" y="5103"/>
                  </a:lnTo>
                  <a:lnTo>
                    <a:pt x="20" y="5103"/>
                  </a:lnTo>
                  <a:lnTo>
                    <a:pt x="25" y="5106"/>
                  </a:lnTo>
                  <a:lnTo>
                    <a:pt x="27" y="5111"/>
                  </a:lnTo>
                  <a:lnTo>
                    <a:pt x="28" y="5117"/>
                  </a:lnTo>
                  <a:lnTo>
                    <a:pt x="28" y="5184"/>
                  </a:lnTo>
                  <a:lnTo>
                    <a:pt x="28" y="5184"/>
                  </a:lnTo>
                  <a:lnTo>
                    <a:pt x="27" y="5189"/>
                  </a:lnTo>
                  <a:lnTo>
                    <a:pt x="25" y="5192"/>
                  </a:lnTo>
                  <a:lnTo>
                    <a:pt x="20" y="5195"/>
                  </a:lnTo>
                  <a:lnTo>
                    <a:pt x="15" y="5197"/>
                  </a:lnTo>
                  <a:lnTo>
                    <a:pt x="15" y="5197"/>
                  </a:lnTo>
                  <a:close/>
                  <a:moveTo>
                    <a:pt x="15" y="5063"/>
                  </a:moveTo>
                  <a:lnTo>
                    <a:pt x="15" y="5063"/>
                  </a:lnTo>
                  <a:lnTo>
                    <a:pt x="10" y="5061"/>
                  </a:lnTo>
                  <a:lnTo>
                    <a:pt x="5" y="5058"/>
                  </a:lnTo>
                  <a:lnTo>
                    <a:pt x="3" y="5054"/>
                  </a:lnTo>
                  <a:lnTo>
                    <a:pt x="1" y="5049"/>
                  </a:lnTo>
                  <a:lnTo>
                    <a:pt x="1" y="4982"/>
                  </a:lnTo>
                  <a:lnTo>
                    <a:pt x="1" y="4982"/>
                  </a:lnTo>
                  <a:lnTo>
                    <a:pt x="3" y="4977"/>
                  </a:lnTo>
                  <a:lnTo>
                    <a:pt x="5" y="4972"/>
                  </a:lnTo>
                  <a:lnTo>
                    <a:pt x="10" y="4969"/>
                  </a:lnTo>
                  <a:lnTo>
                    <a:pt x="15" y="4969"/>
                  </a:lnTo>
                  <a:lnTo>
                    <a:pt x="15" y="4969"/>
                  </a:lnTo>
                  <a:lnTo>
                    <a:pt x="20" y="4969"/>
                  </a:lnTo>
                  <a:lnTo>
                    <a:pt x="25" y="4972"/>
                  </a:lnTo>
                  <a:lnTo>
                    <a:pt x="27" y="4977"/>
                  </a:lnTo>
                  <a:lnTo>
                    <a:pt x="28" y="4982"/>
                  </a:lnTo>
                  <a:lnTo>
                    <a:pt x="28" y="5049"/>
                  </a:lnTo>
                  <a:lnTo>
                    <a:pt x="28" y="5049"/>
                  </a:lnTo>
                  <a:lnTo>
                    <a:pt x="27" y="5054"/>
                  </a:lnTo>
                  <a:lnTo>
                    <a:pt x="25" y="5058"/>
                  </a:lnTo>
                  <a:lnTo>
                    <a:pt x="20" y="5061"/>
                  </a:lnTo>
                  <a:lnTo>
                    <a:pt x="15" y="5063"/>
                  </a:lnTo>
                  <a:lnTo>
                    <a:pt x="15" y="5063"/>
                  </a:lnTo>
                  <a:close/>
                  <a:moveTo>
                    <a:pt x="15" y="4929"/>
                  </a:moveTo>
                  <a:lnTo>
                    <a:pt x="15" y="4929"/>
                  </a:lnTo>
                  <a:lnTo>
                    <a:pt x="10" y="4927"/>
                  </a:lnTo>
                  <a:lnTo>
                    <a:pt x="5" y="4924"/>
                  </a:lnTo>
                  <a:lnTo>
                    <a:pt x="3" y="4920"/>
                  </a:lnTo>
                  <a:lnTo>
                    <a:pt x="1" y="4915"/>
                  </a:lnTo>
                  <a:lnTo>
                    <a:pt x="1" y="4848"/>
                  </a:lnTo>
                  <a:lnTo>
                    <a:pt x="1" y="4848"/>
                  </a:lnTo>
                  <a:lnTo>
                    <a:pt x="3" y="4843"/>
                  </a:lnTo>
                  <a:lnTo>
                    <a:pt x="6" y="4838"/>
                  </a:lnTo>
                  <a:lnTo>
                    <a:pt x="10" y="4835"/>
                  </a:lnTo>
                  <a:lnTo>
                    <a:pt x="15" y="4835"/>
                  </a:lnTo>
                  <a:lnTo>
                    <a:pt x="15" y="4835"/>
                  </a:lnTo>
                  <a:lnTo>
                    <a:pt x="20" y="4835"/>
                  </a:lnTo>
                  <a:lnTo>
                    <a:pt x="25" y="4838"/>
                  </a:lnTo>
                  <a:lnTo>
                    <a:pt x="28" y="4843"/>
                  </a:lnTo>
                  <a:lnTo>
                    <a:pt x="28" y="4848"/>
                  </a:lnTo>
                  <a:lnTo>
                    <a:pt x="28" y="4915"/>
                  </a:lnTo>
                  <a:lnTo>
                    <a:pt x="28" y="4915"/>
                  </a:lnTo>
                  <a:lnTo>
                    <a:pt x="27" y="4920"/>
                  </a:lnTo>
                  <a:lnTo>
                    <a:pt x="25" y="4924"/>
                  </a:lnTo>
                  <a:lnTo>
                    <a:pt x="20" y="4927"/>
                  </a:lnTo>
                  <a:lnTo>
                    <a:pt x="15" y="4929"/>
                  </a:lnTo>
                  <a:lnTo>
                    <a:pt x="15" y="4929"/>
                  </a:lnTo>
                  <a:close/>
                  <a:moveTo>
                    <a:pt x="15" y="4794"/>
                  </a:moveTo>
                  <a:lnTo>
                    <a:pt x="15" y="4794"/>
                  </a:lnTo>
                  <a:lnTo>
                    <a:pt x="10" y="4793"/>
                  </a:lnTo>
                  <a:lnTo>
                    <a:pt x="6" y="4789"/>
                  </a:lnTo>
                  <a:lnTo>
                    <a:pt x="3" y="4786"/>
                  </a:lnTo>
                  <a:lnTo>
                    <a:pt x="1" y="4781"/>
                  </a:lnTo>
                  <a:lnTo>
                    <a:pt x="1" y="4714"/>
                  </a:lnTo>
                  <a:lnTo>
                    <a:pt x="1" y="4714"/>
                  </a:lnTo>
                  <a:lnTo>
                    <a:pt x="3" y="4709"/>
                  </a:lnTo>
                  <a:lnTo>
                    <a:pt x="6" y="4704"/>
                  </a:lnTo>
                  <a:lnTo>
                    <a:pt x="10" y="4700"/>
                  </a:lnTo>
                  <a:lnTo>
                    <a:pt x="15" y="4700"/>
                  </a:lnTo>
                  <a:lnTo>
                    <a:pt x="15" y="4700"/>
                  </a:lnTo>
                  <a:lnTo>
                    <a:pt x="20" y="4700"/>
                  </a:lnTo>
                  <a:lnTo>
                    <a:pt x="25" y="4704"/>
                  </a:lnTo>
                  <a:lnTo>
                    <a:pt x="28" y="4709"/>
                  </a:lnTo>
                  <a:lnTo>
                    <a:pt x="28" y="4714"/>
                  </a:lnTo>
                  <a:lnTo>
                    <a:pt x="28" y="4781"/>
                  </a:lnTo>
                  <a:lnTo>
                    <a:pt x="28" y="4781"/>
                  </a:lnTo>
                  <a:lnTo>
                    <a:pt x="28" y="4786"/>
                  </a:lnTo>
                  <a:lnTo>
                    <a:pt x="25" y="4789"/>
                  </a:lnTo>
                  <a:lnTo>
                    <a:pt x="20" y="4793"/>
                  </a:lnTo>
                  <a:lnTo>
                    <a:pt x="15" y="4794"/>
                  </a:lnTo>
                  <a:lnTo>
                    <a:pt x="15" y="4794"/>
                  </a:lnTo>
                  <a:close/>
                  <a:moveTo>
                    <a:pt x="15" y="4660"/>
                  </a:moveTo>
                  <a:lnTo>
                    <a:pt x="15" y="4660"/>
                  </a:lnTo>
                  <a:lnTo>
                    <a:pt x="10" y="4659"/>
                  </a:lnTo>
                  <a:lnTo>
                    <a:pt x="6" y="4655"/>
                  </a:lnTo>
                  <a:lnTo>
                    <a:pt x="3" y="4652"/>
                  </a:lnTo>
                  <a:lnTo>
                    <a:pt x="1" y="4647"/>
                  </a:lnTo>
                  <a:lnTo>
                    <a:pt x="1" y="4580"/>
                  </a:lnTo>
                  <a:lnTo>
                    <a:pt x="1" y="4580"/>
                  </a:lnTo>
                  <a:lnTo>
                    <a:pt x="3" y="4575"/>
                  </a:lnTo>
                  <a:lnTo>
                    <a:pt x="6" y="4570"/>
                  </a:lnTo>
                  <a:lnTo>
                    <a:pt x="10" y="4566"/>
                  </a:lnTo>
                  <a:lnTo>
                    <a:pt x="15" y="4566"/>
                  </a:lnTo>
                  <a:lnTo>
                    <a:pt x="15" y="4566"/>
                  </a:lnTo>
                  <a:lnTo>
                    <a:pt x="20" y="4566"/>
                  </a:lnTo>
                  <a:lnTo>
                    <a:pt x="25" y="4570"/>
                  </a:lnTo>
                  <a:lnTo>
                    <a:pt x="28" y="4575"/>
                  </a:lnTo>
                  <a:lnTo>
                    <a:pt x="28" y="4580"/>
                  </a:lnTo>
                  <a:lnTo>
                    <a:pt x="28" y="4647"/>
                  </a:lnTo>
                  <a:lnTo>
                    <a:pt x="28" y="4647"/>
                  </a:lnTo>
                  <a:lnTo>
                    <a:pt x="28" y="4652"/>
                  </a:lnTo>
                  <a:lnTo>
                    <a:pt x="25" y="4655"/>
                  </a:lnTo>
                  <a:lnTo>
                    <a:pt x="20" y="4659"/>
                  </a:lnTo>
                  <a:lnTo>
                    <a:pt x="15" y="4660"/>
                  </a:lnTo>
                  <a:lnTo>
                    <a:pt x="15" y="4660"/>
                  </a:lnTo>
                  <a:close/>
                  <a:moveTo>
                    <a:pt x="15" y="4526"/>
                  </a:moveTo>
                  <a:lnTo>
                    <a:pt x="15" y="4526"/>
                  </a:lnTo>
                  <a:lnTo>
                    <a:pt x="10" y="4524"/>
                  </a:lnTo>
                  <a:lnTo>
                    <a:pt x="6" y="4521"/>
                  </a:lnTo>
                  <a:lnTo>
                    <a:pt x="3" y="4518"/>
                  </a:lnTo>
                  <a:lnTo>
                    <a:pt x="1" y="4513"/>
                  </a:lnTo>
                  <a:lnTo>
                    <a:pt x="1" y="4445"/>
                  </a:lnTo>
                  <a:lnTo>
                    <a:pt x="1" y="4445"/>
                  </a:lnTo>
                  <a:lnTo>
                    <a:pt x="3" y="4440"/>
                  </a:lnTo>
                  <a:lnTo>
                    <a:pt x="6" y="4435"/>
                  </a:lnTo>
                  <a:lnTo>
                    <a:pt x="10" y="4432"/>
                  </a:lnTo>
                  <a:lnTo>
                    <a:pt x="15" y="4432"/>
                  </a:lnTo>
                  <a:lnTo>
                    <a:pt x="15" y="4432"/>
                  </a:lnTo>
                  <a:lnTo>
                    <a:pt x="22" y="4432"/>
                  </a:lnTo>
                  <a:lnTo>
                    <a:pt x="25" y="4435"/>
                  </a:lnTo>
                  <a:lnTo>
                    <a:pt x="28" y="4440"/>
                  </a:lnTo>
                  <a:lnTo>
                    <a:pt x="28" y="4445"/>
                  </a:lnTo>
                  <a:lnTo>
                    <a:pt x="28" y="4513"/>
                  </a:lnTo>
                  <a:lnTo>
                    <a:pt x="28" y="4513"/>
                  </a:lnTo>
                  <a:lnTo>
                    <a:pt x="28" y="4518"/>
                  </a:lnTo>
                  <a:lnTo>
                    <a:pt x="25" y="4521"/>
                  </a:lnTo>
                  <a:lnTo>
                    <a:pt x="20" y="4524"/>
                  </a:lnTo>
                  <a:lnTo>
                    <a:pt x="15" y="4526"/>
                  </a:lnTo>
                  <a:lnTo>
                    <a:pt x="15" y="4526"/>
                  </a:lnTo>
                  <a:close/>
                  <a:moveTo>
                    <a:pt x="15" y="4392"/>
                  </a:moveTo>
                  <a:lnTo>
                    <a:pt x="15" y="4392"/>
                  </a:lnTo>
                  <a:lnTo>
                    <a:pt x="10" y="4390"/>
                  </a:lnTo>
                  <a:lnTo>
                    <a:pt x="6" y="4387"/>
                  </a:lnTo>
                  <a:lnTo>
                    <a:pt x="3" y="4383"/>
                  </a:lnTo>
                  <a:lnTo>
                    <a:pt x="1" y="4378"/>
                  </a:lnTo>
                  <a:lnTo>
                    <a:pt x="3" y="4311"/>
                  </a:lnTo>
                  <a:lnTo>
                    <a:pt x="3" y="4311"/>
                  </a:lnTo>
                  <a:lnTo>
                    <a:pt x="3" y="4306"/>
                  </a:lnTo>
                  <a:lnTo>
                    <a:pt x="6" y="4301"/>
                  </a:lnTo>
                  <a:lnTo>
                    <a:pt x="10" y="4298"/>
                  </a:lnTo>
                  <a:lnTo>
                    <a:pt x="16" y="4298"/>
                  </a:lnTo>
                  <a:lnTo>
                    <a:pt x="16" y="4298"/>
                  </a:lnTo>
                  <a:lnTo>
                    <a:pt x="22" y="4298"/>
                  </a:lnTo>
                  <a:lnTo>
                    <a:pt x="25" y="4301"/>
                  </a:lnTo>
                  <a:lnTo>
                    <a:pt x="28" y="4306"/>
                  </a:lnTo>
                  <a:lnTo>
                    <a:pt x="30" y="4311"/>
                  </a:lnTo>
                  <a:lnTo>
                    <a:pt x="28" y="4378"/>
                  </a:lnTo>
                  <a:lnTo>
                    <a:pt x="28" y="4378"/>
                  </a:lnTo>
                  <a:lnTo>
                    <a:pt x="28" y="4383"/>
                  </a:lnTo>
                  <a:lnTo>
                    <a:pt x="25" y="4387"/>
                  </a:lnTo>
                  <a:lnTo>
                    <a:pt x="22" y="4390"/>
                  </a:lnTo>
                  <a:lnTo>
                    <a:pt x="15" y="4392"/>
                  </a:lnTo>
                  <a:lnTo>
                    <a:pt x="15" y="4392"/>
                  </a:lnTo>
                  <a:close/>
                  <a:moveTo>
                    <a:pt x="16" y="4258"/>
                  </a:moveTo>
                  <a:lnTo>
                    <a:pt x="16" y="4258"/>
                  </a:lnTo>
                  <a:lnTo>
                    <a:pt x="10" y="4256"/>
                  </a:lnTo>
                  <a:lnTo>
                    <a:pt x="6" y="4253"/>
                  </a:lnTo>
                  <a:lnTo>
                    <a:pt x="3" y="4249"/>
                  </a:lnTo>
                  <a:lnTo>
                    <a:pt x="3" y="4244"/>
                  </a:lnTo>
                  <a:lnTo>
                    <a:pt x="3" y="4177"/>
                  </a:lnTo>
                  <a:lnTo>
                    <a:pt x="3" y="4177"/>
                  </a:lnTo>
                  <a:lnTo>
                    <a:pt x="3" y="4172"/>
                  </a:lnTo>
                  <a:lnTo>
                    <a:pt x="6" y="4167"/>
                  </a:lnTo>
                  <a:lnTo>
                    <a:pt x="10" y="4164"/>
                  </a:lnTo>
                  <a:lnTo>
                    <a:pt x="16" y="4164"/>
                  </a:lnTo>
                  <a:lnTo>
                    <a:pt x="16" y="4164"/>
                  </a:lnTo>
                  <a:lnTo>
                    <a:pt x="22" y="4164"/>
                  </a:lnTo>
                  <a:lnTo>
                    <a:pt x="25" y="4167"/>
                  </a:lnTo>
                  <a:lnTo>
                    <a:pt x="28" y="4172"/>
                  </a:lnTo>
                  <a:lnTo>
                    <a:pt x="30" y="4177"/>
                  </a:lnTo>
                  <a:lnTo>
                    <a:pt x="30" y="4244"/>
                  </a:lnTo>
                  <a:lnTo>
                    <a:pt x="30" y="4244"/>
                  </a:lnTo>
                  <a:lnTo>
                    <a:pt x="28" y="4249"/>
                  </a:lnTo>
                  <a:lnTo>
                    <a:pt x="25" y="4253"/>
                  </a:lnTo>
                  <a:lnTo>
                    <a:pt x="22" y="4256"/>
                  </a:lnTo>
                  <a:lnTo>
                    <a:pt x="16" y="4258"/>
                  </a:lnTo>
                  <a:lnTo>
                    <a:pt x="16" y="4258"/>
                  </a:lnTo>
                  <a:close/>
                  <a:moveTo>
                    <a:pt x="16" y="4123"/>
                  </a:moveTo>
                  <a:lnTo>
                    <a:pt x="16" y="4123"/>
                  </a:lnTo>
                  <a:lnTo>
                    <a:pt x="11" y="4122"/>
                  </a:lnTo>
                  <a:lnTo>
                    <a:pt x="6" y="4118"/>
                  </a:lnTo>
                  <a:lnTo>
                    <a:pt x="3" y="4115"/>
                  </a:lnTo>
                  <a:lnTo>
                    <a:pt x="3" y="4110"/>
                  </a:lnTo>
                  <a:lnTo>
                    <a:pt x="3" y="4043"/>
                  </a:lnTo>
                  <a:lnTo>
                    <a:pt x="3" y="4043"/>
                  </a:lnTo>
                  <a:lnTo>
                    <a:pt x="3" y="4038"/>
                  </a:lnTo>
                  <a:lnTo>
                    <a:pt x="6" y="4033"/>
                  </a:lnTo>
                  <a:lnTo>
                    <a:pt x="11" y="4029"/>
                  </a:lnTo>
                  <a:lnTo>
                    <a:pt x="16" y="4029"/>
                  </a:lnTo>
                  <a:lnTo>
                    <a:pt x="16" y="4029"/>
                  </a:lnTo>
                  <a:lnTo>
                    <a:pt x="22" y="4029"/>
                  </a:lnTo>
                  <a:lnTo>
                    <a:pt x="25" y="4033"/>
                  </a:lnTo>
                  <a:lnTo>
                    <a:pt x="28" y="4038"/>
                  </a:lnTo>
                  <a:lnTo>
                    <a:pt x="30" y="4043"/>
                  </a:lnTo>
                  <a:lnTo>
                    <a:pt x="30" y="4110"/>
                  </a:lnTo>
                  <a:lnTo>
                    <a:pt x="30" y="4110"/>
                  </a:lnTo>
                  <a:lnTo>
                    <a:pt x="28" y="4115"/>
                  </a:lnTo>
                  <a:lnTo>
                    <a:pt x="25" y="4118"/>
                  </a:lnTo>
                  <a:lnTo>
                    <a:pt x="22" y="4122"/>
                  </a:lnTo>
                  <a:lnTo>
                    <a:pt x="16" y="4123"/>
                  </a:lnTo>
                  <a:lnTo>
                    <a:pt x="16" y="4123"/>
                  </a:lnTo>
                  <a:close/>
                  <a:moveTo>
                    <a:pt x="16" y="3989"/>
                  </a:moveTo>
                  <a:lnTo>
                    <a:pt x="16" y="3989"/>
                  </a:lnTo>
                  <a:lnTo>
                    <a:pt x="11" y="3988"/>
                  </a:lnTo>
                  <a:lnTo>
                    <a:pt x="6" y="3984"/>
                  </a:lnTo>
                  <a:lnTo>
                    <a:pt x="3" y="3981"/>
                  </a:lnTo>
                  <a:lnTo>
                    <a:pt x="3" y="3976"/>
                  </a:lnTo>
                  <a:lnTo>
                    <a:pt x="3" y="3909"/>
                  </a:lnTo>
                  <a:lnTo>
                    <a:pt x="3" y="3909"/>
                  </a:lnTo>
                  <a:lnTo>
                    <a:pt x="3" y="3904"/>
                  </a:lnTo>
                  <a:lnTo>
                    <a:pt x="6" y="3899"/>
                  </a:lnTo>
                  <a:lnTo>
                    <a:pt x="11" y="3895"/>
                  </a:lnTo>
                  <a:lnTo>
                    <a:pt x="16" y="3895"/>
                  </a:lnTo>
                  <a:lnTo>
                    <a:pt x="16" y="3895"/>
                  </a:lnTo>
                  <a:lnTo>
                    <a:pt x="22" y="3895"/>
                  </a:lnTo>
                  <a:lnTo>
                    <a:pt x="25" y="3899"/>
                  </a:lnTo>
                  <a:lnTo>
                    <a:pt x="28" y="3904"/>
                  </a:lnTo>
                  <a:lnTo>
                    <a:pt x="30" y="3909"/>
                  </a:lnTo>
                  <a:lnTo>
                    <a:pt x="30" y="3976"/>
                  </a:lnTo>
                  <a:lnTo>
                    <a:pt x="30" y="3976"/>
                  </a:lnTo>
                  <a:lnTo>
                    <a:pt x="28" y="3981"/>
                  </a:lnTo>
                  <a:lnTo>
                    <a:pt x="25" y="3984"/>
                  </a:lnTo>
                  <a:lnTo>
                    <a:pt x="22" y="3988"/>
                  </a:lnTo>
                  <a:lnTo>
                    <a:pt x="16" y="3989"/>
                  </a:lnTo>
                  <a:lnTo>
                    <a:pt x="16" y="3989"/>
                  </a:lnTo>
                  <a:close/>
                  <a:moveTo>
                    <a:pt x="16" y="3855"/>
                  </a:moveTo>
                  <a:lnTo>
                    <a:pt x="16" y="3855"/>
                  </a:lnTo>
                  <a:lnTo>
                    <a:pt x="11" y="3853"/>
                  </a:lnTo>
                  <a:lnTo>
                    <a:pt x="6" y="3850"/>
                  </a:lnTo>
                  <a:lnTo>
                    <a:pt x="3" y="3847"/>
                  </a:lnTo>
                  <a:lnTo>
                    <a:pt x="3" y="3842"/>
                  </a:lnTo>
                  <a:lnTo>
                    <a:pt x="3" y="3774"/>
                  </a:lnTo>
                  <a:lnTo>
                    <a:pt x="3" y="3774"/>
                  </a:lnTo>
                  <a:lnTo>
                    <a:pt x="5" y="3769"/>
                  </a:lnTo>
                  <a:lnTo>
                    <a:pt x="6" y="3764"/>
                  </a:lnTo>
                  <a:lnTo>
                    <a:pt x="11" y="3761"/>
                  </a:lnTo>
                  <a:lnTo>
                    <a:pt x="16" y="3761"/>
                  </a:lnTo>
                  <a:lnTo>
                    <a:pt x="16" y="3761"/>
                  </a:lnTo>
                  <a:lnTo>
                    <a:pt x="22" y="3761"/>
                  </a:lnTo>
                  <a:lnTo>
                    <a:pt x="27" y="3764"/>
                  </a:lnTo>
                  <a:lnTo>
                    <a:pt x="28" y="3769"/>
                  </a:lnTo>
                  <a:lnTo>
                    <a:pt x="30" y="3774"/>
                  </a:lnTo>
                  <a:lnTo>
                    <a:pt x="30" y="3842"/>
                  </a:lnTo>
                  <a:lnTo>
                    <a:pt x="30" y="3842"/>
                  </a:lnTo>
                  <a:lnTo>
                    <a:pt x="28" y="3847"/>
                  </a:lnTo>
                  <a:lnTo>
                    <a:pt x="25" y="3850"/>
                  </a:lnTo>
                  <a:lnTo>
                    <a:pt x="22" y="3853"/>
                  </a:lnTo>
                  <a:lnTo>
                    <a:pt x="16" y="3855"/>
                  </a:lnTo>
                  <a:lnTo>
                    <a:pt x="16" y="3855"/>
                  </a:lnTo>
                  <a:close/>
                  <a:moveTo>
                    <a:pt x="16" y="3721"/>
                  </a:moveTo>
                  <a:lnTo>
                    <a:pt x="16" y="3721"/>
                  </a:lnTo>
                  <a:lnTo>
                    <a:pt x="11" y="3719"/>
                  </a:lnTo>
                  <a:lnTo>
                    <a:pt x="6" y="3716"/>
                  </a:lnTo>
                  <a:lnTo>
                    <a:pt x="5" y="3712"/>
                  </a:lnTo>
                  <a:lnTo>
                    <a:pt x="3" y="3707"/>
                  </a:lnTo>
                  <a:lnTo>
                    <a:pt x="3" y="3640"/>
                  </a:lnTo>
                  <a:lnTo>
                    <a:pt x="3" y="3640"/>
                  </a:lnTo>
                  <a:lnTo>
                    <a:pt x="5" y="3635"/>
                  </a:lnTo>
                  <a:lnTo>
                    <a:pt x="6" y="3630"/>
                  </a:lnTo>
                  <a:lnTo>
                    <a:pt x="11" y="3627"/>
                  </a:lnTo>
                  <a:lnTo>
                    <a:pt x="16" y="3627"/>
                  </a:lnTo>
                  <a:lnTo>
                    <a:pt x="16" y="3627"/>
                  </a:lnTo>
                  <a:lnTo>
                    <a:pt x="22" y="3627"/>
                  </a:lnTo>
                  <a:lnTo>
                    <a:pt x="27" y="3630"/>
                  </a:lnTo>
                  <a:lnTo>
                    <a:pt x="28" y="3635"/>
                  </a:lnTo>
                  <a:lnTo>
                    <a:pt x="30" y="3640"/>
                  </a:lnTo>
                  <a:lnTo>
                    <a:pt x="30" y="3707"/>
                  </a:lnTo>
                  <a:lnTo>
                    <a:pt x="30" y="3707"/>
                  </a:lnTo>
                  <a:lnTo>
                    <a:pt x="28" y="3712"/>
                  </a:lnTo>
                  <a:lnTo>
                    <a:pt x="27" y="3716"/>
                  </a:lnTo>
                  <a:lnTo>
                    <a:pt x="22" y="3719"/>
                  </a:lnTo>
                  <a:lnTo>
                    <a:pt x="16" y="3721"/>
                  </a:lnTo>
                  <a:lnTo>
                    <a:pt x="16" y="3721"/>
                  </a:lnTo>
                  <a:close/>
                  <a:moveTo>
                    <a:pt x="16" y="3587"/>
                  </a:moveTo>
                  <a:lnTo>
                    <a:pt x="16" y="3587"/>
                  </a:lnTo>
                  <a:lnTo>
                    <a:pt x="11" y="3585"/>
                  </a:lnTo>
                  <a:lnTo>
                    <a:pt x="6" y="3582"/>
                  </a:lnTo>
                  <a:lnTo>
                    <a:pt x="5" y="3578"/>
                  </a:lnTo>
                  <a:lnTo>
                    <a:pt x="3" y="3573"/>
                  </a:lnTo>
                  <a:lnTo>
                    <a:pt x="3" y="3506"/>
                  </a:lnTo>
                  <a:lnTo>
                    <a:pt x="3" y="3506"/>
                  </a:lnTo>
                  <a:lnTo>
                    <a:pt x="5" y="3501"/>
                  </a:lnTo>
                  <a:lnTo>
                    <a:pt x="6" y="3496"/>
                  </a:lnTo>
                  <a:lnTo>
                    <a:pt x="11" y="3493"/>
                  </a:lnTo>
                  <a:lnTo>
                    <a:pt x="16" y="3493"/>
                  </a:lnTo>
                  <a:lnTo>
                    <a:pt x="16" y="3493"/>
                  </a:lnTo>
                  <a:lnTo>
                    <a:pt x="22" y="3493"/>
                  </a:lnTo>
                  <a:lnTo>
                    <a:pt x="27" y="3496"/>
                  </a:lnTo>
                  <a:lnTo>
                    <a:pt x="28" y="3501"/>
                  </a:lnTo>
                  <a:lnTo>
                    <a:pt x="30" y="3506"/>
                  </a:lnTo>
                  <a:lnTo>
                    <a:pt x="30" y="3573"/>
                  </a:lnTo>
                  <a:lnTo>
                    <a:pt x="30" y="3573"/>
                  </a:lnTo>
                  <a:lnTo>
                    <a:pt x="28" y="3578"/>
                  </a:lnTo>
                  <a:lnTo>
                    <a:pt x="27" y="3582"/>
                  </a:lnTo>
                  <a:lnTo>
                    <a:pt x="22" y="3585"/>
                  </a:lnTo>
                  <a:lnTo>
                    <a:pt x="16" y="3587"/>
                  </a:lnTo>
                  <a:lnTo>
                    <a:pt x="16" y="3587"/>
                  </a:lnTo>
                  <a:close/>
                  <a:moveTo>
                    <a:pt x="16" y="3452"/>
                  </a:moveTo>
                  <a:lnTo>
                    <a:pt x="16" y="3452"/>
                  </a:lnTo>
                  <a:lnTo>
                    <a:pt x="11" y="3451"/>
                  </a:lnTo>
                  <a:lnTo>
                    <a:pt x="6" y="3447"/>
                  </a:lnTo>
                  <a:lnTo>
                    <a:pt x="5" y="3444"/>
                  </a:lnTo>
                  <a:lnTo>
                    <a:pt x="3" y="3439"/>
                  </a:lnTo>
                  <a:lnTo>
                    <a:pt x="3" y="3372"/>
                  </a:lnTo>
                  <a:lnTo>
                    <a:pt x="3" y="3372"/>
                  </a:lnTo>
                  <a:lnTo>
                    <a:pt x="5" y="3367"/>
                  </a:lnTo>
                  <a:lnTo>
                    <a:pt x="6" y="3362"/>
                  </a:lnTo>
                  <a:lnTo>
                    <a:pt x="11" y="3358"/>
                  </a:lnTo>
                  <a:lnTo>
                    <a:pt x="16" y="3358"/>
                  </a:lnTo>
                  <a:lnTo>
                    <a:pt x="16" y="3358"/>
                  </a:lnTo>
                  <a:lnTo>
                    <a:pt x="22" y="3358"/>
                  </a:lnTo>
                  <a:lnTo>
                    <a:pt x="27" y="3362"/>
                  </a:lnTo>
                  <a:lnTo>
                    <a:pt x="30" y="3367"/>
                  </a:lnTo>
                  <a:lnTo>
                    <a:pt x="30" y="3372"/>
                  </a:lnTo>
                  <a:lnTo>
                    <a:pt x="30" y="3439"/>
                  </a:lnTo>
                  <a:lnTo>
                    <a:pt x="30" y="3439"/>
                  </a:lnTo>
                  <a:lnTo>
                    <a:pt x="28" y="3444"/>
                  </a:lnTo>
                  <a:lnTo>
                    <a:pt x="27" y="3447"/>
                  </a:lnTo>
                  <a:lnTo>
                    <a:pt x="22" y="3451"/>
                  </a:lnTo>
                  <a:lnTo>
                    <a:pt x="16" y="3452"/>
                  </a:lnTo>
                  <a:lnTo>
                    <a:pt x="16" y="3452"/>
                  </a:lnTo>
                  <a:close/>
                  <a:moveTo>
                    <a:pt x="16" y="3318"/>
                  </a:moveTo>
                  <a:lnTo>
                    <a:pt x="16" y="3318"/>
                  </a:lnTo>
                  <a:lnTo>
                    <a:pt x="11" y="3317"/>
                  </a:lnTo>
                  <a:lnTo>
                    <a:pt x="8" y="3313"/>
                  </a:lnTo>
                  <a:lnTo>
                    <a:pt x="5" y="3310"/>
                  </a:lnTo>
                  <a:lnTo>
                    <a:pt x="3" y="3305"/>
                  </a:lnTo>
                  <a:lnTo>
                    <a:pt x="3" y="3238"/>
                  </a:lnTo>
                  <a:lnTo>
                    <a:pt x="3" y="3238"/>
                  </a:lnTo>
                  <a:lnTo>
                    <a:pt x="5" y="3233"/>
                  </a:lnTo>
                  <a:lnTo>
                    <a:pt x="8" y="3228"/>
                  </a:lnTo>
                  <a:lnTo>
                    <a:pt x="11" y="3224"/>
                  </a:lnTo>
                  <a:lnTo>
                    <a:pt x="16" y="3224"/>
                  </a:lnTo>
                  <a:lnTo>
                    <a:pt x="16" y="3224"/>
                  </a:lnTo>
                  <a:lnTo>
                    <a:pt x="22" y="3224"/>
                  </a:lnTo>
                  <a:lnTo>
                    <a:pt x="27" y="3228"/>
                  </a:lnTo>
                  <a:lnTo>
                    <a:pt x="30" y="3233"/>
                  </a:lnTo>
                  <a:lnTo>
                    <a:pt x="30" y="3238"/>
                  </a:lnTo>
                  <a:lnTo>
                    <a:pt x="30" y="3305"/>
                  </a:lnTo>
                  <a:lnTo>
                    <a:pt x="30" y="3305"/>
                  </a:lnTo>
                  <a:lnTo>
                    <a:pt x="30" y="3310"/>
                  </a:lnTo>
                  <a:lnTo>
                    <a:pt x="27" y="3313"/>
                  </a:lnTo>
                  <a:lnTo>
                    <a:pt x="22" y="3317"/>
                  </a:lnTo>
                  <a:lnTo>
                    <a:pt x="16" y="3318"/>
                  </a:lnTo>
                  <a:lnTo>
                    <a:pt x="16" y="3318"/>
                  </a:lnTo>
                  <a:close/>
                  <a:moveTo>
                    <a:pt x="16" y="3184"/>
                  </a:moveTo>
                  <a:lnTo>
                    <a:pt x="16" y="3184"/>
                  </a:lnTo>
                  <a:lnTo>
                    <a:pt x="11" y="3182"/>
                  </a:lnTo>
                  <a:lnTo>
                    <a:pt x="8" y="3179"/>
                  </a:lnTo>
                  <a:lnTo>
                    <a:pt x="5" y="3176"/>
                  </a:lnTo>
                  <a:lnTo>
                    <a:pt x="3" y="3171"/>
                  </a:lnTo>
                  <a:lnTo>
                    <a:pt x="3" y="3103"/>
                  </a:lnTo>
                  <a:lnTo>
                    <a:pt x="3" y="3103"/>
                  </a:lnTo>
                  <a:lnTo>
                    <a:pt x="5" y="3098"/>
                  </a:lnTo>
                  <a:lnTo>
                    <a:pt x="8" y="3093"/>
                  </a:lnTo>
                  <a:lnTo>
                    <a:pt x="11" y="3090"/>
                  </a:lnTo>
                  <a:lnTo>
                    <a:pt x="16" y="3090"/>
                  </a:lnTo>
                  <a:lnTo>
                    <a:pt x="16" y="3090"/>
                  </a:lnTo>
                  <a:lnTo>
                    <a:pt x="22" y="3090"/>
                  </a:lnTo>
                  <a:lnTo>
                    <a:pt x="27" y="3093"/>
                  </a:lnTo>
                  <a:lnTo>
                    <a:pt x="30" y="3098"/>
                  </a:lnTo>
                  <a:lnTo>
                    <a:pt x="30" y="3103"/>
                  </a:lnTo>
                  <a:lnTo>
                    <a:pt x="30" y="3171"/>
                  </a:lnTo>
                  <a:lnTo>
                    <a:pt x="30" y="3171"/>
                  </a:lnTo>
                  <a:lnTo>
                    <a:pt x="30" y="3176"/>
                  </a:lnTo>
                  <a:lnTo>
                    <a:pt x="27" y="3179"/>
                  </a:lnTo>
                  <a:lnTo>
                    <a:pt x="22" y="3182"/>
                  </a:lnTo>
                  <a:lnTo>
                    <a:pt x="16" y="3184"/>
                  </a:lnTo>
                  <a:lnTo>
                    <a:pt x="16" y="3184"/>
                  </a:lnTo>
                  <a:close/>
                  <a:moveTo>
                    <a:pt x="16" y="3050"/>
                  </a:moveTo>
                  <a:lnTo>
                    <a:pt x="16" y="3050"/>
                  </a:lnTo>
                  <a:lnTo>
                    <a:pt x="11" y="3048"/>
                  </a:lnTo>
                  <a:lnTo>
                    <a:pt x="8" y="3045"/>
                  </a:lnTo>
                  <a:lnTo>
                    <a:pt x="5" y="3041"/>
                  </a:lnTo>
                  <a:lnTo>
                    <a:pt x="3" y="3036"/>
                  </a:lnTo>
                  <a:lnTo>
                    <a:pt x="3" y="2969"/>
                  </a:lnTo>
                  <a:lnTo>
                    <a:pt x="3" y="2969"/>
                  </a:lnTo>
                  <a:lnTo>
                    <a:pt x="5" y="2964"/>
                  </a:lnTo>
                  <a:lnTo>
                    <a:pt x="8" y="2959"/>
                  </a:lnTo>
                  <a:lnTo>
                    <a:pt x="11" y="2956"/>
                  </a:lnTo>
                  <a:lnTo>
                    <a:pt x="16" y="2956"/>
                  </a:lnTo>
                  <a:lnTo>
                    <a:pt x="16" y="2956"/>
                  </a:lnTo>
                  <a:lnTo>
                    <a:pt x="23" y="2956"/>
                  </a:lnTo>
                  <a:lnTo>
                    <a:pt x="27" y="2959"/>
                  </a:lnTo>
                  <a:lnTo>
                    <a:pt x="30" y="2964"/>
                  </a:lnTo>
                  <a:lnTo>
                    <a:pt x="30" y="2969"/>
                  </a:lnTo>
                  <a:lnTo>
                    <a:pt x="30" y="3036"/>
                  </a:lnTo>
                  <a:lnTo>
                    <a:pt x="30" y="3036"/>
                  </a:lnTo>
                  <a:lnTo>
                    <a:pt x="30" y="3041"/>
                  </a:lnTo>
                  <a:lnTo>
                    <a:pt x="27" y="3045"/>
                  </a:lnTo>
                  <a:lnTo>
                    <a:pt x="22" y="3048"/>
                  </a:lnTo>
                  <a:lnTo>
                    <a:pt x="16" y="3050"/>
                  </a:lnTo>
                  <a:lnTo>
                    <a:pt x="16" y="3050"/>
                  </a:lnTo>
                  <a:close/>
                  <a:moveTo>
                    <a:pt x="16" y="2916"/>
                  </a:moveTo>
                  <a:lnTo>
                    <a:pt x="16" y="2916"/>
                  </a:lnTo>
                  <a:lnTo>
                    <a:pt x="11" y="2914"/>
                  </a:lnTo>
                  <a:lnTo>
                    <a:pt x="8" y="2911"/>
                  </a:lnTo>
                  <a:lnTo>
                    <a:pt x="5" y="2907"/>
                  </a:lnTo>
                  <a:lnTo>
                    <a:pt x="3" y="2902"/>
                  </a:lnTo>
                  <a:lnTo>
                    <a:pt x="3" y="2835"/>
                  </a:lnTo>
                  <a:lnTo>
                    <a:pt x="3" y="2835"/>
                  </a:lnTo>
                  <a:lnTo>
                    <a:pt x="5" y="2830"/>
                  </a:lnTo>
                  <a:lnTo>
                    <a:pt x="8" y="2825"/>
                  </a:lnTo>
                  <a:lnTo>
                    <a:pt x="11" y="2822"/>
                  </a:lnTo>
                  <a:lnTo>
                    <a:pt x="18" y="2822"/>
                  </a:lnTo>
                  <a:lnTo>
                    <a:pt x="18" y="2822"/>
                  </a:lnTo>
                  <a:lnTo>
                    <a:pt x="23" y="2822"/>
                  </a:lnTo>
                  <a:lnTo>
                    <a:pt x="27" y="2825"/>
                  </a:lnTo>
                  <a:lnTo>
                    <a:pt x="30" y="2830"/>
                  </a:lnTo>
                  <a:lnTo>
                    <a:pt x="30" y="2835"/>
                  </a:lnTo>
                  <a:lnTo>
                    <a:pt x="30" y="2902"/>
                  </a:lnTo>
                  <a:lnTo>
                    <a:pt x="30" y="2902"/>
                  </a:lnTo>
                  <a:lnTo>
                    <a:pt x="30" y="2907"/>
                  </a:lnTo>
                  <a:lnTo>
                    <a:pt x="27" y="2911"/>
                  </a:lnTo>
                  <a:lnTo>
                    <a:pt x="23" y="2914"/>
                  </a:lnTo>
                  <a:lnTo>
                    <a:pt x="16" y="2916"/>
                  </a:lnTo>
                  <a:lnTo>
                    <a:pt x="16" y="2916"/>
                  </a:lnTo>
                  <a:close/>
                  <a:moveTo>
                    <a:pt x="18" y="2781"/>
                  </a:moveTo>
                  <a:lnTo>
                    <a:pt x="18" y="2781"/>
                  </a:lnTo>
                  <a:lnTo>
                    <a:pt x="11" y="2780"/>
                  </a:lnTo>
                  <a:lnTo>
                    <a:pt x="8" y="2776"/>
                  </a:lnTo>
                  <a:lnTo>
                    <a:pt x="5" y="2773"/>
                  </a:lnTo>
                  <a:lnTo>
                    <a:pt x="5" y="2768"/>
                  </a:lnTo>
                  <a:lnTo>
                    <a:pt x="5" y="2701"/>
                  </a:lnTo>
                  <a:lnTo>
                    <a:pt x="5" y="2701"/>
                  </a:lnTo>
                  <a:lnTo>
                    <a:pt x="5" y="2696"/>
                  </a:lnTo>
                  <a:lnTo>
                    <a:pt x="8" y="2691"/>
                  </a:lnTo>
                  <a:lnTo>
                    <a:pt x="11" y="2687"/>
                  </a:lnTo>
                  <a:lnTo>
                    <a:pt x="18" y="2687"/>
                  </a:lnTo>
                  <a:lnTo>
                    <a:pt x="18" y="2687"/>
                  </a:lnTo>
                  <a:lnTo>
                    <a:pt x="23" y="2687"/>
                  </a:lnTo>
                  <a:lnTo>
                    <a:pt x="27" y="2691"/>
                  </a:lnTo>
                  <a:lnTo>
                    <a:pt x="30" y="2696"/>
                  </a:lnTo>
                  <a:lnTo>
                    <a:pt x="32" y="2701"/>
                  </a:lnTo>
                  <a:lnTo>
                    <a:pt x="32" y="2768"/>
                  </a:lnTo>
                  <a:lnTo>
                    <a:pt x="32" y="2768"/>
                  </a:lnTo>
                  <a:lnTo>
                    <a:pt x="30" y="2773"/>
                  </a:lnTo>
                  <a:lnTo>
                    <a:pt x="27" y="2776"/>
                  </a:lnTo>
                  <a:lnTo>
                    <a:pt x="23" y="2780"/>
                  </a:lnTo>
                  <a:lnTo>
                    <a:pt x="18" y="2781"/>
                  </a:lnTo>
                  <a:lnTo>
                    <a:pt x="18" y="2781"/>
                  </a:lnTo>
                  <a:close/>
                  <a:moveTo>
                    <a:pt x="18" y="2647"/>
                  </a:moveTo>
                  <a:lnTo>
                    <a:pt x="18" y="2647"/>
                  </a:lnTo>
                  <a:lnTo>
                    <a:pt x="13" y="2645"/>
                  </a:lnTo>
                  <a:lnTo>
                    <a:pt x="8" y="2642"/>
                  </a:lnTo>
                  <a:lnTo>
                    <a:pt x="5" y="2639"/>
                  </a:lnTo>
                  <a:lnTo>
                    <a:pt x="5" y="2634"/>
                  </a:lnTo>
                  <a:lnTo>
                    <a:pt x="5" y="2567"/>
                  </a:lnTo>
                  <a:lnTo>
                    <a:pt x="5" y="2567"/>
                  </a:lnTo>
                  <a:lnTo>
                    <a:pt x="5" y="2562"/>
                  </a:lnTo>
                  <a:lnTo>
                    <a:pt x="8" y="2557"/>
                  </a:lnTo>
                  <a:lnTo>
                    <a:pt x="13" y="2553"/>
                  </a:lnTo>
                  <a:lnTo>
                    <a:pt x="18" y="2553"/>
                  </a:lnTo>
                  <a:lnTo>
                    <a:pt x="18" y="2553"/>
                  </a:lnTo>
                  <a:lnTo>
                    <a:pt x="23" y="2553"/>
                  </a:lnTo>
                  <a:lnTo>
                    <a:pt x="27" y="2557"/>
                  </a:lnTo>
                  <a:lnTo>
                    <a:pt x="30" y="2562"/>
                  </a:lnTo>
                  <a:lnTo>
                    <a:pt x="32" y="2567"/>
                  </a:lnTo>
                  <a:lnTo>
                    <a:pt x="32" y="2634"/>
                  </a:lnTo>
                  <a:lnTo>
                    <a:pt x="32" y="2634"/>
                  </a:lnTo>
                  <a:lnTo>
                    <a:pt x="30" y="2639"/>
                  </a:lnTo>
                  <a:lnTo>
                    <a:pt x="27" y="2642"/>
                  </a:lnTo>
                  <a:lnTo>
                    <a:pt x="23" y="2645"/>
                  </a:lnTo>
                  <a:lnTo>
                    <a:pt x="18" y="2647"/>
                  </a:lnTo>
                  <a:lnTo>
                    <a:pt x="18" y="2647"/>
                  </a:lnTo>
                  <a:close/>
                  <a:moveTo>
                    <a:pt x="18" y="2513"/>
                  </a:moveTo>
                  <a:lnTo>
                    <a:pt x="18" y="2513"/>
                  </a:lnTo>
                  <a:lnTo>
                    <a:pt x="13" y="2511"/>
                  </a:lnTo>
                  <a:lnTo>
                    <a:pt x="8" y="2508"/>
                  </a:lnTo>
                  <a:lnTo>
                    <a:pt x="5" y="2505"/>
                  </a:lnTo>
                  <a:lnTo>
                    <a:pt x="5" y="2500"/>
                  </a:lnTo>
                  <a:lnTo>
                    <a:pt x="5" y="2432"/>
                  </a:lnTo>
                  <a:lnTo>
                    <a:pt x="5" y="2432"/>
                  </a:lnTo>
                  <a:lnTo>
                    <a:pt x="5" y="2427"/>
                  </a:lnTo>
                  <a:lnTo>
                    <a:pt x="8" y="2422"/>
                  </a:lnTo>
                  <a:lnTo>
                    <a:pt x="13" y="2419"/>
                  </a:lnTo>
                  <a:lnTo>
                    <a:pt x="18" y="2419"/>
                  </a:lnTo>
                  <a:lnTo>
                    <a:pt x="18" y="2419"/>
                  </a:lnTo>
                  <a:lnTo>
                    <a:pt x="23" y="2419"/>
                  </a:lnTo>
                  <a:lnTo>
                    <a:pt x="27" y="2422"/>
                  </a:lnTo>
                  <a:lnTo>
                    <a:pt x="30" y="2427"/>
                  </a:lnTo>
                  <a:lnTo>
                    <a:pt x="32" y="2432"/>
                  </a:lnTo>
                  <a:lnTo>
                    <a:pt x="32" y="2500"/>
                  </a:lnTo>
                  <a:lnTo>
                    <a:pt x="32" y="2500"/>
                  </a:lnTo>
                  <a:lnTo>
                    <a:pt x="30" y="2505"/>
                  </a:lnTo>
                  <a:lnTo>
                    <a:pt x="27" y="2508"/>
                  </a:lnTo>
                  <a:lnTo>
                    <a:pt x="23" y="2511"/>
                  </a:lnTo>
                  <a:lnTo>
                    <a:pt x="18" y="2513"/>
                  </a:lnTo>
                  <a:lnTo>
                    <a:pt x="18" y="2513"/>
                  </a:lnTo>
                  <a:close/>
                  <a:moveTo>
                    <a:pt x="18" y="2379"/>
                  </a:moveTo>
                  <a:lnTo>
                    <a:pt x="18" y="2379"/>
                  </a:lnTo>
                  <a:lnTo>
                    <a:pt x="13" y="2377"/>
                  </a:lnTo>
                  <a:lnTo>
                    <a:pt x="8" y="2374"/>
                  </a:lnTo>
                  <a:lnTo>
                    <a:pt x="5" y="2370"/>
                  </a:lnTo>
                  <a:lnTo>
                    <a:pt x="5" y="2365"/>
                  </a:lnTo>
                  <a:lnTo>
                    <a:pt x="5" y="2298"/>
                  </a:lnTo>
                  <a:lnTo>
                    <a:pt x="5" y="2298"/>
                  </a:lnTo>
                  <a:lnTo>
                    <a:pt x="5" y="2293"/>
                  </a:lnTo>
                  <a:lnTo>
                    <a:pt x="8" y="2288"/>
                  </a:lnTo>
                  <a:lnTo>
                    <a:pt x="13" y="2285"/>
                  </a:lnTo>
                  <a:lnTo>
                    <a:pt x="18" y="2285"/>
                  </a:lnTo>
                  <a:lnTo>
                    <a:pt x="18" y="2285"/>
                  </a:lnTo>
                  <a:lnTo>
                    <a:pt x="23" y="2285"/>
                  </a:lnTo>
                  <a:lnTo>
                    <a:pt x="28" y="2288"/>
                  </a:lnTo>
                  <a:lnTo>
                    <a:pt x="30" y="2293"/>
                  </a:lnTo>
                  <a:lnTo>
                    <a:pt x="32" y="2298"/>
                  </a:lnTo>
                  <a:lnTo>
                    <a:pt x="32" y="2365"/>
                  </a:lnTo>
                  <a:lnTo>
                    <a:pt x="32" y="2365"/>
                  </a:lnTo>
                  <a:lnTo>
                    <a:pt x="30" y="2370"/>
                  </a:lnTo>
                  <a:lnTo>
                    <a:pt x="27" y="2374"/>
                  </a:lnTo>
                  <a:lnTo>
                    <a:pt x="23" y="2377"/>
                  </a:lnTo>
                  <a:lnTo>
                    <a:pt x="18" y="2379"/>
                  </a:lnTo>
                  <a:lnTo>
                    <a:pt x="18" y="2379"/>
                  </a:lnTo>
                  <a:close/>
                  <a:moveTo>
                    <a:pt x="18" y="2245"/>
                  </a:moveTo>
                  <a:lnTo>
                    <a:pt x="18" y="2245"/>
                  </a:lnTo>
                  <a:lnTo>
                    <a:pt x="13" y="2243"/>
                  </a:lnTo>
                  <a:lnTo>
                    <a:pt x="8" y="2240"/>
                  </a:lnTo>
                  <a:lnTo>
                    <a:pt x="6" y="2236"/>
                  </a:lnTo>
                  <a:lnTo>
                    <a:pt x="5" y="2231"/>
                  </a:lnTo>
                  <a:lnTo>
                    <a:pt x="5" y="2164"/>
                  </a:lnTo>
                  <a:lnTo>
                    <a:pt x="5" y="2164"/>
                  </a:lnTo>
                  <a:lnTo>
                    <a:pt x="6" y="2159"/>
                  </a:lnTo>
                  <a:lnTo>
                    <a:pt x="8" y="2154"/>
                  </a:lnTo>
                  <a:lnTo>
                    <a:pt x="13" y="2151"/>
                  </a:lnTo>
                  <a:lnTo>
                    <a:pt x="18" y="2151"/>
                  </a:lnTo>
                  <a:lnTo>
                    <a:pt x="18" y="2151"/>
                  </a:lnTo>
                  <a:lnTo>
                    <a:pt x="23" y="2151"/>
                  </a:lnTo>
                  <a:lnTo>
                    <a:pt x="28" y="2154"/>
                  </a:lnTo>
                  <a:lnTo>
                    <a:pt x="30" y="2159"/>
                  </a:lnTo>
                  <a:lnTo>
                    <a:pt x="32" y="2164"/>
                  </a:lnTo>
                  <a:lnTo>
                    <a:pt x="32" y="2231"/>
                  </a:lnTo>
                  <a:lnTo>
                    <a:pt x="32" y="2231"/>
                  </a:lnTo>
                  <a:lnTo>
                    <a:pt x="30" y="2236"/>
                  </a:lnTo>
                  <a:lnTo>
                    <a:pt x="28" y="2240"/>
                  </a:lnTo>
                  <a:lnTo>
                    <a:pt x="23" y="2243"/>
                  </a:lnTo>
                  <a:lnTo>
                    <a:pt x="18" y="2245"/>
                  </a:lnTo>
                  <a:lnTo>
                    <a:pt x="18" y="2245"/>
                  </a:lnTo>
                  <a:close/>
                  <a:moveTo>
                    <a:pt x="18" y="2110"/>
                  </a:moveTo>
                  <a:lnTo>
                    <a:pt x="18" y="2110"/>
                  </a:lnTo>
                  <a:lnTo>
                    <a:pt x="13" y="2109"/>
                  </a:lnTo>
                  <a:lnTo>
                    <a:pt x="8" y="2105"/>
                  </a:lnTo>
                  <a:lnTo>
                    <a:pt x="6" y="2102"/>
                  </a:lnTo>
                  <a:lnTo>
                    <a:pt x="5" y="2097"/>
                  </a:lnTo>
                  <a:lnTo>
                    <a:pt x="5" y="2030"/>
                  </a:lnTo>
                  <a:lnTo>
                    <a:pt x="5" y="2030"/>
                  </a:lnTo>
                  <a:lnTo>
                    <a:pt x="6" y="2025"/>
                  </a:lnTo>
                  <a:lnTo>
                    <a:pt x="8" y="2020"/>
                  </a:lnTo>
                  <a:lnTo>
                    <a:pt x="13" y="2016"/>
                  </a:lnTo>
                  <a:lnTo>
                    <a:pt x="18" y="2016"/>
                  </a:lnTo>
                  <a:lnTo>
                    <a:pt x="18" y="2016"/>
                  </a:lnTo>
                  <a:lnTo>
                    <a:pt x="23" y="2016"/>
                  </a:lnTo>
                  <a:lnTo>
                    <a:pt x="28" y="2020"/>
                  </a:lnTo>
                  <a:lnTo>
                    <a:pt x="30" y="2025"/>
                  </a:lnTo>
                  <a:lnTo>
                    <a:pt x="32" y="2030"/>
                  </a:lnTo>
                  <a:lnTo>
                    <a:pt x="32" y="2097"/>
                  </a:lnTo>
                  <a:lnTo>
                    <a:pt x="32" y="2097"/>
                  </a:lnTo>
                  <a:lnTo>
                    <a:pt x="30" y="2102"/>
                  </a:lnTo>
                  <a:lnTo>
                    <a:pt x="28" y="2105"/>
                  </a:lnTo>
                  <a:lnTo>
                    <a:pt x="23" y="2109"/>
                  </a:lnTo>
                  <a:lnTo>
                    <a:pt x="18" y="2110"/>
                  </a:lnTo>
                  <a:lnTo>
                    <a:pt x="18" y="2110"/>
                  </a:lnTo>
                  <a:close/>
                  <a:moveTo>
                    <a:pt x="18" y="1976"/>
                  </a:moveTo>
                  <a:lnTo>
                    <a:pt x="18" y="1976"/>
                  </a:lnTo>
                  <a:lnTo>
                    <a:pt x="13" y="1974"/>
                  </a:lnTo>
                  <a:lnTo>
                    <a:pt x="8" y="1971"/>
                  </a:lnTo>
                  <a:lnTo>
                    <a:pt x="6" y="1968"/>
                  </a:lnTo>
                  <a:lnTo>
                    <a:pt x="5" y="1963"/>
                  </a:lnTo>
                  <a:lnTo>
                    <a:pt x="5" y="1896"/>
                  </a:lnTo>
                  <a:lnTo>
                    <a:pt x="5" y="1896"/>
                  </a:lnTo>
                  <a:lnTo>
                    <a:pt x="6" y="1891"/>
                  </a:lnTo>
                  <a:lnTo>
                    <a:pt x="8" y="1886"/>
                  </a:lnTo>
                  <a:lnTo>
                    <a:pt x="13" y="1882"/>
                  </a:lnTo>
                  <a:lnTo>
                    <a:pt x="18" y="1882"/>
                  </a:lnTo>
                  <a:lnTo>
                    <a:pt x="18" y="1882"/>
                  </a:lnTo>
                  <a:lnTo>
                    <a:pt x="23" y="1882"/>
                  </a:lnTo>
                  <a:lnTo>
                    <a:pt x="28" y="1886"/>
                  </a:lnTo>
                  <a:lnTo>
                    <a:pt x="32" y="1891"/>
                  </a:lnTo>
                  <a:lnTo>
                    <a:pt x="32" y="1896"/>
                  </a:lnTo>
                  <a:lnTo>
                    <a:pt x="32" y="1963"/>
                  </a:lnTo>
                  <a:lnTo>
                    <a:pt x="32" y="1963"/>
                  </a:lnTo>
                  <a:lnTo>
                    <a:pt x="30" y="1968"/>
                  </a:lnTo>
                  <a:lnTo>
                    <a:pt x="28" y="1971"/>
                  </a:lnTo>
                  <a:lnTo>
                    <a:pt x="23" y="1974"/>
                  </a:lnTo>
                  <a:lnTo>
                    <a:pt x="18" y="1976"/>
                  </a:lnTo>
                  <a:lnTo>
                    <a:pt x="18" y="1976"/>
                  </a:lnTo>
                  <a:close/>
                  <a:moveTo>
                    <a:pt x="18" y="1842"/>
                  </a:moveTo>
                  <a:lnTo>
                    <a:pt x="18" y="1842"/>
                  </a:lnTo>
                  <a:lnTo>
                    <a:pt x="13" y="1840"/>
                  </a:lnTo>
                  <a:lnTo>
                    <a:pt x="10" y="1837"/>
                  </a:lnTo>
                  <a:lnTo>
                    <a:pt x="6" y="1834"/>
                  </a:lnTo>
                  <a:lnTo>
                    <a:pt x="5" y="1829"/>
                  </a:lnTo>
                  <a:lnTo>
                    <a:pt x="5" y="1761"/>
                  </a:lnTo>
                  <a:lnTo>
                    <a:pt x="5" y="1761"/>
                  </a:lnTo>
                  <a:lnTo>
                    <a:pt x="6" y="1756"/>
                  </a:lnTo>
                  <a:lnTo>
                    <a:pt x="10" y="1751"/>
                  </a:lnTo>
                  <a:lnTo>
                    <a:pt x="13" y="1748"/>
                  </a:lnTo>
                  <a:lnTo>
                    <a:pt x="18" y="1748"/>
                  </a:lnTo>
                  <a:lnTo>
                    <a:pt x="18" y="1748"/>
                  </a:lnTo>
                  <a:lnTo>
                    <a:pt x="23" y="1748"/>
                  </a:lnTo>
                  <a:lnTo>
                    <a:pt x="28" y="1751"/>
                  </a:lnTo>
                  <a:lnTo>
                    <a:pt x="32" y="1756"/>
                  </a:lnTo>
                  <a:lnTo>
                    <a:pt x="32" y="1761"/>
                  </a:lnTo>
                  <a:lnTo>
                    <a:pt x="32" y="1829"/>
                  </a:lnTo>
                  <a:lnTo>
                    <a:pt x="32" y="1829"/>
                  </a:lnTo>
                  <a:lnTo>
                    <a:pt x="32" y="1834"/>
                  </a:lnTo>
                  <a:lnTo>
                    <a:pt x="28" y="1837"/>
                  </a:lnTo>
                  <a:lnTo>
                    <a:pt x="23" y="1840"/>
                  </a:lnTo>
                  <a:lnTo>
                    <a:pt x="18" y="1842"/>
                  </a:lnTo>
                  <a:lnTo>
                    <a:pt x="18" y="1842"/>
                  </a:lnTo>
                  <a:close/>
                  <a:moveTo>
                    <a:pt x="18" y="1708"/>
                  </a:moveTo>
                  <a:lnTo>
                    <a:pt x="18" y="1708"/>
                  </a:lnTo>
                  <a:lnTo>
                    <a:pt x="13" y="1706"/>
                  </a:lnTo>
                  <a:lnTo>
                    <a:pt x="10" y="1703"/>
                  </a:lnTo>
                  <a:lnTo>
                    <a:pt x="6" y="1699"/>
                  </a:lnTo>
                  <a:lnTo>
                    <a:pt x="5" y="1694"/>
                  </a:lnTo>
                  <a:lnTo>
                    <a:pt x="5" y="1627"/>
                  </a:lnTo>
                  <a:lnTo>
                    <a:pt x="5" y="1627"/>
                  </a:lnTo>
                  <a:lnTo>
                    <a:pt x="6" y="1622"/>
                  </a:lnTo>
                  <a:lnTo>
                    <a:pt x="10" y="1617"/>
                  </a:lnTo>
                  <a:lnTo>
                    <a:pt x="13" y="1614"/>
                  </a:lnTo>
                  <a:lnTo>
                    <a:pt x="18" y="1614"/>
                  </a:lnTo>
                  <a:lnTo>
                    <a:pt x="18" y="1614"/>
                  </a:lnTo>
                  <a:lnTo>
                    <a:pt x="23" y="1614"/>
                  </a:lnTo>
                  <a:lnTo>
                    <a:pt x="28" y="1617"/>
                  </a:lnTo>
                  <a:lnTo>
                    <a:pt x="32" y="1622"/>
                  </a:lnTo>
                  <a:lnTo>
                    <a:pt x="32" y="1627"/>
                  </a:lnTo>
                  <a:lnTo>
                    <a:pt x="32" y="1694"/>
                  </a:lnTo>
                  <a:lnTo>
                    <a:pt x="32" y="1694"/>
                  </a:lnTo>
                  <a:lnTo>
                    <a:pt x="32" y="1699"/>
                  </a:lnTo>
                  <a:lnTo>
                    <a:pt x="28" y="1703"/>
                  </a:lnTo>
                  <a:lnTo>
                    <a:pt x="23" y="1706"/>
                  </a:lnTo>
                  <a:lnTo>
                    <a:pt x="18" y="1708"/>
                  </a:lnTo>
                  <a:lnTo>
                    <a:pt x="18" y="1708"/>
                  </a:lnTo>
                  <a:close/>
                  <a:moveTo>
                    <a:pt x="18" y="1574"/>
                  </a:moveTo>
                  <a:lnTo>
                    <a:pt x="18" y="1574"/>
                  </a:lnTo>
                  <a:lnTo>
                    <a:pt x="13" y="1572"/>
                  </a:lnTo>
                  <a:lnTo>
                    <a:pt x="10" y="1569"/>
                  </a:lnTo>
                  <a:lnTo>
                    <a:pt x="6" y="1565"/>
                  </a:lnTo>
                  <a:lnTo>
                    <a:pt x="5" y="1560"/>
                  </a:lnTo>
                  <a:lnTo>
                    <a:pt x="5" y="1493"/>
                  </a:lnTo>
                  <a:lnTo>
                    <a:pt x="5" y="1493"/>
                  </a:lnTo>
                  <a:lnTo>
                    <a:pt x="6" y="1488"/>
                  </a:lnTo>
                  <a:lnTo>
                    <a:pt x="10" y="1483"/>
                  </a:lnTo>
                  <a:lnTo>
                    <a:pt x="13" y="1480"/>
                  </a:lnTo>
                  <a:lnTo>
                    <a:pt x="18" y="1480"/>
                  </a:lnTo>
                  <a:lnTo>
                    <a:pt x="18" y="1480"/>
                  </a:lnTo>
                  <a:lnTo>
                    <a:pt x="25" y="1480"/>
                  </a:lnTo>
                  <a:lnTo>
                    <a:pt x="28" y="1483"/>
                  </a:lnTo>
                  <a:lnTo>
                    <a:pt x="32" y="1488"/>
                  </a:lnTo>
                  <a:lnTo>
                    <a:pt x="32" y="1493"/>
                  </a:lnTo>
                  <a:lnTo>
                    <a:pt x="32" y="1560"/>
                  </a:lnTo>
                  <a:lnTo>
                    <a:pt x="32" y="1560"/>
                  </a:lnTo>
                  <a:lnTo>
                    <a:pt x="32" y="1565"/>
                  </a:lnTo>
                  <a:lnTo>
                    <a:pt x="28" y="1569"/>
                  </a:lnTo>
                  <a:lnTo>
                    <a:pt x="23" y="1572"/>
                  </a:lnTo>
                  <a:lnTo>
                    <a:pt x="18" y="1574"/>
                  </a:lnTo>
                  <a:lnTo>
                    <a:pt x="18" y="1574"/>
                  </a:lnTo>
                  <a:close/>
                  <a:moveTo>
                    <a:pt x="18" y="1439"/>
                  </a:moveTo>
                  <a:lnTo>
                    <a:pt x="18" y="1439"/>
                  </a:lnTo>
                  <a:lnTo>
                    <a:pt x="13" y="1438"/>
                  </a:lnTo>
                  <a:lnTo>
                    <a:pt x="10" y="1434"/>
                  </a:lnTo>
                  <a:lnTo>
                    <a:pt x="6" y="1431"/>
                  </a:lnTo>
                  <a:lnTo>
                    <a:pt x="5" y="1426"/>
                  </a:lnTo>
                  <a:lnTo>
                    <a:pt x="5" y="1359"/>
                  </a:lnTo>
                  <a:lnTo>
                    <a:pt x="5" y="1359"/>
                  </a:lnTo>
                  <a:lnTo>
                    <a:pt x="6" y="1354"/>
                  </a:lnTo>
                  <a:lnTo>
                    <a:pt x="10" y="1349"/>
                  </a:lnTo>
                  <a:lnTo>
                    <a:pt x="13" y="1345"/>
                  </a:lnTo>
                  <a:lnTo>
                    <a:pt x="18" y="1345"/>
                  </a:lnTo>
                  <a:lnTo>
                    <a:pt x="18" y="1345"/>
                  </a:lnTo>
                  <a:lnTo>
                    <a:pt x="25" y="1345"/>
                  </a:lnTo>
                  <a:lnTo>
                    <a:pt x="28" y="1349"/>
                  </a:lnTo>
                  <a:lnTo>
                    <a:pt x="32" y="1354"/>
                  </a:lnTo>
                  <a:lnTo>
                    <a:pt x="32" y="1359"/>
                  </a:lnTo>
                  <a:lnTo>
                    <a:pt x="32" y="1426"/>
                  </a:lnTo>
                  <a:lnTo>
                    <a:pt x="32" y="1426"/>
                  </a:lnTo>
                  <a:lnTo>
                    <a:pt x="32" y="1431"/>
                  </a:lnTo>
                  <a:lnTo>
                    <a:pt x="28" y="1434"/>
                  </a:lnTo>
                  <a:lnTo>
                    <a:pt x="25" y="1438"/>
                  </a:lnTo>
                  <a:lnTo>
                    <a:pt x="18" y="1439"/>
                  </a:lnTo>
                  <a:lnTo>
                    <a:pt x="18" y="1439"/>
                  </a:lnTo>
                  <a:close/>
                  <a:moveTo>
                    <a:pt x="20" y="1305"/>
                  </a:moveTo>
                  <a:lnTo>
                    <a:pt x="20" y="1305"/>
                  </a:lnTo>
                  <a:lnTo>
                    <a:pt x="13" y="1303"/>
                  </a:lnTo>
                  <a:lnTo>
                    <a:pt x="10" y="1300"/>
                  </a:lnTo>
                  <a:lnTo>
                    <a:pt x="6" y="1297"/>
                  </a:lnTo>
                  <a:lnTo>
                    <a:pt x="6" y="1292"/>
                  </a:lnTo>
                  <a:lnTo>
                    <a:pt x="6" y="1225"/>
                  </a:lnTo>
                  <a:lnTo>
                    <a:pt x="6" y="1225"/>
                  </a:lnTo>
                  <a:lnTo>
                    <a:pt x="6" y="1220"/>
                  </a:lnTo>
                  <a:lnTo>
                    <a:pt x="10" y="1215"/>
                  </a:lnTo>
                  <a:lnTo>
                    <a:pt x="13" y="1211"/>
                  </a:lnTo>
                  <a:lnTo>
                    <a:pt x="20" y="1211"/>
                  </a:lnTo>
                  <a:lnTo>
                    <a:pt x="20" y="1211"/>
                  </a:lnTo>
                  <a:lnTo>
                    <a:pt x="25" y="1211"/>
                  </a:lnTo>
                  <a:lnTo>
                    <a:pt x="28" y="1215"/>
                  </a:lnTo>
                  <a:lnTo>
                    <a:pt x="32" y="1220"/>
                  </a:lnTo>
                  <a:lnTo>
                    <a:pt x="33" y="1225"/>
                  </a:lnTo>
                  <a:lnTo>
                    <a:pt x="33" y="1292"/>
                  </a:lnTo>
                  <a:lnTo>
                    <a:pt x="33" y="1292"/>
                  </a:lnTo>
                  <a:lnTo>
                    <a:pt x="32" y="1297"/>
                  </a:lnTo>
                  <a:lnTo>
                    <a:pt x="28" y="1300"/>
                  </a:lnTo>
                  <a:lnTo>
                    <a:pt x="25" y="1303"/>
                  </a:lnTo>
                  <a:lnTo>
                    <a:pt x="20" y="1305"/>
                  </a:lnTo>
                  <a:lnTo>
                    <a:pt x="20" y="1305"/>
                  </a:lnTo>
                  <a:close/>
                  <a:moveTo>
                    <a:pt x="20" y="1171"/>
                  </a:moveTo>
                  <a:lnTo>
                    <a:pt x="20" y="1171"/>
                  </a:lnTo>
                  <a:lnTo>
                    <a:pt x="13" y="1169"/>
                  </a:lnTo>
                  <a:lnTo>
                    <a:pt x="10" y="1166"/>
                  </a:lnTo>
                  <a:lnTo>
                    <a:pt x="6" y="1163"/>
                  </a:lnTo>
                  <a:lnTo>
                    <a:pt x="6" y="1158"/>
                  </a:lnTo>
                  <a:lnTo>
                    <a:pt x="6" y="1090"/>
                  </a:lnTo>
                  <a:lnTo>
                    <a:pt x="6" y="1090"/>
                  </a:lnTo>
                  <a:lnTo>
                    <a:pt x="6" y="1085"/>
                  </a:lnTo>
                  <a:lnTo>
                    <a:pt x="10" y="1080"/>
                  </a:lnTo>
                  <a:lnTo>
                    <a:pt x="15" y="1077"/>
                  </a:lnTo>
                  <a:lnTo>
                    <a:pt x="20" y="1077"/>
                  </a:lnTo>
                  <a:lnTo>
                    <a:pt x="20" y="1077"/>
                  </a:lnTo>
                  <a:lnTo>
                    <a:pt x="25" y="1077"/>
                  </a:lnTo>
                  <a:lnTo>
                    <a:pt x="28" y="1080"/>
                  </a:lnTo>
                  <a:lnTo>
                    <a:pt x="32" y="1085"/>
                  </a:lnTo>
                  <a:lnTo>
                    <a:pt x="33" y="1090"/>
                  </a:lnTo>
                  <a:lnTo>
                    <a:pt x="33" y="1158"/>
                  </a:lnTo>
                  <a:lnTo>
                    <a:pt x="33" y="1158"/>
                  </a:lnTo>
                  <a:lnTo>
                    <a:pt x="32" y="1163"/>
                  </a:lnTo>
                  <a:lnTo>
                    <a:pt x="28" y="1166"/>
                  </a:lnTo>
                  <a:lnTo>
                    <a:pt x="25" y="1169"/>
                  </a:lnTo>
                  <a:lnTo>
                    <a:pt x="20" y="1171"/>
                  </a:lnTo>
                  <a:lnTo>
                    <a:pt x="20" y="1171"/>
                  </a:lnTo>
                  <a:close/>
                  <a:moveTo>
                    <a:pt x="20" y="1037"/>
                  </a:moveTo>
                  <a:lnTo>
                    <a:pt x="20" y="1037"/>
                  </a:lnTo>
                  <a:lnTo>
                    <a:pt x="15" y="1035"/>
                  </a:lnTo>
                  <a:lnTo>
                    <a:pt x="10" y="1032"/>
                  </a:lnTo>
                  <a:lnTo>
                    <a:pt x="6" y="1028"/>
                  </a:lnTo>
                  <a:lnTo>
                    <a:pt x="6" y="1023"/>
                  </a:lnTo>
                  <a:lnTo>
                    <a:pt x="6" y="956"/>
                  </a:lnTo>
                  <a:lnTo>
                    <a:pt x="6" y="956"/>
                  </a:lnTo>
                  <a:lnTo>
                    <a:pt x="6" y="951"/>
                  </a:lnTo>
                  <a:lnTo>
                    <a:pt x="10" y="946"/>
                  </a:lnTo>
                  <a:lnTo>
                    <a:pt x="15" y="943"/>
                  </a:lnTo>
                  <a:lnTo>
                    <a:pt x="20" y="943"/>
                  </a:lnTo>
                  <a:lnTo>
                    <a:pt x="20" y="943"/>
                  </a:lnTo>
                  <a:lnTo>
                    <a:pt x="25" y="943"/>
                  </a:lnTo>
                  <a:lnTo>
                    <a:pt x="28" y="946"/>
                  </a:lnTo>
                  <a:lnTo>
                    <a:pt x="32" y="951"/>
                  </a:lnTo>
                  <a:lnTo>
                    <a:pt x="33" y="956"/>
                  </a:lnTo>
                  <a:lnTo>
                    <a:pt x="33" y="1023"/>
                  </a:lnTo>
                  <a:lnTo>
                    <a:pt x="33" y="1023"/>
                  </a:lnTo>
                  <a:lnTo>
                    <a:pt x="32" y="1028"/>
                  </a:lnTo>
                  <a:lnTo>
                    <a:pt x="28" y="1032"/>
                  </a:lnTo>
                  <a:lnTo>
                    <a:pt x="25" y="1035"/>
                  </a:lnTo>
                  <a:lnTo>
                    <a:pt x="20" y="1037"/>
                  </a:lnTo>
                  <a:lnTo>
                    <a:pt x="20" y="1037"/>
                  </a:lnTo>
                  <a:close/>
                  <a:moveTo>
                    <a:pt x="20" y="903"/>
                  </a:moveTo>
                  <a:lnTo>
                    <a:pt x="20" y="903"/>
                  </a:lnTo>
                  <a:lnTo>
                    <a:pt x="15" y="901"/>
                  </a:lnTo>
                  <a:lnTo>
                    <a:pt x="10" y="897"/>
                  </a:lnTo>
                  <a:lnTo>
                    <a:pt x="6" y="894"/>
                  </a:lnTo>
                  <a:lnTo>
                    <a:pt x="6" y="889"/>
                  </a:lnTo>
                  <a:lnTo>
                    <a:pt x="6" y="822"/>
                  </a:lnTo>
                  <a:lnTo>
                    <a:pt x="6" y="822"/>
                  </a:lnTo>
                  <a:lnTo>
                    <a:pt x="6" y="817"/>
                  </a:lnTo>
                  <a:lnTo>
                    <a:pt x="10" y="812"/>
                  </a:lnTo>
                  <a:lnTo>
                    <a:pt x="15" y="809"/>
                  </a:lnTo>
                  <a:lnTo>
                    <a:pt x="20" y="809"/>
                  </a:lnTo>
                  <a:lnTo>
                    <a:pt x="20" y="809"/>
                  </a:lnTo>
                  <a:lnTo>
                    <a:pt x="25" y="809"/>
                  </a:lnTo>
                  <a:lnTo>
                    <a:pt x="30" y="812"/>
                  </a:lnTo>
                  <a:lnTo>
                    <a:pt x="32" y="817"/>
                  </a:lnTo>
                  <a:lnTo>
                    <a:pt x="33" y="822"/>
                  </a:lnTo>
                  <a:lnTo>
                    <a:pt x="33" y="889"/>
                  </a:lnTo>
                  <a:lnTo>
                    <a:pt x="33" y="889"/>
                  </a:lnTo>
                  <a:lnTo>
                    <a:pt x="32" y="894"/>
                  </a:lnTo>
                  <a:lnTo>
                    <a:pt x="28" y="897"/>
                  </a:lnTo>
                  <a:lnTo>
                    <a:pt x="25" y="901"/>
                  </a:lnTo>
                  <a:lnTo>
                    <a:pt x="20" y="903"/>
                  </a:lnTo>
                  <a:lnTo>
                    <a:pt x="20" y="903"/>
                  </a:lnTo>
                  <a:close/>
                  <a:moveTo>
                    <a:pt x="20" y="768"/>
                  </a:moveTo>
                  <a:lnTo>
                    <a:pt x="20" y="768"/>
                  </a:lnTo>
                  <a:lnTo>
                    <a:pt x="15" y="767"/>
                  </a:lnTo>
                  <a:lnTo>
                    <a:pt x="10" y="763"/>
                  </a:lnTo>
                  <a:lnTo>
                    <a:pt x="8" y="760"/>
                  </a:lnTo>
                  <a:lnTo>
                    <a:pt x="6" y="755"/>
                  </a:lnTo>
                  <a:lnTo>
                    <a:pt x="6" y="688"/>
                  </a:lnTo>
                  <a:lnTo>
                    <a:pt x="6" y="688"/>
                  </a:lnTo>
                  <a:lnTo>
                    <a:pt x="8" y="683"/>
                  </a:lnTo>
                  <a:lnTo>
                    <a:pt x="10" y="678"/>
                  </a:lnTo>
                  <a:lnTo>
                    <a:pt x="15" y="674"/>
                  </a:lnTo>
                  <a:lnTo>
                    <a:pt x="20" y="674"/>
                  </a:lnTo>
                  <a:lnTo>
                    <a:pt x="20" y="674"/>
                  </a:lnTo>
                  <a:lnTo>
                    <a:pt x="25" y="674"/>
                  </a:lnTo>
                  <a:lnTo>
                    <a:pt x="30" y="678"/>
                  </a:lnTo>
                  <a:lnTo>
                    <a:pt x="32" y="683"/>
                  </a:lnTo>
                  <a:lnTo>
                    <a:pt x="33" y="688"/>
                  </a:lnTo>
                  <a:lnTo>
                    <a:pt x="33" y="755"/>
                  </a:lnTo>
                  <a:lnTo>
                    <a:pt x="33" y="755"/>
                  </a:lnTo>
                  <a:lnTo>
                    <a:pt x="32" y="760"/>
                  </a:lnTo>
                  <a:lnTo>
                    <a:pt x="30" y="763"/>
                  </a:lnTo>
                  <a:lnTo>
                    <a:pt x="25" y="767"/>
                  </a:lnTo>
                  <a:lnTo>
                    <a:pt x="20" y="768"/>
                  </a:lnTo>
                  <a:lnTo>
                    <a:pt x="20" y="768"/>
                  </a:lnTo>
                  <a:close/>
                  <a:moveTo>
                    <a:pt x="20" y="634"/>
                  </a:moveTo>
                  <a:lnTo>
                    <a:pt x="20" y="634"/>
                  </a:lnTo>
                  <a:lnTo>
                    <a:pt x="15" y="632"/>
                  </a:lnTo>
                  <a:lnTo>
                    <a:pt x="10" y="629"/>
                  </a:lnTo>
                  <a:lnTo>
                    <a:pt x="8" y="626"/>
                  </a:lnTo>
                  <a:lnTo>
                    <a:pt x="6" y="621"/>
                  </a:lnTo>
                  <a:lnTo>
                    <a:pt x="6" y="554"/>
                  </a:lnTo>
                  <a:lnTo>
                    <a:pt x="6" y="554"/>
                  </a:lnTo>
                  <a:lnTo>
                    <a:pt x="8" y="549"/>
                  </a:lnTo>
                  <a:lnTo>
                    <a:pt x="10" y="544"/>
                  </a:lnTo>
                  <a:lnTo>
                    <a:pt x="15" y="540"/>
                  </a:lnTo>
                  <a:lnTo>
                    <a:pt x="20" y="540"/>
                  </a:lnTo>
                  <a:lnTo>
                    <a:pt x="20" y="540"/>
                  </a:lnTo>
                  <a:lnTo>
                    <a:pt x="25" y="540"/>
                  </a:lnTo>
                  <a:lnTo>
                    <a:pt x="30" y="544"/>
                  </a:lnTo>
                  <a:lnTo>
                    <a:pt x="32" y="549"/>
                  </a:lnTo>
                  <a:lnTo>
                    <a:pt x="33" y="554"/>
                  </a:lnTo>
                  <a:lnTo>
                    <a:pt x="33" y="621"/>
                  </a:lnTo>
                  <a:lnTo>
                    <a:pt x="33" y="621"/>
                  </a:lnTo>
                  <a:lnTo>
                    <a:pt x="32" y="626"/>
                  </a:lnTo>
                  <a:lnTo>
                    <a:pt x="30" y="629"/>
                  </a:lnTo>
                  <a:lnTo>
                    <a:pt x="25" y="632"/>
                  </a:lnTo>
                  <a:lnTo>
                    <a:pt x="20" y="634"/>
                  </a:lnTo>
                  <a:lnTo>
                    <a:pt x="20" y="634"/>
                  </a:lnTo>
                  <a:close/>
                  <a:moveTo>
                    <a:pt x="20" y="500"/>
                  </a:moveTo>
                  <a:lnTo>
                    <a:pt x="20" y="500"/>
                  </a:lnTo>
                  <a:lnTo>
                    <a:pt x="15" y="498"/>
                  </a:lnTo>
                  <a:lnTo>
                    <a:pt x="10" y="495"/>
                  </a:lnTo>
                  <a:lnTo>
                    <a:pt x="8" y="492"/>
                  </a:lnTo>
                  <a:lnTo>
                    <a:pt x="6" y="486"/>
                  </a:lnTo>
                  <a:lnTo>
                    <a:pt x="6" y="419"/>
                  </a:lnTo>
                  <a:lnTo>
                    <a:pt x="6" y="419"/>
                  </a:lnTo>
                  <a:lnTo>
                    <a:pt x="8" y="414"/>
                  </a:lnTo>
                  <a:lnTo>
                    <a:pt x="10" y="409"/>
                  </a:lnTo>
                  <a:lnTo>
                    <a:pt x="15" y="406"/>
                  </a:lnTo>
                  <a:lnTo>
                    <a:pt x="20" y="406"/>
                  </a:lnTo>
                  <a:lnTo>
                    <a:pt x="20" y="406"/>
                  </a:lnTo>
                  <a:lnTo>
                    <a:pt x="25" y="406"/>
                  </a:lnTo>
                  <a:lnTo>
                    <a:pt x="30" y="409"/>
                  </a:lnTo>
                  <a:lnTo>
                    <a:pt x="32" y="414"/>
                  </a:lnTo>
                  <a:lnTo>
                    <a:pt x="33" y="419"/>
                  </a:lnTo>
                  <a:lnTo>
                    <a:pt x="33" y="486"/>
                  </a:lnTo>
                  <a:lnTo>
                    <a:pt x="33" y="486"/>
                  </a:lnTo>
                  <a:lnTo>
                    <a:pt x="32" y="492"/>
                  </a:lnTo>
                  <a:lnTo>
                    <a:pt x="30" y="495"/>
                  </a:lnTo>
                  <a:lnTo>
                    <a:pt x="25" y="498"/>
                  </a:lnTo>
                  <a:lnTo>
                    <a:pt x="20" y="500"/>
                  </a:lnTo>
                  <a:lnTo>
                    <a:pt x="20" y="500"/>
                  </a:lnTo>
                  <a:close/>
                  <a:moveTo>
                    <a:pt x="20" y="366"/>
                  </a:moveTo>
                  <a:lnTo>
                    <a:pt x="20" y="366"/>
                  </a:lnTo>
                  <a:lnTo>
                    <a:pt x="15" y="364"/>
                  </a:lnTo>
                  <a:lnTo>
                    <a:pt x="10" y="361"/>
                  </a:lnTo>
                  <a:lnTo>
                    <a:pt x="8" y="357"/>
                  </a:lnTo>
                  <a:lnTo>
                    <a:pt x="6" y="352"/>
                  </a:lnTo>
                  <a:lnTo>
                    <a:pt x="6" y="285"/>
                  </a:lnTo>
                  <a:lnTo>
                    <a:pt x="6" y="285"/>
                  </a:lnTo>
                  <a:lnTo>
                    <a:pt x="8" y="280"/>
                  </a:lnTo>
                  <a:lnTo>
                    <a:pt x="11" y="275"/>
                  </a:lnTo>
                  <a:lnTo>
                    <a:pt x="15" y="272"/>
                  </a:lnTo>
                  <a:lnTo>
                    <a:pt x="20" y="272"/>
                  </a:lnTo>
                  <a:lnTo>
                    <a:pt x="20" y="272"/>
                  </a:lnTo>
                  <a:lnTo>
                    <a:pt x="25" y="272"/>
                  </a:lnTo>
                  <a:lnTo>
                    <a:pt x="30" y="275"/>
                  </a:lnTo>
                  <a:lnTo>
                    <a:pt x="33" y="280"/>
                  </a:lnTo>
                  <a:lnTo>
                    <a:pt x="33" y="285"/>
                  </a:lnTo>
                  <a:lnTo>
                    <a:pt x="33" y="352"/>
                  </a:lnTo>
                  <a:lnTo>
                    <a:pt x="33" y="352"/>
                  </a:lnTo>
                  <a:lnTo>
                    <a:pt x="33" y="357"/>
                  </a:lnTo>
                  <a:lnTo>
                    <a:pt x="30" y="361"/>
                  </a:lnTo>
                  <a:lnTo>
                    <a:pt x="25" y="364"/>
                  </a:lnTo>
                  <a:lnTo>
                    <a:pt x="20" y="366"/>
                  </a:lnTo>
                  <a:lnTo>
                    <a:pt x="20" y="366"/>
                  </a:lnTo>
                  <a:close/>
                  <a:moveTo>
                    <a:pt x="20" y="232"/>
                  </a:moveTo>
                  <a:lnTo>
                    <a:pt x="20" y="232"/>
                  </a:lnTo>
                  <a:lnTo>
                    <a:pt x="15" y="230"/>
                  </a:lnTo>
                  <a:lnTo>
                    <a:pt x="11" y="226"/>
                  </a:lnTo>
                  <a:lnTo>
                    <a:pt x="8" y="223"/>
                  </a:lnTo>
                  <a:lnTo>
                    <a:pt x="6" y="218"/>
                  </a:lnTo>
                  <a:lnTo>
                    <a:pt x="6" y="151"/>
                  </a:lnTo>
                  <a:lnTo>
                    <a:pt x="6" y="151"/>
                  </a:lnTo>
                  <a:lnTo>
                    <a:pt x="8" y="146"/>
                  </a:lnTo>
                  <a:lnTo>
                    <a:pt x="11" y="141"/>
                  </a:lnTo>
                  <a:lnTo>
                    <a:pt x="15" y="138"/>
                  </a:lnTo>
                  <a:lnTo>
                    <a:pt x="20" y="138"/>
                  </a:lnTo>
                  <a:lnTo>
                    <a:pt x="20" y="138"/>
                  </a:lnTo>
                  <a:lnTo>
                    <a:pt x="25" y="138"/>
                  </a:lnTo>
                  <a:lnTo>
                    <a:pt x="30" y="141"/>
                  </a:lnTo>
                  <a:lnTo>
                    <a:pt x="33" y="146"/>
                  </a:lnTo>
                  <a:lnTo>
                    <a:pt x="33" y="151"/>
                  </a:lnTo>
                  <a:lnTo>
                    <a:pt x="33" y="218"/>
                  </a:lnTo>
                  <a:lnTo>
                    <a:pt x="33" y="218"/>
                  </a:lnTo>
                  <a:lnTo>
                    <a:pt x="33" y="223"/>
                  </a:lnTo>
                  <a:lnTo>
                    <a:pt x="30" y="226"/>
                  </a:lnTo>
                  <a:lnTo>
                    <a:pt x="25" y="230"/>
                  </a:lnTo>
                  <a:lnTo>
                    <a:pt x="20" y="232"/>
                  </a:lnTo>
                  <a:lnTo>
                    <a:pt x="20" y="232"/>
                  </a:lnTo>
                  <a:close/>
                  <a:moveTo>
                    <a:pt x="20" y="97"/>
                  </a:moveTo>
                  <a:lnTo>
                    <a:pt x="20" y="97"/>
                  </a:lnTo>
                  <a:lnTo>
                    <a:pt x="15" y="96"/>
                  </a:lnTo>
                  <a:lnTo>
                    <a:pt x="11" y="92"/>
                  </a:lnTo>
                  <a:lnTo>
                    <a:pt x="8" y="89"/>
                  </a:lnTo>
                  <a:lnTo>
                    <a:pt x="6" y="84"/>
                  </a:lnTo>
                  <a:lnTo>
                    <a:pt x="6" y="17"/>
                  </a:lnTo>
                  <a:lnTo>
                    <a:pt x="6" y="17"/>
                  </a:lnTo>
                  <a:lnTo>
                    <a:pt x="8" y="12"/>
                  </a:lnTo>
                  <a:lnTo>
                    <a:pt x="11" y="7"/>
                  </a:lnTo>
                  <a:lnTo>
                    <a:pt x="15" y="3"/>
                  </a:lnTo>
                  <a:lnTo>
                    <a:pt x="20" y="3"/>
                  </a:lnTo>
                  <a:lnTo>
                    <a:pt x="20" y="3"/>
                  </a:lnTo>
                  <a:lnTo>
                    <a:pt x="27" y="3"/>
                  </a:lnTo>
                  <a:lnTo>
                    <a:pt x="30" y="7"/>
                  </a:lnTo>
                  <a:lnTo>
                    <a:pt x="33" y="12"/>
                  </a:lnTo>
                  <a:lnTo>
                    <a:pt x="33" y="17"/>
                  </a:lnTo>
                  <a:lnTo>
                    <a:pt x="33" y="84"/>
                  </a:lnTo>
                  <a:lnTo>
                    <a:pt x="33" y="84"/>
                  </a:lnTo>
                  <a:lnTo>
                    <a:pt x="33" y="89"/>
                  </a:lnTo>
                  <a:lnTo>
                    <a:pt x="30" y="92"/>
                  </a:lnTo>
                  <a:lnTo>
                    <a:pt x="25" y="96"/>
                  </a:lnTo>
                  <a:lnTo>
                    <a:pt x="20" y="97"/>
                  </a:lnTo>
                  <a:lnTo>
                    <a:pt x="20" y="97"/>
                  </a:lnTo>
                  <a:close/>
                  <a:moveTo>
                    <a:pt x="689" y="29"/>
                  </a:moveTo>
                  <a:lnTo>
                    <a:pt x="622" y="29"/>
                  </a:lnTo>
                  <a:lnTo>
                    <a:pt x="622" y="29"/>
                  </a:lnTo>
                  <a:lnTo>
                    <a:pt x="617" y="27"/>
                  </a:lnTo>
                  <a:lnTo>
                    <a:pt x="612" y="23"/>
                  </a:lnTo>
                  <a:lnTo>
                    <a:pt x="609" y="20"/>
                  </a:lnTo>
                  <a:lnTo>
                    <a:pt x="609" y="15"/>
                  </a:lnTo>
                  <a:lnTo>
                    <a:pt x="609" y="15"/>
                  </a:lnTo>
                  <a:lnTo>
                    <a:pt x="609" y="8"/>
                  </a:lnTo>
                  <a:lnTo>
                    <a:pt x="612" y="5"/>
                  </a:lnTo>
                  <a:lnTo>
                    <a:pt x="617" y="2"/>
                  </a:lnTo>
                  <a:lnTo>
                    <a:pt x="622" y="2"/>
                  </a:lnTo>
                  <a:lnTo>
                    <a:pt x="689" y="2"/>
                  </a:lnTo>
                  <a:lnTo>
                    <a:pt x="689" y="2"/>
                  </a:lnTo>
                  <a:lnTo>
                    <a:pt x="694" y="2"/>
                  </a:lnTo>
                  <a:lnTo>
                    <a:pt x="699" y="5"/>
                  </a:lnTo>
                  <a:lnTo>
                    <a:pt x="701" y="8"/>
                  </a:lnTo>
                  <a:lnTo>
                    <a:pt x="703" y="15"/>
                  </a:lnTo>
                  <a:lnTo>
                    <a:pt x="703" y="15"/>
                  </a:lnTo>
                  <a:lnTo>
                    <a:pt x="701" y="20"/>
                  </a:lnTo>
                  <a:lnTo>
                    <a:pt x="698" y="23"/>
                  </a:lnTo>
                  <a:lnTo>
                    <a:pt x="694" y="27"/>
                  </a:lnTo>
                  <a:lnTo>
                    <a:pt x="689" y="29"/>
                  </a:lnTo>
                  <a:lnTo>
                    <a:pt x="689" y="29"/>
                  </a:lnTo>
                  <a:close/>
                  <a:moveTo>
                    <a:pt x="555" y="27"/>
                  </a:moveTo>
                  <a:lnTo>
                    <a:pt x="488" y="27"/>
                  </a:lnTo>
                  <a:lnTo>
                    <a:pt x="488" y="27"/>
                  </a:lnTo>
                  <a:lnTo>
                    <a:pt x="483" y="27"/>
                  </a:lnTo>
                  <a:lnTo>
                    <a:pt x="478" y="23"/>
                  </a:lnTo>
                  <a:lnTo>
                    <a:pt x="475" y="20"/>
                  </a:lnTo>
                  <a:lnTo>
                    <a:pt x="475" y="13"/>
                  </a:lnTo>
                  <a:lnTo>
                    <a:pt x="475" y="13"/>
                  </a:lnTo>
                  <a:lnTo>
                    <a:pt x="475" y="8"/>
                  </a:lnTo>
                  <a:lnTo>
                    <a:pt x="478" y="5"/>
                  </a:lnTo>
                  <a:lnTo>
                    <a:pt x="483" y="2"/>
                  </a:lnTo>
                  <a:lnTo>
                    <a:pt x="488" y="0"/>
                  </a:lnTo>
                  <a:lnTo>
                    <a:pt x="555" y="0"/>
                  </a:lnTo>
                  <a:lnTo>
                    <a:pt x="555" y="0"/>
                  </a:lnTo>
                  <a:lnTo>
                    <a:pt x="560" y="2"/>
                  </a:lnTo>
                  <a:lnTo>
                    <a:pt x="565" y="5"/>
                  </a:lnTo>
                  <a:lnTo>
                    <a:pt x="567" y="8"/>
                  </a:lnTo>
                  <a:lnTo>
                    <a:pt x="569" y="13"/>
                  </a:lnTo>
                  <a:lnTo>
                    <a:pt x="569" y="13"/>
                  </a:lnTo>
                  <a:lnTo>
                    <a:pt x="567" y="20"/>
                  </a:lnTo>
                  <a:lnTo>
                    <a:pt x="564" y="23"/>
                  </a:lnTo>
                  <a:lnTo>
                    <a:pt x="560" y="27"/>
                  </a:lnTo>
                  <a:lnTo>
                    <a:pt x="555" y="27"/>
                  </a:lnTo>
                  <a:lnTo>
                    <a:pt x="555" y="27"/>
                  </a:lnTo>
                  <a:close/>
                  <a:moveTo>
                    <a:pt x="421" y="27"/>
                  </a:moveTo>
                  <a:lnTo>
                    <a:pt x="354" y="27"/>
                  </a:lnTo>
                  <a:lnTo>
                    <a:pt x="354" y="27"/>
                  </a:lnTo>
                  <a:lnTo>
                    <a:pt x="349" y="27"/>
                  </a:lnTo>
                  <a:lnTo>
                    <a:pt x="344" y="23"/>
                  </a:lnTo>
                  <a:lnTo>
                    <a:pt x="340" y="18"/>
                  </a:lnTo>
                  <a:lnTo>
                    <a:pt x="340" y="13"/>
                  </a:lnTo>
                  <a:lnTo>
                    <a:pt x="340" y="13"/>
                  </a:lnTo>
                  <a:lnTo>
                    <a:pt x="340" y="8"/>
                  </a:lnTo>
                  <a:lnTo>
                    <a:pt x="344" y="5"/>
                  </a:lnTo>
                  <a:lnTo>
                    <a:pt x="349" y="2"/>
                  </a:lnTo>
                  <a:lnTo>
                    <a:pt x="354" y="0"/>
                  </a:lnTo>
                  <a:lnTo>
                    <a:pt x="421" y="0"/>
                  </a:lnTo>
                  <a:lnTo>
                    <a:pt x="421" y="0"/>
                  </a:lnTo>
                  <a:lnTo>
                    <a:pt x="426" y="2"/>
                  </a:lnTo>
                  <a:lnTo>
                    <a:pt x="431" y="5"/>
                  </a:lnTo>
                  <a:lnTo>
                    <a:pt x="433" y="8"/>
                  </a:lnTo>
                  <a:lnTo>
                    <a:pt x="434" y="13"/>
                  </a:lnTo>
                  <a:lnTo>
                    <a:pt x="434" y="13"/>
                  </a:lnTo>
                  <a:lnTo>
                    <a:pt x="433" y="20"/>
                  </a:lnTo>
                  <a:lnTo>
                    <a:pt x="429" y="23"/>
                  </a:lnTo>
                  <a:lnTo>
                    <a:pt x="426" y="27"/>
                  </a:lnTo>
                  <a:lnTo>
                    <a:pt x="421" y="27"/>
                  </a:lnTo>
                  <a:lnTo>
                    <a:pt x="421" y="27"/>
                  </a:lnTo>
                  <a:close/>
                  <a:moveTo>
                    <a:pt x="287" y="27"/>
                  </a:moveTo>
                  <a:lnTo>
                    <a:pt x="220" y="27"/>
                  </a:lnTo>
                  <a:lnTo>
                    <a:pt x="220" y="27"/>
                  </a:lnTo>
                  <a:lnTo>
                    <a:pt x="214" y="27"/>
                  </a:lnTo>
                  <a:lnTo>
                    <a:pt x="209" y="23"/>
                  </a:lnTo>
                  <a:lnTo>
                    <a:pt x="206" y="18"/>
                  </a:lnTo>
                  <a:lnTo>
                    <a:pt x="206" y="13"/>
                  </a:lnTo>
                  <a:lnTo>
                    <a:pt x="206" y="13"/>
                  </a:lnTo>
                  <a:lnTo>
                    <a:pt x="206" y="8"/>
                  </a:lnTo>
                  <a:lnTo>
                    <a:pt x="209" y="5"/>
                  </a:lnTo>
                  <a:lnTo>
                    <a:pt x="214" y="2"/>
                  </a:lnTo>
                  <a:lnTo>
                    <a:pt x="220" y="0"/>
                  </a:lnTo>
                  <a:lnTo>
                    <a:pt x="287" y="0"/>
                  </a:lnTo>
                  <a:lnTo>
                    <a:pt x="287" y="0"/>
                  </a:lnTo>
                  <a:lnTo>
                    <a:pt x="292" y="2"/>
                  </a:lnTo>
                  <a:lnTo>
                    <a:pt x="297" y="5"/>
                  </a:lnTo>
                  <a:lnTo>
                    <a:pt x="298" y="8"/>
                  </a:lnTo>
                  <a:lnTo>
                    <a:pt x="300" y="13"/>
                  </a:lnTo>
                  <a:lnTo>
                    <a:pt x="300" y="13"/>
                  </a:lnTo>
                  <a:lnTo>
                    <a:pt x="298" y="18"/>
                  </a:lnTo>
                  <a:lnTo>
                    <a:pt x="295" y="23"/>
                  </a:lnTo>
                  <a:lnTo>
                    <a:pt x="292" y="27"/>
                  </a:lnTo>
                  <a:lnTo>
                    <a:pt x="287" y="27"/>
                  </a:lnTo>
                  <a:lnTo>
                    <a:pt x="287" y="27"/>
                  </a:lnTo>
                  <a:close/>
                  <a:moveTo>
                    <a:pt x="152" y="27"/>
                  </a:moveTo>
                  <a:lnTo>
                    <a:pt x="85" y="27"/>
                  </a:lnTo>
                  <a:lnTo>
                    <a:pt x="85" y="27"/>
                  </a:lnTo>
                  <a:lnTo>
                    <a:pt x="80" y="27"/>
                  </a:lnTo>
                  <a:lnTo>
                    <a:pt x="75" y="23"/>
                  </a:lnTo>
                  <a:lnTo>
                    <a:pt x="72" y="18"/>
                  </a:lnTo>
                  <a:lnTo>
                    <a:pt x="72" y="13"/>
                  </a:lnTo>
                  <a:lnTo>
                    <a:pt x="72" y="13"/>
                  </a:lnTo>
                  <a:lnTo>
                    <a:pt x="72" y="8"/>
                  </a:lnTo>
                  <a:lnTo>
                    <a:pt x="75" y="5"/>
                  </a:lnTo>
                  <a:lnTo>
                    <a:pt x="80" y="2"/>
                  </a:lnTo>
                  <a:lnTo>
                    <a:pt x="85" y="0"/>
                  </a:lnTo>
                  <a:lnTo>
                    <a:pt x="152" y="0"/>
                  </a:lnTo>
                  <a:lnTo>
                    <a:pt x="152" y="0"/>
                  </a:lnTo>
                  <a:lnTo>
                    <a:pt x="157" y="2"/>
                  </a:lnTo>
                  <a:lnTo>
                    <a:pt x="162" y="5"/>
                  </a:lnTo>
                  <a:lnTo>
                    <a:pt x="164" y="8"/>
                  </a:lnTo>
                  <a:lnTo>
                    <a:pt x="166" y="13"/>
                  </a:lnTo>
                  <a:lnTo>
                    <a:pt x="166" y="13"/>
                  </a:lnTo>
                  <a:lnTo>
                    <a:pt x="164" y="18"/>
                  </a:lnTo>
                  <a:lnTo>
                    <a:pt x="161" y="23"/>
                  </a:lnTo>
                  <a:lnTo>
                    <a:pt x="157" y="27"/>
                  </a:lnTo>
                  <a:lnTo>
                    <a:pt x="152" y="27"/>
                  </a:lnTo>
                  <a:lnTo>
                    <a:pt x="152" y="27"/>
                  </a:lnTo>
                  <a:close/>
                </a:path>
              </a:pathLst>
            </a:custGeom>
            <a:solidFill>
              <a:schemeClr val="dk2"/>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24" name="组合 323"/>
            <p:cNvGrpSpPr/>
            <p:nvPr>
              <p:custDataLst>
                <p:tags r:id="rId134"/>
              </p:custDataLst>
            </p:nvPr>
          </p:nvGrpSpPr>
          <p:grpSpPr>
            <a:xfrm>
              <a:off x="6300" y="2122"/>
              <a:ext cx="907" cy="914"/>
              <a:chOff x="7503804" y="845080"/>
              <a:chExt cx="654971" cy="660400"/>
            </a:xfrm>
            <a:solidFill>
              <a:srgbClr val="294350"/>
            </a:solidFill>
          </p:grpSpPr>
          <p:sp>
            <p:nvSpPr>
              <p:cNvPr id="325" name="圆角矩形 324"/>
              <p:cNvSpPr/>
              <p:nvPr>
                <p:custDataLst>
                  <p:tags r:id="rId135"/>
                </p:custDataLst>
              </p:nvPr>
            </p:nvSpPr>
            <p:spPr>
              <a:xfrm>
                <a:off x="7503804" y="845080"/>
                <a:ext cx="654971" cy="6604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26" name="Freeform 63"/>
              <p:cNvSpPr>
                <a:spLocks noEditPoints="1"/>
              </p:cNvSpPr>
              <p:nvPr>
                <p:custDataLst>
                  <p:tags r:id="rId136"/>
                </p:custDataLst>
              </p:nvPr>
            </p:nvSpPr>
            <p:spPr bwMode="auto">
              <a:xfrm>
                <a:off x="7676843" y="1023734"/>
                <a:ext cx="308893" cy="303093"/>
              </a:xfrm>
              <a:custGeom>
                <a:avLst/>
                <a:gdLst>
                  <a:gd name="T0" fmla="*/ 38 w 59"/>
                  <a:gd name="T1" fmla="*/ 34 h 58"/>
                  <a:gd name="T2" fmla="*/ 36 w 59"/>
                  <a:gd name="T3" fmla="*/ 7 h 58"/>
                  <a:gd name="T4" fmla="*/ 8 w 59"/>
                  <a:gd name="T5" fmla="*/ 7 h 58"/>
                  <a:gd name="T6" fmla="*/ 8 w 59"/>
                  <a:gd name="T7" fmla="*/ 35 h 58"/>
                  <a:gd name="T8" fmla="*/ 34 w 59"/>
                  <a:gd name="T9" fmla="*/ 37 h 58"/>
                  <a:gd name="T10" fmla="*/ 38 w 59"/>
                  <a:gd name="T11" fmla="*/ 40 h 58"/>
                  <a:gd name="T12" fmla="*/ 38 w 59"/>
                  <a:gd name="T13" fmla="*/ 44 h 58"/>
                  <a:gd name="T14" fmla="*/ 51 w 59"/>
                  <a:gd name="T15" fmla="*/ 57 h 58"/>
                  <a:gd name="T16" fmla="*/ 55 w 59"/>
                  <a:gd name="T17" fmla="*/ 57 h 58"/>
                  <a:gd name="T18" fmla="*/ 58 w 59"/>
                  <a:gd name="T19" fmla="*/ 55 h 58"/>
                  <a:gd name="T20" fmla="*/ 58 w 59"/>
                  <a:gd name="T21" fmla="*/ 50 h 58"/>
                  <a:gd name="T22" fmla="*/ 44 w 59"/>
                  <a:gd name="T23" fmla="*/ 37 h 58"/>
                  <a:gd name="T24" fmla="*/ 41 w 59"/>
                  <a:gd name="T25" fmla="*/ 37 h 58"/>
                  <a:gd name="T26" fmla="*/ 38 w 59"/>
                  <a:gd name="T27" fmla="*/ 34 h 58"/>
                  <a:gd name="T28" fmla="*/ 33 w 59"/>
                  <a:gd name="T29" fmla="*/ 32 h 58"/>
                  <a:gd name="T30" fmla="*/ 33 w 59"/>
                  <a:gd name="T31" fmla="*/ 11 h 58"/>
                  <a:gd name="T32" fmla="*/ 11 w 59"/>
                  <a:gd name="T33" fmla="*/ 11 h 58"/>
                  <a:gd name="T34" fmla="*/ 11 w 59"/>
                  <a:gd name="T35" fmla="*/ 32 h 58"/>
                  <a:gd name="T36" fmla="*/ 33 w 59"/>
                  <a:gd name="T37" fmla="*/ 32 h 58"/>
                  <a:gd name="T38" fmla="*/ 33 w 59"/>
                  <a:gd name="T39" fmla="*/ 32 h 58"/>
                  <a:gd name="T40" fmla="*/ 28 w 59"/>
                  <a:gd name="T41" fmla="*/ 11 h 58"/>
                  <a:gd name="T42" fmla="*/ 14 w 59"/>
                  <a:gd name="T43" fmla="*/ 13 h 58"/>
                  <a:gd name="T44" fmla="*/ 14 w 59"/>
                  <a:gd name="T45" fmla="*/ 29 h 58"/>
                  <a:gd name="T46" fmla="*/ 15 w 59"/>
                  <a:gd name="T47" fmla="*/ 31 h 58"/>
                  <a:gd name="T48" fmla="*/ 16 w 59"/>
                  <a:gd name="T49" fmla="*/ 14 h 58"/>
                  <a:gd name="T50" fmla="*/ 28 w 59"/>
                  <a:gd name="T51" fmla="*/ 11 h 58"/>
                  <a:gd name="T52" fmla="*/ 28 w 59"/>
                  <a:gd name="T53"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58">
                    <a:moveTo>
                      <a:pt x="38" y="34"/>
                    </a:moveTo>
                    <a:cubicBezTo>
                      <a:pt x="44" y="26"/>
                      <a:pt x="43" y="14"/>
                      <a:pt x="36" y="7"/>
                    </a:cubicBezTo>
                    <a:cubicBezTo>
                      <a:pt x="28" y="0"/>
                      <a:pt x="16" y="0"/>
                      <a:pt x="8" y="7"/>
                    </a:cubicBezTo>
                    <a:cubicBezTo>
                      <a:pt x="0" y="15"/>
                      <a:pt x="0" y="28"/>
                      <a:pt x="8" y="35"/>
                    </a:cubicBezTo>
                    <a:cubicBezTo>
                      <a:pt x="15" y="42"/>
                      <a:pt x="27" y="43"/>
                      <a:pt x="34" y="37"/>
                    </a:cubicBezTo>
                    <a:cubicBezTo>
                      <a:pt x="38" y="40"/>
                      <a:pt x="38" y="40"/>
                      <a:pt x="38" y="40"/>
                    </a:cubicBezTo>
                    <a:cubicBezTo>
                      <a:pt x="37" y="41"/>
                      <a:pt x="37" y="43"/>
                      <a:pt x="38" y="44"/>
                    </a:cubicBezTo>
                    <a:cubicBezTo>
                      <a:pt x="51" y="57"/>
                      <a:pt x="51" y="57"/>
                      <a:pt x="51" y="57"/>
                    </a:cubicBezTo>
                    <a:cubicBezTo>
                      <a:pt x="52" y="58"/>
                      <a:pt x="54" y="58"/>
                      <a:pt x="55" y="57"/>
                    </a:cubicBezTo>
                    <a:cubicBezTo>
                      <a:pt x="58" y="55"/>
                      <a:pt x="58" y="55"/>
                      <a:pt x="58" y="55"/>
                    </a:cubicBezTo>
                    <a:cubicBezTo>
                      <a:pt x="59" y="53"/>
                      <a:pt x="59" y="51"/>
                      <a:pt x="58" y="50"/>
                    </a:cubicBezTo>
                    <a:cubicBezTo>
                      <a:pt x="44" y="37"/>
                      <a:pt x="44" y="37"/>
                      <a:pt x="44" y="37"/>
                    </a:cubicBezTo>
                    <a:cubicBezTo>
                      <a:pt x="44" y="36"/>
                      <a:pt x="42" y="36"/>
                      <a:pt x="41" y="37"/>
                    </a:cubicBezTo>
                    <a:cubicBezTo>
                      <a:pt x="38" y="34"/>
                      <a:pt x="38" y="34"/>
                      <a:pt x="38" y="34"/>
                    </a:cubicBezTo>
                    <a:close/>
                    <a:moveTo>
                      <a:pt x="33" y="32"/>
                    </a:moveTo>
                    <a:cubicBezTo>
                      <a:pt x="38" y="26"/>
                      <a:pt x="38" y="17"/>
                      <a:pt x="33" y="11"/>
                    </a:cubicBezTo>
                    <a:cubicBezTo>
                      <a:pt x="27" y="5"/>
                      <a:pt x="17" y="5"/>
                      <a:pt x="11" y="11"/>
                    </a:cubicBezTo>
                    <a:cubicBezTo>
                      <a:pt x="6" y="17"/>
                      <a:pt x="6" y="26"/>
                      <a:pt x="11" y="32"/>
                    </a:cubicBezTo>
                    <a:cubicBezTo>
                      <a:pt x="17" y="38"/>
                      <a:pt x="27" y="38"/>
                      <a:pt x="33" y="32"/>
                    </a:cubicBezTo>
                    <a:cubicBezTo>
                      <a:pt x="33" y="32"/>
                      <a:pt x="33" y="32"/>
                      <a:pt x="33" y="32"/>
                    </a:cubicBezTo>
                    <a:close/>
                    <a:moveTo>
                      <a:pt x="28" y="11"/>
                    </a:moveTo>
                    <a:cubicBezTo>
                      <a:pt x="23" y="9"/>
                      <a:pt x="18" y="9"/>
                      <a:pt x="14" y="13"/>
                    </a:cubicBezTo>
                    <a:cubicBezTo>
                      <a:pt x="9" y="18"/>
                      <a:pt x="9" y="25"/>
                      <a:pt x="14" y="29"/>
                    </a:cubicBezTo>
                    <a:cubicBezTo>
                      <a:pt x="14" y="30"/>
                      <a:pt x="15" y="30"/>
                      <a:pt x="15" y="31"/>
                    </a:cubicBezTo>
                    <a:cubicBezTo>
                      <a:pt x="12" y="26"/>
                      <a:pt x="12" y="19"/>
                      <a:pt x="16" y="14"/>
                    </a:cubicBezTo>
                    <a:cubicBezTo>
                      <a:pt x="19" y="11"/>
                      <a:pt x="24" y="10"/>
                      <a:pt x="28" y="11"/>
                    </a:cubicBezTo>
                    <a:cubicBezTo>
                      <a:pt x="28" y="11"/>
                      <a:pt x="28" y="11"/>
                      <a:pt x="28" y="11"/>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27" name="文本框 326"/>
            <p:cNvSpPr txBox="1"/>
            <p:nvPr>
              <p:custDataLst>
                <p:tags r:id="rId137"/>
              </p:custDataLst>
            </p:nvPr>
          </p:nvSpPr>
          <p:spPr>
            <a:xfrm>
              <a:off x="7254" y="2152"/>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盲板抽堵作业实施作业证管理，作业前应办理《盲板抽堵安全作业证》（以下简称《作业证》）。</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28" name="组合 327"/>
            <p:cNvGrpSpPr/>
            <p:nvPr>
              <p:custDataLst>
                <p:tags r:id="rId138"/>
              </p:custDataLst>
            </p:nvPr>
          </p:nvGrpSpPr>
          <p:grpSpPr>
            <a:xfrm>
              <a:off x="6300" y="3757"/>
              <a:ext cx="907" cy="914"/>
              <a:chOff x="7503804" y="2026974"/>
              <a:chExt cx="654971" cy="660400"/>
            </a:xfrm>
          </p:grpSpPr>
          <p:sp>
            <p:nvSpPr>
              <p:cNvPr id="329" name="圆角矩形 328"/>
              <p:cNvSpPr/>
              <p:nvPr>
                <p:custDataLst>
                  <p:tags r:id="rId139"/>
                </p:custDataLst>
              </p:nvPr>
            </p:nvSpPr>
            <p:spPr>
              <a:xfrm>
                <a:off x="7503804" y="2026974"/>
                <a:ext cx="654971" cy="66040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grpSp>
            <p:nvGrpSpPr>
              <p:cNvPr id="330" name="组合 329"/>
              <p:cNvGrpSpPr/>
              <p:nvPr/>
            </p:nvGrpSpPr>
            <p:grpSpPr>
              <a:xfrm>
                <a:off x="7665966" y="2192576"/>
                <a:ext cx="330647" cy="329197"/>
                <a:chOff x="7665966" y="2192576"/>
                <a:chExt cx="330647" cy="329197"/>
              </a:xfrm>
            </p:grpSpPr>
            <p:sp>
              <p:nvSpPr>
                <p:cNvPr id="331" name="Freeform 65"/>
                <p:cNvSpPr>
                  <a:spLocks noEditPoints="1"/>
                </p:cNvSpPr>
                <p:nvPr>
                  <p:custDataLst>
                    <p:tags r:id="rId140"/>
                  </p:custDataLst>
                </p:nvPr>
              </p:nvSpPr>
              <p:spPr bwMode="auto">
                <a:xfrm>
                  <a:off x="7801430" y="2338824"/>
                  <a:ext cx="184176" cy="176925"/>
                </a:xfrm>
                <a:custGeom>
                  <a:avLst/>
                  <a:gdLst>
                    <a:gd name="T0" fmla="*/ 7 w 35"/>
                    <a:gd name="T1" fmla="*/ 1 h 34"/>
                    <a:gd name="T2" fmla="*/ 7 w 35"/>
                    <a:gd name="T3" fmla="*/ 1 h 34"/>
                    <a:gd name="T4" fmla="*/ 11 w 35"/>
                    <a:gd name="T5" fmla="*/ 0 h 34"/>
                    <a:gd name="T6" fmla="*/ 18 w 35"/>
                    <a:gd name="T7" fmla="*/ 5 h 34"/>
                    <a:gd name="T8" fmla="*/ 17 w 35"/>
                    <a:gd name="T9" fmla="*/ 10 h 34"/>
                    <a:gd name="T10" fmla="*/ 16 w 35"/>
                    <a:gd name="T11" fmla="*/ 11 h 34"/>
                    <a:gd name="T12" fmla="*/ 34 w 35"/>
                    <a:gd name="T13" fmla="*/ 27 h 34"/>
                    <a:gd name="T14" fmla="*/ 34 w 35"/>
                    <a:gd name="T15" fmla="*/ 33 h 34"/>
                    <a:gd name="T16" fmla="*/ 34 w 35"/>
                    <a:gd name="T17" fmla="*/ 33 h 34"/>
                    <a:gd name="T18" fmla="*/ 28 w 35"/>
                    <a:gd name="T19" fmla="*/ 33 h 34"/>
                    <a:gd name="T20" fmla="*/ 12 w 35"/>
                    <a:gd name="T21" fmla="*/ 16 h 34"/>
                    <a:gd name="T22" fmla="*/ 11 w 35"/>
                    <a:gd name="T23" fmla="*/ 16 h 34"/>
                    <a:gd name="T24" fmla="*/ 6 w 35"/>
                    <a:gd name="T25" fmla="*/ 17 h 34"/>
                    <a:gd name="T26" fmla="*/ 0 w 35"/>
                    <a:gd name="T27" fmla="*/ 10 h 34"/>
                    <a:gd name="T28" fmla="*/ 2 w 35"/>
                    <a:gd name="T29" fmla="*/ 6 h 34"/>
                    <a:gd name="T30" fmla="*/ 2 w 35"/>
                    <a:gd name="T31" fmla="*/ 6 h 34"/>
                    <a:gd name="T32" fmla="*/ 2 w 35"/>
                    <a:gd name="T33" fmla="*/ 6 h 34"/>
                    <a:gd name="T34" fmla="*/ 6 w 35"/>
                    <a:gd name="T35" fmla="*/ 11 h 34"/>
                    <a:gd name="T36" fmla="*/ 10 w 35"/>
                    <a:gd name="T37" fmla="*/ 9 h 34"/>
                    <a:gd name="T38" fmla="*/ 12 w 35"/>
                    <a:gd name="T39" fmla="*/ 5 h 34"/>
                    <a:gd name="T40" fmla="*/ 7 w 35"/>
                    <a:gd name="T41" fmla="*/ 1 h 34"/>
                    <a:gd name="T42" fmla="*/ 7 w 35"/>
                    <a:gd name="T43" fmla="*/ 1 h 34"/>
                    <a:gd name="T44" fmla="*/ 30 w 35"/>
                    <a:gd name="T45" fmla="*/ 29 h 34"/>
                    <a:gd name="T46" fmla="*/ 32 w 35"/>
                    <a:gd name="T47" fmla="*/ 29 h 34"/>
                    <a:gd name="T48" fmla="*/ 32 w 35"/>
                    <a:gd name="T49" fmla="*/ 31 h 34"/>
                    <a:gd name="T50" fmla="*/ 30 w 35"/>
                    <a:gd name="T51" fmla="*/ 31 h 34"/>
                    <a:gd name="T52" fmla="*/ 30 w 35"/>
                    <a:gd name="T5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4">
                      <a:moveTo>
                        <a:pt x="7" y="1"/>
                      </a:moveTo>
                      <a:cubicBezTo>
                        <a:pt x="7" y="1"/>
                        <a:pt x="7" y="1"/>
                        <a:pt x="7" y="1"/>
                      </a:cubicBezTo>
                      <a:cubicBezTo>
                        <a:pt x="11" y="0"/>
                        <a:pt x="11" y="0"/>
                        <a:pt x="11" y="0"/>
                      </a:cubicBezTo>
                      <a:cubicBezTo>
                        <a:pt x="18" y="5"/>
                        <a:pt x="18" y="5"/>
                        <a:pt x="18" y="5"/>
                      </a:cubicBezTo>
                      <a:cubicBezTo>
                        <a:pt x="17" y="10"/>
                        <a:pt x="17" y="10"/>
                        <a:pt x="17" y="10"/>
                      </a:cubicBezTo>
                      <a:cubicBezTo>
                        <a:pt x="16" y="11"/>
                        <a:pt x="16" y="11"/>
                        <a:pt x="16" y="11"/>
                      </a:cubicBezTo>
                      <a:cubicBezTo>
                        <a:pt x="34" y="27"/>
                        <a:pt x="34" y="27"/>
                        <a:pt x="34" y="27"/>
                      </a:cubicBezTo>
                      <a:cubicBezTo>
                        <a:pt x="35" y="29"/>
                        <a:pt x="35" y="31"/>
                        <a:pt x="34" y="33"/>
                      </a:cubicBezTo>
                      <a:cubicBezTo>
                        <a:pt x="34" y="33"/>
                        <a:pt x="34" y="33"/>
                        <a:pt x="34" y="33"/>
                      </a:cubicBezTo>
                      <a:cubicBezTo>
                        <a:pt x="32" y="34"/>
                        <a:pt x="30" y="34"/>
                        <a:pt x="28" y="33"/>
                      </a:cubicBezTo>
                      <a:cubicBezTo>
                        <a:pt x="12" y="16"/>
                        <a:pt x="12" y="16"/>
                        <a:pt x="12" y="16"/>
                      </a:cubicBezTo>
                      <a:cubicBezTo>
                        <a:pt x="11" y="16"/>
                        <a:pt x="11" y="16"/>
                        <a:pt x="11" y="16"/>
                      </a:cubicBezTo>
                      <a:cubicBezTo>
                        <a:pt x="6" y="17"/>
                        <a:pt x="6" y="17"/>
                        <a:pt x="6" y="17"/>
                      </a:cubicBezTo>
                      <a:cubicBezTo>
                        <a:pt x="0" y="10"/>
                        <a:pt x="0" y="10"/>
                        <a:pt x="0" y="10"/>
                      </a:cubicBezTo>
                      <a:cubicBezTo>
                        <a:pt x="2" y="6"/>
                        <a:pt x="2" y="6"/>
                        <a:pt x="2" y="6"/>
                      </a:cubicBezTo>
                      <a:cubicBezTo>
                        <a:pt x="2" y="6"/>
                        <a:pt x="2" y="6"/>
                        <a:pt x="2" y="6"/>
                      </a:cubicBezTo>
                      <a:cubicBezTo>
                        <a:pt x="2" y="6"/>
                        <a:pt x="2" y="6"/>
                        <a:pt x="2" y="6"/>
                      </a:cubicBezTo>
                      <a:cubicBezTo>
                        <a:pt x="6" y="11"/>
                        <a:pt x="6" y="11"/>
                        <a:pt x="6" y="11"/>
                      </a:cubicBezTo>
                      <a:cubicBezTo>
                        <a:pt x="10" y="9"/>
                        <a:pt x="10" y="9"/>
                        <a:pt x="10" y="9"/>
                      </a:cubicBezTo>
                      <a:cubicBezTo>
                        <a:pt x="12" y="5"/>
                        <a:pt x="12" y="5"/>
                        <a:pt x="12" y="5"/>
                      </a:cubicBezTo>
                      <a:cubicBezTo>
                        <a:pt x="7" y="1"/>
                        <a:pt x="7" y="1"/>
                        <a:pt x="7" y="1"/>
                      </a:cubicBezTo>
                      <a:cubicBezTo>
                        <a:pt x="7" y="1"/>
                        <a:pt x="7" y="1"/>
                        <a:pt x="7" y="1"/>
                      </a:cubicBezTo>
                      <a:close/>
                      <a:moveTo>
                        <a:pt x="30" y="29"/>
                      </a:moveTo>
                      <a:cubicBezTo>
                        <a:pt x="30" y="28"/>
                        <a:pt x="32" y="28"/>
                        <a:pt x="32" y="29"/>
                      </a:cubicBezTo>
                      <a:cubicBezTo>
                        <a:pt x="33" y="29"/>
                        <a:pt x="33" y="31"/>
                        <a:pt x="32" y="31"/>
                      </a:cubicBezTo>
                      <a:cubicBezTo>
                        <a:pt x="32" y="32"/>
                        <a:pt x="30" y="32"/>
                        <a:pt x="30" y="31"/>
                      </a:cubicBezTo>
                      <a:cubicBezTo>
                        <a:pt x="29" y="31"/>
                        <a:pt x="29" y="29"/>
                        <a:pt x="30" y="29"/>
                      </a:cubicBezTo>
                      <a:close/>
                    </a:path>
                  </a:pathLst>
                </a:custGeom>
                <a:solidFill>
                  <a:schemeClr val="lt2"/>
                </a:solidFill>
                <a:ln w="9525">
                  <a:solidFill>
                    <a:schemeClr val="lt1"/>
                  </a:solid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sp>
              <p:nvSpPr>
                <p:cNvPr id="332" name="Freeform 66"/>
                <p:cNvSpPr/>
                <p:nvPr>
                  <p:custDataLst>
                    <p:tags r:id="rId141"/>
                  </p:custDataLst>
                </p:nvPr>
              </p:nvSpPr>
              <p:spPr bwMode="auto">
                <a:xfrm>
                  <a:off x="7665966" y="2192576"/>
                  <a:ext cx="330647" cy="329197"/>
                </a:xfrm>
                <a:custGeom>
                  <a:avLst/>
                  <a:gdLst>
                    <a:gd name="T0" fmla="*/ 36 w 63"/>
                    <a:gd name="T1" fmla="*/ 0 h 63"/>
                    <a:gd name="T2" fmla="*/ 37 w 63"/>
                    <a:gd name="T3" fmla="*/ 9 h 63"/>
                    <a:gd name="T4" fmla="*/ 43 w 63"/>
                    <a:gd name="T5" fmla="*/ 11 h 63"/>
                    <a:gd name="T6" fmla="*/ 50 w 63"/>
                    <a:gd name="T7" fmla="*/ 6 h 63"/>
                    <a:gd name="T8" fmla="*/ 57 w 63"/>
                    <a:gd name="T9" fmla="*/ 13 h 63"/>
                    <a:gd name="T10" fmla="*/ 52 w 63"/>
                    <a:gd name="T11" fmla="*/ 19 h 63"/>
                    <a:gd name="T12" fmla="*/ 54 w 63"/>
                    <a:gd name="T13" fmla="*/ 26 h 63"/>
                    <a:gd name="T14" fmla="*/ 63 w 63"/>
                    <a:gd name="T15" fmla="*/ 27 h 63"/>
                    <a:gd name="T16" fmla="*/ 63 w 63"/>
                    <a:gd name="T17" fmla="*/ 36 h 63"/>
                    <a:gd name="T18" fmla="*/ 54 w 63"/>
                    <a:gd name="T19" fmla="*/ 37 h 63"/>
                    <a:gd name="T20" fmla="*/ 53 w 63"/>
                    <a:gd name="T21" fmla="*/ 42 h 63"/>
                    <a:gd name="T22" fmla="*/ 47 w 63"/>
                    <a:gd name="T23" fmla="*/ 37 h 63"/>
                    <a:gd name="T24" fmla="*/ 48 w 63"/>
                    <a:gd name="T25" fmla="*/ 34 h 63"/>
                    <a:gd name="T26" fmla="*/ 34 w 63"/>
                    <a:gd name="T27" fmla="*/ 15 h 63"/>
                    <a:gd name="T28" fmla="*/ 15 w 63"/>
                    <a:gd name="T29" fmla="*/ 29 h 63"/>
                    <a:gd name="T30" fmla="*/ 29 w 63"/>
                    <a:gd name="T31" fmla="*/ 48 h 63"/>
                    <a:gd name="T32" fmla="*/ 37 w 63"/>
                    <a:gd name="T33" fmla="*/ 47 h 63"/>
                    <a:gd name="T34" fmla="*/ 42 w 63"/>
                    <a:gd name="T35" fmla="*/ 53 h 63"/>
                    <a:gd name="T36" fmla="*/ 37 w 63"/>
                    <a:gd name="T37" fmla="*/ 55 h 63"/>
                    <a:gd name="T38" fmla="*/ 36 w 63"/>
                    <a:gd name="T39" fmla="*/ 63 h 63"/>
                    <a:gd name="T40" fmla="*/ 27 w 63"/>
                    <a:gd name="T41" fmla="*/ 63 h 63"/>
                    <a:gd name="T42" fmla="*/ 25 w 63"/>
                    <a:gd name="T43" fmla="*/ 54 h 63"/>
                    <a:gd name="T44" fmla="*/ 19 w 63"/>
                    <a:gd name="T45" fmla="*/ 52 h 63"/>
                    <a:gd name="T46" fmla="*/ 13 w 63"/>
                    <a:gd name="T47" fmla="*/ 57 h 63"/>
                    <a:gd name="T48" fmla="*/ 6 w 63"/>
                    <a:gd name="T49" fmla="*/ 50 h 63"/>
                    <a:gd name="T50" fmla="*/ 11 w 63"/>
                    <a:gd name="T51" fmla="*/ 44 h 63"/>
                    <a:gd name="T52" fmla="*/ 8 w 63"/>
                    <a:gd name="T53" fmla="*/ 37 h 63"/>
                    <a:gd name="T54" fmla="*/ 0 w 63"/>
                    <a:gd name="T55" fmla="*/ 36 h 63"/>
                    <a:gd name="T56" fmla="*/ 0 w 63"/>
                    <a:gd name="T57" fmla="*/ 27 h 63"/>
                    <a:gd name="T58" fmla="*/ 8 w 63"/>
                    <a:gd name="T59" fmla="*/ 26 h 63"/>
                    <a:gd name="T60" fmla="*/ 11 w 63"/>
                    <a:gd name="T61" fmla="*/ 19 h 63"/>
                    <a:gd name="T62" fmla="*/ 6 w 63"/>
                    <a:gd name="T63" fmla="*/ 13 h 63"/>
                    <a:gd name="T64" fmla="*/ 13 w 63"/>
                    <a:gd name="T65" fmla="*/ 6 h 63"/>
                    <a:gd name="T66" fmla="*/ 19 w 63"/>
                    <a:gd name="T67" fmla="*/ 11 h 63"/>
                    <a:gd name="T68" fmla="*/ 25 w 63"/>
                    <a:gd name="T69" fmla="*/ 8 h 63"/>
                    <a:gd name="T70" fmla="*/ 27 w 63"/>
                    <a:gd name="T71" fmla="*/ 0 h 63"/>
                    <a:gd name="T72" fmla="*/ 36 w 63"/>
                    <a:gd name="T7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3">
                      <a:moveTo>
                        <a:pt x="36" y="0"/>
                      </a:moveTo>
                      <a:cubicBezTo>
                        <a:pt x="37" y="9"/>
                        <a:pt x="37" y="9"/>
                        <a:pt x="37" y="9"/>
                      </a:cubicBezTo>
                      <a:cubicBezTo>
                        <a:pt x="43" y="11"/>
                        <a:pt x="43" y="11"/>
                        <a:pt x="43" y="11"/>
                      </a:cubicBezTo>
                      <a:cubicBezTo>
                        <a:pt x="50" y="6"/>
                        <a:pt x="50" y="6"/>
                        <a:pt x="50" y="6"/>
                      </a:cubicBezTo>
                      <a:cubicBezTo>
                        <a:pt x="57" y="13"/>
                        <a:pt x="57" y="13"/>
                        <a:pt x="57" y="13"/>
                      </a:cubicBezTo>
                      <a:cubicBezTo>
                        <a:pt x="52" y="19"/>
                        <a:pt x="52" y="19"/>
                        <a:pt x="52" y="19"/>
                      </a:cubicBezTo>
                      <a:cubicBezTo>
                        <a:pt x="54" y="26"/>
                        <a:pt x="54" y="26"/>
                        <a:pt x="54" y="26"/>
                      </a:cubicBezTo>
                      <a:cubicBezTo>
                        <a:pt x="63" y="27"/>
                        <a:pt x="63" y="27"/>
                        <a:pt x="63" y="27"/>
                      </a:cubicBezTo>
                      <a:cubicBezTo>
                        <a:pt x="63" y="36"/>
                        <a:pt x="63" y="36"/>
                        <a:pt x="63" y="36"/>
                      </a:cubicBezTo>
                      <a:cubicBezTo>
                        <a:pt x="54" y="37"/>
                        <a:pt x="54" y="37"/>
                        <a:pt x="54" y="37"/>
                      </a:cubicBezTo>
                      <a:cubicBezTo>
                        <a:pt x="53" y="42"/>
                        <a:pt x="53" y="42"/>
                        <a:pt x="53" y="42"/>
                      </a:cubicBezTo>
                      <a:cubicBezTo>
                        <a:pt x="47" y="37"/>
                        <a:pt x="47" y="37"/>
                        <a:pt x="47" y="37"/>
                      </a:cubicBezTo>
                      <a:cubicBezTo>
                        <a:pt x="48" y="36"/>
                        <a:pt x="48" y="35"/>
                        <a:pt x="48" y="34"/>
                      </a:cubicBezTo>
                      <a:cubicBezTo>
                        <a:pt x="49" y="25"/>
                        <a:pt x="43" y="16"/>
                        <a:pt x="34" y="15"/>
                      </a:cubicBezTo>
                      <a:cubicBezTo>
                        <a:pt x="25" y="14"/>
                        <a:pt x="16" y="20"/>
                        <a:pt x="15" y="29"/>
                      </a:cubicBezTo>
                      <a:cubicBezTo>
                        <a:pt x="14" y="38"/>
                        <a:pt x="20" y="47"/>
                        <a:pt x="29" y="48"/>
                      </a:cubicBezTo>
                      <a:cubicBezTo>
                        <a:pt x="32" y="48"/>
                        <a:pt x="34" y="48"/>
                        <a:pt x="37" y="47"/>
                      </a:cubicBezTo>
                      <a:cubicBezTo>
                        <a:pt x="42" y="53"/>
                        <a:pt x="42" y="53"/>
                        <a:pt x="42" y="53"/>
                      </a:cubicBezTo>
                      <a:cubicBezTo>
                        <a:pt x="37" y="55"/>
                        <a:pt x="37" y="55"/>
                        <a:pt x="37" y="55"/>
                      </a:cubicBezTo>
                      <a:cubicBezTo>
                        <a:pt x="36" y="63"/>
                        <a:pt x="36" y="63"/>
                        <a:pt x="36" y="63"/>
                      </a:cubicBezTo>
                      <a:cubicBezTo>
                        <a:pt x="27" y="63"/>
                        <a:pt x="27" y="63"/>
                        <a:pt x="27" y="63"/>
                      </a:cubicBezTo>
                      <a:cubicBezTo>
                        <a:pt x="25" y="54"/>
                        <a:pt x="25" y="54"/>
                        <a:pt x="25" y="54"/>
                      </a:cubicBezTo>
                      <a:cubicBezTo>
                        <a:pt x="19" y="52"/>
                        <a:pt x="19" y="52"/>
                        <a:pt x="19" y="52"/>
                      </a:cubicBezTo>
                      <a:cubicBezTo>
                        <a:pt x="13" y="57"/>
                        <a:pt x="13" y="57"/>
                        <a:pt x="13" y="57"/>
                      </a:cubicBezTo>
                      <a:cubicBezTo>
                        <a:pt x="6" y="50"/>
                        <a:pt x="6" y="50"/>
                        <a:pt x="6" y="50"/>
                      </a:cubicBezTo>
                      <a:cubicBezTo>
                        <a:pt x="11" y="44"/>
                        <a:pt x="11" y="44"/>
                        <a:pt x="11" y="44"/>
                      </a:cubicBezTo>
                      <a:cubicBezTo>
                        <a:pt x="8" y="37"/>
                        <a:pt x="8" y="37"/>
                        <a:pt x="8" y="37"/>
                      </a:cubicBezTo>
                      <a:cubicBezTo>
                        <a:pt x="0" y="36"/>
                        <a:pt x="0" y="36"/>
                        <a:pt x="0" y="36"/>
                      </a:cubicBezTo>
                      <a:cubicBezTo>
                        <a:pt x="0" y="27"/>
                        <a:pt x="0" y="27"/>
                        <a:pt x="0" y="27"/>
                      </a:cubicBezTo>
                      <a:cubicBezTo>
                        <a:pt x="8" y="26"/>
                        <a:pt x="8" y="26"/>
                        <a:pt x="8" y="26"/>
                      </a:cubicBezTo>
                      <a:cubicBezTo>
                        <a:pt x="11" y="19"/>
                        <a:pt x="11" y="19"/>
                        <a:pt x="11" y="19"/>
                      </a:cubicBezTo>
                      <a:cubicBezTo>
                        <a:pt x="6" y="13"/>
                        <a:pt x="6" y="13"/>
                        <a:pt x="6" y="13"/>
                      </a:cubicBezTo>
                      <a:cubicBezTo>
                        <a:pt x="13" y="6"/>
                        <a:pt x="13" y="6"/>
                        <a:pt x="13" y="6"/>
                      </a:cubicBezTo>
                      <a:cubicBezTo>
                        <a:pt x="19" y="11"/>
                        <a:pt x="19" y="11"/>
                        <a:pt x="19" y="11"/>
                      </a:cubicBezTo>
                      <a:cubicBezTo>
                        <a:pt x="25" y="8"/>
                        <a:pt x="25" y="8"/>
                        <a:pt x="25" y="8"/>
                      </a:cubicBezTo>
                      <a:cubicBezTo>
                        <a:pt x="27" y="0"/>
                        <a:pt x="27" y="0"/>
                        <a:pt x="27" y="0"/>
                      </a:cubicBezTo>
                      <a:cubicBezTo>
                        <a:pt x="36" y="0"/>
                        <a:pt x="36" y="0"/>
                        <a:pt x="36" y="0"/>
                      </a:cubicBezTo>
                      <a:close/>
                    </a:path>
                  </a:pathLst>
                </a:custGeom>
                <a:solidFill>
                  <a:schemeClr val="lt2">
                    <a:lumMod val="95000"/>
                  </a:schemeClr>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grpSp>
        <p:sp>
          <p:nvSpPr>
            <p:cNvPr id="333" name="文本框 332"/>
            <p:cNvSpPr txBox="1"/>
            <p:nvPr>
              <p:custDataLst>
                <p:tags r:id="rId142"/>
              </p:custDataLst>
            </p:nvPr>
          </p:nvSpPr>
          <p:spPr>
            <a:xfrm>
              <a:off x="7254" y="3788"/>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作业人员应对现场作业环境进行有害因素辨识并制定相应的安全措施。</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34" name="组合 333"/>
            <p:cNvGrpSpPr/>
            <p:nvPr>
              <p:custDataLst>
                <p:tags r:id="rId143"/>
              </p:custDataLst>
            </p:nvPr>
          </p:nvGrpSpPr>
          <p:grpSpPr>
            <a:xfrm>
              <a:off x="6300" y="5392"/>
              <a:ext cx="907" cy="914"/>
              <a:chOff x="7503804" y="3208868"/>
              <a:chExt cx="654971" cy="660400"/>
            </a:xfrm>
            <a:solidFill>
              <a:srgbClr val="294350"/>
            </a:solidFill>
          </p:grpSpPr>
          <p:sp>
            <p:nvSpPr>
              <p:cNvPr id="335" name="圆角矩形 334"/>
              <p:cNvSpPr/>
              <p:nvPr>
                <p:custDataLst>
                  <p:tags r:id="rId144"/>
                </p:custDataLst>
              </p:nvPr>
            </p:nvSpPr>
            <p:spPr>
              <a:xfrm>
                <a:off x="7503804" y="3208868"/>
                <a:ext cx="654971" cy="660400"/>
              </a:xfrm>
              <a:prstGeom prst="roundRect">
                <a:avLst>
                  <a:gd name="adj" fmla="val 5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36" name="Freeform 64"/>
              <p:cNvSpPr>
                <a:spLocks noEditPoints="1"/>
              </p:cNvSpPr>
              <p:nvPr>
                <p:custDataLst>
                  <p:tags r:id="rId145"/>
                </p:custDataLst>
              </p:nvPr>
            </p:nvSpPr>
            <p:spPr bwMode="auto">
              <a:xfrm>
                <a:off x="7692795" y="3373745"/>
                <a:ext cx="276989" cy="330647"/>
              </a:xfrm>
              <a:custGeom>
                <a:avLst/>
                <a:gdLst>
                  <a:gd name="T0" fmla="*/ 34 w 53"/>
                  <a:gd name="T1" fmla="*/ 54 h 63"/>
                  <a:gd name="T2" fmla="*/ 35 w 53"/>
                  <a:gd name="T3" fmla="*/ 56 h 63"/>
                  <a:gd name="T4" fmla="*/ 19 w 53"/>
                  <a:gd name="T5" fmla="*/ 57 h 63"/>
                  <a:gd name="T6" fmla="*/ 18 w 53"/>
                  <a:gd name="T7" fmla="*/ 55 h 63"/>
                  <a:gd name="T8" fmla="*/ 19 w 53"/>
                  <a:gd name="T9" fmla="*/ 54 h 63"/>
                  <a:gd name="T10" fmla="*/ 32 w 53"/>
                  <a:gd name="T11" fmla="*/ 61 h 63"/>
                  <a:gd name="T12" fmla="*/ 23 w 53"/>
                  <a:gd name="T13" fmla="*/ 63 h 63"/>
                  <a:gd name="T14" fmla="*/ 21 w 53"/>
                  <a:gd name="T15" fmla="*/ 59 h 63"/>
                  <a:gd name="T16" fmla="*/ 26 w 53"/>
                  <a:gd name="T17" fmla="*/ 15 h 63"/>
                  <a:gd name="T18" fmla="*/ 33 w 53"/>
                  <a:gd name="T19" fmla="*/ 52 h 63"/>
                  <a:gd name="T20" fmla="*/ 12 w 53"/>
                  <a:gd name="T21" fmla="*/ 29 h 63"/>
                  <a:gd name="T22" fmla="*/ 26 w 53"/>
                  <a:gd name="T23" fmla="*/ 15 h 63"/>
                  <a:gd name="T24" fmla="*/ 29 w 53"/>
                  <a:gd name="T25" fmla="*/ 17 h 63"/>
                  <a:gd name="T26" fmla="*/ 32 w 53"/>
                  <a:gd name="T27" fmla="*/ 19 h 63"/>
                  <a:gd name="T28" fmla="*/ 29 w 53"/>
                  <a:gd name="T29" fmla="*/ 18 h 63"/>
                  <a:gd name="T30" fmla="*/ 20 w 53"/>
                  <a:gd name="T31" fmla="*/ 22 h 63"/>
                  <a:gd name="T32" fmla="*/ 17 w 53"/>
                  <a:gd name="T33" fmla="*/ 29 h 63"/>
                  <a:gd name="T34" fmla="*/ 16 w 53"/>
                  <a:gd name="T35" fmla="*/ 34 h 63"/>
                  <a:gd name="T36" fmla="*/ 15 w 53"/>
                  <a:gd name="T37" fmla="*/ 31 h 63"/>
                  <a:gd name="T38" fmla="*/ 15 w 53"/>
                  <a:gd name="T39" fmla="*/ 25 h 63"/>
                  <a:gd name="T40" fmla="*/ 19 w 53"/>
                  <a:gd name="T41" fmla="*/ 20 h 63"/>
                  <a:gd name="T42" fmla="*/ 26 w 53"/>
                  <a:gd name="T43" fmla="*/ 17 h 63"/>
                  <a:gd name="T44" fmla="*/ 28 w 53"/>
                  <a:gd name="T45" fmla="*/ 17 h 63"/>
                  <a:gd name="T46" fmla="*/ 28 w 53"/>
                  <a:gd name="T47" fmla="*/ 0 h 63"/>
                  <a:gd name="T48" fmla="*/ 27 w 53"/>
                  <a:gd name="T49" fmla="*/ 10 h 63"/>
                  <a:gd name="T50" fmla="*/ 25 w 53"/>
                  <a:gd name="T51" fmla="*/ 0 h 63"/>
                  <a:gd name="T52" fmla="*/ 47 w 53"/>
                  <a:gd name="T53" fmla="*/ 10 h 63"/>
                  <a:gd name="T54" fmla="*/ 38 w 53"/>
                  <a:gd name="T55" fmla="*/ 14 h 63"/>
                  <a:gd name="T56" fmla="*/ 14 w 53"/>
                  <a:gd name="T57" fmla="*/ 42 h 63"/>
                  <a:gd name="T58" fmla="*/ 6 w 53"/>
                  <a:gd name="T59" fmla="*/ 45 h 63"/>
                  <a:gd name="T60" fmla="*/ 14 w 53"/>
                  <a:gd name="T61" fmla="*/ 42 h 63"/>
                  <a:gd name="T62" fmla="*/ 9 w 53"/>
                  <a:gd name="T63" fmla="*/ 7 h 63"/>
                  <a:gd name="T64" fmla="*/ 13 w 53"/>
                  <a:gd name="T65" fmla="*/ 16 h 63"/>
                  <a:gd name="T66" fmla="*/ 9 w 53"/>
                  <a:gd name="T67" fmla="*/ 7 h 63"/>
                  <a:gd name="T68" fmla="*/ 44 w 53"/>
                  <a:gd name="T69" fmla="*/ 47 h 63"/>
                  <a:gd name="T70" fmla="*/ 42 w 53"/>
                  <a:gd name="T71" fmla="*/ 40 h 63"/>
                  <a:gd name="T72" fmla="*/ 39 w 53"/>
                  <a:gd name="T73" fmla="*/ 42 h 63"/>
                  <a:gd name="T74" fmla="*/ 53 w 53"/>
                  <a:gd name="T75" fmla="*/ 29 h 63"/>
                  <a:gd name="T76" fmla="*/ 45 w 53"/>
                  <a:gd name="T77" fmla="*/ 29 h 63"/>
                  <a:gd name="T78" fmla="*/ 53 w 53"/>
                  <a:gd name="T79" fmla="*/ 26 h 63"/>
                  <a:gd name="T80" fmla="*/ 0 w 53"/>
                  <a:gd name="T81" fmla="*/ 29 h 63"/>
                  <a:gd name="T82" fmla="*/ 8 w 53"/>
                  <a:gd name="T83" fmla="*/ 26 h 63"/>
                  <a:gd name="T84" fmla="*/ 8 w 53"/>
                  <a:gd name="T8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63">
                    <a:moveTo>
                      <a:pt x="19" y="54"/>
                    </a:moveTo>
                    <a:cubicBezTo>
                      <a:pt x="34" y="54"/>
                      <a:pt x="34" y="54"/>
                      <a:pt x="34" y="54"/>
                    </a:cubicBezTo>
                    <a:cubicBezTo>
                      <a:pt x="34" y="54"/>
                      <a:pt x="35" y="54"/>
                      <a:pt x="35" y="55"/>
                    </a:cubicBezTo>
                    <a:cubicBezTo>
                      <a:pt x="35" y="56"/>
                      <a:pt x="35" y="56"/>
                      <a:pt x="35" y="56"/>
                    </a:cubicBezTo>
                    <a:cubicBezTo>
                      <a:pt x="35" y="57"/>
                      <a:pt x="34" y="57"/>
                      <a:pt x="34" y="57"/>
                    </a:cubicBezTo>
                    <a:cubicBezTo>
                      <a:pt x="19" y="57"/>
                      <a:pt x="19" y="57"/>
                      <a:pt x="19" y="57"/>
                    </a:cubicBezTo>
                    <a:cubicBezTo>
                      <a:pt x="19" y="57"/>
                      <a:pt x="18" y="57"/>
                      <a:pt x="18" y="56"/>
                    </a:cubicBezTo>
                    <a:cubicBezTo>
                      <a:pt x="18" y="55"/>
                      <a:pt x="18" y="55"/>
                      <a:pt x="18" y="55"/>
                    </a:cubicBezTo>
                    <a:cubicBezTo>
                      <a:pt x="18" y="54"/>
                      <a:pt x="19" y="54"/>
                      <a:pt x="19" y="54"/>
                    </a:cubicBezTo>
                    <a:cubicBezTo>
                      <a:pt x="19" y="54"/>
                      <a:pt x="19" y="54"/>
                      <a:pt x="19" y="54"/>
                    </a:cubicBezTo>
                    <a:close/>
                    <a:moveTo>
                      <a:pt x="32" y="59"/>
                    </a:moveTo>
                    <a:cubicBezTo>
                      <a:pt x="32" y="61"/>
                      <a:pt x="32" y="61"/>
                      <a:pt x="32" y="61"/>
                    </a:cubicBezTo>
                    <a:cubicBezTo>
                      <a:pt x="32" y="62"/>
                      <a:pt x="31" y="63"/>
                      <a:pt x="30" y="63"/>
                    </a:cubicBezTo>
                    <a:cubicBezTo>
                      <a:pt x="23" y="63"/>
                      <a:pt x="23" y="63"/>
                      <a:pt x="23" y="63"/>
                    </a:cubicBezTo>
                    <a:cubicBezTo>
                      <a:pt x="22" y="63"/>
                      <a:pt x="21" y="62"/>
                      <a:pt x="21" y="61"/>
                    </a:cubicBezTo>
                    <a:cubicBezTo>
                      <a:pt x="21" y="59"/>
                      <a:pt x="21" y="59"/>
                      <a:pt x="21" y="59"/>
                    </a:cubicBezTo>
                    <a:cubicBezTo>
                      <a:pt x="32" y="59"/>
                      <a:pt x="32" y="59"/>
                      <a:pt x="32" y="59"/>
                    </a:cubicBezTo>
                    <a:close/>
                    <a:moveTo>
                      <a:pt x="26" y="15"/>
                    </a:moveTo>
                    <a:cubicBezTo>
                      <a:pt x="34" y="15"/>
                      <a:pt x="40" y="21"/>
                      <a:pt x="40" y="29"/>
                    </a:cubicBezTo>
                    <a:cubicBezTo>
                      <a:pt x="40" y="37"/>
                      <a:pt x="33" y="39"/>
                      <a:pt x="33" y="52"/>
                    </a:cubicBezTo>
                    <a:cubicBezTo>
                      <a:pt x="20" y="52"/>
                      <a:pt x="20" y="52"/>
                      <a:pt x="20" y="52"/>
                    </a:cubicBezTo>
                    <a:cubicBezTo>
                      <a:pt x="20" y="39"/>
                      <a:pt x="12" y="37"/>
                      <a:pt x="12" y="29"/>
                    </a:cubicBezTo>
                    <a:cubicBezTo>
                      <a:pt x="12" y="21"/>
                      <a:pt x="19" y="15"/>
                      <a:pt x="26" y="15"/>
                    </a:cubicBezTo>
                    <a:cubicBezTo>
                      <a:pt x="26" y="15"/>
                      <a:pt x="26" y="15"/>
                      <a:pt x="26" y="15"/>
                    </a:cubicBezTo>
                    <a:close/>
                    <a:moveTo>
                      <a:pt x="28" y="17"/>
                    </a:moveTo>
                    <a:cubicBezTo>
                      <a:pt x="29" y="17"/>
                      <a:pt x="29" y="17"/>
                      <a:pt x="29" y="17"/>
                    </a:cubicBezTo>
                    <a:cubicBezTo>
                      <a:pt x="31" y="18"/>
                      <a:pt x="32" y="19"/>
                      <a:pt x="34" y="20"/>
                    </a:cubicBezTo>
                    <a:cubicBezTo>
                      <a:pt x="33" y="19"/>
                      <a:pt x="33" y="19"/>
                      <a:pt x="32" y="19"/>
                    </a:cubicBezTo>
                    <a:cubicBezTo>
                      <a:pt x="31" y="19"/>
                      <a:pt x="31" y="19"/>
                      <a:pt x="31" y="19"/>
                    </a:cubicBezTo>
                    <a:cubicBezTo>
                      <a:pt x="30" y="19"/>
                      <a:pt x="30" y="19"/>
                      <a:pt x="29" y="18"/>
                    </a:cubicBezTo>
                    <a:cubicBezTo>
                      <a:pt x="28" y="19"/>
                      <a:pt x="27" y="19"/>
                      <a:pt x="26" y="19"/>
                    </a:cubicBezTo>
                    <a:cubicBezTo>
                      <a:pt x="24" y="20"/>
                      <a:pt x="22" y="21"/>
                      <a:pt x="20" y="22"/>
                    </a:cubicBezTo>
                    <a:cubicBezTo>
                      <a:pt x="19" y="23"/>
                      <a:pt x="19" y="23"/>
                      <a:pt x="19" y="23"/>
                    </a:cubicBezTo>
                    <a:cubicBezTo>
                      <a:pt x="18" y="25"/>
                      <a:pt x="17" y="27"/>
                      <a:pt x="17" y="29"/>
                    </a:cubicBezTo>
                    <a:cubicBezTo>
                      <a:pt x="16" y="30"/>
                      <a:pt x="16" y="30"/>
                      <a:pt x="16" y="30"/>
                    </a:cubicBezTo>
                    <a:cubicBezTo>
                      <a:pt x="16" y="31"/>
                      <a:pt x="16" y="33"/>
                      <a:pt x="16" y="34"/>
                    </a:cubicBezTo>
                    <a:cubicBezTo>
                      <a:pt x="16" y="33"/>
                      <a:pt x="16" y="33"/>
                      <a:pt x="15" y="32"/>
                    </a:cubicBezTo>
                    <a:cubicBezTo>
                      <a:pt x="15" y="31"/>
                      <a:pt x="15" y="31"/>
                      <a:pt x="15" y="31"/>
                    </a:cubicBezTo>
                    <a:cubicBezTo>
                      <a:pt x="15" y="29"/>
                      <a:pt x="15" y="28"/>
                      <a:pt x="15" y="26"/>
                    </a:cubicBezTo>
                    <a:cubicBezTo>
                      <a:pt x="15" y="25"/>
                      <a:pt x="15" y="25"/>
                      <a:pt x="15" y="25"/>
                    </a:cubicBezTo>
                    <a:cubicBezTo>
                      <a:pt x="16" y="24"/>
                      <a:pt x="17" y="22"/>
                      <a:pt x="18" y="21"/>
                    </a:cubicBezTo>
                    <a:cubicBezTo>
                      <a:pt x="19" y="20"/>
                      <a:pt x="19" y="20"/>
                      <a:pt x="19" y="20"/>
                    </a:cubicBezTo>
                    <a:cubicBezTo>
                      <a:pt x="20" y="19"/>
                      <a:pt x="22" y="18"/>
                      <a:pt x="24" y="17"/>
                    </a:cubicBezTo>
                    <a:cubicBezTo>
                      <a:pt x="25" y="17"/>
                      <a:pt x="25" y="17"/>
                      <a:pt x="26" y="17"/>
                    </a:cubicBezTo>
                    <a:cubicBezTo>
                      <a:pt x="27" y="17"/>
                      <a:pt x="28" y="17"/>
                      <a:pt x="28" y="17"/>
                    </a:cubicBezTo>
                    <a:cubicBezTo>
                      <a:pt x="28" y="17"/>
                      <a:pt x="28" y="17"/>
                      <a:pt x="28" y="17"/>
                    </a:cubicBezTo>
                    <a:close/>
                    <a:moveTo>
                      <a:pt x="25" y="0"/>
                    </a:moveTo>
                    <a:cubicBezTo>
                      <a:pt x="28" y="0"/>
                      <a:pt x="28" y="0"/>
                      <a:pt x="28" y="0"/>
                    </a:cubicBezTo>
                    <a:cubicBezTo>
                      <a:pt x="28" y="10"/>
                      <a:pt x="28" y="10"/>
                      <a:pt x="28" y="10"/>
                    </a:cubicBezTo>
                    <a:cubicBezTo>
                      <a:pt x="28" y="10"/>
                      <a:pt x="27" y="10"/>
                      <a:pt x="27" y="10"/>
                    </a:cubicBezTo>
                    <a:cubicBezTo>
                      <a:pt x="26" y="10"/>
                      <a:pt x="25" y="10"/>
                      <a:pt x="25" y="10"/>
                    </a:cubicBezTo>
                    <a:cubicBezTo>
                      <a:pt x="25" y="0"/>
                      <a:pt x="25" y="0"/>
                      <a:pt x="25" y="0"/>
                    </a:cubicBezTo>
                    <a:close/>
                    <a:moveTo>
                      <a:pt x="44" y="7"/>
                    </a:moveTo>
                    <a:cubicBezTo>
                      <a:pt x="47" y="10"/>
                      <a:pt x="47" y="10"/>
                      <a:pt x="47" y="10"/>
                    </a:cubicBezTo>
                    <a:cubicBezTo>
                      <a:pt x="40" y="16"/>
                      <a:pt x="40" y="16"/>
                      <a:pt x="40" y="16"/>
                    </a:cubicBezTo>
                    <a:cubicBezTo>
                      <a:pt x="40" y="15"/>
                      <a:pt x="39" y="14"/>
                      <a:pt x="38" y="14"/>
                    </a:cubicBezTo>
                    <a:cubicBezTo>
                      <a:pt x="44" y="7"/>
                      <a:pt x="44" y="7"/>
                      <a:pt x="44" y="7"/>
                    </a:cubicBezTo>
                    <a:close/>
                    <a:moveTo>
                      <a:pt x="14" y="42"/>
                    </a:moveTo>
                    <a:cubicBezTo>
                      <a:pt x="9" y="47"/>
                      <a:pt x="9" y="47"/>
                      <a:pt x="9" y="47"/>
                    </a:cubicBezTo>
                    <a:cubicBezTo>
                      <a:pt x="6" y="45"/>
                      <a:pt x="6" y="45"/>
                      <a:pt x="6" y="45"/>
                    </a:cubicBezTo>
                    <a:cubicBezTo>
                      <a:pt x="11" y="40"/>
                      <a:pt x="11" y="40"/>
                      <a:pt x="11" y="40"/>
                    </a:cubicBezTo>
                    <a:cubicBezTo>
                      <a:pt x="12" y="41"/>
                      <a:pt x="13" y="42"/>
                      <a:pt x="14" y="42"/>
                    </a:cubicBezTo>
                    <a:cubicBezTo>
                      <a:pt x="14" y="42"/>
                      <a:pt x="14" y="42"/>
                      <a:pt x="14" y="42"/>
                    </a:cubicBezTo>
                    <a:close/>
                    <a:moveTo>
                      <a:pt x="9" y="7"/>
                    </a:moveTo>
                    <a:cubicBezTo>
                      <a:pt x="6" y="10"/>
                      <a:pt x="6" y="10"/>
                      <a:pt x="6" y="10"/>
                    </a:cubicBezTo>
                    <a:cubicBezTo>
                      <a:pt x="13" y="16"/>
                      <a:pt x="13" y="16"/>
                      <a:pt x="13" y="16"/>
                    </a:cubicBezTo>
                    <a:cubicBezTo>
                      <a:pt x="14" y="15"/>
                      <a:pt x="14" y="14"/>
                      <a:pt x="15" y="14"/>
                    </a:cubicBezTo>
                    <a:cubicBezTo>
                      <a:pt x="9" y="7"/>
                      <a:pt x="9" y="7"/>
                      <a:pt x="9" y="7"/>
                    </a:cubicBezTo>
                    <a:close/>
                    <a:moveTo>
                      <a:pt x="39" y="42"/>
                    </a:moveTo>
                    <a:cubicBezTo>
                      <a:pt x="44" y="47"/>
                      <a:pt x="44" y="47"/>
                      <a:pt x="44" y="47"/>
                    </a:cubicBezTo>
                    <a:cubicBezTo>
                      <a:pt x="47" y="45"/>
                      <a:pt x="47" y="45"/>
                      <a:pt x="47" y="45"/>
                    </a:cubicBezTo>
                    <a:cubicBezTo>
                      <a:pt x="42" y="40"/>
                      <a:pt x="42" y="40"/>
                      <a:pt x="42" y="40"/>
                    </a:cubicBezTo>
                    <a:cubicBezTo>
                      <a:pt x="41" y="41"/>
                      <a:pt x="40" y="42"/>
                      <a:pt x="39" y="42"/>
                    </a:cubicBezTo>
                    <a:cubicBezTo>
                      <a:pt x="39" y="42"/>
                      <a:pt x="39" y="42"/>
                      <a:pt x="39" y="42"/>
                    </a:cubicBezTo>
                    <a:close/>
                    <a:moveTo>
                      <a:pt x="53" y="26"/>
                    </a:moveTo>
                    <a:cubicBezTo>
                      <a:pt x="53" y="29"/>
                      <a:pt x="53" y="29"/>
                      <a:pt x="53" y="29"/>
                    </a:cubicBezTo>
                    <a:cubicBezTo>
                      <a:pt x="45" y="29"/>
                      <a:pt x="45" y="29"/>
                      <a:pt x="45" y="29"/>
                    </a:cubicBezTo>
                    <a:cubicBezTo>
                      <a:pt x="45" y="29"/>
                      <a:pt x="45" y="29"/>
                      <a:pt x="45" y="29"/>
                    </a:cubicBezTo>
                    <a:cubicBezTo>
                      <a:pt x="45" y="28"/>
                      <a:pt x="45" y="27"/>
                      <a:pt x="45" y="26"/>
                    </a:cubicBezTo>
                    <a:cubicBezTo>
                      <a:pt x="53" y="26"/>
                      <a:pt x="53" y="26"/>
                      <a:pt x="53" y="26"/>
                    </a:cubicBezTo>
                    <a:close/>
                    <a:moveTo>
                      <a:pt x="8" y="29"/>
                    </a:moveTo>
                    <a:cubicBezTo>
                      <a:pt x="0" y="29"/>
                      <a:pt x="0" y="29"/>
                      <a:pt x="0" y="29"/>
                    </a:cubicBezTo>
                    <a:cubicBezTo>
                      <a:pt x="0" y="26"/>
                      <a:pt x="0" y="26"/>
                      <a:pt x="0" y="26"/>
                    </a:cubicBezTo>
                    <a:cubicBezTo>
                      <a:pt x="8" y="26"/>
                      <a:pt x="8" y="26"/>
                      <a:pt x="8" y="26"/>
                    </a:cubicBezTo>
                    <a:cubicBezTo>
                      <a:pt x="8" y="27"/>
                      <a:pt x="8" y="28"/>
                      <a:pt x="8" y="29"/>
                    </a:cubicBezTo>
                    <a:cubicBezTo>
                      <a:pt x="8" y="29"/>
                      <a:pt x="8" y="29"/>
                      <a:pt x="8" y="29"/>
                    </a:cubicBezTo>
                    <a:cubicBezTo>
                      <a:pt x="8" y="29"/>
                      <a:pt x="8" y="29"/>
                      <a:pt x="8" y="29"/>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37" name="文本框 336"/>
            <p:cNvSpPr txBox="1"/>
            <p:nvPr>
              <p:custDataLst>
                <p:tags r:id="rId146"/>
              </p:custDataLst>
            </p:nvPr>
          </p:nvSpPr>
          <p:spPr>
            <a:xfrm>
              <a:off x="7254" y="5423"/>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在作业复杂、危险性大的场所进行盲板抽堵作业，应制定应急预案。</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38" name="组合 337"/>
            <p:cNvGrpSpPr/>
            <p:nvPr>
              <p:custDataLst>
                <p:tags r:id="rId147"/>
              </p:custDataLst>
            </p:nvPr>
          </p:nvGrpSpPr>
          <p:grpSpPr>
            <a:xfrm>
              <a:off x="6300" y="7026"/>
              <a:ext cx="907" cy="914"/>
              <a:chOff x="7503804" y="4390762"/>
              <a:chExt cx="654971" cy="660400"/>
            </a:xfrm>
          </p:grpSpPr>
          <p:sp>
            <p:nvSpPr>
              <p:cNvPr id="339" name="圆角矩形 338"/>
              <p:cNvSpPr/>
              <p:nvPr>
                <p:custDataLst>
                  <p:tags r:id="rId148"/>
                </p:custDataLst>
              </p:nvPr>
            </p:nvSpPr>
            <p:spPr>
              <a:xfrm>
                <a:off x="7503804" y="4390762"/>
                <a:ext cx="654971" cy="660400"/>
              </a:xfrm>
              <a:prstGeom prst="roundRect">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2"/>
                  </a:solidFill>
                  <a:latin typeface="隶书" panose="02010509060101010101" pitchFamily="49" charset="-122"/>
                  <a:ea typeface="隶书" panose="02010509060101010101" pitchFamily="49" charset="-122"/>
                </a:endParaRPr>
              </a:p>
            </p:txBody>
          </p:sp>
          <p:sp>
            <p:nvSpPr>
              <p:cNvPr id="340" name="Freeform 60"/>
              <p:cNvSpPr>
                <a:spLocks noEditPoints="1"/>
              </p:cNvSpPr>
              <p:nvPr>
                <p:custDataLst>
                  <p:tags r:id="rId149"/>
                </p:custDataLst>
              </p:nvPr>
            </p:nvSpPr>
            <p:spPr bwMode="auto">
              <a:xfrm>
                <a:off x="7671766" y="4613647"/>
                <a:ext cx="319046" cy="214630"/>
              </a:xfrm>
              <a:custGeom>
                <a:avLst/>
                <a:gdLst>
                  <a:gd name="T0" fmla="*/ 56 w 61"/>
                  <a:gd name="T1" fmla="*/ 3 h 41"/>
                  <a:gd name="T2" fmla="*/ 55 w 61"/>
                  <a:gd name="T3" fmla="*/ 0 h 41"/>
                  <a:gd name="T4" fmla="*/ 47 w 61"/>
                  <a:gd name="T5" fmla="*/ 1 h 41"/>
                  <a:gd name="T6" fmla="*/ 10 w 61"/>
                  <a:gd name="T7" fmla="*/ 3 h 41"/>
                  <a:gd name="T8" fmla="*/ 9 w 61"/>
                  <a:gd name="T9" fmla="*/ 0 h 41"/>
                  <a:gd name="T10" fmla="*/ 6 w 61"/>
                  <a:gd name="T11" fmla="*/ 1 h 41"/>
                  <a:gd name="T12" fmla="*/ 2 w 61"/>
                  <a:gd name="T13" fmla="*/ 3 h 41"/>
                  <a:gd name="T14" fmla="*/ 0 w 61"/>
                  <a:gd name="T15" fmla="*/ 40 h 41"/>
                  <a:gd name="T16" fmla="*/ 59 w 61"/>
                  <a:gd name="T17" fmla="*/ 41 h 41"/>
                  <a:gd name="T18" fmla="*/ 61 w 61"/>
                  <a:gd name="T19" fmla="*/ 4 h 41"/>
                  <a:gd name="T20" fmla="*/ 59 w 61"/>
                  <a:gd name="T21" fmla="*/ 3 h 41"/>
                  <a:gd name="T22" fmla="*/ 5 w 61"/>
                  <a:gd name="T23" fmla="*/ 8 h 41"/>
                  <a:gd name="T24" fmla="*/ 10 w 61"/>
                  <a:gd name="T25" fmla="*/ 8 h 41"/>
                  <a:gd name="T26" fmla="*/ 8 w 61"/>
                  <a:gd name="T27" fmla="*/ 5 h 41"/>
                  <a:gd name="T28" fmla="*/ 48 w 61"/>
                  <a:gd name="T29" fmla="*/ 6 h 41"/>
                  <a:gd name="T30" fmla="*/ 47 w 61"/>
                  <a:gd name="T31" fmla="*/ 8 h 41"/>
                  <a:gd name="T32" fmla="*/ 55 w 61"/>
                  <a:gd name="T33" fmla="*/ 9 h 41"/>
                  <a:gd name="T34" fmla="*/ 56 w 61"/>
                  <a:gd name="T35" fmla="*/ 7 h 41"/>
                  <a:gd name="T36" fmla="*/ 55 w 61"/>
                  <a:gd name="T37" fmla="*/ 6 h 41"/>
                  <a:gd name="T38" fmla="*/ 48 w 61"/>
                  <a:gd name="T39" fmla="*/ 22 h 41"/>
                  <a:gd name="T40" fmla="*/ 14 w 61"/>
                  <a:gd name="T41" fmla="*/ 22 h 41"/>
                  <a:gd name="T42" fmla="*/ 31 w 61"/>
                  <a:gd name="T43" fmla="*/ 5 h 41"/>
                  <a:gd name="T44" fmla="*/ 44 w 61"/>
                  <a:gd name="T45" fmla="*/ 22 h 41"/>
                  <a:gd name="T46" fmla="*/ 17 w 61"/>
                  <a:gd name="T47" fmla="*/ 22 h 41"/>
                  <a:gd name="T48" fmla="*/ 31 w 61"/>
                  <a:gd name="T49" fmla="*/ 8 h 41"/>
                  <a:gd name="T50" fmla="*/ 40 w 61"/>
                  <a:gd name="T51" fmla="*/ 22 h 41"/>
                  <a:gd name="T52" fmla="*/ 21 w 61"/>
                  <a:gd name="T53" fmla="*/ 22 h 41"/>
                  <a:gd name="T54" fmla="*/ 31 w 61"/>
                  <a:gd name="T55" fmla="*/ 12 h 41"/>
                  <a:gd name="T56" fmla="*/ 36 w 61"/>
                  <a:gd name="T57" fmla="*/ 17 h 41"/>
                  <a:gd name="T58" fmla="*/ 24 w 61"/>
                  <a:gd name="T59" fmla="*/ 24 h 41"/>
                  <a:gd name="T60" fmla="*/ 23 w 61"/>
                  <a:gd name="T61" fmla="*/ 22 h 41"/>
                  <a:gd name="T62" fmla="*/ 31 w 61"/>
                  <a:gd name="T6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1">
                    <a:moveTo>
                      <a:pt x="59" y="3"/>
                    </a:moveTo>
                    <a:cubicBezTo>
                      <a:pt x="56" y="3"/>
                      <a:pt x="56" y="3"/>
                      <a:pt x="56" y="3"/>
                    </a:cubicBezTo>
                    <a:cubicBezTo>
                      <a:pt x="56" y="1"/>
                      <a:pt x="56" y="1"/>
                      <a:pt x="56" y="1"/>
                    </a:cubicBezTo>
                    <a:cubicBezTo>
                      <a:pt x="56" y="1"/>
                      <a:pt x="55" y="0"/>
                      <a:pt x="55" y="0"/>
                    </a:cubicBezTo>
                    <a:cubicBezTo>
                      <a:pt x="48" y="0"/>
                      <a:pt x="48" y="0"/>
                      <a:pt x="48" y="0"/>
                    </a:cubicBezTo>
                    <a:cubicBezTo>
                      <a:pt x="47" y="0"/>
                      <a:pt x="47" y="1"/>
                      <a:pt x="47" y="1"/>
                    </a:cubicBezTo>
                    <a:cubicBezTo>
                      <a:pt x="47" y="3"/>
                      <a:pt x="47" y="3"/>
                      <a:pt x="47" y="3"/>
                    </a:cubicBezTo>
                    <a:cubicBezTo>
                      <a:pt x="10" y="3"/>
                      <a:pt x="10" y="3"/>
                      <a:pt x="10" y="3"/>
                    </a:cubicBezTo>
                    <a:cubicBezTo>
                      <a:pt x="10" y="1"/>
                      <a:pt x="10" y="1"/>
                      <a:pt x="10" y="1"/>
                    </a:cubicBezTo>
                    <a:cubicBezTo>
                      <a:pt x="10" y="1"/>
                      <a:pt x="10" y="0"/>
                      <a:pt x="9" y="0"/>
                    </a:cubicBezTo>
                    <a:cubicBezTo>
                      <a:pt x="7" y="0"/>
                      <a:pt x="7" y="0"/>
                      <a:pt x="7" y="0"/>
                    </a:cubicBezTo>
                    <a:cubicBezTo>
                      <a:pt x="6" y="0"/>
                      <a:pt x="6" y="1"/>
                      <a:pt x="6" y="1"/>
                    </a:cubicBezTo>
                    <a:cubicBezTo>
                      <a:pt x="6" y="3"/>
                      <a:pt x="6" y="3"/>
                      <a:pt x="6" y="3"/>
                    </a:cubicBezTo>
                    <a:cubicBezTo>
                      <a:pt x="2" y="3"/>
                      <a:pt x="2" y="3"/>
                      <a:pt x="2" y="3"/>
                    </a:cubicBezTo>
                    <a:cubicBezTo>
                      <a:pt x="1" y="3"/>
                      <a:pt x="0" y="3"/>
                      <a:pt x="0" y="4"/>
                    </a:cubicBezTo>
                    <a:cubicBezTo>
                      <a:pt x="0" y="40"/>
                      <a:pt x="0" y="40"/>
                      <a:pt x="0" y="40"/>
                    </a:cubicBezTo>
                    <a:cubicBezTo>
                      <a:pt x="0" y="41"/>
                      <a:pt x="1" y="41"/>
                      <a:pt x="2" y="41"/>
                    </a:cubicBezTo>
                    <a:cubicBezTo>
                      <a:pt x="59" y="41"/>
                      <a:pt x="59" y="41"/>
                      <a:pt x="59" y="41"/>
                    </a:cubicBezTo>
                    <a:cubicBezTo>
                      <a:pt x="60" y="41"/>
                      <a:pt x="61" y="41"/>
                      <a:pt x="61" y="40"/>
                    </a:cubicBezTo>
                    <a:cubicBezTo>
                      <a:pt x="61" y="4"/>
                      <a:pt x="61" y="4"/>
                      <a:pt x="61" y="4"/>
                    </a:cubicBezTo>
                    <a:cubicBezTo>
                      <a:pt x="61" y="3"/>
                      <a:pt x="60" y="3"/>
                      <a:pt x="59" y="3"/>
                    </a:cubicBezTo>
                    <a:cubicBezTo>
                      <a:pt x="59" y="3"/>
                      <a:pt x="59" y="3"/>
                      <a:pt x="59" y="3"/>
                    </a:cubicBezTo>
                    <a:close/>
                    <a:moveTo>
                      <a:pt x="8" y="5"/>
                    </a:moveTo>
                    <a:cubicBezTo>
                      <a:pt x="6" y="5"/>
                      <a:pt x="5" y="6"/>
                      <a:pt x="5" y="8"/>
                    </a:cubicBezTo>
                    <a:cubicBezTo>
                      <a:pt x="5" y="9"/>
                      <a:pt x="6" y="10"/>
                      <a:pt x="8" y="10"/>
                    </a:cubicBezTo>
                    <a:cubicBezTo>
                      <a:pt x="9" y="10"/>
                      <a:pt x="10" y="9"/>
                      <a:pt x="10" y="8"/>
                    </a:cubicBezTo>
                    <a:cubicBezTo>
                      <a:pt x="10" y="6"/>
                      <a:pt x="9" y="5"/>
                      <a:pt x="8" y="5"/>
                    </a:cubicBezTo>
                    <a:cubicBezTo>
                      <a:pt x="8" y="5"/>
                      <a:pt x="8" y="5"/>
                      <a:pt x="8" y="5"/>
                    </a:cubicBezTo>
                    <a:close/>
                    <a:moveTo>
                      <a:pt x="55" y="6"/>
                    </a:moveTo>
                    <a:cubicBezTo>
                      <a:pt x="48" y="6"/>
                      <a:pt x="48" y="6"/>
                      <a:pt x="48" y="6"/>
                    </a:cubicBezTo>
                    <a:cubicBezTo>
                      <a:pt x="47" y="6"/>
                      <a:pt x="47" y="7"/>
                      <a:pt x="47" y="7"/>
                    </a:cubicBezTo>
                    <a:cubicBezTo>
                      <a:pt x="47" y="8"/>
                      <a:pt x="47" y="8"/>
                      <a:pt x="47" y="8"/>
                    </a:cubicBezTo>
                    <a:cubicBezTo>
                      <a:pt x="47" y="9"/>
                      <a:pt x="47" y="9"/>
                      <a:pt x="48" y="9"/>
                    </a:cubicBezTo>
                    <a:cubicBezTo>
                      <a:pt x="55" y="9"/>
                      <a:pt x="55" y="9"/>
                      <a:pt x="55" y="9"/>
                    </a:cubicBezTo>
                    <a:cubicBezTo>
                      <a:pt x="55" y="9"/>
                      <a:pt x="56" y="9"/>
                      <a:pt x="56" y="8"/>
                    </a:cubicBezTo>
                    <a:cubicBezTo>
                      <a:pt x="56" y="7"/>
                      <a:pt x="56" y="7"/>
                      <a:pt x="56" y="7"/>
                    </a:cubicBezTo>
                    <a:cubicBezTo>
                      <a:pt x="56" y="7"/>
                      <a:pt x="55" y="6"/>
                      <a:pt x="55" y="6"/>
                    </a:cubicBezTo>
                    <a:cubicBezTo>
                      <a:pt x="55" y="6"/>
                      <a:pt x="55" y="6"/>
                      <a:pt x="55" y="6"/>
                    </a:cubicBezTo>
                    <a:close/>
                    <a:moveTo>
                      <a:pt x="31" y="5"/>
                    </a:moveTo>
                    <a:cubicBezTo>
                      <a:pt x="40" y="5"/>
                      <a:pt x="48" y="13"/>
                      <a:pt x="48" y="22"/>
                    </a:cubicBezTo>
                    <a:cubicBezTo>
                      <a:pt x="48" y="31"/>
                      <a:pt x="40" y="39"/>
                      <a:pt x="31" y="39"/>
                    </a:cubicBezTo>
                    <a:cubicBezTo>
                      <a:pt x="21" y="39"/>
                      <a:pt x="14" y="31"/>
                      <a:pt x="14" y="22"/>
                    </a:cubicBezTo>
                    <a:cubicBezTo>
                      <a:pt x="14" y="13"/>
                      <a:pt x="21" y="5"/>
                      <a:pt x="31" y="5"/>
                    </a:cubicBezTo>
                    <a:cubicBezTo>
                      <a:pt x="31" y="5"/>
                      <a:pt x="31" y="5"/>
                      <a:pt x="31" y="5"/>
                    </a:cubicBezTo>
                    <a:close/>
                    <a:moveTo>
                      <a:pt x="31" y="8"/>
                    </a:moveTo>
                    <a:cubicBezTo>
                      <a:pt x="38" y="8"/>
                      <a:pt x="44" y="14"/>
                      <a:pt x="44" y="22"/>
                    </a:cubicBezTo>
                    <a:cubicBezTo>
                      <a:pt x="44" y="30"/>
                      <a:pt x="38" y="36"/>
                      <a:pt x="31" y="36"/>
                    </a:cubicBezTo>
                    <a:cubicBezTo>
                      <a:pt x="23" y="36"/>
                      <a:pt x="17" y="30"/>
                      <a:pt x="17" y="22"/>
                    </a:cubicBezTo>
                    <a:cubicBezTo>
                      <a:pt x="17" y="14"/>
                      <a:pt x="23" y="8"/>
                      <a:pt x="31" y="8"/>
                    </a:cubicBezTo>
                    <a:cubicBezTo>
                      <a:pt x="31" y="8"/>
                      <a:pt x="31" y="8"/>
                      <a:pt x="31" y="8"/>
                    </a:cubicBezTo>
                    <a:close/>
                    <a:moveTo>
                      <a:pt x="31" y="12"/>
                    </a:moveTo>
                    <a:cubicBezTo>
                      <a:pt x="36" y="12"/>
                      <a:pt x="40" y="17"/>
                      <a:pt x="40" y="22"/>
                    </a:cubicBezTo>
                    <a:cubicBezTo>
                      <a:pt x="40" y="27"/>
                      <a:pt x="36" y="32"/>
                      <a:pt x="31" y="32"/>
                    </a:cubicBezTo>
                    <a:cubicBezTo>
                      <a:pt x="25" y="32"/>
                      <a:pt x="21" y="27"/>
                      <a:pt x="21" y="22"/>
                    </a:cubicBezTo>
                    <a:cubicBezTo>
                      <a:pt x="21" y="17"/>
                      <a:pt x="25" y="12"/>
                      <a:pt x="31" y="12"/>
                    </a:cubicBezTo>
                    <a:cubicBezTo>
                      <a:pt x="31" y="12"/>
                      <a:pt x="31" y="12"/>
                      <a:pt x="31" y="12"/>
                    </a:cubicBezTo>
                    <a:close/>
                    <a:moveTo>
                      <a:pt x="31" y="15"/>
                    </a:moveTo>
                    <a:cubicBezTo>
                      <a:pt x="33" y="15"/>
                      <a:pt x="35" y="16"/>
                      <a:pt x="36" y="17"/>
                    </a:cubicBezTo>
                    <a:cubicBezTo>
                      <a:pt x="35" y="17"/>
                      <a:pt x="34" y="16"/>
                      <a:pt x="32" y="16"/>
                    </a:cubicBezTo>
                    <a:cubicBezTo>
                      <a:pt x="28" y="16"/>
                      <a:pt x="24" y="19"/>
                      <a:pt x="24" y="24"/>
                    </a:cubicBezTo>
                    <a:cubicBezTo>
                      <a:pt x="24" y="25"/>
                      <a:pt x="25" y="26"/>
                      <a:pt x="25" y="27"/>
                    </a:cubicBezTo>
                    <a:cubicBezTo>
                      <a:pt x="24" y="26"/>
                      <a:pt x="23" y="24"/>
                      <a:pt x="23" y="22"/>
                    </a:cubicBezTo>
                    <a:cubicBezTo>
                      <a:pt x="23" y="18"/>
                      <a:pt x="27" y="15"/>
                      <a:pt x="31" y="15"/>
                    </a:cubicBezTo>
                    <a:cubicBezTo>
                      <a:pt x="31" y="15"/>
                      <a:pt x="31" y="15"/>
                      <a:pt x="31" y="15"/>
                    </a:cubicBezTo>
                    <a:close/>
                  </a:path>
                </a:pathLst>
              </a:custGeom>
              <a:solidFill>
                <a:schemeClr val="l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41" name="文本框 340"/>
            <p:cNvSpPr txBox="1"/>
            <p:nvPr>
              <p:custDataLst>
                <p:tags r:id="rId150"/>
              </p:custDataLst>
            </p:nvPr>
          </p:nvSpPr>
          <p:spPr>
            <a:xfrm>
              <a:off x="7254" y="7057"/>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盲板抽堵作业人员应经过安全教育和专门的安全培训，并经考核合格。</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42" name="组合 341"/>
            <p:cNvGrpSpPr/>
            <p:nvPr>
              <p:custDataLst>
                <p:tags r:id="rId151"/>
              </p:custDataLst>
            </p:nvPr>
          </p:nvGrpSpPr>
          <p:grpSpPr>
            <a:xfrm>
              <a:off x="6300" y="8661"/>
              <a:ext cx="907" cy="914"/>
              <a:chOff x="7503804" y="5572655"/>
              <a:chExt cx="654971" cy="660400"/>
            </a:xfrm>
            <a:solidFill>
              <a:srgbClr val="294350"/>
            </a:solidFill>
          </p:grpSpPr>
          <p:sp>
            <p:nvSpPr>
              <p:cNvPr id="343" name="圆角矩形 342"/>
              <p:cNvSpPr/>
              <p:nvPr>
                <p:custDataLst>
                  <p:tags r:id="rId152"/>
                </p:custDataLst>
              </p:nvPr>
            </p:nvSpPr>
            <p:spPr>
              <a:xfrm>
                <a:off x="7503804" y="5572655"/>
                <a:ext cx="654971" cy="660400"/>
              </a:xfrm>
              <a:prstGeom prst="roundRect">
                <a:avLst>
                  <a:gd name="adj"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44" name="Freeform 67"/>
              <p:cNvSpPr>
                <a:spLocks noEditPoints="1"/>
              </p:cNvSpPr>
              <p:nvPr>
                <p:custDataLst>
                  <p:tags r:id="rId153"/>
                </p:custDataLst>
              </p:nvPr>
            </p:nvSpPr>
            <p:spPr bwMode="auto">
              <a:xfrm>
                <a:off x="7697870" y="5769436"/>
                <a:ext cx="266838" cy="266838"/>
              </a:xfrm>
              <a:custGeom>
                <a:avLst/>
                <a:gdLst>
                  <a:gd name="T0" fmla="*/ 137 w 184"/>
                  <a:gd name="T1" fmla="*/ 65 h 184"/>
                  <a:gd name="T2" fmla="*/ 47 w 184"/>
                  <a:gd name="T3" fmla="*/ 65 h 184"/>
                  <a:gd name="T4" fmla="*/ 47 w 184"/>
                  <a:gd name="T5" fmla="*/ 55 h 184"/>
                  <a:gd name="T6" fmla="*/ 137 w 184"/>
                  <a:gd name="T7" fmla="*/ 55 h 184"/>
                  <a:gd name="T8" fmla="*/ 137 w 184"/>
                  <a:gd name="T9" fmla="*/ 55 h 184"/>
                  <a:gd name="T10" fmla="*/ 137 w 184"/>
                  <a:gd name="T11" fmla="*/ 65 h 184"/>
                  <a:gd name="T12" fmla="*/ 137 w 184"/>
                  <a:gd name="T13" fmla="*/ 65 h 184"/>
                  <a:gd name="T14" fmla="*/ 137 w 184"/>
                  <a:gd name="T15" fmla="*/ 87 h 184"/>
                  <a:gd name="T16" fmla="*/ 47 w 184"/>
                  <a:gd name="T17" fmla="*/ 87 h 184"/>
                  <a:gd name="T18" fmla="*/ 47 w 184"/>
                  <a:gd name="T19" fmla="*/ 76 h 184"/>
                  <a:gd name="T20" fmla="*/ 137 w 184"/>
                  <a:gd name="T21" fmla="*/ 76 h 184"/>
                  <a:gd name="T22" fmla="*/ 137 w 184"/>
                  <a:gd name="T23" fmla="*/ 76 h 184"/>
                  <a:gd name="T24" fmla="*/ 137 w 184"/>
                  <a:gd name="T25" fmla="*/ 87 h 184"/>
                  <a:gd name="T26" fmla="*/ 137 w 184"/>
                  <a:gd name="T27" fmla="*/ 87 h 184"/>
                  <a:gd name="T28" fmla="*/ 94 w 184"/>
                  <a:gd name="T29" fmla="*/ 0 h 184"/>
                  <a:gd name="T30" fmla="*/ 184 w 184"/>
                  <a:gd name="T31" fmla="*/ 62 h 184"/>
                  <a:gd name="T32" fmla="*/ 184 w 184"/>
                  <a:gd name="T33" fmla="*/ 62 h 184"/>
                  <a:gd name="T34" fmla="*/ 151 w 184"/>
                  <a:gd name="T35" fmla="*/ 83 h 184"/>
                  <a:gd name="T36" fmla="*/ 151 w 184"/>
                  <a:gd name="T37" fmla="*/ 40 h 184"/>
                  <a:gd name="T38" fmla="*/ 32 w 184"/>
                  <a:gd name="T39" fmla="*/ 40 h 184"/>
                  <a:gd name="T40" fmla="*/ 32 w 184"/>
                  <a:gd name="T41" fmla="*/ 83 h 184"/>
                  <a:gd name="T42" fmla="*/ 0 w 184"/>
                  <a:gd name="T43" fmla="*/ 62 h 184"/>
                  <a:gd name="T44" fmla="*/ 0 w 184"/>
                  <a:gd name="T45" fmla="*/ 62 h 184"/>
                  <a:gd name="T46" fmla="*/ 94 w 184"/>
                  <a:gd name="T47" fmla="*/ 0 h 184"/>
                  <a:gd name="T48" fmla="*/ 94 w 184"/>
                  <a:gd name="T49" fmla="*/ 0 h 184"/>
                  <a:gd name="T50" fmla="*/ 184 w 184"/>
                  <a:gd name="T51" fmla="*/ 73 h 184"/>
                  <a:gd name="T52" fmla="*/ 184 w 184"/>
                  <a:gd name="T53" fmla="*/ 174 h 184"/>
                  <a:gd name="T54" fmla="*/ 112 w 184"/>
                  <a:gd name="T55" fmla="*/ 123 h 184"/>
                  <a:gd name="T56" fmla="*/ 184 w 184"/>
                  <a:gd name="T57" fmla="*/ 73 h 184"/>
                  <a:gd name="T58" fmla="*/ 184 w 184"/>
                  <a:gd name="T59" fmla="*/ 73 h 184"/>
                  <a:gd name="T60" fmla="*/ 72 w 184"/>
                  <a:gd name="T61" fmla="*/ 123 h 184"/>
                  <a:gd name="T62" fmla="*/ 0 w 184"/>
                  <a:gd name="T63" fmla="*/ 174 h 184"/>
                  <a:gd name="T64" fmla="*/ 0 w 184"/>
                  <a:gd name="T65" fmla="*/ 73 h 184"/>
                  <a:gd name="T66" fmla="*/ 72 w 184"/>
                  <a:gd name="T67" fmla="*/ 123 h 184"/>
                  <a:gd name="T68" fmla="*/ 72 w 184"/>
                  <a:gd name="T69" fmla="*/ 123 h 184"/>
                  <a:gd name="T70" fmla="*/ 184 w 184"/>
                  <a:gd name="T71" fmla="*/ 184 h 184"/>
                  <a:gd name="T72" fmla="*/ 0 w 184"/>
                  <a:gd name="T73" fmla="*/ 184 h 184"/>
                  <a:gd name="T74" fmla="*/ 94 w 184"/>
                  <a:gd name="T75" fmla="*/ 123 h 184"/>
                  <a:gd name="T76" fmla="*/ 184 w 184"/>
                  <a:gd name="T77" fmla="*/ 184 h 184"/>
                  <a:gd name="T78" fmla="*/ 184 w 184"/>
                  <a:gd name="T79" fmla="*/ 184 h 184"/>
                  <a:gd name="T80" fmla="*/ 115 w 184"/>
                  <a:gd name="T81" fmla="*/ 109 h 184"/>
                  <a:gd name="T82" fmla="*/ 68 w 184"/>
                  <a:gd name="T83" fmla="*/ 109 h 184"/>
                  <a:gd name="T84" fmla="*/ 54 w 184"/>
                  <a:gd name="T85" fmla="*/ 98 h 184"/>
                  <a:gd name="T86" fmla="*/ 130 w 184"/>
                  <a:gd name="T87" fmla="*/ 98 h 184"/>
                  <a:gd name="T88" fmla="*/ 115 w 184"/>
                  <a:gd name="T89" fmla="*/ 109 h 184"/>
                  <a:gd name="T90" fmla="*/ 115 w 184"/>
                  <a:gd name="T91" fmla="*/ 10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84">
                    <a:moveTo>
                      <a:pt x="137" y="65"/>
                    </a:moveTo>
                    <a:lnTo>
                      <a:pt x="47" y="65"/>
                    </a:lnTo>
                    <a:lnTo>
                      <a:pt x="47" y="55"/>
                    </a:lnTo>
                    <a:lnTo>
                      <a:pt x="137" y="55"/>
                    </a:lnTo>
                    <a:lnTo>
                      <a:pt x="137" y="55"/>
                    </a:lnTo>
                    <a:lnTo>
                      <a:pt x="137" y="65"/>
                    </a:lnTo>
                    <a:lnTo>
                      <a:pt x="137" y="65"/>
                    </a:lnTo>
                    <a:close/>
                    <a:moveTo>
                      <a:pt x="137" y="87"/>
                    </a:moveTo>
                    <a:lnTo>
                      <a:pt x="47" y="87"/>
                    </a:lnTo>
                    <a:lnTo>
                      <a:pt x="47" y="76"/>
                    </a:lnTo>
                    <a:lnTo>
                      <a:pt x="137" y="76"/>
                    </a:lnTo>
                    <a:lnTo>
                      <a:pt x="137" y="76"/>
                    </a:lnTo>
                    <a:lnTo>
                      <a:pt x="137" y="87"/>
                    </a:lnTo>
                    <a:lnTo>
                      <a:pt x="137" y="87"/>
                    </a:lnTo>
                    <a:close/>
                    <a:moveTo>
                      <a:pt x="94" y="0"/>
                    </a:moveTo>
                    <a:lnTo>
                      <a:pt x="184" y="62"/>
                    </a:lnTo>
                    <a:lnTo>
                      <a:pt x="184" y="62"/>
                    </a:lnTo>
                    <a:lnTo>
                      <a:pt x="151" y="83"/>
                    </a:lnTo>
                    <a:lnTo>
                      <a:pt x="151" y="40"/>
                    </a:lnTo>
                    <a:lnTo>
                      <a:pt x="32" y="40"/>
                    </a:lnTo>
                    <a:lnTo>
                      <a:pt x="32" y="83"/>
                    </a:lnTo>
                    <a:lnTo>
                      <a:pt x="0" y="62"/>
                    </a:lnTo>
                    <a:lnTo>
                      <a:pt x="0" y="62"/>
                    </a:lnTo>
                    <a:lnTo>
                      <a:pt x="94" y="0"/>
                    </a:lnTo>
                    <a:lnTo>
                      <a:pt x="94" y="0"/>
                    </a:lnTo>
                    <a:close/>
                    <a:moveTo>
                      <a:pt x="184" y="73"/>
                    </a:moveTo>
                    <a:lnTo>
                      <a:pt x="184" y="174"/>
                    </a:lnTo>
                    <a:lnTo>
                      <a:pt x="112" y="123"/>
                    </a:lnTo>
                    <a:lnTo>
                      <a:pt x="184" y="73"/>
                    </a:lnTo>
                    <a:lnTo>
                      <a:pt x="184" y="73"/>
                    </a:lnTo>
                    <a:close/>
                    <a:moveTo>
                      <a:pt x="72" y="123"/>
                    </a:moveTo>
                    <a:lnTo>
                      <a:pt x="0" y="174"/>
                    </a:lnTo>
                    <a:lnTo>
                      <a:pt x="0" y="73"/>
                    </a:lnTo>
                    <a:lnTo>
                      <a:pt x="72" y="123"/>
                    </a:lnTo>
                    <a:lnTo>
                      <a:pt x="72" y="123"/>
                    </a:lnTo>
                    <a:close/>
                    <a:moveTo>
                      <a:pt x="184" y="184"/>
                    </a:moveTo>
                    <a:lnTo>
                      <a:pt x="0" y="184"/>
                    </a:lnTo>
                    <a:lnTo>
                      <a:pt x="94" y="123"/>
                    </a:lnTo>
                    <a:lnTo>
                      <a:pt x="184" y="184"/>
                    </a:lnTo>
                    <a:lnTo>
                      <a:pt x="184" y="184"/>
                    </a:lnTo>
                    <a:close/>
                    <a:moveTo>
                      <a:pt x="115" y="109"/>
                    </a:moveTo>
                    <a:lnTo>
                      <a:pt x="68" y="109"/>
                    </a:lnTo>
                    <a:lnTo>
                      <a:pt x="54" y="98"/>
                    </a:lnTo>
                    <a:lnTo>
                      <a:pt x="130" y="98"/>
                    </a:lnTo>
                    <a:lnTo>
                      <a:pt x="115" y="109"/>
                    </a:lnTo>
                    <a:lnTo>
                      <a:pt x="115" y="109"/>
                    </a:lnTo>
                    <a:close/>
                  </a:path>
                </a:pathLst>
              </a:custGeom>
              <a:solidFill>
                <a:schemeClr val="lt2"/>
              </a:solidFill>
              <a:ln w="9525">
                <a:solidFill>
                  <a:schemeClr val="lt1"/>
                </a:solid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45" name="文本框 344"/>
            <p:cNvSpPr txBox="1"/>
            <p:nvPr>
              <p:custDataLst>
                <p:tags r:id="rId154"/>
              </p:custDataLst>
            </p:nvPr>
          </p:nvSpPr>
          <p:spPr>
            <a:xfrm>
              <a:off x="7254" y="8692"/>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生产车间（分厂）应预先绘制盲板位置图，对盲板进行统一编号，并设专人负责。盲板抽堵作业单位应按图作业。</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46" name="组合 345"/>
            <p:cNvGrpSpPr/>
            <p:nvPr>
              <p:custDataLst>
                <p:tags r:id="rId155"/>
              </p:custDataLst>
            </p:nvPr>
          </p:nvGrpSpPr>
          <p:grpSpPr>
            <a:xfrm>
              <a:off x="5441" y="4197"/>
              <a:ext cx="793" cy="30"/>
              <a:chOff x="6877074" y="3508905"/>
              <a:chExt cx="573087" cy="22225"/>
            </a:xfrm>
            <a:solidFill>
              <a:schemeClr val="tx2">
                <a:lumMod val="60000"/>
                <a:lumOff val="40000"/>
              </a:schemeClr>
            </a:solidFill>
          </p:grpSpPr>
          <p:sp>
            <p:nvSpPr>
              <p:cNvPr id="347" name="Freeform 130"/>
              <p:cNvSpPr>
                <a:spLocks noEditPoints="1"/>
              </p:cNvSpPr>
              <p:nvPr>
                <p:custDataLst>
                  <p:tags r:id="rId156"/>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8" name="Freeform 130"/>
              <p:cNvSpPr>
                <a:spLocks noEditPoints="1"/>
              </p:cNvSpPr>
              <p:nvPr>
                <p:custDataLst>
                  <p:tags r:id="rId157"/>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9" name="Freeform 130"/>
              <p:cNvSpPr>
                <a:spLocks noEditPoints="1"/>
              </p:cNvSpPr>
              <p:nvPr>
                <p:custDataLst>
                  <p:tags r:id="rId158"/>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nvGrpSpPr>
            <p:cNvPr id="350" name="组合 349"/>
            <p:cNvGrpSpPr/>
            <p:nvPr>
              <p:custDataLst>
                <p:tags r:id="rId159"/>
              </p:custDataLst>
            </p:nvPr>
          </p:nvGrpSpPr>
          <p:grpSpPr>
            <a:xfrm>
              <a:off x="5441" y="7467"/>
              <a:ext cx="793" cy="30"/>
              <a:chOff x="6877074" y="3508905"/>
              <a:chExt cx="573087" cy="22225"/>
            </a:xfrm>
            <a:solidFill>
              <a:schemeClr val="tx2">
                <a:lumMod val="60000"/>
                <a:lumOff val="40000"/>
              </a:schemeClr>
            </a:solidFill>
          </p:grpSpPr>
          <p:sp>
            <p:nvSpPr>
              <p:cNvPr id="351" name="Freeform 130"/>
              <p:cNvSpPr>
                <a:spLocks noEditPoints="1"/>
              </p:cNvSpPr>
              <p:nvPr>
                <p:custDataLst>
                  <p:tags r:id="rId160"/>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2" name="Freeform 130"/>
              <p:cNvSpPr>
                <a:spLocks noEditPoints="1"/>
              </p:cNvSpPr>
              <p:nvPr>
                <p:custDataLst>
                  <p:tags r:id="rId161"/>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3" name="Freeform 130"/>
              <p:cNvSpPr>
                <a:spLocks noEditPoints="1"/>
              </p:cNvSpPr>
              <p:nvPr>
                <p:custDataLst>
                  <p:tags r:id="rId162"/>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nvGrpSpPr>
            <p:cNvPr id="354" name="组合 353"/>
            <p:cNvGrpSpPr/>
            <p:nvPr>
              <p:custDataLst>
                <p:tags r:id="rId163"/>
              </p:custDataLst>
            </p:nvPr>
          </p:nvGrpSpPr>
          <p:grpSpPr>
            <a:xfrm>
              <a:off x="5162" y="5807"/>
              <a:ext cx="1064" cy="30"/>
              <a:chOff x="6681018" y="3508905"/>
              <a:chExt cx="769143" cy="22225"/>
            </a:xfrm>
            <a:solidFill>
              <a:schemeClr val="tx2">
                <a:lumMod val="60000"/>
                <a:lumOff val="40000"/>
              </a:schemeClr>
            </a:solidFill>
          </p:grpSpPr>
          <p:sp>
            <p:nvSpPr>
              <p:cNvPr id="355" name="Freeform 130"/>
              <p:cNvSpPr>
                <a:spLocks noEditPoints="1"/>
              </p:cNvSpPr>
              <p:nvPr>
                <p:custDataLst>
                  <p:tags r:id="rId164"/>
                </p:custDataLst>
              </p:nvPr>
            </p:nvSpPr>
            <p:spPr bwMode="auto">
              <a:xfrm>
                <a:off x="6681018"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56" name="组合 355"/>
              <p:cNvGrpSpPr/>
              <p:nvPr/>
            </p:nvGrpSpPr>
            <p:grpSpPr>
              <a:xfrm>
                <a:off x="6877074" y="3508905"/>
                <a:ext cx="573087" cy="22225"/>
                <a:chOff x="6877074" y="3508905"/>
                <a:chExt cx="573087" cy="22225"/>
              </a:xfrm>
              <a:grpFill/>
            </p:grpSpPr>
            <p:sp>
              <p:nvSpPr>
                <p:cNvPr id="357" name="Freeform 130"/>
                <p:cNvSpPr>
                  <a:spLocks noEditPoints="1"/>
                </p:cNvSpPr>
                <p:nvPr>
                  <p:custDataLst>
                    <p:tags r:id="rId165"/>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8" name="Freeform 130"/>
                <p:cNvSpPr>
                  <a:spLocks noEditPoints="1"/>
                </p:cNvSpPr>
                <p:nvPr>
                  <p:custDataLst>
                    <p:tags r:id="rId166"/>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9" name="Freeform 130"/>
                <p:cNvSpPr>
                  <a:spLocks noEditPoints="1"/>
                </p:cNvSpPr>
                <p:nvPr>
                  <p:custDataLst>
                    <p:tags r:id="rId167"/>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grpSp>
    </p:spTree>
    <p:custDataLst>
      <p:tags r:id="rId168"/>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5225415" y="2367915"/>
            <a:ext cx="1741805" cy="822960"/>
          </a:xfrm>
          <a:prstGeom prst="rect">
            <a:avLst/>
          </a:prstGeom>
          <a:noFill/>
          <a:effectLst/>
        </p:spPr>
        <p:txBody>
          <a:bodyPr wrap="square" rtlCol="0">
            <a:normAutofit fontScale="67500" lnSpcReduction="20000"/>
          </a:bodyPr>
          <a:p>
            <a:pPr algn="ctr"/>
            <a:r>
              <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rPr>
              <a:t>壹</a:t>
            </a:r>
            <a:endParaRPr lang="en-US" altLang="zh-CN" sz="8000" dirty="0">
              <a:gradFill>
                <a:gsLst>
                  <a:gs pos="0">
                    <a:schemeClr val="accent6"/>
                  </a:gs>
                  <a:gs pos="100000">
                    <a:schemeClr val="accent6">
                      <a:lumMod val="75000"/>
                    </a:schemeClr>
                  </a:gs>
                </a:gsLst>
                <a:lin ang="5400000" scaled="0"/>
              </a:gradFill>
              <a:effectLst>
                <a:outerShdw blurRad="50800" dist="38100" dir="8100000" algn="tr" rotWithShape="0">
                  <a:prstClr val="black">
                    <a:alpha val="40000"/>
                  </a:prstClr>
                </a:outerShdw>
              </a:effectLst>
              <a:latin typeface="Arial" panose="020B0604020202020204" pitchFamily="34" charset="0"/>
              <a:ea typeface="汉仪尚巍手书W" panose="00020600040101010101" pitchFamily="18" charset="-122"/>
            </a:endParaRPr>
          </a:p>
        </p:txBody>
      </p:sp>
      <p:sp>
        <p:nvSpPr>
          <p:cNvPr id="2" name="文本占位符 2"/>
          <p:cNvSpPr>
            <a:spLocks noGrp="1"/>
          </p:cNvSpPr>
          <p:nvPr>
            <p:custDataLst>
              <p:tags r:id="rId2"/>
            </p:custDataLst>
          </p:nvPr>
        </p:nvSpPr>
        <p:spPr>
          <a:xfrm>
            <a:off x="3466800" y="4212000"/>
            <a:ext cx="5515200" cy="464400"/>
          </a:xfrm>
          <a:prstGeom prst="rect">
            <a:avLst/>
          </a:prstGeom>
        </p:spPr>
        <p:txBody>
          <a:bodyPr vert="horz" lIns="90170" tIns="46990" rIns="90170" bIns="46990" rtlCol="0">
            <a:normAutofit fontScale="90000" lnSpcReduction="20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400" b="0" i="0" u="none" strike="noStrike" kern="1200" cap="none" spc="150" normalizeH="0" baseline="0" noProof="1" dirty="0">
                <a:gradFill>
                  <a:gsLst>
                    <a:gs pos="0">
                      <a:schemeClr val="accent6"/>
                    </a:gs>
                    <a:gs pos="100000">
                      <a:schemeClr val="accent6">
                        <a:lumMod val="75000"/>
                      </a:schemeClr>
                    </a:gs>
                  </a:gsLst>
                  <a:lin ang="5400000" scaled="0"/>
                </a:gradFill>
                <a:uFillTx/>
                <a:latin typeface="Arial" panose="020B0604020202020204" pitchFamily="34" charset="0"/>
                <a:ea typeface="隶书" panose="02010509060101010101" pitchFamily="49"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单击此处添加文本具体内容</a:t>
            </a:r>
            <a:endParaRPr lang="zh-CN" altLang="en-US"/>
          </a:p>
        </p:txBody>
      </p:sp>
      <p:sp>
        <p:nvSpPr>
          <p:cNvPr id="4" name="标题 1"/>
          <p:cNvSpPr>
            <a:spLocks noGrp="1"/>
          </p:cNvSpPr>
          <p:nvPr>
            <p:custDataLst>
              <p:tags r:id="rId3"/>
            </p:custDataLst>
          </p:nvPr>
        </p:nvSpPr>
        <p:spPr>
          <a:xfrm>
            <a:off x="3338286" y="3243600"/>
            <a:ext cx="5515526" cy="914400"/>
          </a:xfrm>
          <a:prstGeom prst="rect">
            <a:avLst/>
          </a:prstGeom>
        </p:spPr>
        <p:txBody>
          <a:bodyPr vert="horz" lIns="90000" tIns="46800" rIns="90000" bIns="46800" rtlCol="0" anchor="ctr" anchorCtr="0">
            <a:normAutofit fontScale="90000"/>
          </a:bodyPr>
          <a:lstStyle>
            <a:lvl1pPr algn="ctr" defTabSz="914400" rtl="0" eaLnBrk="1" fontAlgn="auto" latinLnBrk="0" hangingPunct="1">
              <a:lnSpc>
                <a:spcPct val="100000"/>
              </a:lnSpc>
              <a:spcBef>
                <a:spcPct val="0"/>
              </a:spcBef>
              <a:buNone/>
              <a:defRPr sz="4400" b="1" u="none" strike="noStrike" kern="1200" cap="none" spc="300" normalizeH="0" baseline="0">
                <a:gradFill>
                  <a:gsLst>
                    <a:gs pos="0">
                      <a:schemeClr val="accent6"/>
                    </a:gs>
                    <a:gs pos="100000">
                      <a:schemeClr val="accent6">
                        <a:lumMod val="75000"/>
                      </a:schemeClr>
                    </a:gs>
                  </a:gsLst>
                  <a:lin ang="5400000" scaled="0"/>
                </a:gradFill>
                <a:effectLst>
                  <a:outerShdw blurRad="60007" dist="310007" dir="7680000" sy="30000" kx="1300200" algn="ctr" rotWithShape="0">
                    <a:prstClr val="black">
                      <a:alpha val="32000"/>
                    </a:prstClr>
                  </a:outerShdw>
                </a:effectLst>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sym typeface="+mn-lt"/>
              </a:rPr>
              <a:t>动火作业的基本要求</a:t>
            </a:r>
            <a:endParaRPr lang="zh-CN" altLang="en-US" sz="4400" dirty="0">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367" name="组合 366"/>
          <p:cNvGrpSpPr/>
          <p:nvPr/>
        </p:nvGrpSpPr>
        <p:grpSpPr>
          <a:xfrm>
            <a:off x="1184275" y="1347470"/>
            <a:ext cx="9823450" cy="4822190"/>
            <a:chOff x="1156" y="2122"/>
            <a:chExt cx="15470" cy="7594"/>
          </a:xfrm>
        </p:grpSpPr>
        <p:grpSp>
          <p:nvGrpSpPr>
            <p:cNvPr id="192" name="组合 191"/>
            <p:cNvGrpSpPr/>
            <p:nvPr>
              <p:custDataLst>
                <p:tags r:id="rId12"/>
              </p:custDataLst>
            </p:nvPr>
          </p:nvGrpSpPr>
          <p:grpSpPr>
            <a:xfrm>
              <a:off x="1156" y="2578"/>
              <a:ext cx="3963" cy="6760"/>
              <a:chOff x="3141663" y="1141413"/>
              <a:chExt cx="2863850" cy="4886325"/>
            </a:xfrm>
          </p:grpSpPr>
          <p:sp>
            <p:nvSpPr>
              <p:cNvPr id="193" name="Freeform 5"/>
              <p:cNvSpPr/>
              <p:nvPr>
                <p:custDataLst>
                  <p:tags r:id="rId13"/>
                </p:custDataLst>
              </p:nvPr>
            </p:nvSpPr>
            <p:spPr bwMode="auto">
              <a:xfrm>
                <a:off x="3922713" y="2597150"/>
                <a:ext cx="276225" cy="404813"/>
              </a:xfrm>
              <a:custGeom>
                <a:avLst/>
                <a:gdLst>
                  <a:gd name="T0" fmla="*/ 347 w 347"/>
                  <a:gd name="T1" fmla="*/ 384 h 510"/>
                  <a:gd name="T2" fmla="*/ 322 w 347"/>
                  <a:gd name="T3" fmla="*/ 422 h 510"/>
                  <a:gd name="T4" fmla="*/ 292 w 347"/>
                  <a:gd name="T5" fmla="*/ 458 h 510"/>
                  <a:gd name="T6" fmla="*/ 265 w 347"/>
                  <a:gd name="T7" fmla="*/ 479 h 510"/>
                  <a:gd name="T8" fmla="*/ 233 w 347"/>
                  <a:gd name="T9" fmla="*/ 498 h 510"/>
                  <a:gd name="T10" fmla="*/ 194 w 347"/>
                  <a:gd name="T11" fmla="*/ 508 h 510"/>
                  <a:gd name="T12" fmla="*/ 174 w 347"/>
                  <a:gd name="T13" fmla="*/ 510 h 510"/>
                  <a:gd name="T14" fmla="*/ 134 w 347"/>
                  <a:gd name="T15" fmla="*/ 505 h 510"/>
                  <a:gd name="T16" fmla="*/ 99 w 347"/>
                  <a:gd name="T17" fmla="*/ 489 h 510"/>
                  <a:gd name="T18" fmla="*/ 69 w 347"/>
                  <a:gd name="T19" fmla="*/ 469 h 510"/>
                  <a:gd name="T20" fmla="*/ 43 w 347"/>
                  <a:gd name="T21" fmla="*/ 446 h 510"/>
                  <a:gd name="T22" fmla="*/ 11 w 347"/>
                  <a:gd name="T23" fmla="*/ 402 h 510"/>
                  <a:gd name="T24" fmla="*/ 0 w 347"/>
                  <a:gd name="T25" fmla="*/ 384 h 510"/>
                  <a:gd name="T26" fmla="*/ 15 w 347"/>
                  <a:gd name="T27" fmla="*/ 375 h 510"/>
                  <a:gd name="T28" fmla="*/ 27 w 347"/>
                  <a:gd name="T29" fmla="*/ 362 h 510"/>
                  <a:gd name="T30" fmla="*/ 48 w 347"/>
                  <a:gd name="T31" fmla="*/ 322 h 510"/>
                  <a:gd name="T32" fmla="*/ 58 w 347"/>
                  <a:gd name="T33" fmla="*/ 290 h 510"/>
                  <a:gd name="T34" fmla="*/ 75 w 347"/>
                  <a:gd name="T35" fmla="*/ 216 h 510"/>
                  <a:gd name="T36" fmla="*/ 80 w 347"/>
                  <a:gd name="T37" fmla="*/ 177 h 510"/>
                  <a:gd name="T38" fmla="*/ 82 w 347"/>
                  <a:gd name="T39" fmla="*/ 169 h 510"/>
                  <a:gd name="T40" fmla="*/ 84 w 347"/>
                  <a:gd name="T41" fmla="*/ 157 h 510"/>
                  <a:gd name="T42" fmla="*/ 87 w 347"/>
                  <a:gd name="T43" fmla="*/ 134 h 510"/>
                  <a:gd name="T44" fmla="*/ 94 w 347"/>
                  <a:gd name="T45" fmla="*/ 40 h 510"/>
                  <a:gd name="T46" fmla="*/ 263 w 347"/>
                  <a:gd name="T47" fmla="*/ 0 h 510"/>
                  <a:gd name="T48" fmla="*/ 265 w 347"/>
                  <a:gd name="T49" fmla="*/ 70 h 510"/>
                  <a:gd name="T50" fmla="*/ 268 w 347"/>
                  <a:gd name="T51" fmla="*/ 132 h 510"/>
                  <a:gd name="T52" fmla="*/ 270 w 347"/>
                  <a:gd name="T53" fmla="*/ 157 h 510"/>
                  <a:gd name="T54" fmla="*/ 270 w 347"/>
                  <a:gd name="T55" fmla="*/ 169 h 510"/>
                  <a:gd name="T56" fmla="*/ 272 w 347"/>
                  <a:gd name="T57" fmla="*/ 177 h 510"/>
                  <a:gd name="T58" fmla="*/ 285 w 347"/>
                  <a:gd name="T59" fmla="*/ 266 h 510"/>
                  <a:gd name="T60" fmla="*/ 302 w 347"/>
                  <a:gd name="T61" fmla="*/ 325 h 510"/>
                  <a:gd name="T62" fmla="*/ 310 w 347"/>
                  <a:gd name="T63" fmla="*/ 344 h 510"/>
                  <a:gd name="T64" fmla="*/ 325 w 347"/>
                  <a:gd name="T65" fmla="*/ 369 h 510"/>
                  <a:gd name="T66" fmla="*/ 339 w 347"/>
                  <a:gd name="T67" fmla="*/ 380 h 510"/>
                  <a:gd name="T68" fmla="*/ 347 w 347"/>
                  <a:gd name="T69" fmla="*/ 38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7" h="510">
                    <a:moveTo>
                      <a:pt x="347" y="384"/>
                    </a:moveTo>
                    <a:lnTo>
                      <a:pt x="347" y="384"/>
                    </a:lnTo>
                    <a:lnTo>
                      <a:pt x="337" y="402"/>
                    </a:lnTo>
                    <a:lnTo>
                      <a:pt x="322" y="422"/>
                    </a:lnTo>
                    <a:lnTo>
                      <a:pt x="303" y="446"/>
                    </a:lnTo>
                    <a:lnTo>
                      <a:pt x="292" y="458"/>
                    </a:lnTo>
                    <a:lnTo>
                      <a:pt x="278" y="469"/>
                    </a:lnTo>
                    <a:lnTo>
                      <a:pt x="265" y="479"/>
                    </a:lnTo>
                    <a:lnTo>
                      <a:pt x="250" y="489"/>
                    </a:lnTo>
                    <a:lnTo>
                      <a:pt x="233" y="498"/>
                    </a:lnTo>
                    <a:lnTo>
                      <a:pt x="215" y="505"/>
                    </a:lnTo>
                    <a:lnTo>
                      <a:pt x="194" y="508"/>
                    </a:lnTo>
                    <a:lnTo>
                      <a:pt x="174" y="510"/>
                    </a:lnTo>
                    <a:lnTo>
                      <a:pt x="174" y="510"/>
                    </a:lnTo>
                    <a:lnTo>
                      <a:pt x="152" y="508"/>
                    </a:lnTo>
                    <a:lnTo>
                      <a:pt x="134" y="505"/>
                    </a:lnTo>
                    <a:lnTo>
                      <a:pt x="116" y="498"/>
                    </a:lnTo>
                    <a:lnTo>
                      <a:pt x="99" y="489"/>
                    </a:lnTo>
                    <a:lnTo>
                      <a:pt x="82" y="479"/>
                    </a:lnTo>
                    <a:lnTo>
                      <a:pt x="69" y="469"/>
                    </a:lnTo>
                    <a:lnTo>
                      <a:pt x="55" y="458"/>
                    </a:lnTo>
                    <a:lnTo>
                      <a:pt x="43" y="446"/>
                    </a:lnTo>
                    <a:lnTo>
                      <a:pt x="25" y="422"/>
                    </a:lnTo>
                    <a:lnTo>
                      <a:pt x="11" y="402"/>
                    </a:lnTo>
                    <a:lnTo>
                      <a:pt x="0" y="384"/>
                    </a:lnTo>
                    <a:lnTo>
                      <a:pt x="0" y="384"/>
                    </a:lnTo>
                    <a:lnTo>
                      <a:pt x="8" y="380"/>
                    </a:lnTo>
                    <a:lnTo>
                      <a:pt x="15" y="375"/>
                    </a:lnTo>
                    <a:lnTo>
                      <a:pt x="20" y="369"/>
                    </a:lnTo>
                    <a:lnTo>
                      <a:pt x="27" y="362"/>
                    </a:lnTo>
                    <a:lnTo>
                      <a:pt x="38" y="344"/>
                    </a:lnTo>
                    <a:lnTo>
                      <a:pt x="48" y="322"/>
                    </a:lnTo>
                    <a:lnTo>
                      <a:pt x="48" y="322"/>
                    </a:lnTo>
                    <a:lnTo>
                      <a:pt x="58" y="290"/>
                    </a:lnTo>
                    <a:lnTo>
                      <a:pt x="67" y="253"/>
                    </a:lnTo>
                    <a:lnTo>
                      <a:pt x="75" y="216"/>
                    </a:lnTo>
                    <a:lnTo>
                      <a:pt x="80" y="177"/>
                    </a:lnTo>
                    <a:lnTo>
                      <a:pt x="80" y="177"/>
                    </a:lnTo>
                    <a:lnTo>
                      <a:pt x="82" y="169"/>
                    </a:lnTo>
                    <a:lnTo>
                      <a:pt x="82" y="169"/>
                    </a:lnTo>
                    <a:lnTo>
                      <a:pt x="84" y="157"/>
                    </a:lnTo>
                    <a:lnTo>
                      <a:pt x="84" y="157"/>
                    </a:lnTo>
                    <a:lnTo>
                      <a:pt x="87" y="134"/>
                    </a:lnTo>
                    <a:lnTo>
                      <a:pt x="87" y="134"/>
                    </a:lnTo>
                    <a:lnTo>
                      <a:pt x="90" y="82"/>
                    </a:lnTo>
                    <a:lnTo>
                      <a:pt x="94" y="40"/>
                    </a:lnTo>
                    <a:lnTo>
                      <a:pt x="95" y="1"/>
                    </a:lnTo>
                    <a:lnTo>
                      <a:pt x="263" y="0"/>
                    </a:lnTo>
                    <a:lnTo>
                      <a:pt x="263" y="0"/>
                    </a:lnTo>
                    <a:lnTo>
                      <a:pt x="265" y="70"/>
                    </a:lnTo>
                    <a:lnTo>
                      <a:pt x="268" y="132"/>
                    </a:lnTo>
                    <a:lnTo>
                      <a:pt x="268" y="132"/>
                    </a:lnTo>
                    <a:lnTo>
                      <a:pt x="270" y="157"/>
                    </a:lnTo>
                    <a:lnTo>
                      <a:pt x="270" y="157"/>
                    </a:lnTo>
                    <a:lnTo>
                      <a:pt x="270" y="169"/>
                    </a:lnTo>
                    <a:lnTo>
                      <a:pt x="270" y="169"/>
                    </a:lnTo>
                    <a:lnTo>
                      <a:pt x="272" y="177"/>
                    </a:lnTo>
                    <a:lnTo>
                      <a:pt x="272" y="177"/>
                    </a:lnTo>
                    <a:lnTo>
                      <a:pt x="278" y="226"/>
                    </a:lnTo>
                    <a:lnTo>
                      <a:pt x="285" y="266"/>
                    </a:lnTo>
                    <a:lnTo>
                      <a:pt x="293" y="298"/>
                    </a:lnTo>
                    <a:lnTo>
                      <a:pt x="302" y="325"/>
                    </a:lnTo>
                    <a:lnTo>
                      <a:pt x="302" y="325"/>
                    </a:lnTo>
                    <a:lnTo>
                      <a:pt x="310" y="344"/>
                    </a:lnTo>
                    <a:lnTo>
                      <a:pt x="319" y="359"/>
                    </a:lnTo>
                    <a:lnTo>
                      <a:pt x="325" y="369"/>
                    </a:lnTo>
                    <a:lnTo>
                      <a:pt x="332" y="375"/>
                    </a:lnTo>
                    <a:lnTo>
                      <a:pt x="339" y="380"/>
                    </a:lnTo>
                    <a:lnTo>
                      <a:pt x="344" y="382"/>
                    </a:lnTo>
                    <a:lnTo>
                      <a:pt x="347" y="384"/>
                    </a:lnTo>
                    <a:lnTo>
                      <a:pt x="347" y="384"/>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4" name="Freeform 6"/>
              <p:cNvSpPr/>
              <p:nvPr>
                <p:custDataLst>
                  <p:tags r:id="rId14"/>
                </p:custDataLst>
              </p:nvPr>
            </p:nvSpPr>
            <p:spPr bwMode="auto">
              <a:xfrm>
                <a:off x="3987800" y="2597150"/>
                <a:ext cx="149225" cy="139700"/>
              </a:xfrm>
              <a:custGeom>
                <a:avLst/>
                <a:gdLst>
                  <a:gd name="T0" fmla="*/ 188 w 188"/>
                  <a:gd name="T1" fmla="*/ 169 h 174"/>
                  <a:gd name="T2" fmla="*/ 188 w 188"/>
                  <a:gd name="T3" fmla="*/ 169 h 174"/>
                  <a:gd name="T4" fmla="*/ 141 w 188"/>
                  <a:gd name="T5" fmla="*/ 172 h 174"/>
                  <a:gd name="T6" fmla="*/ 91 w 188"/>
                  <a:gd name="T7" fmla="*/ 174 h 174"/>
                  <a:gd name="T8" fmla="*/ 91 w 188"/>
                  <a:gd name="T9" fmla="*/ 174 h 174"/>
                  <a:gd name="T10" fmla="*/ 44 w 188"/>
                  <a:gd name="T11" fmla="*/ 172 h 174"/>
                  <a:gd name="T12" fmla="*/ 0 w 188"/>
                  <a:gd name="T13" fmla="*/ 169 h 174"/>
                  <a:gd name="T14" fmla="*/ 0 w 188"/>
                  <a:gd name="T15" fmla="*/ 169 h 174"/>
                  <a:gd name="T16" fmla="*/ 2 w 188"/>
                  <a:gd name="T17" fmla="*/ 157 h 174"/>
                  <a:gd name="T18" fmla="*/ 2 w 188"/>
                  <a:gd name="T19" fmla="*/ 157 h 174"/>
                  <a:gd name="T20" fmla="*/ 5 w 188"/>
                  <a:gd name="T21" fmla="*/ 134 h 174"/>
                  <a:gd name="T22" fmla="*/ 5 w 188"/>
                  <a:gd name="T23" fmla="*/ 134 h 174"/>
                  <a:gd name="T24" fmla="*/ 8 w 188"/>
                  <a:gd name="T25" fmla="*/ 82 h 174"/>
                  <a:gd name="T26" fmla="*/ 12 w 188"/>
                  <a:gd name="T27" fmla="*/ 40 h 174"/>
                  <a:gd name="T28" fmla="*/ 13 w 188"/>
                  <a:gd name="T29" fmla="*/ 1 h 174"/>
                  <a:gd name="T30" fmla="*/ 181 w 188"/>
                  <a:gd name="T31" fmla="*/ 0 h 174"/>
                  <a:gd name="T32" fmla="*/ 181 w 188"/>
                  <a:gd name="T33" fmla="*/ 0 h 174"/>
                  <a:gd name="T34" fmla="*/ 183 w 188"/>
                  <a:gd name="T35" fmla="*/ 70 h 174"/>
                  <a:gd name="T36" fmla="*/ 186 w 188"/>
                  <a:gd name="T37" fmla="*/ 132 h 174"/>
                  <a:gd name="T38" fmla="*/ 186 w 188"/>
                  <a:gd name="T39" fmla="*/ 132 h 174"/>
                  <a:gd name="T40" fmla="*/ 188 w 188"/>
                  <a:gd name="T41" fmla="*/ 157 h 174"/>
                  <a:gd name="T42" fmla="*/ 188 w 188"/>
                  <a:gd name="T43" fmla="*/ 157 h 174"/>
                  <a:gd name="T44" fmla="*/ 188 w 188"/>
                  <a:gd name="T45" fmla="*/ 169 h 174"/>
                  <a:gd name="T46" fmla="*/ 188 w 188"/>
                  <a:gd name="T47" fmla="*/ 16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74">
                    <a:moveTo>
                      <a:pt x="188" y="169"/>
                    </a:moveTo>
                    <a:lnTo>
                      <a:pt x="188" y="169"/>
                    </a:lnTo>
                    <a:lnTo>
                      <a:pt x="141" y="172"/>
                    </a:lnTo>
                    <a:lnTo>
                      <a:pt x="91" y="174"/>
                    </a:lnTo>
                    <a:lnTo>
                      <a:pt x="91" y="174"/>
                    </a:lnTo>
                    <a:lnTo>
                      <a:pt x="44" y="172"/>
                    </a:lnTo>
                    <a:lnTo>
                      <a:pt x="0" y="169"/>
                    </a:lnTo>
                    <a:lnTo>
                      <a:pt x="0" y="169"/>
                    </a:lnTo>
                    <a:lnTo>
                      <a:pt x="2" y="157"/>
                    </a:lnTo>
                    <a:lnTo>
                      <a:pt x="2" y="157"/>
                    </a:lnTo>
                    <a:lnTo>
                      <a:pt x="5" y="134"/>
                    </a:lnTo>
                    <a:lnTo>
                      <a:pt x="5" y="134"/>
                    </a:lnTo>
                    <a:lnTo>
                      <a:pt x="8" y="82"/>
                    </a:lnTo>
                    <a:lnTo>
                      <a:pt x="12" y="40"/>
                    </a:lnTo>
                    <a:lnTo>
                      <a:pt x="13" y="1"/>
                    </a:lnTo>
                    <a:lnTo>
                      <a:pt x="181" y="0"/>
                    </a:lnTo>
                    <a:lnTo>
                      <a:pt x="181" y="0"/>
                    </a:lnTo>
                    <a:lnTo>
                      <a:pt x="183" y="70"/>
                    </a:lnTo>
                    <a:lnTo>
                      <a:pt x="186" y="132"/>
                    </a:lnTo>
                    <a:lnTo>
                      <a:pt x="186" y="132"/>
                    </a:lnTo>
                    <a:lnTo>
                      <a:pt x="188" y="157"/>
                    </a:lnTo>
                    <a:lnTo>
                      <a:pt x="188" y="157"/>
                    </a:lnTo>
                    <a:lnTo>
                      <a:pt x="188" y="169"/>
                    </a:lnTo>
                    <a:lnTo>
                      <a:pt x="188" y="169"/>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5" name="Freeform 7"/>
              <p:cNvSpPr/>
              <p:nvPr>
                <p:custDataLst>
                  <p:tags r:id="rId15"/>
                </p:custDataLst>
              </p:nvPr>
            </p:nvSpPr>
            <p:spPr bwMode="auto">
              <a:xfrm>
                <a:off x="3832225" y="5681663"/>
                <a:ext cx="90488" cy="195263"/>
              </a:xfrm>
              <a:custGeom>
                <a:avLst/>
                <a:gdLst>
                  <a:gd name="T0" fmla="*/ 112 w 112"/>
                  <a:gd name="T1" fmla="*/ 246 h 246"/>
                  <a:gd name="T2" fmla="*/ 16 w 112"/>
                  <a:gd name="T3" fmla="*/ 246 h 246"/>
                  <a:gd name="T4" fmla="*/ 6 w 112"/>
                  <a:gd name="T5" fmla="*/ 100 h 246"/>
                  <a:gd name="T6" fmla="*/ 0 w 112"/>
                  <a:gd name="T7" fmla="*/ 8 h 246"/>
                  <a:gd name="T8" fmla="*/ 97 w 112"/>
                  <a:gd name="T9" fmla="*/ 0 h 246"/>
                  <a:gd name="T10" fmla="*/ 102 w 112"/>
                  <a:gd name="T11" fmla="*/ 92 h 246"/>
                  <a:gd name="T12" fmla="*/ 112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112" y="246"/>
                    </a:moveTo>
                    <a:lnTo>
                      <a:pt x="16" y="246"/>
                    </a:lnTo>
                    <a:lnTo>
                      <a:pt x="6" y="100"/>
                    </a:lnTo>
                    <a:lnTo>
                      <a:pt x="0" y="8"/>
                    </a:lnTo>
                    <a:lnTo>
                      <a:pt x="97" y="0"/>
                    </a:lnTo>
                    <a:lnTo>
                      <a:pt x="102" y="92"/>
                    </a:lnTo>
                    <a:lnTo>
                      <a:pt x="112"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6" name="Freeform 8"/>
              <p:cNvSpPr/>
              <p:nvPr>
                <p:custDataLst>
                  <p:tags r:id="rId16"/>
                </p:custDataLst>
              </p:nvPr>
            </p:nvSpPr>
            <p:spPr bwMode="auto">
              <a:xfrm>
                <a:off x="3568700" y="5816600"/>
                <a:ext cx="377825" cy="203200"/>
              </a:xfrm>
              <a:custGeom>
                <a:avLst/>
                <a:gdLst>
                  <a:gd name="T0" fmla="*/ 333 w 477"/>
                  <a:gd name="T1" fmla="*/ 7 h 255"/>
                  <a:gd name="T2" fmla="*/ 334 w 477"/>
                  <a:gd name="T3" fmla="*/ 28 h 255"/>
                  <a:gd name="T4" fmla="*/ 333 w 477"/>
                  <a:gd name="T5" fmla="*/ 50 h 255"/>
                  <a:gd name="T6" fmla="*/ 321 w 477"/>
                  <a:gd name="T7" fmla="*/ 74 h 255"/>
                  <a:gd name="T8" fmla="*/ 299 w 477"/>
                  <a:gd name="T9" fmla="*/ 94 h 255"/>
                  <a:gd name="T10" fmla="*/ 260 w 477"/>
                  <a:gd name="T11" fmla="*/ 111 h 255"/>
                  <a:gd name="T12" fmla="*/ 203 w 477"/>
                  <a:gd name="T13" fmla="*/ 116 h 255"/>
                  <a:gd name="T14" fmla="*/ 123 w 477"/>
                  <a:gd name="T15" fmla="*/ 109 h 255"/>
                  <a:gd name="T16" fmla="*/ 114 w 477"/>
                  <a:gd name="T17" fmla="*/ 107 h 255"/>
                  <a:gd name="T18" fmla="*/ 89 w 477"/>
                  <a:gd name="T19" fmla="*/ 111 h 255"/>
                  <a:gd name="T20" fmla="*/ 67 w 477"/>
                  <a:gd name="T21" fmla="*/ 122 h 255"/>
                  <a:gd name="T22" fmla="*/ 61 w 477"/>
                  <a:gd name="T23" fmla="*/ 129 h 255"/>
                  <a:gd name="T24" fmla="*/ 34 w 477"/>
                  <a:gd name="T25" fmla="*/ 156 h 255"/>
                  <a:gd name="T26" fmla="*/ 12 w 477"/>
                  <a:gd name="T27" fmla="*/ 190 h 255"/>
                  <a:gd name="T28" fmla="*/ 2 w 477"/>
                  <a:gd name="T29" fmla="*/ 215 h 255"/>
                  <a:gd name="T30" fmla="*/ 0 w 477"/>
                  <a:gd name="T31" fmla="*/ 231 h 255"/>
                  <a:gd name="T32" fmla="*/ 5 w 477"/>
                  <a:gd name="T33" fmla="*/ 248 h 255"/>
                  <a:gd name="T34" fmla="*/ 10 w 477"/>
                  <a:gd name="T35" fmla="*/ 255 h 255"/>
                  <a:gd name="T36" fmla="*/ 225 w 477"/>
                  <a:gd name="T37" fmla="*/ 253 h 255"/>
                  <a:gd name="T38" fmla="*/ 323 w 477"/>
                  <a:gd name="T39" fmla="*/ 250 h 255"/>
                  <a:gd name="T40" fmla="*/ 393 w 477"/>
                  <a:gd name="T41" fmla="*/ 245 h 255"/>
                  <a:gd name="T42" fmla="*/ 462 w 477"/>
                  <a:gd name="T43" fmla="*/ 233 h 255"/>
                  <a:gd name="T44" fmla="*/ 469 w 477"/>
                  <a:gd name="T45" fmla="*/ 231 h 255"/>
                  <a:gd name="T46" fmla="*/ 475 w 477"/>
                  <a:gd name="T47" fmla="*/ 186 h 255"/>
                  <a:gd name="T48" fmla="*/ 477 w 477"/>
                  <a:gd name="T49" fmla="*/ 136 h 255"/>
                  <a:gd name="T50" fmla="*/ 472 w 477"/>
                  <a:gd name="T51" fmla="*/ 74 h 255"/>
                  <a:gd name="T52" fmla="*/ 470 w 477"/>
                  <a:gd name="T53" fmla="*/ 67 h 255"/>
                  <a:gd name="T54" fmla="*/ 462 w 477"/>
                  <a:gd name="T55" fmla="*/ 52 h 255"/>
                  <a:gd name="T56" fmla="*/ 457 w 477"/>
                  <a:gd name="T57" fmla="*/ 27 h 255"/>
                  <a:gd name="T58" fmla="*/ 453 w 477"/>
                  <a:gd name="T59" fmla="*/ 7 h 255"/>
                  <a:gd name="T60" fmla="*/ 450 w 477"/>
                  <a:gd name="T61" fmla="*/ 0 h 255"/>
                  <a:gd name="T62" fmla="*/ 333 w 477"/>
                  <a:gd name="T63" fmla="*/ 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7" h="255">
                    <a:moveTo>
                      <a:pt x="333" y="7"/>
                    </a:moveTo>
                    <a:lnTo>
                      <a:pt x="333" y="7"/>
                    </a:lnTo>
                    <a:lnTo>
                      <a:pt x="334" y="12"/>
                    </a:lnTo>
                    <a:lnTo>
                      <a:pt x="334" y="28"/>
                    </a:lnTo>
                    <a:lnTo>
                      <a:pt x="334" y="39"/>
                    </a:lnTo>
                    <a:lnTo>
                      <a:pt x="333" y="50"/>
                    </a:lnTo>
                    <a:lnTo>
                      <a:pt x="328" y="62"/>
                    </a:lnTo>
                    <a:lnTo>
                      <a:pt x="321" y="74"/>
                    </a:lnTo>
                    <a:lnTo>
                      <a:pt x="311" y="84"/>
                    </a:lnTo>
                    <a:lnTo>
                      <a:pt x="299" y="94"/>
                    </a:lnTo>
                    <a:lnTo>
                      <a:pt x="282" y="104"/>
                    </a:lnTo>
                    <a:lnTo>
                      <a:pt x="260" y="111"/>
                    </a:lnTo>
                    <a:lnTo>
                      <a:pt x="235" y="114"/>
                    </a:lnTo>
                    <a:lnTo>
                      <a:pt x="203" y="116"/>
                    </a:lnTo>
                    <a:lnTo>
                      <a:pt x="166" y="114"/>
                    </a:lnTo>
                    <a:lnTo>
                      <a:pt x="123" y="109"/>
                    </a:lnTo>
                    <a:lnTo>
                      <a:pt x="123" y="109"/>
                    </a:lnTo>
                    <a:lnTo>
                      <a:pt x="114" y="107"/>
                    </a:lnTo>
                    <a:lnTo>
                      <a:pt x="106" y="107"/>
                    </a:lnTo>
                    <a:lnTo>
                      <a:pt x="89" y="111"/>
                    </a:lnTo>
                    <a:lnTo>
                      <a:pt x="74" y="117"/>
                    </a:lnTo>
                    <a:lnTo>
                      <a:pt x="67" y="122"/>
                    </a:lnTo>
                    <a:lnTo>
                      <a:pt x="61" y="129"/>
                    </a:lnTo>
                    <a:lnTo>
                      <a:pt x="61" y="129"/>
                    </a:lnTo>
                    <a:lnTo>
                      <a:pt x="47" y="141"/>
                    </a:lnTo>
                    <a:lnTo>
                      <a:pt x="34" y="156"/>
                    </a:lnTo>
                    <a:lnTo>
                      <a:pt x="22" y="173"/>
                    </a:lnTo>
                    <a:lnTo>
                      <a:pt x="12" y="190"/>
                    </a:lnTo>
                    <a:lnTo>
                      <a:pt x="4" y="206"/>
                    </a:lnTo>
                    <a:lnTo>
                      <a:pt x="2" y="215"/>
                    </a:lnTo>
                    <a:lnTo>
                      <a:pt x="0" y="223"/>
                    </a:lnTo>
                    <a:lnTo>
                      <a:pt x="0" y="231"/>
                    </a:lnTo>
                    <a:lnTo>
                      <a:pt x="2" y="240"/>
                    </a:lnTo>
                    <a:lnTo>
                      <a:pt x="5" y="248"/>
                    </a:lnTo>
                    <a:lnTo>
                      <a:pt x="10" y="255"/>
                    </a:lnTo>
                    <a:lnTo>
                      <a:pt x="10" y="255"/>
                    </a:lnTo>
                    <a:lnTo>
                      <a:pt x="123" y="255"/>
                    </a:lnTo>
                    <a:lnTo>
                      <a:pt x="225" y="253"/>
                    </a:lnTo>
                    <a:lnTo>
                      <a:pt x="277" y="253"/>
                    </a:lnTo>
                    <a:lnTo>
                      <a:pt x="323" y="250"/>
                    </a:lnTo>
                    <a:lnTo>
                      <a:pt x="323" y="250"/>
                    </a:lnTo>
                    <a:lnTo>
                      <a:pt x="393" y="245"/>
                    </a:lnTo>
                    <a:lnTo>
                      <a:pt x="438" y="238"/>
                    </a:lnTo>
                    <a:lnTo>
                      <a:pt x="462" y="233"/>
                    </a:lnTo>
                    <a:lnTo>
                      <a:pt x="469" y="231"/>
                    </a:lnTo>
                    <a:lnTo>
                      <a:pt x="469" y="231"/>
                    </a:lnTo>
                    <a:lnTo>
                      <a:pt x="470" y="220"/>
                    </a:lnTo>
                    <a:lnTo>
                      <a:pt x="475" y="186"/>
                    </a:lnTo>
                    <a:lnTo>
                      <a:pt x="477" y="163"/>
                    </a:lnTo>
                    <a:lnTo>
                      <a:pt x="477" y="136"/>
                    </a:lnTo>
                    <a:lnTo>
                      <a:pt x="477" y="107"/>
                    </a:lnTo>
                    <a:lnTo>
                      <a:pt x="472" y="74"/>
                    </a:lnTo>
                    <a:lnTo>
                      <a:pt x="472" y="74"/>
                    </a:lnTo>
                    <a:lnTo>
                      <a:pt x="470" y="67"/>
                    </a:lnTo>
                    <a:lnTo>
                      <a:pt x="465" y="59"/>
                    </a:lnTo>
                    <a:lnTo>
                      <a:pt x="462" y="52"/>
                    </a:lnTo>
                    <a:lnTo>
                      <a:pt x="460" y="42"/>
                    </a:lnTo>
                    <a:lnTo>
                      <a:pt x="457" y="27"/>
                    </a:lnTo>
                    <a:lnTo>
                      <a:pt x="453" y="7"/>
                    </a:lnTo>
                    <a:lnTo>
                      <a:pt x="453" y="7"/>
                    </a:lnTo>
                    <a:lnTo>
                      <a:pt x="452" y="2"/>
                    </a:lnTo>
                    <a:lnTo>
                      <a:pt x="450" y="0"/>
                    </a:lnTo>
                    <a:lnTo>
                      <a:pt x="447" y="0"/>
                    </a:lnTo>
                    <a:lnTo>
                      <a:pt x="333" y="7"/>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7" name="Freeform 9"/>
              <p:cNvSpPr/>
              <p:nvPr>
                <p:custDataLst>
                  <p:tags r:id="rId17"/>
                </p:custDataLst>
              </p:nvPr>
            </p:nvSpPr>
            <p:spPr bwMode="auto">
              <a:xfrm>
                <a:off x="4191000" y="5681663"/>
                <a:ext cx="88900" cy="195263"/>
              </a:xfrm>
              <a:custGeom>
                <a:avLst/>
                <a:gdLst>
                  <a:gd name="T0" fmla="*/ 0 w 112"/>
                  <a:gd name="T1" fmla="*/ 246 h 246"/>
                  <a:gd name="T2" fmla="*/ 94 w 112"/>
                  <a:gd name="T3" fmla="*/ 246 h 246"/>
                  <a:gd name="T4" fmla="*/ 106 w 112"/>
                  <a:gd name="T5" fmla="*/ 100 h 246"/>
                  <a:gd name="T6" fmla="*/ 112 w 112"/>
                  <a:gd name="T7" fmla="*/ 8 h 246"/>
                  <a:gd name="T8" fmla="*/ 15 w 112"/>
                  <a:gd name="T9" fmla="*/ 0 h 246"/>
                  <a:gd name="T10" fmla="*/ 8 w 112"/>
                  <a:gd name="T11" fmla="*/ 92 h 246"/>
                  <a:gd name="T12" fmla="*/ 0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0" y="246"/>
                    </a:moveTo>
                    <a:lnTo>
                      <a:pt x="94" y="246"/>
                    </a:lnTo>
                    <a:lnTo>
                      <a:pt x="106" y="100"/>
                    </a:lnTo>
                    <a:lnTo>
                      <a:pt x="112" y="8"/>
                    </a:lnTo>
                    <a:lnTo>
                      <a:pt x="15" y="0"/>
                    </a:lnTo>
                    <a:lnTo>
                      <a:pt x="8" y="92"/>
                    </a:lnTo>
                    <a:lnTo>
                      <a:pt x="0"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8" name="Freeform 10"/>
              <p:cNvSpPr/>
              <p:nvPr>
                <p:custDataLst>
                  <p:tags r:id="rId18"/>
                </p:custDataLst>
              </p:nvPr>
            </p:nvSpPr>
            <p:spPr bwMode="auto">
              <a:xfrm>
                <a:off x="3667125" y="4159250"/>
                <a:ext cx="776288" cy="1585913"/>
              </a:xfrm>
              <a:custGeom>
                <a:avLst/>
                <a:gdLst>
                  <a:gd name="T0" fmla="*/ 976 w 976"/>
                  <a:gd name="T1" fmla="*/ 4 h 1998"/>
                  <a:gd name="T2" fmla="*/ 953 w 976"/>
                  <a:gd name="T3" fmla="*/ 232 h 1998"/>
                  <a:gd name="T4" fmla="*/ 775 w 976"/>
                  <a:gd name="T5" fmla="*/ 1998 h 1998"/>
                  <a:gd name="T6" fmla="*/ 644 w 976"/>
                  <a:gd name="T7" fmla="*/ 1983 h 1998"/>
                  <a:gd name="T8" fmla="*/ 661 w 976"/>
                  <a:gd name="T9" fmla="*/ 1810 h 1998"/>
                  <a:gd name="T10" fmla="*/ 678 w 976"/>
                  <a:gd name="T11" fmla="*/ 1596 h 1998"/>
                  <a:gd name="T12" fmla="*/ 686 w 976"/>
                  <a:gd name="T13" fmla="*/ 1361 h 1998"/>
                  <a:gd name="T14" fmla="*/ 686 w 976"/>
                  <a:gd name="T15" fmla="*/ 1123 h 1998"/>
                  <a:gd name="T16" fmla="*/ 681 w 976"/>
                  <a:gd name="T17" fmla="*/ 1009 h 1998"/>
                  <a:gd name="T18" fmla="*/ 671 w 976"/>
                  <a:gd name="T19" fmla="*/ 901 h 1998"/>
                  <a:gd name="T20" fmla="*/ 656 w 976"/>
                  <a:gd name="T21" fmla="*/ 804 h 1998"/>
                  <a:gd name="T22" fmla="*/ 636 w 976"/>
                  <a:gd name="T23" fmla="*/ 717 h 1998"/>
                  <a:gd name="T24" fmla="*/ 609 w 976"/>
                  <a:gd name="T25" fmla="*/ 645 h 1998"/>
                  <a:gd name="T26" fmla="*/ 585 w 976"/>
                  <a:gd name="T27" fmla="*/ 601 h 1998"/>
                  <a:gd name="T28" fmla="*/ 567 w 976"/>
                  <a:gd name="T29" fmla="*/ 577 h 1998"/>
                  <a:gd name="T30" fmla="*/ 547 w 976"/>
                  <a:gd name="T31" fmla="*/ 559 h 1998"/>
                  <a:gd name="T32" fmla="*/ 525 w 976"/>
                  <a:gd name="T33" fmla="*/ 544 h 1998"/>
                  <a:gd name="T34" fmla="*/ 500 w 976"/>
                  <a:gd name="T35" fmla="*/ 537 h 1998"/>
                  <a:gd name="T36" fmla="*/ 488 w 976"/>
                  <a:gd name="T37" fmla="*/ 536 h 1998"/>
                  <a:gd name="T38" fmla="*/ 463 w 976"/>
                  <a:gd name="T39" fmla="*/ 541 h 1998"/>
                  <a:gd name="T40" fmla="*/ 439 w 976"/>
                  <a:gd name="T41" fmla="*/ 551 h 1998"/>
                  <a:gd name="T42" fmla="*/ 417 w 976"/>
                  <a:gd name="T43" fmla="*/ 567 h 1998"/>
                  <a:gd name="T44" fmla="*/ 399 w 976"/>
                  <a:gd name="T45" fmla="*/ 588 h 1998"/>
                  <a:gd name="T46" fmla="*/ 380 w 976"/>
                  <a:gd name="T47" fmla="*/ 614 h 1998"/>
                  <a:gd name="T48" fmla="*/ 350 w 976"/>
                  <a:gd name="T49" fmla="*/ 678 h 1998"/>
                  <a:gd name="T50" fmla="*/ 327 w 976"/>
                  <a:gd name="T51" fmla="*/ 759 h 1998"/>
                  <a:gd name="T52" fmla="*/ 310 w 976"/>
                  <a:gd name="T53" fmla="*/ 851 h 1998"/>
                  <a:gd name="T54" fmla="*/ 297 w 976"/>
                  <a:gd name="T55" fmla="*/ 953 h 1998"/>
                  <a:gd name="T56" fmla="*/ 290 w 976"/>
                  <a:gd name="T57" fmla="*/ 1064 h 1998"/>
                  <a:gd name="T58" fmla="*/ 285 w 976"/>
                  <a:gd name="T59" fmla="*/ 1240 h 1998"/>
                  <a:gd name="T60" fmla="*/ 290 w 976"/>
                  <a:gd name="T61" fmla="*/ 1480 h 1998"/>
                  <a:gd name="T62" fmla="*/ 302 w 976"/>
                  <a:gd name="T63" fmla="*/ 1706 h 1998"/>
                  <a:gd name="T64" fmla="*/ 318 w 976"/>
                  <a:gd name="T65" fmla="*/ 1903 h 1998"/>
                  <a:gd name="T66" fmla="*/ 196 w 976"/>
                  <a:gd name="T67" fmla="*/ 1998 h 1998"/>
                  <a:gd name="T68" fmla="*/ 100 w 976"/>
                  <a:gd name="T69" fmla="*/ 1029 h 1998"/>
                  <a:gd name="T70" fmla="*/ 21 w 976"/>
                  <a:gd name="T71" fmla="*/ 232 h 1998"/>
                  <a:gd name="T72" fmla="*/ 466 w 976"/>
                  <a:gd name="T73" fmla="*/ 0 h 1998"/>
                  <a:gd name="T74" fmla="*/ 486 w 976"/>
                  <a:gd name="T7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1998">
                    <a:moveTo>
                      <a:pt x="976" y="4"/>
                    </a:moveTo>
                    <a:lnTo>
                      <a:pt x="976" y="4"/>
                    </a:lnTo>
                    <a:lnTo>
                      <a:pt x="953" y="232"/>
                    </a:lnTo>
                    <a:lnTo>
                      <a:pt x="953" y="232"/>
                    </a:lnTo>
                    <a:lnTo>
                      <a:pt x="872" y="1029"/>
                    </a:lnTo>
                    <a:lnTo>
                      <a:pt x="775" y="1998"/>
                    </a:lnTo>
                    <a:lnTo>
                      <a:pt x="644" y="1983"/>
                    </a:lnTo>
                    <a:lnTo>
                      <a:pt x="644" y="1983"/>
                    </a:lnTo>
                    <a:lnTo>
                      <a:pt x="652" y="1903"/>
                    </a:lnTo>
                    <a:lnTo>
                      <a:pt x="661" y="1810"/>
                    </a:lnTo>
                    <a:lnTo>
                      <a:pt x="669" y="1708"/>
                    </a:lnTo>
                    <a:lnTo>
                      <a:pt x="678" y="1596"/>
                    </a:lnTo>
                    <a:lnTo>
                      <a:pt x="683" y="1480"/>
                    </a:lnTo>
                    <a:lnTo>
                      <a:pt x="686" y="1361"/>
                    </a:lnTo>
                    <a:lnTo>
                      <a:pt x="688" y="1240"/>
                    </a:lnTo>
                    <a:lnTo>
                      <a:pt x="686" y="1123"/>
                    </a:lnTo>
                    <a:lnTo>
                      <a:pt x="684" y="1066"/>
                    </a:lnTo>
                    <a:lnTo>
                      <a:pt x="681" y="1009"/>
                    </a:lnTo>
                    <a:lnTo>
                      <a:pt x="676" y="955"/>
                    </a:lnTo>
                    <a:lnTo>
                      <a:pt x="671" y="901"/>
                    </a:lnTo>
                    <a:lnTo>
                      <a:pt x="664" y="851"/>
                    </a:lnTo>
                    <a:lnTo>
                      <a:pt x="656" y="804"/>
                    </a:lnTo>
                    <a:lnTo>
                      <a:pt x="646" y="759"/>
                    </a:lnTo>
                    <a:lnTo>
                      <a:pt x="636" y="717"/>
                    </a:lnTo>
                    <a:lnTo>
                      <a:pt x="624" y="678"/>
                    </a:lnTo>
                    <a:lnTo>
                      <a:pt x="609" y="645"/>
                    </a:lnTo>
                    <a:lnTo>
                      <a:pt x="594" y="614"/>
                    </a:lnTo>
                    <a:lnTo>
                      <a:pt x="585" y="601"/>
                    </a:lnTo>
                    <a:lnTo>
                      <a:pt x="575" y="588"/>
                    </a:lnTo>
                    <a:lnTo>
                      <a:pt x="567" y="577"/>
                    </a:lnTo>
                    <a:lnTo>
                      <a:pt x="557" y="567"/>
                    </a:lnTo>
                    <a:lnTo>
                      <a:pt x="547" y="559"/>
                    </a:lnTo>
                    <a:lnTo>
                      <a:pt x="535" y="551"/>
                    </a:lnTo>
                    <a:lnTo>
                      <a:pt x="525" y="544"/>
                    </a:lnTo>
                    <a:lnTo>
                      <a:pt x="513" y="541"/>
                    </a:lnTo>
                    <a:lnTo>
                      <a:pt x="500" y="537"/>
                    </a:lnTo>
                    <a:lnTo>
                      <a:pt x="488" y="536"/>
                    </a:lnTo>
                    <a:lnTo>
                      <a:pt x="488" y="536"/>
                    </a:lnTo>
                    <a:lnTo>
                      <a:pt x="474" y="537"/>
                    </a:lnTo>
                    <a:lnTo>
                      <a:pt x="463" y="541"/>
                    </a:lnTo>
                    <a:lnTo>
                      <a:pt x="451" y="544"/>
                    </a:lnTo>
                    <a:lnTo>
                      <a:pt x="439" y="551"/>
                    </a:lnTo>
                    <a:lnTo>
                      <a:pt x="427" y="557"/>
                    </a:lnTo>
                    <a:lnTo>
                      <a:pt x="417" y="567"/>
                    </a:lnTo>
                    <a:lnTo>
                      <a:pt x="407" y="577"/>
                    </a:lnTo>
                    <a:lnTo>
                      <a:pt x="399" y="588"/>
                    </a:lnTo>
                    <a:lnTo>
                      <a:pt x="389" y="601"/>
                    </a:lnTo>
                    <a:lnTo>
                      <a:pt x="380" y="614"/>
                    </a:lnTo>
                    <a:lnTo>
                      <a:pt x="365" y="645"/>
                    </a:lnTo>
                    <a:lnTo>
                      <a:pt x="350" y="678"/>
                    </a:lnTo>
                    <a:lnTo>
                      <a:pt x="339" y="717"/>
                    </a:lnTo>
                    <a:lnTo>
                      <a:pt x="327" y="759"/>
                    </a:lnTo>
                    <a:lnTo>
                      <a:pt x="318" y="802"/>
                    </a:lnTo>
                    <a:lnTo>
                      <a:pt x="310" y="851"/>
                    </a:lnTo>
                    <a:lnTo>
                      <a:pt x="303" y="901"/>
                    </a:lnTo>
                    <a:lnTo>
                      <a:pt x="297" y="953"/>
                    </a:lnTo>
                    <a:lnTo>
                      <a:pt x="293" y="1009"/>
                    </a:lnTo>
                    <a:lnTo>
                      <a:pt x="290" y="1064"/>
                    </a:lnTo>
                    <a:lnTo>
                      <a:pt x="286" y="1123"/>
                    </a:lnTo>
                    <a:lnTo>
                      <a:pt x="285" y="1240"/>
                    </a:lnTo>
                    <a:lnTo>
                      <a:pt x="286" y="1361"/>
                    </a:lnTo>
                    <a:lnTo>
                      <a:pt x="290" y="1480"/>
                    </a:lnTo>
                    <a:lnTo>
                      <a:pt x="295" y="1596"/>
                    </a:lnTo>
                    <a:lnTo>
                      <a:pt x="302" y="1706"/>
                    </a:lnTo>
                    <a:lnTo>
                      <a:pt x="310" y="1810"/>
                    </a:lnTo>
                    <a:lnTo>
                      <a:pt x="318" y="1903"/>
                    </a:lnTo>
                    <a:lnTo>
                      <a:pt x="327" y="1982"/>
                    </a:lnTo>
                    <a:lnTo>
                      <a:pt x="196" y="1998"/>
                    </a:lnTo>
                    <a:lnTo>
                      <a:pt x="196" y="1998"/>
                    </a:lnTo>
                    <a:lnTo>
                      <a:pt x="100" y="1029"/>
                    </a:lnTo>
                    <a:lnTo>
                      <a:pt x="21" y="232"/>
                    </a:lnTo>
                    <a:lnTo>
                      <a:pt x="21" y="232"/>
                    </a:lnTo>
                    <a:lnTo>
                      <a:pt x="0" y="2"/>
                    </a:lnTo>
                    <a:lnTo>
                      <a:pt x="466" y="0"/>
                    </a:lnTo>
                    <a:lnTo>
                      <a:pt x="476" y="0"/>
                    </a:lnTo>
                    <a:lnTo>
                      <a:pt x="486" y="0"/>
                    </a:lnTo>
                    <a:lnTo>
                      <a:pt x="976" y="4"/>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9" name="Freeform 11"/>
              <p:cNvSpPr/>
              <p:nvPr>
                <p:custDataLst>
                  <p:tags r:id="rId19"/>
                </p:custDataLst>
              </p:nvPr>
            </p:nvSpPr>
            <p:spPr bwMode="auto">
              <a:xfrm>
                <a:off x="3667125" y="4159250"/>
                <a:ext cx="776288" cy="238125"/>
              </a:xfrm>
              <a:custGeom>
                <a:avLst/>
                <a:gdLst>
                  <a:gd name="T0" fmla="*/ 976 w 976"/>
                  <a:gd name="T1" fmla="*/ 4 h 299"/>
                  <a:gd name="T2" fmla="*/ 976 w 976"/>
                  <a:gd name="T3" fmla="*/ 4 h 299"/>
                  <a:gd name="T4" fmla="*/ 948 w 976"/>
                  <a:gd name="T5" fmla="*/ 281 h 299"/>
                  <a:gd name="T6" fmla="*/ 572 w 976"/>
                  <a:gd name="T7" fmla="*/ 299 h 299"/>
                  <a:gd name="T8" fmla="*/ 402 w 976"/>
                  <a:gd name="T9" fmla="*/ 299 h 299"/>
                  <a:gd name="T10" fmla="*/ 28 w 976"/>
                  <a:gd name="T11" fmla="*/ 289 h 299"/>
                  <a:gd name="T12" fmla="*/ 28 w 976"/>
                  <a:gd name="T13" fmla="*/ 289 h 299"/>
                  <a:gd name="T14" fmla="*/ 0 w 976"/>
                  <a:gd name="T15" fmla="*/ 2 h 299"/>
                  <a:gd name="T16" fmla="*/ 466 w 976"/>
                  <a:gd name="T17" fmla="*/ 0 h 299"/>
                  <a:gd name="T18" fmla="*/ 476 w 976"/>
                  <a:gd name="T19" fmla="*/ 0 h 299"/>
                  <a:gd name="T20" fmla="*/ 486 w 976"/>
                  <a:gd name="T21" fmla="*/ 0 h 299"/>
                  <a:gd name="T22" fmla="*/ 976 w 976"/>
                  <a:gd name="T23" fmla="*/ 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6" h="299">
                    <a:moveTo>
                      <a:pt x="976" y="4"/>
                    </a:moveTo>
                    <a:lnTo>
                      <a:pt x="976" y="4"/>
                    </a:lnTo>
                    <a:lnTo>
                      <a:pt x="948" y="281"/>
                    </a:lnTo>
                    <a:lnTo>
                      <a:pt x="572" y="299"/>
                    </a:lnTo>
                    <a:lnTo>
                      <a:pt x="402" y="299"/>
                    </a:lnTo>
                    <a:lnTo>
                      <a:pt x="28" y="289"/>
                    </a:lnTo>
                    <a:lnTo>
                      <a:pt x="28" y="289"/>
                    </a:lnTo>
                    <a:lnTo>
                      <a:pt x="0" y="2"/>
                    </a:lnTo>
                    <a:lnTo>
                      <a:pt x="466" y="0"/>
                    </a:lnTo>
                    <a:lnTo>
                      <a:pt x="476" y="0"/>
                    </a:lnTo>
                    <a:lnTo>
                      <a:pt x="486" y="0"/>
                    </a:lnTo>
                    <a:lnTo>
                      <a:pt x="976" y="4"/>
                    </a:lnTo>
                    <a:close/>
                  </a:path>
                </a:pathLst>
              </a:custGeom>
              <a:solidFill>
                <a:srgbClr val="24273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0" name="Rectangle 12"/>
              <p:cNvSpPr>
                <a:spLocks noChangeArrowheads="1"/>
              </p:cNvSpPr>
              <p:nvPr>
                <p:custDataLst>
                  <p:tags r:id="rId20"/>
                </p:custDataLst>
              </p:nvPr>
            </p:nvSpPr>
            <p:spPr bwMode="auto">
              <a:xfrm>
                <a:off x="3665538" y="3335338"/>
                <a:ext cx="1588" cy="1588"/>
              </a:xfrm>
              <a:prstGeom prst="rect">
                <a:avLst/>
              </a:prstGeom>
              <a:solidFill>
                <a:srgbClr val="F0A8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1" name="Freeform 13"/>
              <p:cNvSpPr/>
              <p:nvPr>
                <p:custDataLst>
                  <p:tags r:id="rId21"/>
                </p:custDataLst>
              </p:nvPr>
            </p:nvSpPr>
            <p:spPr bwMode="auto">
              <a:xfrm>
                <a:off x="3408363" y="1884363"/>
                <a:ext cx="176213" cy="327025"/>
              </a:xfrm>
              <a:custGeom>
                <a:avLst/>
                <a:gdLst>
                  <a:gd name="T0" fmla="*/ 191 w 221"/>
                  <a:gd name="T1" fmla="*/ 78 h 413"/>
                  <a:gd name="T2" fmla="*/ 191 w 221"/>
                  <a:gd name="T3" fmla="*/ 78 h 413"/>
                  <a:gd name="T4" fmla="*/ 185 w 221"/>
                  <a:gd name="T5" fmla="*/ 71 h 413"/>
                  <a:gd name="T6" fmla="*/ 169 w 221"/>
                  <a:gd name="T7" fmla="*/ 54 h 413"/>
                  <a:gd name="T8" fmla="*/ 148 w 221"/>
                  <a:gd name="T9" fmla="*/ 34 h 413"/>
                  <a:gd name="T10" fmla="*/ 134 w 221"/>
                  <a:gd name="T11" fmla="*/ 24 h 413"/>
                  <a:gd name="T12" fmla="*/ 121 w 221"/>
                  <a:gd name="T13" fmla="*/ 16 h 413"/>
                  <a:gd name="T14" fmla="*/ 106 w 221"/>
                  <a:gd name="T15" fmla="*/ 7 h 413"/>
                  <a:gd name="T16" fmla="*/ 92 w 221"/>
                  <a:gd name="T17" fmla="*/ 2 h 413"/>
                  <a:gd name="T18" fmla="*/ 77 w 221"/>
                  <a:gd name="T19" fmla="*/ 0 h 413"/>
                  <a:gd name="T20" fmla="*/ 69 w 221"/>
                  <a:gd name="T21" fmla="*/ 2 h 413"/>
                  <a:gd name="T22" fmla="*/ 62 w 221"/>
                  <a:gd name="T23" fmla="*/ 2 h 413"/>
                  <a:gd name="T24" fmla="*/ 55 w 221"/>
                  <a:gd name="T25" fmla="*/ 6 h 413"/>
                  <a:gd name="T26" fmla="*/ 49 w 221"/>
                  <a:gd name="T27" fmla="*/ 9 h 413"/>
                  <a:gd name="T28" fmla="*/ 42 w 221"/>
                  <a:gd name="T29" fmla="*/ 14 h 413"/>
                  <a:gd name="T30" fmla="*/ 35 w 221"/>
                  <a:gd name="T31" fmla="*/ 21 h 413"/>
                  <a:gd name="T32" fmla="*/ 29 w 221"/>
                  <a:gd name="T33" fmla="*/ 29 h 413"/>
                  <a:gd name="T34" fmla="*/ 23 w 221"/>
                  <a:gd name="T35" fmla="*/ 39 h 413"/>
                  <a:gd name="T36" fmla="*/ 17 w 221"/>
                  <a:gd name="T37" fmla="*/ 49 h 413"/>
                  <a:gd name="T38" fmla="*/ 12 w 221"/>
                  <a:gd name="T39" fmla="*/ 63 h 413"/>
                  <a:gd name="T40" fmla="*/ 12 w 221"/>
                  <a:gd name="T41" fmla="*/ 63 h 413"/>
                  <a:gd name="T42" fmla="*/ 7 w 221"/>
                  <a:gd name="T43" fmla="*/ 79 h 413"/>
                  <a:gd name="T44" fmla="*/ 3 w 221"/>
                  <a:gd name="T45" fmla="*/ 94 h 413"/>
                  <a:gd name="T46" fmla="*/ 2 w 221"/>
                  <a:gd name="T47" fmla="*/ 113 h 413"/>
                  <a:gd name="T48" fmla="*/ 0 w 221"/>
                  <a:gd name="T49" fmla="*/ 130 h 413"/>
                  <a:gd name="T50" fmla="*/ 0 w 221"/>
                  <a:gd name="T51" fmla="*/ 148 h 413"/>
                  <a:gd name="T52" fmla="*/ 2 w 221"/>
                  <a:gd name="T53" fmla="*/ 167 h 413"/>
                  <a:gd name="T54" fmla="*/ 5 w 221"/>
                  <a:gd name="T55" fmla="*/ 203 h 413"/>
                  <a:gd name="T56" fmla="*/ 13 w 221"/>
                  <a:gd name="T57" fmla="*/ 242 h 413"/>
                  <a:gd name="T58" fmla="*/ 25 w 221"/>
                  <a:gd name="T59" fmla="*/ 277 h 413"/>
                  <a:gd name="T60" fmla="*/ 40 w 221"/>
                  <a:gd name="T61" fmla="*/ 311 h 413"/>
                  <a:gd name="T62" fmla="*/ 57 w 221"/>
                  <a:gd name="T63" fmla="*/ 341 h 413"/>
                  <a:gd name="T64" fmla="*/ 65 w 221"/>
                  <a:gd name="T65" fmla="*/ 354 h 413"/>
                  <a:gd name="T66" fmla="*/ 75 w 221"/>
                  <a:gd name="T67" fmla="*/ 368 h 413"/>
                  <a:gd name="T68" fmla="*/ 84 w 221"/>
                  <a:gd name="T69" fmla="*/ 378 h 413"/>
                  <a:gd name="T70" fmla="*/ 94 w 221"/>
                  <a:gd name="T71" fmla="*/ 388 h 413"/>
                  <a:gd name="T72" fmla="*/ 106 w 221"/>
                  <a:gd name="T73" fmla="*/ 396 h 413"/>
                  <a:gd name="T74" fmla="*/ 116 w 221"/>
                  <a:gd name="T75" fmla="*/ 403 h 413"/>
                  <a:gd name="T76" fmla="*/ 126 w 221"/>
                  <a:gd name="T77" fmla="*/ 408 h 413"/>
                  <a:gd name="T78" fmla="*/ 138 w 221"/>
                  <a:gd name="T79" fmla="*/ 411 h 413"/>
                  <a:gd name="T80" fmla="*/ 148 w 221"/>
                  <a:gd name="T81" fmla="*/ 413 h 413"/>
                  <a:gd name="T82" fmla="*/ 159 w 221"/>
                  <a:gd name="T83" fmla="*/ 411 h 413"/>
                  <a:gd name="T84" fmla="*/ 169 w 221"/>
                  <a:gd name="T85" fmla="*/ 408 h 413"/>
                  <a:gd name="T86" fmla="*/ 181 w 221"/>
                  <a:gd name="T87" fmla="*/ 403 h 413"/>
                  <a:gd name="T88" fmla="*/ 191 w 221"/>
                  <a:gd name="T89" fmla="*/ 395 h 413"/>
                  <a:gd name="T90" fmla="*/ 201 w 221"/>
                  <a:gd name="T91" fmla="*/ 383 h 413"/>
                  <a:gd name="T92" fmla="*/ 213 w 221"/>
                  <a:gd name="T93" fmla="*/ 370 h 413"/>
                  <a:gd name="T94" fmla="*/ 221 w 221"/>
                  <a:gd name="T95" fmla="*/ 354 h 413"/>
                  <a:gd name="T96" fmla="*/ 221 w 221"/>
                  <a:gd name="T97" fmla="*/ 354 h 413"/>
                  <a:gd name="T98" fmla="*/ 216 w 221"/>
                  <a:gd name="T99" fmla="*/ 333 h 413"/>
                  <a:gd name="T100" fmla="*/ 211 w 221"/>
                  <a:gd name="T101" fmla="*/ 307 h 413"/>
                  <a:gd name="T102" fmla="*/ 205 w 221"/>
                  <a:gd name="T103" fmla="*/ 274 h 413"/>
                  <a:gd name="T104" fmla="*/ 198 w 221"/>
                  <a:gd name="T105" fmla="*/ 234 h 413"/>
                  <a:gd name="T106" fmla="*/ 193 w 221"/>
                  <a:gd name="T107" fmla="*/ 187 h 413"/>
                  <a:gd name="T108" fmla="*/ 190 w 221"/>
                  <a:gd name="T109" fmla="*/ 135 h 413"/>
                  <a:gd name="T110" fmla="*/ 191 w 221"/>
                  <a:gd name="T111" fmla="*/ 78 h 413"/>
                  <a:gd name="T112" fmla="*/ 191 w 221"/>
                  <a:gd name="T113" fmla="*/ 7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413">
                    <a:moveTo>
                      <a:pt x="191" y="78"/>
                    </a:moveTo>
                    <a:lnTo>
                      <a:pt x="191" y="78"/>
                    </a:lnTo>
                    <a:lnTo>
                      <a:pt x="185" y="71"/>
                    </a:lnTo>
                    <a:lnTo>
                      <a:pt x="169" y="54"/>
                    </a:lnTo>
                    <a:lnTo>
                      <a:pt x="148" y="34"/>
                    </a:lnTo>
                    <a:lnTo>
                      <a:pt x="134" y="24"/>
                    </a:lnTo>
                    <a:lnTo>
                      <a:pt x="121" y="16"/>
                    </a:lnTo>
                    <a:lnTo>
                      <a:pt x="106" y="7"/>
                    </a:lnTo>
                    <a:lnTo>
                      <a:pt x="92" y="2"/>
                    </a:lnTo>
                    <a:lnTo>
                      <a:pt x="77" y="0"/>
                    </a:lnTo>
                    <a:lnTo>
                      <a:pt x="69" y="2"/>
                    </a:lnTo>
                    <a:lnTo>
                      <a:pt x="62" y="2"/>
                    </a:lnTo>
                    <a:lnTo>
                      <a:pt x="55" y="6"/>
                    </a:lnTo>
                    <a:lnTo>
                      <a:pt x="49" y="9"/>
                    </a:lnTo>
                    <a:lnTo>
                      <a:pt x="42" y="14"/>
                    </a:lnTo>
                    <a:lnTo>
                      <a:pt x="35" y="21"/>
                    </a:lnTo>
                    <a:lnTo>
                      <a:pt x="29" y="29"/>
                    </a:lnTo>
                    <a:lnTo>
                      <a:pt x="23" y="39"/>
                    </a:lnTo>
                    <a:lnTo>
                      <a:pt x="17" y="49"/>
                    </a:lnTo>
                    <a:lnTo>
                      <a:pt x="12" y="63"/>
                    </a:lnTo>
                    <a:lnTo>
                      <a:pt x="12" y="63"/>
                    </a:lnTo>
                    <a:lnTo>
                      <a:pt x="7" y="79"/>
                    </a:lnTo>
                    <a:lnTo>
                      <a:pt x="3" y="94"/>
                    </a:lnTo>
                    <a:lnTo>
                      <a:pt x="2" y="113"/>
                    </a:lnTo>
                    <a:lnTo>
                      <a:pt x="0" y="130"/>
                    </a:lnTo>
                    <a:lnTo>
                      <a:pt x="0" y="148"/>
                    </a:lnTo>
                    <a:lnTo>
                      <a:pt x="2" y="167"/>
                    </a:lnTo>
                    <a:lnTo>
                      <a:pt x="5" y="203"/>
                    </a:lnTo>
                    <a:lnTo>
                      <a:pt x="13" y="242"/>
                    </a:lnTo>
                    <a:lnTo>
                      <a:pt x="25" y="277"/>
                    </a:lnTo>
                    <a:lnTo>
                      <a:pt x="40" y="311"/>
                    </a:lnTo>
                    <a:lnTo>
                      <a:pt x="57" y="341"/>
                    </a:lnTo>
                    <a:lnTo>
                      <a:pt x="65" y="354"/>
                    </a:lnTo>
                    <a:lnTo>
                      <a:pt x="75" y="368"/>
                    </a:lnTo>
                    <a:lnTo>
                      <a:pt x="84" y="378"/>
                    </a:lnTo>
                    <a:lnTo>
                      <a:pt x="94" y="388"/>
                    </a:lnTo>
                    <a:lnTo>
                      <a:pt x="106" y="396"/>
                    </a:lnTo>
                    <a:lnTo>
                      <a:pt x="116" y="403"/>
                    </a:lnTo>
                    <a:lnTo>
                      <a:pt x="126" y="408"/>
                    </a:lnTo>
                    <a:lnTo>
                      <a:pt x="138" y="411"/>
                    </a:lnTo>
                    <a:lnTo>
                      <a:pt x="148" y="413"/>
                    </a:lnTo>
                    <a:lnTo>
                      <a:pt x="159" y="411"/>
                    </a:lnTo>
                    <a:lnTo>
                      <a:pt x="169" y="408"/>
                    </a:lnTo>
                    <a:lnTo>
                      <a:pt x="181" y="403"/>
                    </a:lnTo>
                    <a:lnTo>
                      <a:pt x="191" y="395"/>
                    </a:lnTo>
                    <a:lnTo>
                      <a:pt x="201" y="383"/>
                    </a:lnTo>
                    <a:lnTo>
                      <a:pt x="213" y="370"/>
                    </a:lnTo>
                    <a:lnTo>
                      <a:pt x="221" y="354"/>
                    </a:lnTo>
                    <a:lnTo>
                      <a:pt x="221" y="354"/>
                    </a:lnTo>
                    <a:lnTo>
                      <a:pt x="216" y="333"/>
                    </a:lnTo>
                    <a:lnTo>
                      <a:pt x="211" y="307"/>
                    </a:lnTo>
                    <a:lnTo>
                      <a:pt x="205" y="274"/>
                    </a:lnTo>
                    <a:lnTo>
                      <a:pt x="198" y="234"/>
                    </a:lnTo>
                    <a:lnTo>
                      <a:pt x="193" y="187"/>
                    </a:lnTo>
                    <a:lnTo>
                      <a:pt x="190" y="135"/>
                    </a:lnTo>
                    <a:lnTo>
                      <a:pt x="191" y="78"/>
                    </a:lnTo>
                    <a:lnTo>
                      <a:pt x="191" y="78"/>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2" name="Freeform 14"/>
              <p:cNvSpPr/>
              <p:nvPr>
                <p:custDataLst>
                  <p:tags r:id="rId22"/>
                </p:custDataLst>
              </p:nvPr>
            </p:nvSpPr>
            <p:spPr bwMode="auto">
              <a:xfrm>
                <a:off x="3455988" y="1974850"/>
                <a:ext cx="74613" cy="150813"/>
              </a:xfrm>
              <a:custGeom>
                <a:avLst/>
                <a:gdLst>
                  <a:gd name="T0" fmla="*/ 94 w 94"/>
                  <a:gd name="T1" fmla="*/ 191 h 191"/>
                  <a:gd name="T2" fmla="*/ 94 w 94"/>
                  <a:gd name="T3" fmla="*/ 191 h 191"/>
                  <a:gd name="T4" fmla="*/ 94 w 94"/>
                  <a:gd name="T5" fmla="*/ 181 h 191"/>
                  <a:gd name="T6" fmla="*/ 89 w 94"/>
                  <a:gd name="T7" fmla="*/ 157 h 191"/>
                  <a:gd name="T8" fmla="*/ 85 w 94"/>
                  <a:gd name="T9" fmla="*/ 142 h 191"/>
                  <a:gd name="T10" fmla="*/ 80 w 94"/>
                  <a:gd name="T11" fmla="*/ 129 h 191"/>
                  <a:gd name="T12" fmla="*/ 74 w 94"/>
                  <a:gd name="T13" fmla="*/ 115 h 191"/>
                  <a:gd name="T14" fmla="*/ 69 w 94"/>
                  <a:gd name="T15" fmla="*/ 110 h 191"/>
                  <a:gd name="T16" fmla="*/ 63 w 94"/>
                  <a:gd name="T17" fmla="*/ 107 h 191"/>
                  <a:gd name="T18" fmla="*/ 63 w 94"/>
                  <a:gd name="T19" fmla="*/ 107 h 191"/>
                  <a:gd name="T20" fmla="*/ 55 w 94"/>
                  <a:gd name="T21" fmla="*/ 97 h 191"/>
                  <a:gd name="T22" fmla="*/ 50 w 94"/>
                  <a:gd name="T23" fmla="*/ 87 h 191"/>
                  <a:gd name="T24" fmla="*/ 47 w 94"/>
                  <a:gd name="T25" fmla="*/ 77 h 191"/>
                  <a:gd name="T26" fmla="*/ 47 w 94"/>
                  <a:gd name="T27" fmla="*/ 67 h 191"/>
                  <a:gd name="T28" fmla="*/ 47 w 94"/>
                  <a:gd name="T29" fmla="*/ 57 h 191"/>
                  <a:gd name="T30" fmla="*/ 48 w 94"/>
                  <a:gd name="T31" fmla="*/ 48 h 191"/>
                  <a:gd name="T32" fmla="*/ 53 w 94"/>
                  <a:gd name="T33" fmla="*/ 35 h 191"/>
                  <a:gd name="T34" fmla="*/ 53 w 94"/>
                  <a:gd name="T35" fmla="*/ 35 h 191"/>
                  <a:gd name="T36" fmla="*/ 53 w 94"/>
                  <a:gd name="T37" fmla="*/ 30 h 191"/>
                  <a:gd name="T38" fmla="*/ 52 w 94"/>
                  <a:gd name="T39" fmla="*/ 25 h 191"/>
                  <a:gd name="T40" fmla="*/ 48 w 94"/>
                  <a:gd name="T41" fmla="*/ 18 h 191"/>
                  <a:gd name="T42" fmla="*/ 42 w 94"/>
                  <a:gd name="T43" fmla="*/ 13 h 191"/>
                  <a:gd name="T44" fmla="*/ 30 w 94"/>
                  <a:gd name="T45" fmla="*/ 3 h 191"/>
                  <a:gd name="T46" fmla="*/ 25 w 94"/>
                  <a:gd name="T47" fmla="*/ 0 h 191"/>
                  <a:gd name="T48" fmla="*/ 20 w 94"/>
                  <a:gd name="T49" fmla="*/ 0 h 191"/>
                  <a:gd name="T50" fmla="*/ 20 w 94"/>
                  <a:gd name="T51" fmla="*/ 0 h 191"/>
                  <a:gd name="T52" fmla="*/ 16 w 94"/>
                  <a:gd name="T53" fmla="*/ 0 h 191"/>
                  <a:gd name="T54" fmla="*/ 15 w 94"/>
                  <a:gd name="T55" fmla="*/ 3 h 191"/>
                  <a:gd name="T56" fmla="*/ 10 w 94"/>
                  <a:gd name="T57" fmla="*/ 10 h 191"/>
                  <a:gd name="T58" fmla="*/ 6 w 94"/>
                  <a:gd name="T59" fmla="*/ 20 h 191"/>
                  <a:gd name="T60" fmla="*/ 3 w 94"/>
                  <a:gd name="T61" fmla="*/ 33 h 191"/>
                  <a:gd name="T62" fmla="*/ 1 w 94"/>
                  <a:gd name="T63" fmla="*/ 50 h 191"/>
                  <a:gd name="T64" fmla="*/ 0 w 94"/>
                  <a:gd name="T65" fmla="*/ 65 h 191"/>
                  <a:gd name="T66" fmla="*/ 0 w 94"/>
                  <a:gd name="T67" fmla="*/ 82 h 191"/>
                  <a:gd name="T68" fmla="*/ 1 w 94"/>
                  <a:gd name="T69" fmla="*/ 99 h 191"/>
                  <a:gd name="T70" fmla="*/ 1 w 94"/>
                  <a:gd name="T71" fmla="*/ 99 h 191"/>
                  <a:gd name="T72" fmla="*/ 6 w 94"/>
                  <a:gd name="T73" fmla="*/ 124 h 191"/>
                  <a:gd name="T74" fmla="*/ 11 w 94"/>
                  <a:gd name="T75" fmla="*/ 139 h 191"/>
                  <a:gd name="T76" fmla="*/ 15 w 94"/>
                  <a:gd name="T77" fmla="*/ 144 h 191"/>
                  <a:gd name="T78" fmla="*/ 18 w 94"/>
                  <a:gd name="T79" fmla="*/ 147 h 191"/>
                  <a:gd name="T80" fmla="*/ 23 w 94"/>
                  <a:gd name="T81" fmla="*/ 149 h 191"/>
                  <a:gd name="T82" fmla="*/ 27 w 94"/>
                  <a:gd name="T83" fmla="*/ 151 h 191"/>
                  <a:gd name="T84" fmla="*/ 27 w 94"/>
                  <a:gd name="T85" fmla="*/ 151 h 191"/>
                  <a:gd name="T86" fmla="*/ 38 w 94"/>
                  <a:gd name="T87" fmla="*/ 149 h 191"/>
                  <a:gd name="T88" fmla="*/ 45 w 94"/>
                  <a:gd name="T89" fmla="*/ 147 h 191"/>
                  <a:gd name="T90" fmla="*/ 53 w 94"/>
                  <a:gd name="T91" fmla="*/ 149 h 191"/>
                  <a:gd name="T92" fmla="*/ 62 w 94"/>
                  <a:gd name="T93" fmla="*/ 152 h 191"/>
                  <a:gd name="T94" fmla="*/ 70 w 94"/>
                  <a:gd name="T95" fmla="*/ 159 h 191"/>
                  <a:gd name="T96" fmla="*/ 82 w 94"/>
                  <a:gd name="T97" fmla="*/ 172 h 191"/>
                  <a:gd name="T98" fmla="*/ 94 w 94"/>
                  <a:gd name="T99" fmla="*/ 191 h 191"/>
                  <a:gd name="T100" fmla="*/ 94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94" y="191"/>
                    </a:moveTo>
                    <a:lnTo>
                      <a:pt x="94" y="191"/>
                    </a:lnTo>
                    <a:lnTo>
                      <a:pt x="94" y="181"/>
                    </a:lnTo>
                    <a:lnTo>
                      <a:pt x="89" y="157"/>
                    </a:lnTo>
                    <a:lnTo>
                      <a:pt x="85" y="142"/>
                    </a:lnTo>
                    <a:lnTo>
                      <a:pt x="80" y="129"/>
                    </a:lnTo>
                    <a:lnTo>
                      <a:pt x="74" y="115"/>
                    </a:lnTo>
                    <a:lnTo>
                      <a:pt x="69" y="110"/>
                    </a:lnTo>
                    <a:lnTo>
                      <a:pt x="63" y="107"/>
                    </a:lnTo>
                    <a:lnTo>
                      <a:pt x="63" y="107"/>
                    </a:lnTo>
                    <a:lnTo>
                      <a:pt x="55" y="97"/>
                    </a:lnTo>
                    <a:lnTo>
                      <a:pt x="50" y="87"/>
                    </a:lnTo>
                    <a:lnTo>
                      <a:pt x="47" y="77"/>
                    </a:lnTo>
                    <a:lnTo>
                      <a:pt x="47" y="67"/>
                    </a:lnTo>
                    <a:lnTo>
                      <a:pt x="47" y="57"/>
                    </a:lnTo>
                    <a:lnTo>
                      <a:pt x="48" y="48"/>
                    </a:lnTo>
                    <a:lnTo>
                      <a:pt x="53" y="35"/>
                    </a:lnTo>
                    <a:lnTo>
                      <a:pt x="53" y="35"/>
                    </a:lnTo>
                    <a:lnTo>
                      <a:pt x="53" y="30"/>
                    </a:lnTo>
                    <a:lnTo>
                      <a:pt x="52" y="25"/>
                    </a:lnTo>
                    <a:lnTo>
                      <a:pt x="48" y="18"/>
                    </a:lnTo>
                    <a:lnTo>
                      <a:pt x="42" y="13"/>
                    </a:lnTo>
                    <a:lnTo>
                      <a:pt x="30" y="3"/>
                    </a:lnTo>
                    <a:lnTo>
                      <a:pt x="25" y="0"/>
                    </a:lnTo>
                    <a:lnTo>
                      <a:pt x="20" y="0"/>
                    </a:lnTo>
                    <a:lnTo>
                      <a:pt x="20" y="0"/>
                    </a:lnTo>
                    <a:lnTo>
                      <a:pt x="16" y="0"/>
                    </a:lnTo>
                    <a:lnTo>
                      <a:pt x="15" y="3"/>
                    </a:lnTo>
                    <a:lnTo>
                      <a:pt x="10" y="10"/>
                    </a:lnTo>
                    <a:lnTo>
                      <a:pt x="6" y="20"/>
                    </a:lnTo>
                    <a:lnTo>
                      <a:pt x="3" y="33"/>
                    </a:lnTo>
                    <a:lnTo>
                      <a:pt x="1" y="50"/>
                    </a:lnTo>
                    <a:lnTo>
                      <a:pt x="0" y="65"/>
                    </a:lnTo>
                    <a:lnTo>
                      <a:pt x="0" y="82"/>
                    </a:lnTo>
                    <a:lnTo>
                      <a:pt x="1" y="99"/>
                    </a:lnTo>
                    <a:lnTo>
                      <a:pt x="1" y="99"/>
                    </a:lnTo>
                    <a:lnTo>
                      <a:pt x="6" y="124"/>
                    </a:lnTo>
                    <a:lnTo>
                      <a:pt x="11" y="139"/>
                    </a:lnTo>
                    <a:lnTo>
                      <a:pt x="15" y="144"/>
                    </a:lnTo>
                    <a:lnTo>
                      <a:pt x="18" y="147"/>
                    </a:lnTo>
                    <a:lnTo>
                      <a:pt x="23" y="149"/>
                    </a:lnTo>
                    <a:lnTo>
                      <a:pt x="27" y="151"/>
                    </a:lnTo>
                    <a:lnTo>
                      <a:pt x="27" y="151"/>
                    </a:lnTo>
                    <a:lnTo>
                      <a:pt x="38" y="149"/>
                    </a:lnTo>
                    <a:lnTo>
                      <a:pt x="45" y="147"/>
                    </a:lnTo>
                    <a:lnTo>
                      <a:pt x="53" y="149"/>
                    </a:lnTo>
                    <a:lnTo>
                      <a:pt x="62" y="152"/>
                    </a:lnTo>
                    <a:lnTo>
                      <a:pt x="70" y="159"/>
                    </a:lnTo>
                    <a:lnTo>
                      <a:pt x="82" y="172"/>
                    </a:lnTo>
                    <a:lnTo>
                      <a:pt x="94" y="191"/>
                    </a:lnTo>
                    <a:lnTo>
                      <a:pt x="94"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3" name="Freeform 15"/>
              <p:cNvSpPr/>
              <p:nvPr>
                <p:custDataLst>
                  <p:tags r:id="rId23"/>
                </p:custDataLst>
              </p:nvPr>
            </p:nvSpPr>
            <p:spPr bwMode="auto">
              <a:xfrm>
                <a:off x="4535488" y="1885950"/>
                <a:ext cx="177800" cy="327025"/>
              </a:xfrm>
              <a:custGeom>
                <a:avLst/>
                <a:gdLst>
                  <a:gd name="T0" fmla="*/ 32 w 223"/>
                  <a:gd name="T1" fmla="*/ 77 h 413"/>
                  <a:gd name="T2" fmla="*/ 32 w 223"/>
                  <a:gd name="T3" fmla="*/ 77 h 413"/>
                  <a:gd name="T4" fmla="*/ 38 w 223"/>
                  <a:gd name="T5" fmla="*/ 71 h 413"/>
                  <a:gd name="T6" fmla="*/ 53 w 223"/>
                  <a:gd name="T7" fmla="*/ 54 h 413"/>
                  <a:gd name="T8" fmla="*/ 75 w 223"/>
                  <a:gd name="T9" fmla="*/ 34 h 413"/>
                  <a:gd name="T10" fmla="*/ 89 w 223"/>
                  <a:gd name="T11" fmla="*/ 24 h 413"/>
                  <a:gd name="T12" fmla="*/ 102 w 223"/>
                  <a:gd name="T13" fmla="*/ 15 h 413"/>
                  <a:gd name="T14" fmla="*/ 117 w 223"/>
                  <a:gd name="T15" fmla="*/ 7 h 413"/>
                  <a:gd name="T16" fmla="*/ 132 w 223"/>
                  <a:gd name="T17" fmla="*/ 2 h 413"/>
                  <a:gd name="T18" fmla="*/ 146 w 223"/>
                  <a:gd name="T19" fmla="*/ 0 h 413"/>
                  <a:gd name="T20" fmla="*/ 154 w 223"/>
                  <a:gd name="T21" fmla="*/ 2 h 413"/>
                  <a:gd name="T22" fmla="*/ 161 w 223"/>
                  <a:gd name="T23" fmla="*/ 2 h 413"/>
                  <a:gd name="T24" fmla="*/ 167 w 223"/>
                  <a:gd name="T25" fmla="*/ 5 h 413"/>
                  <a:gd name="T26" fmla="*/ 176 w 223"/>
                  <a:gd name="T27" fmla="*/ 9 h 413"/>
                  <a:gd name="T28" fmla="*/ 183 w 223"/>
                  <a:gd name="T29" fmla="*/ 14 h 413"/>
                  <a:gd name="T30" fmla="*/ 188 w 223"/>
                  <a:gd name="T31" fmla="*/ 20 h 413"/>
                  <a:gd name="T32" fmla="*/ 194 w 223"/>
                  <a:gd name="T33" fmla="*/ 29 h 413"/>
                  <a:gd name="T34" fmla="*/ 201 w 223"/>
                  <a:gd name="T35" fmla="*/ 39 h 413"/>
                  <a:gd name="T36" fmla="*/ 206 w 223"/>
                  <a:gd name="T37" fmla="*/ 50 h 413"/>
                  <a:gd name="T38" fmla="*/ 211 w 223"/>
                  <a:gd name="T39" fmla="*/ 62 h 413"/>
                  <a:gd name="T40" fmla="*/ 211 w 223"/>
                  <a:gd name="T41" fmla="*/ 62 h 413"/>
                  <a:gd name="T42" fmla="*/ 216 w 223"/>
                  <a:gd name="T43" fmla="*/ 79 h 413"/>
                  <a:gd name="T44" fmla="*/ 220 w 223"/>
                  <a:gd name="T45" fmla="*/ 96 h 413"/>
                  <a:gd name="T46" fmla="*/ 221 w 223"/>
                  <a:gd name="T47" fmla="*/ 113 h 413"/>
                  <a:gd name="T48" fmla="*/ 223 w 223"/>
                  <a:gd name="T49" fmla="*/ 129 h 413"/>
                  <a:gd name="T50" fmla="*/ 223 w 223"/>
                  <a:gd name="T51" fmla="*/ 148 h 413"/>
                  <a:gd name="T52" fmla="*/ 221 w 223"/>
                  <a:gd name="T53" fmla="*/ 166 h 413"/>
                  <a:gd name="T54" fmla="*/ 216 w 223"/>
                  <a:gd name="T55" fmla="*/ 205 h 413"/>
                  <a:gd name="T56" fmla="*/ 208 w 223"/>
                  <a:gd name="T57" fmla="*/ 242 h 413"/>
                  <a:gd name="T58" fmla="*/ 198 w 223"/>
                  <a:gd name="T59" fmla="*/ 277 h 413"/>
                  <a:gd name="T60" fmla="*/ 183 w 223"/>
                  <a:gd name="T61" fmla="*/ 311 h 413"/>
                  <a:gd name="T62" fmla="*/ 166 w 223"/>
                  <a:gd name="T63" fmla="*/ 341 h 413"/>
                  <a:gd name="T64" fmla="*/ 157 w 223"/>
                  <a:gd name="T65" fmla="*/ 354 h 413"/>
                  <a:gd name="T66" fmla="*/ 147 w 223"/>
                  <a:gd name="T67" fmla="*/ 368 h 413"/>
                  <a:gd name="T68" fmla="*/ 137 w 223"/>
                  <a:gd name="T69" fmla="*/ 378 h 413"/>
                  <a:gd name="T70" fmla="*/ 127 w 223"/>
                  <a:gd name="T71" fmla="*/ 388 h 413"/>
                  <a:gd name="T72" fmla="*/ 117 w 223"/>
                  <a:gd name="T73" fmla="*/ 396 h 413"/>
                  <a:gd name="T74" fmla="*/ 107 w 223"/>
                  <a:gd name="T75" fmla="*/ 403 h 413"/>
                  <a:gd name="T76" fmla="*/ 95 w 223"/>
                  <a:gd name="T77" fmla="*/ 408 h 413"/>
                  <a:gd name="T78" fmla="*/ 85 w 223"/>
                  <a:gd name="T79" fmla="*/ 411 h 413"/>
                  <a:gd name="T80" fmla="*/ 74 w 223"/>
                  <a:gd name="T81" fmla="*/ 413 h 413"/>
                  <a:gd name="T82" fmla="*/ 63 w 223"/>
                  <a:gd name="T83" fmla="*/ 411 h 413"/>
                  <a:gd name="T84" fmla="*/ 52 w 223"/>
                  <a:gd name="T85" fmla="*/ 408 h 413"/>
                  <a:gd name="T86" fmla="*/ 42 w 223"/>
                  <a:gd name="T87" fmla="*/ 403 h 413"/>
                  <a:gd name="T88" fmla="*/ 32 w 223"/>
                  <a:gd name="T89" fmla="*/ 394 h 413"/>
                  <a:gd name="T90" fmla="*/ 20 w 223"/>
                  <a:gd name="T91" fmla="*/ 383 h 413"/>
                  <a:gd name="T92" fmla="*/ 10 w 223"/>
                  <a:gd name="T93" fmla="*/ 369 h 413"/>
                  <a:gd name="T94" fmla="*/ 0 w 223"/>
                  <a:gd name="T95" fmla="*/ 352 h 413"/>
                  <a:gd name="T96" fmla="*/ 0 w 223"/>
                  <a:gd name="T97" fmla="*/ 352 h 413"/>
                  <a:gd name="T98" fmla="*/ 6 w 223"/>
                  <a:gd name="T99" fmla="*/ 332 h 413"/>
                  <a:gd name="T100" fmla="*/ 11 w 223"/>
                  <a:gd name="T101" fmla="*/ 307 h 413"/>
                  <a:gd name="T102" fmla="*/ 18 w 223"/>
                  <a:gd name="T103" fmla="*/ 274 h 413"/>
                  <a:gd name="T104" fmla="*/ 25 w 223"/>
                  <a:gd name="T105" fmla="*/ 233 h 413"/>
                  <a:gd name="T106" fmla="*/ 30 w 223"/>
                  <a:gd name="T107" fmla="*/ 186 h 413"/>
                  <a:gd name="T108" fmla="*/ 33 w 223"/>
                  <a:gd name="T109" fmla="*/ 134 h 413"/>
                  <a:gd name="T110" fmla="*/ 32 w 223"/>
                  <a:gd name="T111" fmla="*/ 77 h 413"/>
                  <a:gd name="T112" fmla="*/ 32 w 223"/>
                  <a:gd name="T113" fmla="*/ 7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 h="413">
                    <a:moveTo>
                      <a:pt x="32" y="77"/>
                    </a:moveTo>
                    <a:lnTo>
                      <a:pt x="32" y="77"/>
                    </a:lnTo>
                    <a:lnTo>
                      <a:pt x="38" y="71"/>
                    </a:lnTo>
                    <a:lnTo>
                      <a:pt x="53" y="54"/>
                    </a:lnTo>
                    <a:lnTo>
                      <a:pt x="75" y="34"/>
                    </a:lnTo>
                    <a:lnTo>
                      <a:pt x="89" y="24"/>
                    </a:lnTo>
                    <a:lnTo>
                      <a:pt x="102" y="15"/>
                    </a:lnTo>
                    <a:lnTo>
                      <a:pt x="117" y="7"/>
                    </a:lnTo>
                    <a:lnTo>
                      <a:pt x="132" y="2"/>
                    </a:lnTo>
                    <a:lnTo>
                      <a:pt x="146" y="0"/>
                    </a:lnTo>
                    <a:lnTo>
                      <a:pt x="154" y="2"/>
                    </a:lnTo>
                    <a:lnTo>
                      <a:pt x="161" y="2"/>
                    </a:lnTo>
                    <a:lnTo>
                      <a:pt x="167" y="5"/>
                    </a:lnTo>
                    <a:lnTo>
                      <a:pt x="176" y="9"/>
                    </a:lnTo>
                    <a:lnTo>
                      <a:pt x="183" y="14"/>
                    </a:lnTo>
                    <a:lnTo>
                      <a:pt x="188" y="20"/>
                    </a:lnTo>
                    <a:lnTo>
                      <a:pt x="194" y="29"/>
                    </a:lnTo>
                    <a:lnTo>
                      <a:pt x="201" y="39"/>
                    </a:lnTo>
                    <a:lnTo>
                      <a:pt x="206" y="50"/>
                    </a:lnTo>
                    <a:lnTo>
                      <a:pt x="211" y="62"/>
                    </a:lnTo>
                    <a:lnTo>
                      <a:pt x="211" y="62"/>
                    </a:lnTo>
                    <a:lnTo>
                      <a:pt x="216" y="79"/>
                    </a:lnTo>
                    <a:lnTo>
                      <a:pt x="220" y="96"/>
                    </a:lnTo>
                    <a:lnTo>
                      <a:pt x="221" y="113"/>
                    </a:lnTo>
                    <a:lnTo>
                      <a:pt x="223" y="129"/>
                    </a:lnTo>
                    <a:lnTo>
                      <a:pt x="223" y="148"/>
                    </a:lnTo>
                    <a:lnTo>
                      <a:pt x="221" y="166"/>
                    </a:lnTo>
                    <a:lnTo>
                      <a:pt x="216" y="205"/>
                    </a:lnTo>
                    <a:lnTo>
                      <a:pt x="208" y="242"/>
                    </a:lnTo>
                    <a:lnTo>
                      <a:pt x="198" y="277"/>
                    </a:lnTo>
                    <a:lnTo>
                      <a:pt x="183" y="311"/>
                    </a:lnTo>
                    <a:lnTo>
                      <a:pt x="166" y="341"/>
                    </a:lnTo>
                    <a:lnTo>
                      <a:pt x="157" y="354"/>
                    </a:lnTo>
                    <a:lnTo>
                      <a:pt x="147" y="368"/>
                    </a:lnTo>
                    <a:lnTo>
                      <a:pt x="137" y="378"/>
                    </a:lnTo>
                    <a:lnTo>
                      <a:pt x="127" y="388"/>
                    </a:lnTo>
                    <a:lnTo>
                      <a:pt x="117" y="396"/>
                    </a:lnTo>
                    <a:lnTo>
                      <a:pt x="107" y="403"/>
                    </a:lnTo>
                    <a:lnTo>
                      <a:pt x="95" y="408"/>
                    </a:lnTo>
                    <a:lnTo>
                      <a:pt x="85" y="411"/>
                    </a:lnTo>
                    <a:lnTo>
                      <a:pt x="74" y="413"/>
                    </a:lnTo>
                    <a:lnTo>
                      <a:pt x="63" y="411"/>
                    </a:lnTo>
                    <a:lnTo>
                      <a:pt x="52" y="408"/>
                    </a:lnTo>
                    <a:lnTo>
                      <a:pt x="42" y="403"/>
                    </a:lnTo>
                    <a:lnTo>
                      <a:pt x="32" y="394"/>
                    </a:lnTo>
                    <a:lnTo>
                      <a:pt x="20" y="383"/>
                    </a:lnTo>
                    <a:lnTo>
                      <a:pt x="10" y="369"/>
                    </a:lnTo>
                    <a:lnTo>
                      <a:pt x="0" y="352"/>
                    </a:lnTo>
                    <a:lnTo>
                      <a:pt x="0" y="352"/>
                    </a:lnTo>
                    <a:lnTo>
                      <a:pt x="6" y="332"/>
                    </a:lnTo>
                    <a:lnTo>
                      <a:pt x="11" y="307"/>
                    </a:lnTo>
                    <a:lnTo>
                      <a:pt x="18" y="274"/>
                    </a:lnTo>
                    <a:lnTo>
                      <a:pt x="25" y="233"/>
                    </a:lnTo>
                    <a:lnTo>
                      <a:pt x="30" y="186"/>
                    </a:lnTo>
                    <a:lnTo>
                      <a:pt x="33" y="134"/>
                    </a:lnTo>
                    <a:lnTo>
                      <a:pt x="32" y="77"/>
                    </a:lnTo>
                    <a:lnTo>
                      <a:pt x="32" y="7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4" name="Freeform 16"/>
              <p:cNvSpPr/>
              <p:nvPr>
                <p:custDataLst>
                  <p:tags r:id="rId24"/>
                </p:custDataLst>
              </p:nvPr>
            </p:nvSpPr>
            <p:spPr bwMode="auto">
              <a:xfrm>
                <a:off x="4592638" y="1976438"/>
                <a:ext cx="74613" cy="150813"/>
              </a:xfrm>
              <a:custGeom>
                <a:avLst/>
                <a:gdLst>
                  <a:gd name="T0" fmla="*/ 0 w 94"/>
                  <a:gd name="T1" fmla="*/ 191 h 191"/>
                  <a:gd name="T2" fmla="*/ 0 w 94"/>
                  <a:gd name="T3" fmla="*/ 191 h 191"/>
                  <a:gd name="T4" fmla="*/ 0 w 94"/>
                  <a:gd name="T5" fmla="*/ 181 h 191"/>
                  <a:gd name="T6" fmla="*/ 4 w 94"/>
                  <a:gd name="T7" fmla="*/ 158 h 191"/>
                  <a:gd name="T8" fmla="*/ 9 w 94"/>
                  <a:gd name="T9" fmla="*/ 143 h 191"/>
                  <a:gd name="T10" fmla="*/ 14 w 94"/>
                  <a:gd name="T11" fmla="*/ 129 h 191"/>
                  <a:gd name="T12" fmla="*/ 20 w 94"/>
                  <a:gd name="T13" fmla="*/ 116 h 191"/>
                  <a:gd name="T14" fmla="*/ 25 w 94"/>
                  <a:gd name="T15" fmla="*/ 111 h 191"/>
                  <a:gd name="T16" fmla="*/ 30 w 94"/>
                  <a:gd name="T17" fmla="*/ 106 h 191"/>
                  <a:gd name="T18" fmla="*/ 30 w 94"/>
                  <a:gd name="T19" fmla="*/ 106 h 191"/>
                  <a:gd name="T20" fmla="*/ 39 w 94"/>
                  <a:gd name="T21" fmla="*/ 98 h 191"/>
                  <a:gd name="T22" fmla="*/ 44 w 94"/>
                  <a:gd name="T23" fmla="*/ 87 h 191"/>
                  <a:gd name="T24" fmla="*/ 47 w 94"/>
                  <a:gd name="T25" fmla="*/ 77 h 191"/>
                  <a:gd name="T26" fmla="*/ 47 w 94"/>
                  <a:gd name="T27" fmla="*/ 67 h 191"/>
                  <a:gd name="T28" fmla="*/ 47 w 94"/>
                  <a:gd name="T29" fmla="*/ 57 h 191"/>
                  <a:gd name="T30" fmla="*/ 45 w 94"/>
                  <a:gd name="T31" fmla="*/ 49 h 191"/>
                  <a:gd name="T32" fmla="*/ 40 w 94"/>
                  <a:gd name="T33" fmla="*/ 35 h 191"/>
                  <a:gd name="T34" fmla="*/ 40 w 94"/>
                  <a:gd name="T35" fmla="*/ 35 h 191"/>
                  <a:gd name="T36" fmla="*/ 40 w 94"/>
                  <a:gd name="T37" fmla="*/ 30 h 191"/>
                  <a:gd name="T38" fmla="*/ 42 w 94"/>
                  <a:gd name="T39" fmla="*/ 25 h 191"/>
                  <a:gd name="T40" fmla="*/ 47 w 94"/>
                  <a:gd name="T41" fmla="*/ 19 h 191"/>
                  <a:gd name="T42" fmla="*/ 52 w 94"/>
                  <a:gd name="T43" fmla="*/ 14 h 191"/>
                  <a:gd name="T44" fmla="*/ 64 w 94"/>
                  <a:gd name="T45" fmla="*/ 4 h 191"/>
                  <a:gd name="T46" fmla="*/ 69 w 94"/>
                  <a:gd name="T47" fmla="*/ 0 h 191"/>
                  <a:gd name="T48" fmla="*/ 76 w 94"/>
                  <a:gd name="T49" fmla="*/ 0 h 191"/>
                  <a:gd name="T50" fmla="*/ 76 w 94"/>
                  <a:gd name="T51" fmla="*/ 0 h 191"/>
                  <a:gd name="T52" fmla="*/ 77 w 94"/>
                  <a:gd name="T53" fmla="*/ 0 h 191"/>
                  <a:gd name="T54" fmla="*/ 79 w 94"/>
                  <a:gd name="T55" fmla="*/ 4 h 191"/>
                  <a:gd name="T56" fmla="*/ 84 w 94"/>
                  <a:gd name="T57" fmla="*/ 10 h 191"/>
                  <a:gd name="T58" fmla="*/ 87 w 94"/>
                  <a:gd name="T59" fmla="*/ 20 h 191"/>
                  <a:gd name="T60" fmla="*/ 91 w 94"/>
                  <a:gd name="T61" fmla="*/ 34 h 191"/>
                  <a:gd name="T62" fmla="*/ 92 w 94"/>
                  <a:gd name="T63" fmla="*/ 51 h 191"/>
                  <a:gd name="T64" fmla="*/ 94 w 94"/>
                  <a:gd name="T65" fmla="*/ 66 h 191"/>
                  <a:gd name="T66" fmla="*/ 94 w 94"/>
                  <a:gd name="T67" fmla="*/ 82 h 191"/>
                  <a:gd name="T68" fmla="*/ 92 w 94"/>
                  <a:gd name="T69" fmla="*/ 99 h 191"/>
                  <a:gd name="T70" fmla="*/ 92 w 94"/>
                  <a:gd name="T71" fmla="*/ 99 h 191"/>
                  <a:gd name="T72" fmla="*/ 87 w 94"/>
                  <a:gd name="T73" fmla="*/ 124 h 191"/>
                  <a:gd name="T74" fmla="*/ 81 w 94"/>
                  <a:gd name="T75" fmla="*/ 139 h 191"/>
                  <a:gd name="T76" fmla="*/ 79 w 94"/>
                  <a:gd name="T77" fmla="*/ 145 h 191"/>
                  <a:gd name="T78" fmla="*/ 76 w 94"/>
                  <a:gd name="T79" fmla="*/ 148 h 191"/>
                  <a:gd name="T80" fmla="*/ 71 w 94"/>
                  <a:gd name="T81" fmla="*/ 150 h 191"/>
                  <a:gd name="T82" fmla="*/ 67 w 94"/>
                  <a:gd name="T83" fmla="*/ 151 h 191"/>
                  <a:gd name="T84" fmla="*/ 67 w 94"/>
                  <a:gd name="T85" fmla="*/ 151 h 191"/>
                  <a:gd name="T86" fmla="*/ 56 w 94"/>
                  <a:gd name="T87" fmla="*/ 150 h 191"/>
                  <a:gd name="T88" fmla="*/ 49 w 94"/>
                  <a:gd name="T89" fmla="*/ 148 h 191"/>
                  <a:gd name="T90" fmla="*/ 40 w 94"/>
                  <a:gd name="T91" fmla="*/ 150 h 191"/>
                  <a:gd name="T92" fmla="*/ 32 w 94"/>
                  <a:gd name="T93" fmla="*/ 153 h 191"/>
                  <a:gd name="T94" fmla="*/ 22 w 94"/>
                  <a:gd name="T95" fmla="*/ 160 h 191"/>
                  <a:gd name="T96" fmla="*/ 12 w 94"/>
                  <a:gd name="T97" fmla="*/ 173 h 191"/>
                  <a:gd name="T98" fmla="*/ 0 w 94"/>
                  <a:gd name="T99" fmla="*/ 191 h 191"/>
                  <a:gd name="T100" fmla="*/ 0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0" y="191"/>
                    </a:moveTo>
                    <a:lnTo>
                      <a:pt x="0" y="191"/>
                    </a:lnTo>
                    <a:lnTo>
                      <a:pt x="0" y="181"/>
                    </a:lnTo>
                    <a:lnTo>
                      <a:pt x="4" y="158"/>
                    </a:lnTo>
                    <a:lnTo>
                      <a:pt x="9" y="143"/>
                    </a:lnTo>
                    <a:lnTo>
                      <a:pt x="14" y="129"/>
                    </a:lnTo>
                    <a:lnTo>
                      <a:pt x="20" y="116"/>
                    </a:lnTo>
                    <a:lnTo>
                      <a:pt x="25" y="111"/>
                    </a:lnTo>
                    <a:lnTo>
                      <a:pt x="30" y="106"/>
                    </a:lnTo>
                    <a:lnTo>
                      <a:pt x="30" y="106"/>
                    </a:lnTo>
                    <a:lnTo>
                      <a:pt x="39" y="98"/>
                    </a:lnTo>
                    <a:lnTo>
                      <a:pt x="44" y="87"/>
                    </a:lnTo>
                    <a:lnTo>
                      <a:pt x="47" y="77"/>
                    </a:lnTo>
                    <a:lnTo>
                      <a:pt x="47" y="67"/>
                    </a:lnTo>
                    <a:lnTo>
                      <a:pt x="47" y="57"/>
                    </a:lnTo>
                    <a:lnTo>
                      <a:pt x="45" y="49"/>
                    </a:lnTo>
                    <a:lnTo>
                      <a:pt x="40" y="35"/>
                    </a:lnTo>
                    <a:lnTo>
                      <a:pt x="40" y="35"/>
                    </a:lnTo>
                    <a:lnTo>
                      <a:pt x="40" y="30"/>
                    </a:lnTo>
                    <a:lnTo>
                      <a:pt x="42" y="25"/>
                    </a:lnTo>
                    <a:lnTo>
                      <a:pt x="47" y="19"/>
                    </a:lnTo>
                    <a:lnTo>
                      <a:pt x="52" y="14"/>
                    </a:lnTo>
                    <a:lnTo>
                      <a:pt x="64" y="4"/>
                    </a:lnTo>
                    <a:lnTo>
                      <a:pt x="69" y="0"/>
                    </a:lnTo>
                    <a:lnTo>
                      <a:pt x="76" y="0"/>
                    </a:lnTo>
                    <a:lnTo>
                      <a:pt x="76" y="0"/>
                    </a:lnTo>
                    <a:lnTo>
                      <a:pt x="77" y="0"/>
                    </a:lnTo>
                    <a:lnTo>
                      <a:pt x="79" y="4"/>
                    </a:lnTo>
                    <a:lnTo>
                      <a:pt x="84" y="10"/>
                    </a:lnTo>
                    <a:lnTo>
                      <a:pt x="87" y="20"/>
                    </a:lnTo>
                    <a:lnTo>
                      <a:pt x="91" y="34"/>
                    </a:lnTo>
                    <a:lnTo>
                      <a:pt x="92" y="51"/>
                    </a:lnTo>
                    <a:lnTo>
                      <a:pt x="94" y="66"/>
                    </a:lnTo>
                    <a:lnTo>
                      <a:pt x="94" y="82"/>
                    </a:lnTo>
                    <a:lnTo>
                      <a:pt x="92" y="99"/>
                    </a:lnTo>
                    <a:lnTo>
                      <a:pt x="92" y="99"/>
                    </a:lnTo>
                    <a:lnTo>
                      <a:pt x="87" y="124"/>
                    </a:lnTo>
                    <a:lnTo>
                      <a:pt x="81" y="139"/>
                    </a:lnTo>
                    <a:lnTo>
                      <a:pt x="79" y="145"/>
                    </a:lnTo>
                    <a:lnTo>
                      <a:pt x="76" y="148"/>
                    </a:lnTo>
                    <a:lnTo>
                      <a:pt x="71" y="150"/>
                    </a:lnTo>
                    <a:lnTo>
                      <a:pt x="67" y="151"/>
                    </a:lnTo>
                    <a:lnTo>
                      <a:pt x="67" y="151"/>
                    </a:lnTo>
                    <a:lnTo>
                      <a:pt x="56" y="150"/>
                    </a:lnTo>
                    <a:lnTo>
                      <a:pt x="49" y="148"/>
                    </a:lnTo>
                    <a:lnTo>
                      <a:pt x="40" y="150"/>
                    </a:lnTo>
                    <a:lnTo>
                      <a:pt x="32" y="153"/>
                    </a:lnTo>
                    <a:lnTo>
                      <a:pt x="22" y="160"/>
                    </a:lnTo>
                    <a:lnTo>
                      <a:pt x="12" y="173"/>
                    </a:lnTo>
                    <a:lnTo>
                      <a:pt x="0" y="191"/>
                    </a:lnTo>
                    <a:lnTo>
                      <a:pt x="0"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5" name="Freeform 17"/>
              <p:cNvSpPr/>
              <p:nvPr>
                <p:custDataLst>
                  <p:tags r:id="rId25"/>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6" name="Freeform 18"/>
              <p:cNvSpPr/>
              <p:nvPr>
                <p:custDataLst>
                  <p:tags r:id="rId26"/>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7" name="Freeform 19"/>
              <p:cNvSpPr/>
              <p:nvPr>
                <p:custDataLst>
                  <p:tags r:id="rId27"/>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9" name="Freeform 20"/>
              <p:cNvSpPr/>
              <p:nvPr>
                <p:custDataLst>
                  <p:tags r:id="rId28"/>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7" name="Freeform 21"/>
              <p:cNvSpPr/>
              <p:nvPr>
                <p:custDataLst>
                  <p:tags r:id="rId29"/>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8" name="Freeform 22"/>
              <p:cNvSpPr/>
              <p:nvPr>
                <p:custDataLst>
                  <p:tags r:id="rId30"/>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9" name="Freeform 23"/>
              <p:cNvSpPr/>
              <p:nvPr>
                <p:custDataLst>
                  <p:tags r:id="rId31"/>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0" name="Freeform 24"/>
              <p:cNvSpPr/>
              <p:nvPr>
                <p:custDataLst>
                  <p:tags r:id="rId32"/>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1" name="Freeform 25"/>
              <p:cNvSpPr/>
              <p:nvPr>
                <p:custDataLst>
                  <p:tags r:id="rId33"/>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2" name="Freeform 26"/>
              <p:cNvSpPr/>
              <p:nvPr>
                <p:custDataLst>
                  <p:tags r:id="rId34"/>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3" name="Freeform 27"/>
              <p:cNvSpPr/>
              <p:nvPr>
                <p:custDataLst>
                  <p:tags r:id="rId35"/>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4" name="Freeform 28"/>
              <p:cNvSpPr/>
              <p:nvPr>
                <p:custDataLst>
                  <p:tags r:id="rId36"/>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5" name="Freeform 29"/>
              <p:cNvSpPr/>
              <p:nvPr>
                <p:custDataLst>
                  <p:tags r:id="rId37"/>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6" name="Freeform 30"/>
              <p:cNvSpPr/>
              <p:nvPr>
                <p:custDataLst>
                  <p:tags r:id="rId38"/>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7" name="Freeform 31"/>
              <p:cNvSpPr/>
              <p:nvPr>
                <p:custDataLst>
                  <p:tags r:id="rId39"/>
                </p:custDataLst>
              </p:nvPr>
            </p:nvSpPr>
            <p:spPr bwMode="auto">
              <a:xfrm>
                <a:off x="4113213" y="1616075"/>
                <a:ext cx="306388" cy="76200"/>
              </a:xfrm>
              <a:custGeom>
                <a:avLst/>
                <a:gdLst>
                  <a:gd name="T0" fmla="*/ 0 w 388"/>
                  <a:gd name="T1" fmla="*/ 46 h 96"/>
                  <a:gd name="T2" fmla="*/ 0 w 388"/>
                  <a:gd name="T3" fmla="*/ 46 h 96"/>
                  <a:gd name="T4" fmla="*/ 7 w 388"/>
                  <a:gd name="T5" fmla="*/ 41 h 96"/>
                  <a:gd name="T6" fmla="*/ 27 w 388"/>
                  <a:gd name="T7" fmla="*/ 30 h 96"/>
                  <a:gd name="T8" fmla="*/ 42 w 388"/>
                  <a:gd name="T9" fmla="*/ 25 h 96"/>
                  <a:gd name="T10" fmla="*/ 59 w 388"/>
                  <a:gd name="T11" fmla="*/ 19 h 96"/>
                  <a:gd name="T12" fmla="*/ 81 w 388"/>
                  <a:gd name="T13" fmla="*/ 14 h 96"/>
                  <a:gd name="T14" fmla="*/ 104 w 388"/>
                  <a:gd name="T15" fmla="*/ 7 h 96"/>
                  <a:gd name="T16" fmla="*/ 131 w 388"/>
                  <a:gd name="T17" fmla="*/ 4 h 96"/>
                  <a:gd name="T18" fmla="*/ 159 w 388"/>
                  <a:gd name="T19" fmla="*/ 0 h 96"/>
                  <a:gd name="T20" fmla="*/ 191 w 388"/>
                  <a:gd name="T21" fmla="*/ 0 h 96"/>
                  <a:gd name="T22" fmla="*/ 227 w 388"/>
                  <a:gd name="T23" fmla="*/ 2 h 96"/>
                  <a:gd name="T24" fmla="*/ 263 w 388"/>
                  <a:gd name="T25" fmla="*/ 5 h 96"/>
                  <a:gd name="T26" fmla="*/ 302 w 388"/>
                  <a:gd name="T27" fmla="*/ 12 h 96"/>
                  <a:gd name="T28" fmla="*/ 344 w 388"/>
                  <a:gd name="T29" fmla="*/ 24 h 96"/>
                  <a:gd name="T30" fmla="*/ 388 w 388"/>
                  <a:gd name="T31" fmla="*/ 39 h 96"/>
                  <a:gd name="T32" fmla="*/ 388 w 388"/>
                  <a:gd name="T33" fmla="*/ 39 h 96"/>
                  <a:gd name="T34" fmla="*/ 376 w 388"/>
                  <a:gd name="T35" fmla="*/ 49 h 96"/>
                  <a:gd name="T36" fmla="*/ 361 w 388"/>
                  <a:gd name="T37" fmla="*/ 57 h 96"/>
                  <a:gd name="T38" fmla="*/ 342 w 388"/>
                  <a:gd name="T39" fmla="*/ 66 h 96"/>
                  <a:gd name="T40" fmla="*/ 342 w 388"/>
                  <a:gd name="T41" fmla="*/ 66 h 96"/>
                  <a:gd name="T42" fmla="*/ 322 w 388"/>
                  <a:gd name="T43" fmla="*/ 61 h 96"/>
                  <a:gd name="T44" fmla="*/ 300 w 388"/>
                  <a:gd name="T45" fmla="*/ 56 h 96"/>
                  <a:gd name="T46" fmla="*/ 280 w 388"/>
                  <a:gd name="T47" fmla="*/ 54 h 96"/>
                  <a:gd name="T48" fmla="*/ 258 w 388"/>
                  <a:gd name="T49" fmla="*/ 52 h 96"/>
                  <a:gd name="T50" fmla="*/ 237 w 388"/>
                  <a:gd name="T51" fmla="*/ 52 h 96"/>
                  <a:gd name="T52" fmla="*/ 217 w 388"/>
                  <a:gd name="T53" fmla="*/ 52 h 96"/>
                  <a:gd name="T54" fmla="*/ 176 w 388"/>
                  <a:gd name="T55" fmla="*/ 56 h 96"/>
                  <a:gd name="T56" fmla="*/ 139 w 388"/>
                  <a:gd name="T57" fmla="*/ 64 h 96"/>
                  <a:gd name="T58" fmla="*/ 107 w 388"/>
                  <a:gd name="T59" fmla="*/ 72 h 96"/>
                  <a:gd name="T60" fmla="*/ 79 w 388"/>
                  <a:gd name="T61" fmla="*/ 84 h 96"/>
                  <a:gd name="T62" fmla="*/ 69 w 388"/>
                  <a:gd name="T63" fmla="*/ 91 h 96"/>
                  <a:gd name="T64" fmla="*/ 59 w 388"/>
                  <a:gd name="T65" fmla="*/ 96 h 96"/>
                  <a:gd name="T66" fmla="*/ 59 w 388"/>
                  <a:gd name="T67" fmla="*/ 96 h 96"/>
                  <a:gd name="T68" fmla="*/ 42 w 388"/>
                  <a:gd name="T69" fmla="*/ 88 h 96"/>
                  <a:gd name="T70" fmla="*/ 25 w 388"/>
                  <a:gd name="T71" fmla="*/ 79 h 96"/>
                  <a:gd name="T72" fmla="*/ 18 w 388"/>
                  <a:gd name="T73" fmla="*/ 72 h 96"/>
                  <a:gd name="T74" fmla="*/ 12 w 388"/>
                  <a:gd name="T75" fmla="*/ 66 h 96"/>
                  <a:gd name="T76" fmla="*/ 5 w 388"/>
                  <a:gd name="T77" fmla="*/ 56 h 96"/>
                  <a:gd name="T78" fmla="*/ 0 w 388"/>
                  <a:gd name="T79" fmla="*/ 46 h 96"/>
                  <a:gd name="T80" fmla="*/ 0 w 388"/>
                  <a:gd name="T81"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 h="96">
                    <a:moveTo>
                      <a:pt x="0" y="46"/>
                    </a:moveTo>
                    <a:lnTo>
                      <a:pt x="0" y="46"/>
                    </a:lnTo>
                    <a:lnTo>
                      <a:pt x="7" y="41"/>
                    </a:lnTo>
                    <a:lnTo>
                      <a:pt x="27" y="30"/>
                    </a:lnTo>
                    <a:lnTo>
                      <a:pt x="42" y="25"/>
                    </a:lnTo>
                    <a:lnTo>
                      <a:pt x="59" y="19"/>
                    </a:lnTo>
                    <a:lnTo>
                      <a:pt x="81" y="14"/>
                    </a:lnTo>
                    <a:lnTo>
                      <a:pt x="104" y="7"/>
                    </a:lnTo>
                    <a:lnTo>
                      <a:pt x="131" y="4"/>
                    </a:lnTo>
                    <a:lnTo>
                      <a:pt x="159" y="0"/>
                    </a:lnTo>
                    <a:lnTo>
                      <a:pt x="191" y="0"/>
                    </a:lnTo>
                    <a:lnTo>
                      <a:pt x="227" y="2"/>
                    </a:lnTo>
                    <a:lnTo>
                      <a:pt x="263" y="5"/>
                    </a:lnTo>
                    <a:lnTo>
                      <a:pt x="302" y="12"/>
                    </a:lnTo>
                    <a:lnTo>
                      <a:pt x="344" y="24"/>
                    </a:lnTo>
                    <a:lnTo>
                      <a:pt x="388" y="39"/>
                    </a:lnTo>
                    <a:lnTo>
                      <a:pt x="388" y="39"/>
                    </a:lnTo>
                    <a:lnTo>
                      <a:pt x="376" y="49"/>
                    </a:lnTo>
                    <a:lnTo>
                      <a:pt x="361" y="57"/>
                    </a:lnTo>
                    <a:lnTo>
                      <a:pt x="342" y="66"/>
                    </a:lnTo>
                    <a:lnTo>
                      <a:pt x="342" y="66"/>
                    </a:lnTo>
                    <a:lnTo>
                      <a:pt x="322" y="61"/>
                    </a:lnTo>
                    <a:lnTo>
                      <a:pt x="300" y="56"/>
                    </a:lnTo>
                    <a:lnTo>
                      <a:pt x="280" y="54"/>
                    </a:lnTo>
                    <a:lnTo>
                      <a:pt x="258" y="52"/>
                    </a:lnTo>
                    <a:lnTo>
                      <a:pt x="237" y="52"/>
                    </a:lnTo>
                    <a:lnTo>
                      <a:pt x="217" y="52"/>
                    </a:lnTo>
                    <a:lnTo>
                      <a:pt x="176" y="56"/>
                    </a:lnTo>
                    <a:lnTo>
                      <a:pt x="139" y="64"/>
                    </a:lnTo>
                    <a:lnTo>
                      <a:pt x="107" y="72"/>
                    </a:lnTo>
                    <a:lnTo>
                      <a:pt x="79" y="84"/>
                    </a:lnTo>
                    <a:lnTo>
                      <a:pt x="69" y="91"/>
                    </a:lnTo>
                    <a:lnTo>
                      <a:pt x="59" y="96"/>
                    </a:lnTo>
                    <a:lnTo>
                      <a:pt x="59" y="96"/>
                    </a:lnTo>
                    <a:lnTo>
                      <a:pt x="42" y="88"/>
                    </a:lnTo>
                    <a:lnTo>
                      <a:pt x="25" y="79"/>
                    </a:lnTo>
                    <a:lnTo>
                      <a:pt x="18" y="72"/>
                    </a:lnTo>
                    <a:lnTo>
                      <a:pt x="12" y="66"/>
                    </a:lnTo>
                    <a:lnTo>
                      <a:pt x="5" y="56"/>
                    </a:lnTo>
                    <a:lnTo>
                      <a:pt x="0" y="46"/>
                    </a:lnTo>
                    <a:lnTo>
                      <a:pt x="0" y="46"/>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8" name="Freeform 32"/>
              <p:cNvSpPr/>
              <p:nvPr>
                <p:custDataLst>
                  <p:tags r:id="rId40"/>
                </p:custDataLst>
              </p:nvPr>
            </p:nvSpPr>
            <p:spPr bwMode="auto">
              <a:xfrm>
                <a:off x="3663950" y="1619250"/>
                <a:ext cx="307975" cy="68263"/>
              </a:xfrm>
              <a:custGeom>
                <a:avLst/>
                <a:gdLst>
                  <a:gd name="T0" fmla="*/ 387 w 387"/>
                  <a:gd name="T1" fmla="*/ 32 h 87"/>
                  <a:gd name="T2" fmla="*/ 387 w 387"/>
                  <a:gd name="T3" fmla="*/ 32 h 87"/>
                  <a:gd name="T4" fmla="*/ 380 w 387"/>
                  <a:gd name="T5" fmla="*/ 28 h 87"/>
                  <a:gd name="T6" fmla="*/ 360 w 387"/>
                  <a:gd name="T7" fmla="*/ 20 h 87"/>
                  <a:gd name="T8" fmla="*/ 345 w 387"/>
                  <a:gd name="T9" fmla="*/ 15 h 87"/>
                  <a:gd name="T10" fmla="*/ 327 w 387"/>
                  <a:gd name="T11" fmla="*/ 10 h 87"/>
                  <a:gd name="T12" fmla="*/ 305 w 387"/>
                  <a:gd name="T13" fmla="*/ 6 h 87"/>
                  <a:gd name="T14" fmla="*/ 281 w 387"/>
                  <a:gd name="T15" fmla="*/ 3 h 87"/>
                  <a:gd name="T16" fmla="*/ 255 w 387"/>
                  <a:gd name="T17" fmla="*/ 0 h 87"/>
                  <a:gd name="T18" fmla="*/ 226 w 387"/>
                  <a:gd name="T19" fmla="*/ 0 h 87"/>
                  <a:gd name="T20" fmla="*/ 194 w 387"/>
                  <a:gd name="T21" fmla="*/ 1 h 87"/>
                  <a:gd name="T22" fmla="*/ 159 w 387"/>
                  <a:gd name="T23" fmla="*/ 5 h 87"/>
                  <a:gd name="T24" fmla="*/ 122 w 387"/>
                  <a:gd name="T25" fmla="*/ 13 h 87"/>
                  <a:gd name="T26" fmla="*/ 83 w 387"/>
                  <a:gd name="T27" fmla="*/ 23 h 87"/>
                  <a:gd name="T28" fmla="*/ 43 w 387"/>
                  <a:gd name="T29" fmla="*/ 37 h 87"/>
                  <a:gd name="T30" fmla="*/ 0 w 387"/>
                  <a:gd name="T31" fmla="*/ 55 h 87"/>
                  <a:gd name="T32" fmla="*/ 0 w 387"/>
                  <a:gd name="T33" fmla="*/ 55 h 87"/>
                  <a:gd name="T34" fmla="*/ 13 w 387"/>
                  <a:gd name="T35" fmla="*/ 63 h 87"/>
                  <a:gd name="T36" fmla="*/ 28 w 387"/>
                  <a:gd name="T37" fmla="*/ 72 h 87"/>
                  <a:gd name="T38" fmla="*/ 48 w 387"/>
                  <a:gd name="T39" fmla="*/ 79 h 87"/>
                  <a:gd name="T40" fmla="*/ 48 w 387"/>
                  <a:gd name="T41" fmla="*/ 79 h 87"/>
                  <a:gd name="T42" fmla="*/ 68 w 387"/>
                  <a:gd name="T43" fmla="*/ 72 h 87"/>
                  <a:gd name="T44" fmla="*/ 88 w 387"/>
                  <a:gd name="T45" fmla="*/ 67 h 87"/>
                  <a:gd name="T46" fmla="*/ 110 w 387"/>
                  <a:gd name="T47" fmla="*/ 62 h 87"/>
                  <a:gd name="T48" fmla="*/ 130 w 387"/>
                  <a:gd name="T49" fmla="*/ 58 h 87"/>
                  <a:gd name="T50" fmla="*/ 152 w 387"/>
                  <a:gd name="T51" fmla="*/ 57 h 87"/>
                  <a:gd name="T52" fmla="*/ 172 w 387"/>
                  <a:gd name="T53" fmla="*/ 55 h 87"/>
                  <a:gd name="T54" fmla="*/ 213 w 387"/>
                  <a:gd name="T55" fmla="*/ 57 h 87"/>
                  <a:gd name="T56" fmla="*/ 250 w 387"/>
                  <a:gd name="T57" fmla="*/ 60 h 87"/>
                  <a:gd name="T58" fmla="*/ 283 w 387"/>
                  <a:gd name="T59" fmla="*/ 68 h 87"/>
                  <a:gd name="T60" fmla="*/ 312 w 387"/>
                  <a:gd name="T61" fmla="*/ 77 h 87"/>
                  <a:gd name="T62" fmla="*/ 323 w 387"/>
                  <a:gd name="T63" fmla="*/ 82 h 87"/>
                  <a:gd name="T64" fmla="*/ 333 w 387"/>
                  <a:gd name="T65" fmla="*/ 87 h 87"/>
                  <a:gd name="T66" fmla="*/ 333 w 387"/>
                  <a:gd name="T67" fmla="*/ 87 h 87"/>
                  <a:gd name="T68" fmla="*/ 350 w 387"/>
                  <a:gd name="T69" fmla="*/ 79 h 87"/>
                  <a:gd name="T70" fmla="*/ 365 w 387"/>
                  <a:gd name="T71" fmla="*/ 67 h 87"/>
                  <a:gd name="T72" fmla="*/ 372 w 387"/>
                  <a:gd name="T73" fmla="*/ 60 h 87"/>
                  <a:gd name="T74" fmla="*/ 379 w 387"/>
                  <a:gd name="T75" fmla="*/ 53 h 87"/>
                  <a:gd name="T76" fmla="*/ 384 w 387"/>
                  <a:gd name="T77" fmla="*/ 43 h 87"/>
                  <a:gd name="T78" fmla="*/ 387 w 387"/>
                  <a:gd name="T79" fmla="*/ 32 h 87"/>
                  <a:gd name="T80" fmla="*/ 387 w 387"/>
                  <a:gd name="T81"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7" h="87">
                    <a:moveTo>
                      <a:pt x="387" y="32"/>
                    </a:moveTo>
                    <a:lnTo>
                      <a:pt x="387" y="32"/>
                    </a:lnTo>
                    <a:lnTo>
                      <a:pt x="380" y="28"/>
                    </a:lnTo>
                    <a:lnTo>
                      <a:pt x="360" y="20"/>
                    </a:lnTo>
                    <a:lnTo>
                      <a:pt x="345" y="15"/>
                    </a:lnTo>
                    <a:lnTo>
                      <a:pt x="327" y="10"/>
                    </a:lnTo>
                    <a:lnTo>
                      <a:pt x="305" y="6"/>
                    </a:lnTo>
                    <a:lnTo>
                      <a:pt x="281" y="3"/>
                    </a:lnTo>
                    <a:lnTo>
                      <a:pt x="255" y="0"/>
                    </a:lnTo>
                    <a:lnTo>
                      <a:pt x="226" y="0"/>
                    </a:lnTo>
                    <a:lnTo>
                      <a:pt x="194" y="1"/>
                    </a:lnTo>
                    <a:lnTo>
                      <a:pt x="159" y="5"/>
                    </a:lnTo>
                    <a:lnTo>
                      <a:pt x="122" y="13"/>
                    </a:lnTo>
                    <a:lnTo>
                      <a:pt x="83" y="23"/>
                    </a:lnTo>
                    <a:lnTo>
                      <a:pt x="43" y="37"/>
                    </a:lnTo>
                    <a:lnTo>
                      <a:pt x="0" y="55"/>
                    </a:lnTo>
                    <a:lnTo>
                      <a:pt x="0" y="55"/>
                    </a:lnTo>
                    <a:lnTo>
                      <a:pt x="13" y="63"/>
                    </a:lnTo>
                    <a:lnTo>
                      <a:pt x="28" y="72"/>
                    </a:lnTo>
                    <a:lnTo>
                      <a:pt x="48" y="79"/>
                    </a:lnTo>
                    <a:lnTo>
                      <a:pt x="48" y="79"/>
                    </a:lnTo>
                    <a:lnTo>
                      <a:pt x="68" y="72"/>
                    </a:lnTo>
                    <a:lnTo>
                      <a:pt x="88" y="67"/>
                    </a:lnTo>
                    <a:lnTo>
                      <a:pt x="110" y="62"/>
                    </a:lnTo>
                    <a:lnTo>
                      <a:pt x="130" y="58"/>
                    </a:lnTo>
                    <a:lnTo>
                      <a:pt x="152" y="57"/>
                    </a:lnTo>
                    <a:lnTo>
                      <a:pt x="172" y="55"/>
                    </a:lnTo>
                    <a:lnTo>
                      <a:pt x="213" y="57"/>
                    </a:lnTo>
                    <a:lnTo>
                      <a:pt x="250" y="60"/>
                    </a:lnTo>
                    <a:lnTo>
                      <a:pt x="283" y="68"/>
                    </a:lnTo>
                    <a:lnTo>
                      <a:pt x="312" y="77"/>
                    </a:lnTo>
                    <a:lnTo>
                      <a:pt x="323" y="82"/>
                    </a:lnTo>
                    <a:lnTo>
                      <a:pt x="333" y="87"/>
                    </a:lnTo>
                    <a:lnTo>
                      <a:pt x="333" y="87"/>
                    </a:lnTo>
                    <a:lnTo>
                      <a:pt x="350" y="79"/>
                    </a:lnTo>
                    <a:lnTo>
                      <a:pt x="365" y="67"/>
                    </a:lnTo>
                    <a:lnTo>
                      <a:pt x="372" y="60"/>
                    </a:lnTo>
                    <a:lnTo>
                      <a:pt x="379" y="53"/>
                    </a:lnTo>
                    <a:lnTo>
                      <a:pt x="384" y="43"/>
                    </a:lnTo>
                    <a:lnTo>
                      <a:pt x="387" y="32"/>
                    </a:lnTo>
                    <a:lnTo>
                      <a:pt x="387" y="32"/>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9" name="Freeform 33"/>
              <p:cNvSpPr/>
              <p:nvPr>
                <p:custDataLst>
                  <p:tags r:id="rId41"/>
                </p:custDataLst>
              </p:nvPr>
            </p:nvSpPr>
            <p:spPr bwMode="auto">
              <a:xfrm>
                <a:off x="3976688" y="2068513"/>
                <a:ext cx="157163" cy="44450"/>
              </a:xfrm>
              <a:custGeom>
                <a:avLst/>
                <a:gdLst>
                  <a:gd name="T0" fmla="*/ 0 w 198"/>
                  <a:gd name="T1" fmla="*/ 53 h 55"/>
                  <a:gd name="T2" fmla="*/ 0 w 198"/>
                  <a:gd name="T3" fmla="*/ 53 h 55"/>
                  <a:gd name="T4" fmla="*/ 8 w 198"/>
                  <a:gd name="T5" fmla="*/ 45 h 55"/>
                  <a:gd name="T6" fmla="*/ 17 w 198"/>
                  <a:gd name="T7" fmla="*/ 37 h 55"/>
                  <a:gd name="T8" fmla="*/ 30 w 198"/>
                  <a:gd name="T9" fmla="*/ 27 h 55"/>
                  <a:gd name="T10" fmla="*/ 47 w 198"/>
                  <a:gd name="T11" fmla="*/ 16 h 55"/>
                  <a:gd name="T12" fmla="*/ 64 w 198"/>
                  <a:gd name="T13" fmla="*/ 8 h 55"/>
                  <a:gd name="T14" fmla="*/ 84 w 198"/>
                  <a:gd name="T15" fmla="*/ 1 h 55"/>
                  <a:gd name="T16" fmla="*/ 94 w 198"/>
                  <a:gd name="T17" fmla="*/ 0 h 55"/>
                  <a:gd name="T18" fmla="*/ 104 w 198"/>
                  <a:gd name="T19" fmla="*/ 0 h 55"/>
                  <a:gd name="T20" fmla="*/ 104 w 198"/>
                  <a:gd name="T21" fmla="*/ 0 h 55"/>
                  <a:gd name="T22" fmla="*/ 114 w 198"/>
                  <a:gd name="T23" fmla="*/ 0 h 55"/>
                  <a:gd name="T24" fmla="*/ 124 w 198"/>
                  <a:gd name="T25" fmla="*/ 1 h 55"/>
                  <a:gd name="T26" fmla="*/ 143 w 198"/>
                  <a:gd name="T27" fmla="*/ 8 h 55"/>
                  <a:gd name="T28" fmla="*/ 158 w 198"/>
                  <a:gd name="T29" fmla="*/ 16 h 55"/>
                  <a:gd name="T30" fmla="*/ 171 w 198"/>
                  <a:gd name="T31" fmla="*/ 27 h 55"/>
                  <a:gd name="T32" fmla="*/ 183 w 198"/>
                  <a:gd name="T33" fmla="*/ 37 h 55"/>
                  <a:gd name="T34" fmla="*/ 191 w 198"/>
                  <a:gd name="T35" fmla="*/ 45 h 55"/>
                  <a:gd name="T36" fmla="*/ 198 w 198"/>
                  <a:gd name="T37" fmla="*/ 55 h 55"/>
                  <a:gd name="T38" fmla="*/ 198 w 198"/>
                  <a:gd name="T39" fmla="*/ 55 h 55"/>
                  <a:gd name="T40" fmla="*/ 183 w 198"/>
                  <a:gd name="T41" fmla="*/ 47 h 55"/>
                  <a:gd name="T42" fmla="*/ 164 w 198"/>
                  <a:gd name="T43" fmla="*/ 38 h 55"/>
                  <a:gd name="T44" fmla="*/ 141 w 198"/>
                  <a:gd name="T45" fmla="*/ 32 h 55"/>
                  <a:gd name="T46" fmla="*/ 127 w 198"/>
                  <a:gd name="T47" fmla="*/ 30 h 55"/>
                  <a:gd name="T48" fmla="*/ 112 w 198"/>
                  <a:gd name="T49" fmla="*/ 28 h 55"/>
                  <a:gd name="T50" fmla="*/ 96 w 198"/>
                  <a:gd name="T51" fmla="*/ 28 h 55"/>
                  <a:gd name="T52" fmla="*/ 77 w 198"/>
                  <a:gd name="T53" fmla="*/ 30 h 55"/>
                  <a:gd name="T54" fmla="*/ 59 w 198"/>
                  <a:gd name="T55" fmla="*/ 33 h 55"/>
                  <a:gd name="T56" fmla="*/ 40 w 198"/>
                  <a:gd name="T57" fmla="*/ 37 h 55"/>
                  <a:gd name="T58" fmla="*/ 20 w 198"/>
                  <a:gd name="T59" fmla="*/ 45 h 55"/>
                  <a:gd name="T60" fmla="*/ 0 w 198"/>
                  <a:gd name="T61" fmla="*/ 53 h 55"/>
                  <a:gd name="T62" fmla="*/ 0 w 198"/>
                  <a:gd name="T63"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55">
                    <a:moveTo>
                      <a:pt x="0" y="53"/>
                    </a:moveTo>
                    <a:lnTo>
                      <a:pt x="0" y="53"/>
                    </a:lnTo>
                    <a:lnTo>
                      <a:pt x="8" y="45"/>
                    </a:lnTo>
                    <a:lnTo>
                      <a:pt x="17" y="37"/>
                    </a:lnTo>
                    <a:lnTo>
                      <a:pt x="30" y="27"/>
                    </a:lnTo>
                    <a:lnTo>
                      <a:pt x="47" y="16"/>
                    </a:lnTo>
                    <a:lnTo>
                      <a:pt x="64" y="8"/>
                    </a:lnTo>
                    <a:lnTo>
                      <a:pt x="84" y="1"/>
                    </a:lnTo>
                    <a:lnTo>
                      <a:pt x="94" y="0"/>
                    </a:lnTo>
                    <a:lnTo>
                      <a:pt x="104" y="0"/>
                    </a:lnTo>
                    <a:lnTo>
                      <a:pt x="104" y="0"/>
                    </a:lnTo>
                    <a:lnTo>
                      <a:pt x="114" y="0"/>
                    </a:lnTo>
                    <a:lnTo>
                      <a:pt x="124" y="1"/>
                    </a:lnTo>
                    <a:lnTo>
                      <a:pt x="143" y="8"/>
                    </a:lnTo>
                    <a:lnTo>
                      <a:pt x="158" y="16"/>
                    </a:lnTo>
                    <a:lnTo>
                      <a:pt x="171" y="27"/>
                    </a:lnTo>
                    <a:lnTo>
                      <a:pt x="183" y="37"/>
                    </a:lnTo>
                    <a:lnTo>
                      <a:pt x="191" y="45"/>
                    </a:lnTo>
                    <a:lnTo>
                      <a:pt x="198" y="55"/>
                    </a:lnTo>
                    <a:lnTo>
                      <a:pt x="198" y="55"/>
                    </a:lnTo>
                    <a:lnTo>
                      <a:pt x="183" y="47"/>
                    </a:lnTo>
                    <a:lnTo>
                      <a:pt x="164" y="38"/>
                    </a:lnTo>
                    <a:lnTo>
                      <a:pt x="141" y="32"/>
                    </a:lnTo>
                    <a:lnTo>
                      <a:pt x="127" y="30"/>
                    </a:lnTo>
                    <a:lnTo>
                      <a:pt x="112" y="28"/>
                    </a:lnTo>
                    <a:lnTo>
                      <a:pt x="96" y="28"/>
                    </a:lnTo>
                    <a:lnTo>
                      <a:pt x="77" y="30"/>
                    </a:lnTo>
                    <a:lnTo>
                      <a:pt x="59" y="33"/>
                    </a:lnTo>
                    <a:lnTo>
                      <a:pt x="40" y="37"/>
                    </a:lnTo>
                    <a:lnTo>
                      <a:pt x="20" y="45"/>
                    </a:lnTo>
                    <a:lnTo>
                      <a:pt x="0" y="53"/>
                    </a:lnTo>
                    <a:lnTo>
                      <a:pt x="0" y="53"/>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0" name="Freeform 34"/>
              <p:cNvSpPr/>
              <p:nvPr>
                <p:custDataLst>
                  <p:tags r:id="rId42"/>
                </p:custDataLst>
              </p:nvPr>
            </p:nvSpPr>
            <p:spPr bwMode="auto">
              <a:xfrm>
                <a:off x="3789363" y="2214563"/>
                <a:ext cx="544513" cy="201613"/>
              </a:xfrm>
              <a:custGeom>
                <a:avLst/>
                <a:gdLst>
                  <a:gd name="T0" fmla="*/ 685 w 685"/>
                  <a:gd name="T1" fmla="*/ 1 h 255"/>
                  <a:gd name="T2" fmla="*/ 685 w 685"/>
                  <a:gd name="T3" fmla="*/ 1 h 255"/>
                  <a:gd name="T4" fmla="*/ 678 w 685"/>
                  <a:gd name="T5" fmla="*/ 18 h 255"/>
                  <a:gd name="T6" fmla="*/ 669 w 685"/>
                  <a:gd name="T7" fmla="*/ 36 h 255"/>
                  <a:gd name="T8" fmla="*/ 658 w 685"/>
                  <a:gd name="T9" fmla="*/ 60 h 255"/>
                  <a:gd name="T10" fmla="*/ 641 w 685"/>
                  <a:gd name="T11" fmla="*/ 87 h 255"/>
                  <a:gd name="T12" fmla="*/ 621 w 685"/>
                  <a:gd name="T13" fmla="*/ 117 h 255"/>
                  <a:gd name="T14" fmla="*/ 596 w 685"/>
                  <a:gd name="T15" fmla="*/ 147 h 255"/>
                  <a:gd name="T16" fmla="*/ 581 w 685"/>
                  <a:gd name="T17" fmla="*/ 161 h 255"/>
                  <a:gd name="T18" fmla="*/ 565 w 685"/>
                  <a:gd name="T19" fmla="*/ 176 h 255"/>
                  <a:gd name="T20" fmla="*/ 565 w 685"/>
                  <a:gd name="T21" fmla="*/ 176 h 255"/>
                  <a:gd name="T22" fmla="*/ 542 w 685"/>
                  <a:gd name="T23" fmla="*/ 192 h 255"/>
                  <a:gd name="T24" fmla="*/ 518 w 685"/>
                  <a:gd name="T25" fmla="*/ 209 h 255"/>
                  <a:gd name="T26" fmla="*/ 492 w 685"/>
                  <a:gd name="T27" fmla="*/ 223 h 255"/>
                  <a:gd name="T28" fmla="*/ 461 w 685"/>
                  <a:gd name="T29" fmla="*/ 236 h 255"/>
                  <a:gd name="T30" fmla="*/ 430 w 685"/>
                  <a:gd name="T31" fmla="*/ 244 h 255"/>
                  <a:gd name="T32" fmla="*/ 396 w 685"/>
                  <a:gd name="T33" fmla="*/ 251 h 255"/>
                  <a:gd name="T34" fmla="*/ 359 w 685"/>
                  <a:gd name="T35" fmla="*/ 255 h 255"/>
                  <a:gd name="T36" fmla="*/ 319 w 685"/>
                  <a:gd name="T37" fmla="*/ 255 h 255"/>
                  <a:gd name="T38" fmla="*/ 319 w 685"/>
                  <a:gd name="T39" fmla="*/ 255 h 255"/>
                  <a:gd name="T40" fmla="*/ 282 w 685"/>
                  <a:gd name="T41" fmla="*/ 251 h 255"/>
                  <a:gd name="T42" fmla="*/ 247 w 685"/>
                  <a:gd name="T43" fmla="*/ 244 h 255"/>
                  <a:gd name="T44" fmla="*/ 213 w 685"/>
                  <a:gd name="T45" fmla="*/ 234 h 255"/>
                  <a:gd name="T46" fmla="*/ 185 w 685"/>
                  <a:gd name="T47" fmla="*/ 224 h 255"/>
                  <a:gd name="T48" fmla="*/ 158 w 685"/>
                  <a:gd name="T49" fmla="*/ 211 h 255"/>
                  <a:gd name="T50" fmla="*/ 134 w 685"/>
                  <a:gd name="T51" fmla="*/ 196 h 255"/>
                  <a:gd name="T52" fmla="*/ 112 w 685"/>
                  <a:gd name="T53" fmla="*/ 181 h 255"/>
                  <a:gd name="T54" fmla="*/ 94 w 685"/>
                  <a:gd name="T55" fmla="*/ 164 h 255"/>
                  <a:gd name="T56" fmla="*/ 94 w 685"/>
                  <a:gd name="T57" fmla="*/ 164 h 255"/>
                  <a:gd name="T58" fmla="*/ 79 w 685"/>
                  <a:gd name="T59" fmla="*/ 150 h 255"/>
                  <a:gd name="T60" fmla="*/ 67 w 685"/>
                  <a:gd name="T61" fmla="*/ 135 h 255"/>
                  <a:gd name="T62" fmla="*/ 55 w 685"/>
                  <a:gd name="T63" fmla="*/ 122 h 255"/>
                  <a:gd name="T64" fmla="*/ 45 w 685"/>
                  <a:gd name="T65" fmla="*/ 107 h 255"/>
                  <a:gd name="T66" fmla="*/ 30 w 685"/>
                  <a:gd name="T67" fmla="*/ 80 h 255"/>
                  <a:gd name="T68" fmla="*/ 17 w 685"/>
                  <a:gd name="T69" fmla="*/ 55 h 255"/>
                  <a:gd name="T70" fmla="*/ 8 w 685"/>
                  <a:gd name="T71" fmla="*/ 33 h 255"/>
                  <a:gd name="T72" fmla="*/ 3 w 685"/>
                  <a:gd name="T73" fmla="*/ 15 h 255"/>
                  <a:gd name="T74" fmla="*/ 0 w 685"/>
                  <a:gd name="T75" fmla="*/ 0 h 255"/>
                  <a:gd name="T76" fmla="*/ 685 w 685"/>
                  <a:gd name="T7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5" h="255">
                    <a:moveTo>
                      <a:pt x="685" y="1"/>
                    </a:moveTo>
                    <a:lnTo>
                      <a:pt x="685" y="1"/>
                    </a:lnTo>
                    <a:lnTo>
                      <a:pt x="678" y="18"/>
                    </a:lnTo>
                    <a:lnTo>
                      <a:pt x="669" y="36"/>
                    </a:lnTo>
                    <a:lnTo>
                      <a:pt x="658" y="60"/>
                    </a:lnTo>
                    <a:lnTo>
                      <a:pt x="641" y="87"/>
                    </a:lnTo>
                    <a:lnTo>
                      <a:pt x="621" y="117"/>
                    </a:lnTo>
                    <a:lnTo>
                      <a:pt x="596" y="147"/>
                    </a:lnTo>
                    <a:lnTo>
                      <a:pt x="581" y="161"/>
                    </a:lnTo>
                    <a:lnTo>
                      <a:pt x="565" y="176"/>
                    </a:lnTo>
                    <a:lnTo>
                      <a:pt x="565" y="176"/>
                    </a:lnTo>
                    <a:lnTo>
                      <a:pt x="542" y="192"/>
                    </a:lnTo>
                    <a:lnTo>
                      <a:pt x="518" y="209"/>
                    </a:lnTo>
                    <a:lnTo>
                      <a:pt x="492" y="223"/>
                    </a:lnTo>
                    <a:lnTo>
                      <a:pt x="461" y="236"/>
                    </a:lnTo>
                    <a:lnTo>
                      <a:pt x="430" y="244"/>
                    </a:lnTo>
                    <a:lnTo>
                      <a:pt x="396" y="251"/>
                    </a:lnTo>
                    <a:lnTo>
                      <a:pt x="359" y="255"/>
                    </a:lnTo>
                    <a:lnTo>
                      <a:pt x="319" y="255"/>
                    </a:lnTo>
                    <a:lnTo>
                      <a:pt x="319" y="255"/>
                    </a:lnTo>
                    <a:lnTo>
                      <a:pt x="282" y="251"/>
                    </a:lnTo>
                    <a:lnTo>
                      <a:pt x="247" y="244"/>
                    </a:lnTo>
                    <a:lnTo>
                      <a:pt x="213" y="234"/>
                    </a:lnTo>
                    <a:lnTo>
                      <a:pt x="185" y="224"/>
                    </a:lnTo>
                    <a:lnTo>
                      <a:pt x="158" y="211"/>
                    </a:lnTo>
                    <a:lnTo>
                      <a:pt x="134" y="196"/>
                    </a:lnTo>
                    <a:lnTo>
                      <a:pt x="112" y="181"/>
                    </a:lnTo>
                    <a:lnTo>
                      <a:pt x="94" y="164"/>
                    </a:lnTo>
                    <a:lnTo>
                      <a:pt x="94" y="164"/>
                    </a:lnTo>
                    <a:lnTo>
                      <a:pt x="79" y="150"/>
                    </a:lnTo>
                    <a:lnTo>
                      <a:pt x="67" y="135"/>
                    </a:lnTo>
                    <a:lnTo>
                      <a:pt x="55" y="122"/>
                    </a:lnTo>
                    <a:lnTo>
                      <a:pt x="45" y="107"/>
                    </a:lnTo>
                    <a:lnTo>
                      <a:pt x="30" y="80"/>
                    </a:lnTo>
                    <a:lnTo>
                      <a:pt x="17" y="55"/>
                    </a:lnTo>
                    <a:lnTo>
                      <a:pt x="8" y="33"/>
                    </a:lnTo>
                    <a:lnTo>
                      <a:pt x="3" y="15"/>
                    </a:lnTo>
                    <a:lnTo>
                      <a:pt x="0" y="0"/>
                    </a:lnTo>
                    <a:lnTo>
                      <a:pt x="685" y="1"/>
                    </a:lnTo>
                    <a:close/>
                  </a:path>
                </a:pathLst>
              </a:custGeom>
              <a:solidFill>
                <a:srgbClr val="85403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1" name="Freeform 35"/>
              <p:cNvSpPr/>
              <p:nvPr>
                <p:custDataLst>
                  <p:tags r:id="rId43"/>
                </p:custDataLst>
              </p:nvPr>
            </p:nvSpPr>
            <p:spPr bwMode="auto">
              <a:xfrm>
                <a:off x="3808413" y="2214563"/>
                <a:ext cx="495300" cy="58738"/>
              </a:xfrm>
              <a:custGeom>
                <a:avLst/>
                <a:gdLst>
                  <a:gd name="T0" fmla="*/ 625 w 625"/>
                  <a:gd name="T1" fmla="*/ 1 h 73"/>
                  <a:gd name="T2" fmla="*/ 611 w 625"/>
                  <a:gd name="T3" fmla="*/ 57 h 73"/>
                  <a:gd name="T4" fmla="*/ 611 w 625"/>
                  <a:gd name="T5" fmla="*/ 57 h 73"/>
                  <a:gd name="T6" fmla="*/ 579 w 625"/>
                  <a:gd name="T7" fmla="*/ 62 h 73"/>
                  <a:gd name="T8" fmla="*/ 541 w 625"/>
                  <a:gd name="T9" fmla="*/ 67 h 73"/>
                  <a:gd name="T10" fmla="*/ 499 w 625"/>
                  <a:gd name="T11" fmla="*/ 70 h 73"/>
                  <a:gd name="T12" fmla="*/ 454 w 625"/>
                  <a:gd name="T13" fmla="*/ 72 h 73"/>
                  <a:gd name="T14" fmla="*/ 355 w 625"/>
                  <a:gd name="T15" fmla="*/ 73 h 73"/>
                  <a:gd name="T16" fmla="*/ 255 w 625"/>
                  <a:gd name="T17" fmla="*/ 72 h 73"/>
                  <a:gd name="T18" fmla="*/ 165 w 625"/>
                  <a:gd name="T19" fmla="*/ 70 h 73"/>
                  <a:gd name="T20" fmla="*/ 88 w 625"/>
                  <a:gd name="T21" fmla="*/ 67 h 73"/>
                  <a:gd name="T22" fmla="*/ 17 w 625"/>
                  <a:gd name="T23" fmla="*/ 63 h 73"/>
                  <a:gd name="T24" fmla="*/ 0 w 625"/>
                  <a:gd name="T25" fmla="*/ 0 h 73"/>
                  <a:gd name="T26" fmla="*/ 625 w 625"/>
                  <a:gd name="T2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73">
                    <a:moveTo>
                      <a:pt x="625" y="1"/>
                    </a:moveTo>
                    <a:lnTo>
                      <a:pt x="611" y="57"/>
                    </a:lnTo>
                    <a:lnTo>
                      <a:pt x="611" y="57"/>
                    </a:lnTo>
                    <a:lnTo>
                      <a:pt x="579" y="62"/>
                    </a:lnTo>
                    <a:lnTo>
                      <a:pt x="541" y="67"/>
                    </a:lnTo>
                    <a:lnTo>
                      <a:pt x="499" y="70"/>
                    </a:lnTo>
                    <a:lnTo>
                      <a:pt x="454" y="72"/>
                    </a:lnTo>
                    <a:lnTo>
                      <a:pt x="355" y="73"/>
                    </a:lnTo>
                    <a:lnTo>
                      <a:pt x="255" y="72"/>
                    </a:lnTo>
                    <a:lnTo>
                      <a:pt x="165" y="70"/>
                    </a:lnTo>
                    <a:lnTo>
                      <a:pt x="88" y="67"/>
                    </a:lnTo>
                    <a:lnTo>
                      <a:pt x="17" y="63"/>
                    </a:lnTo>
                    <a:lnTo>
                      <a:pt x="0" y="0"/>
                    </a:lnTo>
                    <a:lnTo>
                      <a:pt x="625" y="1"/>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2" name="Freeform 36"/>
              <p:cNvSpPr/>
              <p:nvPr>
                <p:custDataLst>
                  <p:tags r:id="rId44"/>
                </p:custDataLst>
              </p:nvPr>
            </p:nvSpPr>
            <p:spPr bwMode="auto">
              <a:xfrm>
                <a:off x="3863975" y="2314575"/>
                <a:ext cx="374650" cy="101600"/>
              </a:xfrm>
              <a:custGeom>
                <a:avLst/>
                <a:gdLst>
                  <a:gd name="T0" fmla="*/ 471 w 471"/>
                  <a:gd name="T1" fmla="*/ 51 h 130"/>
                  <a:gd name="T2" fmla="*/ 471 w 471"/>
                  <a:gd name="T3" fmla="*/ 51 h 130"/>
                  <a:gd name="T4" fmla="*/ 448 w 471"/>
                  <a:gd name="T5" fmla="*/ 67 h 130"/>
                  <a:gd name="T6" fmla="*/ 424 w 471"/>
                  <a:gd name="T7" fmla="*/ 84 h 130"/>
                  <a:gd name="T8" fmla="*/ 398 w 471"/>
                  <a:gd name="T9" fmla="*/ 98 h 130"/>
                  <a:gd name="T10" fmla="*/ 367 w 471"/>
                  <a:gd name="T11" fmla="*/ 111 h 130"/>
                  <a:gd name="T12" fmla="*/ 336 w 471"/>
                  <a:gd name="T13" fmla="*/ 119 h 130"/>
                  <a:gd name="T14" fmla="*/ 302 w 471"/>
                  <a:gd name="T15" fmla="*/ 126 h 130"/>
                  <a:gd name="T16" fmla="*/ 265 w 471"/>
                  <a:gd name="T17" fmla="*/ 130 h 130"/>
                  <a:gd name="T18" fmla="*/ 225 w 471"/>
                  <a:gd name="T19" fmla="*/ 130 h 130"/>
                  <a:gd name="T20" fmla="*/ 225 w 471"/>
                  <a:gd name="T21" fmla="*/ 130 h 130"/>
                  <a:gd name="T22" fmla="*/ 188 w 471"/>
                  <a:gd name="T23" fmla="*/ 126 h 130"/>
                  <a:gd name="T24" fmla="*/ 153 w 471"/>
                  <a:gd name="T25" fmla="*/ 119 h 130"/>
                  <a:gd name="T26" fmla="*/ 119 w 471"/>
                  <a:gd name="T27" fmla="*/ 109 h 130"/>
                  <a:gd name="T28" fmla="*/ 91 w 471"/>
                  <a:gd name="T29" fmla="*/ 99 h 130"/>
                  <a:gd name="T30" fmla="*/ 64 w 471"/>
                  <a:gd name="T31" fmla="*/ 86 h 130"/>
                  <a:gd name="T32" fmla="*/ 40 w 471"/>
                  <a:gd name="T33" fmla="*/ 71 h 130"/>
                  <a:gd name="T34" fmla="*/ 18 w 471"/>
                  <a:gd name="T35" fmla="*/ 56 h 130"/>
                  <a:gd name="T36" fmla="*/ 0 w 471"/>
                  <a:gd name="T37" fmla="*/ 39 h 130"/>
                  <a:gd name="T38" fmla="*/ 0 w 471"/>
                  <a:gd name="T39" fmla="*/ 39 h 130"/>
                  <a:gd name="T40" fmla="*/ 40 w 471"/>
                  <a:gd name="T41" fmla="*/ 29 h 130"/>
                  <a:gd name="T42" fmla="*/ 99 w 471"/>
                  <a:gd name="T43" fmla="*/ 15 h 130"/>
                  <a:gd name="T44" fmla="*/ 134 w 471"/>
                  <a:gd name="T45" fmla="*/ 9 h 130"/>
                  <a:gd name="T46" fmla="*/ 169 w 471"/>
                  <a:gd name="T47" fmla="*/ 5 h 130"/>
                  <a:gd name="T48" fmla="*/ 205 w 471"/>
                  <a:gd name="T49" fmla="*/ 2 h 130"/>
                  <a:gd name="T50" fmla="*/ 242 w 471"/>
                  <a:gd name="T51" fmla="*/ 0 h 130"/>
                  <a:gd name="T52" fmla="*/ 242 w 471"/>
                  <a:gd name="T53" fmla="*/ 0 h 130"/>
                  <a:gd name="T54" fmla="*/ 275 w 471"/>
                  <a:gd name="T55" fmla="*/ 2 h 130"/>
                  <a:gd name="T56" fmla="*/ 309 w 471"/>
                  <a:gd name="T57" fmla="*/ 5 h 130"/>
                  <a:gd name="T58" fmla="*/ 341 w 471"/>
                  <a:gd name="T59" fmla="*/ 12 h 130"/>
                  <a:gd name="T60" fmla="*/ 372 w 471"/>
                  <a:gd name="T61" fmla="*/ 19 h 130"/>
                  <a:gd name="T62" fmla="*/ 403 w 471"/>
                  <a:gd name="T63" fmla="*/ 27 h 130"/>
                  <a:gd name="T64" fmla="*/ 430 w 471"/>
                  <a:gd name="T65" fmla="*/ 36 h 130"/>
                  <a:gd name="T66" fmla="*/ 471 w 471"/>
                  <a:gd name="T67" fmla="*/ 51 h 130"/>
                  <a:gd name="T68" fmla="*/ 471 w 471"/>
                  <a:gd name="T69" fmla="*/ 5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130">
                    <a:moveTo>
                      <a:pt x="471" y="51"/>
                    </a:moveTo>
                    <a:lnTo>
                      <a:pt x="471" y="51"/>
                    </a:lnTo>
                    <a:lnTo>
                      <a:pt x="448" y="67"/>
                    </a:lnTo>
                    <a:lnTo>
                      <a:pt x="424" y="84"/>
                    </a:lnTo>
                    <a:lnTo>
                      <a:pt x="398" y="98"/>
                    </a:lnTo>
                    <a:lnTo>
                      <a:pt x="367" y="111"/>
                    </a:lnTo>
                    <a:lnTo>
                      <a:pt x="336" y="119"/>
                    </a:lnTo>
                    <a:lnTo>
                      <a:pt x="302" y="126"/>
                    </a:lnTo>
                    <a:lnTo>
                      <a:pt x="265" y="130"/>
                    </a:lnTo>
                    <a:lnTo>
                      <a:pt x="225" y="130"/>
                    </a:lnTo>
                    <a:lnTo>
                      <a:pt x="225" y="130"/>
                    </a:lnTo>
                    <a:lnTo>
                      <a:pt x="188" y="126"/>
                    </a:lnTo>
                    <a:lnTo>
                      <a:pt x="153" y="119"/>
                    </a:lnTo>
                    <a:lnTo>
                      <a:pt x="119" y="109"/>
                    </a:lnTo>
                    <a:lnTo>
                      <a:pt x="91" y="99"/>
                    </a:lnTo>
                    <a:lnTo>
                      <a:pt x="64" y="86"/>
                    </a:lnTo>
                    <a:lnTo>
                      <a:pt x="40" y="71"/>
                    </a:lnTo>
                    <a:lnTo>
                      <a:pt x="18" y="56"/>
                    </a:lnTo>
                    <a:lnTo>
                      <a:pt x="0" y="39"/>
                    </a:lnTo>
                    <a:lnTo>
                      <a:pt x="0" y="39"/>
                    </a:lnTo>
                    <a:lnTo>
                      <a:pt x="40" y="29"/>
                    </a:lnTo>
                    <a:lnTo>
                      <a:pt x="99" y="15"/>
                    </a:lnTo>
                    <a:lnTo>
                      <a:pt x="134" y="9"/>
                    </a:lnTo>
                    <a:lnTo>
                      <a:pt x="169" y="5"/>
                    </a:lnTo>
                    <a:lnTo>
                      <a:pt x="205" y="2"/>
                    </a:lnTo>
                    <a:lnTo>
                      <a:pt x="242" y="0"/>
                    </a:lnTo>
                    <a:lnTo>
                      <a:pt x="242" y="0"/>
                    </a:lnTo>
                    <a:lnTo>
                      <a:pt x="275" y="2"/>
                    </a:lnTo>
                    <a:lnTo>
                      <a:pt x="309" y="5"/>
                    </a:lnTo>
                    <a:lnTo>
                      <a:pt x="341" y="12"/>
                    </a:lnTo>
                    <a:lnTo>
                      <a:pt x="372" y="19"/>
                    </a:lnTo>
                    <a:lnTo>
                      <a:pt x="403" y="27"/>
                    </a:lnTo>
                    <a:lnTo>
                      <a:pt x="430" y="36"/>
                    </a:lnTo>
                    <a:lnTo>
                      <a:pt x="471" y="51"/>
                    </a:lnTo>
                    <a:lnTo>
                      <a:pt x="471" y="51"/>
                    </a:lnTo>
                    <a:close/>
                  </a:path>
                </a:pathLst>
              </a:custGeom>
              <a:solidFill>
                <a:srgbClr val="F086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3" name="Freeform 37"/>
              <p:cNvSpPr/>
              <p:nvPr>
                <p:custDataLst>
                  <p:tags r:id="rId45"/>
                </p:custDataLst>
              </p:nvPr>
            </p:nvSpPr>
            <p:spPr bwMode="auto">
              <a:xfrm>
                <a:off x="3692525" y="2070100"/>
                <a:ext cx="55563" cy="84138"/>
              </a:xfrm>
              <a:custGeom>
                <a:avLst/>
                <a:gdLst>
                  <a:gd name="T0" fmla="*/ 0 w 69"/>
                  <a:gd name="T1" fmla="*/ 0 h 106"/>
                  <a:gd name="T2" fmla="*/ 0 w 69"/>
                  <a:gd name="T3" fmla="*/ 0 h 106"/>
                  <a:gd name="T4" fmla="*/ 10 w 69"/>
                  <a:gd name="T5" fmla="*/ 7 h 106"/>
                  <a:gd name="T6" fmla="*/ 19 w 69"/>
                  <a:gd name="T7" fmla="*/ 15 h 106"/>
                  <a:gd name="T8" fmla="*/ 31 w 69"/>
                  <a:gd name="T9" fmla="*/ 27 h 106"/>
                  <a:gd name="T10" fmla="*/ 42 w 69"/>
                  <a:gd name="T11" fmla="*/ 42 h 106"/>
                  <a:gd name="T12" fmla="*/ 54 w 69"/>
                  <a:gd name="T13" fmla="*/ 59 h 106"/>
                  <a:gd name="T14" fmla="*/ 64 w 69"/>
                  <a:gd name="T15" fmla="*/ 81 h 106"/>
                  <a:gd name="T16" fmla="*/ 68 w 69"/>
                  <a:gd name="T17" fmla="*/ 93 h 106"/>
                  <a:gd name="T18" fmla="*/ 69 w 69"/>
                  <a:gd name="T19" fmla="*/ 106 h 106"/>
                  <a:gd name="T20" fmla="*/ 69 w 69"/>
                  <a:gd name="T21" fmla="*/ 106 h 106"/>
                  <a:gd name="T22" fmla="*/ 51 w 69"/>
                  <a:gd name="T23" fmla="*/ 84 h 106"/>
                  <a:gd name="T24" fmla="*/ 36 w 69"/>
                  <a:gd name="T25" fmla="*/ 66 h 106"/>
                  <a:gd name="T26" fmla="*/ 29 w 69"/>
                  <a:gd name="T27" fmla="*/ 56 h 106"/>
                  <a:gd name="T28" fmla="*/ 26 w 69"/>
                  <a:gd name="T29" fmla="*/ 47 h 106"/>
                  <a:gd name="T30" fmla="*/ 26 w 69"/>
                  <a:gd name="T31" fmla="*/ 47 h 106"/>
                  <a:gd name="T32" fmla="*/ 19 w 69"/>
                  <a:gd name="T33" fmla="*/ 31 h 106"/>
                  <a:gd name="T34" fmla="*/ 10 w 69"/>
                  <a:gd name="T35" fmla="*/ 15 h 106"/>
                  <a:gd name="T36" fmla="*/ 0 w 69"/>
                  <a:gd name="T37" fmla="*/ 0 h 106"/>
                  <a:gd name="T38" fmla="*/ 0 w 69"/>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106">
                    <a:moveTo>
                      <a:pt x="0" y="0"/>
                    </a:moveTo>
                    <a:lnTo>
                      <a:pt x="0" y="0"/>
                    </a:lnTo>
                    <a:lnTo>
                      <a:pt x="10" y="7"/>
                    </a:lnTo>
                    <a:lnTo>
                      <a:pt x="19" y="15"/>
                    </a:lnTo>
                    <a:lnTo>
                      <a:pt x="31" y="27"/>
                    </a:lnTo>
                    <a:lnTo>
                      <a:pt x="42" y="42"/>
                    </a:lnTo>
                    <a:lnTo>
                      <a:pt x="54" y="59"/>
                    </a:lnTo>
                    <a:lnTo>
                      <a:pt x="64" y="81"/>
                    </a:lnTo>
                    <a:lnTo>
                      <a:pt x="68" y="93"/>
                    </a:lnTo>
                    <a:lnTo>
                      <a:pt x="69" y="106"/>
                    </a:lnTo>
                    <a:lnTo>
                      <a:pt x="69" y="106"/>
                    </a:lnTo>
                    <a:lnTo>
                      <a:pt x="51" y="84"/>
                    </a:lnTo>
                    <a:lnTo>
                      <a:pt x="36" y="66"/>
                    </a:lnTo>
                    <a:lnTo>
                      <a:pt x="29" y="56"/>
                    </a:lnTo>
                    <a:lnTo>
                      <a:pt x="26" y="47"/>
                    </a:lnTo>
                    <a:lnTo>
                      <a:pt x="26" y="47"/>
                    </a:lnTo>
                    <a:lnTo>
                      <a:pt x="19" y="31"/>
                    </a:lnTo>
                    <a:lnTo>
                      <a:pt x="10" y="15"/>
                    </a:lnTo>
                    <a:lnTo>
                      <a:pt x="0" y="0"/>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4" name="Freeform 38"/>
              <p:cNvSpPr/>
              <p:nvPr>
                <p:custDataLst>
                  <p:tags r:id="rId46"/>
                </p:custDataLst>
              </p:nvPr>
            </p:nvSpPr>
            <p:spPr bwMode="auto">
              <a:xfrm>
                <a:off x="4384675" y="2070100"/>
                <a:ext cx="55563" cy="84138"/>
              </a:xfrm>
              <a:custGeom>
                <a:avLst/>
                <a:gdLst>
                  <a:gd name="T0" fmla="*/ 71 w 71"/>
                  <a:gd name="T1" fmla="*/ 0 h 106"/>
                  <a:gd name="T2" fmla="*/ 71 w 71"/>
                  <a:gd name="T3" fmla="*/ 0 h 106"/>
                  <a:gd name="T4" fmla="*/ 61 w 71"/>
                  <a:gd name="T5" fmla="*/ 7 h 106"/>
                  <a:gd name="T6" fmla="*/ 52 w 71"/>
                  <a:gd name="T7" fmla="*/ 15 h 106"/>
                  <a:gd name="T8" fmla="*/ 41 w 71"/>
                  <a:gd name="T9" fmla="*/ 27 h 106"/>
                  <a:gd name="T10" fmla="*/ 29 w 71"/>
                  <a:gd name="T11" fmla="*/ 42 h 106"/>
                  <a:gd name="T12" fmla="*/ 17 w 71"/>
                  <a:gd name="T13" fmla="*/ 61 h 106"/>
                  <a:gd name="T14" fmla="*/ 7 w 71"/>
                  <a:gd name="T15" fmla="*/ 83 h 106"/>
                  <a:gd name="T16" fmla="*/ 4 w 71"/>
                  <a:gd name="T17" fmla="*/ 94 h 106"/>
                  <a:gd name="T18" fmla="*/ 0 w 71"/>
                  <a:gd name="T19" fmla="*/ 106 h 106"/>
                  <a:gd name="T20" fmla="*/ 0 w 71"/>
                  <a:gd name="T21" fmla="*/ 106 h 106"/>
                  <a:gd name="T22" fmla="*/ 21 w 71"/>
                  <a:gd name="T23" fmla="*/ 86 h 106"/>
                  <a:gd name="T24" fmla="*/ 36 w 71"/>
                  <a:gd name="T25" fmla="*/ 66 h 106"/>
                  <a:gd name="T26" fmla="*/ 42 w 71"/>
                  <a:gd name="T27" fmla="*/ 56 h 106"/>
                  <a:gd name="T28" fmla="*/ 46 w 71"/>
                  <a:gd name="T29" fmla="*/ 47 h 106"/>
                  <a:gd name="T30" fmla="*/ 46 w 71"/>
                  <a:gd name="T31" fmla="*/ 47 h 106"/>
                  <a:gd name="T32" fmla="*/ 52 w 71"/>
                  <a:gd name="T33" fmla="*/ 32 h 106"/>
                  <a:gd name="T34" fmla="*/ 61 w 71"/>
                  <a:gd name="T35" fmla="*/ 17 h 106"/>
                  <a:gd name="T36" fmla="*/ 71 w 71"/>
                  <a:gd name="T37" fmla="*/ 0 h 106"/>
                  <a:gd name="T38" fmla="*/ 71 w 71"/>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06">
                    <a:moveTo>
                      <a:pt x="71" y="0"/>
                    </a:moveTo>
                    <a:lnTo>
                      <a:pt x="71" y="0"/>
                    </a:lnTo>
                    <a:lnTo>
                      <a:pt x="61" y="7"/>
                    </a:lnTo>
                    <a:lnTo>
                      <a:pt x="52" y="15"/>
                    </a:lnTo>
                    <a:lnTo>
                      <a:pt x="41" y="27"/>
                    </a:lnTo>
                    <a:lnTo>
                      <a:pt x="29" y="42"/>
                    </a:lnTo>
                    <a:lnTo>
                      <a:pt x="17" y="61"/>
                    </a:lnTo>
                    <a:lnTo>
                      <a:pt x="7" y="83"/>
                    </a:lnTo>
                    <a:lnTo>
                      <a:pt x="4" y="94"/>
                    </a:lnTo>
                    <a:lnTo>
                      <a:pt x="0" y="106"/>
                    </a:lnTo>
                    <a:lnTo>
                      <a:pt x="0" y="106"/>
                    </a:lnTo>
                    <a:lnTo>
                      <a:pt x="21" y="86"/>
                    </a:lnTo>
                    <a:lnTo>
                      <a:pt x="36" y="66"/>
                    </a:lnTo>
                    <a:lnTo>
                      <a:pt x="42" y="56"/>
                    </a:lnTo>
                    <a:lnTo>
                      <a:pt x="46" y="47"/>
                    </a:lnTo>
                    <a:lnTo>
                      <a:pt x="46" y="47"/>
                    </a:lnTo>
                    <a:lnTo>
                      <a:pt x="52" y="32"/>
                    </a:lnTo>
                    <a:lnTo>
                      <a:pt x="61" y="17"/>
                    </a:lnTo>
                    <a:lnTo>
                      <a:pt x="71" y="0"/>
                    </a:lnTo>
                    <a:lnTo>
                      <a:pt x="71"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5" name="Freeform 39"/>
              <p:cNvSpPr/>
              <p:nvPr>
                <p:custDataLst>
                  <p:tags r:id="rId47"/>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6" name="Freeform 40"/>
              <p:cNvSpPr/>
              <p:nvPr>
                <p:custDataLst>
                  <p:tags r:id="rId48"/>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7" name="Freeform 41"/>
              <p:cNvSpPr/>
              <p:nvPr>
                <p:custDataLst>
                  <p:tags r:id="rId49"/>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8" name="Freeform 42"/>
              <p:cNvSpPr/>
              <p:nvPr>
                <p:custDataLst>
                  <p:tags r:id="rId50"/>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9" name="Freeform 43"/>
              <p:cNvSpPr/>
              <p:nvPr>
                <p:custDataLst>
                  <p:tags r:id="rId51"/>
                </p:custDataLst>
              </p:nvPr>
            </p:nvSpPr>
            <p:spPr bwMode="auto">
              <a:xfrm>
                <a:off x="4071938" y="4159250"/>
                <a:ext cx="9525"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0" name="Freeform 44"/>
              <p:cNvSpPr/>
              <p:nvPr>
                <p:custDataLst>
                  <p:tags r:id="rId52"/>
                </p:custDataLst>
              </p:nvPr>
            </p:nvSpPr>
            <p:spPr bwMode="auto">
              <a:xfrm>
                <a:off x="3425825" y="4003675"/>
                <a:ext cx="404813" cy="322263"/>
              </a:xfrm>
              <a:custGeom>
                <a:avLst/>
                <a:gdLst>
                  <a:gd name="T0" fmla="*/ 119 w 510"/>
                  <a:gd name="T1" fmla="*/ 0 h 406"/>
                  <a:gd name="T2" fmla="*/ 132 w 510"/>
                  <a:gd name="T3" fmla="*/ 20 h 406"/>
                  <a:gd name="T4" fmla="*/ 163 w 510"/>
                  <a:gd name="T5" fmla="*/ 44 h 406"/>
                  <a:gd name="T6" fmla="*/ 183 w 510"/>
                  <a:gd name="T7" fmla="*/ 54 h 406"/>
                  <a:gd name="T8" fmla="*/ 211 w 510"/>
                  <a:gd name="T9" fmla="*/ 62 h 406"/>
                  <a:gd name="T10" fmla="*/ 243 w 510"/>
                  <a:gd name="T11" fmla="*/ 64 h 406"/>
                  <a:gd name="T12" fmla="*/ 253 w 510"/>
                  <a:gd name="T13" fmla="*/ 66 h 406"/>
                  <a:gd name="T14" fmla="*/ 309 w 510"/>
                  <a:gd name="T15" fmla="*/ 69 h 406"/>
                  <a:gd name="T16" fmla="*/ 369 w 510"/>
                  <a:gd name="T17" fmla="*/ 66 h 406"/>
                  <a:gd name="T18" fmla="*/ 408 w 510"/>
                  <a:gd name="T19" fmla="*/ 59 h 406"/>
                  <a:gd name="T20" fmla="*/ 481 w 510"/>
                  <a:gd name="T21" fmla="*/ 45 h 406"/>
                  <a:gd name="T22" fmla="*/ 493 w 510"/>
                  <a:gd name="T23" fmla="*/ 45 h 406"/>
                  <a:gd name="T24" fmla="*/ 497 w 510"/>
                  <a:gd name="T25" fmla="*/ 50 h 406"/>
                  <a:gd name="T26" fmla="*/ 491 w 510"/>
                  <a:gd name="T27" fmla="*/ 64 h 406"/>
                  <a:gd name="T28" fmla="*/ 483 w 510"/>
                  <a:gd name="T29" fmla="*/ 77 h 406"/>
                  <a:gd name="T30" fmla="*/ 465 w 510"/>
                  <a:gd name="T31" fmla="*/ 97 h 406"/>
                  <a:gd name="T32" fmla="*/ 438 w 510"/>
                  <a:gd name="T33" fmla="*/ 107 h 406"/>
                  <a:gd name="T34" fmla="*/ 374 w 510"/>
                  <a:gd name="T35" fmla="*/ 121 h 406"/>
                  <a:gd name="T36" fmla="*/ 371 w 510"/>
                  <a:gd name="T37" fmla="*/ 121 h 406"/>
                  <a:gd name="T38" fmla="*/ 369 w 510"/>
                  <a:gd name="T39" fmla="*/ 124 h 406"/>
                  <a:gd name="T40" fmla="*/ 379 w 510"/>
                  <a:gd name="T41" fmla="*/ 134 h 406"/>
                  <a:gd name="T42" fmla="*/ 424 w 510"/>
                  <a:gd name="T43" fmla="*/ 165 h 406"/>
                  <a:gd name="T44" fmla="*/ 460 w 510"/>
                  <a:gd name="T45" fmla="*/ 195 h 406"/>
                  <a:gd name="T46" fmla="*/ 491 w 510"/>
                  <a:gd name="T47" fmla="*/ 232 h 406"/>
                  <a:gd name="T48" fmla="*/ 503 w 510"/>
                  <a:gd name="T49" fmla="*/ 252 h 406"/>
                  <a:gd name="T50" fmla="*/ 508 w 510"/>
                  <a:gd name="T51" fmla="*/ 274 h 406"/>
                  <a:gd name="T52" fmla="*/ 508 w 510"/>
                  <a:gd name="T53" fmla="*/ 295 h 406"/>
                  <a:gd name="T54" fmla="*/ 502 w 510"/>
                  <a:gd name="T55" fmla="*/ 321 h 406"/>
                  <a:gd name="T56" fmla="*/ 486 w 510"/>
                  <a:gd name="T57" fmla="*/ 346 h 406"/>
                  <a:gd name="T58" fmla="*/ 463 w 510"/>
                  <a:gd name="T59" fmla="*/ 373 h 406"/>
                  <a:gd name="T60" fmla="*/ 450 w 510"/>
                  <a:gd name="T61" fmla="*/ 384 h 406"/>
                  <a:gd name="T62" fmla="*/ 419 w 510"/>
                  <a:gd name="T63" fmla="*/ 399 h 406"/>
                  <a:gd name="T64" fmla="*/ 387 w 510"/>
                  <a:gd name="T65" fmla="*/ 406 h 406"/>
                  <a:gd name="T66" fmla="*/ 352 w 510"/>
                  <a:gd name="T67" fmla="*/ 404 h 406"/>
                  <a:gd name="T68" fmla="*/ 317 w 510"/>
                  <a:gd name="T69" fmla="*/ 396 h 406"/>
                  <a:gd name="T70" fmla="*/ 282 w 510"/>
                  <a:gd name="T71" fmla="*/ 383 h 406"/>
                  <a:gd name="T72" fmla="*/ 248 w 510"/>
                  <a:gd name="T73" fmla="*/ 362 h 406"/>
                  <a:gd name="T74" fmla="*/ 218 w 510"/>
                  <a:gd name="T75" fmla="*/ 339 h 406"/>
                  <a:gd name="T76" fmla="*/ 203 w 510"/>
                  <a:gd name="T77" fmla="*/ 326 h 406"/>
                  <a:gd name="T78" fmla="*/ 0 w 510"/>
                  <a:gd name="T79" fmla="*/ 12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406">
                    <a:moveTo>
                      <a:pt x="119" y="0"/>
                    </a:moveTo>
                    <a:lnTo>
                      <a:pt x="119" y="0"/>
                    </a:lnTo>
                    <a:lnTo>
                      <a:pt x="124" y="10"/>
                    </a:lnTo>
                    <a:lnTo>
                      <a:pt x="132" y="20"/>
                    </a:lnTo>
                    <a:lnTo>
                      <a:pt x="146" y="32"/>
                    </a:lnTo>
                    <a:lnTo>
                      <a:pt x="163" y="44"/>
                    </a:lnTo>
                    <a:lnTo>
                      <a:pt x="173" y="49"/>
                    </a:lnTo>
                    <a:lnTo>
                      <a:pt x="183" y="54"/>
                    </a:lnTo>
                    <a:lnTo>
                      <a:pt x="196" y="59"/>
                    </a:lnTo>
                    <a:lnTo>
                      <a:pt x="211" y="62"/>
                    </a:lnTo>
                    <a:lnTo>
                      <a:pt x="226" y="64"/>
                    </a:lnTo>
                    <a:lnTo>
                      <a:pt x="243" y="64"/>
                    </a:lnTo>
                    <a:lnTo>
                      <a:pt x="243" y="64"/>
                    </a:lnTo>
                    <a:lnTo>
                      <a:pt x="253" y="66"/>
                    </a:lnTo>
                    <a:lnTo>
                      <a:pt x="285" y="69"/>
                    </a:lnTo>
                    <a:lnTo>
                      <a:pt x="309" y="69"/>
                    </a:lnTo>
                    <a:lnTo>
                      <a:pt x="335" y="67"/>
                    </a:lnTo>
                    <a:lnTo>
                      <a:pt x="369" y="66"/>
                    </a:lnTo>
                    <a:lnTo>
                      <a:pt x="408" y="59"/>
                    </a:lnTo>
                    <a:lnTo>
                      <a:pt x="408" y="59"/>
                    </a:lnTo>
                    <a:lnTo>
                      <a:pt x="451" y="50"/>
                    </a:lnTo>
                    <a:lnTo>
                      <a:pt x="481" y="45"/>
                    </a:lnTo>
                    <a:lnTo>
                      <a:pt x="490" y="44"/>
                    </a:lnTo>
                    <a:lnTo>
                      <a:pt x="493" y="45"/>
                    </a:lnTo>
                    <a:lnTo>
                      <a:pt x="495" y="47"/>
                    </a:lnTo>
                    <a:lnTo>
                      <a:pt x="497" y="50"/>
                    </a:lnTo>
                    <a:lnTo>
                      <a:pt x="497" y="54"/>
                    </a:lnTo>
                    <a:lnTo>
                      <a:pt x="491" y="64"/>
                    </a:lnTo>
                    <a:lnTo>
                      <a:pt x="491" y="64"/>
                    </a:lnTo>
                    <a:lnTo>
                      <a:pt x="483" y="77"/>
                    </a:lnTo>
                    <a:lnTo>
                      <a:pt x="475" y="89"/>
                    </a:lnTo>
                    <a:lnTo>
                      <a:pt x="465" y="97"/>
                    </a:lnTo>
                    <a:lnTo>
                      <a:pt x="453" y="102"/>
                    </a:lnTo>
                    <a:lnTo>
                      <a:pt x="438" y="107"/>
                    </a:lnTo>
                    <a:lnTo>
                      <a:pt x="419" y="113"/>
                    </a:lnTo>
                    <a:lnTo>
                      <a:pt x="374" y="121"/>
                    </a:lnTo>
                    <a:lnTo>
                      <a:pt x="374" y="121"/>
                    </a:lnTo>
                    <a:lnTo>
                      <a:pt x="371" y="121"/>
                    </a:lnTo>
                    <a:lnTo>
                      <a:pt x="369" y="123"/>
                    </a:lnTo>
                    <a:lnTo>
                      <a:pt x="369" y="124"/>
                    </a:lnTo>
                    <a:lnTo>
                      <a:pt x="371" y="128"/>
                    </a:lnTo>
                    <a:lnTo>
                      <a:pt x="379" y="134"/>
                    </a:lnTo>
                    <a:lnTo>
                      <a:pt x="391" y="143"/>
                    </a:lnTo>
                    <a:lnTo>
                      <a:pt x="424" y="165"/>
                    </a:lnTo>
                    <a:lnTo>
                      <a:pt x="443" y="180"/>
                    </a:lnTo>
                    <a:lnTo>
                      <a:pt x="460" y="195"/>
                    </a:lnTo>
                    <a:lnTo>
                      <a:pt x="476" y="212"/>
                    </a:lnTo>
                    <a:lnTo>
                      <a:pt x="491" y="232"/>
                    </a:lnTo>
                    <a:lnTo>
                      <a:pt x="498" y="240"/>
                    </a:lnTo>
                    <a:lnTo>
                      <a:pt x="503" y="252"/>
                    </a:lnTo>
                    <a:lnTo>
                      <a:pt x="507" y="262"/>
                    </a:lnTo>
                    <a:lnTo>
                      <a:pt x="508" y="274"/>
                    </a:lnTo>
                    <a:lnTo>
                      <a:pt x="510" y="284"/>
                    </a:lnTo>
                    <a:lnTo>
                      <a:pt x="508" y="295"/>
                    </a:lnTo>
                    <a:lnTo>
                      <a:pt x="507" y="309"/>
                    </a:lnTo>
                    <a:lnTo>
                      <a:pt x="502" y="321"/>
                    </a:lnTo>
                    <a:lnTo>
                      <a:pt x="495" y="334"/>
                    </a:lnTo>
                    <a:lnTo>
                      <a:pt x="486" y="346"/>
                    </a:lnTo>
                    <a:lnTo>
                      <a:pt x="476" y="359"/>
                    </a:lnTo>
                    <a:lnTo>
                      <a:pt x="463" y="373"/>
                    </a:lnTo>
                    <a:lnTo>
                      <a:pt x="463" y="373"/>
                    </a:lnTo>
                    <a:lnTo>
                      <a:pt x="450" y="384"/>
                    </a:lnTo>
                    <a:lnTo>
                      <a:pt x="434" y="393"/>
                    </a:lnTo>
                    <a:lnTo>
                      <a:pt x="419" y="399"/>
                    </a:lnTo>
                    <a:lnTo>
                      <a:pt x="404" y="403"/>
                    </a:lnTo>
                    <a:lnTo>
                      <a:pt x="387" y="406"/>
                    </a:lnTo>
                    <a:lnTo>
                      <a:pt x="371" y="406"/>
                    </a:lnTo>
                    <a:lnTo>
                      <a:pt x="352" y="404"/>
                    </a:lnTo>
                    <a:lnTo>
                      <a:pt x="335" y="401"/>
                    </a:lnTo>
                    <a:lnTo>
                      <a:pt x="317" y="396"/>
                    </a:lnTo>
                    <a:lnTo>
                      <a:pt x="300" y="389"/>
                    </a:lnTo>
                    <a:lnTo>
                      <a:pt x="282" y="383"/>
                    </a:lnTo>
                    <a:lnTo>
                      <a:pt x="265" y="373"/>
                    </a:lnTo>
                    <a:lnTo>
                      <a:pt x="248" y="362"/>
                    </a:lnTo>
                    <a:lnTo>
                      <a:pt x="233" y="351"/>
                    </a:lnTo>
                    <a:lnTo>
                      <a:pt x="218" y="339"/>
                    </a:lnTo>
                    <a:lnTo>
                      <a:pt x="203" y="326"/>
                    </a:lnTo>
                    <a:lnTo>
                      <a:pt x="203" y="326"/>
                    </a:lnTo>
                    <a:lnTo>
                      <a:pt x="87" y="213"/>
                    </a:lnTo>
                    <a:lnTo>
                      <a:pt x="0" y="129"/>
                    </a:lnTo>
                    <a:lnTo>
                      <a:pt x="119" y="0"/>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1" name="Freeform 45"/>
              <p:cNvSpPr/>
              <p:nvPr>
                <p:custDataLst>
                  <p:tags r:id="rId53"/>
                </p:custDataLst>
              </p:nvPr>
            </p:nvSpPr>
            <p:spPr bwMode="auto">
              <a:xfrm>
                <a:off x="3141663" y="2941638"/>
                <a:ext cx="565150" cy="1217613"/>
              </a:xfrm>
              <a:custGeom>
                <a:avLst/>
                <a:gdLst>
                  <a:gd name="T0" fmla="*/ 713 w 713"/>
                  <a:gd name="T1" fmla="*/ 0 h 1535"/>
                  <a:gd name="T2" fmla="*/ 634 w 713"/>
                  <a:gd name="T3" fmla="*/ 71 h 1535"/>
                  <a:gd name="T4" fmla="*/ 500 w 713"/>
                  <a:gd name="T5" fmla="*/ 202 h 1535"/>
                  <a:gd name="T6" fmla="*/ 389 w 713"/>
                  <a:gd name="T7" fmla="*/ 319 h 1535"/>
                  <a:gd name="T8" fmla="*/ 273 w 713"/>
                  <a:gd name="T9" fmla="*/ 452 h 1535"/>
                  <a:gd name="T10" fmla="*/ 161 w 713"/>
                  <a:gd name="T11" fmla="*/ 599 h 1535"/>
                  <a:gd name="T12" fmla="*/ 84 w 713"/>
                  <a:gd name="T13" fmla="*/ 715 h 1535"/>
                  <a:gd name="T14" fmla="*/ 37 w 713"/>
                  <a:gd name="T15" fmla="*/ 792 h 1535"/>
                  <a:gd name="T16" fmla="*/ 15 w 713"/>
                  <a:gd name="T17" fmla="*/ 833 h 1535"/>
                  <a:gd name="T18" fmla="*/ 1 w 713"/>
                  <a:gd name="T19" fmla="*/ 873 h 1535"/>
                  <a:gd name="T20" fmla="*/ 0 w 713"/>
                  <a:gd name="T21" fmla="*/ 918 h 1535"/>
                  <a:gd name="T22" fmla="*/ 8 w 713"/>
                  <a:gd name="T23" fmla="*/ 968 h 1535"/>
                  <a:gd name="T24" fmla="*/ 25 w 713"/>
                  <a:gd name="T25" fmla="*/ 1022 h 1535"/>
                  <a:gd name="T26" fmla="*/ 48 w 713"/>
                  <a:gd name="T27" fmla="*/ 1079 h 1535"/>
                  <a:gd name="T28" fmla="*/ 80 w 713"/>
                  <a:gd name="T29" fmla="*/ 1136 h 1535"/>
                  <a:gd name="T30" fmla="*/ 152 w 713"/>
                  <a:gd name="T31" fmla="*/ 1250 h 1535"/>
                  <a:gd name="T32" fmla="*/ 231 w 713"/>
                  <a:gd name="T33" fmla="*/ 1354 h 1535"/>
                  <a:gd name="T34" fmla="*/ 307 w 713"/>
                  <a:gd name="T35" fmla="*/ 1443 h 1535"/>
                  <a:gd name="T36" fmla="*/ 392 w 713"/>
                  <a:gd name="T37" fmla="*/ 1535 h 1535"/>
                  <a:gd name="T38" fmla="*/ 542 w 713"/>
                  <a:gd name="T39" fmla="*/ 1359 h 1535"/>
                  <a:gd name="T40" fmla="*/ 481 w 713"/>
                  <a:gd name="T41" fmla="*/ 1277 h 1535"/>
                  <a:gd name="T42" fmla="*/ 424 w 713"/>
                  <a:gd name="T43" fmla="*/ 1186 h 1535"/>
                  <a:gd name="T44" fmla="*/ 386 w 713"/>
                  <a:gd name="T45" fmla="*/ 1113 h 1535"/>
                  <a:gd name="T46" fmla="*/ 350 w 713"/>
                  <a:gd name="T47" fmla="*/ 1032 h 1535"/>
                  <a:gd name="T48" fmla="*/ 320 w 713"/>
                  <a:gd name="T49" fmla="*/ 947 h 1535"/>
                  <a:gd name="T50" fmla="*/ 310 w 713"/>
                  <a:gd name="T51" fmla="*/ 901 h 1535"/>
                  <a:gd name="T52" fmla="*/ 357 w 713"/>
                  <a:gd name="T53" fmla="*/ 817 h 1535"/>
                  <a:gd name="T54" fmla="*/ 416 w 713"/>
                  <a:gd name="T55" fmla="*/ 740 h 1535"/>
                  <a:gd name="T56" fmla="*/ 478 w 713"/>
                  <a:gd name="T57" fmla="*/ 668 h 1535"/>
                  <a:gd name="T58" fmla="*/ 542 w 713"/>
                  <a:gd name="T59" fmla="*/ 606 h 1535"/>
                  <a:gd name="T60" fmla="*/ 647 w 713"/>
                  <a:gd name="T61" fmla="*/ 515 h 1535"/>
                  <a:gd name="T62" fmla="*/ 693 w 713"/>
                  <a:gd name="T63" fmla="*/ 48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3" h="1535">
                    <a:moveTo>
                      <a:pt x="713" y="0"/>
                    </a:moveTo>
                    <a:lnTo>
                      <a:pt x="713" y="0"/>
                    </a:lnTo>
                    <a:lnTo>
                      <a:pt x="691" y="19"/>
                    </a:lnTo>
                    <a:lnTo>
                      <a:pt x="634" y="71"/>
                    </a:lnTo>
                    <a:lnTo>
                      <a:pt x="550" y="151"/>
                    </a:lnTo>
                    <a:lnTo>
                      <a:pt x="500" y="202"/>
                    </a:lnTo>
                    <a:lnTo>
                      <a:pt x="446" y="257"/>
                    </a:lnTo>
                    <a:lnTo>
                      <a:pt x="389" y="319"/>
                    </a:lnTo>
                    <a:lnTo>
                      <a:pt x="332" y="383"/>
                    </a:lnTo>
                    <a:lnTo>
                      <a:pt x="273" y="452"/>
                    </a:lnTo>
                    <a:lnTo>
                      <a:pt x="216" y="524"/>
                    </a:lnTo>
                    <a:lnTo>
                      <a:pt x="161" y="599"/>
                    </a:lnTo>
                    <a:lnTo>
                      <a:pt x="107" y="675"/>
                    </a:lnTo>
                    <a:lnTo>
                      <a:pt x="84" y="715"/>
                    </a:lnTo>
                    <a:lnTo>
                      <a:pt x="58" y="754"/>
                    </a:lnTo>
                    <a:lnTo>
                      <a:pt x="37" y="792"/>
                    </a:lnTo>
                    <a:lnTo>
                      <a:pt x="15" y="833"/>
                    </a:lnTo>
                    <a:lnTo>
                      <a:pt x="15" y="833"/>
                    </a:lnTo>
                    <a:lnTo>
                      <a:pt x="6" y="853"/>
                    </a:lnTo>
                    <a:lnTo>
                      <a:pt x="1" y="873"/>
                    </a:lnTo>
                    <a:lnTo>
                      <a:pt x="0" y="895"/>
                    </a:lnTo>
                    <a:lnTo>
                      <a:pt x="0" y="918"/>
                    </a:lnTo>
                    <a:lnTo>
                      <a:pt x="1" y="943"/>
                    </a:lnTo>
                    <a:lnTo>
                      <a:pt x="8" y="968"/>
                    </a:lnTo>
                    <a:lnTo>
                      <a:pt x="15" y="995"/>
                    </a:lnTo>
                    <a:lnTo>
                      <a:pt x="25" y="1022"/>
                    </a:lnTo>
                    <a:lnTo>
                      <a:pt x="37" y="1051"/>
                    </a:lnTo>
                    <a:lnTo>
                      <a:pt x="48" y="1079"/>
                    </a:lnTo>
                    <a:lnTo>
                      <a:pt x="63" y="1108"/>
                    </a:lnTo>
                    <a:lnTo>
                      <a:pt x="80" y="1136"/>
                    </a:lnTo>
                    <a:lnTo>
                      <a:pt x="114" y="1193"/>
                    </a:lnTo>
                    <a:lnTo>
                      <a:pt x="152" y="1250"/>
                    </a:lnTo>
                    <a:lnTo>
                      <a:pt x="193" y="1304"/>
                    </a:lnTo>
                    <a:lnTo>
                      <a:pt x="231" y="1354"/>
                    </a:lnTo>
                    <a:lnTo>
                      <a:pt x="270" y="1401"/>
                    </a:lnTo>
                    <a:lnTo>
                      <a:pt x="307" y="1443"/>
                    </a:lnTo>
                    <a:lnTo>
                      <a:pt x="364" y="1507"/>
                    </a:lnTo>
                    <a:lnTo>
                      <a:pt x="392" y="1535"/>
                    </a:lnTo>
                    <a:lnTo>
                      <a:pt x="542" y="1359"/>
                    </a:lnTo>
                    <a:lnTo>
                      <a:pt x="542" y="1359"/>
                    </a:lnTo>
                    <a:lnTo>
                      <a:pt x="513" y="1321"/>
                    </a:lnTo>
                    <a:lnTo>
                      <a:pt x="481" y="1277"/>
                    </a:lnTo>
                    <a:lnTo>
                      <a:pt x="444" y="1218"/>
                    </a:lnTo>
                    <a:lnTo>
                      <a:pt x="424" y="1186"/>
                    </a:lnTo>
                    <a:lnTo>
                      <a:pt x="406" y="1151"/>
                    </a:lnTo>
                    <a:lnTo>
                      <a:pt x="386" y="1113"/>
                    </a:lnTo>
                    <a:lnTo>
                      <a:pt x="367" y="1072"/>
                    </a:lnTo>
                    <a:lnTo>
                      <a:pt x="350" y="1032"/>
                    </a:lnTo>
                    <a:lnTo>
                      <a:pt x="334" y="989"/>
                    </a:lnTo>
                    <a:lnTo>
                      <a:pt x="320" y="947"/>
                    </a:lnTo>
                    <a:lnTo>
                      <a:pt x="310" y="901"/>
                    </a:lnTo>
                    <a:lnTo>
                      <a:pt x="310" y="901"/>
                    </a:lnTo>
                    <a:lnTo>
                      <a:pt x="332" y="859"/>
                    </a:lnTo>
                    <a:lnTo>
                      <a:pt x="357" y="817"/>
                    </a:lnTo>
                    <a:lnTo>
                      <a:pt x="386" y="777"/>
                    </a:lnTo>
                    <a:lnTo>
                      <a:pt x="416" y="740"/>
                    </a:lnTo>
                    <a:lnTo>
                      <a:pt x="446" y="703"/>
                    </a:lnTo>
                    <a:lnTo>
                      <a:pt x="478" y="668"/>
                    </a:lnTo>
                    <a:lnTo>
                      <a:pt x="510" y="636"/>
                    </a:lnTo>
                    <a:lnTo>
                      <a:pt x="542" y="606"/>
                    </a:lnTo>
                    <a:lnTo>
                      <a:pt x="600" y="554"/>
                    </a:lnTo>
                    <a:lnTo>
                      <a:pt x="647" y="515"/>
                    </a:lnTo>
                    <a:lnTo>
                      <a:pt x="681" y="490"/>
                    </a:lnTo>
                    <a:lnTo>
                      <a:pt x="693" y="482"/>
                    </a:lnTo>
                    <a:lnTo>
                      <a:pt x="713"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2" name="Freeform 46"/>
              <p:cNvSpPr/>
              <p:nvPr>
                <p:custDataLst>
                  <p:tags r:id="rId54"/>
                </p:custDataLst>
              </p:nvPr>
            </p:nvSpPr>
            <p:spPr bwMode="auto">
              <a:xfrm>
                <a:off x="4402138" y="2697163"/>
                <a:ext cx="935038" cy="708025"/>
              </a:xfrm>
              <a:custGeom>
                <a:avLst/>
                <a:gdLst>
                  <a:gd name="T0" fmla="*/ 10 w 1176"/>
                  <a:gd name="T1" fmla="*/ 718 h 893"/>
                  <a:gd name="T2" fmla="*/ 49 w 1176"/>
                  <a:gd name="T3" fmla="*/ 749 h 893"/>
                  <a:gd name="T4" fmla="*/ 96 w 1176"/>
                  <a:gd name="T5" fmla="*/ 779 h 893"/>
                  <a:gd name="T6" fmla="*/ 166 w 1176"/>
                  <a:gd name="T7" fmla="*/ 812 h 893"/>
                  <a:gd name="T8" fmla="*/ 258 w 1176"/>
                  <a:gd name="T9" fmla="*/ 846 h 893"/>
                  <a:gd name="T10" fmla="*/ 372 w 1176"/>
                  <a:gd name="T11" fmla="*/ 873 h 893"/>
                  <a:gd name="T12" fmla="*/ 475 w 1176"/>
                  <a:gd name="T13" fmla="*/ 886 h 893"/>
                  <a:gd name="T14" fmla="*/ 550 w 1176"/>
                  <a:gd name="T15" fmla="*/ 891 h 893"/>
                  <a:gd name="T16" fmla="*/ 634 w 1176"/>
                  <a:gd name="T17" fmla="*/ 893 h 893"/>
                  <a:gd name="T18" fmla="*/ 678 w 1176"/>
                  <a:gd name="T19" fmla="*/ 891 h 893"/>
                  <a:gd name="T20" fmla="*/ 698 w 1176"/>
                  <a:gd name="T21" fmla="*/ 890 h 893"/>
                  <a:gd name="T22" fmla="*/ 742 w 1176"/>
                  <a:gd name="T23" fmla="*/ 871 h 893"/>
                  <a:gd name="T24" fmla="*/ 785 w 1176"/>
                  <a:gd name="T25" fmla="*/ 841 h 893"/>
                  <a:gd name="T26" fmla="*/ 829 w 1176"/>
                  <a:gd name="T27" fmla="*/ 797 h 893"/>
                  <a:gd name="T28" fmla="*/ 871 w 1176"/>
                  <a:gd name="T29" fmla="*/ 744 h 893"/>
                  <a:gd name="T30" fmla="*/ 913 w 1176"/>
                  <a:gd name="T31" fmla="*/ 683 h 893"/>
                  <a:gd name="T32" fmla="*/ 972 w 1176"/>
                  <a:gd name="T33" fmla="*/ 581 h 893"/>
                  <a:gd name="T34" fmla="*/ 1044 w 1176"/>
                  <a:gd name="T35" fmla="*/ 437 h 893"/>
                  <a:gd name="T36" fmla="*/ 1102 w 1176"/>
                  <a:gd name="T37" fmla="*/ 301 h 893"/>
                  <a:gd name="T38" fmla="*/ 1161 w 1176"/>
                  <a:gd name="T39" fmla="*/ 146 h 893"/>
                  <a:gd name="T40" fmla="*/ 1176 w 1176"/>
                  <a:gd name="T41" fmla="*/ 103 h 893"/>
                  <a:gd name="T42" fmla="*/ 1010 w 1176"/>
                  <a:gd name="T43" fmla="*/ 0 h 893"/>
                  <a:gd name="T44" fmla="*/ 936 w 1176"/>
                  <a:gd name="T45" fmla="*/ 131 h 893"/>
                  <a:gd name="T46" fmla="*/ 857 w 1176"/>
                  <a:gd name="T47" fmla="*/ 259 h 893"/>
                  <a:gd name="T48" fmla="*/ 795 w 1176"/>
                  <a:gd name="T49" fmla="*/ 349 h 893"/>
                  <a:gd name="T50" fmla="*/ 728 w 1176"/>
                  <a:gd name="T51" fmla="*/ 438 h 893"/>
                  <a:gd name="T52" fmla="*/ 659 w 1176"/>
                  <a:gd name="T53" fmla="*/ 515 h 893"/>
                  <a:gd name="T54" fmla="*/ 624 w 1176"/>
                  <a:gd name="T55" fmla="*/ 547 h 893"/>
                  <a:gd name="T56" fmla="*/ 575 w 1176"/>
                  <a:gd name="T57" fmla="*/ 549 h 893"/>
                  <a:gd name="T58" fmla="*/ 525 w 1176"/>
                  <a:gd name="T59" fmla="*/ 542 h 893"/>
                  <a:gd name="T60" fmla="*/ 473 w 1176"/>
                  <a:gd name="T61" fmla="*/ 532 h 893"/>
                  <a:gd name="T62" fmla="*/ 367 w 1176"/>
                  <a:gd name="T63" fmla="*/ 499 h 893"/>
                  <a:gd name="T64" fmla="*/ 265 w 1176"/>
                  <a:gd name="T65" fmla="*/ 453 h 893"/>
                  <a:gd name="T66" fmla="*/ 173 w 1176"/>
                  <a:gd name="T67" fmla="*/ 405 h 893"/>
                  <a:gd name="T68" fmla="*/ 62 w 1176"/>
                  <a:gd name="T69" fmla="*/ 339 h 893"/>
                  <a:gd name="T70" fmla="*/ 0 w 1176"/>
                  <a:gd name="T71" fmla="*/ 2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893">
                    <a:moveTo>
                      <a:pt x="10" y="718"/>
                    </a:moveTo>
                    <a:lnTo>
                      <a:pt x="10" y="718"/>
                    </a:lnTo>
                    <a:lnTo>
                      <a:pt x="20" y="727"/>
                    </a:lnTo>
                    <a:lnTo>
                      <a:pt x="49" y="749"/>
                    </a:lnTo>
                    <a:lnTo>
                      <a:pt x="69" y="762"/>
                    </a:lnTo>
                    <a:lnTo>
                      <a:pt x="96" y="779"/>
                    </a:lnTo>
                    <a:lnTo>
                      <a:pt x="127" y="796"/>
                    </a:lnTo>
                    <a:lnTo>
                      <a:pt x="166" y="812"/>
                    </a:lnTo>
                    <a:lnTo>
                      <a:pt x="208" y="829"/>
                    </a:lnTo>
                    <a:lnTo>
                      <a:pt x="258" y="846"/>
                    </a:lnTo>
                    <a:lnTo>
                      <a:pt x="312" y="859"/>
                    </a:lnTo>
                    <a:lnTo>
                      <a:pt x="372" y="873"/>
                    </a:lnTo>
                    <a:lnTo>
                      <a:pt x="440" y="883"/>
                    </a:lnTo>
                    <a:lnTo>
                      <a:pt x="475" y="886"/>
                    </a:lnTo>
                    <a:lnTo>
                      <a:pt x="512" y="890"/>
                    </a:lnTo>
                    <a:lnTo>
                      <a:pt x="550" y="891"/>
                    </a:lnTo>
                    <a:lnTo>
                      <a:pt x="592" y="893"/>
                    </a:lnTo>
                    <a:lnTo>
                      <a:pt x="634" y="893"/>
                    </a:lnTo>
                    <a:lnTo>
                      <a:pt x="678" y="891"/>
                    </a:lnTo>
                    <a:lnTo>
                      <a:pt x="678" y="891"/>
                    </a:lnTo>
                    <a:lnTo>
                      <a:pt x="688" y="891"/>
                    </a:lnTo>
                    <a:lnTo>
                      <a:pt x="698" y="890"/>
                    </a:lnTo>
                    <a:lnTo>
                      <a:pt x="720" y="883"/>
                    </a:lnTo>
                    <a:lnTo>
                      <a:pt x="742" y="871"/>
                    </a:lnTo>
                    <a:lnTo>
                      <a:pt x="763" y="858"/>
                    </a:lnTo>
                    <a:lnTo>
                      <a:pt x="785" y="841"/>
                    </a:lnTo>
                    <a:lnTo>
                      <a:pt x="807" y="821"/>
                    </a:lnTo>
                    <a:lnTo>
                      <a:pt x="829" y="797"/>
                    </a:lnTo>
                    <a:lnTo>
                      <a:pt x="849" y="772"/>
                    </a:lnTo>
                    <a:lnTo>
                      <a:pt x="871" y="744"/>
                    </a:lnTo>
                    <a:lnTo>
                      <a:pt x="893" y="713"/>
                    </a:lnTo>
                    <a:lnTo>
                      <a:pt x="913" y="683"/>
                    </a:lnTo>
                    <a:lnTo>
                      <a:pt x="933" y="650"/>
                    </a:lnTo>
                    <a:lnTo>
                      <a:pt x="972" y="581"/>
                    </a:lnTo>
                    <a:lnTo>
                      <a:pt x="1008" y="509"/>
                    </a:lnTo>
                    <a:lnTo>
                      <a:pt x="1044" y="437"/>
                    </a:lnTo>
                    <a:lnTo>
                      <a:pt x="1076" y="366"/>
                    </a:lnTo>
                    <a:lnTo>
                      <a:pt x="1102" y="301"/>
                    </a:lnTo>
                    <a:lnTo>
                      <a:pt x="1128" y="240"/>
                    </a:lnTo>
                    <a:lnTo>
                      <a:pt x="1161" y="146"/>
                    </a:lnTo>
                    <a:lnTo>
                      <a:pt x="1171" y="116"/>
                    </a:lnTo>
                    <a:lnTo>
                      <a:pt x="1176" y="103"/>
                    </a:lnTo>
                    <a:lnTo>
                      <a:pt x="1010" y="0"/>
                    </a:lnTo>
                    <a:lnTo>
                      <a:pt x="1010" y="0"/>
                    </a:lnTo>
                    <a:lnTo>
                      <a:pt x="975" y="63"/>
                    </a:lnTo>
                    <a:lnTo>
                      <a:pt x="936" y="131"/>
                    </a:lnTo>
                    <a:lnTo>
                      <a:pt x="886" y="214"/>
                    </a:lnTo>
                    <a:lnTo>
                      <a:pt x="857" y="259"/>
                    </a:lnTo>
                    <a:lnTo>
                      <a:pt x="827" y="304"/>
                    </a:lnTo>
                    <a:lnTo>
                      <a:pt x="795" y="349"/>
                    </a:lnTo>
                    <a:lnTo>
                      <a:pt x="762" y="395"/>
                    </a:lnTo>
                    <a:lnTo>
                      <a:pt x="728" y="438"/>
                    </a:lnTo>
                    <a:lnTo>
                      <a:pt x="693" y="479"/>
                    </a:lnTo>
                    <a:lnTo>
                      <a:pt x="659" y="515"/>
                    </a:lnTo>
                    <a:lnTo>
                      <a:pt x="624" y="547"/>
                    </a:lnTo>
                    <a:lnTo>
                      <a:pt x="624" y="547"/>
                    </a:lnTo>
                    <a:lnTo>
                      <a:pt x="601" y="549"/>
                    </a:lnTo>
                    <a:lnTo>
                      <a:pt x="575" y="549"/>
                    </a:lnTo>
                    <a:lnTo>
                      <a:pt x="550" y="546"/>
                    </a:lnTo>
                    <a:lnTo>
                      <a:pt x="525" y="542"/>
                    </a:lnTo>
                    <a:lnTo>
                      <a:pt x="500" y="537"/>
                    </a:lnTo>
                    <a:lnTo>
                      <a:pt x="473" y="532"/>
                    </a:lnTo>
                    <a:lnTo>
                      <a:pt x="421" y="517"/>
                    </a:lnTo>
                    <a:lnTo>
                      <a:pt x="367" y="499"/>
                    </a:lnTo>
                    <a:lnTo>
                      <a:pt x="315" y="477"/>
                    </a:lnTo>
                    <a:lnTo>
                      <a:pt x="265" y="453"/>
                    </a:lnTo>
                    <a:lnTo>
                      <a:pt x="218" y="430"/>
                    </a:lnTo>
                    <a:lnTo>
                      <a:pt x="173" y="405"/>
                    </a:lnTo>
                    <a:lnTo>
                      <a:pt x="131" y="381"/>
                    </a:lnTo>
                    <a:lnTo>
                      <a:pt x="62" y="339"/>
                    </a:lnTo>
                    <a:lnTo>
                      <a:pt x="17" y="309"/>
                    </a:lnTo>
                    <a:lnTo>
                      <a:pt x="0" y="297"/>
                    </a:lnTo>
                    <a:lnTo>
                      <a:pt x="10" y="718"/>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3" name="Rectangle 47"/>
              <p:cNvSpPr>
                <a:spLocks noChangeArrowheads="1"/>
              </p:cNvSpPr>
              <p:nvPr>
                <p:custDataLst>
                  <p:tags r:id="rId55"/>
                </p:custDataLst>
              </p:nvPr>
            </p:nvSpPr>
            <p:spPr bwMode="auto">
              <a:xfrm>
                <a:off x="4064000"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4" name="Rectangle 48"/>
              <p:cNvSpPr>
                <a:spLocks noChangeArrowheads="1"/>
              </p:cNvSpPr>
              <p:nvPr>
                <p:custDataLst>
                  <p:tags r:id="rId56"/>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5" name="Rectangle 49"/>
              <p:cNvSpPr>
                <a:spLocks noChangeArrowheads="1"/>
              </p:cNvSpPr>
              <p:nvPr>
                <p:custDataLst>
                  <p:tags r:id="rId57"/>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6" name="Rectangle 50"/>
              <p:cNvSpPr>
                <a:spLocks noChangeArrowheads="1"/>
              </p:cNvSpPr>
              <p:nvPr>
                <p:custDataLst>
                  <p:tags r:id="rId58"/>
                </p:custDataLst>
              </p:nvPr>
            </p:nvSpPr>
            <p:spPr bwMode="auto">
              <a:xfrm>
                <a:off x="4062413"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7" name="Freeform 51"/>
              <p:cNvSpPr/>
              <p:nvPr>
                <p:custDataLst>
                  <p:tags r:id="rId59"/>
                </p:custDataLst>
              </p:nvPr>
            </p:nvSpPr>
            <p:spPr bwMode="auto">
              <a:xfrm>
                <a:off x="3795713" y="1746250"/>
                <a:ext cx="150813" cy="71438"/>
              </a:xfrm>
              <a:custGeom>
                <a:avLst/>
                <a:gdLst>
                  <a:gd name="T0" fmla="*/ 189 w 189"/>
                  <a:gd name="T1" fmla="*/ 91 h 91"/>
                  <a:gd name="T2" fmla="*/ 189 w 189"/>
                  <a:gd name="T3" fmla="*/ 91 h 91"/>
                  <a:gd name="T4" fmla="*/ 188 w 189"/>
                  <a:gd name="T5" fmla="*/ 84 h 91"/>
                  <a:gd name="T6" fmla="*/ 184 w 189"/>
                  <a:gd name="T7" fmla="*/ 70 h 91"/>
                  <a:gd name="T8" fmla="*/ 179 w 189"/>
                  <a:gd name="T9" fmla="*/ 60 h 91"/>
                  <a:gd name="T10" fmla="*/ 174 w 189"/>
                  <a:gd name="T11" fmla="*/ 50 h 91"/>
                  <a:gd name="T12" fmla="*/ 167 w 189"/>
                  <a:gd name="T13" fmla="*/ 40 h 91"/>
                  <a:gd name="T14" fmla="*/ 159 w 189"/>
                  <a:gd name="T15" fmla="*/ 30 h 91"/>
                  <a:gd name="T16" fmla="*/ 147 w 189"/>
                  <a:gd name="T17" fmla="*/ 20 h 91"/>
                  <a:gd name="T18" fmla="*/ 134 w 189"/>
                  <a:gd name="T19" fmla="*/ 12 h 91"/>
                  <a:gd name="T20" fmla="*/ 119 w 189"/>
                  <a:gd name="T21" fmla="*/ 5 h 91"/>
                  <a:gd name="T22" fmla="*/ 102 w 189"/>
                  <a:gd name="T23" fmla="*/ 2 h 91"/>
                  <a:gd name="T24" fmla="*/ 80 w 189"/>
                  <a:gd name="T25" fmla="*/ 0 h 91"/>
                  <a:gd name="T26" fmla="*/ 57 w 189"/>
                  <a:gd name="T27" fmla="*/ 2 h 91"/>
                  <a:gd name="T28" fmla="*/ 30 w 189"/>
                  <a:gd name="T29" fmla="*/ 7 h 91"/>
                  <a:gd name="T30" fmla="*/ 0 w 189"/>
                  <a:gd name="T31" fmla="*/ 17 h 91"/>
                  <a:gd name="T32" fmla="*/ 0 w 189"/>
                  <a:gd name="T33" fmla="*/ 17 h 91"/>
                  <a:gd name="T34" fmla="*/ 6 w 189"/>
                  <a:gd name="T35" fmla="*/ 15 h 91"/>
                  <a:gd name="T36" fmla="*/ 21 w 189"/>
                  <a:gd name="T37" fmla="*/ 13 h 91"/>
                  <a:gd name="T38" fmla="*/ 45 w 189"/>
                  <a:gd name="T39" fmla="*/ 12 h 91"/>
                  <a:gd name="T40" fmla="*/ 58 w 189"/>
                  <a:gd name="T41" fmla="*/ 12 h 91"/>
                  <a:gd name="T42" fmla="*/ 72 w 189"/>
                  <a:gd name="T43" fmla="*/ 13 h 91"/>
                  <a:gd name="T44" fmla="*/ 87 w 189"/>
                  <a:gd name="T45" fmla="*/ 15 h 91"/>
                  <a:gd name="T46" fmla="*/ 104 w 189"/>
                  <a:gd name="T47" fmla="*/ 20 h 91"/>
                  <a:gd name="T48" fmla="*/ 119 w 189"/>
                  <a:gd name="T49" fmla="*/ 25 h 91"/>
                  <a:gd name="T50" fmla="*/ 134 w 189"/>
                  <a:gd name="T51" fmla="*/ 34 h 91"/>
                  <a:gd name="T52" fmla="*/ 149 w 189"/>
                  <a:gd name="T53" fmla="*/ 44 h 91"/>
                  <a:gd name="T54" fmla="*/ 164 w 189"/>
                  <a:gd name="T55" fmla="*/ 57 h 91"/>
                  <a:gd name="T56" fmla="*/ 178 w 189"/>
                  <a:gd name="T57" fmla="*/ 72 h 91"/>
                  <a:gd name="T58" fmla="*/ 189 w 189"/>
                  <a:gd name="T59" fmla="*/ 91 h 91"/>
                  <a:gd name="T60" fmla="*/ 189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189" y="91"/>
                    </a:moveTo>
                    <a:lnTo>
                      <a:pt x="189" y="91"/>
                    </a:lnTo>
                    <a:lnTo>
                      <a:pt x="188" y="84"/>
                    </a:lnTo>
                    <a:lnTo>
                      <a:pt x="184" y="70"/>
                    </a:lnTo>
                    <a:lnTo>
                      <a:pt x="179" y="60"/>
                    </a:lnTo>
                    <a:lnTo>
                      <a:pt x="174" y="50"/>
                    </a:lnTo>
                    <a:lnTo>
                      <a:pt x="167" y="40"/>
                    </a:lnTo>
                    <a:lnTo>
                      <a:pt x="159" y="30"/>
                    </a:lnTo>
                    <a:lnTo>
                      <a:pt x="147" y="20"/>
                    </a:lnTo>
                    <a:lnTo>
                      <a:pt x="134" y="12"/>
                    </a:lnTo>
                    <a:lnTo>
                      <a:pt x="119" y="5"/>
                    </a:lnTo>
                    <a:lnTo>
                      <a:pt x="102" y="2"/>
                    </a:lnTo>
                    <a:lnTo>
                      <a:pt x="80" y="0"/>
                    </a:lnTo>
                    <a:lnTo>
                      <a:pt x="57" y="2"/>
                    </a:lnTo>
                    <a:lnTo>
                      <a:pt x="30" y="7"/>
                    </a:lnTo>
                    <a:lnTo>
                      <a:pt x="0" y="17"/>
                    </a:lnTo>
                    <a:lnTo>
                      <a:pt x="0" y="17"/>
                    </a:lnTo>
                    <a:lnTo>
                      <a:pt x="6" y="15"/>
                    </a:lnTo>
                    <a:lnTo>
                      <a:pt x="21" y="13"/>
                    </a:lnTo>
                    <a:lnTo>
                      <a:pt x="45" y="12"/>
                    </a:lnTo>
                    <a:lnTo>
                      <a:pt x="58" y="12"/>
                    </a:lnTo>
                    <a:lnTo>
                      <a:pt x="72" y="13"/>
                    </a:lnTo>
                    <a:lnTo>
                      <a:pt x="87" y="15"/>
                    </a:lnTo>
                    <a:lnTo>
                      <a:pt x="104" y="20"/>
                    </a:lnTo>
                    <a:lnTo>
                      <a:pt x="119" y="25"/>
                    </a:lnTo>
                    <a:lnTo>
                      <a:pt x="134" y="34"/>
                    </a:lnTo>
                    <a:lnTo>
                      <a:pt x="149" y="44"/>
                    </a:lnTo>
                    <a:lnTo>
                      <a:pt x="164" y="57"/>
                    </a:lnTo>
                    <a:lnTo>
                      <a:pt x="178" y="72"/>
                    </a:lnTo>
                    <a:lnTo>
                      <a:pt x="189" y="91"/>
                    </a:lnTo>
                    <a:lnTo>
                      <a:pt x="189"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8" name="Freeform 52"/>
              <p:cNvSpPr/>
              <p:nvPr>
                <p:custDataLst>
                  <p:tags r:id="rId60"/>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9" name="Freeform 53"/>
              <p:cNvSpPr/>
              <p:nvPr>
                <p:custDataLst>
                  <p:tags r:id="rId61"/>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0" name="Freeform 54"/>
              <p:cNvSpPr/>
              <p:nvPr>
                <p:custDataLst>
                  <p:tags r:id="rId62"/>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1" name="Freeform 55"/>
              <p:cNvSpPr/>
              <p:nvPr>
                <p:custDataLst>
                  <p:tags r:id="rId63"/>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2" name="Freeform 56"/>
              <p:cNvSpPr/>
              <p:nvPr>
                <p:custDataLst>
                  <p:tags r:id="rId64"/>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3" name="Freeform 57"/>
              <p:cNvSpPr/>
              <p:nvPr>
                <p:custDataLst>
                  <p:tags r:id="rId65"/>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4" name="Freeform 58"/>
              <p:cNvSpPr/>
              <p:nvPr>
                <p:custDataLst>
                  <p:tags r:id="rId66"/>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5" name="Freeform 59"/>
              <p:cNvSpPr/>
              <p:nvPr>
                <p:custDataLst>
                  <p:tags r:id="rId67"/>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6" name="Freeform 60"/>
              <p:cNvSpPr/>
              <p:nvPr>
                <p:custDataLst>
                  <p:tags r:id="rId68"/>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7" name="Freeform 61"/>
              <p:cNvSpPr/>
              <p:nvPr>
                <p:custDataLst>
                  <p:tags r:id="rId69"/>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8" name="Freeform 62"/>
              <p:cNvSpPr/>
              <p:nvPr>
                <p:custDataLst>
                  <p:tags r:id="rId70"/>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9" name="Freeform 63"/>
              <p:cNvSpPr/>
              <p:nvPr>
                <p:custDataLst>
                  <p:tags r:id="rId71"/>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0" name="Freeform 64"/>
              <p:cNvSpPr/>
              <p:nvPr>
                <p:custDataLst>
                  <p:tags r:id="rId72"/>
                </p:custDataLst>
              </p:nvPr>
            </p:nvSpPr>
            <p:spPr bwMode="auto">
              <a:xfrm>
                <a:off x="4167188" y="1746250"/>
                <a:ext cx="150813" cy="71438"/>
              </a:xfrm>
              <a:custGeom>
                <a:avLst/>
                <a:gdLst>
                  <a:gd name="T0" fmla="*/ 0 w 189"/>
                  <a:gd name="T1" fmla="*/ 91 h 91"/>
                  <a:gd name="T2" fmla="*/ 0 w 189"/>
                  <a:gd name="T3" fmla="*/ 91 h 91"/>
                  <a:gd name="T4" fmla="*/ 2 w 189"/>
                  <a:gd name="T5" fmla="*/ 84 h 91"/>
                  <a:gd name="T6" fmla="*/ 7 w 189"/>
                  <a:gd name="T7" fmla="*/ 70 h 91"/>
                  <a:gd name="T8" fmla="*/ 10 w 189"/>
                  <a:gd name="T9" fmla="*/ 60 h 91"/>
                  <a:gd name="T10" fmla="*/ 15 w 189"/>
                  <a:gd name="T11" fmla="*/ 50 h 91"/>
                  <a:gd name="T12" fmla="*/ 22 w 189"/>
                  <a:gd name="T13" fmla="*/ 40 h 91"/>
                  <a:gd name="T14" fmla="*/ 32 w 189"/>
                  <a:gd name="T15" fmla="*/ 30 h 91"/>
                  <a:gd name="T16" fmla="*/ 42 w 189"/>
                  <a:gd name="T17" fmla="*/ 20 h 91"/>
                  <a:gd name="T18" fmla="*/ 55 w 189"/>
                  <a:gd name="T19" fmla="*/ 12 h 91"/>
                  <a:gd name="T20" fmla="*/ 70 w 189"/>
                  <a:gd name="T21" fmla="*/ 7 h 91"/>
                  <a:gd name="T22" fmla="*/ 89 w 189"/>
                  <a:gd name="T23" fmla="*/ 2 h 91"/>
                  <a:gd name="T24" fmla="*/ 109 w 189"/>
                  <a:gd name="T25" fmla="*/ 0 h 91"/>
                  <a:gd name="T26" fmla="*/ 132 w 189"/>
                  <a:gd name="T27" fmla="*/ 2 h 91"/>
                  <a:gd name="T28" fmla="*/ 159 w 189"/>
                  <a:gd name="T29" fmla="*/ 8 h 91"/>
                  <a:gd name="T30" fmla="*/ 189 w 189"/>
                  <a:gd name="T31" fmla="*/ 17 h 91"/>
                  <a:gd name="T32" fmla="*/ 189 w 189"/>
                  <a:gd name="T33" fmla="*/ 17 h 91"/>
                  <a:gd name="T34" fmla="*/ 183 w 189"/>
                  <a:gd name="T35" fmla="*/ 17 h 91"/>
                  <a:gd name="T36" fmla="*/ 168 w 189"/>
                  <a:gd name="T37" fmla="*/ 13 h 91"/>
                  <a:gd name="T38" fmla="*/ 146 w 189"/>
                  <a:gd name="T39" fmla="*/ 12 h 91"/>
                  <a:gd name="T40" fmla="*/ 132 w 189"/>
                  <a:gd name="T41" fmla="*/ 13 h 91"/>
                  <a:gd name="T42" fmla="*/ 117 w 189"/>
                  <a:gd name="T43" fmla="*/ 13 h 91"/>
                  <a:gd name="T44" fmla="*/ 102 w 189"/>
                  <a:gd name="T45" fmla="*/ 17 h 91"/>
                  <a:gd name="T46" fmla="*/ 87 w 189"/>
                  <a:gd name="T47" fmla="*/ 20 h 91"/>
                  <a:gd name="T48" fmla="*/ 70 w 189"/>
                  <a:gd name="T49" fmla="*/ 27 h 91"/>
                  <a:gd name="T50" fmla="*/ 55 w 189"/>
                  <a:gd name="T51" fmla="*/ 34 h 91"/>
                  <a:gd name="T52" fmla="*/ 40 w 189"/>
                  <a:gd name="T53" fmla="*/ 44 h 91"/>
                  <a:gd name="T54" fmla="*/ 25 w 189"/>
                  <a:gd name="T55" fmla="*/ 57 h 91"/>
                  <a:gd name="T56" fmla="*/ 12 w 189"/>
                  <a:gd name="T57" fmla="*/ 72 h 91"/>
                  <a:gd name="T58" fmla="*/ 0 w 189"/>
                  <a:gd name="T59" fmla="*/ 91 h 91"/>
                  <a:gd name="T60" fmla="*/ 0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0" y="91"/>
                    </a:moveTo>
                    <a:lnTo>
                      <a:pt x="0" y="91"/>
                    </a:lnTo>
                    <a:lnTo>
                      <a:pt x="2" y="84"/>
                    </a:lnTo>
                    <a:lnTo>
                      <a:pt x="7" y="70"/>
                    </a:lnTo>
                    <a:lnTo>
                      <a:pt x="10" y="60"/>
                    </a:lnTo>
                    <a:lnTo>
                      <a:pt x="15" y="50"/>
                    </a:lnTo>
                    <a:lnTo>
                      <a:pt x="22" y="40"/>
                    </a:lnTo>
                    <a:lnTo>
                      <a:pt x="32" y="30"/>
                    </a:lnTo>
                    <a:lnTo>
                      <a:pt x="42" y="20"/>
                    </a:lnTo>
                    <a:lnTo>
                      <a:pt x="55" y="12"/>
                    </a:lnTo>
                    <a:lnTo>
                      <a:pt x="70" y="7"/>
                    </a:lnTo>
                    <a:lnTo>
                      <a:pt x="89" y="2"/>
                    </a:lnTo>
                    <a:lnTo>
                      <a:pt x="109" y="0"/>
                    </a:lnTo>
                    <a:lnTo>
                      <a:pt x="132" y="2"/>
                    </a:lnTo>
                    <a:lnTo>
                      <a:pt x="159" y="8"/>
                    </a:lnTo>
                    <a:lnTo>
                      <a:pt x="189" y="17"/>
                    </a:lnTo>
                    <a:lnTo>
                      <a:pt x="189" y="17"/>
                    </a:lnTo>
                    <a:lnTo>
                      <a:pt x="183" y="17"/>
                    </a:lnTo>
                    <a:lnTo>
                      <a:pt x="168" y="13"/>
                    </a:lnTo>
                    <a:lnTo>
                      <a:pt x="146" y="12"/>
                    </a:lnTo>
                    <a:lnTo>
                      <a:pt x="132" y="13"/>
                    </a:lnTo>
                    <a:lnTo>
                      <a:pt x="117" y="13"/>
                    </a:lnTo>
                    <a:lnTo>
                      <a:pt x="102" y="17"/>
                    </a:lnTo>
                    <a:lnTo>
                      <a:pt x="87" y="20"/>
                    </a:lnTo>
                    <a:lnTo>
                      <a:pt x="70" y="27"/>
                    </a:lnTo>
                    <a:lnTo>
                      <a:pt x="55" y="34"/>
                    </a:lnTo>
                    <a:lnTo>
                      <a:pt x="40" y="44"/>
                    </a:lnTo>
                    <a:lnTo>
                      <a:pt x="25" y="57"/>
                    </a:lnTo>
                    <a:lnTo>
                      <a:pt x="12" y="72"/>
                    </a:lnTo>
                    <a:lnTo>
                      <a:pt x="0" y="91"/>
                    </a:lnTo>
                    <a:lnTo>
                      <a:pt x="0"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1" name="Freeform 65"/>
              <p:cNvSpPr/>
              <p:nvPr>
                <p:custDataLst>
                  <p:tags r:id="rId73"/>
                </p:custDataLst>
              </p:nvPr>
            </p:nvSpPr>
            <p:spPr bwMode="auto">
              <a:xfrm>
                <a:off x="4167188" y="5830888"/>
                <a:ext cx="366713" cy="196850"/>
              </a:xfrm>
              <a:custGeom>
                <a:avLst/>
                <a:gdLst>
                  <a:gd name="T0" fmla="*/ 139 w 461"/>
                  <a:gd name="T1" fmla="*/ 6 h 248"/>
                  <a:gd name="T2" fmla="*/ 139 w 461"/>
                  <a:gd name="T3" fmla="*/ 6 h 248"/>
                  <a:gd name="T4" fmla="*/ 139 w 461"/>
                  <a:gd name="T5" fmla="*/ 11 h 248"/>
                  <a:gd name="T6" fmla="*/ 137 w 461"/>
                  <a:gd name="T7" fmla="*/ 27 h 248"/>
                  <a:gd name="T8" fmla="*/ 139 w 461"/>
                  <a:gd name="T9" fmla="*/ 37 h 248"/>
                  <a:gd name="T10" fmla="*/ 141 w 461"/>
                  <a:gd name="T11" fmla="*/ 48 h 248"/>
                  <a:gd name="T12" fmla="*/ 144 w 461"/>
                  <a:gd name="T13" fmla="*/ 60 h 248"/>
                  <a:gd name="T14" fmla="*/ 151 w 461"/>
                  <a:gd name="T15" fmla="*/ 72 h 248"/>
                  <a:gd name="T16" fmla="*/ 161 w 461"/>
                  <a:gd name="T17" fmla="*/ 82 h 248"/>
                  <a:gd name="T18" fmla="*/ 173 w 461"/>
                  <a:gd name="T19" fmla="*/ 92 h 248"/>
                  <a:gd name="T20" fmla="*/ 189 w 461"/>
                  <a:gd name="T21" fmla="*/ 100 h 248"/>
                  <a:gd name="T22" fmla="*/ 210 w 461"/>
                  <a:gd name="T23" fmla="*/ 107 h 248"/>
                  <a:gd name="T24" fmla="*/ 235 w 461"/>
                  <a:gd name="T25" fmla="*/ 112 h 248"/>
                  <a:gd name="T26" fmla="*/ 265 w 461"/>
                  <a:gd name="T27" fmla="*/ 114 h 248"/>
                  <a:gd name="T28" fmla="*/ 300 w 461"/>
                  <a:gd name="T29" fmla="*/ 112 h 248"/>
                  <a:gd name="T30" fmla="*/ 342 w 461"/>
                  <a:gd name="T31" fmla="*/ 107 h 248"/>
                  <a:gd name="T32" fmla="*/ 342 w 461"/>
                  <a:gd name="T33" fmla="*/ 107 h 248"/>
                  <a:gd name="T34" fmla="*/ 359 w 461"/>
                  <a:gd name="T35" fmla="*/ 105 h 248"/>
                  <a:gd name="T36" fmla="*/ 376 w 461"/>
                  <a:gd name="T37" fmla="*/ 109 h 248"/>
                  <a:gd name="T38" fmla="*/ 391 w 461"/>
                  <a:gd name="T39" fmla="*/ 115 h 248"/>
                  <a:gd name="T40" fmla="*/ 404 w 461"/>
                  <a:gd name="T41" fmla="*/ 126 h 248"/>
                  <a:gd name="T42" fmla="*/ 404 w 461"/>
                  <a:gd name="T43" fmla="*/ 126 h 248"/>
                  <a:gd name="T44" fmla="*/ 416 w 461"/>
                  <a:gd name="T45" fmla="*/ 139 h 248"/>
                  <a:gd name="T46" fmla="*/ 429 w 461"/>
                  <a:gd name="T47" fmla="*/ 152 h 248"/>
                  <a:gd name="T48" fmla="*/ 441 w 461"/>
                  <a:gd name="T49" fmla="*/ 169 h 248"/>
                  <a:gd name="T50" fmla="*/ 451 w 461"/>
                  <a:gd name="T51" fmla="*/ 184 h 248"/>
                  <a:gd name="T52" fmla="*/ 458 w 461"/>
                  <a:gd name="T53" fmla="*/ 201 h 248"/>
                  <a:gd name="T54" fmla="*/ 461 w 461"/>
                  <a:gd name="T55" fmla="*/ 209 h 248"/>
                  <a:gd name="T56" fmla="*/ 461 w 461"/>
                  <a:gd name="T57" fmla="*/ 218 h 248"/>
                  <a:gd name="T58" fmla="*/ 461 w 461"/>
                  <a:gd name="T59" fmla="*/ 226 h 248"/>
                  <a:gd name="T60" fmla="*/ 460 w 461"/>
                  <a:gd name="T61" fmla="*/ 233 h 248"/>
                  <a:gd name="T62" fmla="*/ 458 w 461"/>
                  <a:gd name="T63" fmla="*/ 241 h 248"/>
                  <a:gd name="T64" fmla="*/ 453 w 461"/>
                  <a:gd name="T65" fmla="*/ 248 h 248"/>
                  <a:gd name="T66" fmla="*/ 453 w 461"/>
                  <a:gd name="T67" fmla="*/ 248 h 248"/>
                  <a:gd name="T68" fmla="*/ 342 w 461"/>
                  <a:gd name="T69" fmla="*/ 248 h 248"/>
                  <a:gd name="T70" fmla="*/ 243 w 461"/>
                  <a:gd name="T71" fmla="*/ 246 h 248"/>
                  <a:gd name="T72" fmla="*/ 149 w 461"/>
                  <a:gd name="T73" fmla="*/ 243 h 248"/>
                  <a:gd name="T74" fmla="*/ 149 w 461"/>
                  <a:gd name="T75" fmla="*/ 243 h 248"/>
                  <a:gd name="T76" fmla="*/ 80 w 461"/>
                  <a:gd name="T77" fmla="*/ 238 h 248"/>
                  <a:gd name="T78" fmla="*/ 37 w 461"/>
                  <a:gd name="T79" fmla="*/ 231 h 248"/>
                  <a:gd name="T80" fmla="*/ 15 w 461"/>
                  <a:gd name="T81" fmla="*/ 226 h 248"/>
                  <a:gd name="T82" fmla="*/ 8 w 461"/>
                  <a:gd name="T83" fmla="*/ 225 h 248"/>
                  <a:gd name="T84" fmla="*/ 8 w 461"/>
                  <a:gd name="T85" fmla="*/ 225 h 248"/>
                  <a:gd name="T86" fmla="*/ 7 w 461"/>
                  <a:gd name="T87" fmla="*/ 213 h 248"/>
                  <a:gd name="T88" fmla="*/ 2 w 461"/>
                  <a:gd name="T89" fmla="*/ 181 h 248"/>
                  <a:gd name="T90" fmla="*/ 0 w 461"/>
                  <a:gd name="T91" fmla="*/ 159 h 248"/>
                  <a:gd name="T92" fmla="*/ 0 w 461"/>
                  <a:gd name="T93" fmla="*/ 132 h 248"/>
                  <a:gd name="T94" fmla="*/ 0 w 461"/>
                  <a:gd name="T95" fmla="*/ 104 h 248"/>
                  <a:gd name="T96" fmla="*/ 5 w 461"/>
                  <a:gd name="T97" fmla="*/ 72 h 248"/>
                  <a:gd name="T98" fmla="*/ 5 w 461"/>
                  <a:gd name="T99" fmla="*/ 72 h 248"/>
                  <a:gd name="T100" fmla="*/ 7 w 461"/>
                  <a:gd name="T101" fmla="*/ 65 h 248"/>
                  <a:gd name="T102" fmla="*/ 12 w 461"/>
                  <a:gd name="T103" fmla="*/ 57 h 248"/>
                  <a:gd name="T104" fmla="*/ 17 w 461"/>
                  <a:gd name="T105" fmla="*/ 40 h 248"/>
                  <a:gd name="T106" fmla="*/ 22 w 461"/>
                  <a:gd name="T107" fmla="*/ 6 h 248"/>
                  <a:gd name="T108" fmla="*/ 22 w 461"/>
                  <a:gd name="T109" fmla="*/ 6 h 248"/>
                  <a:gd name="T110" fmla="*/ 25 w 461"/>
                  <a:gd name="T111" fmla="*/ 1 h 248"/>
                  <a:gd name="T112" fmla="*/ 27 w 461"/>
                  <a:gd name="T113" fmla="*/ 0 h 248"/>
                  <a:gd name="T114" fmla="*/ 30 w 461"/>
                  <a:gd name="T115" fmla="*/ 0 h 248"/>
                  <a:gd name="T116" fmla="*/ 139 w 461"/>
                  <a:gd name="T117"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1" h="248">
                    <a:moveTo>
                      <a:pt x="139" y="6"/>
                    </a:moveTo>
                    <a:lnTo>
                      <a:pt x="139" y="6"/>
                    </a:lnTo>
                    <a:lnTo>
                      <a:pt x="139" y="11"/>
                    </a:lnTo>
                    <a:lnTo>
                      <a:pt x="137" y="27"/>
                    </a:lnTo>
                    <a:lnTo>
                      <a:pt x="139" y="37"/>
                    </a:lnTo>
                    <a:lnTo>
                      <a:pt x="141" y="48"/>
                    </a:lnTo>
                    <a:lnTo>
                      <a:pt x="144" y="60"/>
                    </a:lnTo>
                    <a:lnTo>
                      <a:pt x="151" y="72"/>
                    </a:lnTo>
                    <a:lnTo>
                      <a:pt x="161" y="82"/>
                    </a:lnTo>
                    <a:lnTo>
                      <a:pt x="173" y="92"/>
                    </a:lnTo>
                    <a:lnTo>
                      <a:pt x="189" y="100"/>
                    </a:lnTo>
                    <a:lnTo>
                      <a:pt x="210" y="107"/>
                    </a:lnTo>
                    <a:lnTo>
                      <a:pt x="235" y="112"/>
                    </a:lnTo>
                    <a:lnTo>
                      <a:pt x="265" y="114"/>
                    </a:lnTo>
                    <a:lnTo>
                      <a:pt x="300" y="112"/>
                    </a:lnTo>
                    <a:lnTo>
                      <a:pt x="342" y="107"/>
                    </a:lnTo>
                    <a:lnTo>
                      <a:pt x="342" y="107"/>
                    </a:lnTo>
                    <a:lnTo>
                      <a:pt x="359" y="105"/>
                    </a:lnTo>
                    <a:lnTo>
                      <a:pt x="376" y="109"/>
                    </a:lnTo>
                    <a:lnTo>
                      <a:pt x="391" y="115"/>
                    </a:lnTo>
                    <a:lnTo>
                      <a:pt x="404" y="126"/>
                    </a:lnTo>
                    <a:lnTo>
                      <a:pt x="404" y="126"/>
                    </a:lnTo>
                    <a:lnTo>
                      <a:pt x="416" y="139"/>
                    </a:lnTo>
                    <a:lnTo>
                      <a:pt x="429" y="152"/>
                    </a:lnTo>
                    <a:lnTo>
                      <a:pt x="441" y="169"/>
                    </a:lnTo>
                    <a:lnTo>
                      <a:pt x="451" y="184"/>
                    </a:lnTo>
                    <a:lnTo>
                      <a:pt x="458" y="201"/>
                    </a:lnTo>
                    <a:lnTo>
                      <a:pt x="461" y="209"/>
                    </a:lnTo>
                    <a:lnTo>
                      <a:pt x="461" y="218"/>
                    </a:lnTo>
                    <a:lnTo>
                      <a:pt x="461" y="226"/>
                    </a:lnTo>
                    <a:lnTo>
                      <a:pt x="460" y="233"/>
                    </a:lnTo>
                    <a:lnTo>
                      <a:pt x="458" y="241"/>
                    </a:lnTo>
                    <a:lnTo>
                      <a:pt x="453" y="248"/>
                    </a:lnTo>
                    <a:lnTo>
                      <a:pt x="453" y="248"/>
                    </a:lnTo>
                    <a:lnTo>
                      <a:pt x="342" y="248"/>
                    </a:lnTo>
                    <a:lnTo>
                      <a:pt x="243" y="246"/>
                    </a:lnTo>
                    <a:lnTo>
                      <a:pt x="149" y="243"/>
                    </a:lnTo>
                    <a:lnTo>
                      <a:pt x="149" y="243"/>
                    </a:lnTo>
                    <a:lnTo>
                      <a:pt x="80" y="238"/>
                    </a:lnTo>
                    <a:lnTo>
                      <a:pt x="37" y="231"/>
                    </a:lnTo>
                    <a:lnTo>
                      <a:pt x="15" y="226"/>
                    </a:lnTo>
                    <a:lnTo>
                      <a:pt x="8" y="225"/>
                    </a:lnTo>
                    <a:lnTo>
                      <a:pt x="8" y="225"/>
                    </a:lnTo>
                    <a:lnTo>
                      <a:pt x="7" y="213"/>
                    </a:lnTo>
                    <a:lnTo>
                      <a:pt x="2" y="181"/>
                    </a:lnTo>
                    <a:lnTo>
                      <a:pt x="0" y="159"/>
                    </a:lnTo>
                    <a:lnTo>
                      <a:pt x="0" y="132"/>
                    </a:lnTo>
                    <a:lnTo>
                      <a:pt x="0" y="104"/>
                    </a:lnTo>
                    <a:lnTo>
                      <a:pt x="5" y="72"/>
                    </a:lnTo>
                    <a:lnTo>
                      <a:pt x="5" y="72"/>
                    </a:lnTo>
                    <a:lnTo>
                      <a:pt x="7" y="65"/>
                    </a:lnTo>
                    <a:lnTo>
                      <a:pt x="12" y="57"/>
                    </a:lnTo>
                    <a:lnTo>
                      <a:pt x="17" y="40"/>
                    </a:lnTo>
                    <a:lnTo>
                      <a:pt x="22" y="6"/>
                    </a:lnTo>
                    <a:lnTo>
                      <a:pt x="22" y="6"/>
                    </a:lnTo>
                    <a:lnTo>
                      <a:pt x="25" y="1"/>
                    </a:lnTo>
                    <a:lnTo>
                      <a:pt x="27" y="0"/>
                    </a:lnTo>
                    <a:lnTo>
                      <a:pt x="30" y="0"/>
                    </a:lnTo>
                    <a:lnTo>
                      <a:pt x="139" y="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2" name="Freeform 66"/>
              <p:cNvSpPr/>
              <p:nvPr>
                <p:custDataLst>
                  <p:tags r:id="rId74"/>
                </p:custDataLst>
              </p:nvPr>
            </p:nvSpPr>
            <p:spPr bwMode="auto">
              <a:xfrm>
                <a:off x="3771900" y="1141413"/>
                <a:ext cx="881063" cy="879475"/>
              </a:xfrm>
              <a:custGeom>
                <a:avLst/>
                <a:gdLst>
                  <a:gd name="T0" fmla="*/ 131 w 1111"/>
                  <a:gd name="T1" fmla="*/ 341 h 1109"/>
                  <a:gd name="T2" fmla="*/ 156 w 1111"/>
                  <a:gd name="T3" fmla="*/ 364 h 1109"/>
                  <a:gd name="T4" fmla="*/ 210 w 1111"/>
                  <a:gd name="T5" fmla="*/ 401 h 1109"/>
                  <a:gd name="T6" fmla="*/ 261 w 1111"/>
                  <a:gd name="T7" fmla="*/ 432 h 1109"/>
                  <a:gd name="T8" fmla="*/ 323 w 1111"/>
                  <a:gd name="T9" fmla="*/ 462 h 1109"/>
                  <a:gd name="T10" fmla="*/ 396 w 1111"/>
                  <a:gd name="T11" fmla="*/ 487 h 1109"/>
                  <a:gd name="T12" fmla="*/ 480 w 1111"/>
                  <a:gd name="T13" fmla="*/ 507 h 1109"/>
                  <a:gd name="T14" fmla="*/ 527 w 1111"/>
                  <a:gd name="T15" fmla="*/ 515 h 1109"/>
                  <a:gd name="T16" fmla="*/ 613 w 1111"/>
                  <a:gd name="T17" fmla="*/ 527 h 1109"/>
                  <a:gd name="T18" fmla="*/ 685 w 1111"/>
                  <a:gd name="T19" fmla="*/ 542 h 1109"/>
                  <a:gd name="T20" fmla="*/ 742 w 1111"/>
                  <a:gd name="T21" fmla="*/ 561 h 1109"/>
                  <a:gd name="T22" fmla="*/ 786 w 1111"/>
                  <a:gd name="T23" fmla="*/ 581 h 1109"/>
                  <a:gd name="T24" fmla="*/ 821 w 1111"/>
                  <a:gd name="T25" fmla="*/ 603 h 1109"/>
                  <a:gd name="T26" fmla="*/ 846 w 1111"/>
                  <a:gd name="T27" fmla="*/ 624 h 1109"/>
                  <a:gd name="T28" fmla="*/ 866 w 1111"/>
                  <a:gd name="T29" fmla="*/ 650 h 1109"/>
                  <a:gd name="T30" fmla="*/ 880 w 1111"/>
                  <a:gd name="T31" fmla="*/ 675 h 1109"/>
                  <a:gd name="T32" fmla="*/ 885 w 1111"/>
                  <a:gd name="T33" fmla="*/ 688 h 1109"/>
                  <a:gd name="T34" fmla="*/ 900 w 1111"/>
                  <a:gd name="T35" fmla="*/ 737 h 1109"/>
                  <a:gd name="T36" fmla="*/ 913 w 1111"/>
                  <a:gd name="T37" fmla="*/ 807 h 1109"/>
                  <a:gd name="T38" fmla="*/ 923 w 1111"/>
                  <a:gd name="T39" fmla="*/ 891 h 1109"/>
                  <a:gd name="T40" fmla="*/ 975 w 1111"/>
                  <a:gd name="T41" fmla="*/ 1109 h 1109"/>
                  <a:gd name="T42" fmla="*/ 1027 w 1111"/>
                  <a:gd name="T43" fmla="*/ 985 h 1109"/>
                  <a:gd name="T44" fmla="*/ 1041 w 1111"/>
                  <a:gd name="T45" fmla="*/ 975 h 1109"/>
                  <a:gd name="T46" fmla="*/ 1081 w 1111"/>
                  <a:gd name="T47" fmla="*/ 950 h 1109"/>
                  <a:gd name="T48" fmla="*/ 1090 w 1111"/>
                  <a:gd name="T49" fmla="*/ 895 h 1109"/>
                  <a:gd name="T50" fmla="*/ 1105 w 1111"/>
                  <a:gd name="T51" fmla="*/ 757 h 1109"/>
                  <a:gd name="T52" fmla="*/ 1111 w 1111"/>
                  <a:gd name="T53" fmla="*/ 619 h 1109"/>
                  <a:gd name="T54" fmla="*/ 1108 w 1111"/>
                  <a:gd name="T55" fmla="*/ 522 h 1109"/>
                  <a:gd name="T56" fmla="*/ 1100 w 1111"/>
                  <a:gd name="T57" fmla="*/ 423 h 1109"/>
                  <a:gd name="T58" fmla="*/ 1093 w 1111"/>
                  <a:gd name="T59" fmla="*/ 376 h 1109"/>
                  <a:gd name="T60" fmla="*/ 1079 w 1111"/>
                  <a:gd name="T61" fmla="*/ 348 h 1109"/>
                  <a:gd name="T62" fmla="*/ 1039 w 1111"/>
                  <a:gd name="T63" fmla="*/ 286 h 1109"/>
                  <a:gd name="T64" fmla="*/ 991 w 1111"/>
                  <a:gd name="T65" fmla="*/ 227 h 1109"/>
                  <a:gd name="T66" fmla="*/ 950 w 1111"/>
                  <a:gd name="T67" fmla="*/ 185 h 1109"/>
                  <a:gd name="T68" fmla="*/ 900 w 1111"/>
                  <a:gd name="T69" fmla="*/ 143 h 1109"/>
                  <a:gd name="T70" fmla="*/ 843 w 1111"/>
                  <a:gd name="T71" fmla="*/ 103 h 1109"/>
                  <a:gd name="T72" fmla="*/ 777 w 1111"/>
                  <a:gd name="T73" fmla="*/ 68 h 1109"/>
                  <a:gd name="T74" fmla="*/ 704 w 1111"/>
                  <a:gd name="T75" fmla="*/ 37 h 1109"/>
                  <a:gd name="T76" fmla="*/ 621 w 1111"/>
                  <a:gd name="T77" fmla="*/ 16 h 1109"/>
                  <a:gd name="T78" fmla="*/ 531 w 1111"/>
                  <a:gd name="T79" fmla="*/ 2 h 1109"/>
                  <a:gd name="T80" fmla="*/ 428 w 1111"/>
                  <a:gd name="T81" fmla="*/ 2 h 1109"/>
                  <a:gd name="T82" fmla="*/ 318 w 1111"/>
                  <a:gd name="T83" fmla="*/ 14 h 1109"/>
                  <a:gd name="T84" fmla="*/ 198 w 1111"/>
                  <a:gd name="T85" fmla="*/ 41 h 1109"/>
                  <a:gd name="T86" fmla="*/ 135 w 1111"/>
                  <a:gd name="T87" fmla="*/ 61 h 1109"/>
                  <a:gd name="T88" fmla="*/ 84 w 1111"/>
                  <a:gd name="T89" fmla="*/ 81 h 1109"/>
                  <a:gd name="T90" fmla="*/ 47 w 1111"/>
                  <a:gd name="T91" fmla="*/ 101 h 1109"/>
                  <a:gd name="T92" fmla="*/ 22 w 1111"/>
                  <a:gd name="T93" fmla="*/ 125 h 1109"/>
                  <a:gd name="T94" fmla="*/ 7 w 1111"/>
                  <a:gd name="T95" fmla="*/ 146 h 1109"/>
                  <a:gd name="T96" fmla="*/ 0 w 1111"/>
                  <a:gd name="T97" fmla="*/ 170 h 1109"/>
                  <a:gd name="T98" fmla="*/ 2 w 1111"/>
                  <a:gd name="T99" fmla="*/ 193 h 1109"/>
                  <a:gd name="T100" fmla="*/ 9 w 1111"/>
                  <a:gd name="T101" fmla="*/ 217 h 1109"/>
                  <a:gd name="T102" fmla="*/ 21 w 1111"/>
                  <a:gd name="T103" fmla="*/ 239 h 1109"/>
                  <a:gd name="T104" fmla="*/ 52 w 1111"/>
                  <a:gd name="T105" fmla="*/ 279 h 1109"/>
                  <a:gd name="T106" fmla="*/ 89 w 1111"/>
                  <a:gd name="T107" fmla="*/ 311 h 1109"/>
                  <a:gd name="T108" fmla="*/ 131 w 1111"/>
                  <a:gd name="T109" fmla="*/ 341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1" h="1109">
                    <a:moveTo>
                      <a:pt x="131" y="341"/>
                    </a:moveTo>
                    <a:lnTo>
                      <a:pt x="131" y="341"/>
                    </a:lnTo>
                    <a:lnTo>
                      <a:pt x="138" y="348"/>
                    </a:lnTo>
                    <a:lnTo>
                      <a:pt x="156" y="364"/>
                    </a:lnTo>
                    <a:lnTo>
                      <a:pt x="190" y="388"/>
                    </a:lnTo>
                    <a:lnTo>
                      <a:pt x="210" y="401"/>
                    </a:lnTo>
                    <a:lnTo>
                      <a:pt x="234" y="416"/>
                    </a:lnTo>
                    <a:lnTo>
                      <a:pt x="261" y="432"/>
                    </a:lnTo>
                    <a:lnTo>
                      <a:pt x="291" y="447"/>
                    </a:lnTo>
                    <a:lnTo>
                      <a:pt x="323" y="462"/>
                    </a:lnTo>
                    <a:lnTo>
                      <a:pt x="358" y="475"/>
                    </a:lnTo>
                    <a:lnTo>
                      <a:pt x="396" y="487"/>
                    </a:lnTo>
                    <a:lnTo>
                      <a:pt x="437" y="499"/>
                    </a:lnTo>
                    <a:lnTo>
                      <a:pt x="480" y="507"/>
                    </a:lnTo>
                    <a:lnTo>
                      <a:pt x="527" y="515"/>
                    </a:lnTo>
                    <a:lnTo>
                      <a:pt x="527" y="515"/>
                    </a:lnTo>
                    <a:lnTo>
                      <a:pt x="573" y="520"/>
                    </a:lnTo>
                    <a:lnTo>
                      <a:pt x="613" y="527"/>
                    </a:lnTo>
                    <a:lnTo>
                      <a:pt x="650" y="536"/>
                    </a:lnTo>
                    <a:lnTo>
                      <a:pt x="685" y="542"/>
                    </a:lnTo>
                    <a:lnTo>
                      <a:pt x="715" y="552"/>
                    </a:lnTo>
                    <a:lnTo>
                      <a:pt x="742" y="561"/>
                    </a:lnTo>
                    <a:lnTo>
                      <a:pt x="766" y="571"/>
                    </a:lnTo>
                    <a:lnTo>
                      <a:pt x="786" y="581"/>
                    </a:lnTo>
                    <a:lnTo>
                      <a:pt x="804" y="591"/>
                    </a:lnTo>
                    <a:lnTo>
                      <a:pt x="821" y="603"/>
                    </a:lnTo>
                    <a:lnTo>
                      <a:pt x="834" y="614"/>
                    </a:lnTo>
                    <a:lnTo>
                      <a:pt x="846" y="624"/>
                    </a:lnTo>
                    <a:lnTo>
                      <a:pt x="856" y="638"/>
                    </a:lnTo>
                    <a:lnTo>
                      <a:pt x="866" y="650"/>
                    </a:lnTo>
                    <a:lnTo>
                      <a:pt x="873" y="661"/>
                    </a:lnTo>
                    <a:lnTo>
                      <a:pt x="880" y="675"/>
                    </a:lnTo>
                    <a:lnTo>
                      <a:pt x="880" y="675"/>
                    </a:lnTo>
                    <a:lnTo>
                      <a:pt x="885" y="688"/>
                    </a:lnTo>
                    <a:lnTo>
                      <a:pt x="890" y="702"/>
                    </a:lnTo>
                    <a:lnTo>
                      <a:pt x="900" y="737"/>
                    </a:lnTo>
                    <a:lnTo>
                      <a:pt x="907" y="772"/>
                    </a:lnTo>
                    <a:lnTo>
                      <a:pt x="913" y="807"/>
                    </a:lnTo>
                    <a:lnTo>
                      <a:pt x="922" y="868"/>
                    </a:lnTo>
                    <a:lnTo>
                      <a:pt x="923" y="891"/>
                    </a:lnTo>
                    <a:lnTo>
                      <a:pt x="975" y="938"/>
                    </a:lnTo>
                    <a:lnTo>
                      <a:pt x="975" y="1109"/>
                    </a:lnTo>
                    <a:lnTo>
                      <a:pt x="1027" y="1086"/>
                    </a:lnTo>
                    <a:lnTo>
                      <a:pt x="1027" y="985"/>
                    </a:lnTo>
                    <a:lnTo>
                      <a:pt x="1027" y="985"/>
                    </a:lnTo>
                    <a:lnTo>
                      <a:pt x="1041" y="975"/>
                    </a:lnTo>
                    <a:lnTo>
                      <a:pt x="1058" y="963"/>
                    </a:lnTo>
                    <a:lnTo>
                      <a:pt x="1081" y="950"/>
                    </a:lnTo>
                    <a:lnTo>
                      <a:pt x="1081" y="950"/>
                    </a:lnTo>
                    <a:lnTo>
                      <a:pt x="1090" y="895"/>
                    </a:lnTo>
                    <a:lnTo>
                      <a:pt x="1098" y="834"/>
                    </a:lnTo>
                    <a:lnTo>
                      <a:pt x="1105" y="757"/>
                    </a:lnTo>
                    <a:lnTo>
                      <a:pt x="1110" y="666"/>
                    </a:lnTo>
                    <a:lnTo>
                      <a:pt x="1111" y="619"/>
                    </a:lnTo>
                    <a:lnTo>
                      <a:pt x="1110" y="571"/>
                    </a:lnTo>
                    <a:lnTo>
                      <a:pt x="1108" y="522"/>
                    </a:lnTo>
                    <a:lnTo>
                      <a:pt x="1105" y="472"/>
                    </a:lnTo>
                    <a:lnTo>
                      <a:pt x="1100" y="423"/>
                    </a:lnTo>
                    <a:lnTo>
                      <a:pt x="1093" y="376"/>
                    </a:lnTo>
                    <a:lnTo>
                      <a:pt x="1093" y="376"/>
                    </a:lnTo>
                    <a:lnTo>
                      <a:pt x="1090" y="366"/>
                    </a:lnTo>
                    <a:lnTo>
                      <a:pt x="1079" y="348"/>
                    </a:lnTo>
                    <a:lnTo>
                      <a:pt x="1063" y="319"/>
                    </a:lnTo>
                    <a:lnTo>
                      <a:pt x="1039" y="286"/>
                    </a:lnTo>
                    <a:lnTo>
                      <a:pt x="1009" y="247"/>
                    </a:lnTo>
                    <a:lnTo>
                      <a:pt x="991" y="227"/>
                    </a:lnTo>
                    <a:lnTo>
                      <a:pt x="970" y="205"/>
                    </a:lnTo>
                    <a:lnTo>
                      <a:pt x="950" y="185"/>
                    </a:lnTo>
                    <a:lnTo>
                      <a:pt x="927" y="163"/>
                    </a:lnTo>
                    <a:lnTo>
                      <a:pt x="900" y="143"/>
                    </a:lnTo>
                    <a:lnTo>
                      <a:pt x="873" y="123"/>
                    </a:lnTo>
                    <a:lnTo>
                      <a:pt x="843" y="103"/>
                    </a:lnTo>
                    <a:lnTo>
                      <a:pt x="813" y="84"/>
                    </a:lnTo>
                    <a:lnTo>
                      <a:pt x="777" y="68"/>
                    </a:lnTo>
                    <a:lnTo>
                      <a:pt x="742" y="52"/>
                    </a:lnTo>
                    <a:lnTo>
                      <a:pt x="704" y="37"/>
                    </a:lnTo>
                    <a:lnTo>
                      <a:pt x="663" y="26"/>
                    </a:lnTo>
                    <a:lnTo>
                      <a:pt x="621" y="16"/>
                    </a:lnTo>
                    <a:lnTo>
                      <a:pt x="578" y="7"/>
                    </a:lnTo>
                    <a:lnTo>
                      <a:pt x="531" y="2"/>
                    </a:lnTo>
                    <a:lnTo>
                      <a:pt x="480" y="0"/>
                    </a:lnTo>
                    <a:lnTo>
                      <a:pt x="428" y="2"/>
                    </a:lnTo>
                    <a:lnTo>
                      <a:pt x="375" y="5"/>
                    </a:lnTo>
                    <a:lnTo>
                      <a:pt x="318" y="14"/>
                    </a:lnTo>
                    <a:lnTo>
                      <a:pt x="259" y="26"/>
                    </a:lnTo>
                    <a:lnTo>
                      <a:pt x="198" y="41"/>
                    </a:lnTo>
                    <a:lnTo>
                      <a:pt x="135" y="61"/>
                    </a:lnTo>
                    <a:lnTo>
                      <a:pt x="135" y="61"/>
                    </a:lnTo>
                    <a:lnTo>
                      <a:pt x="108" y="71"/>
                    </a:lnTo>
                    <a:lnTo>
                      <a:pt x="84" y="81"/>
                    </a:lnTo>
                    <a:lnTo>
                      <a:pt x="64" y="91"/>
                    </a:lnTo>
                    <a:lnTo>
                      <a:pt x="47" y="101"/>
                    </a:lnTo>
                    <a:lnTo>
                      <a:pt x="34" y="113"/>
                    </a:lnTo>
                    <a:lnTo>
                      <a:pt x="22" y="125"/>
                    </a:lnTo>
                    <a:lnTo>
                      <a:pt x="14" y="136"/>
                    </a:lnTo>
                    <a:lnTo>
                      <a:pt x="7" y="146"/>
                    </a:lnTo>
                    <a:lnTo>
                      <a:pt x="2" y="158"/>
                    </a:lnTo>
                    <a:lnTo>
                      <a:pt x="0" y="170"/>
                    </a:lnTo>
                    <a:lnTo>
                      <a:pt x="0" y="182"/>
                    </a:lnTo>
                    <a:lnTo>
                      <a:pt x="2" y="193"/>
                    </a:lnTo>
                    <a:lnTo>
                      <a:pt x="4" y="205"/>
                    </a:lnTo>
                    <a:lnTo>
                      <a:pt x="9" y="217"/>
                    </a:lnTo>
                    <a:lnTo>
                      <a:pt x="14" y="229"/>
                    </a:lnTo>
                    <a:lnTo>
                      <a:pt x="21" y="239"/>
                    </a:lnTo>
                    <a:lnTo>
                      <a:pt x="36" y="260"/>
                    </a:lnTo>
                    <a:lnTo>
                      <a:pt x="52" y="279"/>
                    </a:lnTo>
                    <a:lnTo>
                      <a:pt x="71" y="296"/>
                    </a:lnTo>
                    <a:lnTo>
                      <a:pt x="89" y="311"/>
                    </a:lnTo>
                    <a:lnTo>
                      <a:pt x="120" y="333"/>
                    </a:lnTo>
                    <a:lnTo>
                      <a:pt x="131" y="341"/>
                    </a:lnTo>
                    <a:lnTo>
                      <a:pt x="131" y="341"/>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3" name="Freeform 67"/>
              <p:cNvSpPr/>
              <p:nvPr>
                <p:custDataLst>
                  <p:tags r:id="rId75"/>
                </p:custDataLst>
              </p:nvPr>
            </p:nvSpPr>
            <p:spPr bwMode="auto">
              <a:xfrm>
                <a:off x="3455988" y="1274763"/>
                <a:ext cx="415925" cy="746125"/>
              </a:xfrm>
              <a:custGeom>
                <a:avLst/>
                <a:gdLst>
                  <a:gd name="T0" fmla="*/ 523 w 525"/>
                  <a:gd name="T1" fmla="*/ 146 h 941"/>
                  <a:gd name="T2" fmla="*/ 522 w 525"/>
                  <a:gd name="T3" fmla="*/ 166 h 941"/>
                  <a:gd name="T4" fmla="*/ 510 w 525"/>
                  <a:gd name="T5" fmla="*/ 203 h 941"/>
                  <a:gd name="T6" fmla="*/ 496 w 525"/>
                  <a:gd name="T7" fmla="*/ 233 h 941"/>
                  <a:gd name="T8" fmla="*/ 473 w 525"/>
                  <a:gd name="T9" fmla="*/ 267 h 941"/>
                  <a:gd name="T10" fmla="*/ 441 w 525"/>
                  <a:gd name="T11" fmla="*/ 300 h 941"/>
                  <a:gd name="T12" fmla="*/ 396 w 525"/>
                  <a:gd name="T13" fmla="*/ 332 h 941"/>
                  <a:gd name="T14" fmla="*/ 369 w 525"/>
                  <a:gd name="T15" fmla="*/ 346 h 941"/>
                  <a:gd name="T16" fmla="*/ 315 w 525"/>
                  <a:gd name="T17" fmla="*/ 379 h 941"/>
                  <a:gd name="T18" fmla="*/ 270 w 525"/>
                  <a:gd name="T19" fmla="*/ 423 h 941"/>
                  <a:gd name="T20" fmla="*/ 233 w 525"/>
                  <a:gd name="T21" fmla="*/ 473 h 941"/>
                  <a:gd name="T22" fmla="*/ 204 w 525"/>
                  <a:gd name="T23" fmla="*/ 532 h 941"/>
                  <a:gd name="T24" fmla="*/ 186 w 525"/>
                  <a:gd name="T25" fmla="*/ 592 h 941"/>
                  <a:gd name="T26" fmla="*/ 174 w 525"/>
                  <a:gd name="T27" fmla="*/ 656 h 941"/>
                  <a:gd name="T28" fmla="*/ 169 w 525"/>
                  <a:gd name="T29" fmla="*/ 722 h 941"/>
                  <a:gd name="T30" fmla="*/ 173 w 525"/>
                  <a:gd name="T31" fmla="*/ 784 h 941"/>
                  <a:gd name="T32" fmla="*/ 164 w 525"/>
                  <a:gd name="T33" fmla="*/ 928 h 941"/>
                  <a:gd name="T34" fmla="*/ 99 w 525"/>
                  <a:gd name="T35" fmla="*/ 810 h 941"/>
                  <a:gd name="T36" fmla="*/ 52 w 525"/>
                  <a:gd name="T37" fmla="*/ 779 h 941"/>
                  <a:gd name="T38" fmla="*/ 18 w 525"/>
                  <a:gd name="T39" fmla="*/ 547 h 941"/>
                  <a:gd name="T40" fmla="*/ 1 w 525"/>
                  <a:gd name="T41" fmla="*/ 411 h 941"/>
                  <a:gd name="T42" fmla="*/ 0 w 525"/>
                  <a:gd name="T43" fmla="*/ 376 h 941"/>
                  <a:gd name="T44" fmla="*/ 5 w 525"/>
                  <a:gd name="T45" fmla="*/ 339 h 941"/>
                  <a:gd name="T46" fmla="*/ 16 w 525"/>
                  <a:gd name="T47" fmla="*/ 302 h 941"/>
                  <a:gd name="T48" fmla="*/ 33 w 525"/>
                  <a:gd name="T49" fmla="*/ 264 h 941"/>
                  <a:gd name="T50" fmla="*/ 55 w 525"/>
                  <a:gd name="T51" fmla="*/ 227 h 941"/>
                  <a:gd name="T52" fmla="*/ 109 w 525"/>
                  <a:gd name="T53" fmla="*/ 156 h 941"/>
                  <a:gd name="T54" fmla="*/ 173 w 525"/>
                  <a:gd name="T55" fmla="*/ 92 h 941"/>
                  <a:gd name="T56" fmla="*/ 241 w 525"/>
                  <a:gd name="T57" fmla="*/ 44 h 941"/>
                  <a:gd name="T58" fmla="*/ 293 w 525"/>
                  <a:gd name="T59" fmla="*/ 17 h 941"/>
                  <a:gd name="T60" fmla="*/ 327 w 525"/>
                  <a:gd name="T61" fmla="*/ 5 h 941"/>
                  <a:gd name="T62" fmla="*/ 359 w 525"/>
                  <a:gd name="T63" fmla="*/ 0 h 941"/>
                  <a:gd name="T64" fmla="*/ 389 w 525"/>
                  <a:gd name="T65" fmla="*/ 2 h 941"/>
                  <a:gd name="T66" fmla="*/ 402 w 525"/>
                  <a:gd name="T67" fmla="*/ 5 h 941"/>
                  <a:gd name="T68" fmla="*/ 449 w 525"/>
                  <a:gd name="T69" fmla="*/ 22 h 941"/>
                  <a:gd name="T70" fmla="*/ 483 w 525"/>
                  <a:gd name="T71" fmla="*/ 44 h 941"/>
                  <a:gd name="T72" fmla="*/ 505 w 525"/>
                  <a:gd name="T73" fmla="*/ 67 h 941"/>
                  <a:gd name="T74" fmla="*/ 517 w 525"/>
                  <a:gd name="T75" fmla="*/ 91 h 941"/>
                  <a:gd name="T76" fmla="*/ 523 w 525"/>
                  <a:gd name="T77" fmla="*/ 113 h 941"/>
                  <a:gd name="T78" fmla="*/ 525 w 525"/>
                  <a:gd name="T79" fmla="*/ 143 h 941"/>
                  <a:gd name="T80" fmla="*/ 523 w 525"/>
                  <a:gd name="T81" fmla="*/ 146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5" h="941">
                    <a:moveTo>
                      <a:pt x="523" y="146"/>
                    </a:moveTo>
                    <a:lnTo>
                      <a:pt x="523" y="146"/>
                    </a:lnTo>
                    <a:lnTo>
                      <a:pt x="523" y="151"/>
                    </a:lnTo>
                    <a:lnTo>
                      <a:pt x="522" y="166"/>
                    </a:lnTo>
                    <a:lnTo>
                      <a:pt x="515" y="190"/>
                    </a:lnTo>
                    <a:lnTo>
                      <a:pt x="510" y="203"/>
                    </a:lnTo>
                    <a:lnTo>
                      <a:pt x="505" y="218"/>
                    </a:lnTo>
                    <a:lnTo>
                      <a:pt x="496" y="233"/>
                    </a:lnTo>
                    <a:lnTo>
                      <a:pt x="486" y="250"/>
                    </a:lnTo>
                    <a:lnTo>
                      <a:pt x="473" y="267"/>
                    </a:lnTo>
                    <a:lnTo>
                      <a:pt x="458" y="284"/>
                    </a:lnTo>
                    <a:lnTo>
                      <a:pt x="441" y="300"/>
                    </a:lnTo>
                    <a:lnTo>
                      <a:pt x="419" y="316"/>
                    </a:lnTo>
                    <a:lnTo>
                      <a:pt x="396" y="332"/>
                    </a:lnTo>
                    <a:lnTo>
                      <a:pt x="369" y="346"/>
                    </a:lnTo>
                    <a:lnTo>
                      <a:pt x="369" y="346"/>
                    </a:lnTo>
                    <a:lnTo>
                      <a:pt x="340" y="361"/>
                    </a:lnTo>
                    <a:lnTo>
                      <a:pt x="315" y="379"/>
                    </a:lnTo>
                    <a:lnTo>
                      <a:pt x="292" y="399"/>
                    </a:lnTo>
                    <a:lnTo>
                      <a:pt x="270" y="423"/>
                    </a:lnTo>
                    <a:lnTo>
                      <a:pt x="250" y="448"/>
                    </a:lnTo>
                    <a:lnTo>
                      <a:pt x="233" y="473"/>
                    </a:lnTo>
                    <a:lnTo>
                      <a:pt x="218" y="502"/>
                    </a:lnTo>
                    <a:lnTo>
                      <a:pt x="204" y="532"/>
                    </a:lnTo>
                    <a:lnTo>
                      <a:pt x="194" y="562"/>
                    </a:lnTo>
                    <a:lnTo>
                      <a:pt x="186" y="592"/>
                    </a:lnTo>
                    <a:lnTo>
                      <a:pt x="178" y="624"/>
                    </a:lnTo>
                    <a:lnTo>
                      <a:pt x="174" y="656"/>
                    </a:lnTo>
                    <a:lnTo>
                      <a:pt x="171" y="690"/>
                    </a:lnTo>
                    <a:lnTo>
                      <a:pt x="169" y="722"/>
                    </a:lnTo>
                    <a:lnTo>
                      <a:pt x="169" y="753"/>
                    </a:lnTo>
                    <a:lnTo>
                      <a:pt x="173" y="784"/>
                    </a:lnTo>
                    <a:lnTo>
                      <a:pt x="164" y="841"/>
                    </a:lnTo>
                    <a:lnTo>
                      <a:pt x="164" y="928"/>
                    </a:lnTo>
                    <a:lnTo>
                      <a:pt x="132" y="941"/>
                    </a:lnTo>
                    <a:lnTo>
                      <a:pt x="99" y="810"/>
                    </a:lnTo>
                    <a:lnTo>
                      <a:pt x="52" y="779"/>
                    </a:lnTo>
                    <a:lnTo>
                      <a:pt x="52" y="779"/>
                    </a:lnTo>
                    <a:lnTo>
                      <a:pt x="35" y="664"/>
                    </a:lnTo>
                    <a:lnTo>
                      <a:pt x="18" y="547"/>
                    </a:lnTo>
                    <a:lnTo>
                      <a:pt x="1" y="411"/>
                    </a:lnTo>
                    <a:lnTo>
                      <a:pt x="1" y="411"/>
                    </a:lnTo>
                    <a:lnTo>
                      <a:pt x="0" y="394"/>
                    </a:lnTo>
                    <a:lnTo>
                      <a:pt x="0" y="376"/>
                    </a:lnTo>
                    <a:lnTo>
                      <a:pt x="1" y="357"/>
                    </a:lnTo>
                    <a:lnTo>
                      <a:pt x="5" y="339"/>
                    </a:lnTo>
                    <a:lnTo>
                      <a:pt x="10" y="321"/>
                    </a:lnTo>
                    <a:lnTo>
                      <a:pt x="16" y="302"/>
                    </a:lnTo>
                    <a:lnTo>
                      <a:pt x="25" y="282"/>
                    </a:lnTo>
                    <a:lnTo>
                      <a:pt x="33" y="264"/>
                    </a:lnTo>
                    <a:lnTo>
                      <a:pt x="43" y="245"/>
                    </a:lnTo>
                    <a:lnTo>
                      <a:pt x="55" y="227"/>
                    </a:lnTo>
                    <a:lnTo>
                      <a:pt x="80" y="190"/>
                    </a:lnTo>
                    <a:lnTo>
                      <a:pt x="109" y="156"/>
                    </a:lnTo>
                    <a:lnTo>
                      <a:pt x="139" y="123"/>
                    </a:lnTo>
                    <a:lnTo>
                      <a:pt x="173" y="92"/>
                    </a:lnTo>
                    <a:lnTo>
                      <a:pt x="206" y="66"/>
                    </a:lnTo>
                    <a:lnTo>
                      <a:pt x="241" y="44"/>
                    </a:lnTo>
                    <a:lnTo>
                      <a:pt x="277" y="24"/>
                    </a:lnTo>
                    <a:lnTo>
                      <a:pt x="293" y="17"/>
                    </a:lnTo>
                    <a:lnTo>
                      <a:pt x="310" y="10"/>
                    </a:lnTo>
                    <a:lnTo>
                      <a:pt x="327" y="5"/>
                    </a:lnTo>
                    <a:lnTo>
                      <a:pt x="344" y="2"/>
                    </a:lnTo>
                    <a:lnTo>
                      <a:pt x="359" y="0"/>
                    </a:lnTo>
                    <a:lnTo>
                      <a:pt x="374" y="0"/>
                    </a:lnTo>
                    <a:lnTo>
                      <a:pt x="389" y="2"/>
                    </a:lnTo>
                    <a:lnTo>
                      <a:pt x="402" y="5"/>
                    </a:lnTo>
                    <a:lnTo>
                      <a:pt x="402" y="5"/>
                    </a:lnTo>
                    <a:lnTo>
                      <a:pt x="428" y="14"/>
                    </a:lnTo>
                    <a:lnTo>
                      <a:pt x="449" y="22"/>
                    </a:lnTo>
                    <a:lnTo>
                      <a:pt x="468" y="34"/>
                    </a:lnTo>
                    <a:lnTo>
                      <a:pt x="483" y="44"/>
                    </a:lnTo>
                    <a:lnTo>
                      <a:pt x="495" y="56"/>
                    </a:lnTo>
                    <a:lnTo>
                      <a:pt x="505" y="67"/>
                    </a:lnTo>
                    <a:lnTo>
                      <a:pt x="512" y="79"/>
                    </a:lnTo>
                    <a:lnTo>
                      <a:pt x="517" y="91"/>
                    </a:lnTo>
                    <a:lnTo>
                      <a:pt x="522" y="103"/>
                    </a:lnTo>
                    <a:lnTo>
                      <a:pt x="523" y="113"/>
                    </a:lnTo>
                    <a:lnTo>
                      <a:pt x="525" y="129"/>
                    </a:lnTo>
                    <a:lnTo>
                      <a:pt x="525" y="143"/>
                    </a:lnTo>
                    <a:lnTo>
                      <a:pt x="523" y="146"/>
                    </a:lnTo>
                    <a:lnTo>
                      <a:pt x="523" y="146"/>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4" name="Freeform 68"/>
              <p:cNvSpPr/>
              <p:nvPr>
                <p:custDataLst>
                  <p:tags r:id="rId76"/>
                </p:custDataLst>
              </p:nvPr>
            </p:nvSpPr>
            <p:spPr bwMode="auto">
              <a:xfrm>
                <a:off x="3700463" y="1258888"/>
                <a:ext cx="182563" cy="114300"/>
              </a:xfrm>
              <a:custGeom>
                <a:avLst/>
                <a:gdLst>
                  <a:gd name="T0" fmla="*/ 101 w 230"/>
                  <a:gd name="T1" fmla="*/ 52 h 144"/>
                  <a:gd name="T2" fmla="*/ 101 w 230"/>
                  <a:gd name="T3" fmla="*/ 52 h 144"/>
                  <a:gd name="T4" fmla="*/ 93 w 230"/>
                  <a:gd name="T5" fmla="*/ 52 h 144"/>
                  <a:gd name="T6" fmla="*/ 69 w 230"/>
                  <a:gd name="T7" fmla="*/ 52 h 144"/>
                  <a:gd name="T8" fmla="*/ 53 w 230"/>
                  <a:gd name="T9" fmla="*/ 54 h 144"/>
                  <a:gd name="T10" fmla="*/ 36 w 230"/>
                  <a:gd name="T11" fmla="*/ 59 h 144"/>
                  <a:gd name="T12" fmla="*/ 19 w 230"/>
                  <a:gd name="T13" fmla="*/ 64 h 144"/>
                  <a:gd name="T14" fmla="*/ 0 w 230"/>
                  <a:gd name="T15" fmla="*/ 74 h 144"/>
                  <a:gd name="T16" fmla="*/ 0 w 230"/>
                  <a:gd name="T17" fmla="*/ 74 h 144"/>
                  <a:gd name="T18" fmla="*/ 39 w 230"/>
                  <a:gd name="T19" fmla="*/ 72 h 144"/>
                  <a:gd name="T20" fmla="*/ 68 w 230"/>
                  <a:gd name="T21" fmla="*/ 72 h 144"/>
                  <a:gd name="T22" fmla="*/ 89 w 230"/>
                  <a:gd name="T23" fmla="*/ 74 h 144"/>
                  <a:gd name="T24" fmla="*/ 89 w 230"/>
                  <a:gd name="T25" fmla="*/ 74 h 144"/>
                  <a:gd name="T26" fmla="*/ 63 w 230"/>
                  <a:gd name="T27" fmla="*/ 84 h 144"/>
                  <a:gd name="T28" fmla="*/ 42 w 230"/>
                  <a:gd name="T29" fmla="*/ 94 h 144"/>
                  <a:gd name="T30" fmla="*/ 24 w 230"/>
                  <a:gd name="T31" fmla="*/ 104 h 144"/>
                  <a:gd name="T32" fmla="*/ 110 w 230"/>
                  <a:gd name="T33" fmla="*/ 97 h 144"/>
                  <a:gd name="T34" fmla="*/ 79 w 230"/>
                  <a:gd name="T35" fmla="*/ 144 h 144"/>
                  <a:gd name="T36" fmla="*/ 79 w 230"/>
                  <a:gd name="T37" fmla="*/ 144 h 144"/>
                  <a:gd name="T38" fmla="*/ 105 w 230"/>
                  <a:gd name="T39" fmla="*/ 131 h 144"/>
                  <a:gd name="T40" fmla="*/ 125 w 230"/>
                  <a:gd name="T41" fmla="*/ 121 h 144"/>
                  <a:gd name="T42" fmla="*/ 143 w 230"/>
                  <a:gd name="T43" fmla="*/ 114 h 144"/>
                  <a:gd name="T44" fmla="*/ 143 w 230"/>
                  <a:gd name="T45" fmla="*/ 114 h 144"/>
                  <a:gd name="T46" fmla="*/ 150 w 230"/>
                  <a:gd name="T47" fmla="*/ 109 h 144"/>
                  <a:gd name="T48" fmla="*/ 168 w 230"/>
                  <a:gd name="T49" fmla="*/ 96 h 144"/>
                  <a:gd name="T50" fmla="*/ 180 w 230"/>
                  <a:gd name="T51" fmla="*/ 89 h 144"/>
                  <a:gd name="T52" fmla="*/ 195 w 230"/>
                  <a:gd name="T53" fmla="*/ 82 h 144"/>
                  <a:gd name="T54" fmla="*/ 212 w 230"/>
                  <a:gd name="T55" fmla="*/ 77 h 144"/>
                  <a:gd name="T56" fmla="*/ 230 w 230"/>
                  <a:gd name="T57" fmla="*/ 74 h 144"/>
                  <a:gd name="T58" fmla="*/ 230 w 230"/>
                  <a:gd name="T59" fmla="*/ 74 h 144"/>
                  <a:gd name="T60" fmla="*/ 202 w 230"/>
                  <a:gd name="T61" fmla="*/ 72 h 144"/>
                  <a:gd name="T62" fmla="*/ 178 w 230"/>
                  <a:gd name="T63" fmla="*/ 74 h 144"/>
                  <a:gd name="T64" fmla="*/ 167 w 230"/>
                  <a:gd name="T65" fmla="*/ 74 h 144"/>
                  <a:gd name="T66" fmla="*/ 160 w 230"/>
                  <a:gd name="T67" fmla="*/ 77 h 144"/>
                  <a:gd name="T68" fmla="*/ 160 w 230"/>
                  <a:gd name="T69" fmla="*/ 77 h 144"/>
                  <a:gd name="T70" fmla="*/ 173 w 230"/>
                  <a:gd name="T71" fmla="*/ 60 h 144"/>
                  <a:gd name="T72" fmla="*/ 188 w 230"/>
                  <a:gd name="T73" fmla="*/ 44 h 144"/>
                  <a:gd name="T74" fmla="*/ 207 w 230"/>
                  <a:gd name="T75" fmla="*/ 27 h 144"/>
                  <a:gd name="T76" fmla="*/ 207 w 230"/>
                  <a:gd name="T77" fmla="*/ 27 h 144"/>
                  <a:gd name="T78" fmla="*/ 199 w 230"/>
                  <a:gd name="T79" fmla="*/ 29 h 144"/>
                  <a:gd name="T80" fmla="*/ 182 w 230"/>
                  <a:gd name="T81" fmla="*/ 32 h 144"/>
                  <a:gd name="T82" fmla="*/ 160 w 230"/>
                  <a:gd name="T83" fmla="*/ 39 h 144"/>
                  <a:gd name="T84" fmla="*/ 148 w 230"/>
                  <a:gd name="T85" fmla="*/ 44 h 144"/>
                  <a:gd name="T86" fmla="*/ 140 w 230"/>
                  <a:gd name="T87" fmla="*/ 50 h 144"/>
                  <a:gd name="T88" fmla="*/ 140 w 230"/>
                  <a:gd name="T89" fmla="*/ 50 h 144"/>
                  <a:gd name="T90" fmla="*/ 148 w 230"/>
                  <a:gd name="T91" fmla="*/ 27 h 144"/>
                  <a:gd name="T92" fmla="*/ 155 w 230"/>
                  <a:gd name="T93" fmla="*/ 10 h 144"/>
                  <a:gd name="T94" fmla="*/ 158 w 230"/>
                  <a:gd name="T95" fmla="*/ 3 h 144"/>
                  <a:gd name="T96" fmla="*/ 162 w 230"/>
                  <a:gd name="T97" fmla="*/ 0 h 144"/>
                  <a:gd name="T98" fmla="*/ 162 w 230"/>
                  <a:gd name="T99" fmla="*/ 0 h 144"/>
                  <a:gd name="T100" fmla="*/ 136 w 230"/>
                  <a:gd name="T101" fmla="*/ 18 h 144"/>
                  <a:gd name="T102" fmla="*/ 116 w 230"/>
                  <a:gd name="T103" fmla="*/ 35 h 144"/>
                  <a:gd name="T104" fmla="*/ 108 w 230"/>
                  <a:gd name="T105" fmla="*/ 45 h 144"/>
                  <a:gd name="T106" fmla="*/ 101 w 230"/>
                  <a:gd name="T107" fmla="*/ 52 h 144"/>
                  <a:gd name="T108" fmla="*/ 101 w 230"/>
                  <a:gd name="T109" fmla="*/ 5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144">
                    <a:moveTo>
                      <a:pt x="101" y="52"/>
                    </a:moveTo>
                    <a:lnTo>
                      <a:pt x="101" y="52"/>
                    </a:lnTo>
                    <a:lnTo>
                      <a:pt x="93" y="52"/>
                    </a:lnTo>
                    <a:lnTo>
                      <a:pt x="69" y="52"/>
                    </a:lnTo>
                    <a:lnTo>
                      <a:pt x="53" y="54"/>
                    </a:lnTo>
                    <a:lnTo>
                      <a:pt x="36" y="59"/>
                    </a:lnTo>
                    <a:lnTo>
                      <a:pt x="19" y="64"/>
                    </a:lnTo>
                    <a:lnTo>
                      <a:pt x="0" y="74"/>
                    </a:lnTo>
                    <a:lnTo>
                      <a:pt x="0" y="74"/>
                    </a:lnTo>
                    <a:lnTo>
                      <a:pt x="39" y="72"/>
                    </a:lnTo>
                    <a:lnTo>
                      <a:pt x="68" y="72"/>
                    </a:lnTo>
                    <a:lnTo>
                      <a:pt x="89" y="74"/>
                    </a:lnTo>
                    <a:lnTo>
                      <a:pt x="89" y="74"/>
                    </a:lnTo>
                    <a:lnTo>
                      <a:pt x="63" y="84"/>
                    </a:lnTo>
                    <a:lnTo>
                      <a:pt x="42" y="94"/>
                    </a:lnTo>
                    <a:lnTo>
                      <a:pt x="24" y="104"/>
                    </a:lnTo>
                    <a:lnTo>
                      <a:pt x="110" y="97"/>
                    </a:lnTo>
                    <a:lnTo>
                      <a:pt x="79" y="144"/>
                    </a:lnTo>
                    <a:lnTo>
                      <a:pt x="79" y="144"/>
                    </a:lnTo>
                    <a:lnTo>
                      <a:pt x="105" y="131"/>
                    </a:lnTo>
                    <a:lnTo>
                      <a:pt x="125" y="121"/>
                    </a:lnTo>
                    <a:lnTo>
                      <a:pt x="143" y="114"/>
                    </a:lnTo>
                    <a:lnTo>
                      <a:pt x="143" y="114"/>
                    </a:lnTo>
                    <a:lnTo>
                      <a:pt x="150" y="109"/>
                    </a:lnTo>
                    <a:lnTo>
                      <a:pt x="168" y="96"/>
                    </a:lnTo>
                    <a:lnTo>
                      <a:pt x="180" y="89"/>
                    </a:lnTo>
                    <a:lnTo>
                      <a:pt x="195" y="82"/>
                    </a:lnTo>
                    <a:lnTo>
                      <a:pt x="212" y="77"/>
                    </a:lnTo>
                    <a:lnTo>
                      <a:pt x="230" y="74"/>
                    </a:lnTo>
                    <a:lnTo>
                      <a:pt x="230" y="74"/>
                    </a:lnTo>
                    <a:lnTo>
                      <a:pt x="202" y="72"/>
                    </a:lnTo>
                    <a:lnTo>
                      <a:pt x="178" y="74"/>
                    </a:lnTo>
                    <a:lnTo>
                      <a:pt x="167" y="74"/>
                    </a:lnTo>
                    <a:lnTo>
                      <a:pt x="160" y="77"/>
                    </a:lnTo>
                    <a:lnTo>
                      <a:pt x="160" y="77"/>
                    </a:lnTo>
                    <a:lnTo>
                      <a:pt x="173" y="60"/>
                    </a:lnTo>
                    <a:lnTo>
                      <a:pt x="188" y="44"/>
                    </a:lnTo>
                    <a:lnTo>
                      <a:pt x="207" y="27"/>
                    </a:lnTo>
                    <a:lnTo>
                      <a:pt x="207" y="27"/>
                    </a:lnTo>
                    <a:lnTo>
                      <a:pt x="199" y="29"/>
                    </a:lnTo>
                    <a:lnTo>
                      <a:pt x="182" y="32"/>
                    </a:lnTo>
                    <a:lnTo>
                      <a:pt x="160" y="39"/>
                    </a:lnTo>
                    <a:lnTo>
                      <a:pt x="148" y="44"/>
                    </a:lnTo>
                    <a:lnTo>
                      <a:pt x="140" y="50"/>
                    </a:lnTo>
                    <a:lnTo>
                      <a:pt x="140" y="50"/>
                    </a:lnTo>
                    <a:lnTo>
                      <a:pt x="148" y="27"/>
                    </a:lnTo>
                    <a:lnTo>
                      <a:pt x="155" y="10"/>
                    </a:lnTo>
                    <a:lnTo>
                      <a:pt x="158" y="3"/>
                    </a:lnTo>
                    <a:lnTo>
                      <a:pt x="162" y="0"/>
                    </a:lnTo>
                    <a:lnTo>
                      <a:pt x="162" y="0"/>
                    </a:lnTo>
                    <a:lnTo>
                      <a:pt x="136" y="18"/>
                    </a:lnTo>
                    <a:lnTo>
                      <a:pt x="116" y="35"/>
                    </a:lnTo>
                    <a:lnTo>
                      <a:pt x="108" y="45"/>
                    </a:lnTo>
                    <a:lnTo>
                      <a:pt x="101" y="52"/>
                    </a:lnTo>
                    <a:lnTo>
                      <a:pt x="101" y="5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5" name="Freeform 69"/>
              <p:cNvSpPr/>
              <p:nvPr>
                <p:custDataLst>
                  <p:tags r:id="rId77"/>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6" name="Freeform 70"/>
              <p:cNvSpPr/>
              <p:nvPr>
                <p:custDataLst>
                  <p:tags r:id="rId78"/>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7" name="Freeform 71"/>
              <p:cNvSpPr/>
              <p:nvPr>
                <p:custDataLst>
                  <p:tags r:id="rId79"/>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8" name="Freeform 72"/>
              <p:cNvSpPr/>
              <p:nvPr>
                <p:custDataLst>
                  <p:tags r:id="rId80"/>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9" name="Freeform 73"/>
              <p:cNvSpPr>
                <a:spLocks noEditPoints="1"/>
              </p:cNvSpPr>
              <p:nvPr>
                <p:custDataLst>
                  <p:tags r:id="rId81"/>
                </p:custDataLst>
              </p:nvPr>
            </p:nvSpPr>
            <p:spPr bwMode="auto">
              <a:xfrm>
                <a:off x="3706813" y="1804988"/>
                <a:ext cx="227013" cy="96838"/>
              </a:xfrm>
              <a:custGeom>
                <a:avLst/>
                <a:gdLst>
                  <a:gd name="T0" fmla="*/ 183 w 285"/>
                  <a:gd name="T1" fmla="*/ 0 h 120"/>
                  <a:gd name="T2" fmla="*/ 186 w 285"/>
                  <a:gd name="T3" fmla="*/ 1 h 120"/>
                  <a:gd name="T4" fmla="*/ 205 w 285"/>
                  <a:gd name="T5" fmla="*/ 8 h 120"/>
                  <a:gd name="T6" fmla="*/ 235 w 285"/>
                  <a:gd name="T7" fmla="*/ 25 h 120"/>
                  <a:gd name="T8" fmla="*/ 245 w 285"/>
                  <a:gd name="T9" fmla="*/ 35 h 120"/>
                  <a:gd name="T10" fmla="*/ 255 w 285"/>
                  <a:gd name="T11" fmla="*/ 46 h 120"/>
                  <a:gd name="T12" fmla="*/ 268 w 285"/>
                  <a:gd name="T13" fmla="*/ 70 h 120"/>
                  <a:gd name="T14" fmla="*/ 277 w 285"/>
                  <a:gd name="T15" fmla="*/ 90 h 120"/>
                  <a:gd name="T16" fmla="*/ 282 w 285"/>
                  <a:gd name="T17" fmla="*/ 107 h 120"/>
                  <a:gd name="T18" fmla="*/ 283 w 285"/>
                  <a:gd name="T19" fmla="*/ 114 h 120"/>
                  <a:gd name="T20" fmla="*/ 285 w 285"/>
                  <a:gd name="T21" fmla="*/ 120 h 120"/>
                  <a:gd name="T22" fmla="*/ 285 w 285"/>
                  <a:gd name="T23" fmla="*/ 117 h 120"/>
                  <a:gd name="T24" fmla="*/ 285 w 285"/>
                  <a:gd name="T25" fmla="*/ 105 h 120"/>
                  <a:gd name="T26" fmla="*/ 278 w 285"/>
                  <a:gd name="T27" fmla="*/ 67 h 120"/>
                  <a:gd name="T28" fmla="*/ 273 w 285"/>
                  <a:gd name="T29" fmla="*/ 55 h 120"/>
                  <a:gd name="T30" fmla="*/ 267 w 285"/>
                  <a:gd name="T31" fmla="*/ 41 h 120"/>
                  <a:gd name="T32" fmla="*/ 262 w 285"/>
                  <a:gd name="T33" fmla="*/ 35 h 120"/>
                  <a:gd name="T34" fmla="*/ 226 w 285"/>
                  <a:gd name="T35" fmla="*/ 11 h 120"/>
                  <a:gd name="T36" fmla="*/ 193 w 285"/>
                  <a:gd name="T37" fmla="*/ 1 h 120"/>
                  <a:gd name="T38" fmla="*/ 94 w 285"/>
                  <a:gd name="T39" fmla="*/ 0 h 120"/>
                  <a:gd name="T40" fmla="*/ 89 w 285"/>
                  <a:gd name="T41" fmla="*/ 3 h 120"/>
                  <a:gd name="T42" fmla="*/ 72 w 285"/>
                  <a:gd name="T43" fmla="*/ 11 h 120"/>
                  <a:gd name="T44" fmla="*/ 57 w 285"/>
                  <a:gd name="T45" fmla="*/ 21 h 120"/>
                  <a:gd name="T46" fmla="*/ 35 w 285"/>
                  <a:gd name="T47" fmla="*/ 43 h 120"/>
                  <a:gd name="T48" fmla="*/ 18 w 285"/>
                  <a:gd name="T49" fmla="*/ 62 h 120"/>
                  <a:gd name="T50" fmla="*/ 7 w 285"/>
                  <a:gd name="T51" fmla="*/ 77 h 120"/>
                  <a:gd name="T52" fmla="*/ 0 w 285"/>
                  <a:gd name="T53" fmla="*/ 92 h 120"/>
                  <a:gd name="T54" fmla="*/ 5 w 285"/>
                  <a:gd name="T55" fmla="*/ 83 h 120"/>
                  <a:gd name="T56" fmla="*/ 10 w 285"/>
                  <a:gd name="T57" fmla="*/ 78 h 120"/>
                  <a:gd name="T58" fmla="*/ 42 w 285"/>
                  <a:gd name="T59" fmla="*/ 48 h 120"/>
                  <a:gd name="T60" fmla="*/ 67 w 285"/>
                  <a:gd name="T61" fmla="*/ 30 h 120"/>
                  <a:gd name="T62" fmla="*/ 80 w 285"/>
                  <a:gd name="T63" fmla="*/ 21 h 120"/>
                  <a:gd name="T64" fmla="*/ 97 w 285"/>
                  <a:gd name="T65" fmla="*/ 13 h 120"/>
                  <a:gd name="T66" fmla="*/ 131 w 285"/>
                  <a:gd name="T67" fmla="*/ 1 h 120"/>
                  <a:gd name="T68" fmla="*/ 139 w 285"/>
                  <a:gd name="T6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120">
                    <a:moveTo>
                      <a:pt x="183" y="0"/>
                    </a:moveTo>
                    <a:lnTo>
                      <a:pt x="183" y="0"/>
                    </a:lnTo>
                    <a:lnTo>
                      <a:pt x="186" y="1"/>
                    </a:lnTo>
                    <a:lnTo>
                      <a:pt x="186" y="1"/>
                    </a:lnTo>
                    <a:lnTo>
                      <a:pt x="205" y="8"/>
                    </a:lnTo>
                    <a:lnTo>
                      <a:pt x="205" y="8"/>
                    </a:lnTo>
                    <a:lnTo>
                      <a:pt x="221" y="15"/>
                    </a:lnTo>
                    <a:lnTo>
                      <a:pt x="235" y="25"/>
                    </a:lnTo>
                    <a:lnTo>
                      <a:pt x="235" y="25"/>
                    </a:lnTo>
                    <a:lnTo>
                      <a:pt x="245" y="35"/>
                    </a:lnTo>
                    <a:lnTo>
                      <a:pt x="255" y="46"/>
                    </a:lnTo>
                    <a:lnTo>
                      <a:pt x="255" y="46"/>
                    </a:lnTo>
                    <a:lnTo>
                      <a:pt x="262" y="58"/>
                    </a:lnTo>
                    <a:lnTo>
                      <a:pt x="268" y="70"/>
                    </a:lnTo>
                    <a:lnTo>
                      <a:pt x="268" y="70"/>
                    </a:lnTo>
                    <a:lnTo>
                      <a:pt x="277" y="90"/>
                    </a:lnTo>
                    <a:lnTo>
                      <a:pt x="282" y="107"/>
                    </a:lnTo>
                    <a:lnTo>
                      <a:pt x="282" y="107"/>
                    </a:lnTo>
                    <a:lnTo>
                      <a:pt x="283" y="114"/>
                    </a:lnTo>
                    <a:lnTo>
                      <a:pt x="283" y="114"/>
                    </a:lnTo>
                    <a:lnTo>
                      <a:pt x="285" y="120"/>
                    </a:lnTo>
                    <a:lnTo>
                      <a:pt x="285" y="120"/>
                    </a:lnTo>
                    <a:lnTo>
                      <a:pt x="285" y="117"/>
                    </a:lnTo>
                    <a:lnTo>
                      <a:pt x="285" y="117"/>
                    </a:lnTo>
                    <a:lnTo>
                      <a:pt x="285" y="105"/>
                    </a:lnTo>
                    <a:lnTo>
                      <a:pt x="285" y="105"/>
                    </a:lnTo>
                    <a:lnTo>
                      <a:pt x="283" y="88"/>
                    </a:lnTo>
                    <a:lnTo>
                      <a:pt x="278" y="67"/>
                    </a:lnTo>
                    <a:lnTo>
                      <a:pt x="278" y="67"/>
                    </a:lnTo>
                    <a:lnTo>
                      <a:pt x="273" y="55"/>
                    </a:lnTo>
                    <a:lnTo>
                      <a:pt x="267" y="41"/>
                    </a:lnTo>
                    <a:lnTo>
                      <a:pt x="267" y="41"/>
                    </a:lnTo>
                    <a:lnTo>
                      <a:pt x="262" y="35"/>
                    </a:lnTo>
                    <a:lnTo>
                      <a:pt x="262" y="35"/>
                    </a:lnTo>
                    <a:lnTo>
                      <a:pt x="245" y="21"/>
                    </a:lnTo>
                    <a:lnTo>
                      <a:pt x="226" y="11"/>
                    </a:lnTo>
                    <a:lnTo>
                      <a:pt x="205" y="3"/>
                    </a:lnTo>
                    <a:lnTo>
                      <a:pt x="193" y="1"/>
                    </a:lnTo>
                    <a:lnTo>
                      <a:pt x="183" y="0"/>
                    </a:lnTo>
                    <a:close/>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0" name="Freeform 74"/>
              <p:cNvSpPr/>
              <p:nvPr>
                <p:custDataLst>
                  <p:tags r:id="rId82"/>
                </p:custDataLst>
              </p:nvPr>
            </p:nvSpPr>
            <p:spPr bwMode="auto">
              <a:xfrm>
                <a:off x="3852863" y="1804988"/>
                <a:ext cx="80963" cy="96838"/>
              </a:xfrm>
              <a:custGeom>
                <a:avLst/>
                <a:gdLst>
                  <a:gd name="T0" fmla="*/ 0 w 102"/>
                  <a:gd name="T1" fmla="*/ 0 h 120"/>
                  <a:gd name="T2" fmla="*/ 0 w 102"/>
                  <a:gd name="T3" fmla="*/ 0 h 120"/>
                  <a:gd name="T4" fmla="*/ 3 w 102"/>
                  <a:gd name="T5" fmla="*/ 1 h 120"/>
                  <a:gd name="T6" fmla="*/ 3 w 102"/>
                  <a:gd name="T7" fmla="*/ 1 h 120"/>
                  <a:gd name="T8" fmla="*/ 22 w 102"/>
                  <a:gd name="T9" fmla="*/ 8 h 120"/>
                  <a:gd name="T10" fmla="*/ 22 w 102"/>
                  <a:gd name="T11" fmla="*/ 8 h 120"/>
                  <a:gd name="T12" fmla="*/ 38 w 102"/>
                  <a:gd name="T13" fmla="*/ 15 h 120"/>
                  <a:gd name="T14" fmla="*/ 52 w 102"/>
                  <a:gd name="T15" fmla="*/ 25 h 120"/>
                  <a:gd name="T16" fmla="*/ 52 w 102"/>
                  <a:gd name="T17" fmla="*/ 25 h 120"/>
                  <a:gd name="T18" fmla="*/ 62 w 102"/>
                  <a:gd name="T19" fmla="*/ 35 h 120"/>
                  <a:gd name="T20" fmla="*/ 72 w 102"/>
                  <a:gd name="T21" fmla="*/ 46 h 120"/>
                  <a:gd name="T22" fmla="*/ 72 w 102"/>
                  <a:gd name="T23" fmla="*/ 46 h 120"/>
                  <a:gd name="T24" fmla="*/ 79 w 102"/>
                  <a:gd name="T25" fmla="*/ 58 h 120"/>
                  <a:gd name="T26" fmla="*/ 85 w 102"/>
                  <a:gd name="T27" fmla="*/ 70 h 120"/>
                  <a:gd name="T28" fmla="*/ 85 w 102"/>
                  <a:gd name="T29" fmla="*/ 70 h 120"/>
                  <a:gd name="T30" fmla="*/ 94 w 102"/>
                  <a:gd name="T31" fmla="*/ 90 h 120"/>
                  <a:gd name="T32" fmla="*/ 99 w 102"/>
                  <a:gd name="T33" fmla="*/ 107 h 120"/>
                  <a:gd name="T34" fmla="*/ 99 w 102"/>
                  <a:gd name="T35" fmla="*/ 107 h 120"/>
                  <a:gd name="T36" fmla="*/ 100 w 102"/>
                  <a:gd name="T37" fmla="*/ 114 h 120"/>
                  <a:gd name="T38" fmla="*/ 100 w 102"/>
                  <a:gd name="T39" fmla="*/ 114 h 120"/>
                  <a:gd name="T40" fmla="*/ 102 w 102"/>
                  <a:gd name="T41" fmla="*/ 120 h 120"/>
                  <a:gd name="T42" fmla="*/ 102 w 102"/>
                  <a:gd name="T43" fmla="*/ 120 h 120"/>
                  <a:gd name="T44" fmla="*/ 102 w 102"/>
                  <a:gd name="T45" fmla="*/ 117 h 120"/>
                  <a:gd name="T46" fmla="*/ 102 w 102"/>
                  <a:gd name="T47" fmla="*/ 117 h 120"/>
                  <a:gd name="T48" fmla="*/ 102 w 102"/>
                  <a:gd name="T49" fmla="*/ 105 h 120"/>
                  <a:gd name="T50" fmla="*/ 102 w 102"/>
                  <a:gd name="T51" fmla="*/ 105 h 120"/>
                  <a:gd name="T52" fmla="*/ 100 w 102"/>
                  <a:gd name="T53" fmla="*/ 88 h 120"/>
                  <a:gd name="T54" fmla="*/ 95 w 102"/>
                  <a:gd name="T55" fmla="*/ 67 h 120"/>
                  <a:gd name="T56" fmla="*/ 95 w 102"/>
                  <a:gd name="T57" fmla="*/ 67 h 120"/>
                  <a:gd name="T58" fmla="*/ 90 w 102"/>
                  <a:gd name="T59" fmla="*/ 55 h 120"/>
                  <a:gd name="T60" fmla="*/ 84 w 102"/>
                  <a:gd name="T61" fmla="*/ 41 h 120"/>
                  <a:gd name="T62" fmla="*/ 84 w 102"/>
                  <a:gd name="T63" fmla="*/ 41 h 120"/>
                  <a:gd name="T64" fmla="*/ 79 w 102"/>
                  <a:gd name="T65" fmla="*/ 35 h 120"/>
                  <a:gd name="T66" fmla="*/ 79 w 102"/>
                  <a:gd name="T67" fmla="*/ 35 h 120"/>
                  <a:gd name="T68" fmla="*/ 62 w 102"/>
                  <a:gd name="T69" fmla="*/ 21 h 120"/>
                  <a:gd name="T70" fmla="*/ 43 w 102"/>
                  <a:gd name="T71" fmla="*/ 11 h 120"/>
                  <a:gd name="T72" fmla="*/ 22 w 102"/>
                  <a:gd name="T73" fmla="*/ 3 h 120"/>
                  <a:gd name="T74" fmla="*/ 10 w 102"/>
                  <a:gd name="T75" fmla="*/ 1 h 120"/>
                  <a:gd name="T76" fmla="*/ 0 w 102"/>
                  <a:gd name="T7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120">
                    <a:moveTo>
                      <a:pt x="0" y="0"/>
                    </a:moveTo>
                    <a:lnTo>
                      <a:pt x="0" y="0"/>
                    </a:lnTo>
                    <a:lnTo>
                      <a:pt x="3" y="1"/>
                    </a:lnTo>
                    <a:lnTo>
                      <a:pt x="3" y="1"/>
                    </a:lnTo>
                    <a:lnTo>
                      <a:pt x="22" y="8"/>
                    </a:lnTo>
                    <a:lnTo>
                      <a:pt x="22" y="8"/>
                    </a:lnTo>
                    <a:lnTo>
                      <a:pt x="38" y="15"/>
                    </a:lnTo>
                    <a:lnTo>
                      <a:pt x="52" y="25"/>
                    </a:lnTo>
                    <a:lnTo>
                      <a:pt x="52" y="25"/>
                    </a:lnTo>
                    <a:lnTo>
                      <a:pt x="62" y="35"/>
                    </a:lnTo>
                    <a:lnTo>
                      <a:pt x="72" y="46"/>
                    </a:lnTo>
                    <a:lnTo>
                      <a:pt x="72" y="46"/>
                    </a:lnTo>
                    <a:lnTo>
                      <a:pt x="79" y="58"/>
                    </a:lnTo>
                    <a:lnTo>
                      <a:pt x="85" y="70"/>
                    </a:lnTo>
                    <a:lnTo>
                      <a:pt x="85" y="70"/>
                    </a:lnTo>
                    <a:lnTo>
                      <a:pt x="94" y="90"/>
                    </a:lnTo>
                    <a:lnTo>
                      <a:pt x="99" y="107"/>
                    </a:lnTo>
                    <a:lnTo>
                      <a:pt x="99" y="107"/>
                    </a:lnTo>
                    <a:lnTo>
                      <a:pt x="100" y="114"/>
                    </a:lnTo>
                    <a:lnTo>
                      <a:pt x="100" y="114"/>
                    </a:lnTo>
                    <a:lnTo>
                      <a:pt x="102" y="120"/>
                    </a:lnTo>
                    <a:lnTo>
                      <a:pt x="102" y="120"/>
                    </a:lnTo>
                    <a:lnTo>
                      <a:pt x="102" y="117"/>
                    </a:lnTo>
                    <a:lnTo>
                      <a:pt x="102" y="117"/>
                    </a:lnTo>
                    <a:lnTo>
                      <a:pt x="102" y="105"/>
                    </a:lnTo>
                    <a:lnTo>
                      <a:pt x="102" y="105"/>
                    </a:lnTo>
                    <a:lnTo>
                      <a:pt x="100" y="88"/>
                    </a:lnTo>
                    <a:lnTo>
                      <a:pt x="95" y="67"/>
                    </a:lnTo>
                    <a:lnTo>
                      <a:pt x="95" y="67"/>
                    </a:lnTo>
                    <a:lnTo>
                      <a:pt x="90" y="55"/>
                    </a:lnTo>
                    <a:lnTo>
                      <a:pt x="84" y="41"/>
                    </a:lnTo>
                    <a:lnTo>
                      <a:pt x="84" y="41"/>
                    </a:lnTo>
                    <a:lnTo>
                      <a:pt x="79" y="35"/>
                    </a:lnTo>
                    <a:lnTo>
                      <a:pt x="79" y="35"/>
                    </a:lnTo>
                    <a:lnTo>
                      <a:pt x="62" y="21"/>
                    </a:lnTo>
                    <a:lnTo>
                      <a:pt x="43" y="11"/>
                    </a:lnTo>
                    <a:lnTo>
                      <a:pt x="22" y="3"/>
                    </a:lnTo>
                    <a:lnTo>
                      <a:pt x="10" y="1"/>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1" name="Freeform 75"/>
              <p:cNvSpPr/>
              <p:nvPr>
                <p:custDataLst>
                  <p:tags r:id="rId83"/>
                </p:custDataLst>
              </p:nvPr>
            </p:nvSpPr>
            <p:spPr bwMode="auto">
              <a:xfrm>
                <a:off x="3706813" y="1804988"/>
                <a:ext cx="111125" cy="73025"/>
              </a:xfrm>
              <a:custGeom>
                <a:avLst/>
                <a:gdLst>
                  <a:gd name="T0" fmla="*/ 94 w 139"/>
                  <a:gd name="T1" fmla="*/ 0 h 92"/>
                  <a:gd name="T2" fmla="*/ 94 w 139"/>
                  <a:gd name="T3" fmla="*/ 0 h 92"/>
                  <a:gd name="T4" fmla="*/ 89 w 139"/>
                  <a:gd name="T5" fmla="*/ 3 h 92"/>
                  <a:gd name="T6" fmla="*/ 89 w 139"/>
                  <a:gd name="T7" fmla="*/ 3 h 92"/>
                  <a:gd name="T8" fmla="*/ 72 w 139"/>
                  <a:gd name="T9" fmla="*/ 11 h 92"/>
                  <a:gd name="T10" fmla="*/ 57 w 139"/>
                  <a:gd name="T11" fmla="*/ 21 h 92"/>
                  <a:gd name="T12" fmla="*/ 57 w 139"/>
                  <a:gd name="T13" fmla="*/ 21 h 92"/>
                  <a:gd name="T14" fmla="*/ 45 w 139"/>
                  <a:gd name="T15" fmla="*/ 33 h 92"/>
                  <a:gd name="T16" fmla="*/ 35 w 139"/>
                  <a:gd name="T17" fmla="*/ 43 h 92"/>
                  <a:gd name="T18" fmla="*/ 35 w 139"/>
                  <a:gd name="T19" fmla="*/ 43 h 92"/>
                  <a:gd name="T20" fmla="*/ 18 w 139"/>
                  <a:gd name="T21" fmla="*/ 62 h 92"/>
                  <a:gd name="T22" fmla="*/ 7 w 139"/>
                  <a:gd name="T23" fmla="*/ 77 h 92"/>
                  <a:gd name="T24" fmla="*/ 7 w 139"/>
                  <a:gd name="T25" fmla="*/ 77 h 92"/>
                  <a:gd name="T26" fmla="*/ 0 w 139"/>
                  <a:gd name="T27" fmla="*/ 92 h 92"/>
                  <a:gd name="T28" fmla="*/ 0 w 139"/>
                  <a:gd name="T29" fmla="*/ 92 h 92"/>
                  <a:gd name="T30" fmla="*/ 5 w 139"/>
                  <a:gd name="T31" fmla="*/ 83 h 92"/>
                  <a:gd name="T32" fmla="*/ 5 w 139"/>
                  <a:gd name="T33" fmla="*/ 83 h 92"/>
                  <a:gd name="T34" fmla="*/ 10 w 139"/>
                  <a:gd name="T35" fmla="*/ 78 h 92"/>
                  <a:gd name="T36" fmla="*/ 10 w 139"/>
                  <a:gd name="T37" fmla="*/ 78 h 92"/>
                  <a:gd name="T38" fmla="*/ 23 w 139"/>
                  <a:gd name="T39" fmla="*/ 65 h 92"/>
                  <a:gd name="T40" fmla="*/ 42 w 139"/>
                  <a:gd name="T41" fmla="*/ 48 h 92"/>
                  <a:gd name="T42" fmla="*/ 42 w 139"/>
                  <a:gd name="T43" fmla="*/ 48 h 92"/>
                  <a:gd name="T44" fmla="*/ 67 w 139"/>
                  <a:gd name="T45" fmla="*/ 30 h 92"/>
                  <a:gd name="T46" fmla="*/ 67 w 139"/>
                  <a:gd name="T47" fmla="*/ 30 h 92"/>
                  <a:gd name="T48" fmla="*/ 80 w 139"/>
                  <a:gd name="T49" fmla="*/ 21 h 92"/>
                  <a:gd name="T50" fmla="*/ 97 w 139"/>
                  <a:gd name="T51" fmla="*/ 13 h 92"/>
                  <a:gd name="T52" fmla="*/ 97 w 139"/>
                  <a:gd name="T53" fmla="*/ 13 h 92"/>
                  <a:gd name="T54" fmla="*/ 114 w 139"/>
                  <a:gd name="T55" fmla="*/ 6 h 92"/>
                  <a:gd name="T56" fmla="*/ 131 w 139"/>
                  <a:gd name="T57" fmla="*/ 1 h 92"/>
                  <a:gd name="T58" fmla="*/ 131 w 139"/>
                  <a:gd name="T59" fmla="*/ 1 h 92"/>
                  <a:gd name="T60" fmla="*/ 139 w 139"/>
                  <a:gd name="T61" fmla="*/ 0 h 92"/>
                  <a:gd name="T62" fmla="*/ 94 w 139"/>
                  <a:gd name="T6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2">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2" name="Freeform 76"/>
              <p:cNvSpPr>
                <a:spLocks noEditPoints="1"/>
              </p:cNvSpPr>
              <p:nvPr>
                <p:custDataLst>
                  <p:tags r:id="rId84"/>
                </p:custDataLst>
              </p:nvPr>
            </p:nvSpPr>
            <p:spPr bwMode="auto">
              <a:xfrm>
                <a:off x="3781425" y="1804988"/>
                <a:ext cx="115888" cy="117475"/>
              </a:xfrm>
              <a:custGeom>
                <a:avLst/>
                <a:gdLst>
                  <a:gd name="T0" fmla="*/ 42 w 148"/>
                  <a:gd name="T1" fmla="*/ 68 h 147"/>
                  <a:gd name="T2" fmla="*/ 27 w 148"/>
                  <a:gd name="T3" fmla="*/ 62 h 147"/>
                  <a:gd name="T4" fmla="*/ 22 w 148"/>
                  <a:gd name="T5" fmla="*/ 46 h 147"/>
                  <a:gd name="T6" fmla="*/ 22 w 148"/>
                  <a:gd name="T7" fmla="*/ 41 h 147"/>
                  <a:gd name="T8" fmla="*/ 27 w 148"/>
                  <a:gd name="T9" fmla="*/ 28 h 147"/>
                  <a:gd name="T10" fmla="*/ 39 w 148"/>
                  <a:gd name="T11" fmla="*/ 20 h 147"/>
                  <a:gd name="T12" fmla="*/ 44 w 148"/>
                  <a:gd name="T13" fmla="*/ 20 h 147"/>
                  <a:gd name="T14" fmla="*/ 47 w 148"/>
                  <a:gd name="T15" fmla="*/ 20 h 147"/>
                  <a:gd name="T16" fmla="*/ 62 w 148"/>
                  <a:gd name="T17" fmla="*/ 25 h 147"/>
                  <a:gd name="T18" fmla="*/ 71 w 148"/>
                  <a:gd name="T19" fmla="*/ 40 h 147"/>
                  <a:gd name="T20" fmla="*/ 71 w 148"/>
                  <a:gd name="T21" fmla="*/ 40 h 147"/>
                  <a:gd name="T22" fmla="*/ 74 w 148"/>
                  <a:gd name="T23" fmla="*/ 40 h 147"/>
                  <a:gd name="T24" fmla="*/ 81 w 148"/>
                  <a:gd name="T25" fmla="*/ 40 h 147"/>
                  <a:gd name="T26" fmla="*/ 91 w 148"/>
                  <a:gd name="T27" fmla="*/ 45 h 147"/>
                  <a:gd name="T28" fmla="*/ 99 w 148"/>
                  <a:gd name="T29" fmla="*/ 53 h 147"/>
                  <a:gd name="T30" fmla="*/ 106 w 148"/>
                  <a:gd name="T31" fmla="*/ 63 h 147"/>
                  <a:gd name="T32" fmla="*/ 106 w 148"/>
                  <a:gd name="T33" fmla="*/ 70 h 147"/>
                  <a:gd name="T34" fmla="*/ 104 w 148"/>
                  <a:gd name="T35" fmla="*/ 82 h 147"/>
                  <a:gd name="T36" fmla="*/ 109 w 148"/>
                  <a:gd name="T37" fmla="*/ 83 h 147"/>
                  <a:gd name="T38" fmla="*/ 118 w 148"/>
                  <a:gd name="T39" fmla="*/ 92 h 147"/>
                  <a:gd name="T40" fmla="*/ 118 w 148"/>
                  <a:gd name="T41" fmla="*/ 97 h 147"/>
                  <a:gd name="T42" fmla="*/ 114 w 148"/>
                  <a:gd name="T43" fmla="*/ 110 h 147"/>
                  <a:gd name="T44" fmla="*/ 103 w 148"/>
                  <a:gd name="T45" fmla="*/ 117 h 147"/>
                  <a:gd name="T46" fmla="*/ 101 w 148"/>
                  <a:gd name="T47" fmla="*/ 117 h 147"/>
                  <a:gd name="T48" fmla="*/ 96 w 148"/>
                  <a:gd name="T49" fmla="*/ 115 h 147"/>
                  <a:gd name="T50" fmla="*/ 86 w 148"/>
                  <a:gd name="T51" fmla="*/ 109 h 147"/>
                  <a:gd name="T52" fmla="*/ 84 w 148"/>
                  <a:gd name="T53" fmla="*/ 104 h 147"/>
                  <a:gd name="T54" fmla="*/ 76 w 148"/>
                  <a:gd name="T55" fmla="*/ 105 h 147"/>
                  <a:gd name="T56" fmla="*/ 74 w 148"/>
                  <a:gd name="T57" fmla="*/ 105 h 147"/>
                  <a:gd name="T58" fmla="*/ 62 w 148"/>
                  <a:gd name="T59" fmla="*/ 104 h 147"/>
                  <a:gd name="T60" fmla="*/ 52 w 148"/>
                  <a:gd name="T61" fmla="*/ 97 h 147"/>
                  <a:gd name="T62" fmla="*/ 44 w 148"/>
                  <a:gd name="T63" fmla="*/ 87 h 147"/>
                  <a:gd name="T64" fmla="*/ 40 w 148"/>
                  <a:gd name="T65" fmla="*/ 75 h 147"/>
                  <a:gd name="T66" fmla="*/ 42 w 148"/>
                  <a:gd name="T67" fmla="*/ 68 h 147"/>
                  <a:gd name="T68" fmla="*/ 59 w 148"/>
                  <a:gd name="T69" fmla="*/ 0 h 147"/>
                  <a:gd name="T70" fmla="*/ 34 w 148"/>
                  <a:gd name="T71" fmla="*/ 10 h 147"/>
                  <a:gd name="T72" fmla="*/ 15 w 148"/>
                  <a:gd name="T73" fmla="*/ 28 h 147"/>
                  <a:gd name="T74" fmla="*/ 4 w 148"/>
                  <a:gd name="T75" fmla="*/ 52 h 147"/>
                  <a:gd name="T76" fmla="*/ 0 w 148"/>
                  <a:gd name="T77" fmla="*/ 78 h 147"/>
                  <a:gd name="T78" fmla="*/ 2 w 148"/>
                  <a:gd name="T79" fmla="*/ 92 h 147"/>
                  <a:gd name="T80" fmla="*/ 15 w 148"/>
                  <a:gd name="T81" fmla="*/ 117 h 147"/>
                  <a:gd name="T82" fmla="*/ 34 w 148"/>
                  <a:gd name="T83" fmla="*/ 135 h 147"/>
                  <a:gd name="T84" fmla="*/ 59 w 148"/>
                  <a:gd name="T85" fmla="*/ 145 h 147"/>
                  <a:gd name="T86" fmla="*/ 74 w 148"/>
                  <a:gd name="T87" fmla="*/ 147 h 147"/>
                  <a:gd name="T88" fmla="*/ 79 w 148"/>
                  <a:gd name="T89" fmla="*/ 145 h 147"/>
                  <a:gd name="T90" fmla="*/ 108 w 148"/>
                  <a:gd name="T91" fmla="*/ 139 h 147"/>
                  <a:gd name="T92" fmla="*/ 129 w 148"/>
                  <a:gd name="T93" fmla="*/ 120 h 147"/>
                  <a:gd name="T94" fmla="*/ 144 w 148"/>
                  <a:gd name="T95" fmla="*/ 95 h 147"/>
                  <a:gd name="T96" fmla="*/ 148 w 148"/>
                  <a:gd name="T97" fmla="*/ 67 h 147"/>
                  <a:gd name="T98" fmla="*/ 146 w 148"/>
                  <a:gd name="T99" fmla="*/ 55 h 147"/>
                  <a:gd name="T100" fmla="*/ 138 w 148"/>
                  <a:gd name="T101" fmla="*/ 35 h 147"/>
                  <a:gd name="T102" fmla="*/ 123 w 148"/>
                  <a:gd name="T103" fmla="*/ 18 h 147"/>
                  <a:gd name="T104" fmla="*/ 104 w 148"/>
                  <a:gd name="T105" fmla="*/ 5 h 147"/>
                  <a:gd name="T106" fmla="*/ 94 w 148"/>
                  <a:gd name="T107" fmla="*/ 1 h 147"/>
                  <a:gd name="T108" fmla="*/ 91 w 148"/>
                  <a:gd name="T109" fmla="*/ 0 h 147"/>
                  <a:gd name="T110" fmla="*/ 59 w 148"/>
                  <a:gd name="T11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47">
                    <a:moveTo>
                      <a:pt x="42" y="68"/>
                    </a:moveTo>
                    <a:lnTo>
                      <a:pt x="42" y="68"/>
                    </a:lnTo>
                    <a:lnTo>
                      <a:pt x="34" y="67"/>
                    </a:lnTo>
                    <a:lnTo>
                      <a:pt x="27" y="62"/>
                    </a:lnTo>
                    <a:lnTo>
                      <a:pt x="24" y="55"/>
                    </a:lnTo>
                    <a:lnTo>
                      <a:pt x="22" y="46"/>
                    </a:lnTo>
                    <a:lnTo>
                      <a:pt x="22" y="46"/>
                    </a:lnTo>
                    <a:lnTo>
                      <a:pt x="22" y="41"/>
                    </a:lnTo>
                    <a:lnTo>
                      <a:pt x="22" y="36"/>
                    </a:lnTo>
                    <a:lnTo>
                      <a:pt x="27" y="28"/>
                    </a:lnTo>
                    <a:lnTo>
                      <a:pt x="35" y="23"/>
                    </a:lnTo>
                    <a:lnTo>
                      <a:pt x="39" y="20"/>
                    </a:lnTo>
                    <a:lnTo>
                      <a:pt x="44" y="20"/>
                    </a:lnTo>
                    <a:lnTo>
                      <a:pt x="44" y="20"/>
                    </a:lnTo>
                    <a:lnTo>
                      <a:pt x="47" y="20"/>
                    </a:lnTo>
                    <a:lnTo>
                      <a:pt x="47" y="20"/>
                    </a:lnTo>
                    <a:lnTo>
                      <a:pt x="56" y="21"/>
                    </a:lnTo>
                    <a:lnTo>
                      <a:pt x="62" y="25"/>
                    </a:lnTo>
                    <a:lnTo>
                      <a:pt x="67" y="31"/>
                    </a:lnTo>
                    <a:lnTo>
                      <a:pt x="71" y="40"/>
                    </a:lnTo>
                    <a:lnTo>
                      <a:pt x="71" y="40"/>
                    </a:lnTo>
                    <a:lnTo>
                      <a:pt x="71" y="40"/>
                    </a:lnTo>
                    <a:lnTo>
                      <a:pt x="71" y="40"/>
                    </a:lnTo>
                    <a:lnTo>
                      <a:pt x="74" y="40"/>
                    </a:lnTo>
                    <a:lnTo>
                      <a:pt x="74" y="40"/>
                    </a:lnTo>
                    <a:lnTo>
                      <a:pt x="81" y="40"/>
                    </a:lnTo>
                    <a:lnTo>
                      <a:pt x="86" y="41"/>
                    </a:lnTo>
                    <a:lnTo>
                      <a:pt x="91" y="45"/>
                    </a:lnTo>
                    <a:lnTo>
                      <a:pt x="96" y="48"/>
                    </a:lnTo>
                    <a:lnTo>
                      <a:pt x="99" y="53"/>
                    </a:lnTo>
                    <a:lnTo>
                      <a:pt x="103" y="58"/>
                    </a:lnTo>
                    <a:lnTo>
                      <a:pt x="106" y="63"/>
                    </a:lnTo>
                    <a:lnTo>
                      <a:pt x="106" y="70"/>
                    </a:lnTo>
                    <a:lnTo>
                      <a:pt x="106" y="70"/>
                    </a:lnTo>
                    <a:lnTo>
                      <a:pt x="106" y="77"/>
                    </a:lnTo>
                    <a:lnTo>
                      <a:pt x="104" y="82"/>
                    </a:lnTo>
                    <a:lnTo>
                      <a:pt x="104" y="82"/>
                    </a:lnTo>
                    <a:lnTo>
                      <a:pt x="109" y="83"/>
                    </a:lnTo>
                    <a:lnTo>
                      <a:pt x="114" y="87"/>
                    </a:lnTo>
                    <a:lnTo>
                      <a:pt x="118" y="92"/>
                    </a:lnTo>
                    <a:lnTo>
                      <a:pt x="118" y="97"/>
                    </a:lnTo>
                    <a:lnTo>
                      <a:pt x="118" y="97"/>
                    </a:lnTo>
                    <a:lnTo>
                      <a:pt x="118" y="105"/>
                    </a:lnTo>
                    <a:lnTo>
                      <a:pt x="114" y="110"/>
                    </a:lnTo>
                    <a:lnTo>
                      <a:pt x="109" y="115"/>
                    </a:lnTo>
                    <a:lnTo>
                      <a:pt x="103" y="117"/>
                    </a:lnTo>
                    <a:lnTo>
                      <a:pt x="103" y="117"/>
                    </a:lnTo>
                    <a:lnTo>
                      <a:pt x="101" y="117"/>
                    </a:lnTo>
                    <a:lnTo>
                      <a:pt x="101" y="117"/>
                    </a:lnTo>
                    <a:lnTo>
                      <a:pt x="96" y="115"/>
                    </a:lnTo>
                    <a:lnTo>
                      <a:pt x="91" y="114"/>
                    </a:lnTo>
                    <a:lnTo>
                      <a:pt x="86" y="109"/>
                    </a:lnTo>
                    <a:lnTo>
                      <a:pt x="84" y="104"/>
                    </a:lnTo>
                    <a:lnTo>
                      <a:pt x="84" y="104"/>
                    </a:lnTo>
                    <a:lnTo>
                      <a:pt x="76" y="105"/>
                    </a:lnTo>
                    <a:lnTo>
                      <a:pt x="76" y="105"/>
                    </a:lnTo>
                    <a:lnTo>
                      <a:pt x="74" y="105"/>
                    </a:lnTo>
                    <a:lnTo>
                      <a:pt x="74" y="105"/>
                    </a:lnTo>
                    <a:lnTo>
                      <a:pt x="67" y="105"/>
                    </a:lnTo>
                    <a:lnTo>
                      <a:pt x="62" y="104"/>
                    </a:lnTo>
                    <a:lnTo>
                      <a:pt x="56" y="100"/>
                    </a:lnTo>
                    <a:lnTo>
                      <a:pt x="52" y="97"/>
                    </a:lnTo>
                    <a:lnTo>
                      <a:pt x="47" y="92"/>
                    </a:lnTo>
                    <a:lnTo>
                      <a:pt x="44" y="87"/>
                    </a:lnTo>
                    <a:lnTo>
                      <a:pt x="42" y="82"/>
                    </a:lnTo>
                    <a:lnTo>
                      <a:pt x="40" y="75"/>
                    </a:lnTo>
                    <a:lnTo>
                      <a:pt x="40" y="75"/>
                    </a:lnTo>
                    <a:lnTo>
                      <a:pt x="42" y="68"/>
                    </a:lnTo>
                    <a:close/>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3" name="Freeform 77"/>
              <p:cNvSpPr/>
              <p:nvPr>
                <p:custDataLst>
                  <p:tags r:id="rId85"/>
                </p:custDataLst>
              </p:nvPr>
            </p:nvSpPr>
            <p:spPr bwMode="auto">
              <a:xfrm>
                <a:off x="3797300" y="1820863"/>
                <a:ext cx="76200" cy="77788"/>
              </a:xfrm>
              <a:custGeom>
                <a:avLst/>
                <a:gdLst>
                  <a:gd name="T0" fmla="*/ 20 w 96"/>
                  <a:gd name="T1" fmla="*/ 48 h 97"/>
                  <a:gd name="T2" fmla="*/ 5 w 96"/>
                  <a:gd name="T3" fmla="*/ 42 h 97"/>
                  <a:gd name="T4" fmla="*/ 0 w 96"/>
                  <a:gd name="T5" fmla="*/ 26 h 97"/>
                  <a:gd name="T6" fmla="*/ 0 w 96"/>
                  <a:gd name="T7" fmla="*/ 21 h 97"/>
                  <a:gd name="T8" fmla="*/ 5 w 96"/>
                  <a:gd name="T9" fmla="*/ 8 h 97"/>
                  <a:gd name="T10" fmla="*/ 17 w 96"/>
                  <a:gd name="T11" fmla="*/ 0 h 97"/>
                  <a:gd name="T12" fmla="*/ 22 w 96"/>
                  <a:gd name="T13" fmla="*/ 0 h 97"/>
                  <a:gd name="T14" fmla="*/ 25 w 96"/>
                  <a:gd name="T15" fmla="*/ 0 h 97"/>
                  <a:gd name="T16" fmla="*/ 40 w 96"/>
                  <a:gd name="T17" fmla="*/ 5 h 97"/>
                  <a:gd name="T18" fmla="*/ 49 w 96"/>
                  <a:gd name="T19" fmla="*/ 20 h 97"/>
                  <a:gd name="T20" fmla="*/ 49 w 96"/>
                  <a:gd name="T21" fmla="*/ 20 h 97"/>
                  <a:gd name="T22" fmla="*/ 52 w 96"/>
                  <a:gd name="T23" fmla="*/ 20 h 97"/>
                  <a:gd name="T24" fmla="*/ 59 w 96"/>
                  <a:gd name="T25" fmla="*/ 20 h 97"/>
                  <a:gd name="T26" fmla="*/ 69 w 96"/>
                  <a:gd name="T27" fmla="*/ 25 h 97"/>
                  <a:gd name="T28" fmla="*/ 77 w 96"/>
                  <a:gd name="T29" fmla="*/ 33 h 97"/>
                  <a:gd name="T30" fmla="*/ 84 w 96"/>
                  <a:gd name="T31" fmla="*/ 43 h 97"/>
                  <a:gd name="T32" fmla="*/ 84 w 96"/>
                  <a:gd name="T33" fmla="*/ 50 h 97"/>
                  <a:gd name="T34" fmla="*/ 82 w 96"/>
                  <a:gd name="T35" fmla="*/ 62 h 97"/>
                  <a:gd name="T36" fmla="*/ 87 w 96"/>
                  <a:gd name="T37" fmla="*/ 63 h 97"/>
                  <a:gd name="T38" fmla="*/ 96 w 96"/>
                  <a:gd name="T39" fmla="*/ 72 h 97"/>
                  <a:gd name="T40" fmla="*/ 96 w 96"/>
                  <a:gd name="T41" fmla="*/ 77 h 97"/>
                  <a:gd name="T42" fmla="*/ 92 w 96"/>
                  <a:gd name="T43" fmla="*/ 90 h 97"/>
                  <a:gd name="T44" fmla="*/ 81 w 96"/>
                  <a:gd name="T45" fmla="*/ 97 h 97"/>
                  <a:gd name="T46" fmla="*/ 79 w 96"/>
                  <a:gd name="T47" fmla="*/ 97 h 97"/>
                  <a:gd name="T48" fmla="*/ 74 w 96"/>
                  <a:gd name="T49" fmla="*/ 95 h 97"/>
                  <a:gd name="T50" fmla="*/ 64 w 96"/>
                  <a:gd name="T51" fmla="*/ 89 h 97"/>
                  <a:gd name="T52" fmla="*/ 62 w 96"/>
                  <a:gd name="T53" fmla="*/ 84 h 97"/>
                  <a:gd name="T54" fmla="*/ 54 w 96"/>
                  <a:gd name="T55" fmla="*/ 85 h 97"/>
                  <a:gd name="T56" fmla="*/ 52 w 96"/>
                  <a:gd name="T57" fmla="*/ 85 h 97"/>
                  <a:gd name="T58" fmla="*/ 40 w 96"/>
                  <a:gd name="T59" fmla="*/ 84 h 97"/>
                  <a:gd name="T60" fmla="*/ 30 w 96"/>
                  <a:gd name="T61" fmla="*/ 77 h 97"/>
                  <a:gd name="T62" fmla="*/ 22 w 96"/>
                  <a:gd name="T63" fmla="*/ 67 h 97"/>
                  <a:gd name="T64" fmla="*/ 18 w 96"/>
                  <a:gd name="T65" fmla="*/ 55 h 97"/>
                  <a:gd name="T66" fmla="*/ 20 w 96"/>
                  <a:gd name="T67"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20" y="48"/>
                    </a:moveTo>
                    <a:lnTo>
                      <a:pt x="20" y="48"/>
                    </a:lnTo>
                    <a:lnTo>
                      <a:pt x="12" y="47"/>
                    </a:lnTo>
                    <a:lnTo>
                      <a:pt x="5" y="42"/>
                    </a:lnTo>
                    <a:lnTo>
                      <a:pt x="2" y="35"/>
                    </a:lnTo>
                    <a:lnTo>
                      <a:pt x="0" y="26"/>
                    </a:lnTo>
                    <a:lnTo>
                      <a:pt x="0" y="26"/>
                    </a:lnTo>
                    <a:lnTo>
                      <a:pt x="0" y="21"/>
                    </a:lnTo>
                    <a:lnTo>
                      <a:pt x="0" y="16"/>
                    </a:lnTo>
                    <a:lnTo>
                      <a:pt x="5" y="8"/>
                    </a:lnTo>
                    <a:lnTo>
                      <a:pt x="13" y="3"/>
                    </a:lnTo>
                    <a:lnTo>
                      <a:pt x="17" y="0"/>
                    </a:lnTo>
                    <a:lnTo>
                      <a:pt x="22" y="0"/>
                    </a:lnTo>
                    <a:lnTo>
                      <a:pt x="22" y="0"/>
                    </a:lnTo>
                    <a:lnTo>
                      <a:pt x="25" y="0"/>
                    </a:lnTo>
                    <a:lnTo>
                      <a:pt x="25" y="0"/>
                    </a:lnTo>
                    <a:lnTo>
                      <a:pt x="34" y="1"/>
                    </a:lnTo>
                    <a:lnTo>
                      <a:pt x="40" y="5"/>
                    </a:lnTo>
                    <a:lnTo>
                      <a:pt x="45" y="11"/>
                    </a:lnTo>
                    <a:lnTo>
                      <a:pt x="49" y="20"/>
                    </a:lnTo>
                    <a:lnTo>
                      <a:pt x="49" y="20"/>
                    </a:lnTo>
                    <a:lnTo>
                      <a:pt x="49" y="20"/>
                    </a:lnTo>
                    <a:lnTo>
                      <a:pt x="49" y="20"/>
                    </a:lnTo>
                    <a:lnTo>
                      <a:pt x="52" y="20"/>
                    </a:lnTo>
                    <a:lnTo>
                      <a:pt x="52" y="20"/>
                    </a:lnTo>
                    <a:lnTo>
                      <a:pt x="59" y="20"/>
                    </a:lnTo>
                    <a:lnTo>
                      <a:pt x="64" y="21"/>
                    </a:lnTo>
                    <a:lnTo>
                      <a:pt x="69" y="25"/>
                    </a:lnTo>
                    <a:lnTo>
                      <a:pt x="74" y="28"/>
                    </a:lnTo>
                    <a:lnTo>
                      <a:pt x="77" y="33"/>
                    </a:lnTo>
                    <a:lnTo>
                      <a:pt x="81" y="38"/>
                    </a:lnTo>
                    <a:lnTo>
                      <a:pt x="84" y="43"/>
                    </a:lnTo>
                    <a:lnTo>
                      <a:pt x="84" y="50"/>
                    </a:lnTo>
                    <a:lnTo>
                      <a:pt x="84" y="50"/>
                    </a:lnTo>
                    <a:lnTo>
                      <a:pt x="84" y="57"/>
                    </a:lnTo>
                    <a:lnTo>
                      <a:pt x="82" y="62"/>
                    </a:lnTo>
                    <a:lnTo>
                      <a:pt x="82" y="62"/>
                    </a:lnTo>
                    <a:lnTo>
                      <a:pt x="87" y="63"/>
                    </a:lnTo>
                    <a:lnTo>
                      <a:pt x="92" y="67"/>
                    </a:lnTo>
                    <a:lnTo>
                      <a:pt x="96" y="72"/>
                    </a:lnTo>
                    <a:lnTo>
                      <a:pt x="96" y="77"/>
                    </a:lnTo>
                    <a:lnTo>
                      <a:pt x="96" y="77"/>
                    </a:lnTo>
                    <a:lnTo>
                      <a:pt x="96" y="85"/>
                    </a:lnTo>
                    <a:lnTo>
                      <a:pt x="92" y="90"/>
                    </a:lnTo>
                    <a:lnTo>
                      <a:pt x="87" y="95"/>
                    </a:lnTo>
                    <a:lnTo>
                      <a:pt x="81" y="97"/>
                    </a:lnTo>
                    <a:lnTo>
                      <a:pt x="81" y="97"/>
                    </a:lnTo>
                    <a:lnTo>
                      <a:pt x="79" y="97"/>
                    </a:lnTo>
                    <a:lnTo>
                      <a:pt x="79" y="97"/>
                    </a:lnTo>
                    <a:lnTo>
                      <a:pt x="74" y="95"/>
                    </a:lnTo>
                    <a:lnTo>
                      <a:pt x="69" y="94"/>
                    </a:lnTo>
                    <a:lnTo>
                      <a:pt x="64" y="89"/>
                    </a:lnTo>
                    <a:lnTo>
                      <a:pt x="62" y="84"/>
                    </a:lnTo>
                    <a:lnTo>
                      <a:pt x="62" y="84"/>
                    </a:lnTo>
                    <a:lnTo>
                      <a:pt x="54" y="85"/>
                    </a:lnTo>
                    <a:lnTo>
                      <a:pt x="54" y="85"/>
                    </a:lnTo>
                    <a:lnTo>
                      <a:pt x="52" y="85"/>
                    </a:lnTo>
                    <a:lnTo>
                      <a:pt x="52" y="85"/>
                    </a:lnTo>
                    <a:lnTo>
                      <a:pt x="45" y="85"/>
                    </a:lnTo>
                    <a:lnTo>
                      <a:pt x="40" y="84"/>
                    </a:lnTo>
                    <a:lnTo>
                      <a:pt x="34" y="80"/>
                    </a:lnTo>
                    <a:lnTo>
                      <a:pt x="30" y="77"/>
                    </a:lnTo>
                    <a:lnTo>
                      <a:pt x="25" y="72"/>
                    </a:lnTo>
                    <a:lnTo>
                      <a:pt x="22" y="67"/>
                    </a:lnTo>
                    <a:lnTo>
                      <a:pt x="20" y="62"/>
                    </a:lnTo>
                    <a:lnTo>
                      <a:pt x="18" y="55"/>
                    </a:lnTo>
                    <a:lnTo>
                      <a:pt x="18" y="55"/>
                    </a:lnTo>
                    <a:lnTo>
                      <a:pt x="20" y="48"/>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4" name="Freeform 78"/>
              <p:cNvSpPr/>
              <p:nvPr>
                <p:custDataLst>
                  <p:tags r:id="rId86"/>
                </p:custDataLst>
              </p:nvPr>
            </p:nvSpPr>
            <p:spPr bwMode="auto">
              <a:xfrm>
                <a:off x="3781425" y="1804988"/>
                <a:ext cx="115888" cy="117475"/>
              </a:xfrm>
              <a:custGeom>
                <a:avLst/>
                <a:gdLst>
                  <a:gd name="T0" fmla="*/ 59 w 148"/>
                  <a:gd name="T1" fmla="*/ 0 h 147"/>
                  <a:gd name="T2" fmla="*/ 59 w 148"/>
                  <a:gd name="T3" fmla="*/ 0 h 147"/>
                  <a:gd name="T4" fmla="*/ 45 w 148"/>
                  <a:gd name="T5" fmla="*/ 5 h 147"/>
                  <a:gd name="T6" fmla="*/ 34 w 148"/>
                  <a:gd name="T7" fmla="*/ 10 h 147"/>
                  <a:gd name="T8" fmla="*/ 24 w 148"/>
                  <a:gd name="T9" fmla="*/ 18 h 147"/>
                  <a:gd name="T10" fmla="*/ 15 w 148"/>
                  <a:gd name="T11" fmla="*/ 28 h 147"/>
                  <a:gd name="T12" fmla="*/ 9 w 148"/>
                  <a:gd name="T13" fmla="*/ 40 h 147"/>
                  <a:gd name="T14" fmla="*/ 4 w 148"/>
                  <a:gd name="T15" fmla="*/ 52 h 147"/>
                  <a:gd name="T16" fmla="*/ 0 w 148"/>
                  <a:gd name="T17" fmla="*/ 65 h 147"/>
                  <a:gd name="T18" fmla="*/ 0 w 148"/>
                  <a:gd name="T19" fmla="*/ 78 h 147"/>
                  <a:gd name="T20" fmla="*/ 0 w 148"/>
                  <a:gd name="T21" fmla="*/ 78 h 147"/>
                  <a:gd name="T22" fmla="*/ 2 w 148"/>
                  <a:gd name="T23" fmla="*/ 92 h 147"/>
                  <a:gd name="T24" fmla="*/ 7 w 148"/>
                  <a:gd name="T25" fmla="*/ 105 h 147"/>
                  <a:gd name="T26" fmla="*/ 15 w 148"/>
                  <a:gd name="T27" fmla="*/ 117 h 147"/>
                  <a:gd name="T28" fmla="*/ 24 w 148"/>
                  <a:gd name="T29" fmla="*/ 127 h 147"/>
                  <a:gd name="T30" fmla="*/ 34 w 148"/>
                  <a:gd name="T31" fmla="*/ 135 h 147"/>
                  <a:gd name="T32" fmla="*/ 47 w 148"/>
                  <a:gd name="T33" fmla="*/ 140 h 147"/>
                  <a:gd name="T34" fmla="*/ 59 w 148"/>
                  <a:gd name="T35" fmla="*/ 145 h 147"/>
                  <a:gd name="T36" fmla="*/ 74 w 148"/>
                  <a:gd name="T37" fmla="*/ 147 h 147"/>
                  <a:gd name="T38" fmla="*/ 74 w 148"/>
                  <a:gd name="T39" fmla="*/ 147 h 147"/>
                  <a:gd name="T40" fmla="*/ 79 w 148"/>
                  <a:gd name="T41" fmla="*/ 145 h 147"/>
                  <a:gd name="T42" fmla="*/ 79 w 148"/>
                  <a:gd name="T43" fmla="*/ 145 h 147"/>
                  <a:gd name="T44" fmla="*/ 94 w 148"/>
                  <a:gd name="T45" fmla="*/ 144 h 147"/>
                  <a:gd name="T46" fmla="*/ 108 w 148"/>
                  <a:gd name="T47" fmla="*/ 139 h 147"/>
                  <a:gd name="T48" fmla="*/ 119 w 148"/>
                  <a:gd name="T49" fmla="*/ 130 h 147"/>
                  <a:gd name="T50" fmla="*/ 129 w 148"/>
                  <a:gd name="T51" fmla="*/ 120 h 147"/>
                  <a:gd name="T52" fmla="*/ 138 w 148"/>
                  <a:gd name="T53" fmla="*/ 109 h 147"/>
                  <a:gd name="T54" fmla="*/ 144 w 148"/>
                  <a:gd name="T55" fmla="*/ 95 h 147"/>
                  <a:gd name="T56" fmla="*/ 148 w 148"/>
                  <a:gd name="T57" fmla="*/ 82 h 147"/>
                  <a:gd name="T58" fmla="*/ 148 w 148"/>
                  <a:gd name="T59" fmla="*/ 67 h 147"/>
                  <a:gd name="T60" fmla="*/ 148 w 148"/>
                  <a:gd name="T61" fmla="*/ 67 h 147"/>
                  <a:gd name="T62" fmla="*/ 146 w 148"/>
                  <a:gd name="T63" fmla="*/ 55 h 147"/>
                  <a:gd name="T64" fmla="*/ 143 w 148"/>
                  <a:gd name="T65" fmla="*/ 45 h 147"/>
                  <a:gd name="T66" fmla="*/ 138 w 148"/>
                  <a:gd name="T67" fmla="*/ 35 h 147"/>
                  <a:gd name="T68" fmla="*/ 131 w 148"/>
                  <a:gd name="T69" fmla="*/ 25 h 147"/>
                  <a:gd name="T70" fmla="*/ 123 w 148"/>
                  <a:gd name="T71" fmla="*/ 18 h 147"/>
                  <a:gd name="T72" fmla="*/ 114 w 148"/>
                  <a:gd name="T73" fmla="*/ 11 h 147"/>
                  <a:gd name="T74" fmla="*/ 104 w 148"/>
                  <a:gd name="T75" fmla="*/ 5 h 147"/>
                  <a:gd name="T76" fmla="*/ 94 w 148"/>
                  <a:gd name="T77" fmla="*/ 1 h 147"/>
                  <a:gd name="T78" fmla="*/ 94 w 148"/>
                  <a:gd name="T79" fmla="*/ 1 h 147"/>
                  <a:gd name="T80" fmla="*/ 91 w 148"/>
                  <a:gd name="T81" fmla="*/ 0 h 147"/>
                  <a:gd name="T82" fmla="*/ 91 w 148"/>
                  <a:gd name="T83" fmla="*/ 0 h 147"/>
                  <a:gd name="T84" fmla="*/ 82 w 148"/>
                  <a:gd name="T85" fmla="*/ 0 h 147"/>
                  <a:gd name="T86" fmla="*/ 59 w 148"/>
                  <a:gd name="T8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47">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5" name="Freeform 79"/>
              <p:cNvSpPr/>
              <p:nvPr>
                <p:custDataLst>
                  <p:tags r:id="rId87"/>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6" name="Freeform 80"/>
              <p:cNvSpPr/>
              <p:nvPr>
                <p:custDataLst>
                  <p:tags r:id="rId88"/>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7" name="Freeform 81"/>
              <p:cNvSpPr/>
              <p:nvPr>
                <p:custDataLst>
                  <p:tags r:id="rId89"/>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8" name="Freeform 82"/>
              <p:cNvSpPr/>
              <p:nvPr>
                <p:custDataLst>
                  <p:tags r:id="rId90"/>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9" name="Freeform 83"/>
              <p:cNvSpPr/>
              <p:nvPr>
                <p:custDataLst>
                  <p:tags r:id="rId91"/>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0" name="Freeform 84"/>
              <p:cNvSpPr/>
              <p:nvPr>
                <p:custDataLst>
                  <p:tags r:id="rId92"/>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1" name="Freeform 85"/>
              <p:cNvSpPr/>
              <p:nvPr>
                <p:custDataLst>
                  <p:tags r:id="rId93"/>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2" name="Freeform 86"/>
              <p:cNvSpPr/>
              <p:nvPr>
                <p:custDataLst>
                  <p:tags r:id="rId94"/>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3" name="Freeform 87"/>
              <p:cNvSpPr>
                <a:spLocks noEditPoints="1"/>
              </p:cNvSpPr>
              <p:nvPr>
                <p:custDataLst>
                  <p:tags r:id="rId95"/>
                </p:custDataLst>
              </p:nvPr>
            </p:nvSpPr>
            <p:spPr bwMode="auto">
              <a:xfrm>
                <a:off x="3633788" y="1797050"/>
                <a:ext cx="322263" cy="250825"/>
              </a:xfrm>
              <a:custGeom>
                <a:avLst/>
                <a:gdLst>
                  <a:gd name="T0" fmla="*/ 110 w 406"/>
                  <a:gd name="T1" fmla="*/ 0 h 316"/>
                  <a:gd name="T2" fmla="*/ 78 w 406"/>
                  <a:gd name="T3" fmla="*/ 5 h 316"/>
                  <a:gd name="T4" fmla="*/ 48 w 406"/>
                  <a:gd name="T5" fmla="*/ 21 h 316"/>
                  <a:gd name="T6" fmla="*/ 25 w 406"/>
                  <a:gd name="T7" fmla="*/ 42 h 316"/>
                  <a:gd name="T8" fmla="*/ 8 w 406"/>
                  <a:gd name="T9" fmla="*/ 73 h 316"/>
                  <a:gd name="T10" fmla="*/ 1 w 406"/>
                  <a:gd name="T11" fmla="*/ 106 h 316"/>
                  <a:gd name="T12" fmla="*/ 0 w 406"/>
                  <a:gd name="T13" fmla="*/ 177 h 316"/>
                  <a:gd name="T14" fmla="*/ 6 w 406"/>
                  <a:gd name="T15" fmla="*/ 219 h 316"/>
                  <a:gd name="T16" fmla="*/ 21 w 406"/>
                  <a:gd name="T17" fmla="*/ 254 h 316"/>
                  <a:gd name="T18" fmla="*/ 47 w 406"/>
                  <a:gd name="T19" fmla="*/ 284 h 316"/>
                  <a:gd name="T20" fmla="*/ 77 w 406"/>
                  <a:gd name="T21" fmla="*/ 304 h 316"/>
                  <a:gd name="T22" fmla="*/ 114 w 406"/>
                  <a:gd name="T23" fmla="*/ 314 h 316"/>
                  <a:gd name="T24" fmla="*/ 246 w 406"/>
                  <a:gd name="T25" fmla="*/ 316 h 316"/>
                  <a:gd name="T26" fmla="*/ 293 w 406"/>
                  <a:gd name="T27" fmla="*/ 307 h 316"/>
                  <a:gd name="T28" fmla="*/ 335 w 406"/>
                  <a:gd name="T29" fmla="*/ 286 h 316"/>
                  <a:gd name="T30" fmla="*/ 369 w 406"/>
                  <a:gd name="T31" fmla="*/ 252 h 316"/>
                  <a:gd name="T32" fmla="*/ 392 w 406"/>
                  <a:gd name="T33" fmla="*/ 210 h 316"/>
                  <a:gd name="T34" fmla="*/ 404 w 406"/>
                  <a:gd name="T35" fmla="*/ 161 h 316"/>
                  <a:gd name="T36" fmla="*/ 406 w 406"/>
                  <a:gd name="T37" fmla="*/ 141 h 316"/>
                  <a:gd name="T38" fmla="*/ 399 w 406"/>
                  <a:gd name="T39" fmla="*/ 99 h 316"/>
                  <a:gd name="T40" fmla="*/ 384 w 406"/>
                  <a:gd name="T41" fmla="*/ 63 h 316"/>
                  <a:gd name="T42" fmla="*/ 359 w 406"/>
                  <a:gd name="T43" fmla="*/ 32 h 316"/>
                  <a:gd name="T44" fmla="*/ 325 w 406"/>
                  <a:gd name="T45" fmla="*/ 11 h 316"/>
                  <a:gd name="T46" fmla="*/ 288 w 406"/>
                  <a:gd name="T47" fmla="*/ 0 h 316"/>
                  <a:gd name="T48" fmla="*/ 382 w 406"/>
                  <a:gd name="T49" fmla="*/ 143 h 316"/>
                  <a:gd name="T50" fmla="*/ 381 w 406"/>
                  <a:gd name="T51" fmla="*/ 173 h 316"/>
                  <a:gd name="T52" fmla="*/ 365 w 406"/>
                  <a:gd name="T53" fmla="*/ 213 h 316"/>
                  <a:gd name="T54" fmla="*/ 342 w 406"/>
                  <a:gd name="T55" fmla="*/ 247 h 316"/>
                  <a:gd name="T56" fmla="*/ 312 w 406"/>
                  <a:gd name="T57" fmla="*/ 272 h 316"/>
                  <a:gd name="T58" fmla="*/ 273 w 406"/>
                  <a:gd name="T59" fmla="*/ 287 h 316"/>
                  <a:gd name="T60" fmla="*/ 127 w 406"/>
                  <a:gd name="T61" fmla="*/ 291 h 316"/>
                  <a:gd name="T62" fmla="*/ 105 w 406"/>
                  <a:gd name="T63" fmla="*/ 287 h 316"/>
                  <a:gd name="T64" fmla="*/ 77 w 406"/>
                  <a:gd name="T65" fmla="*/ 277 h 316"/>
                  <a:gd name="T66" fmla="*/ 40 w 406"/>
                  <a:gd name="T67" fmla="*/ 240 h 316"/>
                  <a:gd name="T68" fmla="*/ 25 w 406"/>
                  <a:gd name="T69" fmla="*/ 200 h 316"/>
                  <a:gd name="T70" fmla="*/ 23 w 406"/>
                  <a:gd name="T71" fmla="*/ 120 h 316"/>
                  <a:gd name="T72" fmla="*/ 30 w 406"/>
                  <a:gd name="T73" fmla="*/ 83 h 316"/>
                  <a:gd name="T74" fmla="*/ 62 w 406"/>
                  <a:gd name="T75" fmla="*/ 41 h 316"/>
                  <a:gd name="T76" fmla="*/ 110 w 406"/>
                  <a:gd name="T77" fmla="*/ 24 h 316"/>
                  <a:gd name="T78" fmla="*/ 287 w 406"/>
                  <a:gd name="T79" fmla="*/ 26 h 316"/>
                  <a:gd name="T80" fmla="*/ 317 w 406"/>
                  <a:gd name="T81" fmla="*/ 34 h 316"/>
                  <a:gd name="T82" fmla="*/ 344 w 406"/>
                  <a:gd name="T83" fmla="*/ 51 h 316"/>
                  <a:gd name="T84" fmla="*/ 364 w 406"/>
                  <a:gd name="T85" fmla="*/ 76 h 316"/>
                  <a:gd name="T86" fmla="*/ 377 w 406"/>
                  <a:gd name="T87" fmla="*/ 106 h 316"/>
                  <a:gd name="T88" fmla="*/ 382 w 406"/>
                  <a:gd name="T89" fmla="*/ 1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275" y="0"/>
                    </a:moveTo>
                    <a:lnTo>
                      <a:pt x="110" y="0"/>
                    </a:lnTo>
                    <a:lnTo>
                      <a:pt x="110" y="0"/>
                    </a:lnTo>
                    <a:lnTo>
                      <a:pt x="99" y="0"/>
                    </a:lnTo>
                    <a:lnTo>
                      <a:pt x="89" y="2"/>
                    </a:lnTo>
                    <a:lnTo>
                      <a:pt x="78" y="5"/>
                    </a:lnTo>
                    <a:lnTo>
                      <a:pt x="68" y="9"/>
                    </a:lnTo>
                    <a:lnTo>
                      <a:pt x="58" y="14"/>
                    </a:lnTo>
                    <a:lnTo>
                      <a:pt x="48" y="21"/>
                    </a:lnTo>
                    <a:lnTo>
                      <a:pt x="40" y="27"/>
                    </a:lnTo>
                    <a:lnTo>
                      <a:pt x="33" y="34"/>
                    </a:lnTo>
                    <a:lnTo>
                      <a:pt x="25" y="42"/>
                    </a:lnTo>
                    <a:lnTo>
                      <a:pt x="20" y="52"/>
                    </a:lnTo>
                    <a:lnTo>
                      <a:pt x="13" y="63"/>
                    </a:lnTo>
                    <a:lnTo>
                      <a:pt x="8" y="73"/>
                    </a:lnTo>
                    <a:lnTo>
                      <a:pt x="5" y="84"/>
                    </a:lnTo>
                    <a:lnTo>
                      <a:pt x="3" y="94"/>
                    </a:lnTo>
                    <a:lnTo>
                      <a:pt x="1" y="106"/>
                    </a:lnTo>
                    <a:lnTo>
                      <a:pt x="0" y="120"/>
                    </a:lnTo>
                    <a:lnTo>
                      <a:pt x="0" y="177"/>
                    </a:lnTo>
                    <a:lnTo>
                      <a:pt x="0" y="177"/>
                    </a:lnTo>
                    <a:lnTo>
                      <a:pt x="1" y="192"/>
                    </a:lnTo>
                    <a:lnTo>
                      <a:pt x="3" y="205"/>
                    </a:lnTo>
                    <a:lnTo>
                      <a:pt x="6" y="219"/>
                    </a:lnTo>
                    <a:lnTo>
                      <a:pt x="10" y="230"/>
                    </a:lnTo>
                    <a:lnTo>
                      <a:pt x="15" y="242"/>
                    </a:lnTo>
                    <a:lnTo>
                      <a:pt x="21" y="254"/>
                    </a:lnTo>
                    <a:lnTo>
                      <a:pt x="28" y="266"/>
                    </a:lnTo>
                    <a:lnTo>
                      <a:pt x="37" y="274"/>
                    </a:lnTo>
                    <a:lnTo>
                      <a:pt x="47" y="284"/>
                    </a:lnTo>
                    <a:lnTo>
                      <a:pt x="57" y="291"/>
                    </a:lnTo>
                    <a:lnTo>
                      <a:pt x="67" y="299"/>
                    </a:lnTo>
                    <a:lnTo>
                      <a:pt x="77" y="304"/>
                    </a:lnTo>
                    <a:lnTo>
                      <a:pt x="89" y="309"/>
                    </a:lnTo>
                    <a:lnTo>
                      <a:pt x="102" y="312"/>
                    </a:lnTo>
                    <a:lnTo>
                      <a:pt x="114" y="314"/>
                    </a:lnTo>
                    <a:lnTo>
                      <a:pt x="127" y="316"/>
                    </a:lnTo>
                    <a:lnTo>
                      <a:pt x="246" y="316"/>
                    </a:lnTo>
                    <a:lnTo>
                      <a:pt x="246" y="316"/>
                    </a:lnTo>
                    <a:lnTo>
                      <a:pt x="261" y="314"/>
                    </a:lnTo>
                    <a:lnTo>
                      <a:pt x="278" y="312"/>
                    </a:lnTo>
                    <a:lnTo>
                      <a:pt x="293" y="307"/>
                    </a:lnTo>
                    <a:lnTo>
                      <a:pt x="308" y="302"/>
                    </a:lnTo>
                    <a:lnTo>
                      <a:pt x="322" y="294"/>
                    </a:lnTo>
                    <a:lnTo>
                      <a:pt x="335" y="286"/>
                    </a:lnTo>
                    <a:lnTo>
                      <a:pt x="347" y="276"/>
                    </a:lnTo>
                    <a:lnTo>
                      <a:pt x="359" y="266"/>
                    </a:lnTo>
                    <a:lnTo>
                      <a:pt x="369" y="252"/>
                    </a:lnTo>
                    <a:lnTo>
                      <a:pt x="379" y="239"/>
                    </a:lnTo>
                    <a:lnTo>
                      <a:pt x="386" y="225"/>
                    </a:lnTo>
                    <a:lnTo>
                      <a:pt x="392" y="210"/>
                    </a:lnTo>
                    <a:lnTo>
                      <a:pt x="399" y="195"/>
                    </a:lnTo>
                    <a:lnTo>
                      <a:pt x="402" y="178"/>
                    </a:lnTo>
                    <a:lnTo>
                      <a:pt x="404" y="161"/>
                    </a:lnTo>
                    <a:lnTo>
                      <a:pt x="406" y="143"/>
                    </a:lnTo>
                    <a:lnTo>
                      <a:pt x="406" y="141"/>
                    </a:lnTo>
                    <a:lnTo>
                      <a:pt x="406" y="141"/>
                    </a:lnTo>
                    <a:lnTo>
                      <a:pt x="404" y="126"/>
                    </a:lnTo>
                    <a:lnTo>
                      <a:pt x="402" y="113"/>
                    </a:lnTo>
                    <a:lnTo>
                      <a:pt x="399" y="99"/>
                    </a:lnTo>
                    <a:lnTo>
                      <a:pt x="396" y="86"/>
                    </a:lnTo>
                    <a:lnTo>
                      <a:pt x="391" y="74"/>
                    </a:lnTo>
                    <a:lnTo>
                      <a:pt x="384" y="63"/>
                    </a:lnTo>
                    <a:lnTo>
                      <a:pt x="375" y="51"/>
                    </a:lnTo>
                    <a:lnTo>
                      <a:pt x="367" y="41"/>
                    </a:lnTo>
                    <a:lnTo>
                      <a:pt x="359" y="32"/>
                    </a:lnTo>
                    <a:lnTo>
                      <a:pt x="349" y="24"/>
                    </a:lnTo>
                    <a:lnTo>
                      <a:pt x="337" y="17"/>
                    </a:lnTo>
                    <a:lnTo>
                      <a:pt x="325" y="11"/>
                    </a:lnTo>
                    <a:lnTo>
                      <a:pt x="313" y="5"/>
                    </a:lnTo>
                    <a:lnTo>
                      <a:pt x="302" y="2"/>
                    </a:lnTo>
                    <a:lnTo>
                      <a:pt x="288" y="0"/>
                    </a:lnTo>
                    <a:lnTo>
                      <a:pt x="275" y="0"/>
                    </a:lnTo>
                    <a:lnTo>
                      <a:pt x="275" y="0"/>
                    </a:lnTo>
                    <a:close/>
                    <a:moveTo>
                      <a:pt x="382" y="143"/>
                    </a:moveTo>
                    <a:lnTo>
                      <a:pt x="382" y="143"/>
                    </a:lnTo>
                    <a:lnTo>
                      <a:pt x="382" y="158"/>
                    </a:lnTo>
                    <a:lnTo>
                      <a:pt x="381" y="173"/>
                    </a:lnTo>
                    <a:lnTo>
                      <a:pt x="377" y="187"/>
                    </a:lnTo>
                    <a:lnTo>
                      <a:pt x="372" y="200"/>
                    </a:lnTo>
                    <a:lnTo>
                      <a:pt x="365" y="213"/>
                    </a:lnTo>
                    <a:lnTo>
                      <a:pt x="359" y="225"/>
                    </a:lnTo>
                    <a:lnTo>
                      <a:pt x="352" y="237"/>
                    </a:lnTo>
                    <a:lnTo>
                      <a:pt x="342" y="247"/>
                    </a:lnTo>
                    <a:lnTo>
                      <a:pt x="334" y="257"/>
                    </a:lnTo>
                    <a:lnTo>
                      <a:pt x="322" y="266"/>
                    </a:lnTo>
                    <a:lnTo>
                      <a:pt x="312" y="272"/>
                    </a:lnTo>
                    <a:lnTo>
                      <a:pt x="298" y="279"/>
                    </a:lnTo>
                    <a:lnTo>
                      <a:pt x="287" y="284"/>
                    </a:lnTo>
                    <a:lnTo>
                      <a:pt x="273" y="287"/>
                    </a:lnTo>
                    <a:lnTo>
                      <a:pt x="260" y="289"/>
                    </a:lnTo>
                    <a:lnTo>
                      <a:pt x="246" y="291"/>
                    </a:lnTo>
                    <a:lnTo>
                      <a:pt x="127" y="291"/>
                    </a:lnTo>
                    <a:lnTo>
                      <a:pt x="127" y="291"/>
                    </a:lnTo>
                    <a:lnTo>
                      <a:pt x="117" y="289"/>
                    </a:lnTo>
                    <a:lnTo>
                      <a:pt x="105" y="287"/>
                    </a:lnTo>
                    <a:lnTo>
                      <a:pt x="97" y="286"/>
                    </a:lnTo>
                    <a:lnTo>
                      <a:pt x="87" y="281"/>
                    </a:lnTo>
                    <a:lnTo>
                      <a:pt x="77" y="277"/>
                    </a:lnTo>
                    <a:lnTo>
                      <a:pt x="68" y="271"/>
                    </a:lnTo>
                    <a:lnTo>
                      <a:pt x="53" y="257"/>
                    </a:lnTo>
                    <a:lnTo>
                      <a:pt x="40" y="240"/>
                    </a:lnTo>
                    <a:lnTo>
                      <a:pt x="31" y="222"/>
                    </a:lnTo>
                    <a:lnTo>
                      <a:pt x="28" y="210"/>
                    </a:lnTo>
                    <a:lnTo>
                      <a:pt x="25" y="200"/>
                    </a:lnTo>
                    <a:lnTo>
                      <a:pt x="23" y="188"/>
                    </a:lnTo>
                    <a:lnTo>
                      <a:pt x="23" y="177"/>
                    </a:lnTo>
                    <a:lnTo>
                      <a:pt x="23" y="120"/>
                    </a:lnTo>
                    <a:lnTo>
                      <a:pt x="23" y="120"/>
                    </a:lnTo>
                    <a:lnTo>
                      <a:pt x="25" y="99"/>
                    </a:lnTo>
                    <a:lnTo>
                      <a:pt x="30" y="83"/>
                    </a:lnTo>
                    <a:lnTo>
                      <a:pt x="38" y="66"/>
                    </a:lnTo>
                    <a:lnTo>
                      <a:pt x="48" y="52"/>
                    </a:lnTo>
                    <a:lnTo>
                      <a:pt x="62" y="41"/>
                    </a:lnTo>
                    <a:lnTo>
                      <a:pt x="77" y="32"/>
                    </a:lnTo>
                    <a:lnTo>
                      <a:pt x="94" y="26"/>
                    </a:lnTo>
                    <a:lnTo>
                      <a:pt x="110" y="24"/>
                    </a:lnTo>
                    <a:lnTo>
                      <a:pt x="275" y="24"/>
                    </a:lnTo>
                    <a:lnTo>
                      <a:pt x="275" y="24"/>
                    </a:lnTo>
                    <a:lnTo>
                      <a:pt x="287" y="26"/>
                    </a:lnTo>
                    <a:lnTo>
                      <a:pt x="297" y="27"/>
                    </a:lnTo>
                    <a:lnTo>
                      <a:pt x="307" y="31"/>
                    </a:lnTo>
                    <a:lnTo>
                      <a:pt x="317" y="34"/>
                    </a:lnTo>
                    <a:lnTo>
                      <a:pt x="327" y="39"/>
                    </a:lnTo>
                    <a:lnTo>
                      <a:pt x="335" y="44"/>
                    </a:lnTo>
                    <a:lnTo>
                      <a:pt x="344" y="51"/>
                    </a:lnTo>
                    <a:lnTo>
                      <a:pt x="350" y="59"/>
                    </a:lnTo>
                    <a:lnTo>
                      <a:pt x="359" y="68"/>
                    </a:lnTo>
                    <a:lnTo>
                      <a:pt x="364" y="76"/>
                    </a:lnTo>
                    <a:lnTo>
                      <a:pt x="370" y="86"/>
                    </a:lnTo>
                    <a:lnTo>
                      <a:pt x="374" y="96"/>
                    </a:lnTo>
                    <a:lnTo>
                      <a:pt x="377" y="106"/>
                    </a:lnTo>
                    <a:lnTo>
                      <a:pt x="381" y="118"/>
                    </a:lnTo>
                    <a:lnTo>
                      <a:pt x="382" y="130"/>
                    </a:lnTo>
                    <a:lnTo>
                      <a:pt x="382" y="141"/>
                    </a:lnTo>
                    <a:lnTo>
                      <a:pt x="382" y="143"/>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4" name="Freeform 88"/>
              <p:cNvSpPr/>
              <p:nvPr>
                <p:custDataLst>
                  <p:tags r:id="rId96"/>
                </p:custDataLst>
              </p:nvPr>
            </p:nvSpPr>
            <p:spPr bwMode="auto">
              <a:xfrm>
                <a:off x="3495675" y="1874838"/>
                <a:ext cx="149225" cy="36513"/>
              </a:xfrm>
              <a:custGeom>
                <a:avLst/>
                <a:gdLst>
                  <a:gd name="T0" fmla="*/ 188 w 188"/>
                  <a:gd name="T1" fmla="*/ 45 h 45"/>
                  <a:gd name="T2" fmla="*/ 22 w 188"/>
                  <a:gd name="T3" fmla="*/ 45 h 45"/>
                  <a:gd name="T4" fmla="*/ 22 w 188"/>
                  <a:gd name="T5" fmla="*/ 45 h 45"/>
                  <a:gd name="T6" fmla="*/ 13 w 188"/>
                  <a:gd name="T7" fmla="*/ 43 h 45"/>
                  <a:gd name="T8" fmla="*/ 7 w 188"/>
                  <a:gd name="T9" fmla="*/ 38 h 45"/>
                  <a:gd name="T10" fmla="*/ 2 w 188"/>
                  <a:gd name="T11" fmla="*/ 32 h 45"/>
                  <a:gd name="T12" fmla="*/ 0 w 188"/>
                  <a:gd name="T13" fmla="*/ 23 h 45"/>
                  <a:gd name="T14" fmla="*/ 0 w 188"/>
                  <a:gd name="T15" fmla="*/ 22 h 45"/>
                  <a:gd name="T16" fmla="*/ 0 w 188"/>
                  <a:gd name="T17" fmla="*/ 22 h 45"/>
                  <a:gd name="T18" fmla="*/ 2 w 188"/>
                  <a:gd name="T19" fmla="*/ 13 h 45"/>
                  <a:gd name="T20" fmla="*/ 7 w 188"/>
                  <a:gd name="T21" fmla="*/ 5 h 45"/>
                  <a:gd name="T22" fmla="*/ 13 w 188"/>
                  <a:gd name="T23" fmla="*/ 1 h 45"/>
                  <a:gd name="T24" fmla="*/ 22 w 188"/>
                  <a:gd name="T25" fmla="*/ 0 h 45"/>
                  <a:gd name="T26" fmla="*/ 188 w 188"/>
                  <a:gd name="T27" fmla="*/ 0 h 45"/>
                  <a:gd name="T28" fmla="*/ 188 w 188"/>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45">
                    <a:moveTo>
                      <a:pt x="188" y="45"/>
                    </a:moveTo>
                    <a:lnTo>
                      <a:pt x="22" y="45"/>
                    </a:lnTo>
                    <a:lnTo>
                      <a:pt x="22" y="45"/>
                    </a:lnTo>
                    <a:lnTo>
                      <a:pt x="13" y="43"/>
                    </a:lnTo>
                    <a:lnTo>
                      <a:pt x="7" y="38"/>
                    </a:lnTo>
                    <a:lnTo>
                      <a:pt x="2" y="32"/>
                    </a:lnTo>
                    <a:lnTo>
                      <a:pt x="0" y="23"/>
                    </a:lnTo>
                    <a:lnTo>
                      <a:pt x="0" y="22"/>
                    </a:lnTo>
                    <a:lnTo>
                      <a:pt x="0" y="22"/>
                    </a:lnTo>
                    <a:lnTo>
                      <a:pt x="2" y="13"/>
                    </a:lnTo>
                    <a:lnTo>
                      <a:pt x="7" y="5"/>
                    </a:lnTo>
                    <a:lnTo>
                      <a:pt x="13" y="1"/>
                    </a:lnTo>
                    <a:lnTo>
                      <a:pt x="22" y="0"/>
                    </a:lnTo>
                    <a:lnTo>
                      <a:pt x="188" y="0"/>
                    </a:lnTo>
                    <a:lnTo>
                      <a:pt x="188"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5" name="Rectangle 89"/>
              <p:cNvSpPr>
                <a:spLocks noChangeArrowheads="1"/>
              </p:cNvSpPr>
              <p:nvPr>
                <p:custDataLst>
                  <p:tags r:id="rId97"/>
                </p:custDataLst>
              </p:nvPr>
            </p:nvSpPr>
            <p:spPr bwMode="auto">
              <a:xfrm>
                <a:off x="3941763" y="1878013"/>
                <a:ext cx="219075" cy="44450"/>
              </a:xfrm>
              <a:prstGeom prst="rect">
                <a:avLst/>
              </a:prstGeom>
              <a:solidFill>
                <a:srgbClr val="4025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6" name="Rectangle 90"/>
              <p:cNvSpPr>
                <a:spLocks noChangeArrowheads="1"/>
              </p:cNvSpPr>
              <p:nvPr>
                <p:custDataLst>
                  <p:tags r:id="rId98"/>
                </p:custDataLst>
              </p:nvPr>
            </p:nvSpPr>
            <p:spPr bwMode="auto">
              <a:xfrm>
                <a:off x="3941763" y="1878013"/>
                <a:ext cx="219075" cy="44450"/>
              </a:xfrm>
              <a:prstGeom prst="rect">
                <a:avLst/>
              </a:pr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7" name="Freeform 91"/>
              <p:cNvSpPr>
                <a:spLocks noEditPoints="1"/>
              </p:cNvSpPr>
              <p:nvPr>
                <p:custDataLst>
                  <p:tags r:id="rId99"/>
                </p:custDataLst>
              </p:nvPr>
            </p:nvSpPr>
            <p:spPr bwMode="auto">
              <a:xfrm>
                <a:off x="4160838" y="1806575"/>
                <a:ext cx="303213" cy="231775"/>
              </a:xfrm>
              <a:custGeom>
                <a:avLst/>
                <a:gdLst>
                  <a:gd name="T0" fmla="*/ 130 w 383"/>
                  <a:gd name="T1" fmla="*/ 196 h 292"/>
                  <a:gd name="T2" fmla="*/ 84 w 383"/>
                  <a:gd name="T3" fmla="*/ 188 h 292"/>
                  <a:gd name="T4" fmla="*/ 27 w 383"/>
                  <a:gd name="T5" fmla="*/ 158 h 292"/>
                  <a:gd name="T6" fmla="*/ 9 w 383"/>
                  <a:gd name="T7" fmla="*/ 139 h 292"/>
                  <a:gd name="T8" fmla="*/ 47 w 383"/>
                  <a:gd name="T9" fmla="*/ 161 h 292"/>
                  <a:gd name="T10" fmla="*/ 123 w 383"/>
                  <a:gd name="T11" fmla="*/ 183 h 292"/>
                  <a:gd name="T12" fmla="*/ 209 w 383"/>
                  <a:gd name="T13" fmla="*/ 190 h 292"/>
                  <a:gd name="T14" fmla="*/ 212 w 383"/>
                  <a:gd name="T15" fmla="*/ 190 h 292"/>
                  <a:gd name="T16" fmla="*/ 178 w 383"/>
                  <a:gd name="T17" fmla="*/ 195 h 292"/>
                  <a:gd name="T18" fmla="*/ 215 w 383"/>
                  <a:gd name="T19" fmla="*/ 0 h 292"/>
                  <a:gd name="T20" fmla="*/ 237 w 383"/>
                  <a:gd name="T21" fmla="*/ 12 h 292"/>
                  <a:gd name="T22" fmla="*/ 264 w 383"/>
                  <a:gd name="T23" fmla="*/ 32 h 292"/>
                  <a:gd name="T24" fmla="*/ 291 w 383"/>
                  <a:gd name="T25" fmla="*/ 62 h 292"/>
                  <a:gd name="T26" fmla="*/ 309 w 383"/>
                  <a:gd name="T27" fmla="*/ 91 h 292"/>
                  <a:gd name="T28" fmla="*/ 304 w 383"/>
                  <a:gd name="T29" fmla="*/ 84 h 292"/>
                  <a:gd name="T30" fmla="*/ 259 w 383"/>
                  <a:gd name="T31" fmla="*/ 118 h 292"/>
                  <a:gd name="T32" fmla="*/ 183 w 383"/>
                  <a:gd name="T33" fmla="*/ 143 h 292"/>
                  <a:gd name="T34" fmla="*/ 150 w 383"/>
                  <a:gd name="T35" fmla="*/ 146 h 292"/>
                  <a:gd name="T36" fmla="*/ 115 w 383"/>
                  <a:gd name="T37" fmla="*/ 144 h 292"/>
                  <a:gd name="T38" fmla="*/ 59 w 383"/>
                  <a:gd name="T39" fmla="*/ 133 h 292"/>
                  <a:gd name="T40" fmla="*/ 26 w 383"/>
                  <a:gd name="T41" fmla="*/ 114 h 292"/>
                  <a:gd name="T42" fmla="*/ 24 w 383"/>
                  <a:gd name="T43" fmla="*/ 119 h 292"/>
                  <a:gd name="T44" fmla="*/ 24 w 383"/>
                  <a:gd name="T45" fmla="*/ 104 h 292"/>
                  <a:gd name="T46" fmla="*/ 31 w 383"/>
                  <a:gd name="T47" fmla="*/ 66 h 292"/>
                  <a:gd name="T48" fmla="*/ 42 w 383"/>
                  <a:gd name="T49" fmla="*/ 40 h 292"/>
                  <a:gd name="T50" fmla="*/ 59 w 383"/>
                  <a:gd name="T51" fmla="*/ 20 h 292"/>
                  <a:gd name="T52" fmla="*/ 37 w 383"/>
                  <a:gd name="T53" fmla="*/ 37 h 292"/>
                  <a:gd name="T54" fmla="*/ 12 w 383"/>
                  <a:gd name="T55" fmla="*/ 72 h 292"/>
                  <a:gd name="T56" fmla="*/ 0 w 383"/>
                  <a:gd name="T57" fmla="*/ 114 h 292"/>
                  <a:gd name="T58" fmla="*/ 0 w 383"/>
                  <a:gd name="T59" fmla="*/ 146 h 292"/>
                  <a:gd name="T60" fmla="*/ 9 w 383"/>
                  <a:gd name="T61" fmla="*/ 190 h 292"/>
                  <a:gd name="T62" fmla="*/ 29 w 383"/>
                  <a:gd name="T63" fmla="*/ 228 h 292"/>
                  <a:gd name="T64" fmla="*/ 59 w 383"/>
                  <a:gd name="T65" fmla="*/ 259 h 292"/>
                  <a:gd name="T66" fmla="*/ 96 w 383"/>
                  <a:gd name="T67" fmla="*/ 280 h 292"/>
                  <a:gd name="T68" fmla="*/ 140 w 383"/>
                  <a:gd name="T69" fmla="*/ 292 h 292"/>
                  <a:gd name="T70" fmla="*/ 259 w 383"/>
                  <a:gd name="T71" fmla="*/ 292 h 292"/>
                  <a:gd name="T72" fmla="*/ 272 w 383"/>
                  <a:gd name="T73" fmla="*/ 292 h 292"/>
                  <a:gd name="T74" fmla="*/ 308 w 383"/>
                  <a:gd name="T75" fmla="*/ 284 h 292"/>
                  <a:gd name="T76" fmla="*/ 338 w 383"/>
                  <a:gd name="T77" fmla="*/ 265 h 292"/>
                  <a:gd name="T78" fmla="*/ 361 w 383"/>
                  <a:gd name="T79" fmla="*/ 238 h 292"/>
                  <a:gd name="T80" fmla="*/ 378 w 383"/>
                  <a:gd name="T81" fmla="*/ 207 h 292"/>
                  <a:gd name="T82" fmla="*/ 383 w 383"/>
                  <a:gd name="T83" fmla="*/ 170 h 292"/>
                  <a:gd name="T84" fmla="*/ 383 w 383"/>
                  <a:gd name="T85" fmla="*/ 96 h 292"/>
                  <a:gd name="T86" fmla="*/ 375 w 383"/>
                  <a:gd name="T87" fmla="*/ 66 h 292"/>
                  <a:gd name="T88" fmla="*/ 351 w 383"/>
                  <a:gd name="T89" fmla="*/ 32 h 292"/>
                  <a:gd name="T90" fmla="*/ 318 w 383"/>
                  <a:gd name="T91" fmla="*/ 9 h 292"/>
                  <a:gd name="T92" fmla="*/ 287 w 383"/>
                  <a:gd name="T9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3" h="292">
                    <a:moveTo>
                      <a:pt x="146" y="198"/>
                    </a:moveTo>
                    <a:lnTo>
                      <a:pt x="146" y="198"/>
                    </a:lnTo>
                    <a:lnTo>
                      <a:pt x="130" y="196"/>
                    </a:lnTo>
                    <a:lnTo>
                      <a:pt x="113" y="195"/>
                    </a:lnTo>
                    <a:lnTo>
                      <a:pt x="98" y="191"/>
                    </a:lnTo>
                    <a:lnTo>
                      <a:pt x="84" y="188"/>
                    </a:lnTo>
                    <a:lnTo>
                      <a:pt x="61" y="180"/>
                    </a:lnTo>
                    <a:lnTo>
                      <a:pt x="41" y="168"/>
                    </a:lnTo>
                    <a:lnTo>
                      <a:pt x="27" y="158"/>
                    </a:lnTo>
                    <a:lnTo>
                      <a:pt x="17" y="148"/>
                    </a:lnTo>
                    <a:lnTo>
                      <a:pt x="9" y="139"/>
                    </a:lnTo>
                    <a:lnTo>
                      <a:pt x="9" y="139"/>
                    </a:lnTo>
                    <a:lnTo>
                      <a:pt x="21" y="148"/>
                    </a:lnTo>
                    <a:lnTo>
                      <a:pt x="34" y="155"/>
                    </a:lnTo>
                    <a:lnTo>
                      <a:pt x="47" y="161"/>
                    </a:lnTo>
                    <a:lnTo>
                      <a:pt x="63" y="168"/>
                    </a:lnTo>
                    <a:lnTo>
                      <a:pt x="93" y="176"/>
                    </a:lnTo>
                    <a:lnTo>
                      <a:pt x="123" y="183"/>
                    </a:lnTo>
                    <a:lnTo>
                      <a:pt x="151" y="186"/>
                    </a:lnTo>
                    <a:lnTo>
                      <a:pt x="175" y="188"/>
                    </a:lnTo>
                    <a:lnTo>
                      <a:pt x="209" y="190"/>
                    </a:lnTo>
                    <a:lnTo>
                      <a:pt x="209" y="190"/>
                    </a:lnTo>
                    <a:lnTo>
                      <a:pt x="212" y="190"/>
                    </a:lnTo>
                    <a:lnTo>
                      <a:pt x="212" y="190"/>
                    </a:lnTo>
                    <a:lnTo>
                      <a:pt x="212" y="190"/>
                    </a:lnTo>
                    <a:lnTo>
                      <a:pt x="212" y="190"/>
                    </a:lnTo>
                    <a:lnTo>
                      <a:pt x="178" y="195"/>
                    </a:lnTo>
                    <a:lnTo>
                      <a:pt x="146" y="198"/>
                    </a:lnTo>
                    <a:close/>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8" name="Freeform 92"/>
              <p:cNvSpPr/>
              <p:nvPr>
                <p:custDataLst>
                  <p:tags r:id="rId100"/>
                </p:custDataLst>
              </p:nvPr>
            </p:nvSpPr>
            <p:spPr bwMode="auto">
              <a:xfrm>
                <a:off x="4167188" y="1917700"/>
                <a:ext cx="160338" cy="46038"/>
              </a:xfrm>
              <a:custGeom>
                <a:avLst/>
                <a:gdLst>
                  <a:gd name="T0" fmla="*/ 137 w 203"/>
                  <a:gd name="T1" fmla="*/ 59 h 59"/>
                  <a:gd name="T2" fmla="*/ 137 w 203"/>
                  <a:gd name="T3" fmla="*/ 59 h 59"/>
                  <a:gd name="T4" fmla="*/ 121 w 203"/>
                  <a:gd name="T5" fmla="*/ 57 h 59"/>
                  <a:gd name="T6" fmla="*/ 104 w 203"/>
                  <a:gd name="T7" fmla="*/ 56 h 59"/>
                  <a:gd name="T8" fmla="*/ 89 w 203"/>
                  <a:gd name="T9" fmla="*/ 52 h 59"/>
                  <a:gd name="T10" fmla="*/ 75 w 203"/>
                  <a:gd name="T11" fmla="*/ 49 h 59"/>
                  <a:gd name="T12" fmla="*/ 52 w 203"/>
                  <a:gd name="T13" fmla="*/ 41 h 59"/>
                  <a:gd name="T14" fmla="*/ 32 w 203"/>
                  <a:gd name="T15" fmla="*/ 29 h 59"/>
                  <a:gd name="T16" fmla="*/ 18 w 203"/>
                  <a:gd name="T17" fmla="*/ 19 h 59"/>
                  <a:gd name="T18" fmla="*/ 8 w 203"/>
                  <a:gd name="T19" fmla="*/ 9 h 59"/>
                  <a:gd name="T20" fmla="*/ 0 w 203"/>
                  <a:gd name="T21" fmla="*/ 0 h 59"/>
                  <a:gd name="T22" fmla="*/ 0 w 203"/>
                  <a:gd name="T23" fmla="*/ 0 h 59"/>
                  <a:gd name="T24" fmla="*/ 12 w 203"/>
                  <a:gd name="T25" fmla="*/ 9 h 59"/>
                  <a:gd name="T26" fmla="*/ 25 w 203"/>
                  <a:gd name="T27" fmla="*/ 16 h 59"/>
                  <a:gd name="T28" fmla="*/ 38 w 203"/>
                  <a:gd name="T29" fmla="*/ 22 h 59"/>
                  <a:gd name="T30" fmla="*/ 54 w 203"/>
                  <a:gd name="T31" fmla="*/ 29 h 59"/>
                  <a:gd name="T32" fmla="*/ 84 w 203"/>
                  <a:gd name="T33" fmla="*/ 37 h 59"/>
                  <a:gd name="T34" fmla="*/ 114 w 203"/>
                  <a:gd name="T35" fmla="*/ 44 h 59"/>
                  <a:gd name="T36" fmla="*/ 142 w 203"/>
                  <a:gd name="T37" fmla="*/ 47 h 59"/>
                  <a:gd name="T38" fmla="*/ 166 w 203"/>
                  <a:gd name="T39" fmla="*/ 49 h 59"/>
                  <a:gd name="T40" fmla="*/ 200 w 203"/>
                  <a:gd name="T41" fmla="*/ 51 h 59"/>
                  <a:gd name="T42" fmla="*/ 200 w 203"/>
                  <a:gd name="T43" fmla="*/ 51 h 59"/>
                  <a:gd name="T44" fmla="*/ 203 w 203"/>
                  <a:gd name="T45" fmla="*/ 51 h 59"/>
                  <a:gd name="T46" fmla="*/ 203 w 203"/>
                  <a:gd name="T47" fmla="*/ 51 h 59"/>
                  <a:gd name="T48" fmla="*/ 203 w 203"/>
                  <a:gd name="T49" fmla="*/ 51 h 59"/>
                  <a:gd name="T50" fmla="*/ 203 w 203"/>
                  <a:gd name="T51" fmla="*/ 51 h 59"/>
                  <a:gd name="T52" fmla="*/ 169 w 203"/>
                  <a:gd name="T53" fmla="*/ 56 h 59"/>
                  <a:gd name="T54" fmla="*/ 137 w 203"/>
                  <a:gd name="T5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 h="59">
                    <a:moveTo>
                      <a:pt x="137" y="59"/>
                    </a:moveTo>
                    <a:lnTo>
                      <a:pt x="137" y="59"/>
                    </a:lnTo>
                    <a:lnTo>
                      <a:pt x="121" y="57"/>
                    </a:lnTo>
                    <a:lnTo>
                      <a:pt x="104" y="56"/>
                    </a:lnTo>
                    <a:lnTo>
                      <a:pt x="89" y="52"/>
                    </a:lnTo>
                    <a:lnTo>
                      <a:pt x="75" y="49"/>
                    </a:lnTo>
                    <a:lnTo>
                      <a:pt x="52" y="41"/>
                    </a:lnTo>
                    <a:lnTo>
                      <a:pt x="32" y="29"/>
                    </a:lnTo>
                    <a:lnTo>
                      <a:pt x="18" y="19"/>
                    </a:lnTo>
                    <a:lnTo>
                      <a:pt x="8" y="9"/>
                    </a:lnTo>
                    <a:lnTo>
                      <a:pt x="0" y="0"/>
                    </a:lnTo>
                    <a:lnTo>
                      <a:pt x="0" y="0"/>
                    </a:lnTo>
                    <a:lnTo>
                      <a:pt x="12" y="9"/>
                    </a:lnTo>
                    <a:lnTo>
                      <a:pt x="25" y="16"/>
                    </a:lnTo>
                    <a:lnTo>
                      <a:pt x="38" y="22"/>
                    </a:lnTo>
                    <a:lnTo>
                      <a:pt x="54" y="29"/>
                    </a:lnTo>
                    <a:lnTo>
                      <a:pt x="84" y="37"/>
                    </a:lnTo>
                    <a:lnTo>
                      <a:pt x="114" y="44"/>
                    </a:lnTo>
                    <a:lnTo>
                      <a:pt x="142" y="47"/>
                    </a:lnTo>
                    <a:lnTo>
                      <a:pt x="166" y="49"/>
                    </a:lnTo>
                    <a:lnTo>
                      <a:pt x="200" y="51"/>
                    </a:lnTo>
                    <a:lnTo>
                      <a:pt x="200" y="51"/>
                    </a:lnTo>
                    <a:lnTo>
                      <a:pt x="203" y="51"/>
                    </a:lnTo>
                    <a:lnTo>
                      <a:pt x="203" y="51"/>
                    </a:lnTo>
                    <a:lnTo>
                      <a:pt x="203" y="51"/>
                    </a:lnTo>
                    <a:lnTo>
                      <a:pt x="203" y="51"/>
                    </a:lnTo>
                    <a:lnTo>
                      <a:pt x="169" y="56"/>
                    </a:lnTo>
                    <a:lnTo>
                      <a:pt x="137" y="59"/>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9" name="Freeform 93"/>
              <p:cNvSpPr/>
              <p:nvPr>
                <p:custDataLst>
                  <p:tags r:id="rId101"/>
                </p:custDataLst>
              </p:nvPr>
            </p:nvSpPr>
            <p:spPr bwMode="auto">
              <a:xfrm>
                <a:off x="4160838" y="1806575"/>
                <a:ext cx="303213" cy="231775"/>
              </a:xfrm>
              <a:custGeom>
                <a:avLst/>
                <a:gdLst>
                  <a:gd name="T0" fmla="*/ 215 w 383"/>
                  <a:gd name="T1" fmla="*/ 0 h 292"/>
                  <a:gd name="T2" fmla="*/ 220 w 383"/>
                  <a:gd name="T3" fmla="*/ 2 h 292"/>
                  <a:gd name="T4" fmla="*/ 252 w 383"/>
                  <a:gd name="T5" fmla="*/ 22 h 292"/>
                  <a:gd name="T6" fmla="*/ 264 w 383"/>
                  <a:gd name="T7" fmla="*/ 32 h 292"/>
                  <a:gd name="T8" fmla="*/ 274 w 383"/>
                  <a:gd name="T9" fmla="*/ 42 h 292"/>
                  <a:gd name="T10" fmla="*/ 303 w 383"/>
                  <a:gd name="T11" fmla="*/ 77 h 292"/>
                  <a:gd name="T12" fmla="*/ 309 w 383"/>
                  <a:gd name="T13" fmla="*/ 91 h 292"/>
                  <a:gd name="T14" fmla="*/ 304 w 383"/>
                  <a:gd name="T15" fmla="*/ 84 h 292"/>
                  <a:gd name="T16" fmla="*/ 289 w 383"/>
                  <a:gd name="T17" fmla="*/ 97 h 292"/>
                  <a:gd name="T18" fmla="*/ 259 w 383"/>
                  <a:gd name="T19" fmla="*/ 118 h 292"/>
                  <a:gd name="T20" fmla="*/ 212 w 383"/>
                  <a:gd name="T21" fmla="*/ 136 h 292"/>
                  <a:gd name="T22" fmla="*/ 167 w 383"/>
                  <a:gd name="T23" fmla="*/ 144 h 292"/>
                  <a:gd name="T24" fmla="*/ 150 w 383"/>
                  <a:gd name="T25" fmla="*/ 146 h 292"/>
                  <a:gd name="T26" fmla="*/ 140 w 383"/>
                  <a:gd name="T27" fmla="*/ 146 h 292"/>
                  <a:gd name="T28" fmla="*/ 93 w 383"/>
                  <a:gd name="T29" fmla="*/ 141 h 292"/>
                  <a:gd name="T30" fmla="*/ 59 w 383"/>
                  <a:gd name="T31" fmla="*/ 133 h 292"/>
                  <a:gd name="T32" fmla="*/ 36 w 383"/>
                  <a:gd name="T33" fmla="*/ 121 h 292"/>
                  <a:gd name="T34" fmla="*/ 26 w 383"/>
                  <a:gd name="T35" fmla="*/ 114 h 292"/>
                  <a:gd name="T36" fmla="*/ 24 w 383"/>
                  <a:gd name="T37" fmla="*/ 119 h 292"/>
                  <a:gd name="T38" fmla="*/ 24 w 383"/>
                  <a:gd name="T39" fmla="*/ 116 h 292"/>
                  <a:gd name="T40" fmla="*/ 24 w 383"/>
                  <a:gd name="T41" fmla="*/ 104 h 292"/>
                  <a:gd name="T42" fmla="*/ 31 w 383"/>
                  <a:gd name="T43" fmla="*/ 66 h 292"/>
                  <a:gd name="T44" fmla="*/ 36 w 383"/>
                  <a:gd name="T45" fmla="*/ 54 h 292"/>
                  <a:gd name="T46" fmla="*/ 42 w 383"/>
                  <a:gd name="T47" fmla="*/ 40 h 292"/>
                  <a:gd name="T48" fmla="*/ 59 w 383"/>
                  <a:gd name="T49" fmla="*/ 20 h 292"/>
                  <a:gd name="T50" fmla="*/ 47 w 383"/>
                  <a:gd name="T51" fmla="*/ 29 h 292"/>
                  <a:gd name="T52" fmla="*/ 27 w 383"/>
                  <a:gd name="T53" fmla="*/ 49 h 292"/>
                  <a:gd name="T54" fmla="*/ 12 w 383"/>
                  <a:gd name="T55" fmla="*/ 72 h 292"/>
                  <a:gd name="T56" fmla="*/ 4 w 383"/>
                  <a:gd name="T57" fmla="*/ 99 h 292"/>
                  <a:gd name="T58" fmla="*/ 0 w 383"/>
                  <a:gd name="T59" fmla="*/ 146 h 292"/>
                  <a:gd name="T60" fmla="*/ 0 w 383"/>
                  <a:gd name="T61" fmla="*/ 146 h 292"/>
                  <a:gd name="T62" fmla="*/ 5 w 383"/>
                  <a:gd name="T63" fmla="*/ 176 h 292"/>
                  <a:gd name="T64" fmla="*/ 16 w 383"/>
                  <a:gd name="T65" fmla="*/ 203 h 292"/>
                  <a:gd name="T66" fmla="*/ 29 w 383"/>
                  <a:gd name="T67" fmla="*/ 228 h 292"/>
                  <a:gd name="T68" fmla="*/ 49 w 383"/>
                  <a:gd name="T69" fmla="*/ 250 h 292"/>
                  <a:gd name="T70" fmla="*/ 71 w 383"/>
                  <a:gd name="T71" fmla="*/ 267 h 292"/>
                  <a:gd name="T72" fmla="*/ 96 w 383"/>
                  <a:gd name="T73" fmla="*/ 280 h 292"/>
                  <a:gd name="T74" fmla="*/ 125 w 383"/>
                  <a:gd name="T75" fmla="*/ 289 h 292"/>
                  <a:gd name="T76" fmla="*/ 155 w 383"/>
                  <a:gd name="T77" fmla="*/ 292 h 292"/>
                  <a:gd name="T78" fmla="*/ 259 w 383"/>
                  <a:gd name="T79" fmla="*/ 292 h 292"/>
                  <a:gd name="T80" fmla="*/ 259 w 383"/>
                  <a:gd name="T81" fmla="*/ 292 h 292"/>
                  <a:gd name="T82" fmla="*/ 284 w 383"/>
                  <a:gd name="T83" fmla="*/ 290 h 292"/>
                  <a:gd name="T84" fmla="*/ 308 w 383"/>
                  <a:gd name="T85" fmla="*/ 284 h 292"/>
                  <a:gd name="T86" fmla="*/ 328 w 383"/>
                  <a:gd name="T87" fmla="*/ 272 h 292"/>
                  <a:gd name="T88" fmla="*/ 346 w 383"/>
                  <a:gd name="T89" fmla="*/ 257 h 292"/>
                  <a:gd name="T90" fmla="*/ 361 w 383"/>
                  <a:gd name="T91" fmla="*/ 238 h 292"/>
                  <a:gd name="T92" fmla="*/ 373 w 383"/>
                  <a:gd name="T93" fmla="*/ 217 h 292"/>
                  <a:gd name="T94" fmla="*/ 380 w 383"/>
                  <a:gd name="T95" fmla="*/ 195 h 292"/>
                  <a:gd name="T96" fmla="*/ 383 w 383"/>
                  <a:gd name="T97" fmla="*/ 170 h 292"/>
                  <a:gd name="T98" fmla="*/ 383 w 383"/>
                  <a:gd name="T99" fmla="*/ 108 h 292"/>
                  <a:gd name="T100" fmla="*/ 381 w 383"/>
                  <a:gd name="T101" fmla="*/ 86 h 292"/>
                  <a:gd name="T102" fmla="*/ 375 w 383"/>
                  <a:gd name="T103" fmla="*/ 66 h 292"/>
                  <a:gd name="T104" fmla="*/ 365 w 383"/>
                  <a:gd name="T105" fmla="*/ 47 h 292"/>
                  <a:gd name="T106" fmla="*/ 336 w 383"/>
                  <a:gd name="T107" fmla="*/ 19 h 292"/>
                  <a:gd name="T108" fmla="*/ 318 w 383"/>
                  <a:gd name="T109" fmla="*/ 9 h 292"/>
                  <a:gd name="T110" fmla="*/ 297 w 383"/>
                  <a:gd name="T111" fmla="*/ 2 h 292"/>
                  <a:gd name="T112" fmla="*/ 276 w 383"/>
                  <a:gd name="T11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3" h="292">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0" name="Freeform 94"/>
              <p:cNvSpPr/>
              <p:nvPr>
                <p:custDataLst>
                  <p:tags r:id="rId102"/>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1" name="Freeform 95"/>
              <p:cNvSpPr/>
              <p:nvPr>
                <p:custDataLst>
                  <p:tags r:id="rId103"/>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2" name="Freeform 96"/>
              <p:cNvSpPr/>
              <p:nvPr>
                <p:custDataLst>
                  <p:tags r:id="rId104"/>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3" name="Freeform 97"/>
              <p:cNvSpPr/>
              <p:nvPr>
                <p:custDataLst>
                  <p:tags r:id="rId105"/>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4" name="Freeform 98"/>
              <p:cNvSpPr>
                <a:spLocks noEditPoints="1"/>
              </p:cNvSpPr>
              <p:nvPr>
                <p:custDataLst>
                  <p:tags r:id="rId106"/>
                </p:custDataLst>
              </p:nvPr>
            </p:nvSpPr>
            <p:spPr bwMode="auto">
              <a:xfrm>
                <a:off x="4178300" y="1806575"/>
                <a:ext cx="227013" cy="95250"/>
              </a:xfrm>
              <a:custGeom>
                <a:avLst/>
                <a:gdLst>
                  <a:gd name="T0" fmla="*/ 146 w 285"/>
                  <a:gd name="T1" fmla="*/ 0 h 119"/>
                  <a:gd name="T2" fmla="*/ 154 w 285"/>
                  <a:gd name="T3" fmla="*/ 2 h 119"/>
                  <a:gd name="T4" fmla="*/ 190 w 285"/>
                  <a:gd name="T5" fmla="*/ 14 h 119"/>
                  <a:gd name="T6" fmla="*/ 205 w 285"/>
                  <a:gd name="T7" fmla="*/ 20 h 119"/>
                  <a:gd name="T8" fmla="*/ 218 w 285"/>
                  <a:gd name="T9" fmla="*/ 30 h 119"/>
                  <a:gd name="T10" fmla="*/ 243 w 285"/>
                  <a:gd name="T11" fmla="*/ 47 h 119"/>
                  <a:gd name="T12" fmla="*/ 275 w 285"/>
                  <a:gd name="T13" fmla="*/ 79 h 119"/>
                  <a:gd name="T14" fmla="*/ 280 w 285"/>
                  <a:gd name="T15" fmla="*/ 84 h 119"/>
                  <a:gd name="T16" fmla="*/ 285 w 285"/>
                  <a:gd name="T17" fmla="*/ 91 h 119"/>
                  <a:gd name="T18" fmla="*/ 279 w 285"/>
                  <a:gd name="T19" fmla="*/ 77 h 119"/>
                  <a:gd name="T20" fmla="*/ 267 w 285"/>
                  <a:gd name="T21" fmla="*/ 62 h 119"/>
                  <a:gd name="T22" fmla="*/ 250 w 285"/>
                  <a:gd name="T23" fmla="*/ 42 h 119"/>
                  <a:gd name="T24" fmla="*/ 228 w 285"/>
                  <a:gd name="T25" fmla="*/ 22 h 119"/>
                  <a:gd name="T26" fmla="*/ 213 w 285"/>
                  <a:gd name="T27" fmla="*/ 12 h 119"/>
                  <a:gd name="T28" fmla="*/ 196 w 285"/>
                  <a:gd name="T29" fmla="*/ 2 h 119"/>
                  <a:gd name="T30" fmla="*/ 146 w 285"/>
                  <a:gd name="T31" fmla="*/ 0 h 119"/>
                  <a:gd name="T32" fmla="*/ 104 w 285"/>
                  <a:gd name="T33" fmla="*/ 0 h 119"/>
                  <a:gd name="T34" fmla="*/ 67 w 285"/>
                  <a:gd name="T35" fmla="*/ 5 h 119"/>
                  <a:gd name="T36" fmla="*/ 35 w 285"/>
                  <a:gd name="T37" fmla="*/ 20 h 119"/>
                  <a:gd name="T38" fmla="*/ 25 w 285"/>
                  <a:gd name="T39" fmla="*/ 30 h 119"/>
                  <a:gd name="T40" fmla="*/ 18 w 285"/>
                  <a:gd name="T41" fmla="*/ 40 h 119"/>
                  <a:gd name="T42" fmla="*/ 7 w 285"/>
                  <a:gd name="T43" fmla="*/ 66 h 119"/>
                  <a:gd name="T44" fmla="*/ 2 w 285"/>
                  <a:gd name="T45" fmla="*/ 87 h 119"/>
                  <a:gd name="T46" fmla="*/ 0 w 285"/>
                  <a:gd name="T47" fmla="*/ 104 h 119"/>
                  <a:gd name="T48" fmla="*/ 0 w 285"/>
                  <a:gd name="T49" fmla="*/ 116 h 119"/>
                  <a:gd name="T50" fmla="*/ 0 w 285"/>
                  <a:gd name="T51" fmla="*/ 119 h 119"/>
                  <a:gd name="T52" fmla="*/ 2 w 285"/>
                  <a:gd name="T53" fmla="*/ 114 h 119"/>
                  <a:gd name="T54" fmla="*/ 3 w 285"/>
                  <a:gd name="T55" fmla="*/ 106 h 119"/>
                  <a:gd name="T56" fmla="*/ 17 w 285"/>
                  <a:gd name="T57" fmla="*/ 69 h 119"/>
                  <a:gd name="T58" fmla="*/ 23 w 285"/>
                  <a:gd name="T59" fmla="*/ 57 h 119"/>
                  <a:gd name="T60" fmla="*/ 32 w 285"/>
                  <a:gd name="T61" fmla="*/ 45 h 119"/>
                  <a:gd name="T62" fmla="*/ 52 w 285"/>
                  <a:gd name="T63" fmla="*/ 24 h 119"/>
                  <a:gd name="T64" fmla="*/ 65 w 285"/>
                  <a:gd name="T65" fmla="*/ 14 h 119"/>
                  <a:gd name="T66" fmla="*/ 80 w 285"/>
                  <a:gd name="T67" fmla="*/ 7 h 119"/>
                  <a:gd name="T68" fmla="*/ 99 w 285"/>
                  <a:gd name="T69" fmla="*/ 0 h 119"/>
                  <a:gd name="T70" fmla="*/ 104 w 285"/>
                  <a:gd name="T71" fmla="*/ 0 h 119"/>
                  <a:gd name="T72" fmla="*/ 104 w 285"/>
                  <a:gd name="T7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119">
                    <a:moveTo>
                      <a:pt x="146" y="0"/>
                    </a:moveTo>
                    <a:lnTo>
                      <a:pt x="146" y="0"/>
                    </a:lnTo>
                    <a:lnTo>
                      <a:pt x="154" y="2"/>
                    </a:lnTo>
                    <a:lnTo>
                      <a:pt x="154" y="2"/>
                    </a:lnTo>
                    <a:lnTo>
                      <a:pt x="171" y="7"/>
                    </a:lnTo>
                    <a:lnTo>
                      <a:pt x="190" y="14"/>
                    </a:lnTo>
                    <a:lnTo>
                      <a:pt x="190" y="14"/>
                    </a:lnTo>
                    <a:lnTo>
                      <a:pt x="205" y="20"/>
                    </a:lnTo>
                    <a:lnTo>
                      <a:pt x="218" y="30"/>
                    </a:lnTo>
                    <a:lnTo>
                      <a:pt x="218" y="30"/>
                    </a:lnTo>
                    <a:lnTo>
                      <a:pt x="243" y="47"/>
                    </a:lnTo>
                    <a:lnTo>
                      <a:pt x="243" y="47"/>
                    </a:lnTo>
                    <a:lnTo>
                      <a:pt x="262" y="64"/>
                    </a:lnTo>
                    <a:lnTo>
                      <a:pt x="275" y="79"/>
                    </a:lnTo>
                    <a:lnTo>
                      <a:pt x="275" y="79"/>
                    </a:lnTo>
                    <a:lnTo>
                      <a:pt x="280" y="84"/>
                    </a:lnTo>
                    <a:lnTo>
                      <a:pt x="280" y="84"/>
                    </a:lnTo>
                    <a:lnTo>
                      <a:pt x="285" y="91"/>
                    </a:lnTo>
                    <a:lnTo>
                      <a:pt x="285" y="91"/>
                    </a:lnTo>
                    <a:lnTo>
                      <a:pt x="279" y="77"/>
                    </a:lnTo>
                    <a:lnTo>
                      <a:pt x="279" y="77"/>
                    </a:lnTo>
                    <a:lnTo>
                      <a:pt x="267" y="62"/>
                    </a:lnTo>
                    <a:lnTo>
                      <a:pt x="250" y="42"/>
                    </a:lnTo>
                    <a:lnTo>
                      <a:pt x="250" y="42"/>
                    </a:lnTo>
                    <a:lnTo>
                      <a:pt x="240" y="32"/>
                    </a:lnTo>
                    <a:lnTo>
                      <a:pt x="228" y="22"/>
                    </a:lnTo>
                    <a:lnTo>
                      <a:pt x="228" y="22"/>
                    </a:lnTo>
                    <a:lnTo>
                      <a:pt x="213" y="12"/>
                    </a:lnTo>
                    <a:lnTo>
                      <a:pt x="196" y="2"/>
                    </a:lnTo>
                    <a:lnTo>
                      <a:pt x="196" y="2"/>
                    </a:lnTo>
                    <a:lnTo>
                      <a:pt x="191" y="0"/>
                    </a:lnTo>
                    <a:lnTo>
                      <a:pt x="146" y="0"/>
                    </a:lnTo>
                    <a:close/>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5" name="Freeform 99"/>
              <p:cNvSpPr/>
              <p:nvPr>
                <p:custDataLst>
                  <p:tags r:id="rId107"/>
                </p:custDataLst>
              </p:nvPr>
            </p:nvSpPr>
            <p:spPr bwMode="auto">
              <a:xfrm>
                <a:off x="4294188" y="1806575"/>
                <a:ext cx="111125" cy="71438"/>
              </a:xfrm>
              <a:custGeom>
                <a:avLst/>
                <a:gdLst>
                  <a:gd name="T0" fmla="*/ 0 w 139"/>
                  <a:gd name="T1" fmla="*/ 0 h 91"/>
                  <a:gd name="T2" fmla="*/ 0 w 139"/>
                  <a:gd name="T3" fmla="*/ 0 h 91"/>
                  <a:gd name="T4" fmla="*/ 8 w 139"/>
                  <a:gd name="T5" fmla="*/ 2 h 91"/>
                  <a:gd name="T6" fmla="*/ 8 w 139"/>
                  <a:gd name="T7" fmla="*/ 2 h 91"/>
                  <a:gd name="T8" fmla="*/ 25 w 139"/>
                  <a:gd name="T9" fmla="*/ 7 h 91"/>
                  <a:gd name="T10" fmla="*/ 44 w 139"/>
                  <a:gd name="T11" fmla="*/ 14 h 91"/>
                  <a:gd name="T12" fmla="*/ 44 w 139"/>
                  <a:gd name="T13" fmla="*/ 14 h 91"/>
                  <a:gd name="T14" fmla="*/ 59 w 139"/>
                  <a:gd name="T15" fmla="*/ 20 h 91"/>
                  <a:gd name="T16" fmla="*/ 72 w 139"/>
                  <a:gd name="T17" fmla="*/ 30 h 91"/>
                  <a:gd name="T18" fmla="*/ 72 w 139"/>
                  <a:gd name="T19" fmla="*/ 30 h 91"/>
                  <a:gd name="T20" fmla="*/ 97 w 139"/>
                  <a:gd name="T21" fmla="*/ 47 h 91"/>
                  <a:gd name="T22" fmla="*/ 97 w 139"/>
                  <a:gd name="T23" fmla="*/ 47 h 91"/>
                  <a:gd name="T24" fmla="*/ 116 w 139"/>
                  <a:gd name="T25" fmla="*/ 64 h 91"/>
                  <a:gd name="T26" fmla="*/ 129 w 139"/>
                  <a:gd name="T27" fmla="*/ 79 h 91"/>
                  <a:gd name="T28" fmla="*/ 129 w 139"/>
                  <a:gd name="T29" fmla="*/ 79 h 91"/>
                  <a:gd name="T30" fmla="*/ 134 w 139"/>
                  <a:gd name="T31" fmla="*/ 84 h 91"/>
                  <a:gd name="T32" fmla="*/ 134 w 139"/>
                  <a:gd name="T33" fmla="*/ 84 h 91"/>
                  <a:gd name="T34" fmla="*/ 139 w 139"/>
                  <a:gd name="T35" fmla="*/ 91 h 91"/>
                  <a:gd name="T36" fmla="*/ 139 w 139"/>
                  <a:gd name="T37" fmla="*/ 91 h 91"/>
                  <a:gd name="T38" fmla="*/ 133 w 139"/>
                  <a:gd name="T39" fmla="*/ 77 h 91"/>
                  <a:gd name="T40" fmla="*/ 133 w 139"/>
                  <a:gd name="T41" fmla="*/ 77 h 91"/>
                  <a:gd name="T42" fmla="*/ 121 w 139"/>
                  <a:gd name="T43" fmla="*/ 62 h 91"/>
                  <a:gd name="T44" fmla="*/ 104 w 139"/>
                  <a:gd name="T45" fmla="*/ 42 h 91"/>
                  <a:gd name="T46" fmla="*/ 104 w 139"/>
                  <a:gd name="T47" fmla="*/ 42 h 91"/>
                  <a:gd name="T48" fmla="*/ 94 w 139"/>
                  <a:gd name="T49" fmla="*/ 32 h 91"/>
                  <a:gd name="T50" fmla="*/ 82 w 139"/>
                  <a:gd name="T51" fmla="*/ 22 h 91"/>
                  <a:gd name="T52" fmla="*/ 82 w 139"/>
                  <a:gd name="T53" fmla="*/ 22 h 91"/>
                  <a:gd name="T54" fmla="*/ 67 w 139"/>
                  <a:gd name="T55" fmla="*/ 12 h 91"/>
                  <a:gd name="T56" fmla="*/ 50 w 139"/>
                  <a:gd name="T57" fmla="*/ 2 h 91"/>
                  <a:gd name="T58" fmla="*/ 50 w 139"/>
                  <a:gd name="T59" fmla="*/ 2 h 91"/>
                  <a:gd name="T60" fmla="*/ 45 w 139"/>
                  <a:gd name="T61" fmla="*/ 0 h 91"/>
                  <a:gd name="T62" fmla="*/ 0 w 139"/>
                  <a:gd name="T6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1">
                    <a:moveTo>
                      <a:pt x="0" y="0"/>
                    </a:moveTo>
                    <a:lnTo>
                      <a:pt x="0" y="0"/>
                    </a:lnTo>
                    <a:lnTo>
                      <a:pt x="8" y="2"/>
                    </a:lnTo>
                    <a:lnTo>
                      <a:pt x="8" y="2"/>
                    </a:lnTo>
                    <a:lnTo>
                      <a:pt x="25" y="7"/>
                    </a:lnTo>
                    <a:lnTo>
                      <a:pt x="44" y="14"/>
                    </a:lnTo>
                    <a:lnTo>
                      <a:pt x="44" y="14"/>
                    </a:lnTo>
                    <a:lnTo>
                      <a:pt x="59" y="20"/>
                    </a:lnTo>
                    <a:lnTo>
                      <a:pt x="72" y="30"/>
                    </a:lnTo>
                    <a:lnTo>
                      <a:pt x="72" y="30"/>
                    </a:lnTo>
                    <a:lnTo>
                      <a:pt x="97" y="47"/>
                    </a:lnTo>
                    <a:lnTo>
                      <a:pt x="97" y="47"/>
                    </a:lnTo>
                    <a:lnTo>
                      <a:pt x="116" y="64"/>
                    </a:lnTo>
                    <a:lnTo>
                      <a:pt x="129" y="79"/>
                    </a:lnTo>
                    <a:lnTo>
                      <a:pt x="129" y="79"/>
                    </a:lnTo>
                    <a:lnTo>
                      <a:pt x="134" y="84"/>
                    </a:lnTo>
                    <a:lnTo>
                      <a:pt x="134" y="84"/>
                    </a:lnTo>
                    <a:lnTo>
                      <a:pt x="139" y="91"/>
                    </a:lnTo>
                    <a:lnTo>
                      <a:pt x="139" y="91"/>
                    </a:lnTo>
                    <a:lnTo>
                      <a:pt x="133" y="77"/>
                    </a:lnTo>
                    <a:lnTo>
                      <a:pt x="133" y="77"/>
                    </a:lnTo>
                    <a:lnTo>
                      <a:pt x="121" y="62"/>
                    </a:lnTo>
                    <a:lnTo>
                      <a:pt x="104" y="42"/>
                    </a:lnTo>
                    <a:lnTo>
                      <a:pt x="104" y="42"/>
                    </a:lnTo>
                    <a:lnTo>
                      <a:pt x="94" y="32"/>
                    </a:lnTo>
                    <a:lnTo>
                      <a:pt x="82" y="22"/>
                    </a:lnTo>
                    <a:lnTo>
                      <a:pt x="82" y="22"/>
                    </a:lnTo>
                    <a:lnTo>
                      <a:pt x="67" y="12"/>
                    </a:lnTo>
                    <a:lnTo>
                      <a:pt x="50" y="2"/>
                    </a:lnTo>
                    <a:lnTo>
                      <a:pt x="50" y="2"/>
                    </a:lnTo>
                    <a:lnTo>
                      <a:pt x="45" y="0"/>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6" name="Freeform 100"/>
              <p:cNvSpPr/>
              <p:nvPr>
                <p:custDataLst>
                  <p:tags r:id="rId108"/>
                </p:custDataLst>
              </p:nvPr>
            </p:nvSpPr>
            <p:spPr bwMode="auto">
              <a:xfrm>
                <a:off x="4178300" y="1806575"/>
                <a:ext cx="82550" cy="95250"/>
              </a:xfrm>
              <a:custGeom>
                <a:avLst/>
                <a:gdLst>
                  <a:gd name="T0" fmla="*/ 104 w 104"/>
                  <a:gd name="T1" fmla="*/ 0 h 119"/>
                  <a:gd name="T2" fmla="*/ 104 w 104"/>
                  <a:gd name="T3" fmla="*/ 0 h 119"/>
                  <a:gd name="T4" fmla="*/ 86 w 104"/>
                  <a:gd name="T5" fmla="*/ 2 h 119"/>
                  <a:gd name="T6" fmla="*/ 67 w 104"/>
                  <a:gd name="T7" fmla="*/ 5 h 119"/>
                  <a:gd name="T8" fmla="*/ 50 w 104"/>
                  <a:gd name="T9" fmla="*/ 12 h 119"/>
                  <a:gd name="T10" fmla="*/ 35 w 104"/>
                  <a:gd name="T11" fmla="*/ 20 h 119"/>
                  <a:gd name="T12" fmla="*/ 35 w 104"/>
                  <a:gd name="T13" fmla="*/ 20 h 119"/>
                  <a:gd name="T14" fmla="*/ 25 w 104"/>
                  <a:gd name="T15" fmla="*/ 30 h 119"/>
                  <a:gd name="T16" fmla="*/ 18 w 104"/>
                  <a:gd name="T17" fmla="*/ 40 h 119"/>
                  <a:gd name="T18" fmla="*/ 18 w 104"/>
                  <a:gd name="T19" fmla="*/ 40 h 119"/>
                  <a:gd name="T20" fmla="*/ 12 w 104"/>
                  <a:gd name="T21" fmla="*/ 54 h 119"/>
                  <a:gd name="T22" fmla="*/ 7 w 104"/>
                  <a:gd name="T23" fmla="*/ 66 h 119"/>
                  <a:gd name="T24" fmla="*/ 7 w 104"/>
                  <a:gd name="T25" fmla="*/ 66 h 119"/>
                  <a:gd name="T26" fmla="*/ 2 w 104"/>
                  <a:gd name="T27" fmla="*/ 87 h 119"/>
                  <a:gd name="T28" fmla="*/ 0 w 104"/>
                  <a:gd name="T29" fmla="*/ 104 h 119"/>
                  <a:gd name="T30" fmla="*/ 0 w 104"/>
                  <a:gd name="T31" fmla="*/ 104 h 119"/>
                  <a:gd name="T32" fmla="*/ 0 w 104"/>
                  <a:gd name="T33" fmla="*/ 116 h 119"/>
                  <a:gd name="T34" fmla="*/ 0 w 104"/>
                  <a:gd name="T35" fmla="*/ 116 h 119"/>
                  <a:gd name="T36" fmla="*/ 0 w 104"/>
                  <a:gd name="T37" fmla="*/ 119 h 119"/>
                  <a:gd name="T38" fmla="*/ 0 w 104"/>
                  <a:gd name="T39" fmla="*/ 119 h 119"/>
                  <a:gd name="T40" fmla="*/ 2 w 104"/>
                  <a:gd name="T41" fmla="*/ 114 h 119"/>
                  <a:gd name="T42" fmla="*/ 2 w 104"/>
                  <a:gd name="T43" fmla="*/ 114 h 119"/>
                  <a:gd name="T44" fmla="*/ 3 w 104"/>
                  <a:gd name="T45" fmla="*/ 106 h 119"/>
                  <a:gd name="T46" fmla="*/ 3 w 104"/>
                  <a:gd name="T47" fmla="*/ 106 h 119"/>
                  <a:gd name="T48" fmla="*/ 8 w 104"/>
                  <a:gd name="T49" fmla="*/ 89 h 119"/>
                  <a:gd name="T50" fmla="*/ 17 w 104"/>
                  <a:gd name="T51" fmla="*/ 69 h 119"/>
                  <a:gd name="T52" fmla="*/ 17 w 104"/>
                  <a:gd name="T53" fmla="*/ 69 h 119"/>
                  <a:gd name="T54" fmla="*/ 23 w 104"/>
                  <a:gd name="T55" fmla="*/ 57 h 119"/>
                  <a:gd name="T56" fmla="*/ 32 w 104"/>
                  <a:gd name="T57" fmla="*/ 45 h 119"/>
                  <a:gd name="T58" fmla="*/ 32 w 104"/>
                  <a:gd name="T59" fmla="*/ 45 h 119"/>
                  <a:gd name="T60" fmla="*/ 40 w 104"/>
                  <a:gd name="T61" fmla="*/ 35 h 119"/>
                  <a:gd name="T62" fmla="*/ 52 w 104"/>
                  <a:gd name="T63" fmla="*/ 24 h 119"/>
                  <a:gd name="T64" fmla="*/ 52 w 104"/>
                  <a:gd name="T65" fmla="*/ 24 h 119"/>
                  <a:gd name="T66" fmla="*/ 65 w 104"/>
                  <a:gd name="T67" fmla="*/ 14 h 119"/>
                  <a:gd name="T68" fmla="*/ 80 w 104"/>
                  <a:gd name="T69" fmla="*/ 7 h 119"/>
                  <a:gd name="T70" fmla="*/ 80 w 104"/>
                  <a:gd name="T71" fmla="*/ 7 h 119"/>
                  <a:gd name="T72" fmla="*/ 99 w 104"/>
                  <a:gd name="T73" fmla="*/ 0 h 119"/>
                  <a:gd name="T74" fmla="*/ 99 w 104"/>
                  <a:gd name="T75" fmla="*/ 0 h 119"/>
                  <a:gd name="T76" fmla="*/ 104 w 104"/>
                  <a:gd name="T77" fmla="*/ 0 h 119"/>
                  <a:gd name="T78" fmla="*/ 104 w 104"/>
                  <a:gd name="T79" fmla="*/ 0 h 119"/>
                  <a:gd name="T80" fmla="*/ 104 w 104"/>
                  <a:gd name="T81" fmla="*/ 0 h 119"/>
                  <a:gd name="T82" fmla="*/ 104 w 104"/>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19">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7" name="Freeform 101"/>
              <p:cNvSpPr>
                <a:spLocks noEditPoints="1"/>
              </p:cNvSpPr>
              <p:nvPr>
                <p:custDataLst>
                  <p:tags r:id="rId109"/>
                </p:custDataLst>
              </p:nvPr>
            </p:nvSpPr>
            <p:spPr bwMode="auto">
              <a:xfrm>
                <a:off x="4214813" y="1806575"/>
                <a:ext cx="117475" cy="115888"/>
              </a:xfrm>
              <a:custGeom>
                <a:avLst/>
                <a:gdLst>
                  <a:gd name="T0" fmla="*/ 77 w 148"/>
                  <a:gd name="T1" fmla="*/ 39 h 146"/>
                  <a:gd name="T2" fmla="*/ 86 w 148"/>
                  <a:gd name="T3" fmla="*/ 25 h 146"/>
                  <a:gd name="T4" fmla="*/ 101 w 148"/>
                  <a:gd name="T5" fmla="*/ 19 h 146"/>
                  <a:gd name="T6" fmla="*/ 104 w 148"/>
                  <a:gd name="T7" fmla="*/ 19 h 146"/>
                  <a:gd name="T8" fmla="*/ 109 w 148"/>
                  <a:gd name="T9" fmla="*/ 20 h 146"/>
                  <a:gd name="T10" fmla="*/ 121 w 148"/>
                  <a:gd name="T11" fmla="*/ 27 h 146"/>
                  <a:gd name="T12" fmla="*/ 126 w 148"/>
                  <a:gd name="T13" fmla="*/ 40 h 146"/>
                  <a:gd name="T14" fmla="*/ 126 w 148"/>
                  <a:gd name="T15" fmla="*/ 45 h 146"/>
                  <a:gd name="T16" fmla="*/ 121 w 148"/>
                  <a:gd name="T17" fmla="*/ 61 h 146"/>
                  <a:gd name="T18" fmla="*/ 108 w 148"/>
                  <a:gd name="T19" fmla="*/ 69 h 146"/>
                  <a:gd name="T20" fmla="*/ 108 w 148"/>
                  <a:gd name="T21" fmla="*/ 74 h 146"/>
                  <a:gd name="T22" fmla="*/ 106 w 148"/>
                  <a:gd name="T23" fmla="*/ 81 h 146"/>
                  <a:gd name="T24" fmla="*/ 101 w 148"/>
                  <a:gd name="T25" fmla="*/ 92 h 146"/>
                  <a:gd name="T26" fmla="*/ 93 w 148"/>
                  <a:gd name="T27" fmla="*/ 99 h 146"/>
                  <a:gd name="T28" fmla="*/ 81 w 148"/>
                  <a:gd name="T29" fmla="*/ 104 h 146"/>
                  <a:gd name="T30" fmla="*/ 74 w 148"/>
                  <a:gd name="T31" fmla="*/ 104 h 146"/>
                  <a:gd name="T32" fmla="*/ 72 w 148"/>
                  <a:gd name="T33" fmla="*/ 104 h 146"/>
                  <a:gd name="T34" fmla="*/ 64 w 148"/>
                  <a:gd name="T35" fmla="*/ 103 h 146"/>
                  <a:gd name="T36" fmla="*/ 57 w 148"/>
                  <a:gd name="T37" fmla="*/ 113 h 146"/>
                  <a:gd name="T38" fmla="*/ 47 w 148"/>
                  <a:gd name="T39" fmla="*/ 116 h 146"/>
                  <a:gd name="T40" fmla="*/ 46 w 148"/>
                  <a:gd name="T41" fmla="*/ 116 h 146"/>
                  <a:gd name="T42" fmla="*/ 39 w 148"/>
                  <a:gd name="T43" fmla="*/ 114 h 146"/>
                  <a:gd name="T44" fmla="*/ 30 w 148"/>
                  <a:gd name="T45" fmla="*/ 104 h 146"/>
                  <a:gd name="T46" fmla="*/ 30 w 148"/>
                  <a:gd name="T47" fmla="*/ 97 h 146"/>
                  <a:gd name="T48" fmla="*/ 34 w 148"/>
                  <a:gd name="T49" fmla="*/ 87 h 146"/>
                  <a:gd name="T50" fmla="*/ 44 w 148"/>
                  <a:gd name="T51" fmla="*/ 81 h 146"/>
                  <a:gd name="T52" fmla="*/ 42 w 148"/>
                  <a:gd name="T53" fmla="*/ 76 h 146"/>
                  <a:gd name="T54" fmla="*/ 42 w 148"/>
                  <a:gd name="T55" fmla="*/ 69 h 146"/>
                  <a:gd name="T56" fmla="*/ 46 w 148"/>
                  <a:gd name="T57" fmla="*/ 57 h 146"/>
                  <a:gd name="T58" fmla="*/ 52 w 148"/>
                  <a:gd name="T59" fmla="*/ 47 h 146"/>
                  <a:gd name="T60" fmla="*/ 62 w 148"/>
                  <a:gd name="T61" fmla="*/ 42 h 146"/>
                  <a:gd name="T62" fmla="*/ 74 w 148"/>
                  <a:gd name="T63" fmla="*/ 39 h 146"/>
                  <a:gd name="T64" fmla="*/ 77 w 148"/>
                  <a:gd name="T65" fmla="*/ 39 h 146"/>
                  <a:gd name="T66" fmla="*/ 77 w 148"/>
                  <a:gd name="T67" fmla="*/ 39 h 146"/>
                  <a:gd name="T68" fmla="*/ 59 w 148"/>
                  <a:gd name="T69" fmla="*/ 0 h 146"/>
                  <a:gd name="T70" fmla="*/ 54 w 148"/>
                  <a:gd name="T71" fmla="*/ 0 h 146"/>
                  <a:gd name="T72" fmla="*/ 34 w 148"/>
                  <a:gd name="T73" fmla="*/ 10 h 146"/>
                  <a:gd name="T74" fmla="*/ 17 w 148"/>
                  <a:gd name="T75" fmla="*/ 25 h 146"/>
                  <a:gd name="T76" fmla="*/ 7 w 148"/>
                  <a:gd name="T77" fmla="*/ 44 h 146"/>
                  <a:gd name="T78" fmla="*/ 0 w 148"/>
                  <a:gd name="T79" fmla="*/ 66 h 146"/>
                  <a:gd name="T80" fmla="*/ 0 w 148"/>
                  <a:gd name="T81" fmla="*/ 81 h 146"/>
                  <a:gd name="T82" fmla="*/ 10 w 148"/>
                  <a:gd name="T83" fmla="*/ 108 h 146"/>
                  <a:gd name="T84" fmla="*/ 29 w 148"/>
                  <a:gd name="T85" fmla="*/ 129 h 146"/>
                  <a:gd name="T86" fmla="*/ 54 w 148"/>
                  <a:gd name="T87" fmla="*/ 143 h 146"/>
                  <a:gd name="T88" fmla="*/ 69 w 148"/>
                  <a:gd name="T89" fmla="*/ 146 h 146"/>
                  <a:gd name="T90" fmla="*/ 74 w 148"/>
                  <a:gd name="T91" fmla="*/ 146 h 146"/>
                  <a:gd name="T92" fmla="*/ 101 w 148"/>
                  <a:gd name="T93" fmla="*/ 141 h 146"/>
                  <a:gd name="T94" fmla="*/ 124 w 148"/>
                  <a:gd name="T95" fmla="*/ 126 h 146"/>
                  <a:gd name="T96" fmla="*/ 141 w 148"/>
                  <a:gd name="T97" fmla="*/ 104 h 146"/>
                  <a:gd name="T98" fmla="*/ 148 w 148"/>
                  <a:gd name="T99" fmla="*/ 77 h 146"/>
                  <a:gd name="T100" fmla="*/ 148 w 148"/>
                  <a:gd name="T101" fmla="*/ 64 h 146"/>
                  <a:gd name="T102" fmla="*/ 141 w 148"/>
                  <a:gd name="T103" fmla="*/ 39 h 146"/>
                  <a:gd name="T104" fmla="*/ 124 w 148"/>
                  <a:gd name="T105" fmla="*/ 19 h 146"/>
                  <a:gd name="T106" fmla="*/ 103 w 148"/>
                  <a:gd name="T107" fmla="*/ 4 h 146"/>
                  <a:gd name="T108" fmla="*/ 59 w 148"/>
                  <a:gd name="T10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146">
                    <a:moveTo>
                      <a:pt x="77" y="39"/>
                    </a:moveTo>
                    <a:lnTo>
                      <a:pt x="77" y="39"/>
                    </a:lnTo>
                    <a:lnTo>
                      <a:pt x="81" y="32"/>
                    </a:lnTo>
                    <a:lnTo>
                      <a:pt x="86" y="25"/>
                    </a:lnTo>
                    <a:lnTo>
                      <a:pt x="93" y="20"/>
                    </a:lnTo>
                    <a:lnTo>
                      <a:pt x="101" y="19"/>
                    </a:lnTo>
                    <a:lnTo>
                      <a:pt x="101" y="19"/>
                    </a:lnTo>
                    <a:lnTo>
                      <a:pt x="104" y="19"/>
                    </a:lnTo>
                    <a:lnTo>
                      <a:pt x="104" y="19"/>
                    </a:lnTo>
                    <a:lnTo>
                      <a:pt x="109" y="20"/>
                    </a:lnTo>
                    <a:lnTo>
                      <a:pt x="113" y="22"/>
                    </a:lnTo>
                    <a:lnTo>
                      <a:pt x="121" y="27"/>
                    </a:lnTo>
                    <a:lnTo>
                      <a:pt x="126" y="35"/>
                    </a:lnTo>
                    <a:lnTo>
                      <a:pt x="126" y="40"/>
                    </a:lnTo>
                    <a:lnTo>
                      <a:pt x="126" y="45"/>
                    </a:lnTo>
                    <a:lnTo>
                      <a:pt x="126" y="45"/>
                    </a:lnTo>
                    <a:lnTo>
                      <a:pt x="124" y="54"/>
                    </a:lnTo>
                    <a:lnTo>
                      <a:pt x="121" y="61"/>
                    </a:lnTo>
                    <a:lnTo>
                      <a:pt x="114" y="66"/>
                    </a:lnTo>
                    <a:lnTo>
                      <a:pt x="108" y="69"/>
                    </a:lnTo>
                    <a:lnTo>
                      <a:pt x="108" y="69"/>
                    </a:lnTo>
                    <a:lnTo>
                      <a:pt x="108" y="74"/>
                    </a:lnTo>
                    <a:lnTo>
                      <a:pt x="108" y="74"/>
                    </a:lnTo>
                    <a:lnTo>
                      <a:pt x="106" y="81"/>
                    </a:lnTo>
                    <a:lnTo>
                      <a:pt x="104" y="86"/>
                    </a:lnTo>
                    <a:lnTo>
                      <a:pt x="101" y="92"/>
                    </a:lnTo>
                    <a:lnTo>
                      <a:pt x="96" y="96"/>
                    </a:lnTo>
                    <a:lnTo>
                      <a:pt x="93" y="99"/>
                    </a:lnTo>
                    <a:lnTo>
                      <a:pt x="86" y="103"/>
                    </a:lnTo>
                    <a:lnTo>
                      <a:pt x="81" y="104"/>
                    </a:lnTo>
                    <a:lnTo>
                      <a:pt x="74" y="104"/>
                    </a:lnTo>
                    <a:lnTo>
                      <a:pt x="74" y="104"/>
                    </a:lnTo>
                    <a:lnTo>
                      <a:pt x="72" y="104"/>
                    </a:lnTo>
                    <a:lnTo>
                      <a:pt x="72" y="104"/>
                    </a:lnTo>
                    <a:lnTo>
                      <a:pt x="64" y="103"/>
                    </a:lnTo>
                    <a:lnTo>
                      <a:pt x="64" y="103"/>
                    </a:lnTo>
                    <a:lnTo>
                      <a:pt x="62" y="108"/>
                    </a:lnTo>
                    <a:lnTo>
                      <a:pt x="57" y="113"/>
                    </a:lnTo>
                    <a:lnTo>
                      <a:pt x="54" y="116"/>
                    </a:lnTo>
                    <a:lnTo>
                      <a:pt x="47" y="116"/>
                    </a:lnTo>
                    <a:lnTo>
                      <a:pt x="47" y="116"/>
                    </a:lnTo>
                    <a:lnTo>
                      <a:pt x="46" y="116"/>
                    </a:lnTo>
                    <a:lnTo>
                      <a:pt x="46" y="116"/>
                    </a:lnTo>
                    <a:lnTo>
                      <a:pt x="39" y="114"/>
                    </a:lnTo>
                    <a:lnTo>
                      <a:pt x="34" y="109"/>
                    </a:lnTo>
                    <a:lnTo>
                      <a:pt x="30" y="104"/>
                    </a:lnTo>
                    <a:lnTo>
                      <a:pt x="30" y="97"/>
                    </a:lnTo>
                    <a:lnTo>
                      <a:pt x="30" y="97"/>
                    </a:lnTo>
                    <a:lnTo>
                      <a:pt x="30" y="91"/>
                    </a:lnTo>
                    <a:lnTo>
                      <a:pt x="34" y="87"/>
                    </a:lnTo>
                    <a:lnTo>
                      <a:pt x="39" y="84"/>
                    </a:lnTo>
                    <a:lnTo>
                      <a:pt x="44" y="81"/>
                    </a:lnTo>
                    <a:lnTo>
                      <a:pt x="44" y="81"/>
                    </a:lnTo>
                    <a:lnTo>
                      <a:pt x="42" y="76"/>
                    </a:lnTo>
                    <a:lnTo>
                      <a:pt x="42" y="69"/>
                    </a:lnTo>
                    <a:lnTo>
                      <a:pt x="42" y="69"/>
                    </a:lnTo>
                    <a:lnTo>
                      <a:pt x="42" y="64"/>
                    </a:lnTo>
                    <a:lnTo>
                      <a:pt x="46" y="57"/>
                    </a:lnTo>
                    <a:lnTo>
                      <a:pt x="49" y="52"/>
                    </a:lnTo>
                    <a:lnTo>
                      <a:pt x="52" y="47"/>
                    </a:lnTo>
                    <a:lnTo>
                      <a:pt x="57" y="44"/>
                    </a:lnTo>
                    <a:lnTo>
                      <a:pt x="62" y="42"/>
                    </a:lnTo>
                    <a:lnTo>
                      <a:pt x="69" y="40"/>
                    </a:lnTo>
                    <a:lnTo>
                      <a:pt x="74" y="39"/>
                    </a:lnTo>
                    <a:lnTo>
                      <a:pt x="74" y="39"/>
                    </a:lnTo>
                    <a:lnTo>
                      <a:pt x="77" y="39"/>
                    </a:lnTo>
                    <a:lnTo>
                      <a:pt x="77" y="39"/>
                    </a:lnTo>
                    <a:lnTo>
                      <a:pt x="77" y="39"/>
                    </a:lnTo>
                    <a:close/>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8" name="Freeform 102"/>
              <p:cNvSpPr/>
              <p:nvPr>
                <p:custDataLst>
                  <p:tags r:id="rId110"/>
                </p:custDataLst>
              </p:nvPr>
            </p:nvSpPr>
            <p:spPr bwMode="auto">
              <a:xfrm>
                <a:off x="4238625" y="1820863"/>
                <a:ext cx="76200" cy="77788"/>
              </a:xfrm>
              <a:custGeom>
                <a:avLst/>
                <a:gdLst>
                  <a:gd name="T0" fmla="*/ 47 w 96"/>
                  <a:gd name="T1" fmla="*/ 20 h 97"/>
                  <a:gd name="T2" fmla="*/ 56 w 96"/>
                  <a:gd name="T3" fmla="*/ 6 h 97"/>
                  <a:gd name="T4" fmla="*/ 71 w 96"/>
                  <a:gd name="T5" fmla="*/ 0 h 97"/>
                  <a:gd name="T6" fmla="*/ 74 w 96"/>
                  <a:gd name="T7" fmla="*/ 0 h 97"/>
                  <a:gd name="T8" fmla="*/ 79 w 96"/>
                  <a:gd name="T9" fmla="*/ 1 h 97"/>
                  <a:gd name="T10" fmla="*/ 91 w 96"/>
                  <a:gd name="T11" fmla="*/ 8 h 97"/>
                  <a:gd name="T12" fmla="*/ 96 w 96"/>
                  <a:gd name="T13" fmla="*/ 21 h 97"/>
                  <a:gd name="T14" fmla="*/ 96 w 96"/>
                  <a:gd name="T15" fmla="*/ 26 h 97"/>
                  <a:gd name="T16" fmla="*/ 91 w 96"/>
                  <a:gd name="T17" fmla="*/ 42 h 97"/>
                  <a:gd name="T18" fmla="*/ 78 w 96"/>
                  <a:gd name="T19" fmla="*/ 50 h 97"/>
                  <a:gd name="T20" fmla="*/ 78 w 96"/>
                  <a:gd name="T21" fmla="*/ 55 h 97"/>
                  <a:gd name="T22" fmla="*/ 76 w 96"/>
                  <a:gd name="T23" fmla="*/ 62 h 97"/>
                  <a:gd name="T24" fmla="*/ 71 w 96"/>
                  <a:gd name="T25" fmla="*/ 73 h 97"/>
                  <a:gd name="T26" fmla="*/ 63 w 96"/>
                  <a:gd name="T27" fmla="*/ 80 h 97"/>
                  <a:gd name="T28" fmla="*/ 51 w 96"/>
                  <a:gd name="T29" fmla="*/ 85 h 97"/>
                  <a:gd name="T30" fmla="*/ 44 w 96"/>
                  <a:gd name="T31" fmla="*/ 85 h 97"/>
                  <a:gd name="T32" fmla="*/ 42 w 96"/>
                  <a:gd name="T33" fmla="*/ 85 h 97"/>
                  <a:gd name="T34" fmla="*/ 34 w 96"/>
                  <a:gd name="T35" fmla="*/ 84 h 97"/>
                  <a:gd name="T36" fmla="*/ 27 w 96"/>
                  <a:gd name="T37" fmla="*/ 94 h 97"/>
                  <a:gd name="T38" fmla="*/ 17 w 96"/>
                  <a:gd name="T39" fmla="*/ 97 h 97"/>
                  <a:gd name="T40" fmla="*/ 16 w 96"/>
                  <a:gd name="T41" fmla="*/ 97 h 97"/>
                  <a:gd name="T42" fmla="*/ 9 w 96"/>
                  <a:gd name="T43" fmla="*/ 95 h 97"/>
                  <a:gd name="T44" fmla="*/ 0 w 96"/>
                  <a:gd name="T45" fmla="*/ 85 h 97"/>
                  <a:gd name="T46" fmla="*/ 0 w 96"/>
                  <a:gd name="T47" fmla="*/ 78 h 97"/>
                  <a:gd name="T48" fmla="*/ 4 w 96"/>
                  <a:gd name="T49" fmla="*/ 68 h 97"/>
                  <a:gd name="T50" fmla="*/ 14 w 96"/>
                  <a:gd name="T51" fmla="*/ 62 h 97"/>
                  <a:gd name="T52" fmla="*/ 12 w 96"/>
                  <a:gd name="T53" fmla="*/ 57 h 97"/>
                  <a:gd name="T54" fmla="*/ 12 w 96"/>
                  <a:gd name="T55" fmla="*/ 50 h 97"/>
                  <a:gd name="T56" fmla="*/ 16 w 96"/>
                  <a:gd name="T57" fmla="*/ 38 h 97"/>
                  <a:gd name="T58" fmla="*/ 22 w 96"/>
                  <a:gd name="T59" fmla="*/ 28 h 97"/>
                  <a:gd name="T60" fmla="*/ 32 w 96"/>
                  <a:gd name="T61" fmla="*/ 23 h 97"/>
                  <a:gd name="T62" fmla="*/ 44 w 96"/>
                  <a:gd name="T63" fmla="*/ 20 h 97"/>
                  <a:gd name="T64" fmla="*/ 47 w 96"/>
                  <a:gd name="T65" fmla="*/ 20 h 97"/>
                  <a:gd name="T66" fmla="*/ 47 w 96"/>
                  <a:gd name="T67"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7" y="20"/>
                    </a:moveTo>
                    <a:lnTo>
                      <a:pt x="47" y="20"/>
                    </a:lnTo>
                    <a:lnTo>
                      <a:pt x="51" y="13"/>
                    </a:lnTo>
                    <a:lnTo>
                      <a:pt x="56" y="6"/>
                    </a:lnTo>
                    <a:lnTo>
                      <a:pt x="63" y="1"/>
                    </a:lnTo>
                    <a:lnTo>
                      <a:pt x="71" y="0"/>
                    </a:lnTo>
                    <a:lnTo>
                      <a:pt x="71" y="0"/>
                    </a:lnTo>
                    <a:lnTo>
                      <a:pt x="74" y="0"/>
                    </a:lnTo>
                    <a:lnTo>
                      <a:pt x="74" y="0"/>
                    </a:lnTo>
                    <a:lnTo>
                      <a:pt x="79" y="1"/>
                    </a:lnTo>
                    <a:lnTo>
                      <a:pt x="83" y="3"/>
                    </a:lnTo>
                    <a:lnTo>
                      <a:pt x="91" y="8"/>
                    </a:lnTo>
                    <a:lnTo>
                      <a:pt x="96" y="16"/>
                    </a:lnTo>
                    <a:lnTo>
                      <a:pt x="96" y="21"/>
                    </a:lnTo>
                    <a:lnTo>
                      <a:pt x="96" y="26"/>
                    </a:lnTo>
                    <a:lnTo>
                      <a:pt x="96" y="26"/>
                    </a:lnTo>
                    <a:lnTo>
                      <a:pt x="94" y="35"/>
                    </a:lnTo>
                    <a:lnTo>
                      <a:pt x="91" y="42"/>
                    </a:lnTo>
                    <a:lnTo>
                      <a:pt x="84" y="47"/>
                    </a:lnTo>
                    <a:lnTo>
                      <a:pt x="78" y="50"/>
                    </a:lnTo>
                    <a:lnTo>
                      <a:pt x="78" y="50"/>
                    </a:lnTo>
                    <a:lnTo>
                      <a:pt x="78" y="55"/>
                    </a:lnTo>
                    <a:lnTo>
                      <a:pt x="78" y="55"/>
                    </a:lnTo>
                    <a:lnTo>
                      <a:pt x="76" y="62"/>
                    </a:lnTo>
                    <a:lnTo>
                      <a:pt x="74" y="67"/>
                    </a:lnTo>
                    <a:lnTo>
                      <a:pt x="71" y="73"/>
                    </a:lnTo>
                    <a:lnTo>
                      <a:pt x="66" y="77"/>
                    </a:lnTo>
                    <a:lnTo>
                      <a:pt x="63" y="80"/>
                    </a:lnTo>
                    <a:lnTo>
                      <a:pt x="56" y="84"/>
                    </a:lnTo>
                    <a:lnTo>
                      <a:pt x="51" y="85"/>
                    </a:lnTo>
                    <a:lnTo>
                      <a:pt x="44" y="85"/>
                    </a:lnTo>
                    <a:lnTo>
                      <a:pt x="44" y="85"/>
                    </a:lnTo>
                    <a:lnTo>
                      <a:pt x="42" y="85"/>
                    </a:lnTo>
                    <a:lnTo>
                      <a:pt x="42" y="85"/>
                    </a:lnTo>
                    <a:lnTo>
                      <a:pt x="34" y="84"/>
                    </a:lnTo>
                    <a:lnTo>
                      <a:pt x="34" y="84"/>
                    </a:lnTo>
                    <a:lnTo>
                      <a:pt x="32" y="89"/>
                    </a:lnTo>
                    <a:lnTo>
                      <a:pt x="27" y="94"/>
                    </a:lnTo>
                    <a:lnTo>
                      <a:pt x="24" y="97"/>
                    </a:lnTo>
                    <a:lnTo>
                      <a:pt x="17" y="97"/>
                    </a:lnTo>
                    <a:lnTo>
                      <a:pt x="17" y="97"/>
                    </a:lnTo>
                    <a:lnTo>
                      <a:pt x="16" y="97"/>
                    </a:lnTo>
                    <a:lnTo>
                      <a:pt x="16" y="97"/>
                    </a:lnTo>
                    <a:lnTo>
                      <a:pt x="9" y="95"/>
                    </a:lnTo>
                    <a:lnTo>
                      <a:pt x="4" y="90"/>
                    </a:lnTo>
                    <a:lnTo>
                      <a:pt x="0" y="85"/>
                    </a:lnTo>
                    <a:lnTo>
                      <a:pt x="0" y="78"/>
                    </a:lnTo>
                    <a:lnTo>
                      <a:pt x="0" y="78"/>
                    </a:lnTo>
                    <a:lnTo>
                      <a:pt x="0" y="72"/>
                    </a:lnTo>
                    <a:lnTo>
                      <a:pt x="4" y="68"/>
                    </a:lnTo>
                    <a:lnTo>
                      <a:pt x="9" y="65"/>
                    </a:lnTo>
                    <a:lnTo>
                      <a:pt x="14" y="62"/>
                    </a:lnTo>
                    <a:lnTo>
                      <a:pt x="14" y="62"/>
                    </a:lnTo>
                    <a:lnTo>
                      <a:pt x="12" y="57"/>
                    </a:lnTo>
                    <a:lnTo>
                      <a:pt x="12" y="50"/>
                    </a:lnTo>
                    <a:lnTo>
                      <a:pt x="12" y="50"/>
                    </a:lnTo>
                    <a:lnTo>
                      <a:pt x="12" y="45"/>
                    </a:lnTo>
                    <a:lnTo>
                      <a:pt x="16" y="38"/>
                    </a:lnTo>
                    <a:lnTo>
                      <a:pt x="19" y="33"/>
                    </a:lnTo>
                    <a:lnTo>
                      <a:pt x="22" y="28"/>
                    </a:lnTo>
                    <a:lnTo>
                      <a:pt x="27" y="25"/>
                    </a:lnTo>
                    <a:lnTo>
                      <a:pt x="32" y="23"/>
                    </a:lnTo>
                    <a:lnTo>
                      <a:pt x="39" y="21"/>
                    </a:lnTo>
                    <a:lnTo>
                      <a:pt x="44" y="20"/>
                    </a:lnTo>
                    <a:lnTo>
                      <a:pt x="44" y="20"/>
                    </a:lnTo>
                    <a:lnTo>
                      <a:pt x="47" y="20"/>
                    </a:lnTo>
                    <a:lnTo>
                      <a:pt x="47" y="20"/>
                    </a:lnTo>
                    <a:lnTo>
                      <a:pt x="47" y="2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9" name="Freeform 103"/>
              <p:cNvSpPr/>
              <p:nvPr>
                <p:custDataLst>
                  <p:tags r:id="rId111"/>
                </p:custDataLst>
              </p:nvPr>
            </p:nvSpPr>
            <p:spPr bwMode="auto">
              <a:xfrm>
                <a:off x="4214813" y="1806575"/>
                <a:ext cx="117475" cy="115888"/>
              </a:xfrm>
              <a:custGeom>
                <a:avLst/>
                <a:gdLst>
                  <a:gd name="T0" fmla="*/ 59 w 148"/>
                  <a:gd name="T1" fmla="*/ 0 h 146"/>
                  <a:gd name="T2" fmla="*/ 59 w 148"/>
                  <a:gd name="T3" fmla="*/ 0 h 146"/>
                  <a:gd name="T4" fmla="*/ 54 w 148"/>
                  <a:gd name="T5" fmla="*/ 0 h 146"/>
                  <a:gd name="T6" fmla="*/ 54 w 148"/>
                  <a:gd name="T7" fmla="*/ 0 h 146"/>
                  <a:gd name="T8" fmla="*/ 44 w 148"/>
                  <a:gd name="T9" fmla="*/ 5 h 146"/>
                  <a:gd name="T10" fmla="*/ 34 w 148"/>
                  <a:gd name="T11" fmla="*/ 10 h 146"/>
                  <a:gd name="T12" fmla="*/ 25 w 148"/>
                  <a:gd name="T13" fmla="*/ 17 h 146"/>
                  <a:gd name="T14" fmla="*/ 17 w 148"/>
                  <a:gd name="T15" fmla="*/ 25 h 146"/>
                  <a:gd name="T16" fmla="*/ 12 w 148"/>
                  <a:gd name="T17" fmla="*/ 34 h 146"/>
                  <a:gd name="T18" fmla="*/ 7 w 148"/>
                  <a:gd name="T19" fmla="*/ 44 h 146"/>
                  <a:gd name="T20" fmla="*/ 2 w 148"/>
                  <a:gd name="T21" fmla="*/ 54 h 146"/>
                  <a:gd name="T22" fmla="*/ 0 w 148"/>
                  <a:gd name="T23" fmla="*/ 66 h 146"/>
                  <a:gd name="T24" fmla="*/ 0 w 148"/>
                  <a:gd name="T25" fmla="*/ 66 h 146"/>
                  <a:gd name="T26" fmla="*/ 0 w 148"/>
                  <a:gd name="T27" fmla="*/ 81 h 146"/>
                  <a:gd name="T28" fmla="*/ 4 w 148"/>
                  <a:gd name="T29" fmla="*/ 96 h 146"/>
                  <a:gd name="T30" fmla="*/ 10 w 148"/>
                  <a:gd name="T31" fmla="*/ 108 h 146"/>
                  <a:gd name="T32" fmla="*/ 19 w 148"/>
                  <a:gd name="T33" fmla="*/ 119 h 146"/>
                  <a:gd name="T34" fmla="*/ 29 w 148"/>
                  <a:gd name="T35" fmla="*/ 129 h 146"/>
                  <a:gd name="T36" fmla="*/ 41 w 148"/>
                  <a:gd name="T37" fmla="*/ 138 h 146"/>
                  <a:gd name="T38" fmla="*/ 54 w 148"/>
                  <a:gd name="T39" fmla="*/ 143 h 146"/>
                  <a:gd name="T40" fmla="*/ 69 w 148"/>
                  <a:gd name="T41" fmla="*/ 146 h 146"/>
                  <a:gd name="T42" fmla="*/ 69 w 148"/>
                  <a:gd name="T43" fmla="*/ 146 h 146"/>
                  <a:gd name="T44" fmla="*/ 74 w 148"/>
                  <a:gd name="T45" fmla="*/ 146 h 146"/>
                  <a:gd name="T46" fmla="*/ 74 w 148"/>
                  <a:gd name="T47" fmla="*/ 146 h 146"/>
                  <a:gd name="T48" fmla="*/ 89 w 148"/>
                  <a:gd name="T49" fmla="*/ 144 h 146"/>
                  <a:gd name="T50" fmla="*/ 101 w 148"/>
                  <a:gd name="T51" fmla="*/ 141 h 146"/>
                  <a:gd name="T52" fmla="*/ 114 w 148"/>
                  <a:gd name="T53" fmla="*/ 134 h 146"/>
                  <a:gd name="T54" fmla="*/ 124 w 148"/>
                  <a:gd name="T55" fmla="*/ 126 h 146"/>
                  <a:gd name="T56" fmla="*/ 133 w 148"/>
                  <a:gd name="T57" fmla="*/ 116 h 146"/>
                  <a:gd name="T58" fmla="*/ 141 w 148"/>
                  <a:gd name="T59" fmla="*/ 104 h 146"/>
                  <a:gd name="T60" fmla="*/ 146 w 148"/>
                  <a:gd name="T61" fmla="*/ 92 h 146"/>
                  <a:gd name="T62" fmla="*/ 148 w 148"/>
                  <a:gd name="T63" fmla="*/ 77 h 146"/>
                  <a:gd name="T64" fmla="*/ 148 w 148"/>
                  <a:gd name="T65" fmla="*/ 77 h 146"/>
                  <a:gd name="T66" fmla="*/ 148 w 148"/>
                  <a:gd name="T67" fmla="*/ 64 h 146"/>
                  <a:gd name="T68" fmla="*/ 145 w 148"/>
                  <a:gd name="T69" fmla="*/ 51 h 146"/>
                  <a:gd name="T70" fmla="*/ 141 w 148"/>
                  <a:gd name="T71" fmla="*/ 39 h 146"/>
                  <a:gd name="T72" fmla="*/ 133 w 148"/>
                  <a:gd name="T73" fmla="*/ 27 h 146"/>
                  <a:gd name="T74" fmla="*/ 124 w 148"/>
                  <a:gd name="T75" fmla="*/ 19 h 146"/>
                  <a:gd name="T76" fmla="*/ 114 w 148"/>
                  <a:gd name="T77" fmla="*/ 10 h 146"/>
                  <a:gd name="T78" fmla="*/ 103 w 148"/>
                  <a:gd name="T79" fmla="*/ 4 h 146"/>
                  <a:gd name="T80" fmla="*/ 89 w 148"/>
                  <a:gd name="T81" fmla="*/ 0 h 146"/>
                  <a:gd name="T82" fmla="*/ 59 w 148"/>
                  <a:gd name="T8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46">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0" name="Freeform 104"/>
              <p:cNvSpPr/>
              <p:nvPr>
                <p:custDataLst>
                  <p:tags r:id="rId112"/>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1" name="Freeform 105"/>
              <p:cNvSpPr/>
              <p:nvPr>
                <p:custDataLst>
                  <p:tags r:id="rId113"/>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2" name="Freeform 106"/>
              <p:cNvSpPr/>
              <p:nvPr>
                <p:custDataLst>
                  <p:tags r:id="rId114"/>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3" name="Freeform 107"/>
              <p:cNvSpPr/>
              <p:nvPr>
                <p:custDataLst>
                  <p:tags r:id="rId115"/>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4" name="Freeform 108"/>
              <p:cNvSpPr/>
              <p:nvPr>
                <p:custDataLst>
                  <p:tags r:id="rId116"/>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5" name="Freeform 109"/>
              <p:cNvSpPr/>
              <p:nvPr>
                <p:custDataLst>
                  <p:tags r:id="rId117"/>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6" name="Freeform 110"/>
              <p:cNvSpPr/>
              <p:nvPr>
                <p:custDataLst>
                  <p:tags r:id="rId118"/>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7" name="Freeform 111"/>
              <p:cNvSpPr/>
              <p:nvPr>
                <p:custDataLst>
                  <p:tags r:id="rId119"/>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8" name="Freeform 112"/>
              <p:cNvSpPr>
                <a:spLocks noEditPoints="1"/>
              </p:cNvSpPr>
              <p:nvPr>
                <p:custDataLst>
                  <p:tags r:id="rId120"/>
                </p:custDataLst>
              </p:nvPr>
            </p:nvSpPr>
            <p:spPr bwMode="auto">
              <a:xfrm>
                <a:off x="4151313" y="1797050"/>
                <a:ext cx="322263" cy="250825"/>
              </a:xfrm>
              <a:custGeom>
                <a:avLst/>
                <a:gdLst>
                  <a:gd name="T0" fmla="*/ 0 w 406"/>
                  <a:gd name="T1" fmla="*/ 143 h 316"/>
                  <a:gd name="T2" fmla="*/ 6 w 406"/>
                  <a:gd name="T3" fmla="*/ 195 h 316"/>
                  <a:gd name="T4" fmla="*/ 27 w 406"/>
                  <a:gd name="T5" fmla="*/ 240 h 316"/>
                  <a:gd name="T6" fmla="*/ 58 w 406"/>
                  <a:gd name="T7" fmla="*/ 276 h 316"/>
                  <a:gd name="T8" fmla="*/ 97 w 406"/>
                  <a:gd name="T9" fmla="*/ 302 h 316"/>
                  <a:gd name="T10" fmla="*/ 142 w 406"/>
                  <a:gd name="T11" fmla="*/ 314 h 316"/>
                  <a:gd name="T12" fmla="*/ 278 w 406"/>
                  <a:gd name="T13" fmla="*/ 316 h 316"/>
                  <a:gd name="T14" fmla="*/ 315 w 406"/>
                  <a:gd name="T15" fmla="*/ 309 h 316"/>
                  <a:gd name="T16" fmla="*/ 349 w 406"/>
                  <a:gd name="T17" fmla="*/ 292 h 316"/>
                  <a:gd name="T18" fmla="*/ 376 w 406"/>
                  <a:gd name="T19" fmla="*/ 266 h 316"/>
                  <a:gd name="T20" fmla="*/ 396 w 406"/>
                  <a:gd name="T21" fmla="*/ 232 h 316"/>
                  <a:gd name="T22" fmla="*/ 404 w 406"/>
                  <a:gd name="T23" fmla="*/ 192 h 316"/>
                  <a:gd name="T24" fmla="*/ 406 w 406"/>
                  <a:gd name="T25" fmla="*/ 120 h 316"/>
                  <a:gd name="T26" fmla="*/ 401 w 406"/>
                  <a:gd name="T27" fmla="*/ 84 h 316"/>
                  <a:gd name="T28" fmla="*/ 387 w 406"/>
                  <a:gd name="T29" fmla="*/ 54 h 316"/>
                  <a:gd name="T30" fmla="*/ 366 w 406"/>
                  <a:gd name="T31" fmla="*/ 27 h 316"/>
                  <a:gd name="T32" fmla="*/ 339 w 406"/>
                  <a:gd name="T33" fmla="*/ 11 h 316"/>
                  <a:gd name="T34" fmla="*/ 307 w 406"/>
                  <a:gd name="T35" fmla="*/ 0 h 316"/>
                  <a:gd name="T36" fmla="*/ 131 w 406"/>
                  <a:gd name="T37" fmla="*/ 0 h 316"/>
                  <a:gd name="T38" fmla="*/ 92 w 406"/>
                  <a:gd name="T39" fmla="*/ 7 h 316"/>
                  <a:gd name="T40" fmla="*/ 58 w 406"/>
                  <a:gd name="T41" fmla="*/ 24 h 316"/>
                  <a:gd name="T42" fmla="*/ 30 w 406"/>
                  <a:gd name="T43" fmla="*/ 52 h 316"/>
                  <a:gd name="T44" fmla="*/ 10 w 406"/>
                  <a:gd name="T45" fmla="*/ 86 h 316"/>
                  <a:gd name="T46" fmla="*/ 1 w 406"/>
                  <a:gd name="T47" fmla="*/ 128 h 316"/>
                  <a:gd name="T48" fmla="*/ 23 w 406"/>
                  <a:gd name="T49" fmla="*/ 141 h 316"/>
                  <a:gd name="T50" fmla="*/ 25 w 406"/>
                  <a:gd name="T51" fmla="*/ 118 h 316"/>
                  <a:gd name="T52" fmla="*/ 37 w 406"/>
                  <a:gd name="T53" fmla="*/ 86 h 316"/>
                  <a:gd name="T54" fmla="*/ 55 w 406"/>
                  <a:gd name="T55" fmla="*/ 59 h 316"/>
                  <a:gd name="T56" fmla="*/ 80 w 406"/>
                  <a:gd name="T57" fmla="*/ 39 h 316"/>
                  <a:gd name="T58" fmla="*/ 109 w 406"/>
                  <a:gd name="T59" fmla="*/ 27 h 316"/>
                  <a:gd name="T60" fmla="*/ 295 w 406"/>
                  <a:gd name="T61" fmla="*/ 26 h 316"/>
                  <a:gd name="T62" fmla="*/ 329 w 406"/>
                  <a:gd name="T63" fmla="*/ 32 h 316"/>
                  <a:gd name="T64" fmla="*/ 367 w 406"/>
                  <a:gd name="T65" fmla="*/ 68 h 316"/>
                  <a:gd name="T66" fmla="*/ 382 w 406"/>
                  <a:gd name="T67" fmla="*/ 120 h 316"/>
                  <a:gd name="T68" fmla="*/ 382 w 406"/>
                  <a:gd name="T69" fmla="*/ 190 h 316"/>
                  <a:gd name="T70" fmla="*/ 374 w 406"/>
                  <a:gd name="T71" fmla="*/ 222 h 316"/>
                  <a:gd name="T72" fmla="*/ 337 w 406"/>
                  <a:gd name="T73" fmla="*/ 272 h 316"/>
                  <a:gd name="T74" fmla="*/ 308 w 406"/>
                  <a:gd name="T75" fmla="*/ 286 h 316"/>
                  <a:gd name="T76" fmla="*/ 278 w 406"/>
                  <a:gd name="T77" fmla="*/ 291 h 316"/>
                  <a:gd name="T78" fmla="*/ 146 w 406"/>
                  <a:gd name="T79" fmla="*/ 291 h 316"/>
                  <a:gd name="T80" fmla="*/ 105 w 406"/>
                  <a:gd name="T81" fmla="*/ 279 h 316"/>
                  <a:gd name="T82" fmla="*/ 72 w 406"/>
                  <a:gd name="T83" fmla="*/ 257 h 316"/>
                  <a:gd name="T84" fmla="*/ 47 w 406"/>
                  <a:gd name="T85" fmla="*/ 225 h 316"/>
                  <a:gd name="T86" fmla="*/ 28 w 406"/>
                  <a:gd name="T87" fmla="*/ 187 h 316"/>
                  <a:gd name="T88" fmla="*/ 23 w 406"/>
                  <a:gd name="T89"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0" y="141"/>
                    </a:moveTo>
                    <a:lnTo>
                      <a:pt x="0" y="143"/>
                    </a:lnTo>
                    <a:lnTo>
                      <a:pt x="0" y="143"/>
                    </a:lnTo>
                    <a:lnTo>
                      <a:pt x="1" y="161"/>
                    </a:lnTo>
                    <a:lnTo>
                      <a:pt x="3" y="178"/>
                    </a:lnTo>
                    <a:lnTo>
                      <a:pt x="6" y="195"/>
                    </a:lnTo>
                    <a:lnTo>
                      <a:pt x="13" y="210"/>
                    </a:lnTo>
                    <a:lnTo>
                      <a:pt x="20" y="225"/>
                    </a:lnTo>
                    <a:lnTo>
                      <a:pt x="27" y="240"/>
                    </a:lnTo>
                    <a:lnTo>
                      <a:pt x="37" y="254"/>
                    </a:lnTo>
                    <a:lnTo>
                      <a:pt x="47" y="266"/>
                    </a:lnTo>
                    <a:lnTo>
                      <a:pt x="58" y="276"/>
                    </a:lnTo>
                    <a:lnTo>
                      <a:pt x="70" y="286"/>
                    </a:lnTo>
                    <a:lnTo>
                      <a:pt x="84" y="296"/>
                    </a:lnTo>
                    <a:lnTo>
                      <a:pt x="97" y="302"/>
                    </a:lnTo>
                    <a:lnTo>
                      <a:pt x="112" y="307"/>
                    </a:lnTo>
                    <a:lnTo>
                      <a:pt x="127" y="312"/>
                    </a:lnTo>
                    <a:lnTo>
                      <a:pt x="142" y="314"/>
                    </a:lnTo>
                    <a:lnTo>
                      <a:pt x="159" y="316"/>
                    </a:lnTo>
                    <a:lnTo>
                      <a:pt x="278" y="316"/>
                    </a:lnTo>
                    <a:lnTo>
                      <a:pt x="278" y="316"/>
                    </a:lnTo>
                    <a:lnTo>
                      <a:pt x="292" y="316"/>
                    </a:lnTo>
                    <a:lnTo>
                      <a:pt x="303" y="312"/>
                    </a:lnTo>
                    <a:lnTo>
                      <a:pt x="315" y="309"/>
                    </a:lnTo>
                    <a:lnTo>
                      <a:pt x="327" y="306"/>
                    </a:lnTo>
                    <a:lnTo>
                      <a:pt x="339" y="299"/>
                    </a:lnTo>
                    <a:lnTo>
                      <a:pt x="349" y="292"/>
                    </a:lnTo>
                    <a:lnTo>
                      <a:pt x="359" y="284"/>
                    </a:lnTo>
                    <a:lnTo>
                      <a:pt x="369" y="276"/>
                    </a:lnTo>
                    <a:lnTo>
                      <a:pt x="376" y="266"/>
                    </a:lnTo>
                    <a:lnTo>
                      <a:pt x="384" y="255"/>
                    </a:lnTo>
                    <a:lnTo>
                      <a:pt x="391" y="244"/>
                    </a:lnTo>
                    <a:lnTo>
                      <a:pt x="396" y="232"/>
                    </a:lnTo>
                    <a:lnTo>
                      <a:pt x="399" y="219"/>
                    </a:lnTo>
                    <a:lnTo>
                      <a:pt x="402" y="207"/>
                    </a:lnTo>
                    <a:lnTo>
                      <a:pt x="404" y="192"/>
                    </a:lnTo>
                    <a:lnTo>
                      <a:pt x="406" y="178"/>
                    </a:lnTo>
                    <a:lnTo>
                      <a:pt x="406" y="120"/>
                    </a:lnTo>
                    <a:lnTo>
                      <a:pt x="406" y="120"/>
                    </a:lnTo>
                    <a:lnTo>
                      <a:pt x="406" y="108"/>
                    </a:lnTo>
                    <a:lnTo>
                      <a:pt x="404" y="96"/>
                    </a:lnTo>
                    <a:lnTo>
                      <a:pt x="401" y="84"/>
                    </a:lnTo>
                    <a:lnTo>
                      <a:pt x="397" y="74"/>
                    </a:lnTo>
                    <a:lnTo>
                      <a:pt x="392" y="63"/>
                    </a:lnTo>
                    <a:lnTo>
                      <a:pt x="387" y="54"/>
                    </a:lnTo>
                    <a:lnTo>
                      <a:pt x="381" y="44"/>
                    </a:lnTo>
                    <a:lnTo>
                      <a:pt x="374" y="36"/>
                    </a:lnTo>
                    <a:lnTo>
                      <a:pt x="366" y="27"/>
                    </a:lnTo>
                    <a:lnTo>
                      <a:pt x="357" y="21"/>
                    </a:lnTo>
                    <a:lnTo>
                      <a:pt x="347" y="16"/>
                    </a:lnTo>
                    <a:lnTo>
                      <a:pt x="339" y="11"/>
                    </a:lnTo>
                    <a:lnTo>
                      <a:pt x="329" y="5"/>
                    </a:lnTo>
                    <a:lnTo>
                      <a:pt x="317" y="4"/>
                    </a:lnTo>
                    <a:lnTo>
                      <a:pt x="307" y="0"/>
                    </a:lnTo>
                    <a:lnTo>
                      <a:pt x="295" y="0"/>
                    </a:lnTo>
                    <a:lnTo>
                      <a:pt x="131" y="0"/>
                    </a:lnTo>
                    <a:lnTo>
                      <a:pt x="131" y="0"/>
                    </a:lnTo>
                    <a:lnTo>
                      <a:pt x="117" y="0"/>
                    </a:lnTo>
                    <a:lnTo>
                      <a:pt x="104" y="4"/>
                    </a:lnTo>
                    <a:lnTo>
                      <a:pt x="92" y="7"/>
                    </a:lnTo>
                    <a:lnTo>
                      <a:pt x="80" y="12"/>
                    </a:lnTo>
                    <a:lnTo>
                      <a:pt x="69" y="17"/>
                    </a:lnTo>
                    <a:lnTo>
                      <a:pt x="58" y="24"/>
                    </a:lnTo>
                    <a:lnTo>
                      <a:pt x="48" y="32"/>
                    </a:lnTo>
                    <a:lnTo>
                      <a:pt x="38" y="42"/>
                    </a:lnTo>
                    <a:lnTo>
                      <a:pt x="30" y="52"/>
                    </a:lnTo>
                    <a:lnTo>
                      <a:pt x="23" y="63"/>
                    </a:lnTo>
                    <a:lnTo>
                      <a:pt x="16" y="74"/>
                    </a:lnTo>
                    <a:lnTo>
                      <a:pt x="10" y="86"/>
                    </a:lnTo>
                    <a:lnTo>
                      <a:pt x="6" y="99"/>
                    </a:lnTo>
                    <a:lnTo>
                      <a:pt x="3" y="113"/>
                    </a:lnTo>
                    <a:lnTo>
                      <a:pt x="1" y="128"/>
                    </a:lnTo>
                    <a:lnTo>
                      <a:pt x="0" y="141"/>
                    </a:lnTo>
                    <a:lnTo>
                      <a:pt x="0" y="141"/>
                    </a:lnTo>
                    <a:close/>
                    <a:moveTo>
                      <a:pt x="23" y="141"/>
                    </a:moveTo>
                    <a:lnTo>
                      <a:pt x="23" y="141"/>
                    </a:lnTo>
                    <a:lnTo>
                      <a:pt x="23" y="130"/>
                    </a:lnTo>
                    <a:lnTo>
                      <a:pt x="25" y="118"/>
                    </a:lnTo>
                    <a:lnTo>
                      <a:pt x="28" y="108"/>
                    </a:lnTo>
                    <a:lnTo>
                      <a:pt x="32" y="96"/>
                    </a:lnTo>
                    <a:lnTo>
                      <a:pt x="37" y="86"/>
                    </a:lnTo>
                    <a:lnTo>
                      <a:pt x="42" y="76"/>
                    </a:lnTo>
                    <a:lnTo>
                      <a:pt x="48" y="68"/>
                    </a:lnTo>
                    <a:lnTo>
                      <a:pt x="55" y="59"/>
                    </a:lnTo>
                    <a:lnTo>
                      <a:pt x="62" y="52"/>
                    </a:lnTo>
                    <a:lnTo>
                      <a:pt x="70" y="46"/>
                    </a:lnTo>
                    <a:lnTo>
                      <a:pt x="80" y="39"/>
                    </a:lnTo>
                    <a:lnTo>
                      <a:pt x="89" y="34"/>
                    </a:lnTo>
                    <a:lnTo>
                      <a:pt x="99" y="31"/>
                    </a:lnTo>
                    <a:lnTo>
                      <a:pt x="109" y="27"/>
                    </a:lnTo>
                    <a:lnTo>
                      <a:pt x="121" y="26"/>
                    </a:lnTo>
                    <a:lnTo>
                      <a:pt x="131" y="26"/>
                    </a:lnTo>
                    <a:lnTo>
                      <a:pt x="295" y="26"/>
                    </a:lnTo>
                    <a:lnTo>
                      <a:pt x="295" y="26"/>
                    </a:lnTo>
                    <a:lnTo>
                      <a:pt x="312" y="27"/>
                    </a:lnTo>
                    <a:lnTo>
                      <a:pt x="329" y="32"/>
                    </a:lnTo>
                    <a:lnTo>
                      <a:pt x="344" y="42"/>
                    </a:lnTo>
                    <a:lnTo>
                      <a:pt x="357" y="52"/>
                    </a:lnTo>
                    <a:lnTo>
                      <a:pt x="367" y="68"/>
                    </a:lnTo>
                    <a:lnTo>
                      <a:pt x="376" y="83"/>
                    </a:lnTo>
                    <a:lnTo>
                      <a:pt x="381" y="101"/>
                    </a:lnTo>
                    <a:lnTo>
                      <a:pt x="382" y="120"/>
                    </a:lnTo>
                    <a:lnTo>
                      <a:pt x="382" y="178"/>
                    </a:lnTo>
                    <a:lnTo>
                      <a:pt x="382" y="178"/>
                    </a:lnTo>
                    <a:lnTo>
                      <a:pt x="382" y="190"/>
                    </a:lnTo>
                    <a:lnTo>
                      <a:pt x="381" y="202"/>
                    </a:lnTo>
                    <a:lnTo>
                      <a:pt x="377" y="212"/>
                    </a:lnTo>
                    <a:lnTo>
                      <a:pt x="374" y="222"/>
                    </a:lnTo>
                    <a:lnTo>
                      <a:pt x="366" y="242"/>
                    </a:lnTo>
                    <a:lnTo>
                      <a:pt x="352" y="259"/>
                    </a:lnTo>
                    <a:lnTo>
                      <a:pt x="337" y="272"/>
                    </a:lnTo>
                    <a:lnTo>
                      <a:pt x="327" y="277"/>
                    </a:lnTo>
                    <a:lnTo>
                      <a:pt x="319" y="282"/>
                    </a:lnTo>
                    <a:lnTo>
                      <a:pt x="308" y="286"/>
                    </a:lnTo>
                    <a:lnTo>
                      <a:pt x="298" y="289"/>
                    </a:lnTo>
                    <a:lnTo>
                      <a:pt x="288" y="291"/>
                    </a:lnTo>
                    <a:lnTo>
                      <a:pt x="278" y="291"/>
                    </a:lnTo>
                    <a:lnTo>
                      <a:pt x="159" y="291"/>
                    </a:lnTo>
                    <a:lnTo>
                      <a:pt x="159" y="291"/>
                    </a:lnTo>
                    <a:lnTo>
                      <a:pt x="146" y="291"/>
                    </a:lnTo>
                    <a:lnTo>
                      <a:pt x="132" y="287"/>
                    </a:lnTo>
                    <a:lnTo>
                      <a:pt x="119" y="284"/>
                    </a:lnTo>
                    <a:lnTo>
                      <a:pt x="105" y="279"/>
                    </a:lnTo>
                    <a:lnTo>
                      <a:pt x="94" y="274"/>
                    </a:lnTo>
                    <a:lnTo>
                      <a:pt x="84" y="266"/>
                    </a:lnTo>
                    <a:lnTo>
                      <a:pt x="72" y="257"/>
                    </a:lnTo>
                    <a:lnTo>
                      <a:pt x="63" y="247"/>
                    </a:lnTo>
                    <a:lnTo>
                      <a:pt x="53" y="237"/>
                    </a:lnTo>
                    <a:lnTo>
                      <a:pt x="47" y="225"/>
                    </a:lnTo>
                    <a:lnTo>
                      <a:pt x="40" y="213"/>
                    </a:lnTo>
                    <a:lnTo>
                      <a:pt x="33" y="200"/>
                    </a:lnTo>
                    <a:lnTo>
                      <a:pt x="28" y="187"/>
                    </a:lnTo>
                    <a:lnTo>
                      <a:pt x="25" y="173"/>
                    </a:lnTo>
                    <a:lnTo>
                      <a:pt x="23" y="158"/>
                    </a:lnTo>
                    <a:lnTo>
                      <a:pt x="23" y="143"/>
                    </a:lnTo>
                    <a:lnTo>
                      <a:pt x="23" y="141"/>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9" name="Freeform 113"/>
              <p:cNvSpPr/>
              <p:nvPr>
                <p:custDataLst>
                  <p:tags r:id="rId121"/>
                </p:custDataLst>
              </p:nvPr>
            </p:nvSpPr>
            <p:spPr bwMode="auto">
              <a:xfrm>
                <a:off x="4462463" y="1874838"/>
                <a:ext cx="166688" cy="36513"/>
              </a:xfrm>
              <a:custGeom>
                <a:avLst/>
                <a:gdLst>
                  <a:gd name="T0" fmla="*/ 0 w 210"/>
                  <a:gd name="T1" fmla="*/ 45 h 47"/>
                  <a:gd name="T2" fmla="*/ 188 w 210"/>
                  <a:gd name="T3" fmla="*/ 47 h 47"/>
                  <a:gd name="T4" fmla="*/ 188 w 210"/>
                  <a:gd name="T5" fmla="*/ 47 h 47"/>
                  <a:gd name="T6" fmla="*/ 197 w 210"/>
                  <a:gd name="T7" fmla="*/ 45 h 47"/>
                  <a:gd name="T8" fmla="*/ 203 w 210"/>
                  <a:gd name="T9" fmla="*/ 40 h 47"/>
                  <a:gd name="T10" fmla="*/ 208 w 210"/>
                  <a:gd name="T11" fmla="*/ 33 h 47"/>
                  <a:gd name="T12" fmla="*/ 210 w 210"/>
                  <a:gd name="T13" fmla="*/ 25 h 47"/>
                  <a:gd name="T14" fmla="*/ 210 w 210"/>
                  <a:gd name="T15" fmla="*/ 23 h 47"/>
                  <a:gd name="T16" fmla="*/ 210 w 210"/>
                  <a:gd name="T17" fmla="*/ 23 h 47"/>
                  <a:gd name="T18" fmla="*/ 208 w 210"/>
                  <a:gd name="T19" fmla="*/ 15 h 47"/>
                  <a:gd name="T20" fmla="*/ 203 w 210"/>
                  <a:gd name="T21" fmla="*/ 6 h 47"/>
                  <a:gd name="T22" fmla="*/ 197 w 210"/>
                  <a:gd name="T23" fmla="*/ 3 h 47"/>
                  <a:gd name="T24" fmla="*/ 188 w 210"/>
                  <a:gd name="T25" fmla="*/ 1 h 47"/>
                  <a:gd name="T26" fmla="*/ 0 w 210"/>
                  <a:gd name="T27" fmla="*/ 0 h 47"/>
                  <a:gd name="T28" fmla="*/ 0 w 210"/>
                  <a:gd name="T29"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47">
                    <a:moveTo>
                      <a:pt x="0" y="45"/>
                    </a:moveTo>
                    <a:lnTo>
                      <a:pt x="188" y="47"/>
                    </a:lnTo>
                    <a:lnTo>
                      <a:pt x="188" y="47"/>
                    </a:lnTo>
                    <a:lnTo>
                      <a:pt x="197" y="45"/>
                    </a:lnTo>
                    <a:lnTo>
                      <a:pt x="203" y="40"/>
                    </a:lnTo>
                    <a:lnTo>
                      <a:pt x="208" y="33"/>
                    </a:lnTo>
                    <a:lnTo>
                      <a:pt x="210" y="25"/>
                    </a:lnTo>
                    <a:lnTo>
                      <a:pt x="210" y="23"/>
                    </a:lnTo>
                    <a:lnTo>
                      <a:pt x="210" y="23"/>
                    </a:lnTo>
                    <a:lnTo>
                      <a:pt x="208" y="15"/>
                    </a:lnTo>
                    <a:lnTo>
                      <a:pt x="203" y="6"/>
                    </a:lnTo>
                    <a:lnTo>
                      <a:pt x="197" y="3"/>
                    </a:lnTo>
                    <a:lnTo>
                      <a:pt x="188" y="1"/>
                    </a:lnTo>
                    <a:lnTo>
                      <a:pt x="0" y="0"/>
                    </a:lnTo>
                    <a:lnTo>
                      <a:pt x="0"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0" name="Freeform 114"/>
              <p:cNvSpPr/>
              <p:nvPr>
                <p:custDataLst>
                  <p:tags r:id="rId122"/>
                </p:custDataLst>
              </p:nvPr>
            </p:nvSpPr>
            <p:spPr bwMode="auto">
              <a:xfrm>
                <a:off x="3656013" y="2901950"/>
                <a:ext cx="795338" cy="1363663"/>
              </a:xfrm>
              <a:custGeom>
                <a:avLst/>
                <a:gdLst>
                  <a:gd name="T0" fmla="*/ 616 w 1002"/>
                  <a:gd name="T1" fmla="*/ 1718 h 1718"/>
                  <a:gd name="T2" fmla="*/ 0 w 1002"/>
                  <a:gd name="T3" fmla="*/ 1627 h 1718"/>
                  <a:gd name="T4" fmla="*/ 4 w 1002"/>
                  <a:gd name="T5" fmla="*/ 1538 h 1718"/>
                  <a:gd name="T6" fmla="*/ 17 w 1002"/>
                  <a:gd name="T7" fmla="*/ 1198 h 1718"/>
                  <a:gd name="T8" fmla="*/ 47 w 1002"/>
                  <a:gd name="T9" fmla="*/ 674 h 1718"/>
                  <a:gd name="T10" fmla="*/ 89 w 1002"/>
                  <a:gd name="T11" fmla="*/ 47 h 1718"/>
                  <a:gd name="T12" fmla="*/ 116 w 1002"/>
                  <a:gd name="T13" fmla="*/ 35 h 1718"/>
                  <a:gd name="T14" fmla="*/ 167 w 1002"/>
                  <a:gd name="T15" fmla="*/ 17 h 1718"/>
                  <a:gd name="T16" fmla="*/ 215 w 1002"/>
                  <a:gd name="T17" fmla="*/ 5 h 1718"/>
                  <a:gd name="T18" fmla="*/ 259 w 1002"/>
                  <a:gd name="T19" fmla="*/ 0 h 1718"/>
                  <a:gd name="T20" fmla="*/ 299 w 1002"/>
                  <a:gd name="T21" fmla="*/ 0 h 1718"/>
                  <a:gd name="T22" fmla="*/ 334 w 1002"/>
                  <a:gd name="T23" fmla="*/ 3 h 1718"/>
                  <a:gd name="T24" fmla="*/ 383 w 1002"/>
                  <a:gd name="T25" fmla="*/ 17 h 1718"/>
                  <a:gd name="T26" fmla="*/ 435 w 1002"/>
                  <a:gd name="T27" fmla="*/ 42 h 1718"/>
                  <a:gd name="T28" fmla="*/ 474 w 1002"/>
                  <a:gd name="T29" fmla="*/ 70 h 1718"/>
                  <a:gd name="T30" fmla="*/ 497 w 1002"/>
                  <a:gd name="T31" fmla="*/ 95 h 1718"/>
                  <a:gd name="T32" fmla="*/ 512 w 1002"/>
                  <a:gd name="T33" fmla="*/ 112 h 1718"/>
                  <a:gd name="T34" fmla="*/ 519 w 1002"/>
                  <a:gd name="T35" fmla="*/ 104 h 1718"/>
                  <a:gd name="T36" fmla="*/ 558 w 1002"/>
                  <a:gd name="T37" fmla="*/ 70 h 1718"/>
                  <a:gd name="T38" fmla="*/ 598 w 1002"/>
                  <a:gd name="T39" fmla="*/ 42 h 1718"/>
                  <a:gd name="T40" fmla="*/ 652 w 1002"/>
                  <a:gd name="T41" fmla="*/ 18 h 1718"/>
                  <a:gd name="T42" fmla="*/ 699 w 1002"/>
                  <a:gd name="T43" fmla="*/ 5 h 1718"/>
                  <a:gd name="T44" fmla="*/ 734 w 1002"/>
                  <a:gd name="T45" fmla="*/ 1 h 1718"/>
                  <a:gd name="T46" fmla="*/ 771 w 1002"/>
                  <a:gd name="T47" fmla="*/ 1 h 1718"/>
                  <a:gd name="T48" fmla="*/ 811 w 1002"/>
                  <a:gd name="T49" fmla="*/ 7 h 1718"/>
                  <a:gd name="T50" fmla="*/ 853 w 1002"/>
                  <a:gd name="T51" fmla="*/ 18 h 1718"/>
                  <a:gd name="T52" fmla="*/ 897 w 1002"/>
                  <a:gd name="T53" fmla="*/ 37 h 1718"/>
                  <a:gd name="T54" fmla="*/ 918 w 1002"/>
                  <a:gd name="T55" fmla="*/ 48 h 1718"/>
                  <a:gd name="T56" fmla="*/ 959 w 1002"/>
                  <a:gd name="T57" fmla="*/ 674 h 1718"/>
                  <a:gd name="T58" fmla="*/ 987 w 1002"/>
                  <a:gd name="T59" fmla="*/ 1198 h 1718"/>
                  <a:gd name="T60" fmla="*/ 1001 w 1002"/>
                  <a:gd name="T61" fmla="*/ 1536 h 1718"/>
                  <a:gd name="T62" fmla="*/ 1002 w 1002"/>
                  <a:gd name="T63" fmla="*/ 1627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2" h="1718">
                    <a:moveTo>
                      <a:pt x="1002" y="1627"/>
                    </a:moveTo>
                    <a:lnTo>
                      <a:pt x="616" y="1718"/>
                    </a:lnTo>
                    <a:lnTo>
                      <a:pt x="418" y="1718"/>
                    </a:lnTo>
                    <a:lnTo>
                      <a:pt x="0" y="1627"/>
                    </a:lnTo>
                    <a:lnTo>
                      <a:pt x="0" y="1627"/>
                    </a:lnTo>
                    <a:lnTo>
                      <a:pt x="4" y="1538"/>
                    </a:lnTo>
                    <a:lnTo>
                      <a:pt x="5" y="1436"/>
                    </a:lnTo>
                    <a:lnTo>
                      <a:pt x="17" y="1198"/>
                    </a:lnTo>
                    <a:lnTo>
                      <a:pt x="31" y="938"/>
                    </a:lnTo>
                    <a:lnTo>
                      <a:pt x="47" y="674"/>
                    </a:lnTo>
                    <a:lnTo>
                      <a:pt x="76" y="233"/>
                    </a:lnTo>
                    <a:lnTo>
                      <a:pt x="89" y="47"/>
                    </a:lnTo>
                    <a:lnTo>
                      <a:pt x="89" y="47"/>
                    </a:lnTo>
                    <a:lnTo>
                      <a:pt x="116" y="35"/>
                    </a:lnTo>
                    <a:lnTo>
                      <a:pt x="141" y="25"/>
                    </a:lnTo>
                    <a:lnTo>
                      <a:pt x="167" y="17"/>
                    </a:lnTo>
                    <a:lnTo>
                      <a:pt x="192" y="10"/>
                    </a:lnTo>
                    <a:lnTo>
                      <a:pt x="215" y="5"/>
                    </a:lnTo>
                    <a:lnTo>
                      <a:pt x="237" y="1"/>
                    </a:lnTo>
                    <a:lnTo>
                      <a:pt x="259" y="0"/>
                    </a:lnTo>
                    <a:lnTo>
                      <a:pt x="279" y="0"/>
                    </a:lnTo>
                    <a:lnTo>
                      <a:pt x="299" y="0"/>
                    </a:lnTo>
                    <a:lnTo>
                      <a:pt x="318" y="1"/>
                    </a:lnTo>
                    <a:lnTo>
                      <a:pt x="334" y="3"/>
                    </a:lnTo>
                    <a:lnTo>
                      <a:pt x="353" y="7"/>
                    </a:lnTo>
                    <a:lnTo>
                      <a:pt x="383" y="17"/>
                    </a:lnTo>
                    <a:lnTo>
                      <a:pt x="410" y="28"/>
                    </a:lnTo>
                    <a:lnTo>
                      <a:pt x="435" y="42"/>
                    </a:lnTo>
                    <a:lnTo>
                      <a:pt x="455" y="55"/>
                    </a:lnTo>
                    <a:lnTo>
                      <a:pt x="474" y="70"/>
                    </a:lnTo>
                    <a:lnTo>
                      <a:pt x="487" y="84"/>
                    </a:lnTo>
                    <a:lnTo>
                      <a:pt x="497" y="95"/>
                    </a:lnTo>
                    <a:lnTo>
                      <a:pt x="506" y="104"/>
                    </a:lnTo>
                    <a:lnTo>
                      <a:pt x="512" y="112"/>
                    </a:lnTo>
                    <a:lnTo>
                      <a:pt x="512" y="112"/>
                    </a:lnTo>
                    <a:lnTo>
                      <a:pt x="519" y="104"/>
                    </a:lnTo>
                    <a:lnTo>
                      <a:pt x="541" y="84"/>
                    </a:lnTo>
                    <a:lnTo>
                      <a:pt x="558" y="70"/>
                    </a:lnTo>
                    <a:lnTo>
                      <a:pt x="576" y="57"/>
                    </a:lnTo>
                    <a:lnTo>
                      <a:pt x="598" y="42"/>
                    </a:lnTo>
                    <a:lnTo>
                      <a:pt x="623" y="30"/>
                    </a:lnTo>
                    <a:lnTo>
                      <a:pt x="652" y="18"/>
                    </a:lnTo>
                    <a:lnTo>
                      <a:pt x="683" y="8"/>
                    </a:lnTo>
                    <a:lnTo>
                      <a:pt x="699" y="5"/>
                    </a:lnTo>
                    <a:lnTo>
                      <a:pt x="717" y="3"/>
                    </a:lnTo>
                    <a:lnTo>
                      <a:pt x="734" y="1"/>
                    </a:lnTo>
                    <a:lnTo>
                      <a:pt x="752" y="1"/>
                    </a:lnTo>
                    <a:lnTo>
                      <a:pt x="771" y="1"/>
                    </a:lnTo>
                    <a:lnTo>
                      <a:pt x="791" y="3"/>
                    </a:lnTo>
                    <a:lnTo>
                      <a:pt x="811" y="7"/>
                    </a:lnTo>
                    <a:lnTo>
                      <a:pt x="831" y="12"/>
                    </a:lnTo>
                    <a:lnTo>
                      <a:pt x="853" y="18"/>
                    </a:lnTo>
                    <a:lnTo>
                      <a:pt x="875" y="27"/>
                    </a:lnTo>
                    <a:lnTo>
                      <a:pt x="897" y="37"/>
                    </a:lnTo>
                    <a:lnTo>
                      <a:pt x="918" y="48"/>
                    </a:lnTo>
                    <a:lnTo>
                      <a:pt x="918" y="48"/>
                    </a:lnTo>
                    <a:lnTo>
                      <a:pt x="932" y="233"/>
                    </a:lnTo>
                    <a:lnTo>
                      <a:pt x="959" y="674"/>
                    </a:lnTo>
                    <a:lnTo>
                      <a:pt x="974" y="936"/>
                    </a:lnTo>
                    <a:lnTo>
                      <a:pt x="987" y="1198"/>
                    </a:lnTo>
                    <a:lnTo>
                      <a:pt x="997" y="1434"/>
                    </a:lnTo>
                    <a:lnTo>
                      <a:pt x="1001" y="1536"/>
                    </a:lnTo>
                    <a:lnTo>
                      <a:pt x="1002" y="1627"/>
                    </a:lnTo>
                    <a:lnTo>
                      <a:pt x="1002" y="1627"/>
                    </a:lnTo>
                    <a:close/>
                  </a:path>
                </a:pathLst>
              </a:custGeom>
              <a:solidFill>
                <a:srgbClr val="D1B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1" name="Freeform 115"/>
              <p:cNvSpPr/>
              <p:nvPr>
                <p:custDataLst>
                  <p:tags r:id="rId123"/>
                </p:custDataLst>
              </p:nvPr>
            </p:nvSpPr>
            <p:spPr bwMode="auto">
              <a:xfrm>
                <a:off x="3894138" y="2901950"/>
                <a:ext cx="334963" cy="214313"/>
              </a:xfrm>
              <a:custGeom>
                <a:avLst/>
                <a:gdLst>
                  <a:gd name="T0" fmla="*/ 0 w 423"/>
                  <a:gd name="T1" fmla="*/ 0 h 268"/>
                  <a:gd name="T2" fmla="*/ 85 w 423"/>
                  <a:gd name="T3" fmla="*/ 267 h 268"/>
                  <a:gd name="T4" fmla="*/ 211 w 423"/>
                  <a:gd name="T5" fmla="*/ 154 h 268"/>
                  <a:gd name="T6" fmla="*/ 337 w 423"/>
                  <a:gd name="T7" fmla="*/ 268 h 268"/>
                  <a:gd name="T8" fmla="*/ 423 w 423"/>
                  <a:gd name="T9" fmla="*/ 0 h 268"/>
                  <a:gd name="T10" fmla="*/ 211 w 423"/>
                  <a:gd name="T11" fmla="*/ 112 h 268"/>
                  <a:gd name="T12" fmla="*/ 0 w 423"/>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423" h="268">
                    <a:moveTo>
                      <a:pt x="0" y="0"/>
                    </a:moveTo>
                    <a:lnTo>
                      <a:pt x="85" y="267"/>
                    </a:lnTo>
                    <a:lnTo>
                      <a:pt x="211" y="154"/>
                    </a:lnTo>
                    <a:lnTo>
                      <a:pt x="337" y="268"/>
                    </a:lnTo>
                    <a:lnTo>
                      <a:pt x="423" y="0"/>
                    </a:lnTo>
                    <a:lnTo>
                      <a:pt x="211" y="112"/>
                    </a:lnTo>
                    <a:lnTo>
                      <a:pt x="0" y="0"/>
                    </a:lnTo>
                    <a:close/>
                  </a:path>
                </a:pathLst>
              </a:custGeom>
              <a:solidFill>
                <a:srgbClr val="C2B0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2" name="Freeform 116"/>
              <p:cNvSpPr/>
              <p:nvPr>
                <p:custDataLst>
                  <p:tags r:id="rId124"/>
                </p:custDataLst>
              </p:nvPr>
            </p:nvSpPr>
            <p:spPr bwMode="auto">
              <a:xfrm>
                <a:off x="3894138" y="2846388"/>
                <a:ext cx="168275" cy="227013"/>
              </a:xfrm>
              <a:custGeom>
                <a:avLst/>
                <a:gdLst>
                  <a:gd name="T0" fmla="*/ 211 w 211"/>
                  <a:gd name="T1" fmla="*/ 183 h 286"/>
                  <a:gd name="T2" fmla="*/ 80 w 211"/>
                  <a:gd name="T3" fmla="*/ 0 h 286"/>
                  <a:gd name="T4" fmla="*/ 0 w 211"/>
                  <a:gd name="T5" fmla="*/ 71 h 286"/>
                  <a:gd name="T6" fmla="*/ 87 w 211"/>
                  <a:gd name="T7" fmla="*/ 286 h 286"/>
                  <a:gd name="T8" fmla="*/ 211 w 211"/>
                  <a:gd name="T9" fmla="*/ 183 h 286"/>
                </a:gdLst>
                <a:ahLst/>
                <a:cxnLst>
                  <a:cxn ang="0">
                    <a:pos x="T0" y="T1"/>
                  </a:cxn>
                  <a:cxn ang="0">
                    <a:pos x="T2" y="T3"/>
                  </a:cxn>
                  <a:cxn ang="0">
                    <a:pos x="T4" y="T5"/>
                  </a:cxn>
                  <a:cxn ang="0">
                    <a:pos x="T6" y="T7"/>
                  </a:cxn>
                  <a:cxn ang="0">
                    <a:pos x="T8" y="T9"/>
                  </a:cxn>
                </a:cxnLst>
                <a:rect l="0" t="0" r="r" b="b"/>
                <a:pathLst>
                  <a:path w="211" h="286">
                    <a:moveTo>
                      <a:pt x="211" y="183"/>
                    </a:moveTo>
                    <a:lnTo>
                      <a:pt x="80" y="0"/>
                    </a:lnTo>
                    <a:lnTo>
                      <a:pt x="0" y="71"/>
                    </a:lnTo>
                    <a:lnTo>
                      <a:pt x="87" y="286"/>
                    </a:lnTo>
                    <a:lnTo>
                      <a:pt x="211"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3" name="Freeform 117"/>
              <p:cNvSpPr/>
              <p:nvPr>
                <p:custDataLst>
                  <p:tags r:id="rId125"/>
                </p:custDataLst>
              </p:nvPr>
            </p:nvSpPr>
            <p:spPr bwMode="auto">
              <a:xfrm>
                <a:off x="4062413" y="2846388"/>
                <a:ext cx="166688" cy="228600"/>
              </a:xfrm>
              <a:custGeom>
                <a:avLst/>
                <a:gdLst>
                  <a:gd name="T0" fmla="*/ 0 w 212"/>
                  <a:gd name="T1" fmla="*/ 183 h 287"/>
                  <a:gd name="T2" fmla="*/ 131 w 212"/>
                  <a:gd name="T3" fmla="*/ 0 h 287"/>
                  <a:gd name="T4" fmla="*/ 212 w 212"/>
                  <a:gd name="T5" fmla="*/ 71 h 287"/>
                  <a:gd name="T6" fmla="*/ 123 w 212"/>
                  <a:gd name="T7" fmla="*/ 287 h 287"/>
                  <a:gd name="T8" fmla="*/ 0 w 212"/>
                  <a:gd name="T9" fmla="*/ 183 h 287"/>
                </a:gdLst>
                <a:ahLst/>
                <a:cxnLst>
                  <a:cxn ang="0">
                    <a:pos x="T0" y="T1"/>
                  </a:cxn>
                  <a:cxn ang="0">
                    <a:pos x="T2" y="T3"/>
                  </a:cxn>
                  <a:cxn ang="0">
                    <a:pos x="T4" y="T5"/>
                  </a:cxn>
                  <a:cxn ang="0">
                    <a:pos x="T6" y="T7"/>
                  </a:cxn>
                  <a:cxn ang="0">
                    <a:pos x="T8" y="T9"/>
                  </a:cxn>
                </a:cxnLst>
                <a:rect l="0" t="0" r="r" b="b"/>
                <a:pathLst>
                  <a:path w="212" h="287">
                    <a:moveTo>
                      <a:pt x="0" y="183"/>
                    </a:moveTo>
                    <a:lnTo>
                      <a:pt x="131" y="0"/>
                    </a:lnTo>
                    <a:lnTo>
                      <a:pt x="212" y="71"/>
                    </a:lnTo>
                    <a:lnTo>
                      <a:pt x="123" y="287"/>
                    </a:lnTo>
                    <a:lnTo>
                      <a:pt x="0"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4" name="Freeform 118"/>
              <p:cNvSpPr/>
              <p:nvPr>
                <p:custDataLst>
                  <p:tags r:id="rId126"/>
                </p:custDataLst>
              </p:nvPr>
            </p:nvSpPr>
            <p:spPr bwMode="auto">
              <a:xfrm>
                <a:off x="3613150" y="2884488"/>
                <a:ext cx="300038" cy="1465263"/>
              </a:xfrm>
              <a:custGeom>
                <a:avLst/>
                <a:gdLst>
                  <a:gd name="T0" fmla="*/ 379 w 379"/>
                  <a:gd name="T1" fmla="*/ 0 h 1847"/>
                  <a:gd name="T2" fmla="*/ 377 w 379"/>
                  <a:gd name="T3" fmla="*/ 1847 h 1847"/>
                  <a:gd name="T4" fmla="*/ 0 w 379"/>
                  <a:gd name="T5" fmla="*/ 1847 h 1847"/>
                  <a:gd name="T6" fmla="*/ 117 w 379"/>
                  <a:gd name="T7" fmla="*/ 91 h 1847"/>
                  <a:gd name="T8" fmla="*/ 117 w 379"/>
                  <a:gd name="T9" fmla="*/ 91 h 1847"/>
                  <a:gd name="T10" fmla="*/ 116 w 379"/>
                  <a:gd name="T11" fmla="*/ 86 h 1847"/>
                  <a:gd name="T12" fmla="*/ 116 w 379"/>
                  <a:gd name="T13" fmla="*/ 81 h 1847"/>
                  <a:gd name="T14" fmla="*/ 119 w 379"/>
                  <a:gd name="T15" fmla="*/ 71 h 1847"/>
                  <a:gd name="T16" fmla="*/ 126 w 379"/>
                  <a:gd name="T17" fmla="*/ 64 h 1847"/>
                  <a:gd name="T18" fmla="*/ 131 w 379"/>
                  <a:gd name="T19" fmla="*/ 61 h 1847"/>
                  <a:gd name="T20" fmla="*/ 136 w 379"/>
                  <a:gd name="T21" fmla="*/ 59 h 1847"/>
                  <a:gd name="T22" fmla="*/ 379 w 379"/>
                  <a:gd name="T23" fmla="*/ 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9" h="1847">
                    <a:moveTo>
                      <a:pt x="379" y="0"/>
                    </a:moveTo>
                    <a:lnTo>
                      <a:pt x="377" y="1847"/>
                    </a:lnTo>
                    <a:lnTo>
                      <a:pt x="0" y="1847"/>
                    </a:lnTo>
                    <a:lnTo>
                      <a:pt x="117" y="91"/>
                    </a:lnTo>
                    <a:lnTo>
                      <a:pt x="117" y="91"/>
                    </a:lnTo>
                    <a:lnTo>
                      <a:pt x="116" y="86"/>
                    </a:lnTo>
                    <a:lnTo>
                      <a:pt x="116" y="81"/>
                    </a:lnTo>
                    <a:lnTo>
                      <a:pt x="119" y="71"/>
                    </a:lnTo>
                    <a:lnTo>
                      <a:pt x="126" y="64"/>
                    </a:lnTo>
                    <a:lnTo>
                      <a:pt x="131" y="61"/>
                    </a:lnTo>
                    <a:lnTo>
                      <a:pt x="136" y="59"/>
                    </a:lnTo>
                    <a:lnTo>
                      <a:pt x="379"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5" name="Freeform 119"/>
              <p:cNvSpPr/>
              <p:nvPr>
                <p:custDataLst>
                  <p:tags r:id="rId127"/>
                </p:custDataLst>
              </p:nvPr>
            </p:nvSpPr>
            <p:spPr bwMode="auto">
              <a:xfrm>
                <a:off x="4206875" y="2884488"/>
                <a:ext cx="300038" cy="1466850"/>
              </a:xfrm>
              <a:custGeom>
                <a:avLst/>
                <a:gdLst>
                  <a:gd name="T0" fmla="*/ 2 w 378"/>
                  <a:gd name="T1" fmla="*/ 0 h 1849"/>
                  <a:gd name="T2" fmla="*/ 0 w 378"/>
                  <a:gd name="T3" fmla="*/ 1847 h 1849"/>
                  <a:gd name="T4" fmla="*/ 378 w 378"/>
                  <a:gd name="T5" fmla="*/ 1849 h 1849"/>
                  <a:gd name="T6" fmla="*/ 265 w 378"/>
                  <a:gd name="T7" fmla="*/ 93 h 1849"/>
                  <a:gd name="T8" fmla="*/ 265 w 378"/>
                  <a:gd name="T9" fmla="*/ 93 h 1849"/>
                  <a:gd name="T10" fmla="*/ 265 w 378"/>
                  <a:gd name="T11" fmla="*/ 88 h 1849"/>
                  <a:gd name="T12" fmla="*/ 265 w 378"/>
                  <a:gd name="T13" fmla="*/ 81 h 1849"/>
                  <a:gd name="T14" fmla="*/ 262 w 378"/>
                  <a:gd name="T15" fmla="*/ 72 h 1849"/>
                  <a:gd name="T16" fmla="*/ 255 w 378"/>
                  <a:gd name="T17" fmla="*/ 64 h 1849"/>
                  <a:gd name="T18" fmla="*/ 250 w 378"/>
                  <a:gd name="T19" fmla="*/ 62 h 1849"/>
                  <a:gd name="T20" fmla="*/ 245 w 378"/>
                  <a:gd name="T21" fmla="*/ 61 h 1849"/>
                  <a:gd name="T22" fmla="*/ 2 w 378"/>
                  <a:gd name="T23" fmla="*/ 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1849">
                    <a:moveTo>
                      <a:pt x="2" y="0"/>
                    </a:moveTo>
                    <a:lnTo>
                      <a:pt x="0" y="1847"/>
                    </a:lnTo>
                    <a:lnTo>
                      <a:pt x="378" y="1849"/>
                    </a:lnTo>
                    <a:lnTo>
                      <a:pt x="265" y="93"/>
                    </a:lnTo>
                    <a:lnTo>
                      <a:pt x="265" y="93"/>
                    </a:lnTo>
                    <a:lnTo>
                      <a:pt x="265" y="88"/>
                    </a:lnTo>
                    <a:lnTo>
                      <a:pt x="265" y="81"/>
                    </a:lnTo>
                    <a:lnTo>
                      <a:pt x="262" y="72"/>
                    </a:lnTo>
                    <a:lnTo>
                      <a:pt x="255" y="64"/>
                    </a:lnTo>
                    <a:lnTo>
                      <a:pt x="250" y="62"/>
                    </a:lnTo>
                    <a:lnTo>
                      <a:pt x="245" y="61"/>
                    </a:lnTo>
                    <a:lnTo>
                      <a:pt x="2"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6" name="Freeform 120"/>
              <p:cNvSpPr/>
              <p:nvPr>
                <p:custDataLst>
                  <p:tags r:id="rId128"/>
                </p:custDataLst>
              </p:nvPr>
            </p:nvSpPr>
            <p:spPr bwMode="auto">
              <a:xfrm>
                <a:off x="4022725" y="2992438"/>
                <a:ext cx="77788" cy="65088"/>
              </a:xfrm>
              <a:custGeom>
                <a:avLst/>
                <a:gdLst>
                  <a:gd name="T0" fmla="*/ 97 w 97"/>
                  <a:gd name="T1" fmla="*/ 42 h 82"/>
                  <a:gd name="T2" fmla="*/ 82 w 97"/>
                  <a:gd name="T3" fmla="*/ 82 h 82"/>
                  <a:gd name="T4" fmla="*/ 13 w 97"/>
                  <a:gd name="T5" fmla="*/ 82 h 82"/>
                  <a:gd name="T6" fmla="*/ 0 w 97"/>
                  <a:gd name="T7" fmla="*/ 40 h 82"/>
                  <a:gd name="T8" fmla="*/ 48 w 97"/>
                  <a:gd name="T9" fmla="*/ 0 h 82"/>
                  <a:gd name="T10" fmla="*/ 97 w 97"/>
                  <a:gd name="T11" fmla="*/ 42 h 82"/>
                </a:gdLst>
                <a:ahLst/>
                <a:cxnLst>
                  <a:cxn ang="0">
                    <a:pos x="T0" y="T1"/>
                  </a:cxn>
                  <a:cxn ang="0">
                    <a:pos x="T2" y="T3"/>
                  </a:cxn>
                  <a:cxn ang="0">
                    <a:pos x="T4" y="T5"/>
                  </a:cxn>
                  <a:cxn ang="0">
                    <a:pos x="T6" y="T7"/>
                  </a:cxn>
                  <a:cxn ang="0">
                    <a:pos x="T8" y="T9"/>
                  </a:cxn>
                  <a:cxn ang="0">
                    <a:pos x="T10" y="T11"/>
                  </a:cxn>
                </a:cxnLst>
                <a:rect l="0" t="0" r="r" b="b"/>
                <a:pathLst>
                  <a:path w="97" h="82">
                    <a:moveTo>
                      <a:pt x="97" y="42"/>
                    </a:moveTo>
                    <a:lnTo>
                      <a:pt x="82" y="82"/>
                    </a:lnTo>
                    <a:lnTo>
                      <a:pt x="13" y="82"/>
                    </a:lnTo>
                    <a:lnTo>
                      <a:pt x="0" y="40"/>
                    </a:lnTo>
                    <a:lnTo>
                      <a:pt x="48" y="0"/>
                    </a:lnTo>
                    <a:lnTo>
                      <a:pt x="97" y="42"/>
                    </a:lnTo>
                    <a:close/>
                  </a:path>
                </a:pathLst>
              </a:custGeom>
              <a:solidFill>
                <a:srgbClr val="A63E2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7" name="Freeform 121"/>
              <p:cNvSpPr/>
              <p:nvPr>
                <p:custDataLst>
                  <p:tags r:id="rId129"/>
                </p:custDataLst>
              </p:nvPr>
            </p:nvSpPr>
            <p:spPr bwMode="auto">
              <a:xfrm>
                <a:off x="3994150" y="3057525"/>
                <a:ext cx="133350" cy="703263"/>
              </a:xfrm>
              <a:custGeom>
                <a:avLst/>
                <a:gdLst>
                  <a:gd name="T0" fmla="*/ 167 w 167"/>
                  <a:gd name="T1" fmla="*/ 785 h 888"/>
                  <a:gd name="T2" fmla="*/ 84 w 167"/>
                  <a:gd name="T3" fmla="*/ 888 h 888"/>
                  <a:gd name="T4" fmla="*/ 84 w 167"/>
                  <a:gd name="T5" fmla="*/ 888 h 888"/>
                  <a:gd name="T6" fmla="*/ 0 w 167"/>
                  <a:gd name="T7" fmla="*/ 785 h 888"/>
                  <a:gd name="T8" fmla="*/ 50 w 167"/>
                  <a:gd name="T9" fmla="*/ 0 h 888"/>
                  <a:gd name="T10" fmla="*/ 119 w 167"/>
                  <a:gd name="T11" fmla="*/ 0 h 888"/>
                  <a:gd name="T12" fmla="*/ 167 w 167"/>
                  <a:gd name="T13" fmla="*/ 785 h 888"/>
                </a:gdLst>
                <a:ahLst/>
                <a:cxnLst>
                  <a:cxn ang="0">
                    <a:pos x="T0" y="T1"/>
                  </a:cxn>
                  <a:cxn ang="0">
                    <a:pos x="T2" y="T3"/>
                  </a:cxn>
                  <a:cxn ang="0">
                    <a:pos x="T4" y="T5"/>
                  </a:cxn>
                  <a:cxn ang="0">
                    <a:pos x="T6" y="T7"/>
                  </a:cxn>
                  <a:cxn ang="0">
                    <a:pos x="T8" y="T9"/>
                  </a:cxn>
                  <a:cxn ang="0">
                    <a:pos x="T10" y="T11"/>
                  </a:cxn>
                  <a:cxn ang="0">
                    <a:pos x="T12" y="T13"/>
                  </a:cxn>
                </a:cxnLst>
                <a:rect l="0" t="0" r="r" b="b"/>
                <a:pathLst>
                  <a:path w="167" h="888">
                    <a:moveTo>
                      <a:pt x="167" y="785"/>
                    </a:moveTo>
                    <a:lnTo>
                      <a:pt x="84" y="888"/>
                    </a:lnTo>
                    <a:lnTo>
                      <a:pt x="84" y="888"/>
                    </a:lnTo>
                    <a:lnTo>
                      <a:pt x="0" y="785"/>
                    </a:lnTo>
                    <a:lnTo>
                      <a:pt x="50" y="0"/>
                    </a:lnTo>
                    <a:lnTo>
                      <a:pt x="119" y="0"/>
                    </a:lnTo>
                    <a:lnTo>
                      <a:pt x="167" y="785"/>
                    </a:lnTo>
                    <a:close/>
                  </a:path>
                </a:pathLst>
              </a:custGeom>
              <a:solidFill>
                <a:srgbClr val="FC861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8" name="Freeform 122"/>
              <p:cNvSpPr/>
              <p:nvPr>
                <p:custDataLst>
                  <p:tags r:id="rId130"/>
                </p:custDataLst>
              </p:nvPr>
            </p:nvSpPr>
            <p:spPr bwMode="auto">
              <a:xfrm>
                <a:off x="4775200" y="2667000"/>
                <a:ext cx="1230313" cy="1731963"/>
              </a:xfrm>
              <a:custGeom>
                <a:avLst/>
                <a:gdLst>
                  <a:gd name="T0" fmla="*/ 1547 w 1551"/>
                  <a:gd name="T1" fmla="*/ 2182 h 2182"/>
                  <a:gd name="T2" fmla="*/ 0 w 1551"/>
                  <a:gd name="T3" fmla="*/ 2181 h 2182"/>
                  <a:gd name="T4" fmla="*/ 3 w 1551"/>
                  <a:gd name="T5" fmla="*/ 0 h 2182"/>
                  <a:gd name="T6" fmla="*/ 1551 w 1551"/>
                  <a:gd name="T7" fmla="*/ 2 h 2182"/>
                  <a:gd name="T8" fmla="*/ 1547 w 1551"/>
                  <a:gd name="T9" fmla="*/ 2182 h 2182"/>
                </a:gdLst>
                <a:ahLst/>
                <a:cxnLst>
                  <a:cxn ang="0">
                    <a:pos x="T0" y="T1"/>
                  </a:cxn>
                  <a:cxn ang="0">
                    <a:pos x="T2" y="T3"/>
                  </a:cxn>
                  <a:cxn ang="0">
                    <a:pos x="T4" y="T5"/>
                  </a:cxn>
                  <a:cxn ang="0">
                    <a:pos x="T6" y="T7"/>
                  </a:cxn>
                  <a:cxn ang="0">
                    <a:pos x="T8" y="T9"/>
                  </a:cxn>
                </a:cxnLst>
                <a:rect l="0" t="0" r="r" b="b"/>
                <a:pathLst>
                  <a:path w="1551" h="2182">
                    <a:moveTo>
                      <a:pt x="1547" y="2182"/>
                    </a:moveTo>
                    <a:lnTo>
                      <a:pt x="0" y="2181"/>
                    </a:lnTo>
                    <a:lnTo>
                      <a:pt x="3" y="0"/>
                    </a:lnTo>
                    <a:lnTo>
                      <a:pt x="1551" y="2"/>
                    </a:lnTo>
                    <a:lnTo>
                      <a:pt x="1547" y="2182"/>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dk1"/>
                  </a:solidFill>
                  <a:latin typeface="隶书" panose="02010509060101010101" pitchFamily="49" charset="-122"/>
                  <a:ea typeface="隶书" panose="02010509060101010101" pitchFamily="49" charset="-122"/>
                </a:endParaRPr>
              </a:p>
            </p:txBody>
          </p:sp>
          <p:sp>
            <p:nvSpPr>
              <p:cNvPr id="319" name="Freeform 123"/>
              <p:cNvSpPr>
                <a:spLocks noEditPoints="1"/>
              </p:cNvSpPr>
              <p:nvPr>
                <p:custDataLst>
                  <p:tags r:id="rId131"/>
                </p:custDataLst>
              </p:nvPr>
            </p:nvSpPr>
            <p:spPr bwMode="auto">
              <a:xfrm>
                <a:off x="4800600" y="2693988"/>
                <a:ext cx="1177925" cy="1677988"/>
              </a:xfrm>
              <a:custGeom>
                <a:avLst/>
                <a:gdLst>
                  <a:gd name="T0" fmla="*/ 1480 w 1483"/>
                  <a:gd name="T1" fmla="*/ 2116 h 2116"/>
                  <a:gd name="T2" fmla="*/ 0 w 1483"/>
                  <a:gd name="T3" fmla="*/ 2114 h 2116"/>
                  <a:gd name="T4" fmla="*/ 1 w 1483"/>
                  <a:gd name="T5" fmla="*/ 0 h 2116"/>
                  <a:gd name="T6" fmla="*/ 1483 w 1483"/>
                  <a:gd name="T7" fmla="*/ 2 h 2116"/>
                  <a:gd name="T8" fmla="*/ 1480 w 1483"/>
                  <a:gd name="T9" fmla="*/ 2116 h 2116"/>
                  <a:gd name="T10" fmla="*/ 20 w 1483"/>
                  <a:gd name="T11" fmla="*/ 2094 h 2116"/>
                  <a:gd name="T12" fmla="*/ 1460 w 1483"/>
                  <a:gd name="T13" fmla="*/ 2096 h 2116"/>
                  <a:gd name="T14" fmla="*/ 1463 w 1483"/>
                  <a:gd name="T15" fmla="*/ 22 h 2116"/>
                  <a:gd name="T16" fmla="*/ 21 w 1483"/>
                  <a:gd name="T17" fmla="*/ 21 h 2116"/>
                  <a:gd name="T18" fmla="*/ 20 w 1483"/>
                  <a:gd name="T19" fmla="*/ 2094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2116">
                    <a:moveTo>
                      <a:pt x="1480" y="2116"/>
                    </a:moveTo>
                    <a:lnTo>
                      <a:pt x="0" y="2114"/>
                    </a:lnTo>
                    <a:lnTo>
                      <a:pt x="1" y="0"/>
                    </a:lnTo>
                    <a:lnTo>
                      <a:pt x="1483" y="2"/>
                    </a:lnTo>
                    <a:lnTo>
                      <a:pt x="1480" y="2116"/>
                    </a:lnTo>
                    <a:close/>
                    <a:moveTo>
                      <a:pt x="20" y="2094"/>
                    </a:moveTo>
                    <a:lnTo>
                      <a:pt x="1460" y="2096"/>
                    </a:lnTo>
                    <a:lnTo>
                      <a:pt x="1463" y="22"/>
                    </a:lnTo>
                    <a:lnTo>
                      <a:pt x="21" y="21"/>
                    </a:lnTo>
                    <a:lnTo>
                      <a:pt x="20" y="2094"/>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20" name="Freeform 124"/>
              <p:cNvSpPr/>
              <p:nvPr>
                <p:custDataLst>
                  <p:tags r:id="rId132"/>
                </p:custDataLst>
              </p:nvPr>
            </p:nvSpPr>
            <p:spPr bwMode="auto">
              <a:xfrm>
                <a:off x="5180013" y="2509838"/>
                <a:ext cx="363538" cy="273050"/>
              </a:xfrm>
              <a:custGeom>
                <a:avLst/>
                <a:gdLst>
                  <a:gd name="T0" fmla="*/ 139 w 456"/>
                  <a:gd name="T1" fmla="*/ 2 h 344"/>
                  <a:gd name="T2" fmla="*/ 106 w 456"/>
                  <a:gd name="T3" fmla="*/ 2 h 344"/>
                  <a:gd name="T4" fmla="*/ 75 w 456"/>
                  <a:gd name="T5" fmla="*/ 15 h 344"/>
                  <a:gd name="T6" fmla="*/ 50 w 456"/>
                  <a:gd name="T7" fmla="*/ 35 h 344"/>
                  <a:gd name="T8" fmla="*/ 35 w 456"/>
                  <a:gd name="T9" fmla="*/ 65 h 344"/>
                  <a:gd name="T10" fmla="*/ 18 w 456"/>
                  <a:gd name="T11" fmla="*/ 114 h 344"/>
                  <a:gd name="T12" fmla="*/ 5 w 456"/>
                  <a:gd name="T13" fmla="*/ 178 h 344"/>
                  <a:gd name="T14" fmla="*/ 0 w 456"/>
                  <a:gd name="T15" fmla="*/ 226 h 344"/>
                  <a:gd name="T16" fmla="*/ 3 w 456"/>
                  <a:gd name="T17" fmla="*/ 257 h 344"/>
                  <a:gd name="T18" fmla="*/ 13 w 456"/>
                  <a:gd name="T19" fmla="*/ 283 h 344"/>
                  <a:gd name="T20" fmla="*/ 20 w 456"/>
                  <a:gd name="T21" fmla="*/ 294 h 344"/>
                  <a:gd name="T22" fmla="*/ 50 w 456"/>
                  <a:gd name="T23" fmla="*/ 324 h 344"/>
                  <a:gd name="T24" fmla="*/ 80 w 456"/>
                  <a:gd name="T25" fmla="*/ 339 h 344"/>
                  <a:gd name="T26" fmla="*/ 112 w 456"/>
                  <a:gd name="T27" fmla="*/ 344 h 344"/>
                  <a:gd name="T28" fmla="*/ 148 w 456"/>
                  <a:gd name="T29" fmla="*/ 340 h 344"/>
                  <a:gd name="T30" fmla="*/ 235 w 456"/>
                  <a:gd name="T31" fmla="*/ 325 h 344"/>
                  <a:gd name="T32" fmla="*/ 289 w 456"/>
                  <a:gd name="T33" fmla="*/ 322 h 344"/>
                  <a:gd name="T34" fmla="*/ 354 w 456"/>
                  <a:gd name="T35" fmla="*/ 324 h 344"/>
                  <a:gd name="T36" fmla="*/ 367 w 456"/>
                  <a:gd name="T37" fmla="*/ 324 h 344"/>
                  <a:gd name="T38" fmla="*/ 391 w 456"/>
                  <a:gd name="T39" fmla="*/ 322 h 344"/>
                  <a:gd name="T40" fmla="*/ 411 w 456"/>
                  <a:gd name="T41" fmla="*/ 314 h 344"/>
                  <a:gd name="T42" fmla="*/ 424 w 456"/>
                  <a:gd name="T43" fmla="*/ 302 h 344"/>
                  <a:gd name="T44" fmla="*/ 436 w 456"/>
                  <a:gd name="T45" fmla="*/ 283 h 344"/>
                  <a:gd name="T46" fmla="*/ 446 w 456"/>
                  <a:gd name="T47" fmla="*/ 247 h 344"/>
                  <a:gd name="T48" fmla="*/ 456 w 456"/>
                  <a:gd name="T49" fmla="*/ 178 h 344"/>
                  <a:gd name="T50" fmla="*/ 456 w 456"/>
                  <a:gd name="T51" fmla="*/ 169 h 344"/>
                  <a:gd name="T52" fmla="*/ 453 w 456"/>
                  <a:gd name="T53" fmla="*/ 154 h 344"/>
                  <a:gd name="T54" fmla="*/ 440 w 456"/>
                  <a:gd name="T55" fmla="*/ 131 h 344"/>
                  <a:gd name="T56" fmla="*/ 411 w 456"/>
                  <a:gd name="T57" fmla="*/ 102 h 344"/>
                  <a:gd name="T58" fmla="*/ 371 w 456"/>
                  <a:gd name="T59" fmla="*/ 75 h 344"/>
                  <a:gd name="T60" fmla="*/ 322 w 456"/>
                  <a:gd name="T61" fmla="*/ 52 h 344"/>
                  <a:gd name="T62" fmla="*/ 268 w 456"/>
                  <a:gd name="T63" fmla="*/ 32 h 344"/>
                  <a:gd name="T64" fmla="*/ 188 w 456"/>
                  <a:gd name="T65" fmla="*/ 10 h 344"/>
                  <a:gd name="T66" fmla="*/ 139 w 456"/>
                  <a:gd name="T67" fmla="*/ 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6" h="344">
                    <a:moveTo>
                      <a:pt x="139" y="2"/>
                    </a:moveTo>
                    <a:lnTo>
                      <a:pt x="139" y="2"/>
                    </a:lnTo>
                    <a:lnTo>
                      <a:pt x="122" y="0"/>
                    </a:lnTo>
                    <a:lnTo>
                      <a:pt x="106" y="2"/>
                    </a:lnTo>
                    <a:lnTo>
                      <a:pt x="91" y="7"/>
                    </a:lnTo>
                    <a:lnTo>
                      <a:pt x="75" y="15"/>
                    </a:lnTo>
                    <a:lnTo>
                      <a:pt x="62" y="23"/>
                    </a:lnTo>
                    <a:lnTo>
                      <a:pt x="50" y="35"/>
                    </a:lnTo>
                    <a:lnTo>
                      <a:pt x="42" y="50"/>
                    </a:lnTo>
                    <a:lnTo>
                      <a:pt x="35" y="65"/>
                    </a:lnTo>
                    <a:lnTo>
                      <a:pt x="35" y="65"/>
                    </a:lnTo>
                    <a:lnTo>
                      <a:pt x="18" y="114"/>
                    </a:lnTo>
                    <a:lnTo>
                      <a:pt x="12" y="144"/>
                    </a:lnTo>
                    <a:lnTo>
                      <a:pt x="5" y="178"/>
                    </a:lnTo>
                    <a:lnTo>
                      <a:pt x="2" y="210"/>
                    </a:lnTo>
                    <a:lnTo>
                      <a:pt x="0" y="226"/>
                    </a:lnTo>
                    <a:lnTo>
                      <a:pt x="2" y="241"/>
                    </a:lnTo>
                    <a:lnTo>
                      <a:pt x="3" y="257"/>
                    </a:lnTo>
                    <a:lnTo>
                      <a:pt x="8" y="270"/>
                    </a:lnTo>
                    <a:lnTo>
                      <a:pt x="13" y="283"/>
                    </a:lnTo>
                    <a:lnTo>
                      <a:pt x="20" y="294"/>
                    </a:lnTo>
                    <a:lnTo>
                      <a:pt x="20" y="294"/>
                    </a:lnTo>
                    <a:lnTo>
                      <a:pt x="35" y="310"/>
                    </a:lnTo>
                    <a:lnTo>
                      <a:pt x="50" y="324"/>
                    </a:lnTo>
                    <a:lnTo>
                      <a:pt x="65" y="334"/>
                    </a:lnTo>
                    <a:lnTo>
                      <a:pt x="80" y="339"/>
                    </a:lnTo>
                    <a:lnTo>
                      <a:pt x="96" y="342"/>
                    </a:lnTo>
                    <a:lnTo>
                      <a:pt x="112" y="344"/>
                    </a:lnTo>
                    <a:lnTo>
                      <a:pt x="129" y="342"/>
                    </a:lnTo>
                    <a:lnTo>
                      <a:pt x="148" y="340"/>
                    </a:lnTo>
                    <a:lnTo>
                      <a:pt x="188" y="334"/>
                    </a:lnTo>
                    <a:lnTo>
                      <a:pt x="235" y="325"/>
                    </a:lnTo>
                    <a:lnTo>
                      <a:pt x="260" y="324"/>
                    </a:lnTo>
                    <a:lnTo>
                      <a:pt x="289" y="322"/>
                    </a:lnTo>
                    <a:lnTo>
                      <a:pt x="320" y="320"/>
                    </a:lnTo>
                    <a:lnTo>
                      <a:pt x="354" y="324"/>
                    </a:lnTo>
                    <a:lnTo>
                      <a:pt x="354" y="324"/>
                    </a:lnTo>
                    <a:lnTo>
                      <a:pt x="367" y="324"/>
                    </a:lnTo>
                    <a:lnTo>
                      <a:pt x="381" y="324"/>
                    </a:lnTo>
                    <a:lnTo>
                      <a:pt x="391" y="322"/>
                    </a:lnTo>
                    <a:lnTo>
                      <a:pt x="401" y="319"/>
                    </a:lnTo>
                    <a:lnTo>
                      <a:pt x="411" y="314"/>
                    </a:lnTo>
                    <a:lnTo>
                      <a:pt x="418" y="309"/>
                    </a:lnTo>
                    <a:lnTo>
                      <a:pt x="424" y="302"/>
                    </a:lnTo>
                    <a:lnTo>
                      <a:pt x="431" y="294"/>
                    </a:lnTo>
                    <a:lnTo>
                      <a:pt x="436" y="283"/>
                    </a:lnTo>
                    <a:lnTo>
                      <a:pt x="440" y="273"/>
                    </a:lnTo>
                    <a:lnTo>
                      <a:pt x="446" y="247"/>
                    </a:lnTo>
                    <a:lnTo>
                      <a:pt x="451" y="216"/>
                    </a:lnTo>
                    <a:lnTo>
                      <a:pt x="456" y="178"/>
                    </a:lnTo>
                    <a:lnTo>
                      <a:pt x="456" y="178"/>
                    </a:lnTo>
                    <a:lnTo>
                      <a:pt x="456" y="169"/>
                    </a:lnTo>
                    <a:lnTo>
                      <a:pt x="455" y="163"/>
                    </a:lnTo>
                    <a:lnTo>
                      <a:pt x="453" y="154"/>
                    </a:lnTo>
                    <a:lnTo>
                      <a:pt x="450" y="146"/>
                    </a:lnTo>
                    <a:lnTo>
                      <a:pt x="440" y="131"/>
                    </a:lnTo>
                    <a:lnTo>
                      <a:pt x="426" y="116"/>
                    </a:lnTo>
                    <a:lnTo>
                      <a:pt x="411" y="102"/>
                    </a:lnTo>
                    <a:lnTo>
                      <a:pt x="391" y="89"/>
                    </a:lnTo>
                    <a:lnTo>
                      <a:pt x="371" y="75"/>
                    </a:lnTo>
                    <a:lnTo>
                      <a:pt x="347" y="64"/>
                    </a:lnTo>
                    <a:lnTo>
                      <a:pt x="322" y="52"/>
                    </a:lnTo>
                    <a:lnTo>
                      <a:pt x="295" y="42"/>
                    </a:lnTo>
                    <a:lnTo>
                      <a:pt x="268" y="32"/>
                    </a:lnTo>
                    <a:lnTo>
                      <a:pt x="242" y="23"/>
                    </a:lnTo>
                    <a:lnTo>
                      <a:pt x="188" y="10"/>
                    </a:lnTo>
                    <a:lnTo>
                      <a:pt x="139" y="2"/>
                    </a:lnTo>
                    <a:lnTo>
                      <a:pt x="139" y="2"/>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321" name="Freeform 125"/>
            <p:cNvSpPr>
              <a:spLocks noEditPoints="1"/>
            </p:cNvSpPr>
            <p:nvPr>
              <p:custDataLst>
                <p:tags r:id="rId133"/>
              </p:custDataLst>
            </p:nvPr>
          </p:nvSpPr>
          <p:spPr bwMode="auto">
            <a:xfrm>
              <a:off x="5393" y="2563"/>
              <a:ext cx="800" cy="6561"/>
            </a:xfrm>
            <a:custGeom>
              <a:avLst/>
              <a:gdLst>
                <a:gd name="T0" fmla="*/ 725 w 728"/>
                <a:gd name="T1" fmla="*/ 5969 h 5974"/>
                <a:gd name="T2" fmla="*/ 594 w 728"/>
                <a:gd name="T3" fmla="*/ 5959 h 5974"/>
                <a:gd name="T4" fmla="*/ 451 w 728"/>
                <a:gd name="T5" fmla="*/ 5947 h 5974"/>
                <a:gd name="T6" fmla="*/ 245 w 728"/>
                <a:gd name="T7" fmla="*/ 5945 h 5974"/>
                <a:gd name="T8" fmla="*/ 99 w 728"/>
                <a:gd name="T9" fmla="*/ 5954 h 5974"/>
                <a:gd name="T10" fmla="*/ 1 w 728"/>
                <a:gd name="T11" fmla="*/ 5964 h 5974"/>
                <a:gd name="T12" fmla="*/ 55 w 728"/>
                <a:gd name="T13" fmla="*/ 5964 h 5974"/>
                <a:gd name="T14" fmla="*/ 28 w 728"/>
                <a:gd name="T15" fmla="*/ 5788 h 5974"/>
                <a:gd name="T16" fmla="*/ 20 w 728"/>
                <a:gd name="T17" fmla="*/ 5640 h 5974"/>
                <a:gd name="T18" fmla="*/ 10 w 728"/>
                <a:gd name="T19" fmla="*/ 5506 h 5974"/>
                <a:gd name="T20" fmla="*/ 1 w 728"/>
                <a:gd name="T21" fmla="*/ 5385 h 5974"/>
                <a:gd name="T22" fmla="*/ 1 w 728"/>
                <a:gd name="T23" fmla="*/ 5323 h 5974"/>
                <a:gd name="T24" fmla="*/ 15 w 728"/>
                <a:gd name="T25" fmla="*/ 5197 h 5974"/>
                <a:gd name="T26" fmla="*/ 15 w 728"/>
                <a:gd name="T27" fmla="*/ 5197 h 5974"/>
                <a:gd name="T28" fmla="*/ 27 w 728"/>
                <a:gd name="T29" fmla="*/ 5054 h 5974"/>
                <a:gd name="T30" fmla="*/ 28 w 728"/>
                <a:gd name="T31" fmla="*/ 4848 h 5974"/>
                <a:gd name="T32" fmla="*/ 20 w 728"/>
                <a:gd name="T33" fmla="*/ 4700 h 5974"/>
                <a:gd name="T34" fmla="*/ 10 w 728"/>
                <a:gd name="T35" fmla="*/ 4566 h 5974"/>
                <a:gd name="T36" fmla="*/ 1 w 728"/>
                <a:gd name="T37" fmla="*/ 4445 h 5974"/>
                <a:gd name="T38" fmla="*/ 3 w 728"/>
                <a:gd name="T39" fmla="*/ 4383 h 5974"/>
                <a:gd name="T40" fmla="*/ 16 w 728"/>
                <a:gd name="T41" fmla="*/ 4258 h 5974"/>
                <a:gd name="T42" fmla="*/ 16 w 728"/>
                <a:gd name="T43" fmla="*/ 4258 h 5974"/>
                <a:gd name="T44" fmla="*/ 28 w 728"/>
                <a:gd name="T45" fmla="*/ 4115 h 5974"/>
                <a:gd name="T46" fmla="*/ 30 w 728"/>
                <a:gd name="T47" fmla="*/ 3909 h 5974"/>
                <a:gd name="T48" fmla="*/ 22 w 728"/>
                <a:gd name="T49" fmla="*/ 3761 h 5974"/>
                <a:gd name="T50" fmla="*/ 11 w 728"/>
                <a:gd name="T51" fmla="*/ 3627 h 5974"/>
                <a:gd name="T52" fmla="*/ 3 w 728"/>
                <a:gd name="T53" fmla="*/ 3506 h 5974"/>
                <a:gd name="T54" fmla="*/ 5 w 728"/>
                <a:gd name="T55" fmla="*/ 3444 h 5974"/>
                <a:gd name="T56" fmla="*/ 16 w 728"/>
                <a:gd name="T57" fmla="*/ 3318 h 5974"/>
                <a:gd name="T58" fmla="*/ 16 w 728"/>
                <a:gd name="T59" fmla="*/ 3318 h 5974"/>
                <a:gd name="T60" fmla="*/ 30 w 728"/>
                <a:gd name="T61" fmla="*/ 3176 h 5974"/>
                <a:gd name="T62" fmla="*/ 30 w 728"/>
                <a:gd name="T63" fmla="*/ 2969 h 5974"/>
                <a:gd name="T64" fmla="*/ 23 w 728"/>
                <a:gd name="T65" fmla="*/ 2822 h 5974"/>
                <a:gd name="T66" fmla="*/ 11 w 728"/>
                <a:gd name="T67" fmla="*/ 2687 h 5974"/>
                <a:gd name="T68" fmla="*/ 5 w 728"/>
                <a:gd name="T69" fmla="*/ 2567 h 5974"/>
                <a:gd name="T70" fmla="*/ 5 w 728"/>
                <a:gd name="T71" fmla="*/ 2505 h 5974"/>
                <a:gd name="T72" fmla="*/ 18 w 728"/>
                <a:gd name="T73" fmla="*/ 2379 h 5974"/>
                <a:gd name="T74" fmla="*/ 18 w 728"/>
                <a:gd name="T75" fmla="*/ 2379 h 5974"/>
                <a:gd name="T76" fmla="*/ 30 w 728"/>
                <a:gd name="T77" fmla="*/ 2236 h 5974"/>
                <a:gd name="T78" fmla="*/ 32 w 728"/>
                <a:gd name="T79" fmla="*/ 2030 h 5974"/>
                <a:gd name="T80" fmla="*/ 23 w 728"/>
                <a:gd name="T81" fmla="*/ 1882 h 5974"/>
                <a:gd name="T82" fmla="*/ 13 w 728"/>
                <a:gd name="T83" fmla="*/ 1748 h 5974"/>
                <a:gd name="T84" fmla="*/ 5 w 728"/>
                <a:gd name="T85" fmla="*/ 1627 h 5974"/>
                <a:gd name="T86" fmla="*/ 6 w 728"/>
                <a:gd name="T87" fmla="*/ 1565 h 5974"/>
                <a:gd name="T88" fmla="*/ 18 w 728"/>
                <a:gd name="T89" fmla="*/ 1439 h 5974"/>
                <a:gd name="T90" fmla="*/ 18 w 728"/>
                <a:gd name="T91" fmla="*/ 1439 h 5974"/>
                <a:gd name="T92" fmla="*/ 32 w 728"/>
                <a:gd name="T93" fmla="*/ 1297 h 5974"/>
                <a:gd name="T94" fmla="*/ 33 w 728"/>
                <a:gd name="T95" fmla="*/ 1090 h 5974"/>
                <a:gd name="T96" fmla="*/ 25 w 728"/>
                <a:gd name="T97" fmla="*/ 943 h 5974"/>
                <a:gd name="T98" fmla="*/ 15 w 728"/>
                <a:gd name="T99" fmla="*/ 809 h 5974"/>
                <a:gd name="T100" fmla="*/ 6 w 728"/>
                <a:gd name="T101" fmla="*/ 688 h 5974"/>
                <a:gd name="T102" fmla="*/ 8 w 728"/>
                <a:gd name="T103" fmla="*/ 626 h 5974"/>
                <a:gd name="T104" fmla="*/ 20 w 728"/>
                <a:gd name="T105" fmla="*/ 500 h 5974"/>
                <a:gd name="T106" fmla="*/ 20 w 728"/>
                <a:gd name="T107" fmla="*/ 500 h 5974"/>
                <a:gd name="T108" fmla="*/ 33 w 728"/>
                <a:gd name="T109" fmla="*/ 357 h 5974"/>
                <a:gd name="T110" fmla="*/ 33 w 728"/>
                <a:gd name="T111" fmla="*/ 151 h 5974"/>
                <a:gd name="T112" fmla="*/ 27 w 728"/>
                <a:gd name="T113" fmla="*/ 3 h 5974"/>
                <a:gd name="T114" fmla="*/ 617 w 728"/>
                <a:gd name="T115" fmla="*/ 2 h 5974"/>
                <a:gd name="T116" fmla="*/ 475 w 728"/>
                <a:gd name="T117" fmla="*/ 13 h 5974"/>
                <a:gd name="T118" fmla="*/ 344 w 728"/>
                <a:gd name="T119" fmla="*/ 23 h 5974"/>
                <a:gd name="T120" fmla="*/ 220 w 728"/>
                <a:gd name="T121" fmla="*/ 27 h 5974"/>
                <a:gd name="T122" fmla="*/ 287 w 728"/>
                <a:gd name="T123" fmla="*/ 27 h 5974"/>
                <a:gd name="T124" fmla="*/ 164 w 728"/>
                <a:gd name="T125" fmla="*/ 18 h 5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8" h="5974">
                  <a:moveTo>
                    <a:pt x="715" y="5974"/>
                  </a:moveTo>
                  <a:lnTo>
                    <a:pt x="647" y="5974"/>
                  </a:lnTo>
                  <a:lnTo>
                    <a:pt x="647" y="5974"/>
                  </a:lnTo>
                  <a:lnTo>
                    <a:pt x="642" y="5972"/>
                  </a:lnTo>
                  <a:lnTo>
                    <a:pt x="637" y="5969"/>
                  </a:lnTo>
                  <a:lnTo>
                    <a:pt x="636" y="5965"/>
                  </a:lnTo>
                  <a:lnTo>
                    <a:pt x="634" y="5960"/>
                  </a:lnTo>
                  <a:lnTo>
                    <a:pt x="634" y="5960"/>
                  </a:lnTo>
                  <a:lnTo>
                    <a:pt x="636" y="5954"/>
                  </a:lnTo>
                  <a:lnTo>
                    <a:pt x="637" y="5950"/>
                  </a:lnTo>
                  <a:lnTo>
                    <a:pt x="642" y="5947"/>
                  </a:lnTo>
                  <a:lnTo>
                    <a:pt x="647" y="5947"/>
                  </a:lnTo>
                  <a:lnTo>
                    <a:pt x="715" y="5947"/>
                  </a:lnTo>
                  <a:lnTo>
                    <a:pt x="715" y="5947"/>
                  </a:lnTo>
                  <a:lnTo>
                    <a:pt x="720" y="5947"/>
                  </a:lnTo>
                  <a:lnTo>
                    <a:pt x="725" y="5950"/>
                  </a:lnTo>
                  <a:lnTo>
                    <a:pt x="726" y="5954"/>
                  </a:lnTo>
                  <a:lnTo>
                    <a:pt x="728" y="5960"/>
                  </a:lnTo>
                  <a:lnTo>
                    <a:pt x="728" y="5960"/>
                  </a:lnTo>
                  <a:lnTo>
                    <a:pt x="726" y="5965"/>
                  </a:lnTo>
                  <a:lnTo>
                    <a:pt x="725" y="5969"/>
                  </a:lnTo>
                  <a:lnTo>
                    <a:pt x="720" y="5972"/>
                  </a:lnTo>
                  <a:lnTo>
                    <a:pt x="715" y="5974"/>
                  </a:lnTo>
                  <a:lnTo>
                    <a:pt x="715" y="5974"/>
                  </a:lnTo>
                  <a:close/>
                  <a:moveTo>
                    <a:pt x="580" y="5972"/>
                  </a:moveTo>
                  <a:lnTo>
                    <a:pt x="513" y="5972"/>
                  </a:lnTo>
                  <a:lnTo>
                    <a:pt x="513" y="5972"/>
                  </a:lnTo>
                  <a:lnTo>
                    <a:pt x="508" y="5972"/>
                  </a:lnTo>
                  <a:lnTo>
                    <a:pt x="503" y="5969"/>
                  </a:lnTo>
                  <a:lnTo>
                    <a:pt x="501" y="5965"/>
                  </a:lnTo>
                  <a:lnTo>
                    <a:pt x="500" y="5959"/>
                  </a:lnTo>
                  <a:lnTo>
                    <a:pt x="500" y="5959"/>
                  </a:lnTo>
                  <a:lnTo>
                    <a:pt x="501" y="5954"/>
                  </a:lnTo>
                  <a:lnTo>
                    <a:pt x="503" y="5950"/>
                  </a:lnTo>
                  <a:lnTo>
                    <a:pt x="508" y="5947"/>
                  </a:lnTo>
                  <a:lnTo>
                    <a:pt x="513" y="5945"/>
                  </a:lnTo>
                  <a:lnTo>
                    <a:pt x="580" y="5945"/>
                  </a:lnTo>
                  <a:lnTo>
                    <a:pt x="580" y="5945"/>
                  </a:lnTo>
                  <a:lnTo>
                    <a:pt x="585" y="5947"/>
                  </a:lnTo>
                  <a:lnTo>
                    <a:pt x="590" y="5950"/>
                  </a:lnTo>
                  <a:lnTo>
                    <a:pt x="592" y="5954"/>
                  </a:lnTo>
                  <a:lnTo>
                    <a:pt x="594" y="5959"/>
                  </a:lnTo>
                  <a:lnTo>
                    <a:pt x="594" y="5959"/>
                  </a:lnTo>
                  <a:lnTo>
                    <a:pt x="592" y="5965"/>
                  </a:lnTo>
                  <a:lnTo>
                    <a:pt x="590" y="5969"/>
                  </a:lnTo>
                  <a:lnTo>
                    <a:pt x="585" y="5972"/>
                  </a:lnTo>
                  <a:lnTo>
                    <a:pt x="580" y="5972"/>
                  </a:lnTo>
                  <a:lnTo>
                    <a:pt x="580" y="5972"/>
                  </a:lnTo>
                  <a:close/>
                  <a:moveTo>
                    <a:pt x="446" y="5972"/>
                  </a:moveTo>
                  <a:lnTo>
                    <a:pt x="379" y="5972"/>
                  </a:lnTo>
                  <a:lnTo>
                    <a:pt x="379" y="5972"/>
                  </a:lnTo>
                  <a:lnTo>
                    <a:pt x="374" y="5972"/>
                  </a:lnTo>
                  <a:lnTo>
                    <a:pt x="369" y="5969"/>
                  </a:lnTo>
                  <a:lnTo>
                    <a:pt x="367" y="5964"/>
                  </a:lnTo>
                  <a:lnTo>
                    <a:pt x="366" y="5959"/>
                  </a:lnTo>
                  <a:lnTo>
                    <a:pt x="366" y="5959"/>
                  </a:lnTo>
                  <a:lnTo>
                    <a:pt x="367" y="5954"/>
                  </a:lnTo>
                  <a:lnTo>
                    <a:pt x="369" y="5950"/>
                  </a:lnTo>
                  <a:lnTo>
                    <a:pt x="374" y="5947"/>
                  </a:lnTo>
                  <a:lnTo>
                    <a:pt x="379" y="5945"/>
                  </a:lnTo>
                  <a:lnTo>
                    <a:pt x="446" y="5945"/>
                  </a:lnTo>
                  <a:lnTo>
                    <a:pt x="446" y="5945"/>
                  </a:lnTo>
                  <a:lnTo>
                    <a:pt x="451" y="5947"/>
                  </a:lnTo>
                  <a:lnTo>
                    <a:pt x="456" y="5950"/>
                  </a:lnTo>
                  <a:lnTo>
                    <a:pt x="458" y="5954"/>
                  </a:lnTo>
                  <a:lnTo>
                    <a:pt x="459" y="5959"/>
                  </a:lnTo>
                  <a:lnTo>
                    <a:pt x="459" y="5959"/>
                  </a:lnTo>
                  <a:lnTo>
                    <a:pt x="458" y="5965"/>
                  </a:lnTo>
                  <a:lnTo>
                    <a:pt x="456" y="5969"/>
                  </a:lnTo>
                  <a:lnTo>
                    <a:pt x="451" y="5972"/>
                  </a:lnTo>
                  <a:lnTo>
                    <a:pt x="446" y="5972"/>
                  </a:lnTo>
                  <a:lnTo>
                    <a:pt x="446" y="5972"/>
                  </a:lnTo>
                  <a:close/>
                  <a:moveTo>
                    <a:pt x="312" y="5972"/>
                  </a:moveTo>
                  <a:lnTo>
                    <a:pt x="245" y="5972"/>
                  </a:lnTo>
                  <a:lnTo>
                    <a:pt x="245" y="5972"/>
                  </a:lnTo>
                  <a:lnTo>
                    <a:pt x="240" y="5972"/>
                  </a:lnTo>
                  <a:lnTo>
                    <a:pt x="235" y="5969"/>
                  </a:lnTo>
                  <a:lnTo>
                    <a:pt x="233" y="5964"/>
                  </a:lnTo>
                  <a:lnTo>
                    <a:pt x="231" y="5959"/>
                  </a:lnTo>
                  <a:lnTo>
                    <a:pt x="231" y="5959"/>
                  </a:lnTo>
                  <a:lnTo>
                    <a:pt x="233" y="5954"/>
                  </a:lnTo>
                  <a:lnTo>
                    <a:pt x="235" y="5950"/>
                  </a:lnTo>
                  <a:lnTo>
                    <a:pt x="240" y="5947"/>
                  </a:lnTo>
                  <a:lnTo>
                    <a:pt x="245" y="5945"/>
                  </a:lnTo>
                  <a:lnTo>
                    <a:pt x="312" y="5945"/>
                  </a:lnTo>
                  <a:lnTo>
                    <a:pt x="312" y="5945"/>
                  </a:lnTo>
                  <a:lnTo>
                    <a:pt x="317" y="5947"/>
                  </a:lnTo>
                  <a:lnTo>
                    <a:pt x="322" y="5950"/>
                  </a:lnTo>
                  <a:lnTo>
                    <a:pt x="324" y="5954"/>
                  </a:lnTo>
                  <a:lnTo>
                    <a:pt x="325" y="5959"/>
                  </a:lnTo>
                  <a:lnTo>
                    <a:pt x="325" y="5959"/>
                  </a:lnTo>
                  <a:lnTo>
                    <a:pt x="324" y="5964"/>
                  </a:lnTo>
                  <a:lnTo>
                    <a:pt x="322" y="5969"/>
                  </a:lnTo>
                  <a:lnTo>
                    <a:pt x="317" y="5972"/>
                  </a:lnTo>
                  <a:lnTo>
                    <a:pt x="312" y="5972"/>
                  </a:lnTo>
                  <a:lnTo>
                    <a:pt x="312" y="5972"/>
                  </a:lnTo>
                  <a:close/>
                  <a:moveTo>
                    <a:pt x="178" y="5972"/>
                  </a:moveTo>
                  <a:lnTo>
                    <a:pt x="110" y="5972"/>
                  </a:lnTo>
                  <a:lnTo>
                    <a:pt x="110" y="5972"/>
                  </a:lnTo>
                  <a:lnTo>
                    <a:pt x="105" y="5972"/>
                  </a:lnTo>
                  <a:lnTo>
                    <a:pt x="100" y="5969"/>
                  </a:lnTo>
                  <a:lnTo>
                    <a:pt x="99" y="5964"/>
                  </a:lnTo>
                  <a:lnTo>
                    <a:pt x="97" y="5959"/>
                  </a:lnTo>
                  <a:lnTo>
                    <a:pt x="97" y="5959"/>
                  </a:lnTo>
                  <a:lnTo>
                    <a:pt x="99" y="5954"/>
                  </a:lnTo>
                  <a:lnTo>
                    <a:pt x="100" y="5950"/>
                  </a:lnTo>
                  <a:lnTo>
                    <a:pt x="105" y="5947"/>
                  </a:lnTo>
                  <a:lnTo>
                    <a:pt x="110" y="5945"/>
                  </a:lnTo>
                  <a:lnTo>
                    <a:pt x="178" y="5945"/>
                  </a:lnTo>
                  <a:lnTo>
                    <a:pt x="178" y="5945"/>
                  </a:lnTo>
                  <a:lnTo>
                    <a:pt x="183" y="5947"/>
                  </a:lnTo>
                  <a:lnTo>
                    <a:pt x="188" y="5950"/>
                  </a:lnTo>
                  <a:lnTo>
                    <a:pt x="189" y="5954"/>
                  </a:lnTo>
                  <a:lnTo>
                    <a:pt x="191" y="5959"/>
                  </a:lnTo>
                  <a:lnTo>
                    <a:pt x="191" y="5959"/>
                  </a:lnTo>
                  <a:lnTo>
                    <a:pt x="189" y="5964"/>
                  </a:lnTo>
                  <a:lnTo>
                    <a:pt x="188" y="5969"/>
                  </a:lnTo>
                  <a:lnTo>
                    <a:pt x="183" y="5972"/>
                  </a:lnTo>
                  <a:lnTo>
                    <a:pt x="178" y="5972"/>
                  </a:lnTo>
                  <a:lnTo>
                    <a:pt x="178" y="5972"/>
                  </a:lnTo>
                  <a:close/>
                  <a:moveTo>
                    <a:pt x="43" y="5972"/>
                  </a:moveTo>
                  <a:lnTo>
                    <a:pt x="13" y="5972"/>
                  </a:lnTo>
                  <a:lnTo>
                    <a:pt x="13" y="5972"/>
                  </a:lnTo>
                  <a:lnTo>
                    <a:pt x="8" y="5970"/>
                  </a:lnTo>
                  <a:lnTo>
                    <a:pt x="5" y="5969"/>
                  </a:lnTo>
                  <a:lnTo>
                    <a:pt x="1" y="5964"/>
                  </a:lnTo>
                  <a:lnTo>
                    <a:pt x="0" y="5959"/>
                  </a:lnTo>
                  <a:lnTo>
                    <a:pt x="0" y="5922"/>
                  </a:lnTo>
                  <a:lnTo>
                    <a:pt x="0" y="5922"/>
                  </a:lnTo>
                  <a:lnTo>
                    <a:pt x="1" y="5917"/>
                  </a:lnTo>
                  <a:lnTo>
                    <a:pt x="5" y="5912"/>
                  </a:lnTo>
                  <a:lnTo>
                    <a:pt x="8" y="5908"/>
                  </a:lnTo>
                  <a:lnTo>
                    <a:pt x="13" y="5908"/>
                  </a:lnTo>
                  <a:lnTo>
                    <a:pt x="13" y="5908"/>
                  </a:lnTo>
                  <a:lnTo>
                    <a:pt x="20" y="5908"/>
                  </a:lnTo>
                  <a:lnTo>
                    <a:pt x="23" y="5912"/>
                  </a:lnTo>
                  <a:lnTo>
                    <a:pt x="27" y="5917"/>
                  </a:lnTo>
                  <a:lnTo>
                    <a:pt x="27" y="5922"/>
                  </a:lnTo>
                  <a:lnTo>
                    <a:pt x="27" y="5945"/>
                  </a:lnTo>
                  <a:lnTo>
                    <a:pt x="43" y="5945"/>
                  </a:lnTo>
                  <a:lnTo>
                    <a:pt x="43" y="5945"/>
                  </a:lnTo>
                  <a:lnTo>
                    <a:pt x="48" y="5947"/>
                  </a:lnTo>
                  <a:lnTo>
                    <a:pt x="53" y="5949"/>
                  </a:lnTo>
                  <a:lnTo>
                    <a:pt x="55" y="5954"/>
                  </a:lnTo>
                  <a:lnTo>
                    <a:pt x="57" y="5959"/>
                  </a:lnTo>
                  <a:lnTo>
                    <a:pt x="57" y="5959"/>
                  </a:lnTo>
                  <a:lnTo>
                    <a:pt x="55" y="5964"/>
                  </a:lnTo>
                  <a:lnTo>
                    <a:pt x="53" y="5969"/>
                  </a:lnTo>
                  <a:lnTo>
                    <a:pt x="48" y="5970"/>
                  </a:lnTo>
                  <a:lnTo>
                    <a:pt x="43" y="5972"/>
                  </a:lnTo>
                  <a:lnTo>
                    <a:pt x="43" y="5972"/>
                  </a:lnTo>
                  <a:close/>
                  <a:moveTo>
                    <a:pt x="13" y="5868"/>
                  </a:moveTo>
                  <a:lnTo>
                    <a:pt x="13" y="5868"/>
                  </a:lnTo>
                  <a:lnTo>
                    <a:pt x="8" y="5866"/>
                  </a:lnTo>
                  <a:lnTo>
                    <a:pt x="5" y="5863"/>
                  </a:lnTo>
                  <a:lnTo>
                    <a:pt x="1" y="5860"/>
                  </a:lnTo>
                  <a:lnTo>
                    <a:pt x="0" y="5855"/>
                  </a:lnTo>
                  <a:lnTo>
                    <a:pt x="1" y="5788"/>
                  </a:lnTo>
                  <a:lnTo>
                    <a:pt x="1" y="5788"/>
                  </a:lnTo>
                  <a:lnTo>
                    <a:pt x="1" y="5782"/>
                  </a:lnTo>
                  <a:lnTo>
                    <a:pt x="5" y="5777"/>
                  </a:lnTo>
                  <a:lnTo>
                    <a:pt x="8" y="5774"/>
                  </a:lnTo>
                  <a:lnTo>
                    <a:pt x="15" y="5774"/>
                  </a:lnTo>
                  <a:lnTo>
                    <a:pt x="15" y="5774"/>
                  </a:lnTo>
                  <a:lnTo>
                    <a:pt x="20" y="5774"/>
                  </a:lnTo>
                  <a:lnTo>
                    <a:pt x="23" y="5777"/>
                  </a:lnTo>
                  <a:lnTo>
                    <a:pt x="27" y="5782"/>
                  </a:lnTo>
                  <a:lnTo>
                    <a:pt x="28" y="5788"/>
                  </a:lnTo>
                  <a:lnTo>
                    <a:pt x="27" y="5855"/>
                  </a:lnTo>
                  <a:lnTo>
                    <a:pt x="27" y="5855"/>
                  </a:lnTo>
                  <a:lnTo>
                    <a:pt x="27" y="5860"/>
                  </a:lnTo>
                  <a:lnTo>
                    <a:pt x="23" y="5863"/>
                  </a:lnTo>
                  <a:lnTo>
                    <a:pt x="20" y="5866"/>
                  </a:lnTo>
                  <a:lnTo>
                    <a:pt x="13" y="5868"/>
                  </a:lnTo>
                  <a:lnTo>
                    <a:pt x="13" y="5868"/>
                  </a:lnTo>
                  <a:close/>
                  <a:moveTo>
                    <a:pt x="15" y="5734"/>
                  </a:moveTo>
                  <a:lnTo>
                    <a:pt x="15" y="5734"/>
                  </a:lnTo>
                  <a:lnTo>
                    <a:pt x="8" y="5732"/>
                  </a:lnTo>
                  <a:lnTo>
                    <a:pt x="5" y="5729"/>
                  </a:lnTo>
                  <a:lnTo>
                    <a:pt x="1" y="5725"/>
                  </a:lnTo>
                  <a:lnTo>
                    <a:pt x="1" y="5720"/>
                  </a:lnTo>
                  <a:lnTo>
                    <a:pt x="1" y="5653"/>
                  </a:lnTo>
                  <a:lnTo>
                    <a:pt x="1" y="5653"/>
                  </a:lnTo>
                  <a:lnTo>
                    <a:pt x="1" y="5648"/>
                  </a:lnTo>
                  <a:lnTo>
                    <a:pt x="5" y="5643"/>
                  </a:lnTo>
                  <a:lnTo>
                    <a:pt x="10" y="5640"/>
                  </a:lnTo>
                  <a:lnTo>
                    <a:pt x="15" y="5640"/>
                  </a:lnTo>
                  <a:lnTo>
                    <a:pt x="15" y="5640"/>
                  </a:lnTo>
                  <a:lnTo>
                    <a:pt x="20" y="5640"/>
                  </a:lnTo>
                  <a:lnTo>
                    <a:pt x="23" y="5643"/>
                  </a:lnTo>
                  <a:lnTo>
                    <a:pt x="27" y="5648"/>
                  </a:lnTo>
                  <a:lnTo>
                    <a:pt x="28" y="5653"/>
                  </a:lnTo>
                  <a:lnTo>
                    <a:pt x="28" y="5720"/>
                  </a:lnTo>
                  <a:lnTo>
                    <a:pt x="28" y="5720"/>
                  </a:lnTo>
                  <a:lnTo>
                    <a:pt x="27" y="5725"/>
                  </a:lnTo>
                  <a:lnTo>
                    <a:pt x="23" y="5729"/>
                  </a:lnTo>
                  <a:lnTo>
                    <a:pt x="20" y="5732"/>
                  </a:lnTo>
                  <a:lnTo>
                    <a:pt x="15" y="5734"/>
                  </a:lnTo>
                  <a:lnTo>
                    <a:pt x="15" y="5734"/>
                  </a:lnTo>
                  <a:close/>
                  <a:moveTo>
                    <a:pt x="15" y="5600"/>
                  </a:moveTo>
                  <a:lnTo>
                    <a:pt x="15" y="5600"/>
                  </a:lnTo>
                  <a:lnTo>
                    <a:pt x="10" y="5598"/>
                  </a:lnTo>
                  <a:lnTo>
                    <a:pt x="5" y="5595"/>
                  </a:lnTo>
                  <a:lnTo>
                    <a:pt x="1" y="5591"/>
                  </a:lnTo>
                  <a:lnTo>
                    <a:pt x="1" y="5586"/>
                  </a:lnTo>
                  <a:lnTo>
                    <a:pt x="1" y="5519"/>
                  </a:lnTo>
                  <a:lnTo>
                    <a:pt x="1" y="5519"/>
                  </a:lnTo>
                  <a:lnTo>
                    <a:pt x="1" y="5514"/>
                  </a:lnTo>
                  <a:lnTo>
                    <a:pt x="5" y="5509"/>
                  </a:lnTo>
                  <a:lnTo>
                    <a:pt x="10" y="5506"/>
                  </a:lnTo>
                  <a:lnTo>
                    <a:pt x="15" y="5506"/>
                  </a:lnTo>
                  <a:lnTo>
                    <a:pt x="15" y="5506"/>
                  </a:lnTo>
                  <a:lnTo>
                    <a:pt x="20" y="5506"/>
                  </a:lnTo>
                  <a:lnTo>
                    <a:pt x="23" y="5509"/>
                  </a:lnTo>
                  <a:lnTo>
                    <a:pt x="27" y="5514"/>
                  </a:lnTo>
                  <a:lnTo>
                    <a:pt x="28" y="5519"/>
                  </a:lnTo>
                  <a:lnTo>
                    <a:pt x="28" y="5586"/>
                  </a:lnTo>
                  <a:lnTo>
                    <a:pt x="28" y="5586"/>
                  </a:lnTo>
                  <a:lnTo>
                    <a:pt x="27" y="5591"/>
                  </a:lnTo>
                  <a:lnTo>
                    <a:pt x="23" y="5595"/>
                  </a:lnTo>
                  <a:lnTo>
                    <a:pt x="20" y="5598"/>
                  </a:lnTo>
                  <a:lnTo>
                    <a:pt x="15" y="5600"/>
                  </a:lnTo>
                  <a:lnTo>
                    <a:pt x="15" y="5600"/>
                  </a:lnTo>
                  <a:close/>
                  <a:moveTo>
                    <a:pt x="15" y="5465"/>
                  </a:moveTo>
                  <a:lnTo>
                    <a:pt x="15" y="5465"/>
                  </a:lnTo>
                  <a:lnTo>
                    <a:pt x="10" y="5464"/>
                  </a:lnTo>
                  <a:lnTo>
                    <a:pt x="5" y="5460"/>
                  </a:lnTo>
                  <a:lnTo>
                    <a:pt x="1" y="5457"/>
                  </a:lnTo>
                  <a:lnTo>
                    <a:pt x="1" y="5452"/>
                  </a:lnTo>
                  <a:lnTo>
                    <a:pt x="1" y="5385"/>
                  </a:lnTo>
                  <a:lnTo>
                    <a:pt x="1" y="5385"/>
                  </a:lnTo>
                  <a:lnTo>
                    <a:pt x="1" y="5380"/>
                  </a:lnTo>
                  <a:lnTo>
                    <a:pt x="5" y="5375"/>
                  </a:lnTo>
                  <a:lnTo>
                    <a:pt x="10" y="5371"/>
                  </a:lnTo>
                  <a:lnTo>
                    <a:pt x="15" y="5371"/>
                  </a:lnTo>
                  <a:lnTo>
                    <a:pt x="15" y="5371"/>
                  </a:lnTo>
                  <a:lnTo>
                    <a:pt x="20" y="5371"/>
                  </a:lnTo>
                  <a:lnTo>
                    <a:pt x="23" y="5375"/>
                  </a:lnTo>
                  <a:lnTo>
                    <a:pt x="27" y="5380"/>
                  </a:lnTo>
                  <a:lnTo>
                    <a:pt x="28" y="5385"/>
                  </a:lnTo>
                  <a:lnTo>
                    <a:pt x="28" y="5452"/>
                  </a:lnTo>
                  <a:lnTo>
                    <a:pt x="28" y="5452"/>
                  </a:lnTo>
                  <a:lnTo>
                    <a:pt x="27" y="5457"/>
                  </a:lnTo>
                  <a:lnTo>
                    <a:pt x="23" y="5460"/>
                  </a:lnTo>
                  <a:lnTo>
                    <a:pt x="20" y="5464"/>
                  </a:lnTo>
                  <a:lnTo>
                    <a:pt x="15" y="5465"/>
                  </a:lnTo>
                  <a:lnTo>
                    <a:pt x="15" y="5465"/>
                  </a:lnTo>
                  <a:close/>
                  <a:moveTo>
                    <a:pt x="15" y="5331"/>
                  </a:moveTo>
                  <a:lnTo>
                    <a:pt x="15" y="5331"/>
                  </a:lnTo>
                  <a:lnTo>
                    <a:pt x="10" y="5330"/>
                  </a:lnTo>
                  <a:lnTo>
                    <a:pt x="5" y="5326"/>
                  </a:lnTo>
                  <a:lnTo>
                    <a:pt x="1" y="5323"/>
                  </a:lnTo>
                  <a:lnTo>
                    <a:pt x="1" y="5318"/>
                  </a:lnTo>
                  <a:lnTo>
                    <a:pt x="1" y="5251"/>
                  </a:lnTo>
                  <a:lnTo>
                    <a:pt x="1" y="5251"/>
                  </a:lnTo>
                  <a:lnTo>
                    <a:pt x="3" y="5246"/>
                  </a:lnTo>
                  <a:lnTo>
                    <a:pt x="5" y="5241"/>
                  </a:lnTo>
                  <a:lnTo>
                    <a:pt x="10" y="5237"/>
                  </a:lnTo>
                  <a:lnTo>
                    <a:pt x="15" y="5237"/>
                  </a:lnTo>
                  <a:lnTo>
                    <a:pt x="15" y="5237"/>
                  </a:lnTo>
                  <a:lnTo>
                    <a:pt x="20" y="5237"/>
                  </a:lnTo>
                  <a:lnTo>
                    <a:pt x="25" y="5241"/>
                  </a:lnTo>
                  <a:lnTo>
                    <a:pt x="27" y="5246"/>
                  </a:lnTo>
                  <a:lnTo>
                    <a:pt x="28" y="5251"/>
                  </a:lnTo>
                  <a:lnTo>
                    <a:pt x="28" y="5318"/>
                  </a:lnTo>
                  <a:lnTo>
                    <a:pt x="28" y="5318"/>
                  </a:lnTo>
                  <a:lnTo>
                    <a:pt x="27" y="5323"/>
                  </a:lnTo>
                  <a:lnTo>
                    <a:pt x="23" y="5326"/>
                  </a:lnTo>
                  <a:lnTo>
                    <a:pt x="20" y="5330"/>
                  </a:lnTo>
                  <a:lnTo>
                    <a:pt x="15" y="5331"/>
                  </a:lnTo>
                  <a:lnTo>
                    <a:pt x="15" y="5331"/>
                  </a:lnTo>
                  <a:close/>
                  <a:moveTo>
                    <a:pt x="15" y="5197"/>
                  </a:moveTo>
                  <a:lnTo>
                    <a:pt x="15" y="5197"/>
                  </a:lnTo>
                  <a:lnTo>
                    <a:pt x="10" y="5195"/>
                  </a:lnTo>
                  <a:lnTo>
                    <a:pt x="5" y="5192"/>
                  </a:lnTo>
                  <a:lnTo>
                    <a:pt x="3" y="5189"/>
                  </a:lnTo>
                  <a:lnTo>
                    <a:pt x="1" y="5184"/>
                  </a:lnTo>
                  <a:lnTo>
                    <a:pt x="1" y="5117"/>
                  </a:lnTo>
                  <a:lnTo>
                    <a:pt x="1" y="5117"/>
                  </a:lnTo>
                  <a:lnTo>
                    <a:pt x="3" y="5111"/>
                  </a:lnTo>
                  <a:lnTo>
                    <a:pt x="5" y="5106"/>
                  </a:lnTo>
                  <a:lnTo>
                    <a:pt x="10" y="5103"/>
                  </a:lnTo>
                  <a:lnTo>
                    <a:pt x="15" y="5103"/>
                  </a:lnTo>
                  <a:lnTo>
                    <a:pt x="15" y="5103"/>
                  </a:lnTo>
                  <a:lnTo>
                    <a:pt x="20" y="5103"/>
                  </a:lnTo>
                  <a:lnTo>
                    <a:pt x="25" y="5106"/>
                  </a:lnTo>
                  <a:lnTo>
                    <a:pt x="27" y="5111"/>
                  </a:lnTo>
                  <a:lnTo>
                    <a:pt x="28" y="5117"/>
                  </a:lnTo>
                  <a:lnTo>
                    <a:pt x="28" y="5184"/>
                  </a:lnTo>
                  <a:lnTo>
                    <a:pt x="28" y="5184"/>
                  </a:lnTo>
                  <a:lnTo>
                    <a:pt x="27" y="5189"/>
                  </a:lnTo>
                  <a:lnTo>
                    <a:pt x="25" y="5192"/>
                  </a:lnTo>
                  <a:lnTo>
                    <a:pt x="20" y="5195"/>
                  </a:lnTo>
                  <a:lnTo>
                    <a:pt x="15" y="5197"/>
                  </a:lnTo>
                  <a:lnTo>
                    <a:pt x="15" y="5197"/>
                  </a:lnTo>
                  <a:close/>
                  <a:moveTo>
                    <a:pt x="15" y="5063"/>
                  </a:moveTo>
                  <a:lnTo>
                    <a:pt x="15" y="5063"/>
                  </a:lnTo>
                  <a:lnTo>
                    <a:pt x="10" y="5061"/>
                  </a:lnTo>
                  <a:lnTo>
                    <a:pt x="5" y="5058"/>
                  </a:lnTo>
                  <a:lnTo>
                    <a:pt x="3" y="5054"/>
                  </a:lnTo>
                  <a:lnTo>
                    <a:pt x="1" y="5049"/>
                  </a:lnTo>
                  <a:lnTo>
                    <a:pt x="1" y="4982"/>
                  </a:lnTo>
                  <a:lnTo>
                    <a:pt x="1" y="4982"/>
                  </a:lnTo>
                  <a:lnTo>
                    <a:pt x="3" y="4977"/>
                  </a:lnTo>
                  <a:lnTo>
                    <a:pt x="5" y="4972"/>
                  </a:lnTo>
                  <a:lnTo>
                    <a:pt x="10" y="4969"/>
                  </a:lnTo>
                  <a:lnTo>
                    <a:pt x="15" y="4969"/>
                  </a:lnTo>
                  <a:lnTo>
                    <a:pt x="15" y="4969"/>
                  </a:lnTo>
                  <a:lnTo>
                    <a:pt x="20" y="4969"/>
                  </a:lnTo>
                  <a:lnTo>
                    <a:pt x="25" y="4972"/>
                  </a:lnTo>
                  <a:lnTo>
                    <a:pt x="27" y="4977"/>
                  </a:lnTo>
                  <a:lnTo>
                    <a:pt x="28" y="4982"/>
                  </a:lnTo>
                  <a:lnTo>
                    <a:pt x="28" y="5049"/>
                  </a:lnTo>
                  <a:lnTo>
                    <a:pt x="28" y="5049"/>
                  </a:lnTo>
                  <a:lnTo>
                    <a:pt x="27" y="5054"/>
                  </a:lnTo>
                  <a:lnTo>
                    <a:pt x="25" y="5058"/>
                  </a:lnTo>
                  <a:lnTo>
                    <a:pt x="20" y="5061"/>
                  </a:lnTo>
                  <a:lnTo>
                    <a:pt x="15" y="5063"/>
                  </a:lnTo>
                  <a:lnTo>
                    <a:pt x="15" y="5063"/>
                  </a:lnTo>
                  <a:close/>
                  <a:moveTo>
                    <a:pt x="15" y="4929"/>
                  </a:moveTo>
                  <a:lnTo>
                    <a:pt x="15" y="4929"/>
                  </a:lnTo>
                  <a:lnTo>
                    <a:pt x="10" y="4927"/>
                  </a:lnTo>
                  <a:lnTo>
                    <a:pt x="5" y="4924"/>
                  </a:lnTo>
                  <a:lnTo>
                    <a:pt x="3" y="4920"/>
                  </a:lnTo>
                  <a:lnTo>
                    <a:pt x="1" y="4915"/>
                  </a:lnTo>
                  <a:lnTo>
                    <a:pt x="1" y="4848"/>
                  </a:lnTo>
                  <a:lnTo>
                    <a:pt x="1" y="4848"/>
                  </a:lnTo>
                  <a:lnTo>
                    <a:pt x="3" y="4843"/>
                  </a:lnTo>
                  <a:lnTo>
                    <a:pt x="6" y="4838"/>
                  </a:lnTo>
                  <a:lnTo>
                    <a:pt x="10" y="4835"/>
                  </a:lnTo>
                  <a:lnTo>
                    <a:pt x="15" y="4835"/>
                  </a:lnTo>
                  <a:lnTo>
                    <a:pt x="15" y="4835"/>
                  </a:lnTo>
                  <a:lnTo>
                    <a:pt x="20" y="4835"/>
                  </a:lnTo>
                  <a:lnTo>
                    <a:pt x="25" y="4838"/>
                  </a:lnTo>
                  <a:lnTo>
                    <a:pt x="28" y="4843"/>
                  </a:lnTo>
                  <a:lnTo>
                    <a:pt x="28" y="4848"/>
                  </a:lnTo>
                  <a:lnTo>
                    <a:pt x="28" y="4915"/>
                  </a:lnTo>
                  <a:lnTo>
                    <a:pt x="28" y="4915"/>
                  </a:lnTo>
                  <a:lnTo>
                    <a:pt x="27" y="4920"/>
                  </a:lnTo>
                  <a:lnTo>
                    <a:pt x="25" y="4924"/>
                  </a:lnTo>
                  <a:lnTo>
                    <a:pt x="20" y="4927"/>
                  </a:lnTo>
                  <a:lnTo>
                    <a:pt x="15" y="4929"/>
                  </a:lnTo>
                  <a:lnTo>
                    <a:pt x="15" y="4929"/>
                  </a:lnTo>
                  <a:close/>
                  <a:moveTo>
                    <a:pt x="15" y="4794"/>
                  </a:moveTo>
                  <a:lnTo>
                    <a:pt x="15" y="4794"/>
                  </a:lnTo>
                  <a:lnTo>
                    <a:pt x="10" y="4793"/>
                  </a:lnTo>
                  <a:lnTo>
                    <a:pt x="6" y="4789"/>
                  </a:lnTo>
                  <a:lnTo>
                    <a:pt x="3" y="4786"/>
                  </a:lnTo>
                  <a:lnTo>
                    <a:pt x="1" y="4781"/>
                  </a:lnTo>
                  <a:lnTo>
                    <a:pt x="1" y="4714"/>
                  </a:lnTo>
                  <a:lnTo>
                    <a:pt x="1" y="4714"/>
                  </a:lnTo>
                  <a:lnTo>
                    <a:pt x="3" y="4709"/>
                  </a:lnTo>
                  <a:lnTo>
                    <a:pt x="6" y="4704"/>
                  </a:lnTo>
                  <a:lnTo>
                    <a:pt x="10" y="4700"/>
                  </a:lnTo>
                  <a:lnTo>
                    <a:pt x="15" y="4700"/>
                  </a:lnTo>
                  <a:lnTo>
                    <a:pt x="15" y="4700"/>
                  </a:lnTo>
                  <a:lnTo>
                    <a:pt x="20" y="4700"/>
                  </a:lnTo>
                  <a:lnTo>
                    <a:pt x="25" y="4704"/>
                  </a:lnTo>
                  <a:lnTo>
                    <a:pt x="28" y="4709"/>
                  </a:lnTo>
                  <a:lnTo>
                    <a:pt x="28" y="4714"/>
                  </a:lnTo>
                  <a:lnTo>
                    <a:pt x="28" y="4781"/>
                  </a:lnTo>
                  <a:lnTo>
                    <a:pt x="28" y="4781"/>
                  </a:lnTo>
                  <a:lnTo>
                    <a:pt x="28" y="4786"/>
                  </a:lnTo>
                  <a:lnTo>
                    <a:pt x="25" y="4789"/>
                  </a:lnTo>
                  <a:lnTo>
                    <a:pt x="20" y="4793"/>
                  </a:lnTo>
                  <a:lnTo>
                    <a:pt x="15" y="4794"/>
                  </a:lnTo>
                  <a:lnTo>
                    <a:pt x="15" y="4794"/>
                  </a:lnTo>
                  <a:close/>
                  <a:moveTo>
                    <a:pt x="15" y="4660"/>
                  </a:moveTo>
                  <a:lnTo>
                    <a:pt x="15" y="4660"/>
                  </a:lnTo>
                  <a:lnTo>
                    <a:pt x="10" y="4659"/>
                  </a:lnTo>
                  <a:lnTo>
                    <a:pt x="6" y="4655"/>
                  </a:lnTo>
                  <a:lnTo>
                    <a:pt x="3" y="4652"/>
                  </a:lnTo>
                  <a:lnTo>
                    <a:pt x="1" y="4647"/>
                  </a:lnTo>
                  <a:lnTo>
                    <a:pt x="1" y="4580"/>
                  </a:lnTo>
                  <a:lnTo>
                    <a:pt x="1" y="4580"/>
                  </a:lnTo>
                  <a:lnTo>
                    <a:pt x="3" y="4575"/>
                  </a:lnTo>
                  <a:lnTo>
                    <a:pt x="6" y="4570"/>
                  </a:lnTo>
                  <a:lnTo>
                    <a:pt x="10" y="4566"/>
                  </a:lnTo>
                  <a:lnTo>
                    <a:pt x="15" y="4566"/>
                  </a:lnTo>
                  <a:lnTo>
                    <a:pt x="15" y="4566"/>
                  </a:lnTo>
                  <a:lnTo>
                    <a:pt x="20" y="4566"/>
                  </a:lnTo>
                  <a:lnTo>
                    <a:pt x="25" y="4570"/>
                  </a:lnTo>
                  <a:lnTo>
                    <a:pt x="28" y="4575"/>
                  </a:lnTo>
                  <a:lnTo>
                    <a:pt x="28" y="4580"/>
                  </a:lnTo>
                  <a:lnTo>
                    <a:pt x="28" y="4647"/>
                  </a:lnTo>
                  <a:lnTo>
                    <a:pt x="28" y="4647"/>
                  </a:lnTo>
                  <a:lnTo>
                    <a:pt x="28" y="4652"/>
                  </a:lnTo>
                  <a:lnTo>
                    <a:pt x="25" y="4655"/>
                  </a:lnTo>
                  <a:lnTo>
                    <a:pt x="20" y="4659"/>
                  </a:lnTo>
                  <a:lnTo>
                    <a:pt x="15" y="4660"/>
                  </a:lnTo>
                  <a:lnTo>
                    <a:pt x="15" y="4660"/>
                  </a:lnTo>
                  <a:close/>
                  <a:moveTo>
                    <a:pt x="15" y="4526"/>
                  </a:moveTo>
                  <a:lnTo>
                    <a:pt x="15" y="4526"/>
                  </a:lnTo>
                  <a:lnTo>
                    <a:pt x="10" y="4524"/>
                  </a:lnTo>
                  <a:lnTo>
                    <a:pt x="6" y="4521"/>
                  </a:lnTo>
                  <a:lnTo>
                    <a:pt x="3" y="4518"/>
                  </a:lnTo>
                  <a:lnTo>
                    <a:pt x="1" y="4513"/>
                  </a:lnTo>
                  <a:lnTo>
                    <a:pt x="1" y="4445"/>
                  </a:lnTo>
                  <a:lnTo>
                    <a:pt x="1" y="4445"/>
                  </a:lnTo>
                  <a:lnTo>
                    <a:pt x="3" y="4440"/>
                  </a:lnTo>
                  <a:lnTo>
                    <a:pt x="6" y="4435"/>
                  </a:lnTo>
                  <a:lnTo>
                    <a:pt x="10" y="4432"/>
                  </a:lnTo>
                  <a:lnTo>
                    <a:pt x="15" y="4432"/>
                  </a:lnTo>
                  <a:lnTo>
                    <a:pt x="15" y="4432"/>
                  </a:lnTo>
                  <a:lnTo>
                    <a:pt x="22" y="4432"/>
                  </a:lnTo>
                  <a:lnTo>
                    <a:pt x="25" y="4435"/>
                  </a:lnTo>
                  <a:lnTo>
                    <a:pt x="28" y="4440"/>
                  </a:lnTo>
                  <a:lnTo>
                    <a:pt x="28" y="4445"/>
                  </a:lnTo>
                  <a:lnTo>
                    <a:pt x="28" y="4513"/>
                  </a:lnTo>
                  <a:lnTo>
                    <a:pt x="28" y="4513"/>
                  </a:lnTo>
                  <a:lnTo>
                    <a:pt x="28" y="4518"/>
                  </a:lnTo>
                  <a:lnTo>
                    <a:pt x="25" y="4521"/>
                  </a:lnTo>
                  <a:lnTo>
                    <a:pt x="20" y="4524"/>
                  </a:lnTo>
                  <a:lnTo>
                    <a:pt x="15" y="4526"/>
                  </a:lnTo>
                  <a:lnTo>
                    <a:pt x="15" y="4526"/>
                  </a:lnTo>
                  <a:close/>
                  <a:moveTo>
                    <a:pt x="15" y="4392"/>
                  </a:moveTo>
                  <a:lnTo>
                    <a:pt x="15" y="4392"/>
                  </a:lnTo>
                  <a:lnTo>
                    <a:pt x="10" y="4390"/>
                  </a:lnTo>
                  <a:lnTo>
                    <a:pt x="6" y="4387"/>
                  </a:lnTo>
                  <a:lnTo>
                    <a:pt x="3" y="4383"/>
                  </a:lnTo>
                  <a:lnTo>
                    <a:pt x="1" y="4378"/>
                  </a:lnTo>
                  <a:lnTo>
                    <a:pt x="3" y="4311"/>
                  </a:lnTo>
                  <a:lnTo>
                    <a:pt x="3" y="4311"/>
                  </a:lnTo>
                  <a:lnTo>
                    <a:pt x="3" y="4306"/>
                  </a:lnTo>
                  <a:lnTo>
                    <a:pt x="6" y="4301"/>
                  </a:lnTo>
                  <a:lnTo>
                    <a:pt x="10" y="4298"/>
                  </a:lnTo>
                  <a:lnTo>
                    <a:pt x="16" y="4298"/>
                  </a:lnTo>
                  <a:lnTo>
                    <a:pt x="16" y="4298"/>
                  </a:lnTo>
                  <a:lnTo>
                    <a:pt x="22" y="4298"/>
                  </a:lnTo>
                  <a:lnTo>
                    <a:pt x="25" y="4301"/>
                  </a:lnTo>
                  <a:lnTo>
                    <a:pt x="28" y="4306"/>
                  </a:lnTo>
                  <a:lnTo>
                    <a:pt x="30" y="4311"/>
                  </a:lnTo>
                  <a:lnTo>
                    <a:pt x="28" y="4378"/>
                  </a:lnTo>
                  <a:lnTo>
                    <a:pt x="28" y="4378"/>
                  </a:lnTo>
                  <a:lnTo>
                    <a:pt x="28" y="4383"/>
                  </a:lnTo>
                  <a:lnTo>
                    <a:pt x="25" y="4387"/>
                  </a:lnTo>
                  <a:lnTo>
                    <a:pt x="22" y="4390"/>
                  </a:lnTo>
                  <a:lnTo>
                    <a:pt x="15" y="4392"/>
                  </a:lnTo>
                  <a:lnTo>
                    <a:pt x="15" y="4392"/>
                  </a:lnTo>
                  <a:close/>
                  <a:moveTo>
                    <a:pt x="16" y="4258"/>
                  </a:moveTo>
                  <a:lnTo>
                    <a:pt x="16" y="4258"/>
                  </a:lnTo>
                  <a:lnTo>
                    <a:pt x="10" y="4256"/>
                  </a:lnTo>
                  <a:lnTo>
                    <a:pt x="6" y="4253"/>
                  </a:lnTo>
                  <a:lnTo>
                    <a:pt x="3" y="4249"/>
                  </a:lnTo>
                  <a:lnTo>
                    <a:pt x="3" y="4244"/>
                  </a:lnTo>
                  <a:lnTo>
                    <a:pt x="3" y="4177"/>
                  </a:lnTo>
                  <a:lnTo>
                    <a:pt x="3" y="4177"/>
                  </a:lnTo>
                  <a:lnTo>
                    <a:pt x="3" y="4172"/>
                  </a:lnTo>
                  <a:lnTo>
                    <a:pt x="6" y="4167"/>
                  </a:lnTo>
                  <a:lnTo>
                    <a:pt x="10" y="4164"/>
                  </a:lnTo>
                  <a:lnTo>
                    <a:pt x="16" y="4164"/>
                  </a:lnTo>
                  <a:lnTo>
                    <a:pt x="16" y="4164"/>
                  </a:lnTo>
                  <a:lnTo>
                    <a:pt x="22" y="4164"/>
                  </a:lnTo>
                  <a:lnTo>
                    <a:pt x="25" y="4167"/>
                  </a:lnTo>
                  <a:lnTo>
                    <a:pt x="28" y="4172"/>
                  </a:lnTo>
                  <a:lnTo>
                    <a:pt x="30" y="4177"/>
                  </a:lnTo>
                  <a:lnTo>
                    <a:pt x="30" y="4244"/>
                  </a:lnTo>
                  <a:lnTo>
                    <a:pt x="30" y="4244"/>
                  </a:lnTo>
                  <a:lnTo>
                    <a:pt x="28" y="4249"/>
                  </a:lnTo>
                  <a:lnTo>
                    <a:pt x="25" y="4253"/>
                  </a:lnTo>
                  <a:lnTo>
                    <a:pt x="22" y="4256"/>
                  </a:lnTo>
                  <a:lnTo>
                    <a:pt x="16" y="4258"/>
                  </a:lnTo>
                  <a:lnTo>
                    <a:pt x="16" y="4258"/>
                  </a:lnTo>
                  <a:close/>
                  <a:moveTo>
                    <a:pt x="16" y="4123"/>
                  </a:moveTo>
                  <a:lnTo>
                    <a:pt x="16" y="4123"/>
                  </a:lnTo>
                  <a:lnTo>
                    <a:pt x="11" y="4122"/>
                  </a:lnTo>
                  <a:lnTo>
                    <a:pt x="6" y="4118"/>
                  </a:lnTo>
                  <a:lnTo>
                    <a:pt x="3" y="4115"/>
                  </a:lnTo>
                  <a:lnTo>
                    <a:pt x="3" y="4110"/>
                  </a:lnTo>
                  <a:lnTo>
                    <a:pt x="3" y="4043"/>
                  </a:lnTo>
                  <a:lnTo>
                    <a:pt x="3" y="4043"/>
                  </a:lnTo>
                  <a:lnTo>
                    <a:pt x="3" y="4038"/>
                  </a:lnTo>
                  <a:lnTo>
                    <a:pt x="6" y="4033"/>
                  </a:lnTo>
                  <a:lnTo>
                    <a:pt x="11" y="4029"/>
                  </a:lnTo>
                  <a:lnTo>
                    <a:pt x="16" y="4029"/>
                  </a:lnTo>
                  <a:lnTo>
                    <a:pt x="16" y="4029"/>
                  </a:lnTo>
                  <a:lnTo>
                    <a:pt x="22" y="4029"/>
                  </a:lnTo>
                  <a:lnTo>
                    <a:pt x="25" y="4033"/>
                  </a:lnTo>
                  <a:lnTo>
                    <a:pt x="28" y="4038"/>
                  </a:lnTo>
                  <a:lnTo>
                    <a:pt x="30" y="4043"/>
                  </a:lnTo>
                  <a:lnTo>
                    <a:pt x="30" y="4110"/>
                  </a:lnTo>
                  <a:lnTo>
                    <a:pt x="30" y="4110"/>
                  </a:lnTo>
                  <a:lnTo>
                    <a:pt x="28" y="4115"/>
                  </a:lnTo>
                  <a:lnTo>
                    <a:pt x="25" y="4118"/>
                  </a:lnTo>
                  <a:lnTo>
                    <a:pt x="22" y="4122"/>
                  </a:lnTo>
                  <a:lnTo>
                    <a:pt x="16" y="4123"/>
                  </a:lnTo>
                  <a:lnTo>
                    <a:pt x="16" y="4123"/>
                  </a:lnTo>
                  <a:close/>
                  <a:moveTo>
                    <a:pt x="16" y="3989"/>
                  </a:moveTo>
                  <a:lnTo>
                    <a:pt x="16" y="3989"/>
                  </a:lnTo>
                  <a:lnTo>
                    <a:pt x="11" y="3988"/>
                  </a:lnTo>
                  <a:lnTo>
                    <a:pt x="6" y="3984"/>
                  </a:lnTo>
                  <a:lnTo>
                    <a:pt x="3" y="3981"/>
                  </a:lnTo>
                  <a:lnTo>
                    <a:pt x="3" y="3976"/>
                  </a:lnTo>
                  <a:lnTo>
                    <a:pt x="3" y="3909"/>
                  </a:lnTo>
                  <a:lnTo>
                    <a:pt x="3" y="3909"/>
                  </a:lnTo>
                  <a:lnTo>
                    <a:pt x="3" y="3904"/>
                  </a:lnTo>
                  <a:lnTo>
                    <a:pt x="6" y="3899"/>
                  </a:lnTo>
                  <a:lnTo>
                    <a:pt x="11" y="3895"/>
                  </a:lnTo>
                  <a:lnTo>
                    <a:pt x="16" y="3895"/>
                  </a:lnTo>
                  <a:lnTo>
                    <a:pt x="16" y="3895"/>
                  </a:lnTo>
                  <a:lnTo>
                    <a:pt x="22" y="3895"/>
                  </a:lnTo>
                  <a:lnTo>
                    <a:pt x="25" y="3899"/>
                  </a:lnTo>
                  <a:lnTo>
                    <a:pt x="28" y="3904"/>
                  </a:lnTo>
                  <a:lnTo>
                    <a:pt x="30" y="3909"/>
                  </a:lnTo>
                  <a:lnTo>
                    <a:pt x="30" y="3976"/>
                  </a:lnTo>
                  <a:lnTo>
                    <a:pt x="30" y="3976"/>
                  </a:lnTo>
                  <a:lnTo>
                    <a:pt x="28" y="3981"/>
                  </a:lnTo>
                  <a:lnTo>
                    <a:pt x="25" y="3984"/>
                  </a:lnTo>
                  <a:lnTo>
                    <a:pt x="22" y="3988"/>
                  </a:lnTo>
                  <a:lnTo>
                    <a:pt x="16" y="3989"/>
                  </a:lnTo>
                  <a:lnTo>
                    <a:pt x="16" y="3989"/>
                  </a:lnTo>
                  <a:close/>
                  <a:moveTo>
                    <a:pt x="16" y="3855"/>
                  </a:moveTo>
                  <a:lnTo>
                    <a:pt x="16" y="3855"/>
                  </a:lnTo>
                  <a:lnTo>
                    <a:pt x="11" y="3853"/>
                  </a:lnTo>
                  <a:lnTo>
                    <a:pt x="6" y="3850"/>
                  </a:lnTo>
                  <a:lnTo>
                    <a:pt x="3" y="3847"/>
                  </a:lnTo>
                  <a:lnTo>
                    <a:pt x="3" y="3842"/>
                  </a:lnTo>
                  <a:lnTo>
                    <a:pt x="3" y="3774"/>
                  </a:lnTo>
                  <a:lnTo>
                    <a:pt x="3" y="3774"/>
                  </a:lnTo>
                  <a:lnTo>
                    <a:pt x="5" y="3769"/>
                  </a:lnTo>
                  <a:lnTo>
                    <a:pt x="6" y="3764"/>
                  </a:lnTo>
                  <a:lnTo>
                    <a:pt x="11" y="3761"/>
                  </a:lnTo>
                  <a:lnTo>
                    <a:pt x="16" y="3761"/>
                  </a:lnTo>
                  <a:lnTo>
                    <a:pt x="16" y="3761"/>
                  </a:lnTo>
                  <a:lnTo>
                    <a:pt x="22" y="3761"/>
                  </a:lnTo>
                  <a:lnTo>
                    <a:pt x="27" y="3764"/>
                  </a:lnTo>
                  <a:lnTo>
                    <a:pt x="28" y="3769"/>
                  </a:lnTo>
                  <a:lnTo>
                    <a:pt x="30" y="3774"/>
                  </a:lnTo>
                  <a:lnTo>
                    <a:pt x="30" y="3842"/>
                  </a:lnTo>
                  <a:lnTo>
                    <a:pt x="30" y="3842"/>
                  </a:lnTo>
                  <a:lnTo>
                    <a:pt x="28" y="3847"/>
                  </a:lnTo>
                  <a:lnTo>
                    <a:pt x="25" y="3850"/>
                  </a:lnTo>
                  <a:lnTo>
                    <a:pt x="22" y="3853"/>
                  </a:lnTo>
                  <a:lnTo>
                    <a:pt x="16" y="3855"/>
                  </a:lnTo>
                  <a:lnTo>
                    <a:pt x="16" y="3855"/>
                  </a:lnTo>
                  <a:close/>
                  <a:moveTo>
                    <a:pt x="16" y="3721"/>
                  </a:moveTo>
                  <a:lnTo>
                    <a:pt x="16" y="3721"/>
                  </a:lnTo>
                  <a:lnTo>
                    <a:pt x="11" y="3719"/>
                  </a:lnTo>
                  <a:lnTo>
                    <a:pt x="6" y="3716"/>
                  </a:lnTo>
                  <a:lnTo>
                    <a:pt x="5" y="3712"/>
                  </a:lnTo>
                  <a:lnTo>
                    <a:pt x="3" y="3707"/>
                  </a:lnTo>
                  <a:lnTo>
                    <a:pt x="3" y="3640"/>
                  </a:lnTo>
                  <a:lnTo>
                    <a:pt x="3" y="3640"/>
                  </a:lnTo>
                  <a:lnTo>
                    <a:pt x="5" y="3635"/>
                  </a:lnTo>
                  <a:lnTo>
                    <a:pt x="6" y="3630"/>
                  </a:lnTo>
                  <a:lnTo>
                    <a:pt x="11" y="3627"/>
                  </a:lnTo>
                  <a:lnTo>
                    <a:pt x="16" y="3627"/>
                  </a:lnTo>
                  <a:lnTo>
                    <a:pt x="16" y="3627"/>
                  </a:lnTo>
                  <a:lnTo>
                    <a:pt x="22" y="3627"/>
                  </a:lnTo>
                  <a:lnTo>
                    <a:pt x="27" y="3630"/>
                  </a:lnTo>
                  <a:lnTo>
                    <a:pt x="28" y="3635"/>
                  </a:lnTo>
                  <a:lnTo>
                    <a:pt x="30" y="3640"/>
                  </a:lnTo>
                  <a:lnTo>
                    <a:pt x="30" y="3707"/>
                  </a:lnTo>
                  <a:lnTo>
                    <a:pt x="30" y="3707"/>
                  </a:lnTo>
                  <a:lnTo>
                    <a:pt x="28" y="3712"/>
                  </a:lnTo>
                  <a:lnTo>
                    <a:pt x="27" y="3716"/>
                  </a:lnTo>
                  <a:lnTo>
                    <a:pt x="22" y="3719"/>
                  </a:lnTo>
                  <a:lnTo>
                    <a:pt x="16" y="3721"/>
                  </a:lnTo>
                  <a:lnTo>
                    <a:pt x="16" y="3721"/>
                  </a:lnTo>
                  <a:close/>
                  <a:moveTo>
                    <a:pt x="16" y="3587"/>
                  </a:moveTo>
                  <a:lnTo>
                    <a:pt x="16" y="3587"/>
                  </a:lnTo>
                  <a:lnTo>
                    <a:pt x="11" y="3585"/>
                  </a:lnTo>
                  <a:lnTo>
                    <a:pt x="6" y="3582"/>
                  </a:lnTo>
                  <a:lnTo>
                    <a:pt x="5" y="3578"/>
                  </a:lnTo>
                  <a:lnTo>
                    <a:pt x="3" y="3573"/>
                  </a:lnTo>
                  <a:lnTo>
                    <a:pt x="3" y="3506"/>
                  </a:lnTo>
                  <a:lnTo>
                    <a:pt x="3" y="3506"/>
                  </a:lnTo>
                  <a:lnTo>
                    <a:pt x="5" y="3501"/>
                  </a:lnTo>
                  <a:lnTo>
                    <a:pt x="6" y="3496"/>
                  </a:lnTo>
                  <a:lnTo>
                    <a:pt x="11" y="3493"/>
                  </a:lnTo>
                  <a:lnTo>
                    <a:pt x="16" y="3493"/>
                  </a:lnTo>
                  <a:lnTo>
                    <a:pt x="16" y="3493"/>
                  </a:lnTo>
                  <a:lnTo>
                    <a:pt x="22" y="3493"/>
                  </a:lnTo>
                  <a:lnTo>
                    <a:pt x="27" y="3496"/>
                  </a:lnTo>
                  <a:lnTo>
                    <a:pt x="28" y="3501"/>
                  </a:lnTo>
                  <a:lnTo>
                    <a:pt x="30" y="3506"/>
                  </a:lnTo>
                  <a:lnTo>
                    <a:pt x="30" y="3573"/>
                  </a:lnTo>
                  <a:lnTo>
                    <a:pt x="30" y="3573"/>
                  </a:lnTo>
                  <a:lnTo>
                    <a:pt x="28" y="3578"/>
                  </a:lnTo>
                  <a:lnTo>
                    <a:pt x="27" y="3582"/>
                  </a:lnTo>
                  <a:lnTo>
                    <a:pt x="22" y="3585"/>
                  </a:lnTo>
                  <a:lnTo>
                    <a:pt x="16" y="3587"/>
                  </a:lnTo>
                  <a:lnTo>
                    <a:pt x="16" y="3587"/>
                  </a:lnTo>
                  <a:close/>
                  <a:moveTo>
                    <a:pt x="16" y="3452"/>
                  </a:moveTo>
                  <a:lnTo>
                    <a:pt x="16" y="3452"/>
                  </a:lnTo>
                  <a:lnTo>
                    <a:pt x="11" y="3451"/>
                  </a:lnTo>
                  <a:lnTo>
                    <a:pt x="6" y="3447"/>
                  </a:lnTo>
                  <a:lnTo>
                    <a:pt x="5" y="3444"/>
                  </a:lnTo>
                  <a:lnTo>
                    <a:pt x="3" y="3439"/>
                  </a:lnTo>
                  <a:lnTo>
                    <a:pt x="3" y="3372"/>
                  </a:lnTo>
                  <a:lnTo>
                    <a:pt x="3" y="3372"/>
                  </a:lnTo>
                  <a:lnTo>
                    <a:pt x="5" y="3367"/>
                  </a:lnTo>
                  <a:lnTo>
                    <a:pt x="6" y="3362"/>
                  </a:lnTo>
                  <a:lnTo>
                    <a:pt x="11" y="3358"/>
                  </a:lnTo>
                  <a:lnTo>
                    <a:pt x="16" y="3358"/>
                  </a:lnTo>
                  <a:lnTo>
                    <a:pt x="16" y="3358"/>
                  </a:lnTo>
                  <a:lnTo>
                    <a:pt x="22" y="3358"/>
                  </a:lnTo>
                  <a:lnTo>
                    <a:pt x="27" y="3362"/>
                  </a:lnTo>
                  <a:lnTo>
                    <a:pt x="30" y="3367"/>
                  </a:lnTo>
                  <a:lnTo>
                    <a:pt x="30" y="3372"/>
                  </a:lnTo>
                  <a:lnTo>
                    <a:pt x="30" y="3439"/>
                  </a:lnTo>
                  <a:lnTo>
                    <a:pt x="30" y="3439"/>
                  </a:lnTo>
                  <a:lnTo>
                    <a:pt x="28" y="3444"/>
                  </a:lnTo>
                  <a:lnTo>
                    <a:pt x="27" y="3447"/>
                  </a:lnTo>
                  <a:lnTo>
                    <a:pt x="22" y="3451"/>
                  </a:lnTo>
                  <a:lnTo>
                    <a:pt x="16" y="3452"/>
                  </a:lnTo>
                  <a:lnTo>
                    <a:pt x="16" y="3452"/>
                  </a:lnTo>
                  <a:close/>
                  <a:moveTo>
                    <a:pt x="16" y="3318"/>
                  </a:moveTo>
                  <a:lnTo>
                    <a:pt x="16" y="3318"/>
                  </a:lnTo>
                  <a:lnTo>
                    <a:pt x="11" y="3317"/>
                  </a:lnTo>
                  <a:lnTo>
                    <a:pt x="8" y="3313"/>
                  </a:lnTo>
                  <a:lnTo>
                    <a:pt x="5" y="3310"/>
                  </a:lnTo>
                  <a:lnTo>
                    <a:pt x="3" y="3305"/>
                  </a:lnTo>
                  <a:lnTo>
                    <a:pt x="3" y="3238"/>
                  </a:lnTo>
                  <a:lnTo>
                    <a:pt x="3" y="3238"/>
                  </a:lnTo>
                  <a:lnTo>
                    <a:pt x="5" y="3233"/>
                  </a:lnTo>
                  <a:lnTo>
                    <a:pt x="8" y="3228"/>
                  </a:lnTo>
                  <a:lnTo>
                    <a:pt x="11" y="3224"/>
                  </a:lnTo>
                  <a:lnTo>
                    <a:pt x="16" y="3224"/>
                  </a:lnTo>
                  <a:lnTo>
                    <a:pt x="16" y="3224"/>
                  </a:lnTo>
                  <a:lnTo>
                    <a:pt x="22" y="3224"/>
                  </a:lnTo>
                  <a:lnTo>
                    <a:pt x="27" y="3228"/>
                  </a:lnTo>
                  <a:lnTo>
                    <a:pt x="30" y="3233"/>
                  </a:lnTo>
                  <a:lnTo>
                    <a:pt x="30" y="3238"/>
                  </a:lnTo>
                  <a:lnTo>
                    <a:pt x="30" y="3305"/>
                  </a:lnTo>
                  <a:lnTo>
                    <a:pt x="30" y="3305"/>
                  </a:lnTo>
                  <a:lnTo>
                    <a:pt x="30" y="3310"/>
                  </a:lnTo>
                  <a:lnTo>
                    <a:pt x="27" y="3313"/>
                  </a:lnTo>
                  <a:lnTo>
                    <a:pt x="22" y="3317"/>
                  </a:lnTo>
                  <a:lnTo>
                    <a:pt x="16" y="3318"/>
                  </a:lnTo>
                  <a:lnTo>
                    <a:pt x="16" y="3318"/>
                  </a:lnTo>
                  <a:close/>
                  <a:moveTo>
                    <a:pt x="16" y="3184"/>
                  </a:moveTo>
                  <a:lnTo>
                    <a:pt x="16" y="3184"/>
                  </a:lnTo>
                  <a:lnTo>
                    <a:pt x="11" y="3182"/>
                  </a:lnTo>
                  <a:lnTo>
                    <a:pt x="8" y="3179"/>
                  </a:lnTo>
                  <a:lnTo>
                    <a:pt x="5" y="3176"/>
                  </a:lnTo>
                  <a:lnTo>
                    <a:pt x="3" y="3171"/>
                  </a:lnTo>
                  <a:lnTo>
                    <a:pt x="3" y="3103"/>
                  </a:lnTo>
                  <a:lnTo>
                    <a:pt x="3" y="3103"/>
                  </a:lnTo>
                  <a:lnTo>
                    <a:pt x="5" y="3098"/>
                  </a:lnTo>
                  <a:lnTo>
                    <a:pt x="8" y="3093"/>
                  </a:lnTo>
                  <a:lnTo>
                    <a:pt x="11" y="3090"/>
                  </a:lnTo>
                  <a:lnTo>
                    <a:pt x="16" y="3090"/>
                  </a:lnTo>
                  <a:lnTo>
                    <a:pt x="16" y="3090"/>
                  </a:lnTo>
                  <a:lnTo>
                    <a:pt x="22" y="3090"/>
                  </a:lnTo>
                  <a:lnTo>
                    <a:pt x="27" y="3093"/>
                  </a:lnTo>
                  <a:lnTo>
                    <a:pt x="30" y="3098"/>
                  </a:lnTo>
                  <a:lnTo>
                    <a:pt x="30" y="3103"/>
                  </a:lnTo>
                  <a:lnTo>
                    <a:pt x="30" y="3171"/>
                  </a:lnTo>
                  <a:lnTo>
                    <a:pt x="30" y="3171"/>
                  </a:lnTo>
                  <a:lnTo>
                    <a:pt x="30" y="3176"/>
                  </a:lnTo>
                  <a:lnTo>
                    <a:pt x="27" y="3179"/>
                  </a:lnTo>
                  <a:lnTo>
                    <a:pt x="22" y="3182"/>
                  </a:lnTo>
                  <a:lnTo>
                    <a:pt x="16" y="3184"/>
                  </a:lnTo>
                  <a:lnTo>
                    <a:pt x="16" y="3184"/>
                  </a:lnTo>
                  <a:close/>
                  <a:moveTo>
                    <a:pt x="16" y="3050"/>
                  </a:moveTo>
                  <a:lnTo>
                    <a:pt x="16" y="3050"/>
                  </a:lnTo>
                  <a:lnTo>
                    <a:pt x="11" y="3048"/>
                  </a:lnTo>
                  <a:lnTo>
                    <a:pt x="8" y="3045"/>
                  </a:lnTo>
                  <a:lnTo>
                    <a:pt x="5" y="3041"/>
                  </a:lnTo>
                  <a:lnTo>
                    <a:pt x="3" y="3036"/>
                  </a:lnTo>
                  <a:lnTo>
                    <a:pt x="3" y="2969"/>
                  </a:lnTo>
                  <a:lnTo>
                    <a:pt x="3" y="2969"/>
                  </a:lnTo>
                  <a:lnTo>
                    <a:pt x="5" y="2964"/>
                  </a:lnTo>
                  <a:lnTo>
                    <a:pt x="8" y="2959"/>
                  </a:lnTo>
                  <a:lnTo>
                    <a:pt x="11" y="2956"/>
                  </a:lnTo>
                  <a:lnTo>
                    <a:pt x="16" y="2956"/>
                  </a:lnTo>
                  <a:lnTo>
                    <a:pt x="16" y="2956"/>
                  </a:lnTo>
                  <a:lnTo>
                    <a:pt x="23" y="2956"/>
                  </a:lnTo>
                  <a:lnTo>
                    <a:pt x="27" y="2959"/>
                  </a:lnTo>
                  <a:lnTo>
                    <a:pt x="30" y="2964"/>
                  </a:lnTo>
                  <a:lnTo>
                    <a:pt x="30" y="2969"/>
                  </a:lnTo>
                  <a:lnTo>
                    <a:pt x="30" y="3036"/>
                  </a:lnTo>
                  <a:lnTo>
                    <a:pt x="30" y="3036"/>
                  </a:lnTo>
                  <a:lnTo>
                    <a:pt x="30" y="3041"/>
                  </a:lnTo>
                  <a:lnTo>
                    <a:pt x="27" y="3045"/>
                  </a:lnTo>
                  <a:lnTo>
                    <a:pt x="22" y="3048"/>
                  </a:lnTo>
                  <a:lnTo>
                    <a:pt x="16" y="3050"/>
                  </a:lnTo>
                  <a:lnTo>
                    <a:pt x="16" y="3050"/>
                  </a:lnTo>
                  <a:close/>
                  <a:moveTo>
                    <a:pt x="16" y="2916"/>
                  </a:moveTo>
                  <a:lnTo>
                    <a:pt x="16" y="2916"/>
                  </a:lnTo>
                  <a:lnTo>
                    <a:pt x="11" y="2914"/>
                  </a:lnTo>
                  <a:lnTo>
                    <a:pt x="8" y="2911"/>
                  </a:lnTo>
                  <a:lnTo>
                    <a:pt x="5" y="2907"/>
                  </a:lnTo>
                  <a:lnTo>
                    <a:pt x="3" y="2902"/>
                  </a:lnTo>
                  <a:lnTo>
                    <a:pt x="3" y="2835"/>
                  </a:lnTo>
                  <a:lnTo>
                    <a:pt x="3" y="2835"/>
                  </a:lnTo>
                  <a:lnTo>
                    <a:pt x="5" y="2830"/>
                  </a:lnTo>
                  <a:lnTo>
                    <a:pt x="8" y="2825"/>
                  </a:lnTo>
                  <a:lnTo>
                    <a:pt x="11" y="2822"/>
                  </a:lnTo>
                  <a:lnTo>
                    <a:pt x="18" y="2822"/>
                  </a:lnTo>
                  <a:lnTo>
                    <a:pt x="18" y="2822"/>
                  </a:lnTo>
                  <a:lnTo>
                    <a:pt x="23" y="2822"/>
                  </a:lnTo>
                  <a:lnTo>
                    <a:pt x="27" y="2825"/>
                  </a:lnTo>
                  <a:lnTo>
                    <a:pt x="30" y="2830"/>
                  </a:lnTo>
                  <a:lnTo>
                    <a:pt x="30" y="2835"/>
                  </a:lnTo>
                  <a:lnTo>
                    <a:pt x="30" y="2902"/>
                  </a:lnTo>
                  <a:lnTo>
                    <a:pt x="30" y="2902"/>
                  </a:lnTo>
                  <a:lnTo>
                    <a:pt x="30" y="2907"/>
                  </a:lnTo>
                  <a:lnTo>
                    <a:pt x="27" y="2911"/>
                  </a:lnTo>
                  <a:lnTo>
                    <a:pt x="23" y="2914"/>
                  </a:lnTo>
                  <a:lnTo>
                    <a:pt x="16" y="2916"/>
                  </a:lnTo>
                  <a:lnTo>
                    <a:pt x="16" y="2916"/>
                  </a:lnTo>
                  <a:close/>
                  <a:moveTo>
                    <a:pt x="18" y="2781"/>
                  </a:moveTo>
                  <a:lnTo>
                    <a:pt x="18" y="2781"/>
                  </a:lnTo>
                  <a:lnTo>
                    <a:pt x="11" y="2780"/>
                  </a:lnTo>
                  <a:lnTo>
                    <a:pt x="8" y="2776"/>
                  </a:lnTo>
                  <a:lnTo>
                    <a:pt x="5" y="2773"/>
                  </a:lnTo>
                  <a:lnTo>
                    <a:pt x="5" y="2768"/>
                  </a:lnTo>
                  <a:lnTo>
                    <a:pt x="5" y="2701"/>
                  </a:lnTo>
                  <a:lnTo>
                    <a:pt x="5" y="2701"/>
                  </a:lnTo>
                  <a:lnTo>
                    <a:pt x="5" y="2696"/>
                  </a:lnTo>
                  <a:lnTo>
                    <a:pt x="8" y="2691"/>
                  </a:lnTo>
                  <a:lnTo>
                    <a:pt x="11" y="2687"/>
                  </a:lnTo>
                  <a:lnTo>
                    <a:pt x="18" y="2687"/>
                  </a:lnTo>
                  <a:lnTo>
                    <a:pt x="18" y="2687"/>
                  </a:lnTo>
                  <a:lnTo>
                    <a:pt x="23" y="2687"/>
                  </a:lnTo>
                  <a:lnTo>
                    <a:pt x="27" y="2691"/>
                  </a:lnTo>
                  <a:lnTo>
                    <a:pt x="30" y="2696"/>
                  </a:lnTo>
                  <a:lnTo>
                    <a:pt x="32" y="2701"/>
                  </a:lnTo>
                  <a:lnTo>
                    <a:pt x="32" y="2768"/>
                  </a:lnTo>
                  <a:lnTo>
                    <a:pt x="32" y="2768"/>
                  </a:lnTo>
                  <a:lnTo>
                    <a:pt x="30" y="2773"/>
                  </a:lnTo>
                  <a:lnTo>
                    <a:pt x="27" y="2776"/>
                  </a:lnTo>
                  <a:lnTo>
                    <a:pt x="23" y="2780"/>
                  </a:lnTo>
                  <a:lnTo>
                    <a:pt x="18" y="2781"/>
                  </a:lnTo>
                  <a:lnTo>
                    <a:pt x="18" y="2781"/>
                  </a:lnTo>
                  <a:close/>
                  <a:moveTo>
                    <a:pt x="18" y="2647"/>
                  </a:moveTo>
                  <a:lnTo>
                    <a:pt x="18" y="2647"/>
                  </a:lnTo>
                  <a:lnTo>
                    <a:pt x="13" y="2645"/>
                  </a:lnTo>
                  <a:lnTo>
                    <a:pt x="8" y="2642"/>
                  </a:lnTo>
                  <a:lnTo>
                    <a:pt x="5" y="2639"/>
                  </a:lnTo>
                  <a:lnTo>
                    <a:pt x="5" y="2634"/>
                  </a:lnTo>
                  <a:lnTo>
                    <a:pt x="5" y="2567"/>
                  </a:lnTo>
                  <a:lnTo>
                    <a:pt x="5" y="2567"/>
                  </a:lnTo>
                  <a:lnTo>
                    <a:pt x="5" y="2562"/>
                  </a:lnTo>
                  <a:lnTo>
                    <a:pt x="8" y="2557"/>
                  </a:lnTo>
                  <a:lnTo>
                    <a:pt x="13" y="2553"/>
                  </a:lnTo>
                  <a:lnTo>
                    <a:pt x="18" y="2553"/>
                  </a:lnTo>
                  <a:lnTo>
                    <a:pt x="18" y="2553"/>
                  </a:lnTo>
                  <a:lnTo>
                    <a:pt x="23" y="2553"/>
                  </a:lnTo>
                  <a:lnTo>
                    <a:pt x="27" y="2557"/>
                  </a:lnTo>
                  <a:lnTo>
                    <a:pt x="30" y="2562"/>
                  </a:lnTo>
                  <a:lnTo>
                    <a:pt x="32" y="2567"/>
                  </a:lnTo>
                  <a:lnTo>
                    <a:pt x="32" y="2634"/>
                  </a:lnTo>
                  <a:lnTo>
                    <a:pt x="32" y="2634"/>
                  </a:lnTo>
                  <a:lnTo>
                    <a:pt x="30" y="2639"/>
                  </a:lnTo>
                  <a:lnTo>
                    <a:pt x="27" y="2642"/>
                  </a:lnTo>
                  <a:lnTo>
                    <a:pt x="23" y="2645"/>
                  </a:lnTo>
                  <a:lnTo>
                    <a:pt x="18" y="2647"/>
                  </a:lnTo>
                  <a:lnTo>
                    <a:pt x="18" y="2647"/>
                  </a:lnTo>
                  <a:close/>
                  <a:moveTo>
                    <a:pt x="18" y="2513"/>
                  </a:moveTo>
                  <a:lnTo>
                    <a:pt x="18" y="2513"/>
                  </a:lnTo>
                  <a:lnTo>
                    <a:pt x="13" y="2511"/>
                  </a:lnTo>
                  <a:lnTo>
                    <a:pt x="8" y="2508"/>
                  </a:lnTo>
                  <a:lnTo>
                    <a:pt x="5" y="2505"/>
                  </a:lnTo>
                  <a:lnTo>
                    <a:pt x="5" y="2500"/>
                  </a:lnTo>
                  <a:lnTo>
                    <a:pt x="5" y="2432"/>
                  </a:lnTo>
                  <a:lnTo>
                    <a:pt x="5" y="2432"/>
                  </a:lnTo>
                  <a:lnTo>
                    <a:pt x="5" y="2427"/>
                  </a:lnTo>
                  <a:lnTo>
                    <a:pt x="8" y="2422"/>
                  </a:lnTo>
                  <a:lnTo>
                    <a:pt x="13" y="2419"/>
                  </a:lnTo>
                  <a:lnTo>
                    <a:pt x="18" y="2419"/>
                  </a:lnTo>
                  <a:lnTo>
                    <a:pt x="18" y="2419"/>
                  </a:lnTo>
                  <a:lnTo>
                    <a:pt x="23" y="2419"/>
                  </a:lnTo>
                  <a:lnTo>
                    <a:pt x="27" y="2422"/>
                  </a:lnTo>
                  <a:lnTo>
                    <a:pt x="30" y="2427"/>
                  </a:lnTo>
                  <a:lnTo>
                    <a:pt x="32" y="2432"/>
                  </a:lnTo>
                  <a:lnTo>
                    <a:pt x="32" y="2500"/>
                  </a:lnTo>
                  <a:lnTo>
                    <a:pt x="32" y="2500"/>
                  </a:lnTo>
                  <a:lnTo>
                    <a:pt x="30" y="2505"/>
                  </a:lnTo>
                  <a:lnTo>
                    <a:pt x="27" y="2508"/>
                  </a:lnTo>
                  <a:lnTo>
                    <a:pt x="23" y="2511"/>
                  </a:lnTo>
                  <a:lnTo>
                    <a:pt x="18" y="2513"/>
                  </a:lnTo>
                  <a:lnTo>
                    <a:pt x="18" y="2513"/>
                  </a:lnTo>
                  <a:close/>
                  <a:moveTo>
                    <a:pt x="18" y="2379"/>
                  </a:moveTo>
                  <a:lnTo>
                    <a:pt x="18" y="2379"/>
                  </a:lnTo>
                  <a:lnTo>
                    <a:pt x="13" y="2377"/>
                  </a:lnTo>
                  <a:lnTo>
                    <a:pt x="8" y="2374"/>
                  </a:lnTo>
                  <a:lnTo>
                    <a:pt x="5" y="2370"/>
                  </a:lnTo>
                  <a:lnTo>
                    <a:pt x="5" y="2365"/>
                  </a:lnTo>
                  <a:lnTo>
                    <a:pt x="5" y="2298"/>
                  </a:lnTo>
                  <a:lnTo>
                    <a:pt x="5" y="2298"/>
                  </a:lnTo>
                  <a:lnTo>
                    <a:pt x="5" y="2293"/>
                  </a:lnTo>
                  <a:lnTo>
                    <a:pt x="8" y="2288"/>
                  </a:lnTo>
                  <a:lnTo>
                    <a:pt x="13" y="2285"/>
                  </a:lnTo>
                  <a:lnTo>
                    <a:pt x="18" y="2285"/>
                  </a:lnTo>
                  <a:lnTo>
                    <a:pt x="18" y="2285"/>
                  </a:lnTo>
                  <a:lnTo>
                    <a:pt x="23" y="2285"/>
                  </a:lnTo>
                  <a:lnTo>
                    <a:pt x="28" y="2288"/>
                  </a:lnTo>
                  <a:lnTo>
                    <a:pt x="30" y="2293"/>
                  </a:lnTo>
                  <a:lnTo>
                    <a:pt x="32" y="2298"/>
                  </a:lnTo>
                  <a:lnTo>
                    <a:pt x="32" y="2365"/>
                  </a:lnTo>
                  <a:lnTo>
                    <a:pt x="32" y="2365"/>
                  </a:lnTo>
                  <a:lnTo>
                    <a:pt x="30" y="2370"/>
                  </a:lnTo>
                  <a:lnTo>
                    <a:pt x="27" y="2374"/>
                  </a:lnTo>
                  <a:lnTo>
                    <a:pt x="23" y="2377"/>
                  </a:lnTo>
                  <a:lnTo>
                    <a:pt x="18" y="2379"/>
                  </a:lnTo>
                  <a:lnTo>
                    <a:pt x="18" y="2379"/>
                  </a:lnTo>
                  <a:close/>
                  <a:moveTo>
                    <a:pt x="18" y="2245"/>
                  </a:moveTo>
                  <a:lnTo>
                    <a:pt x="18" y="2245"/>
                  </a:lnTo>
                  <a:lnTo>
                    <a:pt x="13" y="2243"/>
                  </a:lnTo>
                  <a:lnTo>
                    <a:pt x="8" y="2240"/>
                  </a:lnTo>
                  <a:lnTo>
                    <a:pt x="6" y="2236"/>
                  </a:lnTo>
                  <a:lnTo>
                    <a:pt x="5" y="2231"/>
                  </a:lnTo>
                  <a:lnTo>
                    <a:pt x="5" y="2164"/>
                  </a:lnTo>
                  <a:lnTo>
                    <a:pt x="5" y="2164"/>
                  </a:lnTo>
                  <a:lnTo>
                    <a:pt x="6" y="2159"/>
                  </a:lnTo>
                  <a:lnTo>
                    <a:pt x="8" y="2154"/>
                  </a:lnTo>
                  <a:lnTo>
                    <a:pt x="13" y="2151"/>
                  </a:lnTo>
                  <a:lnTo>
                    <a:pt x="18" y="2151"/>
                  </a:lnTo>
                  <a:lnTo>
                    <a:pt x="18" y="2151"/>
                  </a:lnTo>
                  <a:lnTo>
                    <a:pt x="23" y="2151"/>
                  </a:lnTo>
                  <a:lnTo>
                    <a:pt x="28" y="2154"/>
                  </a:lnTo>
                  <a:lnTo>
                    <a:pt x="30" y="2159"/>
                  </a:lnTo>
                  <a:lnTo>
                    <a:pt x="32" y="2164"/>
                  </a:lnTo>
                  <a:lnTo>
                    <a:pt x="32" y="2231"/>
                  </a:lnTo>
                  <a:lnTo>
                    <a:pt x="32" y="2231"/>
                  </a:lnTo>
                  <a:lnTo>
                    <a:pt x="30" y="2236"/>
                  </a:lnTo>
                  <a:lnTo>
                    <a:pt x="28" y="2240"/>
                  </a:lnTo>
                  <a:lnTo>
                    <a:pt x="23" y="2243"/>
                  </a:lnTo>
                  <a:lnTo>
                    <a:pt x="18" y="2245"/>
                  </a:lnTo>
                  <a:lnTo>
                    <a:pt x="18" y="2245"/>
                  </a:lnTo>
                  <a:close/>
                  <a:moveTo>
                    <a:pt x="18" y="2110"/>
                  </a:moveTo>
                  <a:lnTo>
                    <a:pt x="18" y="2110"/>
                  </a:lnTo>
                  <a:lnTo>
                    <a:pt x="13" y="2109"/>
                  </a:lnTo>
                  <a:lnTo>
                    <a:pt x="8" y="2105"/>
                  </a:lnTo>
                  <a:lnTo>
                    <a:pt x="6" y="2102"/>
                  </a:lnTo>
                  <a:lnTo>
                    <a:pt x="5" y="2097"/>
                  </a:lnTo>
                  <a:lnTo>
                    <a:pt x="5" y="2030"/>
                  </a:lnTo>
                  <a:lnTo>
                    <a:pt x="5" y="2030"/>
                  </a:lnTo>
                  <a:lnTo>
                    <a:pt x="6" y="2025"/>
                  </a:lnTo>
                  <a:lnTo>
                    <a:pt x="8" y="2020"/>
                  </a:lnTo>
                  <a:lnTo>
                    <a:pt x="13" y="2016"/>
                  </a:lnTo>
                  <a:lnTo>
                    <a:pt x="18" y="2016"/>
                  </a:lnTo>
                  <a:lnTo>
                    <a:pt x="18" y="2016"/>
                  </a:lnTo>
                  <a:lnTo>
                    <a:pt x="23" y="2016"/>
                  </a:lnTo>
                  <a:lnTo>
                    <a:pt x="28" y="2020"/>
                  </a:lnTo>
                  <a:lnTo>
                    <a:pt x="30" y="2025"/>
                  </a:lnTo>
                  <a:lnTo>
                    <a:pt x="32" y="2030"/>
                  </a:lnTo>
                  <a:lnTo>
                    <a:pt x="32" y="2097"/>
                  </a:lnTo>
                  <a:lnTo>
                    <a:pt x="32" y="2097"/>
                  </a:lnTo>
                  <a:lnTo>
                    <a:pt x="30" y="2102"/>
                  </a:lnTo>
                  <a:lnTo>
                    <a:pt x="28" y="2105"/>
                  </a:lnTo>
                  <a:lnTo>
                    <a:pt x="23" y="2109"/>
                  </a:lnTo>
                  <a:lnTo>
                    <a:pt x="18" y="2110"/>
                  </a:lnTo>
                  <a:lnTo>
                    <a:pt x="18" y="2110"/>
                  </a:lnTo>
                  <a:close/>
                  <a:moveTo>
                    <a:pt x="18" y="1976"/>
                  </a:moveTo>
                  <a:lnTo>
                    <a:pt x="18" y="1976"/>
                  </a:lnTo>
                  <a:lnTo>
                    <a:pt x="13" y="1974"/>
                  </a:lnTo>
                  <a:lnTo>
                    <a:pt x="8" y="1971"/>
                  </a:lnTo>
                  <a:lnTo>
                    <a:pt x="6" y="1968"/>
                  </a:lnTo>
                  <a:lnTo>
                    <a:pt x="5" y="1963"/>
                  </a:lnTo>
                  <a:lnTo>
                    <a:pt x="5" y="1896"/>
                  </a:lnTo>
                  <a:lnTo>
                    <a:pt x="5" y="1896"/>
                  </a:lnTo>
                  <a:lnTo>
                    <a:pt x="6" y="1891"/>
                  </a:lnTo>
                  <a:lnTo>
                    <a:pt x="8" y="1886"/>
                  </a:lnTo>
                  <a:lnTo>
                    <a:pt x="13" y="1882"/>
                  </a:lnTo>
                  <a:lnTo>
                    <a:pt x="18" y="1882"/>
                  </a:lnTo>
                  <a:lnTo>
                    <a:pt x="18" y="1882"/>
                  </a:lnTo>
                  <a:lnTo>
                    <a:pt x="23" y="1882"/>
                  </a:lnTo>
                  <a:lnTo>
                    <a:pt x="28" y="1886"/>
                  </a:lnTo>
                  <a:lnTo>
                    <a:pt x="32" y="1891"/>
                  </a:lnTo>
                  <a:lnTo>
                    <a:pt x="32" y="1896"/>
                  </a:lnTo>
                  <a:lnTo>
                    <a:pt x="32" y="1963"/>
                  </a:lnTo>
                  <a:lnTo>
                    <a:pt x="32" y="1963"/>
                  </a:lnTo>
                  <a:lnTo>
                    <a:pt x="30" y="1968"/>
                  </a:lnTo>
                  <a:lnTo>
                    <a:pt x="28" y="1971"/>
                  </a:lnTo>
                  <a:lnTo>
                    <a:pt x="23" y="1974"/>
                  </a:lnTo>
                  <a:lnTo>
                    <a:pt x="18" y="1976"/>
                  </a:lnTo>
                  <a:lnTo>
                    <a:pt x="18" y="1976"/>
                  </a:lnTo>
                  <a:close/>
                  <a:moveTo>
                    <a:pt x="18" y="1842"/>
                  </a:moveTo>
                  <a:lnTo>
                    <a:pt x="18" y="1842"/>
                  </a:lnTo>
                  <a:lnTo>
                    <a:pt x="13" y="1840"/>
                  </a:lnTo>
                  <a:lnTo>
                    <a:pt x="10" y="1837"/>
                  </a:lnTo>
                  <a:lnTo>
                    <a:pt x="6" y="1834"/>
                  </a:lnTo>
                  <a:lnTo>
                    <a:pt x="5" y="1829"/>
                  </a:lnTo>
                  <a:lnTo>
                    <a:pt x="5" y="1761"/>
                  </a:lnTo>
                  <a:lnTo>
                    <a:pt x="5" y="1761"/>
                  </a:lnTo>
                  <a:lnTo>
                    <a:pt x="6" y="1756"/>
                  </a:lnTo>
                  <a:lnTo>
                    <a:pt x="10" y="1751"/>
                  </a:lnTo>
                  <a:lnTo>
                    <a:pt x="13" y="1748"/>
                  </a:lnTo>
                  <a:lnTo>
                    <a:pt x="18" y="1748"/>
                  </a:lnTo>
                  <a:lnTo>
                    <a:pt x="18" y="1748"/>
                  </a:lnTo>
                  <a:lnTo>
                    <a:pt x="23" y="1748"/>
                  </a:lnTo>
                  <a:lnTo>
                    <a:pt x="28" y="1751"/>
                  </a:lnTo>
                  <a:lnTo>
                    <a:pt x="32" y="1756"/>
                  </a:lnTo>
                  <a:lnTo>
                    <a:pt x="32" y="1761"/>
                  </a:lnTo>
                  <a:lnTo>
                    <a:pt x="32" y="1829"/>
                  </a:lnTo>
                  <a:lnTo>
                    <a:pt x="32" y="1829"/>
                  </a:lnTo>
                  <a:lnTo>
                    <a:pt x="32" y="1834"/>
                  </a:lnTo>
                  <a:lnTo>
                    <a:pt x="28" y="1837"/>
                  </a:lnTo>
                  <a:lnTo>
                    <a:pt x="23" y="1840"/>
                  </a:lnTo>
                  <a:lnTo>
                    <a:pt x="18" y="1842"/>
                  </a:lnTo>
                  <a:lnTo>
                    <a:pt x="18" y="1842"/>
                  </a:lnTo>
                  <a:close/>
                  <a:moveTo>
                    <a:pt x="18" y="1708"/>
                  </a:moveTo>
                  <a:lnTo>
                    <a:pt x="18" y="1708"/>
                  </a:lnTo>
                  <a:lnTo>
                    <a:pt x="13" y="1706"/>
                  </a:lnTo>
                  <a:lnTo>
                    <a:pt x="10" y="1703"/>
                  </a:lnTo>
                  <a:lnTo>
                    <a:pt x="6" y="1699"/>
                  </a:lnTo>
                  <a:lnTo>
                    <a:pt x="5" y="1694"/>
                  </a:lnTo>
                  <a:lnTo>
                    <a:pt x="5" y="1627"/>
                  </a:lnTo>
                  <a:lnTo>
                    <a:pt x="5" y="1627"/>
                  </a:lnTo>
                  <a:lnTo>
                    <a:pt x="6" y="1622"/>
                  </a:lnTo>
                  <a:lnTo>
                    <a:pt x="10" y="1617"/>
                  </a:lnTo>
                  <a:lnTo>
                    <a:pt x="13" y="1614"/>
                  </a:lnTo>
                  <a:lnTo>
                    <a:pt x="18" y="1614"/>
                  </a:lnTo>
                  <a:lnTo>
                    <a:pt x="18" y="1614"/>
                  </a:lnTo>
                  <a:lnTo>
                    <a:pt x="23" y="1614"/>
                  </a:lnTo>
                  <a:lnTo>
                    <a:pt x="28" y="1617"/>
                  </a:lnTo>
                  <a:lnTo>
                    <a:pt x="32" y="1622"/>
                  </a:lnTo>
                  <a:lnTo>
                    <a:pt x="32" y="1627"/>
                  </a:lnTo>
                  <a:lnTo>
                    <a:pt x="32" y="1694"/>
                  </a:lnTo>
                  <a:lnTo>
                    <a:pt x="32" y="1694"/>
                  </a:lnTo>
                  <a:lnTo>
                    <a:pt x="32" y="1699"/>
                  </a:lnTo>
                  <a:lnTo>
                    <a:pt x="28" y="1703"/>
                  </a:lnTo>
                  <a:lnTo>
                    <a:pt x="23" y="1706"/>
                  </a:lnTo>
                  <a:lnTo>
                    <a:pt x="18" y="1708"/>
                  </a:lnTo>
                  <a:lnTo>
                    <a:pt x="18" y="1708"/>
                  </a:lnTo>
                  <a:close/>
                  <a:moveTo>
                    <a:pt x="18" y="1574"/>
                  </a:moveTo>
                  <a:lnTo>
                    <a:pt x="18" y="1574"/>
                  </a:lnTo>
                  <a:lnTo>
                    <a:pt x="13" y="1572"/>
                  </a:lnTo>
                  <a:lnTo>
                    <a:pt x="10" y="1569"/>
                  </a:lnTo>
                  <a:lnTo>
                    <a:pt x="6" y="1565"/>
                  </a:lnTo>
                  <a:lnTo>
                    <a:pt x="5" y="1560"/>
                  </a:lnTo>
                  <a:lnTo>
                    <a:pt x="5" y="1493"/>
                  </a:lnTo>
                  <a:lnTo>
                    <a:pt x="5" y="1493"/>
                  </a:lnTo>
                  <a:lnTo>
                    <a:pt x="6" y="1488"/>
                  </a:lnTo>
                  <a:lnTo>
                    <a:pt x="10" y="1483"/>
                  </a:lnTo>
                  <a:lnTo>
                    <a:pt x="13" y="1480"/>
                  </a:lnTo>
                  <a:lnTo>
                    <a:pt x="18" y="1480"/>
                  </a:lnTo>
                  <a:lnTo>
                    <a:pt x="18" y="1480"/>
                  </a:lnTo>
                  <a:lnTo>
                    <a:pt x="25" y="1480"/>
                  </a:lnTo>
                  <a:lnTo>
                    <a:pt x="28" y="1483"/>
                  </a:lnTo>
                  <a:lnTo>
                    <a:pt x="32" y="1488"/>
                  </a:lnTo>
                  <a:lnTo>
                    <a:pt x="32" y="1493"/>
                  </a:lnTo>
                  <a:lnTo>
                    <a:pt x="32" y="1560"/>
                  </a:lnTo>
                  <a:lnTo>
                    <a:pt x="32" y="1560"/>
                  </a:lnTo>
                  <a:lnTo>
                    <a:pt x="32" y="1565"/>
                  </a:lnTo>
                  <a:lnTo>
                    <a:pt x="28" y="1569"/>
                  </a:lnTo>
                  <a:lnTo>
                    <a:pt x="23" y="1572"/>
                  </a:lnTo>
                  <a:lnTo>
                    <a:pt x="18" y="1574"/>
                  </a:lnTo>
                  <a:lnTo>
                    <a:pt x="18" y="1574"/>
                  </a:lnTo>
                  <a:close/>
                  <a:moveTo>
                    <a:pt x="18" y="1439"/>
                  </a:moveTo>
                  <a:lnTo>
                    <a:pt x="18" y="1439"/>
                  </a:lnTo>
                  <a:lnTo>
                    <a:pt x="13" y="1438"/>
                  </a:lnTo>
                  <a:lnTo>
                    <a:pt x="10" y="1434"/>
                  </a:lnTo>
                  <a:lnTo>
                    <a:pt x="6" y="1431"/>
                  </a:lnTo>
                  <a:lnTo>
                    <a:pt x="5" y="1426"/>
                  </a:lnTo>
                  <a:lnTo>
                    <a:pt x="5" y="1359"/>
                  </a:lnTo>
                  <a:lnTo>
                    <a:pt x="5" y="1359"/>
                  </a:lnTo>
                  <a:lnTo>
                    <a:pt x="6" y="1354"/>
                  </a:lnTo>
                  <a:lnTo>
                    <a:pt x="10" y="1349"/>
                  </a:lnTo>
                  <a:lnTo>
                    <a:pt x="13" y="1345"/>
                  </a:lnTo>
                  <a:lnTo>
                    <a:pt x="18" y="1345"/>
                  </a:lnTo>
                  <a:lnTo>
                    <a:pt x="18" y="1345"/>
                  </a:lnTo>
                  <a:lnTo>
                    <a:pt x="25" y="1345"/>
                  </a:lnTo>
                  <a:lnTo>
                    <a:pt x="28" y="1349"/>
                  </a:lnTo>
                  <a:lnTo>
                    <a:pt x="32" y="1354"/>
                  </a:lnTo>
                  <a:lnTo>
                    <a:pt x="32" y="1359"/>
                  </a:lnTo>
                  <a:lnTo>
                    <a:pt x="32" y="1426"/>
                  </a:lnTo>
                  <a:lnTo>
                    <a:pt x="32" y="1426"/>
                  </a:lnTo>
                  <a:lnTo>
                    <a:pt x="32" y="1431"/>
                  </a:lnTo>
                  <a:lnTo>
                    <a:pt x="28" y="1434"/>
                  </a:lnTo>
                  <a:lnTo>
                    <a:pt x="25" y="1438"/>
                  </a:lnTo>
                  <a:lnTo>
                    <a:pt x="18" y="1439"/>
                  </a:lnTo>
                  <a:lnTo>
                    <a:pt x="18" y="1439"/>
                  </a:lnTo>
                  <a:close/>
                  <a:moveTo>
                    <a:pt x="20" y="1305"/>
                  </a:moveTo>
                  <a:lnTo>
                    <a:pt x="20" y="1305"/>
                  </a:lnTo>
                  <a:lnTo>
                    <a:pt x="13" y="1303"/>
                  </a:lnTo>
                  <a:lnTo>
                    <a:pt x="10" y="1300"/>
                  </a:lnTo>
                  <a:lnTo>
                    <a:pt x="6" y="1297"/>
                  </a:lnTo>
                  <a:lnTo>
                    <a:pt x="6" y="1292"/>
                  </a:lnTo>
                  <a:lnTo>
                    <a:pt x="6" y="1225"/>
                  </a:lnTo>
                  <a:lnTo>
                    <a:pt x="6" y="1225"/>
                  </a:lnTo>
                  <a:lnTo>
                    <a:pt x="6" y="1220"/>
                  </a:lnTo>
                  <a:lnTo>
                    <a:pt x="10" y="1215"/>
                  </a:lnTo>
                  <a:lnTo>
                    <a:pt x="13" y="1211"/>
                  </a:lnTo>
                  <a:lnTo>
                    <a:pt x="20" y="1211"/>
                  </a:lnTo>
                  <a:lnTo>
                    <a:pt x="20" y="1211"/>
                  </a:lnTo>
                  <a:lnTo>
                    <a:pt x="25" y="1211"/>
                  </a:lnTo>
                  <a:lnTo>
                    <a:pt x="28" y="1215"/>
                  </a:lnTo>
                  <a:lnTo>
                    <a:pt x="32" y="1220"/>
                  </a:lnTo>
                  <a:lnTo>
                    <a:pt x="33" y="1225"/>
                  </a:lnTo>
                  <a:lnTo>
                    <a:pt x="33" y="1292"/>
                  </a:lnTo>
                  <a:lnTo>
                    <a:pt x="33" y="1292"/>
                  </a:lnTo>
                  <a:lnTo>
                    <a:pt x="32" y="1297"/>
                  </a:lnTo>
                  <a:lnTo>
                    <a:pt x="28" y="1300"/>
                  </a:lnTo>
                  <a:lnTo>
                    <a:pt x="25" y="1303"/>
                  </a:lnTo>
                  <a:lnTo>
                    <a:pt x="20" y="1305"/>
                  </a:lnTo>
                  <a:lnTo>
                    <a:pt x="20" y="1305"/>
                  </a:lnTo>
                  <a:close/>
                  <a:moveTo>
                    <a:pt x="20" y="1171"/>
                  </a:moveTo>
                  <a:lnTo>
                    <a:pt x="20" y="1171"/>
                  </a:lnTo>
                  <a:lnTo>
                    <a:pt x="13" y="1169"/>
                  </a:lnTo>
                  <a:lnTo>
                    <a:pt x="10" y="1166"/>
                  </a:lnTo>
                  <a:lnTo>
                    <a:pt x="6" y="1163"/>
                  </a:lnTo>
                  <a:lnTo>
                    <a:pt x="6" y="1158"/>
                  </a:lnTo>
                  <a:lnTo>
                    <a:pt x="6" y="1090"/>
                  </a:lnTo>
                  <a:lnTo>
                    <a:pt x="6" y="1090"/>
                  </a:lnTo>
                  <a:lnTo>
                    <a:pt x="6" y="1085"/>
                  </a:lnTo>
                  <a:lnTo>
                    <a:pt x="10" y="1080"/>
                  </a:lnTo>
                  <a:lnTo>
                    <a:pt x="15" y="1077"/>
                  </a:lnTo>
                  <a:lnTo>
                    <a:pt x="20" y="1077"/>
                  </a:lnTo>
                  <a:lnTo>
                    <a:pt x="20" y="1077"/>
                  </a:lnTo>
                  <a:lnTo>
                    <a:pt x="25" y="1077"/>
                  </a:lnTo>
                  <a:lnTo>
                    <a:pt x="28" y="1080"/>
                  </a:lnTo>
                  <a:lnTo>
                    <a:pt x="32" y="1085"/>
                  </a:lnTo>
                  <a:lnTo>
                    <a:pt x="33" y="1090"/>
                  </a:lnTo>
                  <a:lnTo>
                    <a:pt x="33" y="1158"/>
                  </a:lnTo>
                  <a:lnTo>
                    <a:pt x="33" y="1158"/>
                  </a:lnTo>
                  <a:lnTo>
                    <a:pt x="32" y="1163"/>
                  </a:lnTo>
                  <a:lnTo>
                    <a:pt x="28" y="1166"/>
                  </a:lnTo>
                  <a:lnTo>
                    <a:pt x="25" y="1169"/>
                  </a:lnTo>
                  <a:lnTo>
                    <a:pt x="20" y="1171"/>
                  </a:lnTo>
                  <a:lnTo>
                    <a:pt x="20" y="1171"/>
                  </a:lnTo>
                  <a:close/>
                  <a:moveTo>
                    <a:pt x="20" y="1037"/>
                  </a:moveTo>
                  <a:lnTo>
                    <a:pt x="20" y="1037"/>
                  </a:lnTo>
                  <a:lnTo>
                    <a:pt x="15" y="1035"/>
                  </a:lnTo>
                  <a:lnTo>
                    <a:pt x="10" y="1032"/>
                  </a:lnTo>
                  <a:lnTo>
                    <a:pt x="6" y="1028"/>
                  </a:lnTo>
                  <a:lnTo>
                    <a:pt x="6" y="1023"/>
                  </a:lnTo>
                  <a:lnTo>
                    <a:pt x="6" y="956"/>
                  </a:lnTo>
                  <a:lnTo>
                    <a:pt x="6" y="956"/>
                  </a:lnTo>
                  <a:lnTo>
                    <a:pt x="6" y="951"/>
                  </a:lnTo>
                  <a:lnTo>
                    <a:pt x="10" y="946"/>
                  </a:lnTo>
                  <a:lnTo>
                    <a:pt x="15" y="943"/>
                  </a:lnTo>
                  <a:lnTo>
                    <a:pt x="20" y="943"/>
                  </a:lnTo>
                  <a:lnTo>
                    <a:pt x="20" y="943"/>
                  </a:lnTo>
                  <a:lnTo>
                    <a:pt x="25" y="943"/>
                  </a:lnTo>
                  <a:lnTo>
                    <a:pt x="28" y="946"/>
                  </a:lnTo>
                  <a:lnTo>
                    <a:pt x="32" y="951"/>
                  </a:lnTo>
                  <a:lnTo>
                    <a:pt x="33" y="956"/>
                  </a:lnTo>
                  <a:lnTo>
                    <a:pt x="33" y="1023"/>
                  </a:lnTo>
                  <a:lnTo>
                    <a:pt x="33" y="1023"/>
                  </a:lnTo>
                  <a:lnTo>
                    <a:pt x="32" y="1028"/>
                  </a:lnTo>
                  <a:lnTo>
                    <a:pt x="28" y="1032"/>
                  </a:lnTo>
                  <a:lnTo>
                    <a:pt x="25" y="1035"/>
                  </a:lnTo>
                  <a:lnTo>
                    <a:pt x="20" y="1037"/>
                  </a:lnTo>
                  <a:lnTo>
                    <a:pt x="20" y="1037"/>
                  </a:lnTo>
                  <a:close/>
                  <a:moveTo>
                    <a:pt x="20" y="903"/>
                  </a:moveTo>
                  <a:lnTo>
                    <a:pt x="20" y="903"/>
                  </a:lnTo>
                  <a:lnTo>
                    <a:pt x="15" y="901"/>
                  </a:lnTo>
                  <a:lnTo>
                    <a:pt x="10" y="897"/>
                  </a:lnTo>
                  <a:lnTo>
                    <a:pt x="6" y="894"/>
                  </a:lnTo>
                  <a:lnTo>
                    <a:pt x="6" y="889"/>
                  </a:lnTo>
                  <a:lnTo>
                    <a:pt x="6" y="822"/>
                  </a:lnTo>
                  <a:lnTo>
                    <a:pt x="6" y="822"/>
                  </a:lnTo>
                  <a:lnTo>
                    <a:pt x="6" y="817"/>
                  </a:lnTo>
                  <a:lnTo>
                    <a:pt x="10" y="812"/>
                  </a:lnTo>
                  <a:lnTo>
                    <a:pt x="15" y="809"/>
                  </a:lnTo>
                  <a:lnTo>
                    <a:pt x="20" y="809"/>
                  </a:lnTo>
                  <a:lnTo>
                    <a:pt x="20" y="809"/>
                  </a:lnTo>
                  <a:lnTo>
                    <a:pt x="25" y="809"/>
                  </a:lnTo>
                  <a:lnTo>
                    <a:pt x="30" y="812"/>
                  </a:lnTo>
                  <a:lnTo>
                    <a:pt x="32" y="817"/>
                  </a:lnTo>
                  <a:lnTo>
                    <a:pt x="33" y="822"/>
                  </a:lnTo>
                  <a:lnTo>
                    <a:pt x="33" y="889"/>
                  </a:lnTo>
                  <a:lnTo>
                    <a:pt x="33" y="889"/>
                  </a:lnTo>
                  <a:lnTo>
                    <a:pt x="32" y="894"/>
                  </a:lnTo>
                  <a:lnTo>
                    <a:pt x="28" y="897"/>
                  </a:lnTo>
                  <a:lnTo>
                    <a:pt x="25" y="901"/>
                  </a:lnTo>
                  <a:lnTo>
                    <a:pt x="20" y="903"/>
                  </a:lnTo>
                  <a:lnTo>
                    <a:pt x="20" y="903"/>
                  </a:lnTo>
                  <a:close/>
                  <a:moveTo>
                    <a:pt x="20" y="768"/>
                  </a:moveTo>
                  <a:lnTo>
                    <a:pt x="20" y="768"/>
                  </a:lnTo>
                  <a:lnTo>
                    <a:pt x="15" y="767"/>
                  </a:lnTo>
                  <a:lnTo>
                    <a:pt x="10" y="763"/>
                  </a:lnTo>
                  <a:lnTo>
                    <a:pt x="8" y="760"/>
                  </a:lnTo>
                  <a:lnTo>
                    <a:pt x="6" y="755"/>
                  </a:lnTo>
                  <a:lnTo>
                    <a:pt x="6" y="688"/>
                  </a:lnTo>
                  <a:lnTo>
                    <a:pt x="6" y="688"/>
                  </a:lnTo>
                  <a:lnTo>
                    <a:pt x="8" y="683"/>
                  </a:lnTo>
                  <a:lnTo>
                    <a:pt x="10" y="678"/>
                  </a:lnTo>
                  <a:lnTo>
                    <a:pt x="15" y="674"/>
                  </a:lnTo>
                  <a:lnTo>
                    <a:pt x="20" y="674"/>
                  </a:lnTo>
                  <a:lnTo>
                    <a:pt x="20" y="674"/>
                  </a:lnTo>
                  <a:lnTo>
                    <a:pt x="25" y="674"/>
                  </a:lnTo>
                  <a:lnTo>
                    <a:pt x="30" y="678"/>
                  </a:lnTo>
                  <a:lnTo>
                    <a:pt x="32" y="683"/>
                  </a:lnTo>
                  <a:lnTo>
                    <a:pt x="33" y="688"/>
                  </a:lnTo>
                  <a:lnTo>
                    <a:pt x="33" y="755"/>
                  </a:lnTo>
                  <a:lnTo>
                    <a:pt x="33" y="755"/>
                  </a:lnTo>
                  <a:lnTo>
                    <a:pt x="32" y="760"/>
                  </a:lnTo>
                  <a:lnTo>
                    <a:pt x="30" y="763"/>
                  </a:lnTo>
                  <a:lnTo>
                    <a:pt x="25" y="767"/>
                  </a:lnTo>
                  <a:lnTo>
                    <a:pt x="20" y="768"/>
                  </a:lnTo>
                  <a:lnTo>
                    <a:pt x="20" y="768"/>
                  </a:lnTo>
                  <a:close/>
                  <a:moveTo>
                    <a:pt x="20" y="634"/>
                  </a:moveTo>
                  <a:lnTo>
                    <a:pt x="20" y="634"/>
                  </a:lnTo>
                  <a:lnTo>
                    <a:pt x="15" y="632"/>
                  </a:lnTo>
                  <a:lnTo>
                    <a:pt x="10" y="629"/>
                  </a:lnTo>
                  <a:lnTo>
                    <a:pt x="8" y="626"/>
                  </a:lnTo>
                  <a:lnTo>
                    <a:pt x="6" y="621"/>
                  </a:lnTo>
                  <a:lnTo>
                    <a:pt x="6" y="554"/>
                  </a:lnTo>
                  <a:lnTo>
                    <a:pt x="6" y="554"/>
                  </a:lnTo>
                  <a:lnTo>
                    <a:pt x="8" y="549"/>
                  </a:lnTo>
                  <a:lnTo>
                    <a:pt x="10" y="544"/>
                  </a:lnTo>
                  <a:lnTo>
                    <a:pt x="15" y="540"/>
                  </a:lnTo>
                  <a:lnTo>
                    <a:pt x="20" y="540"/>
                  </a:lnTo>
                  <a:lnTo>
                    <a:pt x="20" y="540"/>
                  </a:lnTo>
                  <a:lnTo>
                    <a:pt x="25" y="540"/>
                  </a:lnTo>
                  <a:lnTo>
                    <a:pt x="30" y="544"/>
                  </a:lnTo>
                  <a:lnTo>
                    <a:pt x="32" y="549"/>
                  </a:lnTo>
                  <a:lnTo>
                    <a:pt x="33" y="554"/>
                  </a:lnTo>
                  <a:lnTo>
                    <a:pt x="33" y="621"/>
                  </a:lnTo>
                  <a:lnTo>
                    <a:pt x="33" y="621"/>
                  </a:lnTo>
                  <a:lnTo>
                    <a:pt x="32" y="626"/>
                  </a:lnTo>
                  <a:lnTo>
                    <a:pt x="30" y="629"/>
                  </a:lnTo>
                  <a:lnTo>
                    <a:pt x="25" y="632"/>
                  </a:lnTo>
                  <a:lnTo>
                    <a:pt x="20" y="634"/>
                  </a:lnTo>
                  <a:lnTo>
                    <a:pt x="20" y="634"/>
                  </a:lnTo>
                  <a:close/>
                  <a:moveTo>
                    <a:pt x="20" y="500"/>
                  </a:moveTo>
                  <a:lnTo>
                    <a:pt x="20" y="500"/>
                  </a:lnTo>
                  <a:lnTo>
                    <a:pt x="15" y="498"/>
                  </a:lnTo>
                  <a:lnTo>
                    <a:pt x="10" y="495"/>
                  </a:lnTo>
                  <a:lnTo>
                    <a:pt x="8" y="492"/>
                  </a:lnTo>
                  <a:lnTo>
                    <a:pt x="6" y="486"/>
                  </a:lnTo>
                  <a:lnTo>
                    <a:pt x="6" y="419"/>
                  </a:lnTo>
                  <a:lnTo>
                    <a:pt x="6" y="419"/>
                  </a:lnTo>
                  <a:lnTo>
                    <a:pt x="8" y="414"/>
                  </a:lnTo>
                  <a:lnTo>
                    <a:pt x="10" y="409"/>
                  </a:lnTo>
                  <a:lnTo>
                    <a:pt x="15" y="406"/>
                  </a:lnTo>
                  <a:lnTo>
                    <a:pt x="20" y="406"/>
                  </a:lnTo>
                  <a:lnTo>
                    <a:pt x="20" y="406"/>
                  </a:lnTo>
                  <a:lnTo>
                    <a:pt x="25" y="406"/>
                  </a:lnTo>
                  <a:lnTo>
                    <a:pt x="30" y="409"/>
                  </a:lnTo>
                  <a:lnTo>
                    <a:pt x="32" y="414"/>
                  </a:lnTo>
                  <a:lnTo>
                    <a:pt x="33" y="419"/>
                  </a:lnTo>
                  <a:lnTo>
                    <a:pt x="33" y="486"/>
                  </a:lnTo>
                  <a:lnTo>
                    <a:pt x="33" y="486"/>
                  </a:lnTo>
                  <a:lnTo>
                    <a:pt x="32" y="492"/>
                  </a:lnTo>
                  <a:lnTo>
                    <a:pt x="30" y="495"/>
                  </a:lnTo>
                  <a:lnTo>
                    <a:pt x="25" y="498"/>
                  </a:lnTo>
                  <a:lnTo>
                    <a:pt x="20" y="500"/>
                  </a:lnTo>
                  <a:lnTo>
                    <a:pt x="20" y="500"/>
                  </a:lnTo>
                  <a:close/>
                  <a:moveTo>
                    <a:pt x="20" y="366"/>
                  </a:moveTo>
                  <a:lnTo>
                    <a:pt x="20" y="366"/>
                  </a:lnTo>
                  <a:lnTo>
                    <a:pt x="15" y="364"/>
                  </a:lnTo>
                  <a:lnTo>
                    <a:pt x="10" y="361"/>
                  </a:lnTo>
                  <a:lnTo>
                    <a:pt x="8" y="357"/>
                  </a:lnTo>
                  <a:lnTo>
                    <a:pt x="6" y="352"/>
                  </a:lnTo>
                  <a:lnTo>
                    <a:pt x="6" y="285"/>
                  </a:lnTo>
                  <a:lnTo>
                    <a:pt x="6" y="285"/>
                  </a:lnTo>
                  <a:lnTo>
                    <a:pt x="8" y="280"/>
                  </a:lnTo>
                  <a:lnTo>
                    <a:pt x="11" y="275"/>
                  </a:lnTo>
                  <a:lnTo>
                    <a:pt x="15" y="272"/>
                  </a:lnTo>
                  <a:lnTo>
                    <a:pt x="20" y="272"/>
                  </a:lnTo>
                  <a:lnTo>
                    <a:pt x="20" y="272"/>
                  </a:lnTo>
                  <a:lnTo>
                    <a:pt x="25" y="272"/>
                  </a:lnTo>
                  <a:lnTo>
                    <a:pt x="30" y="275"/>
                  </a:lnTo>
                  <a:lnTo>
                    <a:pt x="33" y="280"/>
                  </a:lnTo>
                  <a:lnTo>
                    <a:pt x="33" y="285"/>
                  </a:lnTo>
                  <a:lnTo>
                    <a:pt x="33" y="352"/>
                  </a:lnTo>
                  <a:lnTo>
                    <a:pt x="33" y="352"/>
                  </a:lnTo>
                  <a:lnTo>
                    <a:pt x="33" y="357"/>
                  </a:lnTo>
                  <a:lnTo>
                    <a:pt x="30" y="361"/>
                  </a:lnTo>
                  <a:lnTo>
                    <a:pt x="25" y="364"/>
                  </a:lnTo>
                  <a:lnTo>
                    <a:pt x="20" y="366"/>
                  </a:lnTo>
                  <a:lnTo>
                    <a:pt x="20" y="366"/>
                  </a:lnTo>
                  <a:close/>
                  <a:moveTo>
                    <a:pt x="20" y="232"/>
                  </a:moveTo>
                  <a:lnTo>
                    <a:pt x="20" y="232"/>
                  </a:lnTo>
                  <a:lnTo>
                    <a:pt x="15" y="230"/>
                  </a:lnTo>
                  <a:lnTo>
                    <a:pt x="11" y="226"/>
                  </a:lnTo>
                  <a:lnTo>
                    <a:pt x="8" y="223"/>
                  </a:lnTo>
                  <a:lnTo>
                    <a:pt x="6" y="218"/>
                  </a:lnTo>
                  <a:lnTo>
                    <a:pt x="6" y="151"/>
                  </a:lnTo>
                  <a:lnTo>
                    <a:pt x="6" y="151"/>
                  </a:lnTo>
                  <a:lnTo>
                    <a:pt x="8" y="146"/>
                  </a:lnTo>
                  <a:lnTo>
                    <a:pt x="11" y="141"/>
                  </a:lnTo>
                  <a:lnTo>
                    <a:pt x="15" y="138"/>
                  </a:lnTo>
                  <a:lnTo>
                    <a:pt x="20" y="138"/>
                  </a:lnTo>
                  <a:lnTo>
                    <a:pt x="20" y="138"/>
                  </a:lnTo>
                  <a:lnTo>
                    <a:pt x="25" y="138"/>
                  </a:lnTo>
                  <a:lnTo>
                    <a:pt x="30" y="141"/>
                  </a:lnTo>
                  <a:lnTo>
                    <a:pt x="33" y="146"/>
                  </a:lnTo>
                  <a:lnTo>
                    <a:pt x="33" y="151"/>
                  </a:lnTo>
                  <a:lnTo>
                    <a:pt x="33" y="218"/>
                  </a:lnTo>
                  <a:lnTo>
                    <a:pt x="33" y="218"/>
                  </a:lnTo>
                  <a:lnTo>
                    <a:pt x="33" y="223"/>
                  </a:lnTo>
                  <a:lnTo>
                    <a:pt x="30" y="226"/>
                  </a:lnTo>
                  <a:lnTo>
                    <a:pt x="25" y="230"/>
                  </a:lnTo>
                  <a:lnTo>
                    <a:pt x="20" y="232"/>
                  </a:lnTo>
                  <a:lnTo>
                    <a:pt x="20" y="232"/>
                  </a:lnTo>
                  <a:close/>
                  <a:moveTo>
                    <a:pt x="20" y="97"/>
                  </a:moveTo>
                  <a:lnTo>
                    <a:pt x="20" y="97"/>
                  </a:lnTo>
                  <a:lnTo>
                    <a:pt x="15" y="96"/>
                  </a:lnTo>
                  <a:lnTo>
                    <a:pt x="11" y="92"/>
                  </a:lnTo>
                  <a:lnTo>
                    <a:pt x="8" y="89"/>
                  </a:lnTo>
                  <a:lnTo>
                    <a:pt x="6" y="84"/>
                  </a:lnTo>
                  <a:lnTo>
                    <a:pt x="6" y="17"/>
                  </a:lnTo>
                  <a:lnTo>
                    <a:pt x="6" y="17"/>
                  </a:lnTo>
                  <a:lnTo>
                    <a:pt x="8" y="12"/>
                  </a:lnTo>
                  <a:lnTo>
                    <a:pt x="11" y="7"/>
                  </a:lnTo>
                  <a:lnTo>
                    <a:pt x="15" y="3"/>
                  </a:lnTo>
                  <a:lnTo>
                    <a:pt x="20" y="3"/>
                  </a:lnTo>
                  <a:lnTo>
                    <a:pt x="20" y="3"/>
                  </a:lnTo>
                  <a:lnTo>
                    <a:pt x="27" y="3"/>
                  </a:lnTo>
                  <a:lnTo>
                    <a:pt x="30" y="7"/>
                  </a:lnTo>
                  <a:lnTo>
                    <a:pt x="33" y="12"/>
                  </a:lnTo>
                  <a:lnTo>
                    <a:pt x="33" y="17"/>
                  </a:lnTo>
                  <a:lnTo>
                    <a:pt x="33" y="84"/>
                  </a:lnTo>
                  <a:lnTo>
                    <a:pt x="33" y="84"/>
                  </a:lnTo>
                  <a:lnTo>
                    <a:pt x="33" y="89"/>
                  </a:lnTo>
                  <a:lnTo>
                    <a:pt x="30" y="92"/>
                  </a:lnTo>
                  <a:lnTo>
                    <a:pt x="25" y="96"/>
                  </a:lnTo>
                  <a:lnTo>
                    <a:pt x="20" y="97"/>
                  </a:lnTo>
                  <a:lnTo>
                    <a:pt x="20" y="97"/>
                  </a:lnTo>
                  <a:close/>
                  <a:moveTo>
                    <a:pt x="689" y="29"/>
                  </a:moveTo>
                  <a:lnTo>
                    <a:pt x="622" y="29"/>
                  </a:lnTo>
                  <a:lnTo>
                    <a:pt x="622" y="29"/>
                  </a:lnTo>
                  <a:lnTo>
                    <a:pt x="617" y="27"/>
                  </a:lnTo>
                  <a:lnTo>
                    <a:pt x="612" y="23"/>
                  </a:lnTo>
                  <a:lnTo>
                    <a:pt x="609" y="20"/>
                  </a:lnTo>
                  <a:lnTo>
                    <a:pt x="609" y="15"/>
                  </a:lnTo>
                  <a:lnTo>
                    <a:pt x="609" y="15"/>
                  </a:lnTo>
                  <a:lnTo>
                    <a:pt x="609" y="8"/>
                  </a:lnTo>
                  <a:lnTo>
                    <a:pt x="612" y="5"/>
                  </a:lnTo>
                  <a:lnTo>
                    <a:pt x="617" y="2"/>
                  </a:lnTo>
                  <a:lnTo>
                    <a:pt x="622" y="2"/>
                  </a:lnTo>
                  <a:lnTo>
                    <a:pt x="689" y="2"/>
                  </a:lnTo>
                  <a:lnTo>
                    <a:pt x="689" y="2"/>
                  </a:lnTo>
                  <a:lnTo>
                    <a:pt x="694" y="2"/>
                  </a:lnTo>
                  <a:lnTo>
                    <a:pt x="699" y="5"/>
                  </a:lnTo>
                  <a:lnTo>
                    <a:pt x="701" y="8"/>
                  </a:lnTo>
                  <a:lnTo>
                    <a:pt x="703" y="15"/>
                  </a:lnTo>
                  <a:lnTo>
                    <a:pt x="703" y="15"/>
                  </a:lnTo>
                  <a:lnTo>
                    <a:pt x="701" y="20"/>
                  </a:lnTo>
                  <a:lnTo>
                    <a:pt x="698" y="23"/>
                  </a:lnTo>
                  <a:lnTo>
                    <a:pt x="694" y="27"/>
                  </a:lnTo>
                  <a:lnTo>
                    <a:pt x="689" y="29"/>
                  </a:lnTo>
                  <a:lnTo>
                    <a:pt x="689" y="29"/>
                  </a:lnTo>
                  <a:close/>
                  <a:moveTo>
                    <a:pt x="555" y="27"/>
                  </a:moveTo>
                  <a:lnTo>
                    <a:pt x="488" y="27"/>
                  </a:lnTo>
                  <a:lnTo>
                    <a:pt x="488" y="27"/>
                  </a:lnTo>
                  <a:lnTo>
                    <a:pt x="483" y="27"/>
                  </a:lnTo>
                  <a:lnTo>
                    <a:pt x="478" y="23"/>
                  </a:lnTo>
                  <a:lnTo>
                    <a:pt x="475" y="20"/>
                  </a:lnTo>
                  <a:lnTo>
                    <a:pt x="475" y="13"/>
                  </a:lnTo>
                  <a:lnTo>
                    <a:pt x="475" y="13"/>
                  </a:lnTo>
                  <a:lnTo>
                    <a:pt x="475" y="8"/>
                  </a:lnTo>
                  <a:lnTo>
                    <a:pt x="478" y="5"/>
                  </a:lnTo>
                  <a:lnTo>
                    <a:pt x="483" y="2"/>
                  </a:lnTo>
                  <a:lnTo>
                    <a:pt x="488" y="0"/>
                  </a:lnTo>
                  <a:lnTo>
                    <a:pt x="555" y="0"/>
                  </a:lnTo>
                  <a:lnTo>
                    <a:pt x="555" y="0"/>
                  </a:lnTo>
                  <a:lnTo>
                    <a:pt x="560" y="2"/>
                  </a:lnTo>
                  <a:lnTo>
                    <a:pt x="565" y="5"/>
                  </a:lnTo>
                  <a:lnTo>
                    <a:pt x="567" y="8"/>
                  </a:lnTo>
                  <a:lnTo>
                    <a:pt x="569" y="13"/>
                  </a:lnTo>
                  <a:lnTo>
                    <a:pt x="569" y="13"/>
                  </a:lnTo>
                  <a:lnTo>
                    <a:pt x="567" y="20"/>
                  </a:lnTo>
                  <a:lnTo>
                    <a:pt x="564" y="23"/>
                  </a:lnTo>
                  <a:lnTo>
                    <a:pt x="560" y="27"/>
                  </a:lnTo>
                  <a:lnTo>
                    <a:pt x="555" y="27"/>
                  </a:lnTo>
                  <a:lnTo>
                    <a:pt x="555" y="27"/>
                  </a:lnTo>
                  <a:close/>
                  <a:moveTo>
                    <a:pt x="421" y="27"/>
                  </a:moveTo>
                  <a:lnTo>
                    <a:pt x="354" y="27"/>
                  </a:lnTo>
                  <a:lnTo>
                    <a:pt x="354" y="27"/>
                  </a:lnTo>
                  <a:lnTo>
                    <a:pt x="349" y="27"/>
                  </a:lnTo>
                  <a:lnTo>
                    <a:pt x="344" y="23"/>
                  </a:lnTo>
                  <a:lnTo>
                    <a:pt x="340" y="18"/>
                  </a:lnTo>
                  <a:lnTo>
                    <a:pt x="340" y="13"/>
                  </a:lnTo>
                  <a:lnTo>
                    <a:pt x="340" y="13"/>
                  </a:lnTo>
                  <a:lnTo>
                    <a:pt x="340" y="8"/>
                  </a:lnTo>
                  <a:lnTo>
                    <a:pt x="344" y="5"/>
                  </a:lnTo>
                  <a:lnTo>
                    <a:pt x="349" y="2"/>
                  </a:lnTo>
                  <a:lnTo>
                    <a:pt x="354" y="0"/>
                  </a:lnTo>
                  <a:lnTo>
                    <a:pt x="421" y="0"/>
                  </a:lnTo>
                  <a:lnTo>
                    <a:pt x="421" y="0"/>
                  </a:lnTo>
                  <a:lnTo>
                    <a:pt x="426" y="2"/>
                  </a:lnTo>
                  <a:lnTo>
                    <a:pt x="431" y="5"/>
                  </a:lnTo>
                  <a:lnTo>
                    <a:pt x="433" y="8"/>
                  </a:lnTo>
                  <a:lnTo>
                    <a:pt x="434" y="13"/>
                  </a:lnTo>
                  <a:lnTo>
                    <a:pt x="434" y="13"/>
                  </a:lnTo>
                  <a:lnTo>
                    <a:pt x="433" y="20"/>
                  </a:lnTo>
                  <a:lnTo>
                    <a:pt x="429" y="23"/>
                  </a:lnTo>
                  <a:lnTo>
                    <a:pt x="426" y="27"/>
                  </a:lnTo>
                  <a:lnTo>
                    <a:pt x="421" y="27"/>
                  </a:lnTo>
                  <a:lnTo>
                    <a:pt x="421" y="27"/>
                  </a:lnTo>
                  <a:close/>
                  <a:moveTo>
                    <a:pt x="287" y="27"/>
                  </a:moveTo>
                  <a:lnTo>
                    <a:pt x="220" y="27"/>
                  </a:lnTo>
                  <a:lnTo>
                    <a:pt x="220" y="27"/>
                  </a:lnTo>
                  <a:lnTo>
                    <a:pt x="214" y="27"/>
                  </a:lnTo>
                  <a:lnTo>
                    <a:pt x="209" y="23"/>
                  </a:lnTo>
                  <a:lnTo>
                    <a:pt x="206" y="18"/>
                  </a:lnTo>
                  <a:lnTo>
                    <a:pt x="206" y="13"/>
                  </a:lnTo>
                  <a:lnTo>
                    <a:pt x="206" y="13"/>
                  </a:lnTo>
                  <a:lnTo>
                    <a:pt x="206" y="8"/>
                  </a:lnTo>
                  <a:lnTo>
                    <a:pt x="209" y="5"/>
                  </a:lnTo>
                  <a:lnTo>
                    <a:pt x="214" y="2"/>
                  </a:lnTo>
                  <a:lnTo>
                    <a:pt x="220" y="0"/>
                  </a:lnTo>
                  <a:lnTo>
                    <a:pt x="287" y="0"/>
                  </a:lnTo>
                  <a:lnTo>
                    <a:pt x="287" y="0"/>
                  </a:lnTo>
                  <a:lnTo>
                    <a:pt x="292" y="2"/>
                  </a:lnTo>
                  <a:lnTo>
                    <a:pt x="297" y="5"/>
                  </a:lnTo>
                  <a:lnTo>
                    <a:pt x="298" y="8"/>
                  </a:lnTo>
                  <a:lnTo>
                    <a:pt x="300" y="13"/>
                  </a:lnTo>
                  <a:lnTo>
                    <a:pt x="300" y="13"/>
                  </a:lnTo>
                  <a:lnTo>
                    <a:pt x="298" y="18"/>
                  </a:lnTo>
                  <a:lnTo>
                    <a:pt x="295" y="23"/>
                  </a:lnTo>
                  <a:lnTo>
                    <a:pt x="292" y="27"/>
                  </a:lnTo>
                  <a:lnTo>
                    <a:pt x="287" y="27"/>
                  </a:lnTo>
                  <a:lnTo>
                    <a:pt x="287" y="27"/>
                  </a:lnTo>
                  <a:close/>
                  <a:moveTo>
                    <a:pt x="152" y="27"/>
                  </a:moveTo>
                  <a:lnTo>
                    <a:pt x="85" y="27"/>
                  </a:lnTo>
                  <a:lnTo>
                    <a:pt x="85" y="27"/>
                  </a:lnTo>
                  <a:lnTo>
                    <a:pt x="80" y="27"/>
                  </a:lnTo>
                  <a:lnTo>
                    <a:pt x="75" y="23"/>
                  </a:lnTo>
                  <a:lnTo>
                    <a:pt x="72" y="18"/>
                  </a:lnTo>
                  <a:lnTo>
                    <a:pt x="72" y="13"/>
                  </a:lnTo>
                  <a:lnTo>
                    <a:pt x="72" y="13"/>
                  </a:lnTo>
                  <a:lnTo>
                    <a:pt x="72" y="8"/>
                  </a:lnTo>
                  <a:lnTo>
                    <a:pt x="75" y="5"/>
                  </a:lnTo>
                  <a:lnTo>
                    <a:pt x="80" y="2"/>
                  </a:lnTo>
                  <a:lnTo>
                    <a:pt x="85" y="0"/>
                  </a:lnTo>
                  <a:lnTo>
                    <a:pt x="152" y="0"/>
                  </a:lnTo>
                  <a:lnTo>
                    <a:pt x="152" y="0"/>
                  </a:lnTo>
                  <a:lnTo>
                    <a:pt x="157" y="2"/>
                  </a:lnTo>
                  <a:lnTo>
                    <a:pt x="162" y="5"/>
                  </a:lnTo>
                  <a:lnTo>
                    <a:pt x="164" y="8"/>
                  </a:lnTo>
                  <a:lnTo>
                    <a:pt x="166" y="13"/>
                  </a:lnTo>
                  <a:lnTo>
                    <a:pt x="166" y="13"/>
                  </a:lnTo>
                  <a:lnTo>
                    <a:pt x="164" y="18"/>
                  </a:lnTo>
                  <a:lnTo>
                    <a:pt x="161" y="23"/>
                  </a:lnTo>
                  <a:lnTo>
                    <a:pt x="157" y="27"/>
                  </a:lnTo>
                  <a:lnTo>
                    <a:pt x="152" y="27"/>
                  </a:lnTo>
                  <a:lnTo>
                    <a:pt x="152" y="27"/>
                  </a:lnTo>
                  <a:close/>
                </a:path>
              </a:pathLst>
            </a:custGeom>
            <a:solidFill>
              <a:schemeClr val="dk2"/>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24" name="组合 323"/>
            <p:cNvGrpSpPr/>
            <p:nvPr>
              <p:custDataLst>
                <p:tags r:id="rId134"/>
              </p:custDataLst>
            </p:nvPr>
          </p:nvGrpSpPr>
          <p:grpSpPr>
            <a:xfrm>
              <a:off x="6300" y="2122"/>
              <a:ext cx="907" cy="914"/>
              <a:chOff x="7503804" y="845080"/>
              <a:chExt cx="654971" cy="660400"/>
            </a:xfrm>
            <a:solidFill>
              <a:srgbClr val="294350"/>
            </a:solidFill>
          </p:grpSpPr>
          <p:sp>
            <p:nvSpPr>
              <p:cNvPr id="325" name="圆角矩形 324"/>
              <p:cNvSpPr/>
              <p:nvPr>
                <p:custDataLst>
                  <p:tags r:id="rId135"/>
                </p:custDataLst>
              </p:nvPr>
            </p:nvSpPr>
            <p:spPr>
              <a:xfrm>
                <a:off x="7503804" y="845080"/>
                <a:ext cx="654971" cy="6604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26" name="Freeform 63"/>
              <p:cNvSpPr>
                <a:spLocks noEditPoints="1"/>
              </p:cNvSpPr>
              <p:nvPr>
                <p:custDataLst>
                  <p:tags r:id="rId136"/>
                </p:custDataLst>
              </p:nvPr>
            </p:nvSpPr>
            <p:spPr bwMode="auto">
              <a:xfrm>
                <a:off x="7676843" y="1023734"/>
                <a:ext cx="308893" cy="303093"/>
              </a:xfrm>
              <a:custGeom>
                <a:avLst/>
                <a:gdLst>
                  <a:gd name="T0" fmla="*/ 38 w 59"/>
                  <a:gd name="T1" fmla="*/ 34 h 58"/>
                  <a:gd name="T2" fmla="*/ 36 w 59"/>
                  <a:gd name="T3" fmla="*/ 7 h 58"/>
                  <a:gd name="T4" fmla="*/ 8 w 59"/>
                  <a:gd name="T5" fmla="*/ 7 h 58"/>
                  <a:gd name="T6" fmla="*/ 8 w 59"/>
                  <a:gd name="T7" fmla="*/ 35 h 58"/>
                  <a:gd name="T8" fmla="*/ 34 w 59"/>
                  <a:gd name="T9" fmla="*/ 37 h 58"/>
                  <a:gd name="T10" fmla="*/ 38 w 59"/>
                  <a:gd name="T11" fmla="*/ 40 h 58"/>
                  <a:gd name="T12" fmla="*/ 38 w 59"/>
                  <a:gd name="T13" fmla="*/ 44 h 58"/>
                  <a:gd name="T14" fmla="*/ 51 w 59"/>
                  <a:gd name="T15" fmla="*/ 57 h 58"/>
                  <a:gd name="T16" fmla="*/ 55 w 59"/>
                  <a:gd name="T17" fmla="*/ 57 h 58"/>
                  <a:gd name="T18" fmla="*/ 58 w 59"/>
                  <a:gd name="T19" fmla="*/ 55 h 58"/>
                  <a:gd name="T20" fmla="*/ 58 w 59"/>
                  <a:gd name="T21" fmla="*/ 50 h 58"/>
                  <a:gd name="T22" fmla="*/ 44 w 59"/>
                  <a:gd name="T23" fmla="*/ 37 h 58"/>
                  <a:gd name="T24" fmla="*/ 41 w 59"/>
                  <a:gd name="T25" fmla="*/ 37 h 58"/>
                  <a:gd name="T26" fmla="*/ 38 w 59"/>
                  <a:gd name="T27" fmla="*/ 34 h 58"/>
                  <a:gd name="T28" fmla="*/ 33 w 59"/>
                  <a:gd name="T29" fmla="*/ 32 h 58"/>
                  <a:gd name="T30" fmla="*/ 33 w 59"/>
                  <a:gd name="T31" fmla="*/ 11 h 58"/>
                  <a:gd name="T32" fmla="*/ 11 w 59"/>
                  <a:gd name="T33" fmla="*/ 11 h 58"/>
                  <a:gd name="T34" fmla="*/ 11 w 59"/>
                  <a:gd name="T35" fmla="*/ 32 h 58"/>
                  <a:gd name="T36" fmla="*/ 33 w 59"/>
                  <a:gd name="T37" fmla="*/ 32 h 58"/>
                  <a:gd name="T38" fmla="*/ 33 w 59"/>
                  <a:gd name="T39" fmla="*/ 32 h 58"/>
                  <a:gd name="T40" fmla="*/ 28 w 59"/>
                  <a:gd name="T41" fmla="*/ 11 h 58"/>
                  <a:gd name="T42" fmla="*/ 14 w 59"/>
                  <a:gd name="T43" fmla="*/ 13 h 58"/>
                  <a:gd name="T44" fmla="*/ 14 w 59"/>
                  <a:gd name="T45" fmla="*/ 29 h 58"/>
                  <a:gd name="T46" fmla="*/ 15 w 59"/>
                  <a:gd name="T47" fmla="*/ 31 h 58"/>
                  <a:gd name="T48" fmla="*/ 16 w 59"/>
                  <a:gd name="T49" fmla="*/ 14 h 58"/>
                  <a:gd name="T50" fmla="*/ 28 w 59"/>
                  <a:gd name="T51" fmla="*/ 11 h 58"/>
                  <a:gd name="T52" fmla="*/ 28 w 59"/>
                  <a:gd name="T53"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58">
                    <a:moveTo>
                      <a:pt x="38" y="34"/>
                    </a:moveTo>
                    <a:cubicBezTo>
                      <a:pt x="44" y="26"/>
                      <a:pt x="43" y="14"/>
                      <a:pt x="36" y="7"/>
                    </a:cubicBezTo>
                    <a:cubicBezTo>
                      <a:pt x="28" y="0"/>
                      <a:pt x="16" y="0"/>
                      <a:pt x="8" y="7"/>
                    </a:cubicBezTo>
                    <a:cubicBezTo>
                      <a:pt x="0" y="15"/>
                      <a:pt x="0" y="28"/>
                      <a:pt x="8" y="35"/>
                    </a:cubicBezTo>
                    <a:cubicBezTo>
                      <a:pt x="15" y="42"/>
                      <a:pt x="27" y="43"/>
                      <a:pt x="34" y="37"/>
                    </a:cubicBezTo>
                    <a:cubicBezTo>
                      <a:pt x="38" y="40"/>
                      <a:pt x="38" y="40"/>
                      <a:pt x="38" y="40"/>
                    </a:cubicBezTo>
                    <a:cubicBezTo>
                      <a:pt x="37" y="41"/>
                      <a:pt x="37" y="43"/>
                      <a:pt x="38" y="44"/>
                    </a:cubicBezTo>
                    <a:cubicBezTo>
                      <a:pt x="51" y="57"/>
                      <a:pt x="51" y="57"/>
                      <a:pt x="51" y="57"/>
                    </a:cubicBezTo>
                    <a:cubicBezTo>
                      <a:pt x="52" y="58"/>
                      <a:pt x="54" y="58"/>
                      <a:pt x="55" y="57"/>
                    </a:cubicBezTo>
                    <a:cubicBezTo>
                      <a:pt x="58" y="55"/>
                      <a:pt x="58" y="55"/>
                      <a:pt x="58" y="55"/>
                    </a:cubicBezTo>
                    <a:cubicBezTo>
                      <a:pt x="59" y="53"/>
                      <a:pt x="59" y="51"/>
                      <a:pt x="58" y="50"/>
                    </a:cubicBezTo>
                    <a:cubicBezTo>
                      <a:pt x="44" y="37"/>
                      <a:pt x="44" y="37"/>
                      <a:pt x="44" y="37"/>
                    </a:cubicBezTo>
                    <a:cubicBezTo>
                      <a:pt x="44" y="36"/>
                      <a:pt x="42" y="36"/>
                      <a:pt x="41" y="37"/>
                    </a:cubicBezTo>
                    <a:cubicBezTo>
                      <a:pt x="38" y="34"/>
                      <a:pt x="38" y="34"/>
                      <a:pt x="38" y="34"/>
                    </a:cubicBezTo>
                    <a:close/>
                    <a:moveTo>
                      <a:pt x="33" y="32"/>
                    </a:moveTo>
                    <a:cubicBezTo>
                      <a:pt x="38" y="26"/>
                      <a:pt x="38" y="17"/>
                      <a:pt x="33" y="11"/>
                    </a:cubicBezTo>
                    <a:cubicBezTo>
                      <a:pt x="27" y="5"/>
                      <a:pt x="17" y="5"/>
                      <a:pt x="11" y="11"/>
                    </a:cubicBezTo>
                    <a:cubicBezTo>
                      <a:pt x="6" y="17"/>
                      <a:pt x="6" y="26"/>
                      <a:pt x="11" y="32"/>
                    </a:cubicBezTo>
                    <a:cubicBezTo>
                      <a:pt x="17" y="38"/>
                      <a:pt x="27" y="38"/>
                      <a:pt x="33" y="32"/>
                    </a:cubicBezTo>
                    <a:cubicBezTo>
                      <a:pt x="33" y="32"/>
                      <a:pt x="33" y="32"/>
                      <a:pt x="33" y="32"/>
                    </a:cubicBezTo>
                    <a:close/>
                    <a:moveTo>
                      <a:pt x="28" y="11"/>
                    </a:moveTo>
                    <a:cubicBezTo>
                      <a:pt x="23" y="9"/>
                      <a:pt x="18" y="9"/>
                      <a:pt x="14" y="13"/>
                    </a:cubicBezTo>
                    <a:cubicBezTo>
                      <a:pt x="9" y="18"/>
                      <a:pt x="9" y="25"/>
                      <a:pt x="14" y="29"/>
                    </a:cubicBezTo>
                    <a:cubicBezTo>
                      <a:pt x="14" y="30"/>
                      <a:pt x="15" y="30"/>
                      <a:pt x="15" y="31"/>
                    </a:cubicBezTo>
                    <a:cubicBezTo>
                      <a:pt x="12" y="26"/>
                      <a:pt x="12" y="19"/>
                      <a:pt x="16" y="14"/>
                    </a:cubicBezTo>
                    <a:cubicBezTo>
                      <a:pt x="19" y="11"/>
                      <a:pt x="24" y="10"/>
                      <a:pt x="28" y="11"/>
                    </a:cubicBezTo>
                    <a:cubicBezTo>
                      <a:pt x="28" y="11"/>
                      <a:pt x="28" y="11"/>
                      <a:pt x="28" y="11"/>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27" name="文本框 326"/>
            <p:cNvSpPr txBox="1"/>
            <p:nvPr>
              <p:custDataLst>
                <p:tags r:id="rId137"/>
              </p:custDataLst>
            </p:nvPr>
          </p:nvSpPr>
          <p:spPr>
            <a:xfrm>
              <a:off x="7254" y="2152"/>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rPr>
                <a:t>盲板抽堵作业应设专人监护，监护人不得离开作业现场。免费获取更多安全精品资料，请关注公众号“安全生产管理”。</a:t>
              </a:r>
              <a:endPar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endParaRPr>
            </a:p>
          </p:txBody>
        </p:sp>
        <p:grpSp>
          <p:nvGrpSpPr>
            <p:cNvPr id="328" name="组合 327"/>
            <p:cNvGrpSpPr/>
            <p:nvPr>
              <p:custDataLst>
                <p:tags r:id="rId138"/>
              </p:custDataLst>
            </p:nvPr>
          </p:nvGrpSpPr>
          <p:grpSpPr>
            <a:xfrm>
              <a:off x="6300" y="3757"/>
              <a:ext cx="907" cy="914"/>
              <a:chOff x="7503804" y="2026974"/>
              <a:chExt cx="654971" cy="660400"/>
            </a:xfrm>
          </p:grpSpPr>
          <p:sp>
            <p:nvSpPr>
              <p:cNvPr id="329" name="圆角矩形 328"/>
              <p:cNvSpPr/>
              <p:nvPr>
                <p:custDataLst>
                  <p:tags r:id="rId139"/>
                </p:custDataLst>
              </p:nvPr>
            </p:nvSpPr>
            <p:spPr>
              <a:xfrm>
                <a:off x="7503804" y="2026974"/>
                <a:ext cx="654971" cy="66040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grpSp>
            <p:nvGrpSpPr>
              <p:cNvPr id="330" name="组合 329"/>
              <p:cNvGrpSpPr/>
              <p:nvPr/>
            </p:nvGrpSpPr>
            <p:grpSpPr>
              <a:xfrm>
                <a:off x="7665966" y="2192576"/>
                <a:ext cx="330647" cy="329197"/>
                <a:chOff x="7665966" y="2192576"/>
                <a:chExt cx="330647" cy="329197"/>
              </a:xfrm>
            </p:grpSpPr>
            <p:sp>
              <p:nvSpPr>
                <p:cNvPr id="331" name="Freeform 65"/>
                <p:cNvSpPr>
                  <a:spLocks noEditPoints="1"/>
                </p:cNvSpPr>
                <p:nvPr>
                  <p:custDataLst>
                    <p:tags r:id="rId140"/>
                  </p:custDataLst>
                </p:nvPr>
              </p:nvSpPr>
              <p:spPr bwMode="auto">
                <a:xfrm>
                  <a:off x="7801430" y="2338824"/>
                  <a:ext cx="184176" cy="176925"/>
                </a:xfrm>
                <a:custGeom>
                  <a:avLst/>
                  <a:gdLst>
                    <a:gd name="T0" fmla="*/ 7 w 35"/>
                    <a:gd name="T1" fmla="*/ 1 h 34"/>
                    <a:gd name="T2" fmla="*/ 7 w 35"/>
                    <a:gd name="T3" fmla="*/ 1 h 34"/>
                    <a:gd name="T4" fmla="*/ 11 w 35"/>
                    <a:gd name="T5" fmla="*/ 0 h 34"/>
                    <a:gd name="T6" fmla="*/ 18 w 35"/>
                    <a:gd name="T7" fmla="*/ 5 h 34"/>
                    <a:gd name="T8" fmla="*/ 17 w 35"/>
                    <a:gd name="T9" fmla="*/ 10 h 34"/>
                    <a:gd name="T10" fmla="*/ 16 w 35"/>
                    <a:gd name="T11" fmla="*/ 11 h 34"/>
                    <a:gd name="T12" fmla="*/ 34 w 35"/>
                    <a:gd name="T13" fmla="*/ 27 h 34"/>
                    <a:gd name="T14" fmla="*/ 34 w 35"/>
                    <a:gd name="T15" fmla="*/ 33 h 34"/>
                    <a:gd name="T16" fmla="*/ 34 w 35"/>
                    <a:gd name="T17" fmla="*/ 33 h 34"/>
                    <a:gd name="T18" fmla="*/ 28 w 35"/>
                    <a:gd name="T19" fmla="*/ 33 h 34"/>
                    <a:gd name="T20" fmla="*/ 12 w 35"/>
                    <a:gd name="T21" fmla="*/ 16 h 34"/>
                    <a:gd name="T22" fmla="*/ 11 w 35"/>
                    <a:gd name="T23" fmla="*/ 16 h 34"/>
                    <a:gd name="T24" fmla="*/ 6 w 35"/>
                    <a:gd name="T25" fmla="*/ 17 h 34"/>
                    <a:gd name="T26" fmla="*/ 0 w 35"/>
                    <a:gd name="T27" fmla="*/ 10 h 34"/>
                    <a:gd name="T28" fmla="*/ 2 w 35"/>
                    <a:gd name="T29" fmla="*/ 6 h 34"/>
                    <a:gd name="T30" fmla="*/ 2 w 35"/>
                    <a:gd name="T31" fmla="*/ 6 h 34"/>
                    <a:gd name="T32" fmla="*/ 2 w 35"/>
                    <a:gd name="T33" fmla="*/ 6 h 34"/>
                    <a:gd name="T34" fmla="*/ 6 w 35"/>
                    <a:gd name="T35" fmla="*/ 11 h 34"/>
                    <a:gd name="T36" fmla="*/ 10 w 35"/>
                    <a:gd name="T37" fmla="*/ 9 h 34"/>
                    <a:gd name="T38" fmla="*/ 12 w 35"/>
                    <a:gd name="T39" fmla="*/ 5 h 34"/>
                    <a:gd name="T40" fmla="*/ 7 w 35"/>
                    <a:gd name="T41" fmla="*/ 1 h 34"/>
                    <a:gd name="T42" fmla="*/ 7 w 35"/>
                    <a:gd name="T43" fmla="*/ 1 h 34"/>
                    <a:gd name="T44" fmla="*/ 30 w 35"/>
                    <a:gd name="T45" fmla="*/ 29 h 34"/>
                    <a:gd name="T46" fmla="*/ 32 w 35"/>
                    <a:gd name="T47" fmla="*/ 29 h 34"/>
                    <a:gd name="T48" fmla="*/ 32 w 35"/>
                    <a:gd name="T49" fmla="*/ 31 h 34"/>
                    <a:gd name="T50" fmla="*/ 30 w 35"/>
                    <a:gd name="T51" fmla="*/ 31 h 34"/>
                    <a:gd name="T52" fmla="*/ 30 w 35"/>
                    <a:gd name="T5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4">
                      <a:moveTo>
                        <a:pt x="7" y="1"/>
                      </a:moveTo>
                      <a:cubicBezTo>
                        <a:pt x="7" y="1"/>
                        <a:pt x="7" y="1"/>
                        <a:pt x="7" y="1"/>
                      </a:cubicBezTo>
                      <a:cubicBezTo>
                        <a:pt x="11" y="0"/>
                        <a:pt x="11" y="0"/>
                        <a:pt x="11" y="0"/>
                      </a:cubicBezTo>
                      <a:cubicBezTo>
                        <a:pt x="18" y="5"/>
                        <a:pt x="18" y="5"/>
                        <a:pt x="18" y="5"/>
                      </a:cubicBezTo>
                      <a:cubicBezTo>
                        <a:pt x="17" y="10"/>
                        <a:pt x="17" y="10"/>
                        <a:pt x="17" y="10"/>
                      </a:cubicBezTo>
                      <a:cubicBezTo>
                        <a:pt x="16" y="11"/>
                        <a:pt x="16" y="11"/>
                        <a:pt x="16" y="11"/>
                      </a:cubicBezTo>
                      <a:cubicBezTo>
                        <a:pt x="34" y="27"/>
                        <a:pt x="34" y="27"/>
                        <a:pt x="34" y="27"/>
                      </a:cubicBezTo>
                      <a:cubicBezTo>
                        <a:pt x="35" y="29"/>
                        <a:pt x="35" y="31"/>
                        <a:pt x="34" y="33"/>
                      </a:cubicBezTo>
                      <a:cubicBezTo>
                        <a:pt x="34" y="33"/>
                        <a:pt x="34" y="33"/>
                        <a:pt x="34" y="33"/>
                      </a:cubicBezTo>
                      <a:cubicBezTo>
                        <a:pt x="32" y="34"/>
                        <a:pt x="30" y="34"/>
                        <a:pt x="28" y="33"/>
                      </a:cubicBezTo>
                      <a:cubicBezTo>
                        <a:pt x="12" y="16"/>
                        <a:pt x="12" y="16"/>
                        <a:pt x="12" y="16"/>
                      </a:cubicBezTo>
                      <a:cubicBezTo>
                        <a:pt x="11" y="16"/>
                        <a:pt x="11" y="16"/>
                        <a:pt x="11" y="16"/>
                      </a:cubicBezTo>
                      <a:cubicBezTo>
                        <a:pt x="6" y="17"/>
                        <a:pt x="6" y="17"/>
                        <a:pt x="6" y="17"/>
                      </a:cubicBezTo>
                      <a:cubicBezTo>
                        <a:pt x="0" y="10"/>
                        <a:pt x="0" y="10"/>
                        <a:pt x="0" y="10"/>
                      </a:cubicBezTo>
                      <a:cubicBezTo>
                        <a:pt x="2" y="6"/>
                        <a:pt x="2" y="6"/>
                        <a:pt x="2" y="6"/>
                      </a:cubicBezTo>
                      <a:cubicBezTo>
                        <a:pt x="2" y="6"/>
                        <a:pt x="2" y="6"/>
                        <a:pt x="2" y="6"/>
                      </a:cubicBezTo>
                      <a:cubicBezTo>
                        <a:pt x="2" y="6"/>
                        <a:pt x="2" y="6"/>
                        <a:pt x="2" y="6"/>
                      </a:cubicBezTo>
                      <a:cubicBezTo>
                        <a:pt x="6" y="11"/>
                        <a:pt x="6" y="11"/>
                        <a:pt x="6" y="11"/>
                      </a:cubicBezTo>
                      <a:cubicBezTo>
                        <a:pt x="10" y="9"/>
                        <a:pt x="10" y="9"/>
                        <a:pt x="10" y="9"/>
                      </a:cubicBezTo>
                      <a:cubicBezTo>
                        <a:pt x="12" y="5"/>
                        <a:pt x="12" y="5"/>
                        <a:pt x="12" y="5"/>
                      </a:cubicBezTo>
                      <a:cubicBezTo>
                        <a:pt x="7" y="1"/>
                        <a:pt x="7" y="1"/>
                        <a:pt x="7" y="1"/>
                      </a:cubicBezTo>
                      <a:cubicBezTo>
                        <a:pt x="7" y="1"/>
                        <a:pt x="7" y="1"/>
                        <a:pt x="7" y="1"/>
                      </a:cubicBezTo>
                      <a:close/>
                      <a:moveTo>
                        <a:pt x="30" y="29"/>
                      </a:moveTo>
                      <a:cubicBezTo>
                        <a:pt x="30" y="28"/>
                        <a:pt x="32" y="28"/>
                        <a:pt x="32" y="29"/>
                      </a:cubicBezTo>
                      <a:cubicBezTo>
                        <a:pt x="33" y="29"/>
                        <a:pt x="33" y="31"/>
                        <a:pt x="32" y="31"/>
                      </a:cubicBezTo>
                      <a:cubicBezTo>
                        <a:pt x="32" y="32"/>
                        <a:pt x="30" y="32"/>
                        <a:pt x="30" y="31"/>
                      </a:cubicBezTo>
                      <a:cubicBezTo>
                        <a:pt x="29" y="31"/>
                        <a:pt x="29" y="29"/>
                        <a:pt x="30" y="29"/>
                      </a:cubicBezTo>
                      <a:close/>
                    </a:path>
                  </a:pathLst>
                </a:custGeom>
                <a:solidFill>
                  <a:schemeClr val="lt2"/>
                </a:solidFill>
                <a:ln w="9525">
                  <a:solidFill>
                    <a:schemeClr val="lt1"/>
                  </a:solid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sp>
              <p:nvSpPr>
                <p:cNvPr id="332" name="Freeform 66"/>
                <p:cNvSpPr/>
                <p:nvPr>
                  <p:custDataLst>
                    <p:tags r:id="rId141"/>
                  </p:custDataLst>
                </p:nvPr>
              </p:nvSpPr>
              <p:spPr bwMode="auto">
                <a:xfrm>
                  <a:off x="7665966" y="2192576"/>
                  <a:ext cx="330647" cy="329197"/>
                </a:xfrm>
                <a:custGeom>
                  <a:avLst/>
                  <a:gdLst>
                    <a:gd name="T0" fmla="*/ 36 w 63"/>
                    <a:gd name="T1" fmla="*/ 0 h 63"/>
                    <a:gd name="T2" fmla="*/ 37 w 63"/>
                    <a:gd name="T3" fmla="*/ 9 h 63"/>
                    <a:gd name="T4" fmla="*/ 43 w 63"/>
                    <a:gd name="T5" fmla="*/ 11 h 63"/>
                    <a:gd name="T6" fmla="*/ 50 w 63"/>
                    <a:gd name="T7" fmla="*/ 6 h 63"/>
                    <a:gd name="T8" fmla="*/ 57 w 63"/>
                    <a:gd name="T9" fmla="*/ 13 h 63"/>
                    <a:gd name="T10" fmla="*/ 52 w 63"/>
                    <a:gd name="T11" fmla="*/ 19 h 63"/>
                    <a:gd name="T12" fmla="*/ 54 w 63"/>
                    <a:gd name="T13" fmla="*/ 26 h 63"/>
                    <a:gd name="T14" fmla="*/ 63 w 63"/>
                    <a:gd name="T15" fmla="*/ 27 h 63"/>
                    <a:gd name="T16" fmla="*/ 63 w 63"/>
                    <a:gd name="T17" fmla="*/ 36 h 63"/>
                    <a:gd name="T18" fmla="*/ 54 w 63"/>
                    <a:gd name="T19" fmla="*/ 37 h 63"/>
                    <a:gd name="T20" fmla="*/ 53 w 63"/>
                    <a:gd name="T21" fmla="*/ 42 h 63"/>
                    <a:gd name="T22" fmla="*/ 47 w 63"/>
                    <a:gd name="T23" fmla="*/ 37 h 63"/>
                    <a:gd name="T24" fmla="*/ 48 w 63"/>
                    <a:gd name="T25" fmla="*/ 34 h 63"/>
                    <a:gd name="T26" fmla="*/ 34 w 63"/>
                    <a:gd name="T27" fmla="*/ 15 h 63"/>
                    <a:gd name="T28" fmla="*/ 15 w 63"/>
                    <a:gd name="T29" fmla="*/ 29 h 63"/>
                    <a:gd name="T30" fmla="*/ 29 w 63"/>
                    <a:gd name="T31" fmla="*/ 48 h 63"/>
                    <a:gd name="T32" fmla="*/ 37 w 63"/>
                    <a:gd name="T33" fmla="*/ 47 h 63"/>
                    <a:gd name="T34" fmla="*/ 42 w 63"/>
                    <a:gd name="T35" fmla="*/ 53 h 63"/>
                    <a:gd name="T36" fmla="*/ 37 w 63"/>
                    <a:gd name="T37" fmla="*/ 55 h 63"/>
                    <a:gd name="T38" fmla="*/ 36 w 63"/>
                    <a:gd name="T39" fmla="*/ 63 h 63"/>
                    <a:gd name="T40" fmla="*/ 27 w 63"/>
                    <a:gd name="T41" fmla="*/ 63 h 63"/>
                    <a:gd name="T42" fmla="*/ 25 w 63"/>
                    <a:gd name="T43" fmla="*/ 54 h 63"/>
                    <a:gd name="T44" fmla="*/ 19 w 63"/>
                    <a:gd name="T45" fmla="*/ 52 h 63"/>
                    <a:gd name="T46" fmla="*/ 13 w 63"/>
                    <a:gd name="T47" fmla="*/ 57 h 63"/>
                    <a:gd name="T48" fmla="*/ 6 w 63"/>
                    <a:gd name="T49" fmla="*/ 50 h 63"/>
                    <a:gd name="T50" fmla="*/ 11 w 63"/>
                    <a:gd name="T51" fmla="*/ 44 h 63"/>
                    <a:gd name="T52" fmla="*/ 8 w 63"/>
                    <a:gd name="T53" fmla="*/ 37 h 63"/>
                    <a:gd name="T54" fmla="*/ 0 w 63"/>
                    <a:gd name="T55" fmla="*/ 36 h 63"/>
                    <a:gd name="T56" fmla="*/ 0 w 63"/>
                    <a:gd name="T57" fmla="*/ 27 h 63"/>
                    <a:gd name="T58" fmla="*/ 8 w 63"/>
                    <a:gd name="T59" fmla="*/ 26 h 63"/>
                    <a:gd name="T60" fmla="*/ 11 w 63"/>
                    <a:gd name="T61" fmla="*/ 19 h 63"/>
                    <a:gd name="T62" fmla="*/ 6 w 63"/>
                    <a:gd name="T63" fmla="*/ 13 h 63"/>
                    <a:gd name="T64" fmla="*/ 13 w 63"/>
                    <a:gd name="T65" fmla="*/ 6 h 63"/>
                    <a:gd name="T66" fmla="*/ 19 w 63"/>
                    <a:gd name="T67" fmla="*/ 11 h 63"/>
                    <a:gd name="T68" fmla="*/ 25 w 63"/>
                    <a:gd name="T69" fmla="*/ 8 h 63"/>
                    <a:gd name="T70" fmla="*/ 27 w 63"/>
                    <a:gd name="T71" fmla="*/ 0 h 63"/>
                    <a:gd name="T72" fmla="*/ 36 w 63"/>
                    <a:gd name="T7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3">
                      <a:moveTo>
                        <a:pt x="36" y="0"/>
                      </a:moveTo>
                      <a:cubicBezTo>
                        <a:pt x="37" y="9"/>
                        <a:pt x="37" y="9"/>
                        <a:pt x="37" y="9"/>
                      </a:cubicBezTo>
                      <a:cubicBezTo>
                        <a:pt x="43" y="11"/>
                        <a:pt x="43" y="11"/>
                        <a:pt x="43" y="11"/>
                      </a:cubicBezTo>
                      <a:cubicBezTo>
                        <a:pt x="50" y="6"/>
                        <a:pt x="50" y="6"/>
                        <a:pt x="50" y="6"/>
                      </a:cubicBezTo>
                      <a:cubicBezTo>
                        <a:pt x="57" y="13"/>
                        <a:pt x="57" y="13"/>
                        <a:pt x="57" y="13"/>
                      </a:cubicBezTo>
                      <a:cubicBezTo>
                        <a:pt x="52" y="19"/>
                        <a:pt x="52" y="19"/>
                        <a:pt x="52" y="19"/>
                      </a:cubicBezTo>
                      <a:cubicBezTo>
                        <a:pt x="54" y="26"/>
                        <a:pt x="54" y="26"/>
                        <a:pt x="54" y="26"/>
                      </a:cubicBezTo>
                      <a:cubicBezTo>
                        <a:pt x="63" y="27"/>
                        <a:pt x="63" y="27"/>
                        <a:pt x="63" y="27"/>
                      </a:cubicBezTo>
                      <a:cubicBezTo>
                        <a:pt x="63" y="36"/>
                        <a:pt x="63" y="36"/>
                        <a:pt x="63" y="36"/>
                      </a:cubicBezTo>
                      <a:cubicBezTo>
                        <a:pt x="54" y="37"/>
                        <a:pt x="54" y="37"/>
                        <a:pt x="54" y="37"/>
                      </a:cubicBezTo>
                      <a:cubicBezTo>
                        <a:pt x="53" y="42"/>
                        <a:pt x="53" y="42"/>
                        <a:pt x="53" y="42"/>
                      </a:cubicBezTo>
                      <a:cubicBezTo>
                        <a:pt x="47" y="37"/>
                        <a:pt x="47" y="37"/>
                        <a:pt x="47" y="37"/>
                      </a:cubicBezTo>
                      <a:cubicBezTo>
                        <a:pt x="48" y="36"/>
                        <a:pt x="48" y="35"/>
                        <a:pt x="48" y="34"/>
                      </a:cubicBezTo>
                      <a:cubicBezTo>
                        <a:pt x="49" y="25"/>
                        <a:pt x="43" y="16"/>
                        <a:pt x="34" y="15"/>
                      </a:cubicBezTo>
                      <a:cubicBezTo>
                        <a:pt x="25" y="14"/>
                        <a:pt x="16" y="20"/>
                        <a:pt x="15" y="29"/>
                      </a:cubicBezTo>
                      <a:cubicBezTo>
                        <a:pt x="14" y="38"/>
                        <a:pt x="20" y="47"/>
                        <a:pt x="29" y="48"/>
                      </a:cubicBezTo>
                      <a:cubicBezTo>
                        <a:pt x="32" y="48"/>
                        <a:pt x="34" y="48"/>
                        <a:pt x="37" y="47"/>
                      </a:cubicBezTo>
                      <a:cubicBezTo>
                        <a:pt x="42" y="53"/>
                        <a:pt x="42" y="53"/>
                        <a:pt x="42" y="53"/>
                      </a:cubicBezTo>
                      <a:cubicBezTo>
                        <a:pt x="37" y="55"/>
                        <a:pt x="37" y="55"/>
                        <a:pt x="37" y="55"/>
                      </a:cubicBezTo>
                      <a:cubicBezTo>
                        <a:pt x="36" y="63"/>
                        <a:pt x="36" y="63"/>
                        <a:pt x="36" y="63"/>
                      </a:cubicBezTo>
                      <a:cubicBezTo>
                        <a:pt x="27" y="63"/>
                        <a:pt x="27" y="63"/>
                        <a:pt x="27" y="63"/>
                      </a:cubicBezTo>
                      <a:cubicBezTo>
                        <a:pt x="25" y="54"/>
                        <a:pt x="25" y="54"/>
                        <a:pt x="25" y="54"/>
                      </a:cubicBezTo>
                      <a:cubicBezTo>
                        <a:pt x="19" y="52"/>
                        <a:pt x="19" y="52"/>
                        <a:pt x="19" y="52"/>
                      </a:cubicBezTo>
                      <a:cubicBezTo>
                        <a:pt x="13" y="57"/>
                        <a:pt x="13" y="57"/>
                        <a:pt x="13" y="57"/>
                      </a:cubicBezTo>
                      <a:cubicBezTo>
                        <a:pt x="6" y="50"/>
                        <a:pt x="6" y="50"/>
                        <a:pt x="6" y="50"/>
                      </a:cubicBezTo>
                      <a:cubicBezTo>
                        <a:pt x="11" y="44"/>
                        <a:pt x="11" y="44"/>
                        <a:pt x="11" y="44"/>
                      </a:cubicBezTo>
                      <a:cubicBezTo>
                        <a:pt x="8" y="37"/>
                        <a:pt x="8" y="37"/>
                        <a:pt x="8" y="37"/>
                      </a:cubicBezTo>
                      <a:cubicBezTo>
                        <a:pt x="0" y="36"/>
                        <a:pt x="0" y="36"/>
                        <a:pt x="0" y="36"/>
                      </a:cubicBezTo>
                      <a:cubicBezTo>
                        <a:pt x="0" y="27"/>
                        <a:pt x="0" y="27"/>
                        <a:pt x="0" y="27"/>
                      </a:cubicBezTo>
                      <a:cubicBezTo>
                        <a:pt x="8" y="26"/>
                        <a:pt x="8" y="26"/>
                        <a:pt x="8" y="26"/>
                      </a:cubicBezTo>
                      <a:cubicBezTo>
                        <a:pt x="11" y="19"/>
                        <a:pt x="11" y="19"/>
                        <a:pt x="11" y="19"/>
                      </a:cubicBezTo>
                      <a:cubicBezTo>
                        <a:pt x="6" y="13"/>
                        <a:pt x="6" y="13"/>
                        <a:pt x="6" y="13"/>
                      </a:cubicBezTo>
                      <a:cubicBezTo>
                        <a:pt x="13" y="6"/>
                        <a:pt x="13" y="6"/>
                        <a:pt x="13" y="6"/>
                      </a:cubicBezTo>
                      <a:cubicBezTo>
                        <a:pt x="19" y="11"/>
                        <a:pt x="19" y="11"/>
                        <a:pt x="19" y="11"/>
                      </a:cubicBezTo>
                      <a:cubicBezTo>
                        <a:pt x="25" y="8"/>
                        <a:pt x="25" y="8"/>
                        <a:pt x="25" y="8"/>
                      </a:cubicBezTo>
                      <a:cubicBezTo>
                        <a:pt x="27" y="0"/>
                        <a:pt x="27" y="0"/>
                        <a:pt x="27" y="0"/>
                      </a:cubicBezTo>
                      <a:cubicBezTo>
                        <a:pt x="36" y="0"/>
                        <a:pt x="36" y="0"/>
                        <a:pt x="36" y="0"/>
                      </a:cubicBezTo>
                      <a:close/>
                    </a:path>
                  </a:pathLst>
                </a:custGeom>
                <a:solidFill>
                  <a:schemeClr val="lt2">
                    <a:lumMod val="95000"/>
                  </a:schemeClr>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grpSp>
        <p:sp>
          <p:nvSpPr>
            <p:cNvPr id="333" name="文本框 332"/>
            <p:cNvSpPr txBox="1"/>
            <p:nvPr>
              <p:custDataLst>
                <p:tags r:id="rId142"/>
              </p:custDataLst>
            </p:nvPr>
          </p:nvSpPr>
          <p:spPr>
            <a:xfrm>
              <a:off x="7254" y="3788"/>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在有毒介质的管道、设备上进行盲板抽堵作业时，系统压力应降到尽可能低的程度，作业人员应穿戴适合的防护用具。</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34" name="组合 333"/>
            <p:cNvGrpSpPr/>
            <p:nvPr>
              <p:custDataLst>
                <p:tags r:id="rId143"/>
              </p:custDataLst>
            </p:nvPr>
          </p:nvGrpSpPr>
          <p:grpSpPr>
            <a:xfrm>
              <a:off x="6300" y="5392"/>
              <a:ext cx="907" cy="914"/>
              <a:chOff x="7503804" y="3208868"/>
              <a:chExt cx="654971" cy="660400"/>
            </a:xfrm>
            <a:solidFill>
              <a:srgbClr val="294350"/>
            </a:solidFill>
          </p:grpSpPr>
          <p:sp>
            <p:nvSpPr>
              <p:cNvPr id="335" name="圆角矩形 334"/>
              <p:cNvSpPr/>
              <p:nvPr>
                <p:custDataLst>
                  <p:tags r:id="rId144"/>
                </p:custDataLst>
              </p:nvPr>
            </p:nvSpPr>
            <p:spPr>
              <a:xfrm>
                <a:off x="7503804" y="3208868"/>
                <a:ext cx="654971" cy="660400"/>
              </a:xfrm>
              <a:prstGeom prst="roundRect">
                <a:avLst>
                  <a:gd name="adj" fmla="val 5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36" name="Freeform 64"/>
              <p:cNvSpPr>
                <a:spLocks noEditPoints="1"/>
              </p:cNvSpPr>
              <p:nvPr>
                <p:custDataLst>
                  <p:tags r:id="rId145"/>
                </p:custDataLst>
              </p:nvPr>
            </p:nvSpPr>
            <p:spPr bwMode="auto">
              <a:xfrm>
                <a:off x="7692795" y="3373745"/>
                <a:ext cx="276989" cy="330647"/>
              </a:xfrm>
              <a:custGeom>
                <a:avLst/>
                <a:gdLst>
                  <a:gd name="T0" fmla="*/ 34 w 53"/>
                  <a:gd name="T1" fmla="*/ 54 h 63"/>
                  <a:gd name="T2" fmla="*/ 35 w 53"/>
                  <a:gd name="T3" fmla="*/ 56 h 63"/>
                  <a:gd name="T4" fmla="*/ 19 w 53"/>
                  <a:gd name="T5" fmla="*/ 57 h 63"/>
                  <a:gd name="T6" fmla="*/ 18 w 53"/>
                  <a:gd name="T7" fmla="*/ 55 h 63"/>
                  <a:gd name="T8" fmla="*/ 19 w 53"/>
                  <a:gd name="T9" fmla="*/ 54 h 63"/>
                  <a:gd name="T10" fmla="*/ 32 w 53"/>
                  <a:gd name="T11" fmla="*/ 61 h 63"/>
                  <a:gd name="T12" fmla="*/ 23 w 53"/>
                  <a:gd name="T13" fmla="*/ 63 h 63"/>
                  <a:gd name="T14" fmla="*/ 21 w 53"/>
                  <a:gd name="T15" fmla="*/ 59 h 63"/>
                  <a:gd name="T16" fmla="*/ 26 w 53"/>
                  <a:gd name="T17" fmla="*/ 15 h 63"/>
                  <a:gd name="T18" fmla="*/ 33 w 53"/>
                  <a:gd name="T19" fmla="*/ 52 h 63"/>
                  <a:gd name="T20" fmla="*/ 12 w 53"/>
                  <a:gd name="T21" fmla="*/ 29 h 63"/>
                  <a:gd name="T22" fmla="*/ 26 w 53"/>
                  <a:gd name="T23" fmla="*/ 15 h 63"/>
                  <a:gd name="T24" fmla="*/ 29 w 53"/>
                  <a:gd name="T25" fmla="*/ 17 h 63"/>
                  <a:gd name="T26" fmla="*/ 32 w 53"/>
                  <a:gd name="T27" fmla="*/ 19 h 63"/>
                  <a:gd name="T28" fmla="*/ 29 w 53"/>
                  <a:gd name="T29" fmla="*/ 18 h 63"/>
                  <a:gd name="T30" fmla="*/ 20 w 53"/>
                  <a:gd name="T31" fmla="*/ 22 h 63"/>
                  <a:gd name="T32" fmla="*/ 17 w 53"/>
                  <a:gd name="T33" fmla="*/ 29 h 63"/>
                  <a:gd name="T34" fmla="*/ 16 w 53"/>
                  <a:gd name="T35" fmla="*/ 34 h 63"/>
                  <a:gd name="T36" fmla="*/ 15 w 53"/>
                  <a:gd name="T37" fmla="*/ 31 h 63"/>
                  <a:gd name="T38" fmla="*/ 15 w 53"/>
                  <a:gd name="T39" fmla="*/ 25 h 63"/>
                  <a:gd name="T40" fmla="*/ 19 w 53"/>
                  <a:gd name="T41" fmla="*/ 20 h 63"/>
                  <a:gd name="T42" fmla="*/ 26 w 53"/>
                  <a:gd name="T43" fmla="*/ 17 h 63"/>
                  <a:gd name="T44" fmla="*/ 28 w 53"/>
                  <a:gd name="T45" fmla="*/ 17 h 63"/>
                  <a:gd name="T46" fmla="*/ 28 w 53"/>
                  <a:gd name="T47" fmla="*/ 0 h 63"/>
                  <a:gd name="T48" fmla="*/ 27 w 53"/>
                  <a:gd name="T49" fmla="*/ 10 h 63"/>
                  <a:gd name="T50" fmla="*/ 25 w 53"/>
                  <a:gd name="T51" fmla="*/ 0 h 63"/>
                  <a:gd name="T52" fmla="*/ 47 w 53"/>
                  <a:gd name="T53" fmla="*/ 10 h 63"/>
                  <a:gd name="T54" fmla="*/ 38 w 53"/>
                  <a:gd name="T55" fmla="*/ 14 h 63"/>
                  <a:gd name="T56" fmla="*/ 14 w 53"/>
                  <a:gd name="T57" fmla="*/ 42 h 63"/>
                  <a:gd name="T58" fmla="*/ 6 w 53"/>
                  <a:gd name="T59" fmla="*/ 45 h 63"/>
                  <a:gd name="T60" fmla="*/ 14 w 53"/>
                  <a:gd name="T61" fmla="*/ 42 h 63"/>
                  <a:gd name="T62" fmla="*/ 9 w 53"/>
                  <a:gd name="T63" fmla="*/ 7 h 63"/>
                  <a:gd name="T64" fmla="*/ 13 w 53"/>
                  <a:gd name="T65" fmla="*/ 16 h 63"/>
                  <a:gd name="T66" fmla="*/ 9 w 53"/>
                  <a:gd name="T67" fmla="*/ 7 h 63"/>
                  <a:gd name="T68" fmla="*/ 44 w 53"/>
                  <a:gd name="T69" fmla="*/ 47 h 63"/>
                  <a:gd name="T70" fmla="*/ 42 w 53"/>
                  <a:gd name="T71" fmla="*/ 40 h 63"/>
                  <a:gd name="T72" fmla="*/ 39 w 53"/>
                  <a:gd name="T73" fmla="*/ 42 h 63"/>
                  <a:gd name="T74" fmla="*/ 53 w 53"/>
                  <a:gd name="T75" fmla="*/ 29 h 63"/>
                  <a:gd name="T76" fmla="*/ 45 w 53"/>
                  <a:gd name="T77" fmla="*/ 29 h 63"/>
                  <a:gd name="T78" fmla="*/ 53 w 53"/>
                  <a:gd name="T79" fmla="*/ 26 h 63"/>
                  <a:gd name="T80" fmla="*/ 0 w 53"/>
                  <a:gd name="T81" fmla="*/ 29 h 63"/>
                  <a:gd name="T82" fmla="*/ 8 w 53"/>
                  <a:gd name="T83" fmla="*/ 26 h 63"/>
                  <a:gd name="T84" fmla="*/ 8 w 53"/>
                  <a:gd name="T8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63">
                    <a:moveTo>
                      <a:pt x="19" y="54"/>
                    </a:moveTo>
                    <a:cubicBezTo>
                      <a:pt x="34" y="54"/>
                      <a:pt x="34" y="54"/>
                      <a:pt x="34" y="54"/>
                    </a:cubicBezTo>
                    <a:cubicBezTo>
                      <a:pt x="34" y="54"/>
                      <a:pt x="35" y="54"/>
                      <a:pt x="35" y="55"/>
                    </a:cubicBezTo>
                    <a:cubicBezTo>
                      <a:pt x="35" y="56"/>
                      <a:pt x="35" y="56"/>
                      <a:pt x="35" y="56"/>
                    </a:cubicBezTo>
                    <a:cubicBezTo>
                      <a:pt x="35" y="57"/>
                      <a:pt x="34" y="57"/>
                      <a:pt x="34" y="57"/>
                    </a:cubicBezTo>
                    <a:cubicBezTo>
                      <a:pt x="19" y="57"/>
                      <a:pt x="19" y="57"/>
                      <a:pt x="19" y="57"/>
                    </a:cubicBezTo>
                    <a:cubicBezTo>
                      <a:pt x="19" y="57"/>
                      <a:pt x="18" y="57"/>
                      <a:pt x="18" y="56"/>
                    </a:cubicBezTo>
                    <a:cubicBezTo>
                      <a:pt x="18" y="55"/>
                      <a:pt x="18" y="55"/>
                      <a:pt x="18" y="55"/>
                    </a:cubicBezTo>
                    <a:cubicBezTo>
                      <a:pt x="18" y="54"/>
                      <a:pt x="19" y="54"/>
                      <a:pt x="19" y="54"/>
                    </a:cubicBezTo>
                    <a:cubicBezTo>
                      <a:pt x="19" y="54"/>
                      <a:pt x="19" y="54"/>
                      <a:pt x="19" y="54"/>
                    </a:cubicBezTo>
                    <a:close/>
                    <a:moveTo>
                      <a:pt x="32" y="59"/>
                    </a:moveTo>
                    <a:cubicBezTo>
                      <a:pt x="32" y="61"/>
                      <a:pt x="32" y="61"/>
                      <a:pt x="32" y="61"/>
                    </a:cubicBezTo>
                    <a:cubicBezTo>
                      <a:pt x="32" y="62"/>
                      <a:pt x="31" y="63"/>
                      <a:pt x="30" y="63"/>
                    </a:cubicBezTo>
                    <a:cubicBezTo>
                      <a:pt x="23" y="63"/>
                      <a:pt x="23" y="63"/>
                      <a:pt x="23" y="63"/>
                    </a:cubicBezTo>
                    <a:cubicBezTo>
                      <a:pt x="22" y="63"/>
                      <a:pt x="21" y="62"/>
                      <a:pt x="21" y="61"/>
                    </a:cubicBezTo>
                    <a:cubicBezTo>
                      <a:pt x="21" y="59"/>
                      <a:pt x="21" y="59"/>
                      <a:pt x="21" y="59"/>
                    </a:cubicBezTo>
                    <a:cubicBezTo>
                      <a:pt x="32" y="59"/>
                      <a:pt x="32" y="59"/>
                      <a:pt x="32" y="59"/>
                    </a:cubicBezTo>
                    <a:close/>
                    <a:moveTo>
                      <a:pt x="26" y="15"/>
                    </a:moveTo>
                    <a:cubicBezTo>
                      <a:pt x="34" y="15"/>
                      <a:pt x="40" y="21"/>
                      <a:pt x="40" y="29"/>
                    </a:cubicBezTo>
                    <a:cubicBezTo>
                      <a:pt x="40" y="37"/>
                      <a:pt x="33" y="39"/>
                      <a:pt x="33" y="52"/>
                    </a:cubicBezTo>
                    <a:cubicBezTo>
                      <a:pt x="20" y="52"/>
                      <a:pt x="20" y="52"/>
                      <a:pt x="20" y="52"/>
                    </a:cubicBezTo>
                    <a:cubicBezTo>
                      <a:pt x="20" y="39"/>
                      <a:pt x="12" y="37"/>
                      <a:pt x="12" y="29"/>
                    </a:cubicBezTo>
                    <a:cubicBezTo>
                      <a:pt x="12" y="21"/>
                      <a:pt x="19" y="15"/>
                      <a:pt x="26" y="15"/>
                    </a:cubicBezTo>
                    <a:cubicBezTo>
                      <a:pt x="26" y="15"/>
                      <a:pt x="26" y="15"/>
                      <a:pt x="26" y="15"/>
                    </a:cubicBezTo>
                    <a:close/>
                    <a:moveTo>
                      <a:pt x="28" y="17"/>
                    </a:moveTo>
                    <a:cubicBezTo>
                      <a:pt x="29" y="17"/>
                      <a:pt x="29" y="17"/>
                      <a:pt x="29" y="17"/>
                    </a:cubicBezTo>
                    <a:cubicBezTo>
                      <a:pt x="31" y="18"/>
                      <a:pt x="32" y="19"/>
                      <a:pt x="34" y="20"/>
                    </a:cubicBezTo>
                    <a:cubicBezTo>
                      <a:pt x="33" y="19"/>
                      <a:pt x="33" y="19"/>
                      <a:pt x="32" y="19"/>
                    </a:cubicBezTo>
                    <a:cubicBezTo>
                      <a:pt x="31" y="19"/>
                      <a:pt x="31" y="19"/>
                      <a:pt x="31" y="19"/>
                    </a:cubicBezTo>
                    <a:cubicBezTo>
                      <a:pt x="30" y="19"/>
                      <a:pt x="30" y="19"/>
                      <a:pt x="29" y="18"/>
                    </a:cubicBezTo>
                    <a:cubicBezTo>
                      <a:pt x="28" y="19"/>
                      <a:pt x="27" y="19"/>
                      <a:pt x="26" y="19"/>
                    </a:cubicBezTo>
                    <a:cubicBezTo>
                      <a:pt x="24" y="20"/>
                      <a:pt x="22" y="21"/>
                      <a:pt x="20" y="22"/>
                    </a:cubicBezTo>
                    <a:cubicBezTo>
                      <a:pt x="19" y="23"/>
                      <a:pt x="19" y="23"/>
                      <a:pt x="19" y="23"/>
                    </a:cubicBezTo>
                    <a:cubicBezTo>
                      <a:pt x="18" y="25"/>
                      <a:pt x="17" y="27"/>
                      <a:pt x="17" y="29"/>
                    </a:cubicBezTo>
                    <a:cubicBezTo>
                      <a:pt x="16" y="30"/>
                      <a:pt x="16" y="30"/>
                      <a:pt x="16" y="30"/>
                    </a:cubicBezTo>
                    <a:cubicBezTo>
                      <a:pt x="16" y="31"/>
                      <a:pt x="16" y="33"/>
                      <a:pt x="16" y="34"/>
                    </a:cubicBezTo>
                    <a:cubicBezTo>
                      <a:pt x="16" y="33"/>
                      <a:pt x="16" y="33"/>
                      <a:pt x="15" y="32"/>
                    </a:cubicBezTo>
                    <a:cubicBezTo>
                      <a:pt x="15" y="31"/>
                      <a:pt x="15" y="31"/>
                      <a:pt x="15" y="31"/>
                    </a:cubicBezTo>
                    <a:cubicBezTo>
                      <a:pt x="15" y="29"/>
                      <a:pt x="15" y="28"/>
                      <a:pt x="15" y="26"/>
                    </a:cubicBezTo>
                    <a:cubicBezTo>
                      <a:pt x="15" y="25"/>
                      <a:pt x="15" y="25"/>
                      <a:pt x="15" y="25"/>
                    </a:cubicBezTo>
                    <a:cubicBezTo>
                      <a:pt x="16" y="24"/>
                      <a:pt x="17" y="22"/>
                      <a:pt x="18" y="21"/>
                    </a:cubicBezTo>
                    <a:cubicBezTo>
                      <a:pt x="19" y="20"/>
                      <a:pt x="19" y="20"/>
                      <a:pt x="19" y="20"/>
                    </a:cubicBezTo>
                    <a:cubicBezTo>
                      <a:pt x="20" y="19"/>
                      <a:pt x="22" y="18"/>
                      <a:pt x="24" y="17"/>
                    </a:cubicBezTo>
                    <a:cubicBezTo>
                      <a:pt x="25" y="17"/>
                      <a:pt x="25" y="17"/>
                      <a:pt x="26" y="17"/>
                    </a:cubicBezTo>
                    <a:cubicBezTo>
                      <a:pt x="27" y="17"/>
                      <a:pt x="28" y="17"/>
                      <a:pt x="28" y="17"/>
                    </a:cubicBezTo>
                    <a:cubicBezTo>
                      <a:pt x="28" y="17"/>
                      <a:pt x="28" y="17"/>
                      <a:pt x="28" y="17"/>
                    </a:cubicBezTo>
                    <a:close/>
                    <a:moveTo>
                      <a:pt x="25" y="0"/>
                    </a:moveTo>
                    <a:cubicBezTo>
                      <a:pt x="28" y="0"/>
                      <a:pt x="28" y="0"/>
                      <a:pt x="28" y="0"/>
                    </a:cubicBezTo>
                    <a:cubicBezTo>
                      <a:pt x="28" y="10"/>
                      <a:pt x="28" y="10"/>
                      <a:pt x="28" y="10"/>
                    </a:cubicBezTo>
                    <a:cubicBezTo>
                      <a:pt x="28" y="10"/>
                      <a:pt x="27" y="10"/>
                      <a:pt x="27" y="10"/>
                    </a:cubicBezTo>
                    <a:cubicBezTo>
                      <a:pt x="26" y="10"/>
                      <a:pt x="25" y="10"/>
                      <a:pt x="25" y="10"/>
                    </a:cubicBezTo>
                    <a:cubicBezTo>
                      <a:pt x="25" y="0"/>
                      <a:pt x="25" y="0"/>
                      <a:pt x="25" y="0"/>
                    </a:cubicBezTo>
                    <a:close/>
                    <a:moveTo>
                      <a:pt x="44" y="7"/>
                    </a:moveTo>
                    <a:cubicBezTo>
                      <a:pt x="47" y="10"/>
                      <a:pt x="47" y="10"/>
                      <a:pt x="47" y="10"/>
                    </a:cubicBezTo>
                    <a:cubicBezTo>
                      <a:pt x="40" y="16"/>
                      <a:pt x="40" y="16"/>
                      <a:pt x="40" y="16"/>
                    </a:cubicBezTo>
                    <a:cubicBezTo>
                      <a:pt x="40" y="15"/>
                      <a:pt x="39" y="14"/>
                      <a:pt x="38" y="14"/>
                    </a:cubicBezTo>
                    <a:cubicBezTo>
                      <a:pt x="44" y="7"/>
                      <a:pt x="44" y="7"/>
                      <a:pt x="44" y="7"/>
                    </a:cubicBezTo>
                    <a:close/>
                    <a:moveTo>
                      <a:pt x="14" y="42"/>
                    </a:moveTo>
                    <a:cubicBezTo>
                      <a:pt x="9" y="47"/>
                      <a:pt x="9" y="47"/>
                      <a:pt x="9" y="47"/>
                    </a:cubicBezTo>
                    <a:cubicBezTo>
                      <a:pt x="6" y="45"/>
                      <a:pt x="6" y="45"/>
                      <a:pt x="6" y="45"/>
                    </a:cubicBezTo>
                    <a:cubicBezTo>
                      <a:pt x="11" y="40"/>
                      <a:pt x="11" y="40"/>
                      <a:pt x="11" y="40"/>
                    </a:cubicBezTo>
                    <a:cubicBezTo>
                      <a:pt x="12" y="41"/>
                      <a:pt x="13" y="42"/>
                      <a:pt x="14" y="42"/>
                    </a:cubicBezTo>
                    <a:cubicBezTo>
                      <a:pt x="14" y="42"/>
                      <a:pt x="14" y="42"/>
                      <a:pt x="14" y="42"/>
                    </a:cubicBezTo>
                    <a:close/>
                    <a:moveTo>
                      <a:pt x="9" y="7"/>
                    </a:moveTo>
                    <a:cubicBezTo>
                      <a:pt x="6" y="10"/>
                      <a:pt x="6" y="10"/>
                      <a:pt x="6" y="10"/>
                    </a:cubicBezTo>
                    <a:cubicBezTo>
                      <a:pt x="13" y="16"/>
                      <a:pt x="13" y="16"/>
                      <a:pt x="13" y="16"/>
                    </a:cubicBezTo>
                    <a:cubicBezTo>
                      <a:pt x="14" y="15"/>
                      <a:pt x="14" y="14"/>
                      <a:pt x="15" y="14"/>
                    </a:cubicBezTo>
                    <a:cubicBezTo>
                      <a:pt x="9" y="7"/>
                      <a:pt x="9" y="7"/>
                      <a:pt x="9" y="7"/>
                    </a:cubicBezTo>
                    <a:close/>
                    <a:moveTo>
                      <a:pt x="39" y="42"/>
                    </a:moveTo>
                    <a:cubicBezTo>
                      <a:pt x="44" y="47"/>
                      <a:pt x="44" y="47"/>
                      <a:pt x="44" y="47"/>
                    </a:cubicBezTo>
                    <a:cubicBezTo>
                      <a:pt x="47" y="45"/>
                      <a:pt x="47" y="45"/>
                      <a:pt x="47" y="45"/>
                    </a:cubicBezTo>
                    <a:cubicBezTo>
                      <a:pt x="42" y="40"/>
                      <a:pt x="42" y="40"/>
                      <a:pt x="42" y="40"/>
                    </a:cubicBezTo>
                    <a:cubicBezTo>
                      <a:pt x="41" y="41"/>
                      <a:pt x="40" y="42"/>
                      <a:pt x="39" y="42"/>
                    </a:cubicBezTo>
                    <a:cubicBezTo>
                      <a:pt x="39" y="42"/>
                      <a:pt x="39" y="42"/>
                      <a:pt x="39" y="42"/>
                    </a:cubicBezTo>
                    <a:close/>
                    <a:moveTo>
                      <a:pt x="53" y="26"/>
                    </a:moveTo>
                    <a:cubicBezTo>
                      <a:pt x="53" y="29"/>
                      <a:pt x="53" y="29"/>
                      <a:pt x="53" y="29"/>
                    </a:cubicBezTo>
                    <a:cubicBezTo>
                      <a:pt x="45" y="29"/>
                      <a:pt x="45" y="29"/>
                      <a:pt x="45" y="29"/>
                    </a:cubicBezTo>
                    <a:cubicBezTo>
                      <a:pt x="45" y="29"/>
                      <a:pt x="45" y="29"/>
                      <a:pt x="45" y="29"/>
                    </a:cubicBezTo>
                    <a:cubicBezTo>
                      <a:pt x="45" y="28"/>
                      <a:pt x="45" y="27"/>
                      <a:pt x="45" y="26"/>
                    </a:cubicBezTo>
                    <a:cubicBezTo>
                      <a:pt x="53" y="26"/>
                      <a:pt x="53" y="26"/>
                      <a:pt x="53" y="26"/>
                    </a:cubicBezTo>
                    <a:close/>
                    <a:moveTo>
                      <a:pt x="8" y="29"/>
                    </a:moveTo>
                    <a:cubicBezTo>
                      <a:pt x="0" y="29"/>
                      <a:pt x="0" y="29"/>
                      <a:pt x="0" y="29"/>
                    </a:cubicBezTo>
                    <a:cubicBezTo>
                      <a:pt x="0" y="26"/>
                      <a:pt x="0" y="26"/>
                      <a:pt x="0" y="26"/>
                    </a:cubicBezTo>
                    <a:cubicBezTo>
                      <a:pt x="8" y="26"/>
                      <a:pt x="8" y="26"/>
                      <a:pt x="8" y="26"/>
                    </a:cubicBezTo>
                    <a:cubicBezTo>
                      <a:pt x="8" y="27"/>
                      <a:pt x="8" y="28"/>
                      <a:pt x="8" y="29"/>
                    </a:cubicBezTo>
                    <a:cubicBezTo>
                      <a:pt x="8" y="29"/>
                      <a:pt x="8" y="29"/>
                      <a:pt x="8" y="29"/>
                    </a:cubicBezTo>
                    <a:cubicBezTo>
                      <a:pt x="8" y="29"/>
                      <a:pt x="8" y="29"/>
                      <a:pt x="8" y="29"/>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37" name="文本框 336"/>
            <p:cNvSpPr txBox="1"/>
            <p:nvPr>
              <p:custDataLst>
                <p:tags r:id="rId146"/>
              </p:custDataLst>
            </p:nvPr>
          </p:nvSpPr>
          <p:spPr>
            <a:xfrm>
              <a:off x="7254" y="5423"/>
              <a:ext cx="9372" cy="146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rPr>
                <a:t>在易燃易爆场所进行盲板抽堵作业时，作业人员应穿防静电工作服、工作鞋；距作业地点30 m内不得有动火作业；工作照明应使用防爆灯具；作业时应使用防爆工具，禁止用铁器敲打管线、法兰等。</a:t>
              </a:r>
              <a:endPar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endParaRPr>
            </a:p>
          </p:txBody>
        </p:sp>
        <p:grpSp>
          <p:nvGrpSpPr>
            <p:cNvPr id="338" name="组合 337"/>
            <p:cNvGrpSpPr/>
            <p:nvPr>
              <p:custDataLst>
                <p:tags r:id="rId147"/>
              </p:custDataLst>
            </p:nvPr>
          </p:nvGrpSpPr>
          <p:grpSpPr>
            <a:xfrm>
              <a:off x="6300" y="7026"/>
              <a:ext cx="907" cy="914"/>
              <a:chOff x="7503804" y="4390762"/>
              <a:chExt cx="654971" cy="660400"/>
            </a:xfrm>
          </p:grpSpPr>
          <p:sp>
            <p:nvSpPr>
              <p:cNvPr id="339" name="圆角矩形 338"/>
              <p:cNvSpPr/>
              <p:nvPr>
                <p:custDataLst>
                  <p:tags r:id="rId148"/>
                </p:custDataLst>
              </p:nvPr>
            </p:nvSpPr>
            <p:spPr>
              <a:xfrm>
                <a:off x="7503804" y="4390762"/>
                <a:ext cx="654971" cy="660400"/>
              </a:xfrm>
              <a:prstGeom prst="roundRect">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2"/>
                  </a:solidFill>
                  <a:latin typeface="隶书" panose="02010509060101010101" pitchFamily="49" charset="-122"/>
                  <a:ea typeface="隶书" panose="02010509060101010101" pitchFamily="49" charset="-122"/>
                </a:endParaRPr>
              </a:p>
            </p:txBody>
          </p:sp>
          <p:sp>
            <p:nvSpPr>
              <p:cNvPr id="340" name="Freeform 60"/>
              <p:cNvSpPr>
                <a:spLocks noEditPoints="1"/>
              </p:cNvSpPr>
              <p:nvPr>
                <p:custDataLst>
                  <p:tags r:id="rId149"/>
                </p:custDataLst>
              </p:nvPr>
            </p:nvSpPr>
            <p:spPr bwMode="auto">
              <a:xfrm>
                <a:off x="7671766" y="4613647"/>
                <a:ext cx="319046" cy="214630"/>
              </a:xfrm>
              <a:custGeom>
                <a:avLst/>
                <a:gdLst>
                  <a:gd name="T0" fmla="*/ 56 w 61"/>
                  <a:gd name="T1" fmla="*/ 3 h 41"/>
                  <a:gd name="T2" fmla="*/ 55 w 61"/>
                  <a:gd name="T3" fmla="*/ 0 h 41"/>
                  <a:gd name="T4" fmla="*/ 47 w 61"/>
                  <a:gd name="T5" fmla="*/ 1 h 41"/>
                  <a:gd name="T6" fmla="*/ 10 w 61"/>
                  <a:gd name="T7" fmla="*/ 3 h 41"/>
                  <a:gd name="T8" fmla="*/ 9 w 61"/>
                  <a:gd name="T9" fmla="*/ 0 h 41"/>
                  <a:gd name="T10" fmla="*/ 6 w 61"/>
                  <a:gd name="T11" fmla="*/ 1 h 41"/>
                  <a:gd name="T12" fmla="*/ 2 w 61"/>
                  <a:gd name="T13" fmla="*/ 3 h 41"/>
                  <a:gd name="T14" fmla="*/ 0 w 61"/>
                  <a:gd name="T15" fmla="*/ 40 h 41"/>
                  <a:gd name="T16" fmla="*/ 59 w 61"/>
                  <a:gd name="T17" fmla="*/ 41 h 41"/>
                  <a:gd name="T18" fmla="*/ 61 w 61"/>
                  <a:gd name="T19" fmla="*/ 4 h 41"/>
                  <a:gd name="T20" fmla="*/ 59 w 61"/>
                  <a:gd name="T21" fmla="*/ 3 h 41"/>
                  <a:gd name="T22" fmla="*/ 5 w 61"/>
                  <a:gd name="T23" fmla="*/ 8 h 41"/>
                  <a:gd name="T24" fmla="*/ 10 w 61"/>
                  <a:gd name="T25" fmla="*/ 8 h 41"/>
                  <a:gd name="T26" fmla="*/ 8 w 61"/>
                  <a:gd name="T27" fmla="*/ 5 h 41"/>
                  <a:gd name="T28" fmla="*/ 48 w 61"/>
                  <a:gd name="T29" fmla="*/ 6 h 41"/>
                  <a:gd name="T30" fmla="*/ 47 w 61"/>
                  <a:gd name="T31" fmla="*/ 8 h 41"/>
                  <a:gd name="T32" fmla="*/ 55 w 61"/>
                  <a:gd name="T33" fmla="*/ 9 h 41"/>
                  <a:gd name="T34" fmla="*/ 56 w 61"/>
                  <a:gd name="T35" fmla="*/ 7 h 41"/>
                  <a:gd name="T36" fmla="*/ 55 w 61"/>
                  <a:gd name="T37" fmla="*/ 6 h 41"/>
                  <a:gd name="T38" fmla="*/ 48 w 61"/>
                  <a:gd name="T39" fmla="*/ 22 h 41"/>
                  <a:gd name="T40" fmla="*/ 14 w 61"/>
                  <a:gd name="T41" fmla="*/ 22 h 41"/>
                  <a:gd name="T42" fmla="*/ 31 w 61"/>
                  <a:gd name="T43" fmla="*/ 5 h 41"/>
                  <a:gd name="T44" fmla="*/ 44 w 61"/>
                  <a:gd name="T45" fmla="*/ 22 h 41"/>
                  <a:gd name="T46" fmla="*/ 17 w 61"/>
                  <a:gd name="T47" fmla="*/ 22 h 41"/>
                  <a:gd name="T48" fmla="*/ 31 w 61"/>
                  <a:gd name="T49" fmla="*/ 8 h 41"/>
                  <a:gd name="T50" fmla="*/ 40 w 61"/>
                  <a:gd name="T51" fmla="*/ 22 h 41"/>
                  <a:gd name="T52" fmla="*/ 21 w 61"/>
                  <a:gd name="T53" fmla="*/ 22 h 41"/>
                  <a:gd name="T54" fmla="*/ 31 w 61"/>
                  <a:gd name="T55" fmla="*/ 12 h 41"/>
                  <a:gd name="T56" fmla="*/ 36 w 61"/>
                  <a:gd name="T57" fmla="*/ 17 h 41"/>
                  <a:gd name="T58" fmla="*/ 24 w 61"/>
                  <a:gd name="T59" fmla="*/ 24 h 41"/>
                  <a:gd name="T60" fmla="*/ 23 w 61"/>
                  <a:gd name="T61" fmla="*/ 22 h 41"/>
                  <a:gd name="T62" fmla="*/ 31 w 61"/>
                  <a:gd name="T6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1">
                    <a:moveTo>
                      <a:pt x="59" y="3"/>
                    </a:moveTo>
                    <a:cubicBezTo>
                      <a:pt x="56" y="3"/>
                      <a:pt x="56" y="3"/>
                      <a:pt x="56" y="3"/>
                    </a:cubicBezTo>
                    <a:cubicBezTo>
                      <a:pt x="56" y="1"/>
                      <a:pt x="56" y="1"/>
                      <a:pt x="56" y="1"/>
                    </a:cubicBezTo>
                    <a:cubicBezTo>
                      <a:pt x="56" y="1"/>
                      <a:pt x="55" y="0"/>
                      <a:pt x="55" y="0"/>
                    </a:cubicBezTo>
                    <a:cubicBezTo>
                      <a:pt x="48" y="0"/>
                      <a:pt x="48" y="0"/>
                      <a:pt x="48" y="0"/>
                    </a:cubicBezTo>
                    <a:cubicBezTo>
                      <a:pt x="47" y="0"/>
                      <a:pt x="47" y="1"/>
                      <a:pt x="47" y="1"/>
                    </a:cubicBezTo>
                    <a:cubicBezTo>
                      <a:pt x="47" y="3"/>
                      <a:pt x="47" y="3"/>
                      <a:pt x="47" y="3"/>
                    </a:cubicBezTo>
                    <a:cubicBezTo>
                      <a:pt x="10" y="3"/>
                      <a:pt x="10" y="3"/>
                      <a:pt x="10" y="3"/>
                    </a:cubicBezTo>
                    <a:cubicBezTo>
                      <a:pt x="10" y="1"/>
                      <a:pt x="10" y="1"/>
                      <a:pt x="10" y="1"/>
                    </a:cubicBezTo>
                    <a:cubicBezTo>
                      <a:pt x="10" y="1"/>
                      <a:pt x="10" y="0"/>
                      <a:pt x="9" y="0"/>
                    </a:cubicBezTo>
                    <a:cubicBezTo>
                      <a:pt x="7" y="0"/>
                      <a:pt x="7" y="0"/>
                      <a:pt x="7" y="0"/>
                    </a:cubicBezTo>
                    <a:cubicBezTo>
                      <a:pt x="6" y="0"/>
                      <a:pt x="6" y="1"/>
                      <a:pt x="6" y="1"/>
                    </a:cubicBezTo>
                    <a:cubicBezTo>
                      <a:pt x="6" y="3"/>
                      <a:pt x="6" y="3"/>
                      <a:pt x="6" y="3"/>
                    </a:cubicBezTo>
                    <a:cubicBezTo>
                      <a:pt x="2" y="3"/>
                      <a:pt x="2" y="3"/>
                      <a:pt x="2" y="3"/>
                    </a:cubicBezTo>
                    <a:cubicBezTo>
                      <a:pt x="1" y="3"/>
                      <a:pt x="0" y="3"/>
                      <a:pt x="0" y="4"/>
                    </a:cubicBezTo>
                    <a:cubicBezTo>
                      <a:pt x="0" y="40"/>
                      <a:pt x="0" y="40"/>
                      <a:pt x="0" y="40"/>
                    </a:cubicBezTo>
                    <a:cubicBezTo>
                      <a:pt x="0" y="41"/>
                      <a:pt x="1" y="41"/>
                      <a:pt x="2" y="41"/>
                    </a:cubicBezTo>
                    <a:cubicBezTo>
                      <a:pt x="59" y="41"/>
                      <a:pt x="59" y="41"/>
                      <a:pt x="59" y="41"/>
                    </a:cubicBezTo>
                    <a:cubicBezTo>
                      <a:pt x="60" y="41"/>
                      <a:pt x="61" y="41"/>
                      <a:pt x="61" y="40"/>
                    </a:cubicBezTo>
                    <a:cubicBezTo>
                      <a:pt x="61" y="4"/>
                      <a:pt x="61" y="4"/>
                      <a:pt x="61" y="4"/>
                    </a:cubicBezTo>
                    <a:cubicBezTo>
                      <a:pt x="61" y="3"/>
                      <a:pt x="60" y="3"/>
                      <a:pt x="59" y="3"/>
                    </a:cubicBezTo>
                    <a:cubicBezTo>
                      <a:pt x="59" y="3"/>
                      <a:pt x="59" y="3"/>
                      <a:pt x="59" y="3"/>
                    </a:cubicBezTo>
                    <a:close/>
                    <a:moveTo>
                      <a:pt x="8" y="5"/>
                    </a:moveTo>
                    <a:cubicBezTo>
                      <a:pt x="6" y="5"/>
                      <a:pt x="5" y="6"/>
                      <a:pt x="5" y="8"/>
                    </a:cubicBezTo>
                    <a:cubicBezTo>
                      <a:pt x="5" y="9"/>
                      <a:pt x="6" y="10"/>
                      <a:pt x="8" y="10"/>
                    </a:cubicBezTo>
                    <a:cubicBezTo>
                      <a:pt x="9" y="10"/>
                      <a:pt x="10" y="9"/>
                      <a:pt x="10" y="8"/>
                    </a:cubicBezTo>
                    <a:cubicBezTo>
                      <a:pt x="10" y="6"/>
                      <a:pt x="9" y="5"/>
                      <a:pt x="8" y="5"/>
                    </a:cubicBezTo>
                    <a:cubicBezTo>
                      <a:pt x="8" y="5"/>
                      <a:pt x="8" y="5"/>
                      <a:pt x="8" y="5"/>
                    </a:cubicBezTo>
                    <a:close/>
                    <a:moveTo>
                      <a:pt x="55" y="6"/>
                    </a:moveTo>
                    <a:cubicBezTo>
                      <a:pt x="48" y="6"/>
                      <a:pt x="48" y="6"/>
                      <a:pt x="48" y="6"/>
                    </a:cubicBezTo>
                    <a:cubicBezTo>
                      <a:pt x="47" y="6"/>
                      <a:pt x="47" y="7"/>
                      <a:pt x="47" y="7"/>
                    </a:cubicBezTo>
                    <a:cubicBezTo>
                      <a:pt x="47" y="8"/>
                      <a:pt x="47" y="8"/>
                      <a:pt x="47" y="8"/>
                    </a:cubicBezTo>
                    <a:cubicBezTo>
                      <a:pt x="47" y="9"/>
                      <a:pt x="47" y="9"/>
                      <a:pt x="48" y="9"/>
                    </a:cubicBezTo>
                    <a:cubicBezTo>
                      <a:pt x="55" y="9"/>
                      <a:pt x="55" y="9"/>
                      <a:pt x="55" y="9"/>
                    </a:cubicBezTo>
                    <a:cubicBezTo>
                      <a:pt x="55" y="9"/>
                      <a:pt x="56" y="9"/>
                      <a:pt x="56" y="8"/>
                    </a:cubicBezTo>
                    <a:cubicBezTo>
                      <a:pt x="56" y="7"/>
                      <a:pt x="56" y="7"/>
                      <a:pt x="56" y="7"/>
                    </a:cubicBezTo>
                    <a:cubicBezTo>
                      <a:pt x="56" y="7"/>
                      <a:pt x="55" y="6"/>
                      <a:pt x="55" y="6"/>
                    </a:cubicBezTo>
                    <a:cubicBezTo>
                      <a:pt x="55" y="6"/>
                      <a:pt x="55" y="6"/>
                      <a:pt x="55" y="6"/>
                    </a:cubicBezTo>
                    <a:close/>
                    <a:moveTo>
                      <a:pt x="31" y="5"/>
                    </a:moveTo>
                    <a:cubicBezTo>
                      <a:pt x="40" y="5"/>
                      <a:pt x="48" y="13"/>
                      <a:pt x="48" y="22"/>
                    </a:cubicBezTo>
                    <a:cubicBezTo>
                      <a:pt x="48" y="31"/>
                      <a:pt x="40" y="39"/>
                      <a:pt x="31" y="39"/>
                    </a:cubicBezTo>
                    <a:cubicBezTo>
                      <a:pt x="21" y="39"/>
                      <a:pt x="14" y="31"/>
                      <a:pt x="14" y="22"/>
                    </a:cubicBezTo>
                    <a:cubicBezTo>
                      <a:pt x="14" y="13"/>
                      <a:pt x="21" y="5"/>
                      <a:pt x="31" y="5"/>
                    </a:cubicBezTo>
                    <a:cubicBezTo>
                      <a:pt x="31" y="5"/>
                      <a:pt x="31" y="5"/>
                      <a:pt x="31" y="5"/>
                    </a:cubicBezTo>
                    <a:close/>
                    <a:moveTo>
                      <a:pt x="31" y="8"/>
                    </a:moveTo>
                    <a:cubicBezTo>
                      <a:pt x="38" y="8"/>
                      <a:pt x="44" y="14"/>
                      <a:pt x="44" y="22"/>
                    </a:cubicBezTo>
                    <a:cubicBezTo>
                      <a:pt x="44" y="30"/>
                      <a:pt x="38" y="36"/>
                      <a:pt x="31" y="36"/>
                    </a:cubicBezTo>
                    <a:cubicBezTo>
                      <a:pt x="23" y="36"/>
                      <a:pt x="17" y="30"/>
                      <a:pt x="17" y="22"/>
                    </a:cubicBezTo>
                    <a:cubicBezTo>
                      <a:pt x="17" y="14"/>
                      <a:pt x="23" y="8"/>
                      <a:pt x="31" y="8"/>
                    </a:cubicBezTo>
                    <a:cubicBezTo>
                      <a:pt x="31" y="8"/>
                      <a:pt x="31" y="8"/>
                      <a:pt x="31" y="8"/>
                    </a:cubicBezTo>
                    <a:close/>
                    <a:moveTo>
                      <a:pt x="31" y="12"/>
                    </a:moveTo>
                    <a:cubicBezTo>
                      <a:pt x="36" y="12"/>
                      <a:pt x="40" y="17"/>
                      <a:pt x="40" y="22"/>
                    </a:cubicBezTo>
                    <a:cubicBezTo>
                      <a:pt x="40" y="27"/>
                      <a:pt x="36" y="32"/>
                      <a:pt x="31" y="32"/>
                    </a:cubicBezTo>
                    <a:cubicBezTo>
                      <a:pt x="25" y="32"/>
                      <a:pt x="21" y="27"/>
                      <a:pt x="21" y="22"/>
                    </a:cubicBezTo>
                    <a:cubicBezTo>
                      <a:pt x="21" y="17"/>
                      <a:pt x="25" y="12"/>
                      <a:pt x="31" y="12"/>
                    </a:cubicBezTo>
                    <a:cubicBezTo>
                      <a:pt x="31" y="12"/>
                      <a:pt x="31" y="12"/>
                      <a:pt x="31" y="12"/>
                    </a:cubicBezTo>
                    <a:close/>
                    <a:moveTo>
                      <a:pt x="31" y="15"/>
                    </a:moveTo>
                    <a:cubicBezTo>
                      <a:pt x="33" y="15"/>
                      <a:pt x="35" y="16"/>
                      <a:pt x="36" y="17"/>
                    </a:cubicBezTo>
                    <a:cubicBezTo>
                      <a:pt x="35" y="17"/>
                      <a:pt x="34" y="16"/>
                      <a:pt x="32" y="16"/>
                    </a:cubicBezTo>
                    <a:cubicBezTo>
                      <a:pt x="28" y="16"/>
                      <a:pt x="24" y="19"/>
                      <a:pt x="24" y="24"/>
                    </a:cubicBezTo>
                    <a:cubicBezTo>
                      <a:pt x="24" y="25"/>
                      <a:pt x="25" y="26"/>
                      <a:pt x="25" y="27"/>
                    </a:cubicBezTo>
                    <a:cubicBezTo>
                      <a:pt x="24" y="26"/>
                      <a:pt x="23" y="24"/>
                      <a:pt x="23" y="22"/>
                    </a:cubicBezTo>
                    <a:cubicBezTo>
                      <a:pt x="23" y="18"/>
                      <a:pt x="27" y="15"/>
                      <a:pt x="31" y="15"/>
                    </a:cubicBezTo>
                    <a:cubicBezTo>
                      <a:pt x="31" y="15"/>
                      <a:pt x="31" y="15"/>
                      <a:pt x="31" y="15"/>
                    </a:cubicBezTo>
                    <a:close/>
                  </a:path>
                </a:pathLst>
              </a:custGeom>
              <a:solidFill>
                <a:schemeClr val="l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41" name="文本框 340"/>
            <p:cNvSpPr txBox="1"/>
            <p:nvPr>
              <p:custDataLst>
                <p:tags r:id="rId150"/>
              </p:custDataLst>
            </p:nvPr>
          </p:nvSpPr>
          <p:spPr>
            <a:xfrm>
              <a:off x="7254" y="7057"/>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在介质温度较高、可能对作业人员造成烫伤的情况下，作业人员应采取防烫措施。</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42" name="组合 341"/>
            <p:cNvGrpSpPr/>
            <p:nvPr>
              <p:custDataLst>
                <p:tags r:id="rId151"/>
              </p:custDataLst>
            </p:nvPr>
          </p:nvGrpSpPr>
          <p:grpSpPr>
            <a:xfrm>
              <a:off x="6300" y="8661"/>
              <a:ext cx="907" cy="914"/>
              <a:chOff x="7503804" y="5572655"/>
              <a:chExt cx="654971" cy="660400"/>
            </a:xfrm>
            <a:solidFill>
              <a:srgbClr val="294350"/>
            </a:solidFill>
          </p:grpSpPr>
          <p:sp>
            <p:nvSpPr>
              <p:cNvPr id="343" name="圆角矩形 342"/>
              <p:cNvSpPr/>
              <p:nvPr>
                <p:custDataLst>
                  <p:tags r:id="rId152"/>
                </p:custDataLst>
              </p:nvPr>
            </p:nvSpPr>
            <p:spPr>
              <a:xfrm>
                <a:off x="7503804" y="5572655"/>
                <a:ext cx="654971" cy="660400"/>
              </a:xfrm>
              <a:prstGeom prst="roundRect">
                <a:avLst>
                  <a:gd name="adj"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44" name="Freeform 67"/>
              <p:cNvSpPr>
                <a:spLocks noEditPoints="1"/>
              </p:cNvSpPr>
              <p:nvPr>
                <p:custDataLst>
                  <p:tags r:id="rId153"/>
                </p:custDataLst>
              </p:nvPr>
            </p:nvSpPr>
            <p:spPr bwMode="auto">
              <a:xfrm>
                <a:off x="7697870" y="5769436"/>
                <a:ext cx="266838" cy="266838"/>
              </a:xfrm>
              <a:custGeom>
                <a:avLst/>
                <a:gdLst>
                  <a:gd name="T0" fmla="*/ 137 w 184"/>
                  <a:gd name="T1" fmla="*/ 65 h 184"/>
                  <a:gd name="T2" fmla="*/ 47 w 184"/>
                  <a:gd name="T3" fmla="*/ 65 h 184"/>
                  <a:gd name="T4" fmla="*/ 47 w 184"/>
                  <a:gd name="T5" fmla="*/ 55 h 184"/>
                  <a:gd name="T6" fmla="*/ 137 w 184"/>
                  <a:gd name="T7" fmla="*/ 55 h 184"/>
                  <a:gd name="T8" fmla="*/ 137 w 184"/>
                  <a:gd name="T9" fmla="*/ 55 h 184"/>
                  <a:gd name="T10" fmla="*/ 137 w 184"/>
                  <a:gd name="T11" fmla="*/ 65 h 184"/>
                  <a:gd name="T12" fmla="*/ 137 w 184"/>
                  <a:gd name="T13" fmla="*/ 65 h 184"/>
                  <a:gd name="T14" fmla="*/ 137 w 184"/>
                  <a:gd name="T15" fmla="*/ 87 h 184"/>
                  <a:gd name="T16" fmla="*/ 47 w 184"/>
                  <a:gd name="T17" fmla="*/ 87 h 184"/>
                  <a:gd name="T18" fmla="*/ 47 w 184"/>
                  <a:gd name="T19" fmla="*/ 76 h 184"/>
                  <a:gd name="T20" fmla="*/ 137 w 184"/>
                  <a:gd name="T21" fmla="*/ 76 h 184"/>
                  <a:gd name="T22" fmla="*/ 137 w 184"/>
                  <a:gd name="T23" fmla="*/ 76 h 184"/>
                  <a:gd name="T24" fmla="*/ 137 w 184"/>
                  <a:gd name="T25" fmla="*/ 87 h 184"/>
                  <a:gd name="T26" fmla="*/ 137 w 184"/>
                  <a:gd name="T27" fmla="*/ 87 h 184"/>
                  <a:gd name="T28" fmla="*/ 94 w 184"/>
                  <a:gd name="T29" fmla="*/ 0 h 184"/>
                  <a:gd name="T30" fmla="*/ 184 w 184"/>
                  <a:gd name="T31" fmla="*/ 62 h 184"/>
                  <a:gd name="T32" fmla="*/ 184 w 184"/>
                  <a:gd name="T33" fmla="*/ 62 h 184"/>
                  <a:gd name="T34" fmla="*/ 151 w 184"/>
                  <a:gd name="T35" fmla="*/ 83 h 184"/>
                  <a:gd name="T36" fmla="*/ 151 w 184"/>
                  <a:gd name="T37" fmla="*/ 40 h 184"/>
                  <a:gd name="T38" fmla="*/ 32 w 184"/>
                  <a:gd name="T39" fmla="*/ 40 h 184"/>
                  <a:gd name="T40" fmla="*/ 32 w 184"/>
                  <a:gd name="T41" fmla="*/ 83 h 184"/>
                  <a:gd name="T42" fmla="*/ 0 w 184"/>
                  <a:gd name="T43" fmla="*/ 62 h 184"/>
                  <a:gd name="T44" fmla="*/ 0 w 184"/>
                  <a:gd name="T45" fmla="*/ 62 h 184"/>
                  <a:gd name="T46" fmla="*/ 94 w 184"/>
                  <a:gd name="T47" fmla="*/ 0 h 184"/>
                  <a:gd name="T48" fmla="*/ 94 w 184"/>
                  <a:gd name="T49" fmla="*/ 0 h 184"/>
                  <a:gd name="T50" fmla="*/ 184 w 184"/>
                  <a:gd name="T51" fmla="*/ 73 h 184"/>
                  <a:gd name="T52" fmla="*/ 184 w 184"/>
                  <a:gd name="T53" fmla="*/ 174 h 184"/>
                  <a:gd name="T54" fmla="*/ 112 w 184"/>
                  <a:gd name="T55" fmla="*/ 123 h 184"/>
                  <a:gd name="T56" fmla="*/ 184 w 184"/>
                  <a:gd name="T57" fmla="*/ 73 h 184"/>
                  <a:gd name="T58" fmla="*/ 184 w 184"/>
                  <a:gd name="T59" fmla="*/ 73 h 184"/>
                  <a:gd name="T60" fmla="*/ 72 w 184"/>
                  <a:gd name="T61" fmla="*/ 123 h 184"/>
                  <a:gd name="T62" fmla="*/ 0 w 184"/>
                  <a:gd name="T63" fmla="*/ 174 h 184"/>
                  <a:gd name="T64" fmla="*/ 0 w 184"/>
                  <a:gd name="T65" fmla="*/ 73 h 184"/>
                  <a:gd name="T66" fmla="*/ 72 w 184"/>
                  <a:gd name="T67" fmla="*/ 123 h 184"/>
                  <a:gd name="T68" fmla="*/ 72 w 184"/>
                  <a:gd name="T69" fmla="*/ 123 h 184"/>
                  <a:gd name="T70" fmla="*/ 184 w 184"/>
                  <a:gd name="T71" fmla="*/ 184 h 184"/>
                  <a:gd name="T72" fmla="*/ 0 w 184"/>
                  <a:gd name="T73" fmla="*/ 184 h 184"/>
                  <a:gd name="T74" fmla="*/ 94 w 184"/>
                  <a:gd name="T75" fmla="*/ 123 h 184"/>
                  <a:gd name="T76" fmla="*/ 184 w 184"/>
                  <a:gd name="T77" fmla="*/ 184 h 184"/>
                  <a:gd name="T78" fmla="*/ 184 w 184"/>
                  <a:gd name="T79" fmla="*/ 184 h 184"/>
                  <a:gd name="T80" fmla="*/ 115 w 184"/>
                  <a:gd name="T81" fmla="*/ 109 h 184"/>
                  <a:gd name="T82" fmla="*/ 68 w 184"/>
                  <a:gd name="T83" fmla="*/ 109 h 184"/>
                  <a:gd name="T84" fmla="*/ 54 w 184"/>
                  <a:gd name="T85" fmla="*/ 98 h 184"/>
                  <a:gd name="T86" fmla="*/ 130 w 184"/>
                  <a:gd name="T87" fmla="*/ 98 h 184"/>
                  <a:gd name="T88" fmla="*/ 115 w 184"/>
                  <a:gd name="T89" fmla="*/ 109 h 184"/>
                  <a:gd name="T90" fmla="*/ 115 w 184"/>
                  <a:gd name="T91" fmla="*/ 10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84">
                    <a:moveTo>
                      <a:pt x="137" y="65"/>
                    </a:moveTo>
                    <a:lnTo>
                      <a:pt x="47" y="65"/>
                    </a:lnTo>
                    <a:lnTo>
                      <a:pt x="47" y="55"/>
                    </a:lnTo>
                    <a:lnTo>
                      <a:pt x="137" y="55"/>
                    </a:lnTo>
                    <a:lnTo>
                      <a:pt x="137" y="55"/>
                    </a:lnTo>
                    <a:lnTo>
                      <a:pt x="137" y="65"/>
                    </a:lnTo>
                    <a:lnTo>
                      <a:pt x="137" y="65"/>
                    </a:lnTo>
                    <a:close/>
                    <a:moveTo>
                      <a:pt x="137" y="87"/>
                    </a:moveTo>
                    <a:lnTo>
                      <a:pt x="47" y="87"/>
                    </a:lnTo>
                    <a:lnTo>
                      <a:pt x="47" y="76"/>
                    </a:lnTo>
                    <a:lnTo>
                      <a:pt x="137" y="76"/>
                    </a:lnTo>
                    <a:lnTo>
                      <a:pt x="137" y="76"/>
                    </a:lnTo>
                    <a:lnTo>
                      <a:pt x="137" y="87"/>
                    </a:lnTo>
                    <a:lnTo>
                      <a:pt x="137" y="87"/>
                    </a:lnTo>
                    <a:close/>
                    <a:moveTo>
                      <a:pt x="94" y="0"/>
                    </a:moveTo>
                    <a:lnTo>
                      <a:pt x="184" y="62"/>
                    </a:lnTo>
                    <a:lnTo>
                      <a:pt x="184" y="62"/>
                    </a:lnTo>
                    <a:lnTo>
                      <a:pt x="151" y="83"/>
                    </a:lnTo>
                    <a:lnTo>
                      <a:pt x="151" y="40"/>
                    </a:lnTo>
                    <a:lnTo>
                      <a:pt x="32" y="40"/>
                    </a:lnTo>
                    <a:lnTo>
                      <a:pt x="32" y="83"/>
                    </a:lnTo>
                    <a:lnTo>
                      <a:pt x="0" y="62"/>
                    </a:lnTo>
                    <a:lnTo>
                      <a:pt x="0" y="62"/>
                    </a:lnTo>
                    <a:lnTo>
                      <a:pt x="94" y="0"/>
                    </a:lnTo>
                    <a:lnTo>
                      <a:pt x="94" y="0"/>
                    </a:lnTo>
                    <a:close/>
                    <a:moveTo>
                      <a:pt x="184" y="73"/>
                    </a:moveTo>
                    <a:lnTo>
                      <a:pt x="184" y="174"/>
                    </a:lnTo>
                    <a:lnTo>
                      <a:pt x="112" y="123"/>
                    </a:lnTo>
                    <a:lnTo>
                      <a:pt x="184" y="73"/>
                    </a:lnTo>
                    <a:lnTo>
                      <a:pt x="184" y="73"/>
                    </a:lnTo>
                    <a:close/>
                    <a:moveTo>
                      <a:pt x="72" y="123"/>
                    </a:moveTo>
                    <a:lnTo>
                      <a:pt x="0" y="174"/>
                    </a:lnTo>
                    <a:lnTo>
                      <a:pt x="0" y="73"/>
                    </a:lnTo>
                    <a:lnTo>
                      <a:pt x="72" y="123"/>
                    </a:lnTo>
                    <a:lnTo>
                      <a:pt x="72" y="123"/>
                    </a:lnTo>
                    <a:close/>
                    <a:moveTo>
                      <a:pt x="184" y="184"/>
                    </a:moveTo>
                    <a:lnTo>
                      <a:pt x="0" y="184"/>
                    </a:lnTo>
                    <a:lnTo>
                      <a:pt x="94" y="123"/>
                    </a:lnTo>
                    <a:lnTo>
                      <a:pt x="184" y="184"/>
                    </a:lnTo>
                    <a:lnTo>
                      <a:pt x="184" y="184"/>
                    </a:lnTo>
                    <a:close/>
                    <a:moveTo>
                      <a:pt x="115" y="109"/>
                    </a:moveTo>
                    <a:lnTo>
                      <a:pt x="68" y="109"/>
                    </a:lnTo>
                    <a:lnTo>
                      <a:pt x="54" y="98"/>
                    </a:lnTo>
                    <a:lnTo>
                      <a:pt x="130" y="98"/>
                    </a:lnTo>
                    <a:lnTo>
                      <a:pt x="115" y="109"/>
                    </a:lnTo>
                    <a:lnTo>
                      <a:pt x="115" y="109"/>
                    </a:lnTo>
                    <a:close/>
                  </a:path>
                </a:pathLst>
              </a:custGeom>
              <a:solidFill>
                <a:schemeClr val="lt2"/>
              </a:solidFill>
              <a:ln w="9525">
                <a:solidFill>
                  <a:schemeClr val="lt1"/>
                </a:solid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45" name="文本框 344"/>
            <p:cNvSpPr txBox="1"/>
            <p:nvPr>
              <p:custDataLst>
                <p:tags r:id="rId154"/>
              </p:custDataLst>
            </p:nvPr>
          </p:nvSpPr>
          <p:spPr>
            <a:xfrm>
              <a:off x="7254" y="8692"/>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在强腐蚀性介质的管道、设备上进行抽堵盲板作业时，作业人员应采取防止酸碱灼伤的措施。</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46" name="组合 345"/>
            <p:cNvGrpSpPr/>
            <p:nvPr>
              <p:custDataLst>
                <p:tags r:id="rId155"/>
              </p:custDataLst>
            </p:nvPr>
          </p:nvGrpSpPr>
          <p:grpSpPr>
            <a:xfrm>
              <a:off x="5441" y="4197"/>
              <a:ext cx="793" cy="30"/>
              <a:chOff x="6877074" y="3508905"/>
              <a:chExt cx="573087" cy="22225"/>
            </a:xfrm>
            <a:solidFill>
              <a:schemeClr val="tx2">
                <a:lumMod val="60000"/>
                <a:lumOff val="40000"/>
              </a:schemeClr>
            </a:solidFill>
          </p:grpSpPr>
          <p:sp>
            <p:nvSpPr>
              <p:cNvPr id="347" name="Freeform 130"/>
              <p:cNvSpPr>
                <a:spLocks noEditPoints="1"/>
              </p:cNvSpPr>
              <p:nvPr>
                <p:custDataLst>
                  <p:tags r:id="rId156"/>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8" name="Freeform 130"/>
              <p:cNvSpPr>
                <a:spLocks noEditPoints="1"/>
              </p:cNvSpPr>
              <p:nvPr>
                <p:custDataLst>
                  <p:tags r:id="rId157"/>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9" name="Freeform 130"/>
              <p:cNvSpPr>
                <a:spLocks noEditPoints="1"/>
              </p:cNvSpPr>
              <p:nvPr>
                <p:custDataLst>
                  <p:tags r:id="rId158"/>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nvGrpSpPr>
            <p:cNvPr id="350" name="组合 349"/>
            <p:cNvGrpSpPr/>
            <p:nvPr>
              <p:custDataLst>
                <p:tags r:id="rId159"/>
              </p:custDataLst>
            </p:nvPr>
          </p:nvGrpSpPr>
          <p:grpSpPr>
            <a:xfrm>
              <a:off x="5441" y="7467"/>
              <a:ext cx="793" cy="30"/>
              <a:chOff x="6877074" y="3508905"/>
              <a:chExt cx="573087" cy="22225"/>
            </a:xfrm>
            <a:solidFill>
              <a:schemeClr val="tx2">
                <a:lumMod val="60000"/>
                <a:lumOff val="40000"/>
              </a:schemeClr>
            </a:solidFill>
          </p:grpSpPr>
          <p:sp>
            <p:nvSpPr>
              <p:cNvPr id="351" name="Freeform 130"/>
              <p:cNvSpPr>
                <a:spLocks noEditPoints="1"/>
              </p:cNvSpPr>
              <p:nvPr>
                <p:custDataLst>
                  <p:tags r:id="rId160"/>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2" name="Freeform 130"/>
              <p:cNvSpPr>
                <a:spLocks noEditPoints="1"/>
              </p:cNvSpPr>
              <p:nvPr>
                <p:custDataLst>
                  <p:tags r:id="rId161"/>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3" name="Freeform 130"/>
              <p:cNvSpPr>
                <a:spLocks noEditPoints="1"/>
              </p:cNvSpPr>
              <p:nvPr>
                <p:custDataLst>
                  <p:tags r:id="rId162"/>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nvGrpSpPr>
            <p:cNvPr id="354" name="组合 353"/>
            <p:cNvGrpSpPr/>
            <p:nvPr>
              <p:custDataLst>
                <p:tags r:id="rId163"/>
              </p:custDataLst>
            </p:nvPr>
          </p:nvGrpSpPr>
          <p:grpSpPr>
            <a:xfrm>
              <a:off x="5162" y="5807"/>
              <a:ext cx="1064" cy="30"/>
              <a:chOff x="6681018" y="3508905"/>
              <a:chExt cx="769143" cy="22225"/>
            </a:xfrm>
            <a:solidFill>
              <a:schemeClr val="tx2">
                <a:lumMod val="60000"/>
                <a:lumOff val="40000"/>
              </a:schemeClr>
            </a:solidFill>
          </p:grpSpPr>
          <p:sp>
            <p:nvSpPr>
              <p:cNvPr id="355" name="Freeform 130"/>
              <p:cNvSpPr>
                <a:spLocks noEditPoints="1"/>
              </p:cNvSpPr>
              <p:nvPr>
                <p:custDataLst>
                  <p:tags r:id="rId164"/>
                </p:custDataLst>
              </p:nvPr>
            </p:nvSpPr>
            <p:spPr bwMode="auto">
              <a:xfrm>
                <a:off x="6681018"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56" name="组合 355"/>
              <p:cNvGrpSpPr/>
              <p:nvPr/>
            </p:nvGrpSpPr>
            <p:grpSpPr>
              <a:xfrm>
                <a:off x="6877074" y="3508905"/>
                <a:ext cx="573087" cy="22225"/>
                <a:chOff x="6877074" y="3508905"/>
                <a:chExt cx="573087" cy="22225"/>
              </a:xfrm>
              <a:grpFill/>
            </p:grpSpPr>
            <p:sp>
              <p:nvSpPr>
                <p:cNvPr id="357" name="Freeform 130"/>
                <p:cNvSpPr>
                  <a:spLocks noEditPoints="1"/>
                </p:cNvSpPr>
                <p:nvPr>
                  <p:custDataLst>
                    <p:tags r:id="rId165"/>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8" name="Freeform 130"/>
                <p:cNvSpPr>
                  <a:spLocks noEditPoints="1"/>
                </p:cNvSpPr>
                <p:nvPr>
                  <p:custDataLst>
                    <p:tags r:id="rId166"/>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9" name="Freeform 130"/>
                <p:cNvSpPr>
                  <a:spLocks noEditPoints="1"/>
                </p:cNvSpPr>
                <p:nvPr>
                  <p:custDataLst>
                    <p:tags r:id="rId167"/>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grpSp>
      <p:pic>
        <p:nvPicPr>
          <p:cNvPr id="3" name="幻灯片缩放定位 2">
            <a:hlinkClick r:id="rId168" action="ppaction://hlinksldjump"/>
          </p:cNvPr>
          <p:cNvPicPr>
            <a:picLocks noGrp="1" noRot="1" noChangeAspect="1" noMove="1" noResize="1" noEditPoints="1" noAdjustHandles="1" noChangeArrowheads="1" noChangeShapeType="1"/>
          </p:cNvPicPr>
          <p:nvPr>
            <p:custDataLst>
              <p:tags r:id="rId169"/>
            </p:custDataLst>
          </p:nvPr>
        </p:nvPicPr>
        <p:blipFill>
          <a:blip r:embed="rId170"/>
          <a:stretch>
            <a:fillRect/>
          </a:stretch>
        </p:blipFill>
        <p:spPr>
          <a:xfrm>
            <a:off x="-1283323" y="3547538"/>
            <a:ext cx="3048000" cy="1714500"/>
          </a:xfrm>
          <a:prstGeom prst="rect">
            <a:avLst/>
          </a:prstGeom>
          <a:ln w="3175">
            <a:solidFill>
              <a:prstClr val="lightGray"/>
            </a:solidFill>
          </a:ln>
        </p:spPr>
      </p:pic>
    </p:spTree>
    <p:custDataLst>
      <p:tags r:id="rId171"/>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2" name="PA_椭圆 24"/>
          <p:cNvSpPr/>
          <p:nvPr>
            <p:custDataLst>
              <p:tags r:id="rId8"/>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9"/>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10"/>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32537"/>
            <a:ext cx="2989580" cy="429895"/>
          </a:xfrm>
          <a:prstGeom prst="rect">
            <a:avLst/>
          </a:prstGeom>
          <a:noFill/>
        </p:spPr>
        <p:txBody>
          <a:bodyPr wrap="none" rtlCol="0">
            <a:spAutoFit/>
          </a:bodyPr>
          <a:lstStyle/>
          <a:p>
            <a:pPr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盲板抽堵作业安全要求</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grpSp>
        <p:nvGrpSpPr>
          <p:cNvPr id="367" name="组合 366"/>
          <p:cNvGrpSpPr/>
          <p:nvPr/>
        </p:nvGrpSpPr>
        <p:grpSpPr>
          <a:xfrm>
            <a:off x="1184275" y="1347470"/>
            <a:ext cx="9823450" cy="4582160"/>
            <a:chOff x="1156" y="2122"/>
            <a:chExt cx="15470" cy="7216"/>
          </a:xfrm>
        </p:grpSpPr>
        <p:grpSp>
          <p:nvGrpSpPr>
            <p:cNvPr id="192" name="组合 191"/>
            <p:cNvGrpSpPr/>
            <p:nvPr>
              <p:custDataLst>
                <p:tags r:id="rId12"/>
              </p:custDataLst>
            </p:nvPr>
          </p:nvGrpSpPr>
          <p:grpSpPr>
            <a:xfrm>
              <a:off x="1156" y="2578"/>
              <a:ext cx="3963" cy="6760"/>
              <a:chOff x="3141663" y="1141413"/>
              <a:chExt cx="2863850" cy="4886325"/>
            </a:xfrm>
          </p:grpSpPr>
          <p:sp>
            <p:nvSpPr>
              <p:cNvPr id="193" name="Freeform 5"/>
              <p:cNvSpPr/>
              <p:nvPr>
                <p:custDataLst>
                  <p:tags r:id="rId13"/>
                </p:custDataLst>
              </p:nvPr>
            </p:nvSpPr>
            <p:spPr bwMode="auto">
              <a:xfrm>
                <a:off x="3922713" y="2597150"/>
                <a:ext cx="276225" cy="404813"/>
              </a:xfrm>
              <a:custGeom>
                <a:avLst/>
                <a:gdLst>
                  <a:gd name="T0" fmla="*/ 347 w 347"/>
                  <a:gd name="T1" fmla="*/ 384 h 510"/>
                  <a:gd name="T2" fmla="*/ 322 w 347"/>
                  <a:gd name="T3" fmla="*/ 422 h 510"/>
                  <a:gd name="T4" fmla="*/ 292 w 347"/>
                  <a:gd name="T5" fmla="*/ 458 h 510"/>
                  <a:gd name="T6" fmla="*/ 265 w 347"/>
                  <a:gd name="T7" fmla="*/ 479 h 510"/>
                  <a:gd name="T8" fmla="*/ 233 w 347"/>
                  <a:gd name="T9" fmla="*/ 498 h 510"/>
                  <a:gd name="T10" fmla="*/ 194 w 347"/>
                  <a:gd name="T11" fmla="*/ 508 h 510"/>
                  <a:gd name="T12" fmla="*/ 174 w 347"/>
                  <a:gd name="T13" fmla="*/ 510 h 510"/>
                  <a:gd name="T14" fmla="*/ 134 w 347"/>
                  <a:gd name="T15" fmla="*/ 505 h 510"/>
                  <a:gd name="T16" fmla="*/ 99 w 347"/>
                  <a:gd name="T17" fmla="*/ 489 h 510"/>
                  <a:gd name="T18" fmla="*/ 69 w 347"/>
                  <a:gd name="T19" fmla="*/ 469 h 510"/>
                  <a:gd name="T20" fmla="*/ 43 w 347"/>
                  <a:gd name="T21" fmla="*/ 446 h 510"/>
                  <a:gd name="T22" fmla="*/ 11 w 347"/>
                  <a:gd name="T23" fmla="*/ 402 h 510"/>
                  <a:gd name="T24" fmla="*/ 0 w 347"/>
                  <a:gd name="T25" fmla="*/ 384 h 510"/>
                  <a:gd name="T26" fmla="*/ 15 w 347"/>
                  <a:gd name="T27" fmla="*/ 375 h 510"/>
                  <a:gd name="T28" fmla="*/ 27 w 347"/>
                  <a:gd name="T29" fmla="*/ 362 h 510"/>
                  <a:gd name="T30" fmla="*/ 48 w 347"/>
                  <a:gd name="T31" fmla="*/ 322 h 510"/>
                  <a:gd name="T32" fmla="*/ 58 w 347"/>
                  <a:gd name="T33" fmla="*/ 290 h 510"/>
                  <a:gd name="T34" fmla="*/ 75 w 347"/>
                  <a:gd name="T35" fmla="*/ 216 h 510"/>
                  <a:gd name="T36" fmla="*/ 80 w 347"/>
                  <a:gd name="T37" fmla="*/ 177 h 510"/>
                  <a:gd name="T38" fmla="*/ 82 w 347"/>
                  <a:gd name="T39" fmla="*/ 169 h 510"/>
                  <a:gd name="T40" fmla="*/ 84 w 347"/>
                  <a:gd name="T41" fmla="*/ 157 h 510"/>
                  <a:gd name="T42" fmla="*/ 87 w 347"/>
                  <a:gd name="T43" fmla="*/ 134 h 510"/>
                  <a:gd name="T44" fmla="*/ 94 w 347"/>
                  <a:gd name="T45" fmla="*/ 40 h 510"/>
                  <a:gd name="T46" fmla="*/ 263 w 347"/>
                  <a:gd name="T47" fmla="*/ 0 h 510"/>
                  <a:gd name="T48" fmla="*/ 265 w 347"/>
                  <a:gd name="T49" fmla="*/ 70 h 510"/>
                  <a:gd name="T50" fmla="*/ 268 w 347"/>
                  <a:gd name="T51" fmla="*/ 132 h 510"/>
                  <a:gd name="T52" fmla="*/ 270 w 347"/>
                  <a:gd name="T53" fmla="*/ 157 h 510"/>
                  <a:gd name="T54" fmla="*/ 270 w 347"/>
                  <a:gd name="T55" fmla="*/ 169 h 510"/>
                  <a:gd name="T56" fmla="*/ 272 w 347"/>
                  <a:gd name="T57" fmla="*/ 177 h 510"/>
                  <a:gd name="T58" fmla="*/ 285 w 347"/>
                  <a:gd name="T59" fmla="*/ 266 h 510"/>
                  <a:gd name="T60" fmla="*/ 302 w 347"/>
                  <a:gd name="T61" fmla="*/ 325 h 510"/>
                  <a:gd name="T62" fmla="*/ 310 w 347"/>
                  <a:gd name="T63" fmla="*/ 344 h 510"/>
                  <a:gd name="T64" fmla="*/ 325 w 347"/>
                  <a:gd name="T65" fmla="*/ 369 h 510"/>
                  <a:gd name="T66" fmla="*/ 339 w 347"/>
                  <a:gd name="T67" fmla="*/ 380 h 510"/>
                  <a:gd name="T68" fmla="*/ 347 w 347"/>
                  <a:gd name="T69" fmla="*/ 38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7" h="510">
                    <a:moveTo>
                      <a:pt x="347" y="384"/>
                    </a:moveTo>
                    <a:lnTo>
                      <a:pt x="347" y="384"/>
                    </a:lnTo>
                    <a:lnTo>
                      <a:pt x="337" y="402"/>
                    </a:lnTo>
                    <a:lnTo>
                      <a:pt x="322" y="422"/>
                    </a:lnTo>
                    <a:lnTo>
                      <a:pt x="303" y="446"/>
                    </a:lnTo>
                    <a:lnTo>
                      <a:pt x="292" y="458"/>
                    </a:lnTo>
                    <a:lnTo>
                      <a:pt x="278" y="469"/>
                    </a:lnTo>
                    <a:lnTo>
                      <a:pt x="265" y="479"/>
                    </a:lnTo>
                    <a:lnTo>
                      <a:pt x="250" y="489"/>
                    </a:lnTo>
                    <a:lnTo>
                      <a:pt x="233" y="498"/>
                    </a:lnTo>
                    <a:lnTo>
                      <a:pt x="215" y="505"/>
                    </a:lnTo>
                    <a:lnTo>
                      <a:pt x="194" y="508"/>
                    </a:lnTo>
                    <a:lnTo>
                      <a:pt x="174" y="510"/>
                    </a:lnTo>
                    <a:lnTo>
                      <a:pt x="174" y="510"/>
                    </a:lnTo>
                    <a:lnTo>
                      <a:pt x="152" y="508"/>
                    </a:lnTo>
                    <a:lnTo>
                      <a:pt x="134" y="505"/>
                    </a:lnTo>
                    <a:lnTo>
                      <a:pt x="116" y="498"/>
                    </a:lnTo>
                    <a:lnTo>
                      <a:pt x="99" y="489"/>
                    </a:lnTo>
                    <a:lnTo>
                      <a:pt x="82" y="479"/>
                    </a:lnTo>
                    <a:lnTo>
                      <a:pt x="69" y="469"/>
                    </a:lnTo>
                    <a:lnTo>
                      <a:pt x="55" y="458"/>
                    </a:lnTo>
                    <a:lnTo>
                      <a:pt x="43" y="446"/>
                    </a:lnTo>
                    <a:lnTo>
                      <a:pt x="25" y="422"/>
                    </a:lnTo>
                    <a:lnTo>
                      <a:pt x="11" y="402"/>
                    </a:lnTo>
                    <a:lnTo>
                      <a:pt x="0" y="384"/>
                    </a:lnTo>
                    <a:lnTo>
                      <a:pt x="0" y="384"/>
                    </a:lnTo>
                    <a:lnTo>
                      <a:pt x="8" y="380"/>
                    </a:lnTo>
                    <a:lnTo>
                      <a:pt x="15" y="375"/>
                    </a:lnTo>
                    <a:lnTo>
                      <a:pt x="20" y="369"/>
                    </a:lnTo>
                    <a:lnTo>
                      <a:pt x="27" y="362"/>
                    </a:lnTo>
                    <a:lnTo>
                      <a:pt x="38" y="344"/>
                    </a:lnTo>
                    <a:lnTo>
                      <a:pt x="48" y="322"/>
                    </a:lnTo>
                    <a:lnTo>
                      <a:pt x="48" y="322"/>
                    </a:lnTo>
                    <a:lnTo>
                      <a:pt x="58" y="290"/>
                    </a:lnTo>
                    <a:lnTo>
                      <a:pt x="67" y="253"/>
                    </a:lnTo>
                    <a:lnTo>
                      <a:pt x="75" y="216"/>
                    </a:lnTo>
                    <a:lnTo>
                      <a:pt x="80" y="177"/>
                    </a:lnTo>
                    <a:lnTo>
                      <a:pt x="80" y="177"/>
                    </a:lnTo>
                    <a:lnTo>
                      <a:pt x="82" y="169"/>
                    </a:lnTo>
                    <a:lnTo>
                      <a:pt x="82" y="169"/>
                    </a:lnTo>
                    <a:lnTo>
                      <a:pt x="84" y="157"/>
                    </a:lnTo>
                    <a:lnTo>
                      <a:pt x="84" y="157"/>
                    </a:lnTo>
                    <a:lnTo>
                      <a:pt x="87" y="134"/>
                    </a:lnTo>
                    <a:lnTo>
                      <a:pt x="87" y="134"/>
                    </a:lnTo>
                    <a:lnTo>
                      <a:pt x="90" y="82"/>
                    </a:lnTo>
                    <a:lnTo>
                      <a:pt x="94" y="40"/>
                    </a:lnTo>
                    <a:lnTo>
                      <a:pt x="95" y="1"/>
                    </a:lnTo>
                    <a:lnTo>
                      <a:pt x="263" y="0"/>
                    </a:lnTo>
                    <a:lnTo>
                      <a:pt x="263" y="0"/>
                    </a:lnTo>
                    <a:lnTo>
                      <a:pt x="265" y="70"/>
                    </a:lnTo>
                    <a:lnTo>
                      <a:pt x="268" y="132"/>
                    </a:lnTo>
                    <a:lnTo>
                      <a:pt x="268" y="132"/>
                    </a:lnTo>
                    <a:lnTo>
                      <a:pt x="270" y="157"/>
                    </a:lnTo>
                    <a:lnTo>
                      <a:pt x="270" y="157"/>
                    </a:lnTo>
                    <a:lnTo>
                      <a:pt x="270" y="169"/>
                    </a:lnTo>
                    <a:lnTo>
                      <a:pt x="270" y="169"/>
                    </a:lnTo>
                    <a:lnTo>
                      <a:pt x="272" y="177"/>
                    </a:lnTo>
                    <a:lnTo>
                      <a:pt x="272" y="177"/>
                    </a:lnTo>
                    <a:lnTo>
                      <a:pt x="278" y="226"/>
                    </a:lnTo>
                    <a:lnTo>
                      <a:pt x="285" y="266"/>
                    </a:lnTo>
                    <a:lnTo>
                      <a:pt x="293" y="298"/>
                    </a:lnTo>
                    <a:lnTo>
                      <a:pt x="302" y="325"/>
                    </a:lnTo>
                    <a:lnTo>
                      <a:pt x="302" y="325"/>
                    </a:lnTo>
                    <a:lnTo>
                      <a:pt x="310" y="344"/>
                    </a:lnTo>
                    <a:lnTo>
                      <a:pt x="319" y="359"/>
                    </a:lnTo>
                    <a:lnTo>
                      <a:pt x="325" y="369"/>
                    </a:lnTo>
                    <a:lnTo>
                      <a:pt x="332" y="375"/>
                    </a:lnTo>
                    <a:lnTo>
                      <a:pt x="339" y="380"/>
                    </a:lnTo>
                    <a:lnTo>
                      <a:pt x="344" y="382"/>
                    </a:lnTo>
                    <a:lnTo>
                      <a:pt x="347" y="384"/>
                    </a:lnTo>
                    <a:lnTo>
                      <a:pt x="347" y="384"/>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4" name="Freeform 6"/>
              <p:cNvSpPr/>
              <p:nvPr>
                <p:custDataLst>
                  <p:tags r:id="rId14"/>
                </p:custDataLst>
              </p:nvPr>
            </p:nvSpPr>
            <p:spPr bwMode="auto">
              <a:xfrm>
                <a:off x="3987800" y="2597150"/>
                <a:ext cx="149225" cy="139700"/>
              </a:xfrm>
              <a:custGeom>
                <a:avLst/>
                <a:gdLst>
                  <a:gd name="T0" fmla="*/ 188 w 188"/>
                  <a:gd name="T1" fmla="*/ 169 h 174"/>
                  <a:gd name="T2" fmla="*/ 188 w 188"/>
                  <a:gd name="T3" fmla="*/ 169 h 174"/>
                  <a:gd name="T4" fmla="*/ 141 w 188"/>
                  <a:gd name="T5" fmla="*/ 172 h 174"/>
                  <a:gd name="T6" fmla="*/ 91 w 188"/>
                  <a:gd name="T7" fmla="*/ 174 h 174"/>
                  <a:gd name="T8" fmla="*/ 91 w 188"/>
                  <a:gd name="T9" fmla="*/ 174 h 174"/>
                  <a:gd name="T10" fmla="*/ 44 w 188"/>
                  <a:gd name="T11" fmla="*/ 172 h 174"/>
                  <a:gd name="T12" fmla="*/ 0 w 188"/>
                  <a:gd name="T13" fmla="*/ 169 h 174"/>
                  <a:gd name="T14" fmla="*/ 0 w 188"/>
                  <a:gd name="T15" fmla="*/ 169 h 174"/>
                  <a:gd name="T16" fmla="*/ 2 w 188"/>
                  <a:gd name="T17" fmla="*/ 157 h 174"/>
                  <a:gd name="T18" fmla="*/ 2 w 188"/>
                  <a:gd name="T19" fmla="*/ 157 h 174"/>
                  <a:gd name="T20" fmla="*/ 5 w 188"/>
                  <a:gd name="T21" fmla="*/ 134 h 174"/>
                  <a:gd name="T22" fmla="*/ 5 w 188"/>
                  <a:gd name="T23" fmla="*/ 134 h 174"/>
                  <a:gd name="T24" fmla="*/ 8 w 188"/>
                  <a:gd name="T25" fmla="*/ 82 h 174"/>
                  <a:gd name="T26" fmla="*/ 12 w 188"/>
                  <a:gd name="T27" fmla="*/ 40 h 174"/>
                  <a:gd name="T28" fmla="*/ 13 w 188"/>
                  <a:gd name="T29" fmla="*/ 1 h 174"/>
                  <a:gd name="T30" fmla="*/ 181 w 188"/>
                  <a:gd name="T31" fmla="*/ 0 h 174"/>
                  <a:gd name="T32" fmla="*/ 181 w 188"/>
                  <a:gd name="T33" fmla="*/ 0 h 174"/>
                  <a:gd name="T34" fmla="*/ 183 w 188"/>
                  <a:gd name="T35" fmla="*/ 70 h 174"/>
                  <a:gd name="T36" fmla="*/ 186 w 188"/>
                  <a:gd name="T37" fmla="*/ 132 h 174"/>
                  <a:gd name="T38" fmla="*/ 186 w 188"/>
                  <a:gd name="T39" fmla="*/ 132 h 174"/>
                  <a:gd name="T40" fmla="*/ 188 w 188"/>
                  <a:gd name="T41" fmla="*/ 157 h 174"/>
                  <a:gd name="T42" fmla="*/ 188 w 188"/>
                  <a:gd name="T43" fmla="*/ 157 h 174"/>
                  <a:gd name="T44" fmla="*/ 188 w 188"/>
                  <a:gd name="T45" fmla="*/ 169 h 174"/>
                  <a:gd name="T46" fmla="*/ 188 w 188"/>
                  <a:gd name="T47" fmla="*/ 16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74">
                    <a:moveTo>
                      <a:pt x="188" y="169"/>
                    </a:moveTo>
                    <a:lnTo>
                      <a:pt x="188" y="169"/>
                    </a:lnTo>
                    <a:lnTo>
                      <a:pt x="141" y="172"/>
                    </a:lnTo>
                    <a:lnTo>
                      <a:pt x="91" y="174"/>
                    </a:lnTo>
                    <a:lnTo>
                      <a:pt x="91" y="174"/>
                    </a:lnTo>
                    <a:lnTo>
                      <a:pt x="44" y="172"/>
                    </a:lnTo>
                    <a:lnTo>
                      <a:pt x="0" y="169"/>
                    </a:lnTo>
                    <a:lnTo>
                      <a:pt x="0" y="169"/>
                    </a:lnTo>
                    <a:lnTo>
                      <a:pt x="2" y="157"/>
                    </a:lnTo>
                    <a:lnTo>
                      <a:pt x="2" y="157"/>
                    </a:lnTo>
                    <a:lnTo>
                      <a:pt x="5" y="134"/>
                    </a:lnTo>
                    <a:lnTo>
                      <a:pt x="5" y="134"/>
                    </a:lnTo>
                    <a:lnTo>
                      <a:pt x="8" y="82"/>
                    </a:lnTo>
                    <a:lnTo>
                      <a:pt x="12" y="40"/>
                    </a:lnTo>
                    <a:lnTo>
                      <a:pt x="13" y="1"/>
                    </a:lnTo>
                    <a:lnTo>
                      <a:pt x="181" y="0"/>
                    </a:lnTo>
                    <a:lnTo>
                      <a:pt x="181" y="0"/>
                    </a:lnTo>
                    <a:lnTo>
                      <a:pt x="183" y="70"/>
                    </a:lnTo>
                    <a:lnTo>
                      <a:pt x="186" y="132"/>
                    </a:lnTo>
                    <a:lnTo>
                      <a:pt x="186" y="132"/>
                    </a:lnTo>
                    <a:lnTo>
                      <a:pt x="188" y="157"/>
                    </a:lnTo>
                    <a:lnTo>
                      <a:pt x="188" y="157"/>
                    </a:lnTo>
                    <a:lnTo>
                      <a:pt x="188" y="169"/>
                    </a:lnTo>
                    <a:lnTo>
                      <a:pt x="188" y="169"/>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5" name="Freeform 7"/>
              <p:cNvSpPr/>
              <p:nvPr>
                <p:custDataLst>
                  <p:tags r:id="rId15"/>
                </p:custDataLst>
              </p:nvPr>
            </p:nvSpPr>
            <p:spPr bwMode="auto">
              <a:xfrm>
                <a:off x="3832225" y="5681663"/>
                <a:ext cx="90488" cy="195263"/>
              </a:xfrm>
              <a:custGeom>
                <a:avLst/>
                <a:gdLst>
                  <a:gd name="T0" fmla="*/ 112 w 112"/>
                  <a:gd name="T1" fmla="*/ 246 h 246"/>
                  <a:gd name="T2" fmla="*/ 16 w 112"/>
                  <a:gd name="T3" fmla="*/ 246 h 246"/>
                  <a:gd name="T4" fmla="*/ 6 w 112"/>
                  <a:gd name="T5" fmla="*/ 100 h 246"/>
                  <a:gd name="T6" fmla="*/ 0 w 112"/>
                  <a:gd name="T7" fmla="*/ 8 h 246"/>
                  <a:gd name="T8" fmla="*/ 97 w 112"/>
                  <a:gd name="T9" fmla="*/ 0 h 246"/>
                  <a:gd name="T10" fmla="*/ 102 w 112"/>
                  <a:gd name="T11" fmla="*/ 92 h 246"/>
                  <a:gd name="T12" fmla="*/ 112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112" y="246"/>
                    </a:moveTo>
                    <a:lnTo>
                      <a:pt x="16" y="246"/>
                    </a:lnTo>
                    <a:lnTo>
                      <a:pt x="6" y="100"/>
                    </a:lnTo>
                    <a:lnTo>
                      <a:pt x="0" y="8"/>
                    </a:lnTo>
                    <a:lnTo>
                      <a:pt x="97" y="0"/>
                    </a:lnTo>
                    <a:lnTo>
                      <a:pt x="102" y="92"/>
                    </a:lnTo>
                    <a:lnTo>
                      <a:pt x="112"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6" name="Freeform 8"/>
              <p:cNvSpPr/>
              <p:nvPr>
                <p:custDataLst>
                  <p:tags r:id="rId16"/>
                </p:custDataLst>
              </p:nvPr>
            </p:nvSpPr>
            <p:spPr bwMode="auto">
              <a:xfrm>
                <a:off x="3568700" y="5816600"/>
                <a:ext cx="377825" cy="203200"/>
              </a:xfrm>
              <a:custGeom>
                <a:avLst/>
                <a:gdLst>
                  <a:gd name="T0" fmla="*/ 333 w 477"/>
                  <a:gd name="T1" fmla="*/ 7 h 255"/>
                  <a:gd name="T2" fmla="*/ 334 w 477"/>
                  <a:gd name="T3" fmla="*/ 28 h 255"/>
                  <a:gd name="T4" fmla="*/ 333 w 477"/>
                  <a:gd name="T5" fmla="*/ 50 h 255"/>
                  <a:gd name="T6" fmla="*/ 321 w 477"/>
                  <a:gd name="T7" fmla="*/ 74 h 255"/>
                  <a:gd name="T8" fmla="*/ 299 w 477"/>
                  <a:gd name="T9" fmla="*/ 94 h 255"/>
                  <a:gd name="T10" fmla="*/ 260 w 477"/>
                  <a:gd name="T11" fmla="*/ 111 h 255"/>
                  <a:gd name="T12" fmla="*/ 203 w 477"/>
                  <a:gd name="T13" fmla="*/ 116 h 255"/>
                  <a:gd name="T14" fmla="*/ 123 w 477"/>
                  <a:gd name="T15" fmla="*/ 109 h 255"/>
                  <a:gd name="T16" fmla="*/ 114 w 477"/>
                  <a:gd name="T17" fmla="*/ 107 h 255"/>
                  <a:gd name="T18" fmla="*/ 89 w 477"/>
                  <a:gd name="T19" fmla="*/ 111 h 255"/>
                  <a:gd name="T20" fmla="*/ 67 w 477"/>
                  <a:gd name="T21" fmla="*/ 122 h 255"/>
                  <a:gd name="T22" fmla="*/ 61 w 477"/>
                  <a:gd name="T23" fmla="*/ 129 h 255"/>
                  <a:gd name="T24" fmla="*/ 34 w 477"/>
                  <a:gd name="T25" fmla="*/ 156 h 255"/>
                  <a:gd name="T26" fmla="*/ 12 w 477"/>
                  <a:gd name="T27" fmla="*/ 190 h 255"/>
                  <a:gd name="T28" fmla="*/ 2 w 477"/>
                  <a:gd name="T29" fmla="*/ 215 h 255"/>
                  <a:gd name="T30" fmla="*/ 0 w 477"/>
                  <a:gd name="T31" fmla="*/ 231 h 255"/>
                  <a:gd name="T32" fmla="*/ 5 w 477"/>
                  <a:gd name="T33" fmla="*/ 248 h 255"/>
                  <a:gd name="T34" fmla="*/ 10 w 477"/>
                  <a:gd name="T35" fmla="*/ 255 h 255"/>
                  <a:gd name="T36" fmla="*/ 225 w 477"/>
                  <a:gd name="T37" fmla="*/ 253 h 255"/>
                  <a:gd name="T38" fmla="*/ 323 w 477"/>
                  <a:gd name="T39" fmla="*/ 250 h 255"/>
                  <a:gd name="T40" fmla="*/ 393 w 477"/>
                  <a:gd name="T41" fmla="*/ 245 h 255"/>
                  <a:gd name="T42" fmla="*/ 462 w 477"/>
                  <a:gd name="T43" fmla="*/ 233 h 255"/>
                  <a:gd name="T44" fmla="*/ 469 w 477"/>
                  <a:gd name="T45" fmla="*/ 231 h 255"/>
                  <a:gd name="T46" fmla="*/ 475 w 477"/>
                  <a:gd name="T47" fmla="*/ 186 h 255"/>
                  <a:gd name="T48" fmla="*/ 477 w 477"/>
                  <a:gd name="T49" fmla="*/ 136 h 255"/>
                  <a:gd name="T50" fmla="*/ 472 w 477"/>
                  <a:gd name="T51" fmla="*/ 74 h 255"/>
                  <a:gd name="T52" fmla="*/ 470 w 477"/>
                  <a:gd name="T53" fmla="*/ 67 h 255"/>
                  <a:gd name="T54" fmla="*/ 462 w 477"/>
                  <a:gd name="T55" fmla="*/ 52 h 255"/>
                  <a:gd name="T56" fmla="*/ 457 w 477"/>
                  <a:gd name="T57" fmla="*/ 27 h 255"/>
                  <a:gd name="T58" fmla="*/ 453 w 477"/>
                  <a:gd name="T59" fmla="*/ 7 h 255"/>
                  <a:gd name="T60" fmla="*/ 450 w 477"/>
                  <a:gd name="T61" fmla="*/ 0 h 255"/>
                  <a:gd name="T62" fmla="*/ 333 w 477"/>
                  <a:gd name="T63" fmla="*/ 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7" h="255">
                    <a:moveTo>
                      <a:pt x="333" y="7"/>
                    </a:moveTo>
                    <a:lnTo>
                      <a:pt x="333" y="7"/>
                    </a:lnTo>
                    <a:lnTo>
                      <a:pt x="334" y="12"/>
                    </a:lnTo>
                    <a:lnTo>
                      <a:pt x="334" y="28"/>
                    </a:lnTo>
                    <a:lnTo>
                      <a:pt x="334" y="39"/>
                    </a:lnTo>
                    <a:lnTo>
                      <a:pt x="333" y="50"/>
                    </a:lnTo>
                    <a:lnTo>
                      <a:pt x="328" y="62"/>
                    </a:lnTo>
                    <a:lnTo>
                      <a:pt x="321" y="74"/>
                    </a:lnTo>
                    <a:lnTo>
                      <a:pt x="311" y="84"/>
                    </a:lnTo>
                    <a:lnTo>
                      <a:pt x="299" y="94"/>
                    </a:lnTo>
                    <a:lnTo>
                      <a:pt x="282" y="104"/>
                    </a:lnTo>
                    <a:lnTo>
                      <a:pt x="260" y="111"/>
                    </a:lnTo>
                    <a:lnTo>
                      <a:pt x="235" y="114"/>
                    </a:lnTo>
                    <a:lnTo>
                      <a:pt x="203" y="116"/>
                    </a:lnTo>
                    <a:lnTo>
                      <a:pt x="166" y="114"/>
                    </a:lnTo>
                    <a:lnTo>
                      <a:pt x="123" y="109"/>
                    </a:lnTo>
                    <a:lnTo>
                      <a:pt x="123" y="109"/>
                    </a:lnTo>
                    <a:lnTo>
                      <a:pt x="114" y="107"/>
                    </a:lnTo>
                    <a:lnTo>
                      <a:pt x="106" y="107"/>
                    </a:lnTo>
                    <a:lnTo>
                      <a:pt x="89" y="111"/>
                    </a:lnTo>
                    <a:lnTo>
                      <a:pt x="74" y="117"/>
                    </a:lnTo>
                    <a:lnTo>
                      <a:pt x="67" y="122"/>
                    </a:lnTo>
                    <a:lnTo>
                      <a:pt x="61" y="129"/>
                    </a:lnTo>
                    <a:lnTo>
                      <a:pt x="61" y="129"/>
                    </a:lnTo>
                    <a:lnTo>
                      <a:pt x="47" y="141"/>
                    </a:lnTo>
                    <a:lnTo>
                      <a:pt x="34" y="156"/>
                    </a:lnTo>
                    <a:lnTo>
                      <a:pt x="22" y="173"/>
                    </a:lnTo>
                    <a:lnTo>
                      <a:pt x="12" y="190"/>
                    </a:lnTo>
                    <a:lnTo>
                      <a:pt x="4" y="206"/>
                    </a:lnTo>
                    <a:lnTo>
                      <a:pt x="2" y="215"/>
                    </a:lnTo>
                    <a:lnTo>
                      <a:pt x="0" y="223"/>
                    </a:lnTo>
                    <a:lnTo>
                      <a:pt x="0" y="231"/>
                    </a:lnTo>
                    <a:lnTo>
                      <a:pt x="2" y="240"/>
                    </a:lnTo>
                    <a:lnTo>
                      <a:pt x="5" y="248"/>
                    </a:lnTo>
                    <a:lnTo>
                      <a:pt x="10" y="255"/>
                    </a:lnTo>
                    <a:lnTo>
                      <a:pt x="10" y="255"/>
                    </a:lnTo>
                    <a:lnTo>
                      <a:pt x="123" y="255"/>
                    </a:lnTo>
                    <a:lnTo>
                      <a:pt x="225" y="253"/>
                    </a:lnTo>
                    <a:lnTo>
                      <a:pt x="277" y="253"/>
                    </a:lnTo>
                    <a:lnTo>
                      <a:pt x="323" y="250"/>
                    </a:lnTo>
                    <a:lnTo>
                      <a:pt x="323" y="250"/>
                    </a:lnTo>
                    <a:lnTo>
                      <a:pt x="393" y="245"/>
                    </a:lnTo>
                    <a:lnTo>
                      <a:pt x="438" y="238"/>
                    </a:lnTo>
                    <a:lnTo>
                      <a:pt x="462" y="233"/>
                    </a:lnTo>
                    <a:lnTo>
                      <a:pt x="469" y="231"/>
                    </a:lnTo>
                    <a:lnTo>
                      <a:pt x="469" y="231"/>
                    </a:lnTo>
                    <a:lnTo>
                      <a:pt x="470" y="220"/>
                    </a:lnTo>
                    <a:lnTo>
                      <a:pt x="475" y="186"/>
                    </a:lnTo>
                    <a:lnTo>
                      <a:pt x="477" y="163"/>
                    </a:lnTo>
                    <a:lnTo>
                      <a:pt x="477" y="136"/>
                    </a:lnTo>
                    <a:lnTo>
                      <a:pt x="477" y="107"/>
                    </a:lnTo>
                    <a:lnTo>
                      <a:pt x="472" y="74"/>
                    </a:lnTo>
                    <a:lnTo>
                      <a:pt x="472" y="74"/>
                    </a:lnTo>
                    <a:lnTo>
                      <a:pt x="470" y="67"/>
                    </a:lnTo>
                    <a:lnTo>
                      <a:pt x="465" y="59"/>
                    </a:lnTo>
                    <a:lnTo>
                      <a:pt x="462" y="52"/>
                    </a:lnTo>
                    <a:lnTo>
                      <a:pt x="460" y="42"/>
                    </a:lnTo>
                    <a:lnTo>
                      <a:pt x="457" y="27"/>
                    </a:lnTo>
                    <a:lnTo>
                      <a:pt x="453" y="7"/>
                    </a:lnTo>
                    <a:lnTo>
                      <a:pt x="453" y="7"/>
                    </a:lnTo>
                    <a:lnTo>
                      <a:pt x="452" y="2"/>
                    </a:lnTo>
                    <a:lnTo>
                      <a:pt x="450" y="0"/>
                    </a:lnTo>
                    <a:lnTo>
                      <a:pt x="447" y="0"/>
                    </a:lnTo>
                    <a:lnTo>
                      <a:pt x="333" y="7"/>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7" name="Freeform 9"/>
              <p:cNvSpPr/>
              <p:nvPr>
                <p:custDataLst>
                  <p:tags r:id="rId17"/>
                </p:custDataLst>
              </p:nvPr>
            </p:nvSpPr>
            <p:spPr bwMode="auto">
              <a:xfrm>
                <a:off x="4191000" y="5681663"/>
                <a:ext cx="88900" cy="195263"/>
              </a:xfrm>
              <a:custGeom>
                <a:avLst/>
                <a:gdLst>
                  <a:gd name="T0" fmla="*/ 0 w 112"/>
                  <a:gd name="T1" fmla="*/ 246 h 246"/>
                  <a:gd name="T2" fmla="*/ 94 w 112"/>
                  <a:gd name="T3" fmla="*/ 246 h 246"/>
                  <a:gd name="T4" fmla="*/ 106 w 112"/>
                  <a:gd name="T5" fmla="*/ 100 h 246"/>
                  <a:gd name="T6" fmla="*/ 112 w 112"/>
                  <a:gd name="T7" fmla="*/ 8 h 246"/>
                  <a:gd name="T8" fmla="*/ 15 w 112"/>
                  <a:gd name="T9" fmla="*/ 0 h 246"/>
                  <a:gd name="T10" fmla="*/ 8 w 112"/>
                  <a:gd name="T11" fmla="*/ 92 h 246"/>
                  <a:gd name="T12" fmla="*/ 0 w 112"/>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12" h="246">
                    <a:moveTo>
                      <a:pt x="0" y="246"/>
                    </a:moveTo>
                    <a:lnTo>
                      <a:pt x="94" y="246"/>
                    </a:lnTo>
                    <a:lnTo>
                      <a:pt x="106" y="100"/>
                    </a:lnTo>
                    <a:lnTo>
                      <a:pt x="112" y="8"/>
                    </a:lnTo>
                    <a:lnTo>
                      <a:pt x="15" y="0"/>
                    </a:lnTo>
                    <a:lnTo>
                      <a:pt x="8" y="92"/>
                    </a:lnTo>
                    <a:lnTo>
                      <a:pt x="0" y="24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8" name="Freeform 10"/>
              <p:cNvSpPr/>
              <p:nvPr>
                <p:custDataLst>
                  <p:tags r:id="rId18"/>
                </p:custDataLst>
              </p:nvPr>
            </p:nvSpPr>
            <p:spPr bwMode="auto">
              <a:xfrm>
                <a:off x="3667125" y="4159250"/>
                <a:ext cx="776288" cy="1585913"/>
              </a:xfrm>
              <a:custGeom>
                <a:avLst/>
                <a:gdLst>
                  <a:gd name="T0" fmla="*/ 976 w 976"/>
                  <a:gd name="T1" fmla="*/ 4 h 1998"/>
                  <a:gd name="T2" fmla="*/ 953 w 976"/>
                  <a:gd name="T3" fmla="*/ 232 h 1998"/>
                  <a:gd name="T4" fmla="*/ 775 w 976"/>
                  <a:gd name="T5" fmla="*/ 1998 h 1998"/>
                  <a:gd name="T6" fmla="*/ 644 w 976"/>
                  <a:gd name="T7" fmla="*/ 1983 h 1998"/>
                  <a:gd name="T8" fmla="*/ 661 w 976"/>
                  <a:gd name="T9" fmla="*/ 1810 h 1998"/>
                  <a:gd name="T10" fmla="*/ 678 w 976"/>
                  <a:gd name="T11" fmla="*/ 1596 h 1998"/>
                  <a:gd name="T12" fmla="*/ 686 w 976"/>
                  <a:gd name="T13" fmla="*/ 1361 h 1998"/>
                  <a:gd name="T14" fmla="*/ 686 w 976"/>
                  <a:gd name="T15" fmla="*/ 1123 h 1998"/>
                  <a:gd name="T16" fmla="*/ 681 w 976"/>
                  <a:gd name="T17" fmla="*/ 1009 h 1998"/>
                  <a:gd name="T18" fmla="*/ 671 w 976"/>
                  <a:gd name="T19" fmla="*/ 901 h 1998"/>
                  <a:gd name="T20" fmla="*/ 656 w 976"/>
                  <a:gd name="T21" fmla="*/ 804 h 1998"/>
                  <a:gd name="T22" fmla="*/ 636 w 976"/>
                  <a:gd name="T23" fmla="*/ 717 h 1998"/>
                  <a:gd name="T24" fmla="*/ 609 w 976"/>
                  <a:gd name="T25" fmla="*/ 645 h 1998"/>
                  <a:gd name="T26" fmla="*/ 585 w 976"/>
                  <a:gd name="T27" fmla="*/ 601 h 1998"/>
                  <a:gd name="T28" fmla="*/ 567 w 976"/>
                  <a:gd name="T29" fmla="*/ 577 h 1998"/>
                  <a:gd name="T30" fmla="*/ 547 w 976"/>
                  <a:gd name="T31" fmla="*/ 559 h 1998"/>
                  <a:gd name="T32" fmla="*/ 525 w 976"/>
                  <a:gd name="T33" fmla="*/ 544 h 1998"/>
                  <a:gd name="T34" fmla="*/ 500 w 976"/>
                  <a:gd name="T35" fmla="*/ 537 h 1998"/>
                  <a:gd name="T36" fmla="*/ 488 w 976"/>
                  <a:gd name="T37" fmla="*/ 536 h 1998"/>
                  <a:gd name="T38" fmla="*/ 463 w 976"/>
                  <a:gd name="T39" fmla="*/ 541 h 1998"/>
                  <a:gd name="T40" fmla="*/ 439 w 976"/>
                  <a:gd name="T41" fmla="*/ 551 h 1998"/>
                  <a:gd name="T42" fmla="*/ 417 w 976"/>
                  <a:gd name="T43" fmla="*/ 567 h 1998"/>
                  <a:gd name="T44" fmla="*/ 399 w 976"/>
                  <a:gd name="T45" fmla="*/ 588 h 1998"/>
                  <a:gd name="T46" fmla="*/ 380 w 976"/>
                  <a:gd name="T47" fmla="*/ 614 h 1998"/>
                  <a:gd name="T48" fmla="*/ 350 w 976"/>
                  <a:gd name="T49" fmla="*/ 678 h 1998"/>
                  <a:gd name="T50" fmla="*/ 327 w 976"/>
                  <a:gd name="T51" fmla="*/ 759 h 1998"/>
                  <a:gd name="T52" fmla="*/ 310 w 976"/>
                  <a:gd name="T53" fmla="*/ 851 h 1998"/>
                  <a:gd name="T54" fmla="*/ 297 w 976"/>
                  <a:gd name="T55" fmla="*/ 953 h 1998"/>
                  <a:gd name="T56" fmla="*/ 290 w 976"/>
                  <a:gd name="T57" fmla="*/ 1064 h 1998"/>
                  <a:gd name="T58" fmla="*/ 285 w 976"/>
                  <a:gd name="T59" fmla="*/ 1240 h 1998"/>
                  <a:gd name="T60" fmla="*/ 290 w 976"/>
                  <a:gd name="T61" fmla="*/ 1480 h 1998"/>
                  <a:gd name="T62" fmla="*/ 302 w 976"/>
                  <a:gd name="T63" fmla="*/ 1706 h 1998"/>
                  <a:gd name="T64" fmla="*/ 318 w 976"/>
                  <a:gd name="T65" fmla="*/ 1903 h 1998"/>
                  <a:gd name="T66" fmla="*/ 196 w 976"/>
                  <a:gd name="T67" fmla="*/ 1998 h 1998"/>
                  <a:gd name="T68" fmla="*/ 100 w 976"/>
                  <a:gd name="T69" fmla="*/ 1029 h 1998"/>
                  <a:gd name="T70" fmla="*/ 21 w 976"/>
                  <a:gd name="T71" fmla="*/ 232 h 1998"/>
                  <a:gd name="T72" fmla="*/ 466 w 976"/>
                  <a:gd name="T73" fmla="*/ 0 h 1998"/>
                  <a:gd name="T74" fmla="*/ 486 w 976"/>
                  <a:gd name="T7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1998">
                    <a:moveTo>
                      <a:pt x="976" y="4"/>
                    </a:moveTo>
                    <a:lnTo>
                      <a:pt x="976" y="4"/>
                    </a:lnTo>
                    <a:lnTo>
                      <a:pt x="953" y="232"/>
                    </a:lnTo>
                    <a:lnTo>
                      <a:pt x="953" y="232"/>
                    </a:lnTo>
                    <a:lnTo>
                      <a:pt x="872" y="1029"/>
                    </a:lnTo>
                    <a:lnTo>
                      <a:pt x="775" y="1998"/>
                    </a:lnTo>
                    <a:lnTo>
                      <a:pt x="644" y="1983"/>
                    </a:lnTo>
                    <a:lnTo>
                      <a:pt x="644" y="1983"/>
                    </a:lnTo>
                    <a:lnTo>
                      <a:pt x="652" y="1903"/>
                    </a:lnTo>
                    <a:lnTo>
                      <a:pt x="661" y="1810"/>
                    </a:lnTo>
                    <a:lnTo>
                      <a:pt x="669" y="1708"/>
                    </a:lnTo>
                    <a:lnTo>
                      <a:pt x="678" y="1596"/>
                    </a:lnTo>
                    <a:lnTo>
                      <a:pt x="683" y="1480"/>
                    </a:lnTo>
                    <a:lnTo>
                      <a:pt x="686" y="1361"/>
                    </a:lnTo>
                    <a:lnTo>
                      <a:pt x="688" y="1240"/>
                    </a:lnTo>
                    <a:lnTo>
                      <a:pt x="686" y="1123"/>
                    </a:lnTo>
                    <a:lnTo>
                      <a:pt x="684" y="1066"/>
                    </a:lnTo>
                    <a:lnTo>
                      <a:pt x="681" y="1009"/>
                    </a:lnTo>
                    <a:lnTo>
                      <a:pt x="676" y="955"/>
                    </a:lnTo>
                    <a:lnTo>
                      <a:pt x="671" y="901"/>
                    </a:lnTo>
                    <a:lnTo>
                      <a:pt x="664" y="851"/>
                    </a:lnTo>
                    <a:lnTo>
                      <a:pt x="656" y="804"/>
                    </a:lnTo>
                    <a:lnTo>
                      <a:pt x="646" y="759"/>
                    </a:lnTo>
                    <a:lnTo>
                      <a:pt x="636" y="717"/>
                    </a:lnTo>
                    <a:lnTo>
                      <a:pt x="624" y="678"/>
                    </a:lnTo>
                    <a:lnTo>
                      <a:pt x="609" y="645"/>
                    </a:lnTo>
                    <a:lnTo>
                      <a:pt x="594" y="614"/>
                    </a:lnTo>
                    <a:lnTo>
                      <a:pt x="585" y="601"/>
                    </a:lnTo>
                    <a:lnTo>
                      <a:pt x="575" y="588"/>
                    </a:lnTo>
                    <a:lnTo>
                      <a:pt x="567" y="577"/>
                    </a:lnTo>
                    <a:lnTo>
                      <a:pt x="557" y="567"/>
                    </a:lnTo>
                    <a:lnTo>
                      <a:pt x="547" y="559"/>
                    </a:lnTo>
                    <a:lnTo>
                      <a:pt x="535" y="551"/>
                    </a:lnTo>
                    <a:lnTo>
                      <a:pt x="525" y="544"/>
                    </a:lnTo>
                    <a:lnTo>
                      <a:pt x="513" y="541"/>
                    </a:lnTo>
                    <a:lnTo>
                      <a:pt x="500" y="537"/>
                    </a:lnTo>
                    <a:lnTo>
                      <a:pt x="488" y="536"/>
                    </a:lnTo>
                    <a:lnTo>
                      <a:pt x="488" y="536"/>
                    </a:lnTo>
                    <a:lnTo>
                      <a:pt x="474" y="537"/>
                    </a:lnTo>
                    <a:lnTo>
                      <a:pt x="463" y="541"/>
                    </a:lnTo>
                    <a:lnTo>
                      <a:pt x="451" y="544"/>
                    </a:lnTo>
                    <a:lnTo>
                      <a:pt x="439" y="551"/>
                    </a:lnTo>
                    <a:lnTo>
                      <a:pt x="427" y="557"/>
                    </a:lnTo>
                    <a:lnTo>
                      <a:pt x="417" y="567"/>
                    </a:lnTo>
                    <a:lnTo>
                      <a:pt x="407" y="577"/>
                    </a:lnTo>
                    <a:lnTo>
                      <a:pt x="399" y="588"/>
                    </a:lnTo>
                    <a:lnTo>
                      <a:pt x="389" y="601"/>
                    </a:lnTo>
                    <a:lnTo>
                      <a:pt x="380" y="614"/>
                    </a:lnTo>
                    <a:lnTo>
                      <a:pt x="365" y="645"/>
                    </a:lnTo>
                    <a:lnTo>
                      <a:pt x="350" y="678"/>
                    </a:lnTo>
                    <a:lnTo>
                      <a:pt x="339" y="717"/>
                    </a:lnTo>
                    <a:lnTo>
                      <a:pt x="327" y="759"/>
                    </a:lnTo>
                    <a:lnTo>
                      <a:pt x="318" y="802"/>
                    </a:lnTo>
                    <a:lnTo>
                      <a:pt x="310" y="851"/>
                    </a:lnTo>
                    <a:lnTo>
                      <a:pt x="303" y="901"/>
                    </a:lnTo>
                    <a:lnTo>
                      <a:pt x="297" y="953"/>
                    </a:lnTo>
                    <a:lnTo>
                      <a:pt x="293" y="1009"/>
                    </a:lnTo>
                    <a:lnTo>
                      <a:pt x="290" y="1064"/>
                    </a:lnTo>
                    <a:lnTo>
                      <a:pt x="286" y="1123"/>
                    </a:lnTo>
                    <a:lnTo>
                      <a:pt x="285" y="1240"/>
                    </a:lnTo>
                    <a:lnTo>
                      <a:pt x="286" y="1361"/>
                    </a:lnTo>
                    <a:lnTo>
                      <a:pt x="290" y="1480"/>
                    </a:lnTo>
                    <a:lnTo>
                      <a:pt x="295" y="1596"/>
                    </a:lnTo>
                    <a:lnTo>
                      <a:pt x="302" y="1706"/>
                    </a:lnTo>
                    <a:lnTo>
                      <a:pt x="310" y="1810"/>
                    </a:lnTo>
                    <a:lnTo>
                      <a:pt x="318" y="1903"/>
                    </a:lnTo>
                    <a:lnTo>
                      <a:pt x="327" y="1982"/>
                    </a:lnTo>
                    <a:lnTo>
                      <a:pt x="196" y="1998"/>
                    </a:lnTo>
                    <a:lnTo>
                      <a:pt x="196" y="1998"/>
                    </a:lnTo>
                    <a:lnTo>
                      <a:pt x="100" y="1029"/>
                    </a:lnTo>
                    <a:lnTo>
                      <a:pt x="21" y="232"/>
                    </a:lnTo>
                    <a:lnTo>
                      <a:pt x="21" y="232"/>
                    </a:lnTo>
                    <a:lnTo>
                      <a:pt x="0" y="2"/>
                    </a:lnTo>
                    <a:lnTo>
                      <a:pt x="466" y="0"/>
                    </a:lnTo>
                    <a:lnTo>
                      <a:pt x="476" y="0"/>
                    </a:lnTo>
                    <a:lnTo>
                      <a:pt x="486" y="0"/>
                    </a:lnTo>
                    <a:lnTo>
                      <a:pt x="976" y="4"/>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199" name="Freeform 11"/>
              <p:cNvSpPr/>
              <p:nvPr>
                <p:custDataLst>
                  <p:tags r:id="rId19"/>
                </p:custDataLst>
              </p:nvPr>
            </p:nvSpPr>
            <p:spPr bwMode="auto">
              <a:xfrm>
                <a:off x="3667125" y="4159250"/>
                <a:ext cx="776288" cy="238125"/>
              </a:xfrm>
              <a:custGeom>
                <a:avLst/>
                <a:gdLst>
                  <a:gd name="T0" fmla="*/ 976 w 976"/>
                  <a:gd name="T1" fmla="*/ 4 h 299"/>
                  <a:gd name="T2" fmla="*/ 976 w 976"/>
                  <a:gd name="T3" fmla="*/ 4 h 299"/>
                  <a:gd name="T4" fmla="*/ 948 w 976"/>
                  <a:gd name="T5" fmla="*/ 281 h 299"/>
                  <a:gd name="T6" fmla="*/ 572 w 976"/>
                  <a:gd name="T7" fmla="*/ 299 h 299"/>
                  <a:gd name="T8" fmla="*/ 402 w 976"/>
                  <a:gd name="T9" fmla="*/ 299 h 299"/>
                  <a:gd name="T10" fmla="*/ 28 w 976"/>
                  <a:gd name="T11" fmla="*/ 289 h 299"/>
                  <a:gd name="T12" fmla="*/ 28 w 976"/>
                  <a:gd name="T13" fmla="*/ 289 h 299"/>
                  <a:gd name="T14" fmla="*/ 0 w 976"/>
                  <a:gd name="T15" fmla="*/ 2 h 299"/>
                  <a:gd name="T16" fmla="*/ 466 w 976"/>
                  <a:gd name="T17" fmla="*/ 0 h 299"/>
                  <a:gd name="T18" fmla="*/ 476 w 976"/>
                  <a:gd name="T19" fmla="*/ 0 h 299"/>
                  <a:gd name="T20" fmla="*/ 486 w 976"/>
                  <a:gd name="T21" fmla="*/ 0 h 299"/>
                  <a:gd name="T22" fmla="*/ 976 w 976"/>
                  <a:gd name="T23" fmla="*/ 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6" h="299">
                    <a:moveTo>
                      <a:pt x="976" y="4"/>
                    </a:moveTo>
                    <a:lnTo>
                      <a:pt x="976" y="4"/>
                    </a:lnTo>
                    <a:lnTo>
                      <a:pt x="948" y="281"/>
                    </a:lnTo>
                    <a:lnTo>
                      <a:pt x="572" y="299"/>
                    </a:lnTo>
                    <a:lnTo>
                      <a:pt x="402" y="299"/>
                    </a:lnTo>
                    <a:lnTo>
                      <a:pt x="28" y="289"/>
                    </a:lnTo>
                    <a:lnTo>
                      <a:pt x="28" y="289"/>
                    </a:lnTo>
                    <a:lnTo>
                      <a:pt x="0" y="2"/>
                    </a:lnTo>
                    <a:lnTo>
                      <a:pt x="466" y="0"/>
                    </a:lnTo>
                    <a:lnTo>
                      <a:pt x="476" y="0"/>
                    </a:lnTo>
                    <a:lnTo>
                      <a:pt x="486" y="0"/>
                    </a:lnTo>
                    <a:lnTo>
                      <a:pt x="976" y="4"/>
                    </a:lnTo>
                    <a:close/>
                  </a:path>
                </a:pathLst>
              </a:custGeom>
              <a:solidFill>
                <a:srgbClr val="24273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0" name="Rectangle 12"/>
              <p:cNvSpPr>
                <a:spLocks noChangeArrowheads="1"/>
              </p:cNvSpPr>
              <p:nvPr>
                <p:custDataLst>
                  <p:tags r:id="rId20"/>
                </p:custDataLst>
              </p:nvPr>
            </p:nvSpPr>
            <p:spPr bwMode="auto">
              <a:xfrm>
                <a:off x="3665538" y="3335338"/>
                <a:ext cx="1588" cy="1588"/>
              </a:xfrm>
              <a:prstGeom prst="rect">
                <a:avLst/>
              </a:prstGeom>
              <a:solidFill>
                <a:srgbClr val="F0A8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1" name="Freeform 13"/>
              <p:cNvSpPr/>
              <p:nvPr>
                <p:custDataLst>
                  <p:tags r:id="rId21"/>
                </p:custDataLst>
              </p:nvPr>
            </p:nvSpPr>
            <p:spPr bwMode="auto">
              <a:xfrm>
                <a:off x="3408363" y="1884363"/>
                <a:ext cx="176213" cy="327025"/>
              </a:xfrm>
              <a:custGeom>
                <a:avLst/>
                <a:gdLst>
                  <a:gd name="T0" fmla="*/ 191 w 221"/>
                  <a:gd name="T1" fmla="*/ 78 h 413"/>
                  <a:gd name="T2" fmla="*/ 191 w 221"/>
                  <a:gd name="T3" fmla="*/ 78 h 413"/>
                  <a:gd name="T4" fmla="*/ 185 w 221"/>
                  <a:gd name="T5" fmla="*/ 71 h 413"/>
                  <a:gd name="T6" fmla="*/ 169 w 221"/>
                  <a:gd name="T7" fmla="*/ 54 h 413"/>
                  <a:gd name="T8" fmla="*/ 148 w 221"/>
                  <a:gd name="T9" fmla="*/ 34 h 413"/>
                  <a:gd name="T10" fmla="*/ 134 w 221"/>
                  <a:gd name="T11" fmla="*/ 24 h 413"/>
                  <a:gd name="T12" fmla="*/ 121 w 221"/>
                  <a:gd name="T13" fmla="*/ 16 h 413"/>
                  <a:gd name="T14" fmla="*/ 106 w 221"/>
                  <a:gd name="T15" fmla="*/ 7 h 413"/>
                  <a:gd name="T16" fmla="*/ 92 w 221"/>
                  <a:gd name="T17" fmla="*/ 2 h 413"/>
                  <a:gd name="T18" fmla="*/ 77 w 221"/>
                  <a:gd name="T19" fmla="*/ 0 h 413"/>
                  <a:gd name="T20" fmla="*/ 69 w 221"/>
                  <a:gd name="T21" fmla="*/ 2 h 413"/>
                  <a:gd name="T22" fmla="*/ 62 w 221"/>
                  <a:gd name="T23" fmla="*/ 2 h 413"/>
                  <a:gd name="T24" fmla="*/ 55 w 221"/>
                  <a:gd name="T25" fmla="*/ 6 h 413"/>
                  <a:gd name="T26" fmla="*/ 49 w 221"/>
                  <a:gd name="T27" fmla="*/ 9 h 413"/>
                  <a:gd name="T28" fmla="*/ 42 w 221"/>
                  <a:gd name="T29" fmla="*/ 14 h 413"/>
                  <a:gd name="T30" fmla="*/ 35 w 221"/>
                  <a:gd name="T31" fmla="*/ 21 h 413"/>
                  <a:gd name="T32" fmla="*/ 29 w 221"/>
                  <a:gd name="T33" fmla="*/ 29 h 413"/>
                  <a:gd name="T34" fmla="*/ 23 w 221"/>
                  <a:gd name="T35" fmla="*/ 39 h 413"/>
                  <a:gd name="T36" fmla="*/ 17 w 221"/>
                  <a:gd name="T37" fmla="*/ 49 h 413"/>
                  <a:gd name="T38" fmla="*/ 12 w 221"/>
                  <a:gd name="T39" fmla="*/ 63 h 413"/>
                  <a:gd name="T40" fmla="*/ 12 w 221"/>
                  <a:gd name="T41" fmla="*/ 63 h 413"/>
                  <a:gd name="T42" fmla="*/ 7 w 221"/>
                  <a:gd name="T43" fmla="*/ 79 h 413"/>
                  <a:gd name="T44" fmla="*/ 3 w 221"/>
                  <a:gd name="T45" fmla="*/ 94 h 413"/>
                  <a:gd name="T46" fmla="*/ 2 w 221"/>
                  <a:gd name="T47" fmla="*/ 113 h 413"/>
                  <a:gd name="T48" fmla="*/ 0 w 221"/>
                  <a:gd name="T49" fmla="*/ 130 h 413"/>
                  <a:gd name="T50" fmla="*/ 0 w 221"/>
                  <a:gd name="T51" fmla="*/ 148 h 413"/>
                  <a:gd name="T52" fmla="*/ 2 w 221"/>
                  <a:gd name="T53" fmla="*/ 167 h 413"/>
                  <a:gd name="T54" fmla="*/ 5 w 221"/>
                  <a:gd name="T55" fmla="*/ 203 h 413"/>
                  <a:gd name="T56" fmla="*/ 13 w 221"/>
                  <a:gd name="T57" fmla="*/ 242 h 413"/>
                  <a:gd name="T58" fmla="*/ 25 w 221"/>
                  <a:gd name="T59" fmla="*/ 277 h 413"/>
                  <a:gd name="T60" fmla="*/ 40 w 221"/>
                  <a:gd name="T61" fmla="*/ 311 h 413"/>
                  <a:gd name="T62" fmla="*/ 57 w 221"/>
                  <a:gd name="T63" fmla="*/ 341 h 413"/>
                  <a:gd name="T64" fmla="*/ 65 w 221"/>
                  <a:gd name="T65" fmla="*/ 354 h 413"/>
                  <a:gd name="T66" fmla="*/ 75 w 221"/>
                  <a:gd name="T67" fmla="*/ 368 h 413"/>
                  <a:gd name="T68" fmla="*/ 84 w 221"/>
                  <a:gd name="T69" fmla="*/ 378 h 413"/>
                  <a:gd name="T70" fmla="*/ 94 w 221"/>
                  <a:gd name="T71" fmla="*/ 388 h 413"/>
                  <a:gd name="T72" fmla="*/ 106 w 221"/>
                  <a:gd name="T73" fmla="*/ 396 h 413"/>
                  <a:gd name="T74" fmla="*/ 116 w 221"/>
                  <a:gd name="T75" fmla="*/ 403 h 413"/>
                  <a:gd name="T76" fmla="*/ 126 w 221"/>
                  <a:gd name="T77" fmla="*/ 408 h 413"/>
                  <a:gd name="T78" fmla="*/ 138 w 221"/>
                  <a:gd name="T79" fmla="*/ 411 h 413"/>
                  <a:gd name="T80" fmla="*/ 148 w 221"/>
                  <a:gd name="T81" fmla="*/ 413 h 413"/>
                  <a:gd name="T82" fmla="*/ 159 w 221"/>
                  <a:gd name="T83" fmla="*/ 411 h 413"/>
                  <a:gd name="T84" fmla="*/ 169 w 221"/>
                  <a:gd name="T85" fmla="*/ 408 h 413"/>
                  <a:gd name="T86" fmla="*/ 181 w 221"/>
                  <a:gd name="T87" fmla="*/ 403 h 413"/>
                  <a:gd name="T88" fmla="*/ 191 w 221"/>
                  <a:gd name="T89" fmla="*/ 395 h 413"/>
                  <a:gd name="T90" fmla="*/ 201 w 221"/>
                  <a:gd name="T91" fmla="*/ 383 h 413"/>
                  <a:gd name="T92" fmla="*/ 213 w 221"/>
                  <a:gd name="T93" fmla="*/ 370 h 413"/>
                  <a:gd name="T94" fmla="*/ 221 w 221"/>
                  <a:gd name="T95" fmla="*/ 354 h 413"/>
                  <a:gd name="T96" fmla="*/ 221 w 221"/>
                  <a:gd name="T97" fmla="*/ 354 h 413"/>
                  <a:gd name="T98" fmla="*/ 216 w 221"/>
                  <a:gd name="T99" fmla="*/ 333 h 413"/>
                  <a:gd name="T100" fmla="*/ 211 w 221"/>
                  <a:gd name="T101" fmla="*/ 307 h 413"/>
                  <a:gd name="T102" fmla="*/ 205 w 221"/>
                  <a:gd name="T103" fmla="*/ 274 h 413"/>
                  <a:gd name="T104" fmla="*/ 198 w 221"/>
                  <a:gd name="T105" fmla="*/ 234 h 413"/>
                  <a:gd name="T106" fmla="*/ 193 w 221"/>
                  <a:gd name="T107" fmla="*/ 187 h 413"/>
                  <a:gd name="T108" fmla="*/ 190 w 221"/>
                  <a:gd name="T109" fmla="*/ 135 h 413"/>
                  <a:gd name="T110" fmla="*/ 191 w 221"/>
                  <a:gd name="T111" fmla="*/ 78 h 413"/>
                  <a:gd name="T112" fmla="*/ 191 w 221"/>
                  <a:gd name="T113" fmla="*/ 7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413">
                    <a:moveTo>
                      <a:pt x="191" y="78"/>
                    </a:moveTo>
                    <a:lnTo>
                      <a:pt x="191" y="78"/>
                    </a:lnTo>
                    <a:lnTo>
                      <a:pt x="185" y="71"/>
                    </a:lnTo>
                    <a:lnTo>
                      <a:pt x="169" y="54"/>
                    </a:lnTo>
                    <a:lnTo>
                      <a:pt x="148" y="34"/>
                    </a:lnTo>
                    <a:lnTo>
                      <a:pt x="134" y="24"/>
                    </a:lnTo>
                    <a:lnTo>
                      <a:pt x="121" y="16"/>
                    </a:lnTo>
                    <a:lnTo>
                      <a:pt x="106" y="7"/>
                    </a:lnTo>
                    <a:lnTo>
                      <a:pt x="92" y="2"/>
                    </a:lnTo>
                    <a:lnTo>
                      <a:pt x="77" y="0"/>
                    </a:lnTo>
                    <a:lnTo>
                      <a:pt x="69" y="2"/>
                    </a:lnTo>
                    <a:lnTo>
                      <a:pt x="62" y="2"/>
                    </a:lnTo>
                    <a:lnTo>
                      <a:pt x="55" y="6"/>
                    </a:lnTo>
                    <a:lnTo>
                      <a:pt x="49" y="9"/>
                    </a:lnTo>
                    <a:lnTo>
                      <a:pt x="42" y="14"/>
                    </a:lnTo>
                    <a:lnTo>
                      <a:pt x="35" y="21"/>
                    </a:lnTo>
                    <a:lnTo>
                      <a:pt x="29" y="29"/>
                    </a:lnTo>
                    <a:lnTo>
                      <a:pt x="23" y="39"/>
                    </a:lnTo>
                    <a:lnTo>
                      <a:pt x="17" y="49"/>
                    </a:lnTo>
                    <a:lnTo>
                      <a:pt x="12" y="63"/>
                    </a:lnTo>
                    <a:lnTo>
                      <a:pt x="12" y="63"/>
                    </a:lnTo>
                    <a:lnTo>
                      <a:pt x="7" y="79"/>
                    </a:lnTo>
                    <a:lnTo>
                      <a:pt x="3" y="94"/>
                    </a:lnTo>
                    <a:lnTo>
                      <a:pt x="2" y="113"/>
                    </a:lnTo>
                    <a:lnTo>
                      <a:pt x="0" y="130"/>
                    </a:lnTo>
                    <a:lnTo>
                      <a:pt x="0" y="148"/>
                    </a:lnTo>
                    <a:lnTo>
                      <a:pt x="2" y="167"/>
                    </a:lnTo>
                    <a:lnTo>
                      <a:pt x="5" y="203"/>
                    </a:lnTo>
                    <a:lnTo>
                      <a:pt x="13" y="242"/>
                    </a:lnTo>
                    <a:lnTo>
                      <a:pt x="25" y="277"/>
                    </a:lnTo>
                    <a:lnTo>
                      <a:pt x="40" y="311"/>
                    </a:lnTo>
                    <a:lnTo>
                      <a:pt x="57" y="341"/>
                    </a:lnTo>
                    <a:lnTo>
                      <a:pt x="65" y="354"/>
                    </a:lnTo>
                    <a:lnTo>
                      <a:pt x="75" y="368"/>
                    </a:lnTo>
                    <a:lnTo>
                      <a:pt x="84" y="378"/>
                    </a:lnTo>
                    <a:lnTo>
                      <a:pt x="94" y="388"/>
                    </a:lnTo>
                    <a:lnTo>
                      <a:pt x="106" y="396"/>
                    </a:lnTo>
                    <a:lnTo>
                      <a:pt x="116" y="403"/>
                    </a:lnTo>
                    <a:lnTo>
                      <a:pt x="126" y="408"/>
                    </a:lnTo>
                    <a:lnTo>
                      <a:pt x="138" y="411"/>
                    </a:lnTo>
                    <a:lnTo>
                      <a:pt x="148" y="413"/>
                    </a:lnTo>
                    <a:lnTo>
                      <a:pt x="159" y="411"/>
                    </a:lnTo>
                    <a:lnTo>
                      <a:pt x="169" y="408"/>
                    </a:lnTo>
                    <a:lnTo>
                      <a:pt x="181" y="403"/>
                    </a:lnTo>
                    <a:lnTo>
                      <a:pt x="191" y="395"/>
                    </a:lnTo>
                    <a:lnTo>
                      <a:pt x="201" y="383"/>
                    </a:lnTo>
                    <a:lnTo>
                      <a:pt x="213" y="370"/>
                    </a:lnTo>
                    <a:lnTo>
                      <a:pt x="221" y="354"/>
                    </a:lnTo>
                    <a:lnTo>
                      <a:pt x="221" y="354"/>
                    </a:lnTo>
                    <a:lnTo>
                      <a:pt x="216" y="333"/>
                    </a:lnTo>
                    <a:lnTo>
                      <a:pt x="211" y="307"/>
                    </a:lnTo>
                    <a:lnTo>
                      <a:pt x="205" y="274"/>
                    </a:lnTo>
                    <a:lnTo>
                      <a:pt x="198" y="234"/>
                    </a:lnTo>
                    <a:lnTo>
                      <a:pt x="193" y="187"/>
                    </a:lnTo>
                    <a:lnTo>
                      <a:pt x="190" y="135"/>
                    </a:lnTo>
                    <a:lnTo>
                      <a:pt x="191" y="78"/>
                    </a:lnTo>
                    <a:lnTo>
                      <a:pt x="191" y="78"/>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2" name="Freeform 14"/>
              <p:cNvSpPr/>
              <p:nvPr>
                <p:custDataLst>
                  <p:tags r:id="rId22"/>
                </p:custDataLst>
              </p:nvPr>
            </p:nvSpPr>
            <p:spPr bwMode="auto">
              <a:xfrm>
                <a:off x="3455988" y="1974850"/>
                <a:ext cx="74613" cy="150813"/>
              </a:xfrm>
              <a:custGeom>
                <a:avLst/>
                <a:gdLst>
                  <a:gd name="T0" fmla="*/ 94 w 94"/>
                  <a:gd name="T1" fmla="*/ 191 h 191"/>
                  <a:gd name="T2" fmla="*/ 94 w 94"/>
                  <a:gd name="T3" fmla="*/ 191 h 191"/>
                  <a:gd name="T4" fmla="*/ 94 w 94"/>
                  <a:gd name="T5" fmla="*/ 181 h 191"/>
                  <a:gd name="T6" fmla="*/ 89 w 94"/>
                  <a:gd name="T7" fmla="*/ 157 h 191"/>
                  <a:gd name="T8" fmla="*/ 85 w 94"/>
                  <a:gd name="T9" fmla="*/ 142 h 191"/>
                  <a:gd name="T10" fmla="*/ 80 w 94"/>
                  <a:gd name="T11" fmla="*/ 129 h 191"/>
                  <a:gd name="T12" fmla="*/ 74 w 94"/>
                  <a:gd name="T13" fmla="*/ 115 h 191"/>
                  <a:gd name="T14" fmla="*/ 69 w 94"/>
                  <a:gd name="T15" fmla="*/ 110 h 191"/>
                  <a:gd name="T16" fmla="*/ 63 w 94"/>
                  <a:gd name="T17" fmla="*/ 107 h 191"/>
                  <a:gd name="T18" fmla="*/ 63 w 94"/>
                  <a:gd name="T19" fmla="*/ 107 h 191"/>
                  <a:gd name="T20" fmla="*/ 55 w 94"/>
                  <a:gd name="T21" fmla="*/ 97 h 191"/>
                  <a:gd name="T22" fmla="*/ 50 w 94"/>
                  <a:gd name="T23" fmla="*/ 87 h 191"/>
                  <a:gd name="T24" fmla="*/ 47 w 94"/>
                  <a:gd name="T25" fmla="*/ 77 h 191"/>
                  <a:gd name="T26" fmla="*/ 47 w 94"/>
                  <a:gd name="T27" fmla="*/ 67 h 191"/>
                  <a:gd name="T28" fmla="*/ 47 w 94"/>
                  <a:gd name="T29" fmla="*/ 57 h 191"/>
                  <a:gd name="T30" fmla="*/ 48 w 94"/>
                  <a:gd name="T31" fmla="*/ 48 h 191"/>
                  <a:gd name="T32" fmla="*/ 53 w 94"/>
                  <a:gd name="T33" fmla="*/ 35 h 191"/>
                  <a:gd name="T34" fmla="*/ 53 w 94"/>
                  <a:gd name="T35" fmla="*/ 35 h 191"/>
                  <a:gd name="T36" fmla="*/ 53 w 94"/>
                  <a:gd name="T37" fmla="*/ 30 h 191"/>
                  <a:gd name="T38" fmla="*/ 52 w 94"/>
                  <a:gd name="T39" fmla="*/ 25 h 191"/>
                  <a:gd name="T40" fmla="*/ 48 w 94"/>
                  <a:gd name="T41" fmla="*/ 18 h 191"/>
                  <a:gd name="T42" fmla="*/ 42 w 94"/>
                  <a:gd name="T43" fmla="*/ 13 h 191"/>
                  <a:gd name="T44" fmla="*/ 30 w 94"/>
                  <a:gd name="T45" fmla="*/ 3 h 191"/>
                  <a:gd name="T46" fmla="*/ 25 w 94"/>
                  <a:gd name="T47" fmla="*/ 0 h 191"/>
                  <a:gd name="T48" fmla="*/ 20 w 94"/>
                  <a:gd name="T49" fmla="*/ 0 h 191"/>
                  <a:gd name="T50" fmla="*/ 20 w 94"/>
                  <a:gd name="T51" fmla="*/ 0 h 191"/>
                  <a:gd name="T52" fmla="*/ 16 w 94"/>
                  <a:gd name="T53" fmla="*/ 0 h 191"/>
                  <a:gd name="T54" fmla="*/ 15 w 94"/>
                  <a:gd name="T55" fmla="*/ 3 h 191"/>
                  <a:gd name="T56" fmla="*/ 10 w 94"/>
                  <a:gd name="T57" fmla="*/ 10 h 191"/>
                  <a:gd name="T58" fmla="*/ 6 w 94"/>
                  <a:gd name="T59" fmla="*/ 20 h 191"/>
                  <a:gd name="T60" fmla="*/ 3 w 94"/>
                  <a:gd name="T61" fmla="*/ 33 h 191"/>
                  <a:gd name="T62" fmla="*/ 1 w 94"/>
                  <a:gd name="T63" fmla="*/ 50 h 191"/>
                  <a:gd name="T64" fmla="*/ 0 w 94"/>
                  <a:gd name="T65" fmla="*/ 65 h 191"/>
                  <a:gd name="T66" fmla="*/ 0 w 94"/>
                  <a:gd name="T67" fmla="*/ 82 h 191"/>
                  <a:gd name="T68" fmla="*/ 1 w 94"/>
                  <a:gd name="T69" fmla="*/ 99 h 191"/>
                  <a:gd name="T70" fmla="*/ 1 w 94"/>
                  <a:gd name="T71" fmla="*/ 99 h 191"/>
                  <a:gd name="T72" fmla="*/ 6 w 94"/>
                  <a:gd name="T73" fmla="*/ 124 h 191"/>
                  <a:gd name="T74" fmla="*/ 11 w 94"/>
                  <a:gd name="T75" fmla="*/ 139 h 191"/>
                  <a:gd name="T76" fmla="*/ 15 w 94"/>
                  <a:gd name="T77" fmla="*/ 144 h 191"/>
                  <a:gd name="T78" fmla="*/ 18 w 94"/>
                  <a:gd name="T79" fmla="*/ 147 h 191"/>
                  <a:gd name="T80" fmla="*/ 23 w 94"/>
                  <a:gd name="T81" fmla="*/ 149 h 191"/>
                  <a:gd name="T82" fmla="*/ 27 w 94"/>
                  <a:gd name="T83" fmla="*/ 151 h 191"/>
                  <a:gd name="T84" fmla="*/ 27 w 94"/>
                  <a:gd name="T85" fmla="*/ 151 h 191"/>
                  <a:gd name="T86" fmla="*/ 38 w 94"/>
                  <a:gd name="T87" fmla="*/ 149 h 191"/>
                  <a:gd name="T88" fmla="*/ 45 w 94"/>
                  <a:gd name="T89" fmla="*/ 147 h 191"/>
                  <a:gd name="T90" fmla="*/ 53 w 94"/>
                  <a:gd name="T91" fmla="*/ 149 h 191"/>
                  <a:gd name="T92" fmla="*/ 62 w 94"/>
                  <a:gd name="T93" fmla="*/ 152 h 191"/>
                  <a:gd name="T94" fmla="*/ 70 w 94"/>
                  <a:gd name="T95" fmla="*/ 159 h 191"/>
                  <a:gd name="T96" fmla="*/ 82 w 94"/>
                  <a:gd name="T97" fmla="*/ 172 h 191"/>
                  <a:gd name="T98" fmla="*/ 94 w 94"/>
                  <a:gd name="T99" fmla="*/ 191 h 191"/>
                  <a:gd name="T100" fmla="*/ 94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94" y="191"/>
                    </a:moveTo>
                    <a:lnTo>
                      <a:pt x="94" y="191"/>
                    </a:lnTo>
                    <a:lnTo>
                      <a:pt x="94" y="181"/>
                    </a:lnTo>
                    <a:lnTo>
                      <a:pt x="89" y="157"/>
                    </a:lnTo>
                    <a:lnTo>
                      <a:pt x="85" y="142"/>
                    </a:lnTo>
                    <a:lnTo>
                      <a:pt x="80" y="129"/>
                    </a:lnTo>
                    <a:lnTo>
                      <a:pt x="74" y="115"/>
                    </a:lnTo>
                    <a:lnTo>
                      <a:pt x="69" y="110"/>
                    </a:lnTo>
                    <a:lnTo>
                      <a:pt x="63" y="107"/>
                    </a:lnTo>
                    <a:lnTo>
                      <a:pt x="63" y="107"/>
                    </a:lnTo>
                    <a:lnTo>
                      <a:pt x="55" y="97"/>
                    </a:lnTo>
                    <a:lnTo>
                      <a:pt x="50" y="87"/>
                    </a:lnTo>
                    <a:lnTo>
                      <a:pt x="47" y="77"/>
                    </a:lnTo>
                    <a:lnTo>
                      <a:pt x="47" y="67"/>
                    </a:lnTo>
                    <a:lnTo>
                      <a:pt x="47" y="57"/>
                    </a:lnTo>
                    <a:lnTo>
                      <a:pt x="48" y="48"/>
                    </a:lnTo>
                    <a:lnTo>
                      <a:pt x="53" y="35"/>
                    </a:lnTo>
                    <a:lnTo>
                      <a:pt x="53" y="35"/>
                    </a:lnTo>
                    <a:lnTo>
                      <a:pt x="53" y="30"/>
                    </a:lnTo>
                    <a:lnTo>
                      <a:pt x="52" y="25"/>
                    </a:lnTo>
                    <a:lnTo>
                      <a:pt x="48" y="18"/>
                    </a:lnTo>
                    <a:lnTo>
                      <a:pt x="42" y="13"/>
                    </a:lnTo>
                    <a:lnTo>
                      <a:pt x="30" y="3"/>
                    </a:lnTo>
                    <a:lnTo>
                      <a:pt x="25" y="0"/>
                    </a:lnTo>
                    <a:lnTo>
                      <a:pt x="20" y="0"/>
                    </a:lnTo>
                    <a:lnTo>
                      <a:pt x="20" y="0"/>
                    </a:lnTo>
                    <a:lnTo>
                      <a:pt x="16" y="0"/>
                    </a:lnTo>
                    <a:lnTo>
                      <a:pt x="15" y="3"/>
                    </a:lnTo>
                    <a:lnTo>
                      <a:pt x="10" y="10"/>
                    </a:lnTo>
                    <a:lnTo>
                      <a:pt x="6" y="20"/>
                    </a:lnTo>
                    <a:lnTo>
                      <a:pt x="3" y="33"/>
                    </a:lnTo>
                    <a:lnTo>
                      <a:pt x="1" y="50"/>
                    </a:lnTo>
                    <a:lnTo>
                      <a:pt x="0" y="65"/>
                    </a:lnTo>
                    <a:lnTo>
                      <a:pt x="0" y="82"/>
                    </a:lnTo>
                    <a:lnTo>
                      <a:pt x="1" y="99"/>
                    </a:lnTo>
                    <a:lnTo>
                      <a:pt x="1" y="99"/>
                    </a:lnTo>
                    <a:lnTo>
                      <a:pt x="6" y="124"/>
                    </a:lnTo>
                    <a:lnTo>
                      <a:pt x="11" y="139"/>
                    </a:lnTo>
                    <a:lnTo>
                      <a:pt x="15" y="144"/>
                    </a:lnTo>
                    <a:lnTo>
                      <a:pt x="18" y="147"/>
                    </a:lnTo>
                    <a:lnTo>
                      <a:pt x="23" y="149"/>
                    </a:lnTo>
                    <a:lnTo>
                      <a:pt x="27" y="151"/>
                    </a:lnTo>
                    <a:lnTo>
                      <a:pt x="27" y="151"/>
                    </a:lnTo>
                    <a:lnTo>
                      <a:pt x="38" y="149"/>
                    </a:lnTo>
                    <a:lnTo>
                      <a:pt x="45" y="147"/>
                    </a:lnTo>
                    <a:lnTo>
                      <a:pt x="53" y="149"/>
                    </a:lnTo>
                    <a:lnTo>
                      <a:pt x="62" y="152"/>
                    </a:lnTo>
                    <a:lnTo>
                      <a:pt x="70" y="159"/>
                    </a:lnTo>
                    <a:lnTo>
                      <a:pt x="82" y="172"/>
                    </a:lnTo>
                    <a:lnTo>
                      <a:pt x="94" y="191"/>
                    </a:lnTo>
                    <a:lnTo>
                      <a:pt x="94"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3" name="Freeform 15"/>
              <p:cNvSpPr/>
              <p:nvPr>
                <p:custDataLst>
                  <p:tags r:id="rId23"/>
                </p:custDataLst>
              </p:nvPr>
            </p:nvSpPr>
            <p:spPr bwMode="auto">
              <a:xfrm>
                <a:off x="4535488" y="1885950"/>
                <a:ext cx="177800" cy="327025"/>
              </a:xfrm>
              <a:custGeom>
                <a:avLst/>
                <a:gdLst>
                  <a:gd name="T0" fmla="*/ 32 w 223"/>
                  <a:gd name="T1" fmla="*/ 77 h 413"/>
                  <a:gd name="T2" fmla="*/ 32 w 223"/>
                  <a:gd name="T3" fmla="*/ 77 h 413"/>
                  <a:gd name="T4" fmla="*/ 38 w 223"/>
                  <a:gd name="T5" fmla="*/ 71 h 413"/>
                  <a:gd name="T6" fmla="*/ 53 w 223"/>
                  <a:gd name="T7" fmla="*/ 54 h 413"/>
                  <a:gd name="T8" fmla="*/ 75 w 223"/>
                  <a:gd name="T9" fmla="*/ 34 h 413"/>
                  <a:gd name="T10" fmla="*/ 89 w 223"/>
                  <a:gd name="T11" fmla="*/ 24 h 413"/>
                  <a:gd name="T12" fmla="*/ 102 w 223"/>
                  <a:gd name="T13" fmla="*/ 15 h 413"/>
                  <a:gd name="T14" fmla="*/ 117 w 223"/>
                  <a:gd name="T15" fmla="*/ 7 h 413"/>
                  <a:gd name="T16" fmla="*/ 132 w 223"/>
                  <a:gd name="T17" fmla="*/ 2 h 413"/>
                  <a:gd name="T18" fmla="*/ 146 w 223"/>
                  <a:gd name="T19" fmla="*/ 0 h 413"/>
                  <a:gd name="T20" fmla="*/ 154 w 223"/>
                  <a:gd name="T21" fmla="*/ 2 h 413"/>
                  <a:gd name="T22" fmla="*/ 161 w 223"/>
                  <a:gd name="T23" fmla="*/ 2 h 413"/>
                  <a:gd name="T24" fmla="*/ 167 w 223"/>
                  <a:gd name="T25" fmla="*/ 5 h 413"/>
                  <a:gd name="T26" fmla="*/ 176 w 223"/>
                  <a:gd name="T27" fmla="*/ 9 h 413"/>
                  <a:gd name="T28" fmla="*/ 183 w 223"/>
                  <a:gd name="T29" fmla="*/ 14 h 413"/>
                  <a:gd name="T30" fmla="*/ 188 w 223"/>
                  <a:gd name="T31" fmla="*/ 20 h 413"/>
                  <a:gd name="T32" fmla="*/ 194 w 223"/>
                  <a:gd name="T33" fmla="*/ 29 h 413"/>
                  <a:gd name="T34" fmla="*/ 201 w 223"/>
                  <a:gd name="T35" fmla="*/ 39 h 413"/>
                  <a:gd name="T36" fmla="*/ 206 w 223"/>
                  <a:gd name="T37" fmla="*/ 50 h 413"/>
                  <a:gd name="T38" fmla="*/ 211 w 223"/>
                  <a:gd name="T39" fmla="*/ 62 h 413"/>
                  <a:gd name="T40" fmla="*/ 211 w 223"/>
                  <a:gd name="T41" fmla="*/ 62 h 413"/>
                  <a:gd name="T42" fmla="*/ 216 w 223"/>
                  <a:gd name="T43" fmla="*/ 79 h 413"/>
                  <a:gd name="T44" fmla="*/ 220 w 223"/>
                  <a:gd name="T45" fmla="*/ 96 h 413"/>
                  <a:gd name="T46" fmla="*/ 221 w 223"/>
                  <a:gd name="T47" fmla="*/ 113 h 413"/>
                  <a:gd name="T48" fmla="*/ 223 w 223"/>
                  <a:gd name="T49" fmla="*/ 129 h 413"/>
                  <a:gd name="T50" fmla="*/ 223 w 223"/>
                  <a:gd name="T51" fmla="*/ 148 h 413"/>
                  <a:gd name="T52" fmla="*/ 221 w 223"/>
                  <a:gd name="T53" fmla="*/ 166 h 413"/>
                  <a:gd name="T54" fmla="*/ 216 w 223"/>
                  <a:gd name="T55" fmla="*/ 205 h 413"/>
                  <a:gd name="T56" fmla="*/ 208 w 223"/>
                  <a:gd name="T57" fmla="*/ 242 h 413"/>
                  <a:gd name="T58" fmla="*/ 198 w 223"/>
                  <a:gd name="T59" fmla="*/ 277 h 413"/>
                  <a:gd name="T60" fmla="*/ 183 w 223"/>
                  <a:gd name="T61" fmla="*/ 311 h 413"/>
                  <a:gd name="T62" fmla="*/ 166 w 223"/>
                  <a:gd name="T63" fmla="*/ 341 h 413"/>
                  <a:gd name="T64" fmla="*/ 157 w 223"/>
                  <a:gd name="T65" fmla="*/ 354 h 413"/>
                  <a:gd name="T66" fmla="*/ 147 w 223"/>
                  <a:gd name="T67" fmla="*/ 368 h 413"/>
                  <a:gd name="T68" fmla="*/ 137 w 223"/>
                  <a:gd name="T69" fmla="*/ 378 h 413"/>
                  <a:gd name="T70" fmla="*/ 127 w 223"/>
                  <a:gd name="T71" fmla="*/ 388 h 413"/>
                  <a:gd name="T72" fmla="*/ 117 w 223"/>
                  <a:gd name="T73" fmla="*/ 396 h 413"/>
                  <a:gd name="T74" fmla="*/ 107 w 223"/>
                  <a:gd name="T75" fmla="*/ 403 h 413"/>
                  <a:gd name="T76" fmla="*/ 95 w 223"/>
                  <a:gd name="T77" fmla="*/ 408 h 413"/>
                  <a:gd name="T78" fmla="*/ 85 w 223"/>
                  <a:gd name="T79" fmla="*/ 411 h 413"/>
                  <a:gd name="T80" fmla="*/ 74 w 223"/>
                  <a:gd name="T81" fmla="*/ 413 h 413"/>
                  <a:gd name="T82" fmla="*/ 63 w 223"/>
                  <a:gd name="T83" fmla="*/ 411 h 413"/>
                  <a:gd name="T84" fmla="*/ 52 w 223"/>
                  <a:gd name="T85" fmla="*/ 408 h 413"/>
                  <a:gd name="T86" fmla="*/ 42 w 223"/>
                  <a:gd name="T87" fmla="*/ 403 h 413"/>
                  <a:gd name="T88" fmla="*/ 32 w 223"/>
                  <a:gd name="T89" fmla="*/ 394 h 413"/>
                  <a:gd name="T90" fmla="*/ 20 w 223"/>
                  <a:gd name="T91" fmla="*/ 383 h 413"/>
                  <a:gd name="T92" fmla="*/ 10 w 223"/>
                  <a:gd name="T93" fmla="*/ 369 h 413"/>
                  <a:gd name="T94" fmla="*/ 0 w 223"/>
                  <a:gd name="T95" fmla="*/ 352 h 413"/>
                  <a:gd name="T96" fmla="*/ 0 w 223"/>
                  <a:gd name="T97" fmla="*/ 352 h 413"/>
                  <a:gd name="T98" fmla="*/ 6 w 223"/>
                  <a:gd name="T99" fmla="*/ 332 h 413"/>
                  <a:gd name="T100" fmla="*/ 11 w 223"/>
                  <a:gd name="T101" fmla="*/ 307 h 413"/>
                  <a:gd name="T102" fmla="*/ 18 w 223"/>
                  <a:gd name="T103" fmla="*/ 274 h 413"/>
                  <a:gd name="T104" fmla="*/ 25 w 223"/>
                  <a:gd name="T105" fmla="*/ 233 h 413"/>
                  <a:gd name="T106" fmla="*/ 30 w 223"/>
                  <a:gd name="T107" fmla="*/ 186 h 413"/>
                  <a:gd name="T108" fmla="*/ 33 w 223"/>
                  <a:gd name="T109" fmla="*/ 134 h 413"/>
                  <a:gd name="T110" fmla="*/ 32 w 223"/>
                  <a:gd name="T111" fmla="*/ 77 h 413"/>
                  <a:gd name="T112" fmla="*/ 32 w 223"/>
                  <a:gd name="T113" fmla="*/ 7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 h="413">
                    <a:moveTo>
                      <a:pt x="32" y="77"/>
                    </a:moveTo>
                    <a:lnTo>
                      <a:pt x="32" y="77"/>
                    </a:lnTo>
                    <a:lnTo>
                      <a:pt x="38" y="71"/>
                    </a:lnTo>
                    <a:lnTo>
                      <a:pt x="53" y="54"/>
                    </a:lnTo>
                    <a:lnTo>
                      <a:pt x="75" y="34"/>
                    </a:lnTo>
                    <a:lnTo>
                      <a:pt x="89" y="24"/>
                    </a:lnTo>
                    <a:lnTo>
                      <a:pt x="102" y="15"/>
                    </a:lnTo>
                    <a:lnTo>
                      <a:pt x="117" y="7"/>
                    </a:lnTo>
                    <a:lnTo>
                      <a:pt x="132" y="2"/>
                    </a:lnTo>
                    <a:lnTo>
                      <a:pt x="146" y="0"/>
                    </a:lnTo>
                    <a:lnTo>
                      <a:pt x="154" y="2"/>
                    </a:lnTo>
                    <a:lnTo>
                      <a:pt x="161" y="2"/>
                    </a:lnTo>
                    <a:lnTo>
                      <a:pt x="167" y="5"/>
                    </a:lnTo>
                    <a:lnTo>
                      <a:pt x="176" y="9"/>
                    </a:lnTo>
                    <a:lnTo>
                      <a:pt x="183" y="14"/>
                    </a:lnTo>
                    <a:lnTo>
                      <a:pt x="188" y="20"/>
                    </a:lnTo>
                    <a:lnTo>
                      <a:pt x="194" y="29"/>
                    </a:lnTo>
                    <a:lnTo>
                      <a:pt x="201" y="39"/>
                    </a:lnTo>
                    <a:lnTo>
                      <a:pt x="206" y="50"/>
                    </a:lnTo>
                    <a:lnTo>
                      <a:pt x="211" y="62"/>
                    </a:lnTo>
                    <a:lnTo>
                      <a:pt x="211" y="62"/>
                    </a:lnTo>
                    <a:lnTo>
                      <a:pt x="216" y="79"/>
                    </a:lnTo>
                    <a:lnTo>
                      <a:pt x="220" y="96"/>
                    </a:lnTo>
                    <a:lnTo>
                      <a:pt x="221" y="113"/>
                    </a:lnTo>
                    <a:lnTo>
                      <a:pt x="223" y="129"/>
                    </a:lnTo>
                    <a:lnTo>
                      <a:pt x="223" y="148"/>
                    </a:lnTo>
                    <a:lnTo>
                      <a:pt x="221" y="166"/>
                    </a:lnTo>
                    <a:lnTo>
                      <a:pt x="216" y="205"/>
                    </a:lnTo>
                    <a:lnTo>
                      <a:pt x="208" y="242"/>
                    </a:lnTo>
                    <a:lnTo>
                      <a:pt x="198" y="277"/>
                    </a:lnTo>
                    <a:lnTo>
                      <a:pt x="183" y="311"/>
                    </a:lnTo>
                    <a:lnTo>
                      <a:pt x="166" y="341"/>
                    </a:lnTo>
                    <a:lnTo>
                      <a:pt x="157" y="354"/>
                    </a:lnTo>
                    <a:lnTo>
                      <a:pt x="147" y="368"/>
                    </a:lnTo>
                    <a:lnTo>
                      <a:pt x="137" y="378"/>
                    </a:lnTo>
                    <a:lnTo>
                      <a:pt x="127" y="388"/>
                    </a:lnTo>
                    <a:lnTo>
                      <a:pt x="117" y="396"/>
                    </a:lnTo>
                    <a:lnTo>
                      <a:pt x="107" y="403"/>
                    </a:lnTo>
                    <a:lnTo>
                      <a:pt x="95" y="408"/>
                    </a:lnTo>
                    <a:lnTo>
                      <a:pt x="85" y="411"/>
                    </a:lnTo>
                    <a:lnTo>
                      <a:pt x="74" y="413"/>
                    </a:lnTo>
                    <a:lnTo>
                      <a:pt x="63" y="411"/>
                    </a:lnTo>
                    <a:lnTo>
                      <a:pt x="52" y="408"/>
                    </a:lnTo>
                    <a:lnTo>
                      <a:pt x="42" y="403"/>
                    </a:lnTo>
                    <a:lnTo>
                      <a:pt x="32" y="394"/>
                    </a:lnTo>
                    <a:lnTo>
                      <a:pt x="20" y="383"/>
                    </a:lnTo>
                    <a:lnTo>
                      <a:pt x="10" y="369"/>
                    </a:lnTo>
                    <a:lnTo>
                      <a:pt x="0" y="352"/>
                    </a:lnTo>
                    <a:lnTo>
                      <a:pt x="0" y="352"/>
                    </a:lnTo>
                    <a:lnTo>
                      <a:pt x="6" y="332"/>
                    </a:lnTo>
                    <a:lnTo>
                      <a:pt x="11" y="307"/>
                    </a:lnTo>
                    <a:lnTo>
                      <a:pt x="18" y="274"/>
                    </a:lnTo>
                    <a:lnTo>
                      <a:pt x="25" y="233"/>
                    </a:lnTo>
                    <a:lnTo>
                      <a:pt x="30" y="186"/>
                    </a:lnTo>
                    <a:lnTo>
                      <a:pt x="33" y="134"/>
                    </a:lnTo>
                    <a:lnTo>
                      <a:pt x="32" y="77"/>
                    </a:lnTo>
                    <a:lnTo>
                      <a:pt x="32" y="7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4" name="Freeform 16"/>
              <p:cNvSpPr/>
              <p:nvPr>
                <p:custDataLst>
                  <p:tags r:id="rId24"/>
                </p:custDataLst>
              </p:nvPr>
            </p:nvSpPr>
            <p:spPr bwMode="auto">
              <a:xfrm>
                <a:off x="4592638" y="1976438"/>
                <a:ext cx="74613" cy="150813"/>
              </a:xfrm>
              <a:custGeom>
                <a:avLst/>
                <a:gdLst>
                  <a:gd name="T0" fmla="*/ 0 w 94"/>
                  <a:gd name="T1" fmla="*/ 191 h 191"/>
                  <a:gd name="T2" fmla="*/ 0 w 94"/>
                  <a:gd name="T3" fmla="*/ 191 h 191"/>
                  <a:gd name="T4" fmla="*/ 0 w 94"/>
                  <a:gd name="T5" fmla="*/ 181 h 191"/>
                  <a:gd name="T6" fmla="*/ 4 w 94"/>
                  <a:gd name="T7" fmla="*/ 158 h 191"/>
                  <a:gd name="T8" fmla="*/ 9 w 94"/>
                  <a:gd name="T9" fmla="*/ 143 h 191"/>
                  <a:gd name="T10" fmla="*/ 14 w 94"/>
                  <a:gd name="T11" fmla="*/ 129 h 191"/>
                  <a:gd name="T12" fmla="*/ 20 w 94"/>
                  <a:gd name="T13" fmla="*/ 116 h 191"/>
                  <a:gd name="T14" fmla="*/ 25 w 94"/>
                  <a:gd name="T15" fmla="*/ 111 h 191"/>
                  <a:gd name="T16" fmla="*/ 30 w 94"/>
                  <a:gd name="T17" fmla="*/ 106 h 191"/>
                  <a:gd name="T18" fmla="*/ 30 w 94"/>
                  <a:gd name="T19" fmla="*/ 106 h 191"/>
                  <a:gd name="T20" fmla="*/ 39 w 94"/>
                  <a:gd name="T21" fmla="*/ 98 h 191"/>
                  <a:gd name="T22" fmla="*/ 44 w 94"/>
                  <a:gd name="T23" fmla="*/ 87 h 191"/>
                  <a:gd name="T24" fmla="*/ 47 w 94"/>
                  <a:gd name="T25" fmla="*/ 77 h 191"/>
                  <a:gd name="T26" fmla="*/ 47 w 94"/>
                  <a:gd name="T27" fmla="*/ 67 h 191"/>
                  <a:gd name="T28" fmla="*/ 47 w 94"/>
                  <a:gd name="T29" fmla="*/ 57 h 191"/>
                  <a:gd name="T30" fmla="*/ 45 w 94"/>
                  <a:gd name="T31" fmla="*/ 49 h 191"/>
                  <a:gd name="T32" fmla="*/ 40 w 94"/>
                  <a:gd name="T33" fmla="*/ 35 h 191"/>
                  <a:gd name="T34" fmla="*/ 40 w 94"/>
                  <a:gd name="T35" fmla="*/ 35 h 191"/>
                  <a:gd name="T36" fmla="*/ 40 w 94"/>
                  <a:gd name="T37" fmla="*/ 30 h 191"/>
                  <a:gd name="T38" fmla="*/ 42 w 94"/>
                  <a:gd name="T39" fmla="*/ 25 h 191"/>
                  <a:gd name="T40" fmla="*/ 47 w 94"/>
                  <a:gd name="T41" fmla="*/ 19 h 191"/>
                  <a:gd name="T42" fmla="*/ 52 w 94"/>
                  <a:gd name="T43" fmla="*/ 14 h 191"/>
                  <a:gd name="T44" fmla="*/ 64 w 94"/>
                  <a:gd name="T45" fmla="*/ 4 h 191"/>
                  <a:gd name="T46" fmla="*/ 69 w 94"/>
                  <a:gd name="T47" fmla="*/ 0 h 191"/>
                  <a:gd name="T48" fmla="*/ 76 w 94"/>
                  <a:gd name="T49" fmla="*/ 0 h 191"/>
                  <a:gd name="T50" fmla="*/ 76 w 94"/>
                  <a:gd name="T51" fmla="*/ 0 h 191"/>
                  <a:gd name="T52" fmla="*/ 77 w 94"/>
                  <a:gd name="T53" fmla="*/ 0 h 191"/>
                  <a:gd name="T54" fmla="*/ 79 w 94"/>
                  <a:gd name="T55" fmla="*/ 4 h 191"/>
                  <a:gd name="T56" fmla="*/ 84 w 94"/>
                  <a:gd name="T57" fmla="*/ 10 h 191"/>
                  <a:gd name="T58" fmla="*/ 87 w 94"/>
                  <a:gd name="T59" fmla="*/ 20 h 191"/>
                  <a:gd name="T60" fmla="*/ 91 w 94"/>
                  <a:gd name="T61" fmla="*/ 34 h 191"/>
                  <a:gd name="T62" fmla="*/ 92 w 94"/>
                  <a:gd name="T63" fmla="*/ 51 h 191"/>
                  <a:gd name="T64" fmla="*/ 94 w 94"/>
                  <a:gd name="T65" fmla="*/ 66 h 191"/>
                  <a:gd name="T66" fmla="*/ 94 w 94"/>
                  <a:gd name="T67" fmla="*/ 82 h 191"/>
                  <a:gd name="T68" fmla="*/ 92 w 94"/>
                  <a:gd name="T69" fmla="*/ 99 h 191"/>
                  <a:gd name="T70" fmla="*/ 92 w 94"/>
                  <a:gd name="T71" fmla="*/ 99 h 191"/>
                  <a:gd name="T72" fmla="*/ 87 w 94"/>
                  <a:gd name="T73" fmla="*/ 124 h 191"/>
                  <a:gd name="T74" fmla="*/ 81 w 94"/>
                  <a:gd name="T75" fmla="*/ 139 h 191"/>
                  <a:gd name="T76" fmla="*/ 79 w 94"/>
                  <a:gd name="T77" fmla="*/ 145 h 191"/>
                  <a:gd name="T78" fmla="*/ 76 w 94"/>
                  <a:gd name="T79" fmla="*/ 148 h 191"/>
                  <a:gd name="T80" fmla="*/ 71 w 94"/>
                  <a:gd name="T81" fmla="*/ 150 h 191"/>
                  <a:gd name="T82" fmla="*/ 67 w 94"/>
                  <a:gd name="T83" fmla="*/ 151 h 191"/>
                  <a:gd name="T84" fmla="*/ 67 w 94"/>
                  <a:gd name="T85" fmla="*/ 151 h 191"/>
                  <a:gd name="T86" fmla="*/ 56 w 94"/>
                  <a:gd name="T87" fmla="*/ 150 h 191"/>
                  <a:gd name="T88" fmla="*/ 49 w 94"/>
                  <a:gd name="T89" fmla="*/ 148 h 191"/>
                  <a:gd name="T90" fmla="*/ 40 w 94"/>
                  <a:gd name="T91" fmla="*/ 150 h 191"/>
                  <a:gd name="T92" fmla="*/ 32 w 94"/>
                  <a:gd name="T93" fmla="*/ 153 h 191"/>
                  <a:gd name="T94" fmla="*/ 22 w 94"/>
                  <a:gd name="T95" fmla="*/ 160 h 191"/>
                  <a:gd name="T96" fmla="*/ 12 w 94"/>
                  <a:gd name="T97" fmla="*/ 173 h 191"/>
                  <a:gd name="T98" fmla="*/ 0 w 94"/>
                  <a:gd name="T99" fmla="*/ 191 h 191"/>
                  <a:gd name="T100" fmla="*/ 0 w 94"/>
                  <a:gd name="T10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91">
                    <a:moveTo>
                      <a:pt x="0" y="191"/>
                    </a:moveTo>
                    <a:lnTo>
                      <a:pt x="0" y="191"/>
                    </a:lnTo>
                    <a:lnTo>
                      <a:pt x="0" y="181"/>
                    </a:lnTo>
                    <a:lnTo>
                      <a:pt x="4" y="158"/>
                    </a:lnTo>
                    <a:lnTo>
                      <a:pt x="9" y="143"/>
                    </a:lnTo>
                    <a:lnTo>
                      <a:pt x="14" y="129"/>
                    </a:lnTo>
                    <a:lnTo>
                      <a:pt x="20" y="116"/>
                    </a:lnTo>
                    <a:lnTo>
                      <a:pt x="25" y="111"/>
                    </a:lnTo>
                    <a:lnTo>
                      <a:pt x="30" y="106"/>
                    </a:lnTo>
                    <a:lnTo>
                      <a:pt x="30" y="106"/>
                    </a:lnTo>
                    <a:lnTo>
                      <a:pt x="39" y="98"/>
                    </a:lnTo>
                    <a:lnTo>
                      <a:pt x="44" y="87"/>
                    </a:lnTo>
                    <a:lnTo>
                      <a:pt x="47" y="77"/>
                    </a:lnTo>
                    <a:lnTo>
                      <a:pt x="47" y="67"/>
                    </a:lnTo>
                    <a:lnTo>
                      <a:pt x="47" y="57"/>
                    </a:lnTo>
                    <a:lnTo>
                      <a:pt x="45" y="49"/>
                    </a:lnTo>
                    <a:lnTo>
                      <a:pt x="40" y="35"/>
                    </a:lnTo>
                    <a:lnTo>
                      <a:pt x="40" y="35"/>
                    </a:lnTo>
                    <a:lnTo>
                      <a:pt x="40" y="30"/>
                    </a:lnTo>
                    <a:lnTo>
                      <a:pt x="42" y="25"/>
                    </a:lnTo>
                    <a:lnTo>
                      <a:pt x="47" y="19"/>
                    </a:lnTo>
                    <a:lnTo>
                      <a:pt x="52" y="14"/>
                    </a:lnTo>
                    <a:lnTo>
                      <a:pt x="64" y="4"/>
                    </a:lnTo>
                    <a:lnTo>
                      <a:pt x="69" y="0"/>
                    </a:lnTo>
                    <a:lnTo>
                      <a:pt x="76" y="0"/>
                    </a:lnTo>
                    <a:lnTo>
                      <a:pt x="76" y="0"/>
                    </a:lnTo>
                    <a:lnTo>
                      <a:pt x="77" y="0"/>
                    </a:lnTo>
                    <a:lnTo>
                      <a:pt x="79" y="4"/>
                    </a:lnTo>
                    <a:lnTo>
                      <a:pt x="84" y="10"/>
                    </a:lnTo>
                    <a:lnTo>
                      <a:pt x="87" y="20"/>
                    </a:lnTo>
                    <a:lnTo>
                      <a:pt x="91" y="34"/>
                    </a:lnTo>
                    <a:lnTo>
                      <a:pt x="92" y="51"/>
                    </a:lnTo>
                    <a:lnTo>
                      <a:pt x="94" y="66"/>
                    </a:lnTo>
                    <a:lnTo>
                      <a:pt x="94" y="82"/>
                    </a:lnTo>
                    <a:lnTo>
                      <a:pt x="92" y="99"/>
                    </a:lnTo>
                    <a:lnTo>
                      <a:pt x="92" y="99"/>
                    </a:lnTo>
                    <a:lnTo>
                      <a:pt x="87" y="124"/>
                    </a:lnTo>
                    <a:lnTo>
                      <a:pt x="81" y="139"/>
                    </a:lnTo>
                    <a:lnTo>
                      <a:pt x="79" y="145"/>
                    </a:lnTo>
                    <a:lnTo>
                      <a:pt x="76" y="148"/>
                    </a:lnTo>
                    <a:lnTo>
                      <a:pt x="71" y="150"/>
                    </a:lnTo>
                    <a:lnTo>
                      <a:pt x="67" y="151"/>
                    </a:lnTo>
                    <a:lnTo>
                      <a:pt x="67" y="151"/>
                    </a:lnTo>
                    <a:lnTo>
                      <a:pt x="56" y="150"/>
                    </a:lnTo>
                    <a:lnTo>
                      <a:pt x="49" y="148"/>
                    </a:lnTo>
                    <a:lnTo>
                      <a:pt x="40" y="150"/>
                    </a:lnTo>
                    <a:lnTo>
                      <a:pt x="32" y="153"/>
                    </a:lnTo>
                    <a:lnTo>
                      <a:pt x="22" y="160"/>
                    </a:lnTo>
                    <a:lnTo>
                      <a:pt x="12" y="173"/>
                    </a:lnTo>
                    <a:lnTo>
                      <a:pt x="0" y="191"/>
                    </a:lnTo>
                    <a:lnTo>
                      <a:pt x="0" y="1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5" name="Freeform 17"/>
              <p:cNvSpPr/>
              <p:nvPr>
                <p:custDataLst>
                  <p:tags r:id="rId25"/>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6" name="Freeform 18"/>
              <p:cNvSpPr/>
              <p:nvPr>
                <p:custDataLst>
                  <p:tags r:id="rId26"/>
                </p:custDataLst>
              </p:nvPr>
            </p:nvSpPr>
            <p:spPr bwMode="auto">
              <a:xfrm>
                <a:off x="3533775" y="1217613"/>
                <a:ext cx="1052513" cy="1449388"/>
              </a:xfrm>
              <a:custGeom>
                <a:avLst/>
                <a:gdLst>
                  <a:gd name="T0" fmla="*/ 1327 w 1327"/>
                  <a:gd name="T1" fmla="*/ 1067 h 1827"/>
                  <a:gd name="T2" fmla="*/ 1319 w 1327"/>
                  <a:gd name="T3" fmla="*/ 1141 h 1827"/>
                  <a:gd name="T4" fmla="*/ 1294 w 1327"/>
                  <a:gd name="T5" fmla="*/ 1246 h 1827"/>
                  <a:gd name="T6" fmla="*/ 1264 w 1327"/>
                  <a:gd name="T7" fmla="*/ 1339 h 1827"/>
                  <a:gd name="T8" fmla="*/ 1237 w 1327"/>
                  <a:gd name="T9" fmla="*/ 1404 h 1827"/>
                  <a:gd name="T10" fmla="*/ 1203 w 1327"/>
                  <a:gd name="T11" fmla="*/ 1470 h 1827"/>
                  <a:gd name="T12" fmla="*/ 1166 w 1327"/>
                  <a:gd name="T13" fmla="*/ 1533 h 1827"/>
                  <a:gd name="T14" fmla="*/ 1121 w 1327"/>
                  <a:gd name="T15" fmla="*/ 1595 h 1827"/>
                  <a:gd name="T16" fmla="*/ 1071 w 1327"/>
                  <a:gd name="T17" fmla="*/ 1652 h 1827"/>
                  <a:gd name="T18" fmla="*/ 1014 w 1327"/>
                  <a:gd name="T19" fmla="*/ 1704 h 1827"/>
                  <a:gd name="T20" fmla="*/ 948 w 1327"/>
                  <a:gd name="T21" fmla="*/ 1750 h 1827"/>
                  <a:gd name="T22" fmla="*/ 878 w 1327"/>
                  <a:gd name="T23" fmla="*/ 1787 h 1827"/>
                  <a:gd name="T24" fmla="*/ 799 w 1327"/>
                  <a:gd name="T25" fmla="*/ 1812 h 1827"/>
                  <a:gd name="T26" fmla="*/ 713 w 1327"/>
                  <a:gd name="T27" fmla="*/ 1825 h 1827"/>
                  <a:gd name="T28" fmla="*/ 666 w 1327"/>
                  <a:gd name="T29" fmla="*/ 1827 h 1827"/>
                  <a:gd name="T30" fmla="*/ 576 w 1327"/>
                  <a:gd name="T31" fmla="*/ 1820 h 1827"/>
                  <a:gd name="T32" fmla="*/ 493 w 1327"/>
                  <a:gd name="T33" fmla="*/ 1800 h 1827"/>
                  <a:gd name="T34" fmla="*/ 418 w 1327"/>
                  <a:gd name="T35" fmla="*/ 1768 h 1827"/>
                  <a:gd name="T36" fmla="*/ 349 w 1327"/>
                  <a:gd name="T37" fmla="*/ 1728 h 1827"/>
                  <a:gd name="T38" fmla="*/ 289 w 1327"/>
                  <a:gd name="T39" fmla="*/ 1679 h 1827"/>
                  <a:gd name="T40" fmla="*/ 233 w 1327"/>
                  <a:gd name="T41" fmla="*/ 1624 h 1827"/>
                  <a:gd name="T42" fmla="*/ 186 w 1327"/>
                  <a:gd name="T43" fmla="*/ 1564 h 1827"/>
                  <a:gd name="T44" fmla="*/ 144 w 1327"/>
                  <a:gd name="T45" fmla="*/ 1500 h 1827"/>
                  <a:gd name="T46" fmla="*/ 107 w 1327"/>
                  <a:gd name="T47" fmla="*/ 1436 h 1827"/>
                  <a:gd name="T48" fmla="*/ 77 w 1327"/>
                  <a:gd name="T49" fmla="*/ 1371 h 1827"/>
                  <a:gd name="T50" fmla="*/ 52 w 1327"/>
                  <a:gd name="T51" fmla="*/ 1307 h 1827"/>
                  <a:gd name="T52" fmla="*/ 19 w 1327"/>
                  <a:gd name="T53" fmla="*/ 1189 h 1827"/>
                  <a:gd name="T54" fmla="*/ 2 w 1327"/>
                  <a:gd name="T55" fmla="*/ 1097 h 1827"/>
                  <a:gd name="T56" fmla="*/ 0 w 1327"/>
                  <a:gd name="T57" fmla="*/ 1065 h 1827"/>
                  <a:gd name="T58" fmla="*/ 3 w 1327"/>
                  <a:gd name="T59" fmla="*/ 810 h 1827"/>
                  <a:gd name="T60" fmla="*/ 15 w 1327"/>
                  <a:gd name="T61" fmla="*/ 643 h 1827"/>
                  <a:gd name="T62" fmla="*/ 25 w 1327"/>
                  <a:gd name="T63" fmla="*/ 560 h 1827"/>
                  <a:gd name="T64" fmla="*/ 40 w 1327"/>
                  <a:gd name="T65" fmla="*/ 481 h 1827"/>
                  <a:gd name="T66" fmla="*/ 60 w 1327"/>
                  <a:gd name="T67" fmla="*/ 406 h 1827"/>
                  <a:gd name="T68" fmla="*/ 76 w 1327"/>
                  <a:gd name="T69" fmla="*/ 362 h 1827"/>
                  <a:gd name="T70" fmla="*/ 112 w 1327"/>
                  <a:gd name="T71" fmla="*/ 282 h 1827"/>
                  <a:gd name="T72" fmla="*/ 159 w 1327"/>
                  <a:gd name="T73" fmla="*/ 208 h 1827"/>
                  <a:gd name="T74" fmla="*/ 203 w 1327"/>
                  <a:gd name="T75" fmla="*/ 158 h 1827"/>
                  <a:gd name="T76" fmla="*/ 237 w 1327"/>
                  <a:gd name="T77" fmla="*/ 129 h 1827"/>
                  <a:gd name="T78" fmla="*/ 272 w 1327"/>
                  <a:gd name="T79" fmla="*/ 102 h 1827"/>
                  <a:gd name="T80" fmla="*/ 312 w 1327"/>
                  <a:gd name="T81" fmla="*/ 77 h 1827"/>
                  <a:gd name="T82" fmla="*/ 354 w 1327"/>
                  <a:gd name="T83" fmla="*/ 55 h 1827"/>
                  <a:gd name="T84" fmla="*/ 401 w 1327"/>
                  <a:gd name="T85" fmla="*/ 39 h 1827"/>
                  <a:gd name="T86" fmla="*/ 453 w 1327"/>
                  <a:gd name="T87" fmla="*/ 24 h 1827"/>
                  <a:gd name="T88" fmla="*/ 507 w 1327"/>
                  <a:gd name="T89" fmla="*/ 12 h 1827"/>
                  <a:gd name="T90" fmla="*/ 567 w 1327"/>
                  <a:gd name="T91" fmla="*/ 5 h 1827"/>
                  <a:gd name="T92" fmla="*/ 631 w 1327"/>
                  <a:gd name="T93" fmla="*/ 0 h 1827"/>
                  <a:gd name="T94" fmla="*/ 665 w 1327"/>
                  <a:gd name="T95" fmla="*/ 0 h 1827"/>
                  <a:gd name="T96" fmla="*/ 782 w 1327"/>
                  <a:gd name="T97" fmla="*/ 7 h 1827"/>
                  <a:gd name="T98" fmla="*/ 886 w 1327"/>
                  <a:gd name="T99" fmla="*/ 27 h 1827"/>
                  <a:gd name="T100" fmla="*/ 975 w 1327"/>
                  <a:gd name="T101" fmla="*/ 57 h 1827"/>
                  <a:gd name="T102" fmla="*/ 1051 w 1327"/>
                  <a:gd name="T103" fmla="*/ 99 h 1827"/>
                  <a:gd name="T104" fmla="*/ 1116 w 1327"/>
                  <a:gd name="T105" fmla="*/ 149 h 1827"/>
                  <a:gd name="T106" fmla="*/ 1168 w 1327"/>
                  <a:gd name="T107" fmla="*/ 210 h 1827"/>
                  <a:gd name="T108" fmla="*/ 1213 w 1327"/>
                  <a:gd name="T109" fmla="*/ 277 h 1827"/>
                  <a:gd name="T110" fmla="*/ 1247 w 1327"/>
                  <a:gd name="T111" fmla="*/ 351 h 1827"/>
                  <a:gd name="T112" fmla="*/ 1274 w 1327"/>
                  <a:gd name="T113" fmla="*/ 431 h 1827"/>
                  <a:gd name="T114" fmla="*/ 1294 w 1327"/>
                  <a:gd name="T115" fmla="*/ 515 h 1827"/>
                  <a:gd name="T116" fmla="*/ 1309 w 1327"/>
                  <a:gd name="T117" fmla="*/ 604 h 1827"/>
                  <a:gd name="T118" fmla="*/ 1317 w 1327"/>
                  <a:gd name="T119" fmla="*/ 695 h 1827"/>
                  <a:gd name="T120" fmla="*/ 1326 w 1327"/>
                  <a:gd name="T121" fmla="*/ 881 h 1827"/>
                  <a:gd name="T122" fmla="*/ 1327 w 1327"/>
                  <a:gd name="T123" fmla="*/ 1067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7" h="1827">
                    <a:moveTo>
                      <a:pt x="1327" y="1067"/>
                    </a:moveTo>
                    <a:lnTo>
                      <a:pt x="1327" y="1067"/>
                    </a:lnTo>
                    <a:lnTo>
                      <a:pt x="1326" y="1099"/>
                    </a:lnTo>
                    <a:lnTo>
                      <a:pt x="1319" y="1141"/>
                    </a:lnTo>
                    <a:lnTo>
                      <a:pt x="1309" y="1191"/>
                    </a:lnTo>
                    <a:lnTo>
                      <a:pt x="1294" y="1246"/>
                    </a:lnTo>
                    <a:lnTo>
                      <a:pt x="1275" y="1307"/>
                    </a:lnTo>
                    <a:lnTo>
                      <a:pt x="1264" y="1339"/>
                    </a:lnTo>
                    <a:lnTo>
                      <a:pt x="1250" y="1371"/>
                    </a:lnTo>
                    <a:lnTo>
                      <a:pt x="1237" y="1404"/>
                    </a:lnTo>
                    <a:lnTo>
                      <a:pt x="1220" y="1436"/>
                    </a:lnTo>
                    <a:lnTo>
                      <a:pt x="1203" y="1470"/>
                    </a:lnTo>
                    <a:lnTo>
                      <a:pt x="1185" y="1501"/>
                    </a:lnTo>
                    <a:lnTo>
                      <a:pt x="1166" y="1533"/>
                    </a:lnTo>
                    <a:lnTo>
                      <a:pt x="1145" y="1565"/>
                    </a:lnTo>
                    <a:lnTo>
                      <a:pt x="1121" y="1595"/>
                    </a:lnTo>
                    <a:lnTo>
                      <a:pt x="1096" y="1626"/>
                    </a:lnTo>
                    <a:lnTo>
                      <a:pt x="1071" y="1652"/>
                    </a:lnTo>
                    <a:lnTo>
                      <a:pt x="1042" y="1679"/>
                    </a:lnTo>
                    <a:lnTo>
                      <a:pt x="1014" y="1704"/>
                    </a:lnTo>
                    <a:lnTo>
                      <a:pt x="982" y="1728"/>
                    </a:lnTo>
                    <a:lnTo>
                      <a:pt x="948" y="1750"/>
                    </a:lnTo>
                    <a:lnTo>
                      <a:pt x="915" y="1770"/>
                    </a:lnTo>
                    <a:lnTo>
                      <a:pt x="878" y="1787"/>
                    </a:lnTo>
                    <a:lnTo>
                      <a:pt x="839" y="1800"/>
                    </a:lnTo>
                    <a:lnTo>
                      <a:pt x="799" y="1812"/>
                    </a:lnTo>
                    <a:lnTo>
                      <a:pt x="757" y="1820"/>
                    </a:lnTo>
                    <a:lnTo>
                      <a:pt x="713" y="1825"/>
                    </a:lnTo>
                    <a:lnTo>
                      <a:pt x="666" y="1827"/>
                    </a:lnTo>
                    <a:lnTo>
                      <a:pt x="666" y="1827"/>
                    </a:lnTo>
                    <a:lnTo>
                      <a:pt x="619" y="1825"/>
                    </a:lnTo>
                    <a:lnTo>
                      <a:pt x="576" y="1820"/>
                    </a:lnTo>
                    <a:lnTo>
                      <a:pt x="534" y="1812"/>
                    </a:lnTo>
                    <a:lnTo>
                      <a:pt x="493" y="1800"/>
                    </a:lnTo>
                    <a:lnTo>
                      <a:pt x="455" y="1785"/>
                    </a:lnTo>
                    <a:lnTo>
                      <a:pt x="418" y="1768"/>
                    </a:lnTo>
                    <a:lnTo>
                      <a:pt x="383" y="1750"/>
                    </a:lnTo>
                    <a:lnTo>
                      <a:pt x="349" y="1728"/>
                    </a:lnTo>
                    <a:lnTo>
                      <a:pt x="319" y="1704"/>
                    </a:lnTo>
                    <a:lnTo>
                      <a:pt x="289" y="1679"/>
                    </a:lnTo>
                    <a:lnTo>
                      <a:pt x="260" y="1652"/>
                    </a:lnTo>
                    <a:lnTo>
                      <a:pt x="233" y="1624"/>
                    </a:lnTo>
                    <a:lnTo>
                      <a:pt x="210" y="1594"/>
                    </a:lnTo>
                    <a:lnTo>
                      <a:pt x="186" y="1564"/>
                    </a:lnTo>
                    <a:lnTo>
                      <a:pt x="165" y="1533"/>
                    </a:lnTo>
                    <a:lnTo>
                      <a:pt x="144" y="1500"/>
                    </a:lnTo>
                    <a:lnTo>
                      <a:pt x="126" y="1468"/>
                    </a:lnTo>
                    <a:lnTo>
                      <a:pt x="107" y="1436"/>
                    </a:lnTo>
                    <a:lnTo>
                      <a:pt x="92" y="1402"/>
                    </a:lnTo>
                    <a:lnTo>
                      <a:pt x="77" y="1371"/>
                    </a:lnTo>
                    <a:lnTo>
                      <a:pt x="64" y="1339"/>
                    </a:lnTo>
                    <a:lnTo>
                      <a:pt x="52" y="1307"/>
                    </a:lnTo>
                    <a:lnTo>
                      <a:pt x="34" y="1246"/>
                    </a:lnTo>
                    <a:lnTo>
                      <a:pt x="19" y="1189"/>
                    </a:lnTo>
                    <a:lnTo>
                      <a:pt x="8" y="1139"/>
                    </a:lnTo>
                    <a:lnTo>
                      <a:pt x="2" y="1097"/>
                    </a:lnTo>
                    <a:lnTo>
                      <a:pt x="0" y="1065"/>
                    </a:lnTo>
                    <a:lnTo>
                      <a:pt x="0" y="1065"/>
                    </a:lnTo>
                    <a:lnTo>
                      <a:pt x="0" y="896"/>
                    </a:lnTo>
                    <a:lnTo>
                      <a:pt x="3" y="810"/>
                    </a:lnTo>
                    <a:lnTo>
                      <a:pt x="7" y="726"/>
                    </a:lnTo>
                    <a:lnTo>
                      <a:pt x="15" y="643"/>
                    </a:lnTo>
                    <a:lnTo>
                      <a:pt x="20" y="601"/>
                    </a:lnTo>
                    <a:lnTo>
                      <a:pt x="25" y="560"/>
                    </a:lnTo>
                    <a:lnTo>
                      <a:pt x="32" y="520"/>
                    </a:lnTo>
                    <a:lnTo>
                      <a:pt x="40" y="481"/>
                    </a:lnTo>
                    <a:lnTo>
                      <a:pt x="50" y="443"/>
                    </a:lnTo>
                    <a:lnTo>
                      <a:pt x="60" y="406"/>
                    </a:lnTo>
                    <a:lnTo>
                      <a:pt x="60" y="406"/>
                    </a:lnTo>
                    <a:lnTo>
                      <a:pt x="76" y="362"/>
                    </a:lnTo>
                    <a:lnTo>
                      <a:pt x="92" y="320"/>
                    </a:lnTo>
                    <a:lnTo>
                      <a:pt x="112" y="282"/>
                    </a:lnTo>
                    <a:lnTo>
                      <a:pt x="136" y="243"/>
                    </a:lnTo>
                    <a:lnTo>
                      <a:pt x="159" y="208"/>
                    </a:lnTo>
                    <a:lnTo>
                      <a:pt x="188" y="175"/>
                    </a:lnTo>
                    <a:lnTo>
                      <a:pt x="203" y="158"/>
                    </a:lnTo>
                    <a:lnTo>
                      <a:pt x="220" y="143"/>
                    </a:lnTo>
                    <a:lnTo>
                      <a:pt x="237" y="129"/>
                    </a:lnTo>
                    <a:lnTo>
                      <a:pt x="253" y="114"/>
                    </a:lnTo>
                    <a:lnTo>
                      <a:pt x="272" y="102"/>
                    </a:lnTo>
                    <a:lnTo>
                      <a:pt x="292" y="89"/>
                    </a:lnTo>
                    <a:lnTo>
                      <a:pt x="312" y="77"/>
                    </a:lnTo>
                    <a:lnTo>
                      <a:pt x="332" y="67"/>
                    </a:lnTo>
                    <a:lnTo>
                      <a:pt x="354" y="55"/>
                    </a:lnTo>
                    <a:lnTo>
                      <a:pt x="378" y="47"/>
                    </a:lnTo>
                    <a:lnTo>
                      <a:pt x="401" y="39"/>
                    </a:lnTo>
                    <a:lnTo>
                      <a:pt x="426" y="30"/>
                    </a:lnTo>
                    <a:lnTo>
                      <a:pt x="453" y="24"/>
                    </a:lnTo>
                    <a:lnTo>
                      <a:pt x="480" y="17"/>
                    </a:lnTo>
                    <a:lnTo>
                      <a:pt x="507" y="12"/>
                    </a:lnTo>
                    <a:lnTo>
                      <a:pt x="537" y="8"/>
                    </a:lnTo>
                    <a:lnTo>
                      <a:pt x="567" y="5"/>
                    </a:lnTo>
                    <a:lnTo>
                      <a:pt x="599" y="2"/>
                    </a:lnTo>
                    <a:lnTo>
                      <a:pt x="631" y="0"/>
                    </a:lnTo>
                    <a:lnTo>
                      <a:pt x="665" y="0"/>
                    </a:lnTo>
                    <a:lnTo>
                      <a:pt x="665" y="0"/>
                    </a:lnTo>
                    <a:lnTo>
                      <a:pt x="725" y="2"/>
                    </a:lnTo>
                    <a:lnTo>
                      <a:pt x="782" y="7"/>
                    </a:lnTo>
                    <a:lnTo>
                      <a:pt x="836" y="15"/>
                    </a:lnTo>
                    <a:lnTo>
                      <a:pt x="886" y="27"/>
                    </a:lnTo>
                    <a:lnTo>
                      <a:pt x="931" y="40"/>
                    </a:lnTo>
                    <a:lnTo>
                      <a:pt x="975" y="57"/>
                    </a:lnTo>
                    <a:lnTo>
                      <a:pt x="1014" y="77"/>
                    </a:lnTo>
                    <a:lnTo>
                      <a:pt x="1051" y="99"/>
                    </a:lnTo>
                    <a:lnTo>
                      <a:pt x="1084" y="123"/>
                    </a:lnTo>
                    <a:lnTo>
                      <a:pt x="1116" y="149"/>
                    </a:lnTo>
                    <a:lnTo>
                      <a:pt x="1143" y="178"/>
                    </a:lnTo>
                    <a:lnTo>
                      <a:pt x="1168" y="210"/>
                    </a:lnTo>
                    <a:lnTo>
                      <a:pt x="1192" y="242"/>
                    </a:lnTo>
                    <a:lnTo>
                      <a:pt x="1213" y="277"/>
                    </a:lnTo>
                    <a:lnTo>
                      <a:pt x="1232" y="314"/>
                    </a:lnTo>
                    <a:lnTo>
                      <a:pt x="1247" y="351"/>
                    </a:lnTo>
                    <a:lnTo>
                      <a:pt x="1262" y="389"/>
                    </a:lnTo>
                    <a:lnTo>
                      <a:pt x="1274" y="431"/>
                    </a:lnTo>
                    <a:lnTo>
                      <a:pt x="1285" y="471"/>
                    </a:lnTo>
                    <a:lnTo>
                      <a:pt x="1294" y="515"/>
                    </a:lnTo>
                    <a:lnTo>
                      <a:pt x="1302" y="559"/>
                    </a:lnTo>
                    <a:lnTo>
                      <a:pt x="1309" y="604"/>
                    </a:lnTo>
                    <a:lnTo>
                      <a:pt x="1314" y="648"/>
                    </a:lnTo>
                    <a:lnTo>
                      <a:pt x="1317" y="695"/>
                    </a:lnTo>
                    <a:lnTo>
                      <a:pt x="1324" y="787"/>
                    </a:lnTo>
                    <a:lnTo>
                      <a:pt x="1326" y="881"/>
                    </a:lnTo>
                    <a:lnTo>
                      <a:pt x="1327" y="975"/>
                    </a:lnTo>
                    <a:lnTo>
                      <a:pt x="1327" y="10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7" name="Freeform 19"/>
              <p:cNvSpPr/>
              <p:nvPr>
                <p:custDataLst>
                  <p:tags r:id="rId27"/>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09" name="Freeform 20"/>
              <p:cNvSpPr/>
              <p:nvPr>
                <p:custDataLst>
                  <p:tags r:id="rId28"/>
                </p:custDataLst>
              </p:nvPr>
            </p:nvSpPr>
            <p:spPr bwMode="auto">
              <a:xfrm>
                <a:off x="3709988" y="1798638"/>
                <a:ext cx="223838" cy="123825"/>
              </a:xfrm>
              <a:custGeom>
                <a:avLst/>
                <a:gdLst>
                  <a:gd name="T0" fmla="*/ 282 w 282"/>
                  <a:gd name="T1" fmla="*/ 123 h 156"/>
                  <a:gd name="T2" fmla="*/ 282 w 282"/>
                  <a:gd name="T3" fmla="*/ 123 h 156"/>
                  <a:gd name="T4" fmla="*/ 282 w 282"/>
                  <a:gd name="T5" fmla="*/ 118 h 156"/>
                  <a:gd name="T6" fmla="*/ 280 w 282"/>
                  <a:gd name="T7" fmla="*/ 104 h 156"/>
                  <a:gd name="T8" fmla="*/ 275 w 282"/>
                  <a:gd name="T9" fmla="*/ 84 h 156"/>
                  <a:gd name="T10" fmla="*/ 270 w 282"/>
                  <a:gd name="T11" fmla="*/ 74 h 156"/>
                  <a:gd name="T12" fmla="*/ 265 w 282"/>
                  <a:gd name="T13" fmla="*/ 62 h 156"/>
                  <a:gd name="T14" fmla="*/ 259 w 282"/>
                  <a:gd name="T15" fmla="*/ 50 h 156"/>
                  <a:gd name="T16" fmla="*/ 250 w 282"/>
                  <a:gd name="T17" fmla="*/ 40 h 156"/>
                  <a:gd name="T18" fmla="*/ 242 w 282"/>
                  <a:gd name="T19" fmla="*/ 30 h 156"/>
                  <a:gd name="T20" fmla="*/ 230 w 282"/>
                  <a:gd name="T21" fmla="*/ 20 h 156"/>
                  <a:gd name="T22" fmla="*/ 217 w 282"/>
                  <a:gd name="T23" fmla="*/ 12 h 156"/>
                  <a:gd name="T24" fmla="*/ 200 w 282"/>
                  <a:gd name="T25" fmla="*/ 5 h 156"/>
                  <a:gd name="T26" fmla="*/ 183 w 282"/>
                  <a:gd name="T27" fmla="*/ 2 h 156"/>
                  <a:gd name="T28" fmla="*/ 163 w 282"/>
                  <a:gd name="T29" fmla="*/ 0 h 156"/>
                  <a:gd name="T30" fmla="*/ 163 w 282"/>
                  <a:gd name="T31" fmla="*/ 0 h 156"/>
                  <a:gd name="T32" fmla="*/ 145 w 282"/>
                  <a:gd name="T33" fmla="*/ 0 h 156"/>
                  <a:gd name="T34" fmla="*/ 128 w 282"/>
                  <a:gd name="T35" fmla="*/ 2 h 156"/>
                  <a:gd name="T36" fmla="*/ 111 w 282"/>
                  <a:gd name="T37" fmla="*/ 7 h 156"/>
                  <a:gd name="T38" fmla="*/ 96 w 282"/>
                  <a:gd name="T39" fmla="*/ 12 h 156"/>
                  <a:gd name="T40" fmla="*/ 81 w 282"/>
                  <a:gd name="T41" fmla="*/ 19 h 156"/>
                  <a:gd name="T42" fmla="*/ 67 w 282"/>
                  <a:gd name="T43" fmla="*/ 27 h 156"/>
                  <a:gd name="T44" fmla="*/ 56 w 282"/>
                  <a:gd name="T45" fmla="*/ 35 h 156"/>
                  <a:gd name="T46" fmla="*/ 44 w 282"/>
                  <a:gd name="T47" fmla="*/ 44 h 156"/>
                  <a:gd name="T48" fmla="*/ 25 w 282"/>
                  <a:gd name="T49" fmla="*/ 62 h 156"/>
                  <a:gd name="T50" fmla="*/ 12 w 282"/>
                  <a:gd name="T51" fmla="*/ 77 h 156"/>
                  <a:gd name="T52" fmla="*/ 0 w 282"/>
                  <a:gd name="T53" fmla="*/ 92 h 156"/>
                  <a:gd name="T54" fmla="*/ 0 w 282"/>
                  <a:gd name="T55" fmla="*/ 92 h 156"/>
                  <a:gd name="T56" fmla="*/ 10 w 282"/>
                  <a:gd name="T57" fmla="*/ 101 h 156"/>
                  <a:gd name="T58" fmla="*/ 24 w 282"/>
                  <a:gd name="T59" fmla="*/ 111 h 156"/>
                  <a:gd name="T60" fmla="*/ 41 w 282"/>
                  <a:gd name="T61" fmla="*/ 123 h 156"/>
                  <a:gd name="T62" fmla="*/ 62 w 282"/>
                  <a:gd name="T63" fmla="*/ 134 h 156"/>
                  <a:gd name="T64" fmla="*/ 89 w 282"/>
                  <a:gd name="T65" fmla="*/ 144 h 156"/>
                  <a:gd name="T66" fmla="*/ 104 w 282"/>
                  <a:gd name="T67" fmla="*/ 148 h 156"/>
                  <a:gd name="T68" fmla="*/ 119 w 282"/>
                  <a:gd name="T69" fmla="*/ 151 h 156"/>
                  <a:gd name="T70" fmla="*/ 138 w 282"/>
                  <a:gd name="T71" fmla="*/ 154 h 156"/>
                  <a:gd name="T72" fmla="*/ 156 w 282"/>
                  <a:gd name="T73" fmla="*/ 156 h 156"/>
                  <a:gd name="T74" fmla="*/ 156 w 282"/>
                  <a:gd name="T75" fmla="*/ 156 h 156"/>
                  <a:gd name="T76" fmla="*/ 187 w 282"/>
                  <a:gd name="T77" fmla="*/ 154 h 156"/>
                  <a:gd name="T78" fmla="*/ 213 w 282"/>
                  <a:gd name="T79" fmla="*/ 151 h 156"/>
                  <a:gd name="T80" fmla="*/ 235 w 282"/>
                  <a:gd name="T81" fmla="*/ 146 h 156"/>
                  <a:gd name="T82" fmla="*/ 252 w 282"/>
                  <a:gd name="T83" fmla="*/ 139 h 156"/>
                  <a:gd name="T84" fmla="*/ 265 w 282"/>
                  <a:gd name="T85" fmla="*/ 133 h 156"/>
                  <a:gd name="T86" fmla="*/ 275 w 282"/>
                  <a:gd name="T87" fmla="*/ 128 h 156"/>
                  <a:gd name="T88" fmla="*/ 282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282" y="123"/>
                    </a:moveTo>
                    <a:lnTo>
                      <a:pt x="282" y="123"/>
                    </a:lnTo>
                    <a:lnTo>
                      <a:pt x="282" y="118"/>
                    </a:lnTo>
                    <a:lnTo>
                      <a:pt x="280" y="104"/>
                    </a:lnTo>
                    <a:lnTo>
                      <a:pt x="275" y="84"/>
                    </a:lnTo>
                    <a:lnTo>
                      <a:pt x="270" y="74"/>
                    </a:lnTo>
                    <a:lnTo>
                      <a:pt x="265" y="62"/>
                    </a:lnTo>
                    <a:lnTo>
                      <a:pt x="259" y="50"/>
                    </a:lnTo>
                    <a:lnTo>
                      <a:pt x="250" y="40"/>
                    </a:lnTo>
                    <a:lnTo>
                      <a:pt x="242" y="30"/>
                    </a:lnTo>
                    <a:lnTo>
                      <a:pt x="230" y="20"/>
                    </a:lnTo>
                    <a:lnTo>
                      <a:pt x="217" y="12"/>
                    </a:lnTo>
                    <a:lnTo>
                      <a:pt x="200" y="5"/>
                    </a:lnTo>
                    <a:lnTo>
                      <a:pt x="183" y="2"/>
                    </a:lnTo>
                    <a:lnTo>
                      <a:pt x="163" y="0"/>
                    </a:lnTo>
                    <a:lnTo>
                      <a:pt x="163" y="0"/>
                    </a:lnTo>
                    <a:lnTo>
                      <a:pt x="145" y="0"/>
                    </a:lnTo>
                    <a:lnTo>
                      <a:pt x="128" y="2"/>
                    </a:lnTo>
                    <a:lnTo>
                      <a:pt x="111" y="7"/>
                    </a:lnTo>
                    <a:lnTo>
                      <a:pt x="96" y="12"/>
                    </a:lnTo>
                    <a:lnTo>
                      <a:pt x="81" y="19"/>
                    </a:lnTo>
                    <a:lnTo>
                      <a:pt x="67" y="27"/>
                    </a:lnTo>
                    <a:lnTo>
                      <a:pt x="56" y="35"/>
                    </a:lnTo>
                    <a:lnTo>
                      <a:pt x="44" y="44"/>
                    </a:lnTo>
                    <a:lnTo>
                      <a:pt x="25" y="62"/>
                    </a:lnTo>
                    <a:lnTo>
                      <a:pt x="12" y="77"/>
                    </a:lnTo>
                    <a:lnTo>
                      <a:pt x="0" y="92"/>
                    </a:lnTo>
                    <a:lnTo>
                      <a:pt x="0" y="92"/>
                    </a:lnTo>
                    <a:lnTo>
                      <a:pt x="10" y="101"/>
                    </a:lnTo>
                    <a:lnTo>
                      <a:pt x="24" y="111"/>
                    </a:lnTo>
                    <a:lnTo>
                      <a:pt x="41" y="123"/>
                    </a:lnTo>
                    <a:lnTo>
                      <a:pt x="62" y="134"/>
                    </a:lnTo>
                    <a:lnTo>
                      <a:pt x="89" y="144"/>
                    </a:lnTo>
                    <a:lnTo>
                      <a:pt x="104" y="148"/>
                    </a:lnTo>
                    <a:lnTo>
                      <a:pt x="119" y="151"/>
                    </a:lnTo>
                    <a:lnTo>
                      <a:pt x="138" y="154"/>
                    </a:lnTo>
                    <a:lnTo>
                      <a:pt x="156" y="156"/>
                    </a:lnTo>
                    <a:lnTo>
                      <a:pt x="156" y="156"/>
                    </a:lnTo>
                    <a:lnTo>
                      <a:pt x="187" y="154"/>
                    </a:lnTo>
                    <a:lnTo>
                      <a:pt x="213" y="151"/>
                    </a:lnTo>
                    <a:lnTo>
                      <a:pt x="235" y="146"/>
                    </a:lnTo>
                    <a:lnTo>
                      <a:pt x="252" y="139"/>
                    </a:lnTo>
                    <a:lnTo>
                      <a:pt x="265" y="133"/>
                    </a:lnTo>
                    <a:lnTo>
                      <a:pt x="275" y="128"/>
                    </a:lnTo>
                    <a:lnTo>
                      <a:pt x="282"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7" name="Freeform 21"/>
              <p:cNvSpPr/>
              <p:nvPr>
                <p:custDataLst>
                  <p:tags r:id="rId29"/>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8" name="Freeform 22"/>
              <p:cNvSpPr/>
              <p:nvPr>
                <p:custDataLst>
                  <p:tags r:id="rId30"/>
                </p:custDataLst>
              </p:nvPr>
            </p:nvSpPr>
            <p:spPr bwMode="auto">
              <a:xfrm>
                <a:off x="3706813" y="1793875"/>
                <a:ext cx="227013" cy="107950"/>
              </a:xfrm>
              <a:custGeom>
                <a:avLst/>
                <a:gdLst>
                  <a:gd name="T0" fmla="*/ 285 w 285"/>
                  <a:gd name="T1" fmla="*/ 136 h 136"/>
                  <a:gd name="T2" fmla="*/ 282 w 285"/>
                  <a:gd name="T3" fmla="*/ 123 h 136"/>
                  <a:gd name="T4" fmla="*/ 268 w 285"/>
                  <a:gd name="T5" fmla="*/ 86 h 136"/>
                  <a:gd name="T6" fmla="*/ 262 w 285"/>
                  <a:gd name="T7" fmla="*/ 74 h 136"/>
                  <a:gd name="T8" fmla="*/ 255 w 285"/>
                  <a:gd name="T9" fmla="*/ 62 h 136"/>
                  <a:gd name="T10" fmla="*/ 235 w 285"/>
                  <a:gd name="T11" fmla="*/ 41 h 136"/>
                  <a:gd name="T12" fmla="*/ 221 w 285"/>
                  <a:gd name="T13" fmla="*/ 31 h 136"/>
                  <a:gd name="T14" fmla="*/ 205 w 285"/>
                  <a:gd name="T15" fmla="*/ 24 h 136"/>
                  <a:gd name="T16" fmla="*/ 169 w 285"/>
                  <a:gd name="T17" fmla="*/ 16 h 136"/>
                  <a:gd name="T18" fmla="*/ 164 w 285"/>
                  <a:gd name="T19" fmla="*/ 16 h 136"/>
                  <a:gd name="T20" fmla="*/ 164 w 285"/>
                  <a:gd name="T21" fmla="*/ 16 h 136"/>
                  <a:gd name="T22" fmla="*/ 164 w 285"/>
                  <a:gd name="T23" fmla="*/ 16 h 136"/>
                  <a:gd name="T24" fmla="*/ 164 w 285"/>
                  <a:gd name="T25" fmla="*/ 16 h 136"/>
                  <a:gd name="T26" fmla="*/ 159 w 285"/>
                  <a:gd name="T27" fmla="*/ 16 h 136"/>
                  <a:gd name="T28" fmla="*/ 158 w 285"/>
                  <a:gd name="T29" fmla="*/ 16 h 136"/>
                  <a:gd name="T30" fmla="*/ 154 w 285"/>
                  <a:gd name="T31" fmla="*/ 16 h 136"/>
                  <a:gd name="T32" fmla="*/ 151 w 285"/>
                  <a:gd name="T33" fmla="*/ 16 h 136"/>
                  <a:gd name="T34" fmla="*/ 131 w 285"/>
                  <a:gd name="T35" fmla="*/ 17 h 136"/>
                  <a:gd name="T36" fmla="*/ 97 w 285"/>
                  <a:gd name="T37" fmla="*/ 29 h 136"/>
                  <a:gd name="T38" fmla="*/ 80 w 285"/>
                  <a:gd name="T39" fmla="*/ 37 h 136"/>
                  <a:gd name="T40" fmla="*/ 67 w 285"/>
                  <a:gd name="T41" fmla="*/ 46 h 136"/>
                  <a:gd name="T42" fmla="*/ 42 w 285"/>
                  <a:gd name="T43" fmla="*/ 64 h 136"/>
                  <a:gd name="T44" fmla="*/ 10 w 285"/>
                  <a:gd name="T45" fmla="*/ 94 h 136"/>
                  <a:gd name="T46" fmla="*/ 0 w 285"/>
                  <a:gd name="T47" fmla="*/ 108 h 136"/>
                  <a:gd name="T48" fmla="*/ 7 w 285"/>
                  <a:gd name="T49" fmla="*/ 93 h 136"/>
                  <a:gd name="T50" fmla="*/ 18 w 285"/>
                  <a:gd name="T51" fmla="*/ 78 h 136"/>
                  <a:gd name="T52" fmla="*/ 35 w 285"/>
                  <a:gd name="T53" fmla="*/ 59 h 136"/>
                  <a:gd name="T54" fmla="*/ 57 w 285"/>
                  <a:gd name="T55" fmla="*/ 37 h 136"/>
                  <a:gd name="T56" fmla="*/ 72 w 285"/>
                  <a:gd name="T57" fmla="*/ 27 h 136"/>
                  <a:gd name="T58" fmla="*/ 89 w 285"/>
                  <a:gd name="T59" fmla="*/ 19 h 136"/>
                  <a:gd name="T60" fmla="*/ 121 w 285"/>
                  <a:gd name="T61" fmla="*/ 7 h 136"/>
                  <a:gd name="T62" fmla="*/ 151 w 285"/>
                  <a:gd name="T63" fmla="*/ 0 h 136"/>
                  <a:gd name="T64" fmla="*/ 176 w 285"/>
                  <a:gd name="T65" fmla="*/ 2 h 136"/>
                  <a:gd name="T66" fmla="*/ 200 w 285"/>
                  <a:gd name="T67" fmla="*/ 5 h 136"/>
                  <a:gd name="T68" fmla="*/ 231 w 285"/>
                  <a:gd name="T69" fmla="*/ 21 h 136"/>
                  <a:gd name="T70" fmla="*/ 247 w 285"/>
                  <a:gd name="T71" fmla="*/ 32 h 136"/>
                  <a:gd name="T72" fmla="*/ 258 w 285"/>
                  <a:gd name="T73" fmla="*/ 44 h 136"/>
                  <a:gd name="T74" fmla="*/ 267 w 285"/>
                  <a:gd name="T75" fmla="*/ 57 h 136"/>
                  <a:gd name="T76" fmla="*/ 278 w 285"/>
                  <a:gd name="T77" fmla="*/ 83 h 136"/>
                  <a:gd name="T78" fmla="*/ 283 w 285"/>
                  <a:gd name="T79" fmla="*/ 104 h 136"/>
                  <a:gd name="T80" fmla="*/ 285 w 285"/>
                  <a:gd name="T81" fmla="*/ 121 h 136"/>
                  <a:gd name="T82" fmla="*/ 285 w 285"/>
                  <a:gd name="T83"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6">
                    <a:moveTo>
                      <a:pt x="285" y="136"/>
                    </a:moveTo>
                    <a:lnTo>
                      <a:pt x="285" y="136"/>
                    </a:lnTo>
                    <a:lnTo>
                      <a:pt x="282" y="123"/>
                    </a:lnTo>
                    <a:lnTo>
                      <a:pt x="282" y="123"/>
                    </a:lnTo>
                    <a:lnTo>
                      <a:pt x="277" y="106"/>
                    </a:lnTo>
                    <a:lnTo>
                      <a:pt x="268" y="86"/>
                    </a:lnTo>
                    <a:lnTo>
                      <a:pt x="268" y="86"/>
                    </a:lnTo>
                    <a:lnTo>
                      <a:pt x="262" y="74"/>
                    </a:lnTo>
                    <a:lnTo>
                      <a:pt x="255" y="62"/>
                    </a:lnTo>
                    <a:lnTo>
                      <a:pt x="255" y="62"/>
                    </a:lnTo>
                    <a:lnTo>
                      <a:pt x="245" y="51"/>
                    </a:lnTo>
                    <a:lnTo>
                      <a:pt x="235" y="41"/>
                    </a:lnTo>
                    <a:lnTo>
                      <a:pt x="235" y="41"/>
                    </a:lnTo>
                    <a:lnTo>
                      <a:pt x="221" y="31"/>
                    </a:lnTo>
                    <a:lnTo>
                      <a:pt x="205" y="24"/>
                    </a:lnTo>
                    <a:lnTo>
                      <a:pt x="205" y="24"/>
                    </a:lnTo>
                    <a:lnTo>
                      <a:pt x="188" y="17"/>
                    </a:lnTo>
                    <a:lnTo>
                      <a:pt x="169" y="16"/>
                    </a:lnTo>
                    <a:lnTo>
                      <a:pt x="164" y="16"/>
                    </a:lnTo>
                    <a:lnTo>
                      <a:pt x="164" y="16"/>
                    </a:lnTo>
                    <a:lnTo>
                      <a:pt x="164" y="16"/>
                    </a:lnTo>
                    <a:lnTo>
                      <a:pt x="164" y="16"/>
                    </a:lnTo>
                    <a:lnTo>
                      <a:pt x="164" y="16"/>
                    </a:lnTo>
                    <a:lnTo>
                      <a:pt x="164" y="16"/>
                    </a:lnTo>
                    <a:lnTo>
                      <a:pt x="164" y="16"/>
                    </a:lnTo>
                    <a:lnTo>
                      <a:pt x="164" y="16"/>
                    </a:lnTo>
                    <a:lnTo>
                      <a:pt x="163" y="16"/>
                    </a:lnTo>
                    <a:lnTo>
                      <a:pt x="159" y="16"/>
                    </a:lnTo>
                    <a:lnTo>
                      <a:pt x="159" y="16"/>
                    </a:lnTo>
                    <a:lnTo>
                      <a:pt x="158" y="16"/>
                    </a:lnTo>
                    <a:lnTo>
                      <a:pt x="158" y="16"/>
                    </a:lnTo>
                    <a:lnTo>
                      <a:pt x="154" y="16"/>
                    </a:lnTo>
                    <a:lnTo>
                      <a:pt x="151" y="16"/>
                    </a:lnTo>
                    <a:lnTo>
                      <a:pt x="151" y="16"/>
                    </a:lnTo>
                    <a:lnTo>
                      <a:pt x="131" y="17"/>
                    </a:lnTo>
                    <a:lnTo>
                      <a:pt x="131" y="17"/>
                    </a:lnTo>
                    <a:lnTo>
                      <a:pt x="114" y="22"/>
                    </a:lnTo>
                    <a:lnTo>
                      <a:pt x="97" y="29"/>
                    </a:lnTo>
                    <a:lnTo>
                      <a:pt x="97" y="29"/>
                    </a:lnTo>
                    <a:lnTo>
                      <a:pt x="80" y="37"/>
                    </a:lnTo>
                    <a:lnTo>
                      <a:pt x="67" y="46"/>
                    </a:lnTo>
                    <a:lnTo>
                      <a:pt x="67" y="46"/>
                    </a:lnTo>
                    <a:lnTo>
                      <a:pt x="42" y="64"/>
                    </a:lnTo>
                    <a:lnTo>
                      <a:pt x="42" y="64"/>
                    </a:lnTo>
                    <a:lnTo>
                      <a:pt x="23" y="81"/>
                    </a:lnTo>
                    <a:lnTo>
                      <a:pt x="10" y="94"/>
                    </a:lnTo>
                    <a:lnTo>
                      <a:pt x="10" y="94"/>
                    </a:lnTo>
                    <a:lnTo>
                      <a:pt x="0" y="108"/>
                    </a:lnTo>
                    <a:lnTo>
                      <a:pt x="0" y="108"/>
                    </a:lnTo>
                    <a:lnTo>
                      <a:pt x="7" y="93"/>
                    </a:lnTo>
                    <a:lnTo>
                      <a:pt x="7" y="93"/>
                    </a:lnTo>
                    <a:lnTo>
                      <a:pt x="18" y="78"/>
                    </a:lnTo>
                    <a:lnTo>
                      <a:pt x="35" y="59"/>
                    </a:lnTo>
                    <a:lnTo>
                      <a:pt x="35" y="59"/>
                    </a:lnTo>
                    <a:lnTo>
                      <a:pt x="45" y="49"/>
                    </a:lnTo>
                    <a:lnTo>
                      <a:pt x="57" y="37"/>
                    </a:lnTo>
                    <a:lnTo>
                      <a:pt x="57" y="37"/>
                    </a:lnTo>
                    <a:lnTo>
                      <a:pt x="72" y="27"/>
                    </a:lnTo>
                    <a:lnTo>
                      <a:pt x="89" y="19"/>
                    </a:lnTo>
                    <a:lnTo>
                      <a:pt x="89" y="19"/>
                    </a:lnTo>
                    <a:lnTo>
                      <a:pt x="106" y="12"/>
                    </a:lnTo>
                    <a:lnTo>
                      <a:pt x="121" y="7"/>
                    </a:lnTo>
                    <a:lnTo>
                      <a:pt x="137" y="4"/>
                    </a:lnTo>
                    <a:lnTo>
                      <a:pt x="151" y="0"/>
                    </a:lnTo>
                    <a:lnTo>
                      <a:pt x="164" y="0"/>
                    </a:lnTo>
                    <a:lnTo>
                      <a:pt x="176" y="2"/>
                    </a:lnTo>
                    <a:lnTo>
                      <a:pt x="188" y="4"/>
                    </a:lnTo>
                    <a:lnTo>
                      <a:pt x="200" y="5"/>
                    </a:lnTo>
                    <a:lnTo>
                      <a:pt x="216" y="12"/>
                    </a:lnTo>
                    <a:lnTo>
                      <a:pt x="231" y="21"/>
                    </a:lnTo>
                    <a:lnTo>
                      <a:pt x="242" y="27"/>
                    </a:lnTo>
                    <a:lnTo>
                      <a:pt x="247" y="32"/>
                    </a:lnTo>
                    <a:lnTo>
                      <a:pt x="247" y="32"/>
                    </a:lnTo>
                    <a:lnTo>
                      <a:pt x="258" y="44"/>
                    </a:lnTo>
                    <a:lnTo>
                      <a:pt x="267" y="57"/>
                    </a:lnTo>
                    <a:lnTo>
                      <a:pt x="267" y="57"/>
                    </a:lnTo>
                    <a:lnTo>
                      <a:pt x="273" y="71"/>
                    </a:lnTo>
                    <a:lnTo>
                      <a:pt x="278" y="83"/>
                    </a:lnTo>
                    <a:lnTo>
                      <a:pt x="278" y="83"/>
                    </a:lnTo>
                    <a:lnTo>
                      <a:pt x="283" y="104"/>
                    </a:lnTo>
                    <a:lnTo>
                      <a:pt x="285" y="121"/>
                    </a:lnTo>
                    <a:lnTo>
                      <a:pt x="285" y="121"/>
                    </a:lnTo>
                    <a:lnTo>
                      <a:pt x="285" y="133"/>
                    </a:lnTo>
                    <a:lnTo>
                      <a:pt x="285" y="133"/>
                    </a:lnTo>
                    <a:lnTo>
                      <a:pt x="285" y="13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19" name="Freeform 23"/>
              <p:cNvSpPr/>
              <p:nvPr>
                <p:custDataLst>
                  <p:tags r:id="rId31"/>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0" name="Freeform 24"/>
              <p:cNvSpPr/>
              <p:nvPr>
                <p:custDataLst>
                  <p:tags r:id="rId32"/>
                </p:custDataLst>
              </p:nvPr>
            </p:nvSpPr>
            <p:spPr bwMode="auto">
              <a:xfrm>
                <a:off x="3781425" y="1804988"/>
                <a:ext cx="115888" cy="115888"/>
              </a:xfrm>
              <a:custGeom>
                <a:avLst/>
                <a:gdLst>
                  <a:gd name="T0" fmla="*/ 148 w 148"/>
                  <a:gd name="T1" fmla="*/ 67 h 145"/>
                  <a:gd name="T2" fmla="*/ 148 w 148"/>
                  <a:gd name="T3" fmla="*/ 67 h 145"/>
                  <a:gd name="T4" fmla="*/ 148 w 148"/>
                  <a:gd name="T5" fmla="*/ 82 h 145"/>
                  <a:gd name="T6" fmla="*/ 144 w 148"/>
                  <a:gd name="T7" fmla="*/ 95 h 145"/>
                  <a:gd name="T8" fmla="*/ 138 w 148"/>
                  <a:gd name="T9" fmla="*/ 109 h 145"/>
                  <a:gd name="T10" fmla="*/ 129 w 148"/>
                  <a:gd name="T11" fmla="*/ 120 h 145"/>
                  <a:gd name="T12" fmla="*/ 119 w 148"/>
                  <a:gd name="T13" fmla="*/ 130 h 145"/>
                  <a:gd name="T14" fmla="*/ 108 w 148"/>
                  <a:gd name="T15" fmla="*/ 139 h 145"/>
                  <a:gd name="T16" fmla="*/ 94 w 148"/>
                  <a:gd name="T17" fmla="*/ 144 h 145"/>
                  <a:gd name="T18" fmla="*/ 79 w 148"/>
                  <a:gd name="T19" fmla="*/ 145 h 145"/>
                  <a:gd name="T20" fmla="*/ 79 w 148"/>
                  <a:gd name="T21" fmla="*/ 145 h 145"/>
                  <a:gd name="T22" fmla="*/ 64 w 148"/>
                  <a:gd name="T23" fmla="*/ 145 h 145"/>
                  <a:gd name="T24" fmla="*/ 51 w 148"/>
                  <a:gd name="T25" fmla="*/ 142 h 145"/>
                  <a:gd name="T26" fmla="*/ 37 w 148"/>
                  <a:gd name="T27" fmla="*/ 137 h 145"/>
                  <a:gd name="T28" fmla="*/ 25 w 148"/>
                  <a:gd name="T29" fmla="*/ 129 h 145"/>
                  <a:gd name="T30" fmla="*/ 15 w 148"/>
                  <a:gd name="T31" fmla="*/ 119 h 145"/>
                  <a:gd name="T32" fmla="*/ 9 w 148"/>
                  <a:gd name="T33" fmla="*/ 107 h 145"/>
                  <a:gd name="T34" fmla="*/ 4 w 148"/>
                  <a:gd name="T35" fmla="*/ 93 h 145"/>
                  <a:gd name="T36" fmla="*/ 0 w 148"/>
                  <a:gd name="T37" fmla="*/ 78 h 145"/>
                  <a:gd name="T38" fmla="*/ 0 w 148"/>
                  <a:gd name="T39" fmla="*/ 78 h 145"/>
                  <a:gd name="T40" fmla="*/ 0 w 148"/>
                  <a:gd name="T41" fmla="*/ 63 h 145"/>
                  <a:gd name="T42" fmla="*/ 4 w 148"/>
                  <a:gd name="T43" fmla="*/ 50 h 145"/>
                  <a:gd name="T44" fmla="*/ 9 w 148"/>
                  <a:gd name="T45" fmla="*/ 36 h 145"/>
                  <a:gd name="T46" fmla="*/ 17 w 148"/>
                  <a:gd name="T47" fmla="*/ 25 h 145"/>
                  <a:gd name="T48" fmla="*/ 27 w 148"/>
                  <a:gd name="T49" fmla="*/ 15 h 145"/>
                  <a:gd name="T50" fmla="*/ 40 w 148"/>
                  <a:gd name="T51" fmla="*/ 6 h 145"/>
                  <a:gd name="T52" fmla="*/ 54 w 148"/>
                  <a:gd name="T53" fmla="*/ 1 h 145"/>
                  <a:gd name="T54" fmla="*/ 67 w 148"/>
                  <a:gd name="T55" fmla="*/ 0 h 145"/>
                  <a:gd name="T56" fmla="*/ 67 w 148"/>
                  <a:gd name="T57" fmla="*/ 0 h 145"/>
                  <a:gd name="T58" fmla="*/ 82 w 148"/>
                  <a:gd name="T59" fmla="*/ 0 h 145"/>
                  <a:gd name="T60" fmla="*/ 98 w 148"/>
                  <a:gd name="T61" fmla="*/ 3 h 145"/>
                  <a:gd name="T62" fmla="*/ 111 w 148"/>
                  <a:gd name="T63" fmla="*/ 8 h 145"/>
                  <a:gd name="T64" fmla="*/ 121 w 148"/>
                  <a:gd name="T65" fmla="*/ 16 h 145"/>
                  <a:gd name="T66" fmla="*/ 131 w 148"/>
                  <a:gd name="T67" fmla="*/ 26 h 145"/>
                  <a:gd name="T68" fmla="*/ 139 w 148"/>
                  <a:gd name="T69" fmla="*/ 38 h 145"/>
                  <a:gd name="T70" fmla="*/ 144 w 148"/>
                  <a:gd name="T71" fmla="*/ 52 h 145"/>
                  <a:gd name="T72" fmla="*/ 148 w 148"/>
                  <a:gd name="T73" fmla="*/ 6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5">
                    <a:moveTo>
                      <a:pt x="148" y="67"/>
                    </a:moveTo>
                    <a:lnTo>
                      <a:pt x="148" y="67"/>
                    </a:lnTo>
                    <a:lnTo>
                      <a:pt x="148" y="82"/>
                    </a:lnTo>
                    <a:lnTo>
                      <a:pt x="144" y="95"/>
                    </a:lnTo>
                    <a:lnTo>
                      <a:pt x="138" y="109"/>
                    </a:lnTo>
                    <a:lnTo>
                      <a:pt x="129" y="120"/>
                    </a:lnTo>
                    <a:lnTo>
                      <a:pt x="119" y="130"/>
                    </a:lnTo>
                    <a:lnTo>
                      <a:pt x="108" y="139"/>
                    </a:lnTo>
                    <a:lnTo>
                      <a:pt x="94" y="144"/>
                    </a:lnTo>
                    <a:lnTo>
                      <a:pt x="79" y="145"/>
                    </a:lnTo>
                    <a:lnTo>
                      <a:pt x="79" y="145"/>
                    </a:lnTo>
                    <a:lnTo>
                      <a:pt x="64" y="145"/>
                    </a:lnTo>
                    <a:lnTo>
                      <a:pt x="51" y="142"/>
                    </a:lnTo>
                    <a:lnTo>
                      <a:pt x="37" y="137"/>
                    </a:lnTo>
                    <a:lnTo>
                      <a:pt x="25" y="129"/>
                    </a:lnTo>
                    <a:lnTo>
                      <a:pt x="15" y="119"/>
                    </a:lnTo>
                    <a:lnTo>
                      <a:pt x="9" y="107"/>
                    </a:lnTo>
                    <a:lnTo>
                      <a:pt x="4" y="93"/>
                    </a:lnTo>
                    <a:lnTo>
                      <a:pt x="0" y="78"/>
                    </a:lnTo>
                    <a:lnTo>
                      <a:pt x="0" y="78"/>
                    </a:lnTo>
                    <a:lnTo>
                      <a:pt x="0" y="63"/>
                    </a:lnTo>
                    <a:lnTo>
                      <a:pt x="4" y="50"/>
                    </a:lnTo>
                    <a:lnTo>
                      <a:pt x="9" y="36"/>
                    </a:lnTo>
                    <a:lnTo>
                      <a:pt x="17" y="25"/>
                    </a:lnTo>
                    <a:lnTo>
                      <a:pt x="27" y="15"/>
                    </a:lnTo>
                    <a:lnTo>
                      <a:pt x="40" y="6"/>
                    </a:lnTo>
                    <a:lnTo>
                      <a:pt x="54" y="1"/>
                    </a:lnTo>
                    <a:lnTo>
                      <a:pt x="67" y="0"/>
                    </a:lnTo>
                    <a:lnTo>
                      <a:pt x="67" y="0"/>
                    </a:lnTo>
                    <a:lnTo>
                      <a:pt x="82" y="0"/>
                    </a:lnTo>
                    <a:lnTo>
                      <a:pt x="98" y="3"/>
                    </a:lnTo>
                    <a:lnTo>
                      <a:pt x="111" y="8"/>
                    </a:lnTo>
                    <a:lnTo>
                      <a:pt x="121" y="16"/>
                    </a:lnTo>
                    <a:lnTo>
                      <a:pt x="131" y="26"/>
                    </a:lnTo>
                    <a:lnTo>
                      <a:pt x="139" y="38"/>
                    </a:lnTo>
                    <a:lnTo>
                      <a:pt x="144" y="52"/>
                    </a:lnTo>
                    <a:lnTo>
                      <a:pt x="148"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1" name="Freeform 25"/>
              <p:cNvSpPr/>
              <p:nvPr>
                <p:custDataLst>
                  <p:tags r:id="rId33"/>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2" name="Freeform 26"/>
              <p:cNvSpPr/>
              <p:nvPr>
                <p:custDataLst>
                  <p:tags r:id="rId34"/>
                </p:custDataLst>
              </p:nvPr>
            </p:nvSpPr>
            <p:spPr bwMode="auto">
              <a:xfrm>
                <a:off x="3813175" y="1836738"/>
                <a:ext cx="50800" cy="52388"/>
              </a:xfrm>
              <a:custGeom>
                <a:avLst/>
                <a:gdLst>
                  <a:gd name="T0" fmla="*/ 66 w 66"/>
                  <a:gd name="T1" fmla="*/ 30 h 65"/>
                  <a:gd name="T2" fmla="*/ 66 w 66"/>
                  <a:gd name="T3" fmla="*/ 30 h 65"/>
                  <a:gd name="T4" fmla="*/ 66 w 66"/>
                  <a:gd name="T5" fmla="*/ 37 h 65"/>
                  <a:gd name="T6" fmla="*/ 64 w 66"/>
                  <a:gd name="T7" fmla="*/ 43 h 65"/>
                  <a:gd name="T8" fmla="*/ 63 w 66"/>
                  <a:gd name="T9" fmla="*/ 48 h 65"/>
                  <a:gd name="T10" fmla="*/ 59 w 66"/>
                  <a:gd name="T11" fmla="*/ 53 h 65"/>
                  <a:gd name="T12" fmla="*/ 54 w 66"/>
                  <a:gd name="T13" fmla="*/ 58 h 65"/>
                  <a:gd name="T14" fmla="*/ 49 w 66"/>
                  <a:gd name="T15" fmla="*/ 62 h 65"/>
                  <a:gd name="T16" fmla="*/ 42 w 66"/>
                  <a:gd name="T17" fmla="*/ 64 h 65"/>
                  <a:gd name="T18" fmla="*/ 36 w 66"/>
                  <a:gd name="T19" fmla="*/ 65 h 65"/>
                  <a:gd name="T20" fmla="*/ 36 w 66"/>
                  <a:gd name="T21" fmla="*/ 65 h 65"/>
                  <a:gd name="T22" fmla="*/ 29 w 66"/>
                  <a:gd name="T23" fmla="*/ 65 h 65"/>
                  <a:gd name="T24" fmla="*/ 24 w 66"/>
                  <a:gd name="T25" fmla="*/ 64 h 65"/>
                  <a:gd name="T26" fmla="*/ 17 w 66"/>
                  <a:gd name="T27" fmla="*/ 60 h 65"/>
                  <a:gd name="T28" fmla="*/ 12 w 66"/>
                  <a:gd name="T29" fmla="*/ 57 h 65"/>
                  <a:gd name="T30" fmla="*/ 9 w 66"/>
                  <a:gd name="T31" fmla="*/ 53 h 65"/>
                  <a:gd name="T32" fmla="*/ 5 w 66"/>
                  <a:gd name="T33" fmla="*/ 47 h 65"/>
                  <a:gd name="T34" fmla="*/ 2 w 66"/>
                  <a:gd name="T35" fmla="*/ 42 h 65"/>
                  <a:gd name="T36" fmla="*/ 0 w 66"/>
                  <a:gd name="T37" fmla="*/ 35 h 65"/>
                  <a:gd name="T38" fmla="*/ 0 w 66"/>
                  <a:gd name="T39" fmla="*/ 35 h 65"/>
                  <a:gd name="T40" fmla="*/ 2 w 66"/>
                  <a:gd name="T41" fmla="*/ 28 h 65"/>
                  <a:gd name="T42" fmla="*/ 2 w 66"/>
                  <a:gd name="T43" fmla="*/ 22 h 65"/>
                  <a:gd name="T44" fmla="*/ 5 w 66"/>
                  <a:gd name="T45" fmla="*/ 17 h 65"/>
                  <a:gd name="T46" fmla="*/ 9 w 66"/>
                  <a:gd name="T47" fmla="*/ 12 h 65"/>
                  <a:gd name="T48" fmla="*/ 14 w 66"/>
                  <a:gd name="T49" fmla="*/ 6 h 65"/>
                  <a:gd name="T50" fmla="*/ 19 w 66"/>
                  <a:gd name="T51" fmla="*/ 3 h 65"/>
                  <a:gd name="T52" fmla="*/ 24 w 66"/>
                  <a:gd name="T53" fmla="*/ 1 h 65"/>
                  <a:gd name="T54" fmla="*/ 31 w 66"/>
                  <a:gd name="T55" fmla="*/ 0 h 65"/>
                  <a:gd name="T56" fmla="*/ 31 w 66"/>
                  <a:gd name="T57" fmla="*/ 0 h 65"/>
                  <a:gd name="T58" fmla="*/ 37 w 66"/>
                  <a:gd name="T59" fmla="*/ 0 h 65"/>
                  <a:gd name="T60" fmla="*/ 44 w 66"/>
                  <a:gd name="T61" fmla="*/ 1 h 65"/>
                  <a:gd name="T62" fmla="*/ 49 w 66"/>
                  <a:gd name="T63" fmla="*/ 5 h 65"/>
                  <a:gd name="T64" fmla="*/ 54 w 66"/>
                  <a:gd name="T65" fmla="*/ 8 h 65"/>
                  <a:gd name="T66" fmla="*/ 59 w 66"/>
                  <a:gd name="T67" fmla="*/ 12 h 65"/>
                  <a:gd name="T68" fmla="*/ 63 w 66"/>
                  <a:gd name="T69" fmla="*/ 17 h 65"/>
                  <a:gd name="T70" fmla="*/ 66 w 66"/>
                  <a:gd name="T71" fmla="*/ 23 h 65"/>
                  <a:gd name="T72" fmla="*/ 66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66" y="30"/>
                    </a:moveTo>
                    <a:lnTo>
                      <a:pt x="66" y="30"/>
                    </a:lnTo>
                    <a:lnTo>
                      <a:pt x="66" y="37"/>
                    </a:lnTo>
                    <a:lnTo>
                      <a:pt x="64" y="43"/>
                    </a:lnTo>
                    <a:lnTo>
                      <a:pt x="63" y="48"/>
                    </a:lnTo>
                    <a:lnTo>
                      <a:pt x="59" y="53"/>
                    </a:lnTo>
                    <a:lnTo>
                      <a:pt x="54" y="58"/>
                    </a:lnTo>
                    <a:lnTo>
                      <a:pt x="49" y="62"/>
                    </a:lnTo>
                    <a:lnTo>
                      <a:pt x="42" y="64"/>
                    </a:lnTo>
                    <a:lnTo>
                      <a:pt x="36" y="65"/>
                    </a:lnTo>
                    <a:lnTo>
                      <a:pt x="36" y="65"/>
                    </a:lnTo>
                    <a:lnTo>
                      <a:pt x="29" y="65"/>
                    </a:lnTo>
                    <a:lnTo>
                      <a:pt x="24" y="64"/>
                    </a:lnTo>
                    <a:lnTo>
                      <a:pt x="17" y="60"/>
                    </a:lnTo>
                    <a:lnTo>
                      <a:pt x="12" y="57"/>
                    </a:lnTo>
                    <a:lnTo>
                      <a:pt x="9" y="53"/>
                    </a:lnTo>
                    <a:lnTo>
                      <a:pt x="5" y="47"/>
                    </a:lnTo>
                    <a:lnTo>
                      <a:pt x="2" y="42"/>
                    </a:lnTo>
                    <a:lnTo>
                      <a:pt x="0" y="35"/>
                    </a:lnTo>
                    <a:lnTo>
                      <a:pt x="0" y="35"/>
                    </a:lnTo>
                    <a:lnTo>
                      <a:pt x="2" y="28"/>
                    </a:lnTo>
                    <a:lnTo>
                      <a:pt x="2" y="22"/>
                    </a:lnTo>
                    <a:lnTo>
                      <a:pt x="5" y="17"/>
                    </a:lnTo>
                    <a:lnTo>
                      <a:pt x="9" y="12"/>
                    </a:lnTo>
                    <a:lnTo>
                      <a:pt x="14" y="6"/>
                    </a:lnTo>
                    <a:lnTo>
                      <a:pt x="19" y="3"/>
                    </a:lnTo>
                    <a:lnTo>
                      <a:pt x="24" y="1"/>
                    </a:lnTo>
                    <a:lnTo>
                      <a:pt x="31" y="0"/>
                    </a:lnTo>
                    <a:lnTo>
                      <a:pt x="31" y="0"/>
                    </a:lnTo>
                    <a:lnTo>
                      <a:pt x="37" y="0"/>
                    </a:lnTo>
                    <a:lnTo>
                      <a:pt x="44" y="1"/>
                    </a:lnTo>
                    <a:lnTo>
                      <a:pt x="49" y="5"/>
                    </a:lnTo>
                    <a:lnTo>
                      <a:pt x="54" y="8"/>
                    </a:lnTo>
                    <a:lnTo>
                      <a:pt x="59" y="12"/>
                    </a:lnTo>
                    <a:lnTo>
                      <a:pt x="63" y="17"/>
                    </a:lnTo>
                    <a:lnTo>
                      <a:pt x="66" y="23"/>
                    </a:lnTo>
                    <a:lnTo>
                      <a:pt x="66"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3" name="Freeform 27"/>
              <p:cNvSpPr/>
              <p:nvPr>
                <p:custDataLst>
                  <p:tags r:id="rId35"/>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4" name="Freeform 28"/>
              <p:cNvSpPr/>
              <p:nvPr>
                <p:custDataLst>
                  <p:tags r:id="rId36"/>
                </p:custDataLst>
              </p:nvPr>
            </p:nvSpPr>
            <p:spPr bwMode="auto">
              <a:xfrm>
                <a:off x="3797300" y="1820863"/>
                <a:ext cx="39688" cy="39688"/>
              </a:xfrm>
              <a:custGeom>
                <a:avLst/>
                <a:gdLst>
                  <a:gd name="T0" fmla="*/ 49 w 49"/>
                  <a:gd name="T1" fmla="*/ 23 h 50"/>
                  <a:gd name="T2" fmla="*/ 49 w 49"/>
                  <a:gd name="T3" fmla="*/ 23 h 50"/>
                  <a:gd name="T4" fmla="*/ 49 w 49"/>
                  <a:gd name="T5" fmla="*/ 28 h 50"/>
                  <a:gd name="T6" fmla="*/ 49 w 49"/>
                  <a:gd name="T7" fmla="*/ 32 h 50"/>
                  <a:gd name="T8" fmla="*/ 44 w 49"/>
                  <a:gd name="T9" fmla="*/ 40 h 50"/>
                  <a:gd name="T10" fmla="*/ 35 w 49"/>
                  <a:gd name="T11" fmla="*/ 47 h 50"/>
                  <a:gd name="T12" fmla="*/ 32 w 49"/>
                  <a:gd name="T13" fmla="*/ 48 h 50"/>
                  <a:gd name="T14" fmla="*/ 27 w 49"/>
                  <a:gd name="T15" fmla="*/ 50 h 50"/>
                  <a:gd name="T16" fmla="*/ 27 w 49"/>
                  <a:gd name="T17" fmla="*/ 50 h 50"/>
                  <a:gd name="T18" fmla="*/ 22 w 49"/>
                  <a:gd name="T19" fmla="*/ 48 h 50"/>
                  <a:gd name="T20" fmla="*/ 17 w 49"/>
                  <a:gd name="T21" fmla="*/ 48 h 50"/>
                  <a:gd name="T22" fmla="*/ 8 w 49"/>
                  <a:gd name="T23" fmla="*/ 43 h 50"/>
                  <a:gd name="T24" fmla="*/ 2 w 49"/>
                  <a:gd name="T25" fmla="*/ 37 h 50"/>
                  <a:gd name="T26" fmla="*/ 0 w 49"/>
                  <a:gd name="T27" fmla="*/ 32 h 50"/>
                  <a:gd name="T28" fmla="*/ 0 w 49"/>
                  <a:gd name="T29" fmla="*/ 26 h 50"/>
                  <a:gd name="T30" fmla="*/ 0 w 49"/>
                  <a:gd name="T31" fmla="*/ 26 h 50"/>
                  <a:gd name="T32" fmla="*/ 0 w 49"/>
                  <a:gd name="T33" fmla="*/ 21 h 50"/>
                  <a:gd name="T34" fmla="*/ 0 w 49"/>
                  <a:gd name="T35" fmla="*/ 16 h 50"/>
                  <a:gd name="T36" fmla="*/ 5 w 49"/>
                  <a:gd name="T37" fmla="*/ 8 h 50"/>
                  <a:gd name="T38" fmla="*/ 13 w 49"/>
                  <a:gd name="T39" fmla="*/ 3 h 50"/>
                  <a:gd name="T40" fmla="*/ 17 w 49"/>
                  <a:gd name="T41" fmla="*/ 0 h 50"/>
                  <a:gd name="T42" fmla="*/ 22 w 49"/>
                  <a:gd name="T43" fmla="*/ 0 h 50"/>
                  <a:gd name="T44" fmla="*/ 22 w 49"/>
                  <a:gd name="T45" fmla="*/ 0 h 50"/>
                  <a:gd name="T46" fmla="*/ 27 w 49"/>
                  <a:gd name="T47" fmla="*/ 0 h 50"/>
                  <a:gd name="T48" fmla="*/ 32 w 49"/>
                  <a:gd name="T49" fmla="*/ 1 h 50"/>
                  <a:gd name="T50" fmla="*/ 40 w 49"/>
                  <a:gd name="T51" fmla="*/ 5 h 50"/>
                  <a:gd name="T52" fmla="*/ 47 w 49"/>
                  <a:gd name="T53" fmla="*/ 13 h 50"/>
                  <a:gd name="T54" fmla="*/ 49 w 49"/>
                  <a:gd name="T55" fmla="*/ 18 h 50"/>
                  <a:gd name="T56" fmla="*/ 49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49" y="23"/>
                    </a:moveTo>
                    <a:lnTo>
                      <a:pt x="49" y="23"/>
                    </a:lnTo>
                    <a:lnTo>
                      <a:pt x="49" y="28"/>
                    </a:lnTo>
                    <a:lnTo>
                      <a:pt x="49" y="32"/>
                    </a:lnTo>
                    <a:lnTo>
                      <a:pt x="44" y="40"/>
                    </a:lnTo>
                    <a:lnTo>
                      <a:pt x="35" y="47"/>
                    </a:lnTo>
                    <a:lnTo>
                      <a:pt x="32" y="48"/>
                    </a:lnTo>
                    <a:lnTo>
                      <a:pt x="27" y="50"/>
                    </a:lnTo>
                    <a:lnTo>
                      <a:pt x="27" y="50"/>
                    </a:lnTo>
                    <a:lnTo>
                      <a:pt x="22" y="48"/>
                    </a:lnTo>
                    <a:lnTo>
                      <a:pt x="17" y="48"/>
                    </a:lnTo>
                    <a:lnTo>
                      <a:pt x="8" y="43"/>
                    </a:lnTo>
                    <a:lnTo>
                      <a:pt x="2" y="37"/>
                    </a:lnTo>
                    <a:lnTo>
                      <a:pt x="0" y="32"/>
                    </a:lnTo>
                    <a:lnTo>
                      <a:pt x="0" y="26"/>
                    </a:lnTo>
                    <a:lnTo>
                      <a:pt x="0" y="26"/>
                    </a:lnTo>
                    <a:lnTo>
                      <a:pt x="0" y="21"/>
                    </a:lnTo>
                    <a:lnTo>
                      <a:pt x="0" y="16"/>
                    </a:lnTo>
                    <a:lnTo>
                      <a:pt x="5" y="8"/>
                    </a:lnTo>
                    <a:lnTo>
                      <a:pt x="13" y="3"/>
                    </a:lnTo>
                    <a:lnTo>
                      <a:pt x="17" y="0"/>
                    </a:lnTo>
                    <a:lnTo>
                      <a:pt x="22" y="0"/>
                    </a:lnTo>
                    <a:lnTo>
                      <a:pt x="22" y="0"/>
                    </a:lnTo>
                    <a:lnTo>
                      <a:pt x="27" y="0"/>
                    </a:lnTo>
                    <a:lnTo>
                      <a:pt x="32" y="1"/>
                    </a:lnTo>
                    <a:lnTo>
                      <a:pt x="40" y="5"/>
                    </a:lnTo>
                    <a:lnTo>
                      <a:pt x="47" y="13"/>
                    </a:lnTo>
                    <a:lnTo>
                      <a:pt x="49" y="18"/>
                    </a:lnTo>
                    <a:lnTo>
                      <a:pt x="49"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5" name="Freeform 29"/>
              <p:cNvSpPr/>
              <p:nvPr>
                <p:custDataLst>
                  <p:tags r:id="rId37"/>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6" name="Freeform 30"/>
              <p:cNvSpPr/>
              <p:nvPr>
                <p:custDataLst>
                  <p:tags r:id="rId38"/>
                </p:custDataLst>
              </p:nvPr>
            </p:nvSpPr>
            <p:spPr bwMode="auto">
              <a:xfrm>
                <a:off x="3846513" y="1870075"/>
                <a:ext cx="26988" cy="28575"/>
              </a:xfrm>
              <a:custGeom>
                <a:avLst/>
                <a:gdLst>
                  <a:gd name="T0" fmla="*/ 36 w 36"/>
                  <a:gd name="T1" fmla="*/ 15 h 35"/>
                  <a:gd name="T2" fmla="*/ 36 w 36"/>
                  <a:gd name="T3" fmla="*/ 15 h 35"/>
                  <a:gd name="T4" fmla="*/ 36 w 36"/>
                  <a:gd name="T5" fmla="*/ 23 h 35"/>
                  <a:gd name="T6" fmla="*/ 32 w 36"/>
                  <a:gd name="T7" fmla="*/ 28 h 35"/>
                  <a:gd name="T8" fmla="*/ 27 w 36"/>
                  <a:gd name="T9" fmla="*/ 33 h 35"/>
                  <a:gd name="T10" fmla="*/ 21 w 36"/>
                  <a:gd name="T11" fmla="*/ 35 h 35"/>
                  <a:gd name="T12" fmla="*/ 21 w 36"/>
                  <a:gd name="T13" fmla="*/ 35 h 35"/>
                  <a:gd name="T14" fmla="*/ 14 w 36"/>
                  <a:gd name="T15" fmla="*/ 33 h 35"/>
                  <a:gd name="T16" fmla="*/ 7 w 36"/>
                  <a:gd name="T17" fmla="*/ 30 h 35"/>
                  <a:gd name="T18" fmla="*/ 4 w 36"/>
                  <a:gd name="T19" fmla="*/ 25 h 35"/>
                  <a:gd name="T20" fmla="*/ 0 w 36"/>
                  <a:gd name="T21" fmla="*/ 18 h 35"/>
                  <a:gd name="T22" fmla="*/ 0 w 36"/>
                  <a:gd name="T23" fmla="*/ 18 h 35"/>
                  <a:gd name="T24" fmla="*/ 2 w 36"/>
                  <a:gd name="T25" fmla="*/ 11 h 35"/>
                  <a:gd name="T26" fmla="*/ 5 w 36"/>
                  <a:gd name="T27" fmla="*/ 5 h 35"/>
                  <a:gd name="T28" fmla="*/ 10 w 36"/>
                  <a:gd name="T29" fmla="*/ 1 h 35"/>
                  <a:gd name="T30" fmla="*/ 17 w 36"/>
                  <a:gd name="T31" fmla="*/ 0 h 35"/>
                  <a:gd name="T32" fmla="*/ 17 w 36"/>
                  <a:gd name="T33" fmla="*/ 0 h 35"/>
                  <a:gd name="T34" fmla="*/ 24 w 36"/>
                  <a:gd name="T35" fmla="*/ 0 h 35"/>
                  <a:gd name="T36" fmla="*/ 31 w 36"/>
                  <a:gd name="T37" fmla="*/ 3 h 35"/>
                  <a:gd name="T38" fmla="*/ 34 w 36"/>
                  <a:gd name="T39" fmla="*/ 8 h 35"/>
                  <a:gd name="T40" fmla="*/ 36 w 36"/>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6" y="15"/>
                    </a:moveTo>
                    <a:lnTo>
                      <a:pt x="36" y="15"/>
                    </a:lnTo>
                    <a:lnTo>
                      <a:pt x="36" y="23"/>
                    </a:lnTo>
                    <a:lnTo>
                      <a:pt x="32" y="28"/>
                    </a:lnTo>
                    <a:lnTo>
                      <a:pt x="27" y="33"/>
                    </a:lnTo>
                    <a:lnTo>
                      <a:pt x="21" y="35"/>
                    </a:lnTo>
                    <a:lnTo>
                      <a:pt x="21" y="35"/>
                    </a:lnTo>
                    <a:lnTo>
                      <a:pt x="14" y="33"/>
                    </a:lnTo>
                    <a:lnTo>
                      <a:pt x="7" y="30"/>
                    </a:lnTo>
                    <a:lnTo>
                      <a:pt x="4" y="25"/>
                    </a:lnTo>
                    <a:lnTo>
                      <a:pt x="0" y="18"/>
                    </a:lnTo>
                    <a:lnTo>
                      <a:pt x="0" y="18"/>
                    </a:lnTo>
                    <a:lnTo>
                      <a:pt x="2" y="11"/>
                    </a:lnTo>
                    <a:lnTo>
                      <a:pt x="5" y="5"/>
                    </a:lnTo>
                    <a:lnTo>
                      <a:pt x="10" y="1"/>
                    </a:lnTo>
                    <a:lnTo>
                      <a:pt x="17" y="0"/>
                    </a:lnTo>
                    <a:lnTo>
                      <a:pt x="17" y="0"/>
                    </a:lnTo>
                    <a:lnTo>
                      <a:pt x="24" y="0"/>
                    </a:lnTo>
                    <a:lnTo>
                      <a:pt x="31" y="3"/>
                    </a:lnTo>
                    <a:lnTo>
                      <a:pt x="34" y="8"/>
                    </a:lnTo>
                    <a:lnTo>
                      <a:pt x="36" y="15"/>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7" name="Freeform 31"/>
              <p:cNvSpPr/>
              <p:nvPr>
                <p:custDataLst>
                  <p:tags r:id="rId39"/>
                </p:custDataLst>
              </p:nvPr>
            </p:nvSpPr>
            <p:spPr bwMode="auto">
              <a:xfrm>
                <a:off x="4113213" y="1616075"/>
                <a:ext cx="306388" cy="76200"/>
              </a:xfrm>
              <a:custGeom>
                <a:avLst/>
                <a:gdLst>
                  <a:gd name="T0" fmla="*/ 0 w 388"/>
                  <a:gd name="T1" fmla="*/ 46 h 96"/>
                  <a:gd name="T2" fmla="*/ 0 w 388"/>
                  <a:gd name="T3" fmla="*/ 46 h 96"/>
                  <a:gd name="T4" fmla="*/ 7 w 388"/>
                  <a:gd name="T5" fmla="*/ 41 h 96"/>
                  <a:gd name="T6" fmla="*/ 27 w 388"/>
                  <a:gd name="T7" fmla="*/ 30 h 96"/>
                  <a:gd name="T8" fmla="*/ 42 w 388"/>
                  <a:gd name="T9" fmla="*/ 25 h 96"/>
                  <a:gd name="T10" fmla="*/ 59 w 388"/>
                  <a:gd name="T11" fmla="*/ 19 h 96"/>
                  <a:gd name="T12" fmla="*/ 81 w 388"/>
                  <a:gd name="T13" fmla="*/ 14 h 96"/>
                  <a:gd name="T14" fmla="*/ 104 w 388"/>
                  <a:gd name="T15" fmla="*/ 7 h 96"/>
                  <a:gd name="T16" fmla="*/ 131 w 388"/>
                  <a:gd name="T17" fmla="*/ 4 h 96"/>
                  <a:gd name="T18" fmla="*/ 159 w 388"/>
                  <a:gd name="T19" fmla="*/ 0 h 96"/>
                  <a:gd name="T20" fmla="*/ 191 w 388"/>
                  <a:gd name="T21" fmla="*/ 0 h 96"/>
                  <a:gd name="T22" fmla="*/ 227 w 388"/>
                  <a:gd name="T23" fmla="*/ 2 h 96"/>
                  <a:gd name="T24" fmla="*/ 263 w 388"/>
                  <a:gd name="T25" fmla="*/ 5 h 96"/>
                  <a:gd name="T26" fmla="*/ 302 w 388"/>
                  <a:gd name="T27" fmla="*/ 12 h 96"/>
                  <a:gd name="T28" fmla="*/ 344 w 388"/>
                  <a:gd name="T29" fmla="*/ 24 h 96"/>
                  <a:gd name="T30" fmla="*/ 388 w 388"/>
                  <a:gd name="T31" fmla="*/ 39 h 96"/>
                  <a:gd name="T32" fmla="*/ 388 w 388"/>
                  <a:gd name="T33" fmla="*/ 39 h 96"/>
                  <a:gd name="T34" fmla="*/ 376 w 388"/>
                  <a:gd name="T35" fmla="*/ 49 h 96"/>
                  <a:gd name="T36" fmla="*/ 361 w 388"/>
                  <a:gd name="T37" fmla="*/ 57 h 96"/>
                  <a:gd name="T38" fmla="*/ 342 w 388"/>
                  <a:gd name="T39" fmla="*/ 66 h 96"/>
                  <a:gd name="T40" fmla="*/ 342 w 388"/>
                  <a:gd name="T41" fmla="*/ 66 h 96"/>
                  <a:gd name="T42" fmla="*/ 322 w 388"/>
                  <a:gd name="T43" fmla="*/ 61 h 96"/>
                  <a:gd name="T44" fmla="*/ 300 w 388"/>
                  <a:gd name="T45" fmla="*/ 56 h 96"/>
                  <a:gd name="T46" fmla="*/ 280 w 388"/>
                  <a:gd name="T47" fmla="*/ 54 h 96"/>
                  <a:gd name="T48" fmla="*/ 258 w 388"/>
                  <a:gd name="T49" fmla="*/ 52 h 96"/>
                  <a:gd name="T50" fmla="*/ 237 w 388"/>
                  <a:gd name="T51" fmla="*/ 52 h 96"/>
                  <a:gd name="T52" fmla="*/ 217 w 388"/>
                  <a:gd name="T53" fmla="*/ 52 h 96"/>
                  <a:gd name="T54" fmla="*/ 176 w 388"/>
                  <a:gd name="T55" fmla="*/ 56 h 96"/>
                  <a:gd name="T56" fmla="*/ 139 w 388"/>
                  <a:gd name="T57" fmla="*/ 64 h 96"/>
                  <a:gd name="T58" fmla="*/ 107 w 388"/>
                  <a:gd name="T59" fmla="*/ 72 h 96"/>
                  <a:gd name="T60" fmla="*/ 79 w 388"/>
                  <a:gd name="T61" fmla="*/ 84 h 96"/>
                  <a:gd name="T62" fmla="*/ 69 w 388"/>
                  <a:gd name="T63" fmla="*/ 91 h 96"/>
                  <a:gd name="T64" fmla="*/ 59 w 388"/>
                  <a:gd name="T65" fmla="*/ 96 h 96"/>
                  <a:gd name="T66" fmla="*/ 59 w 388"/>
                  <a:gd name="T67" fmla="*/ 96 h 96"/>
                  <a:gd name="T68" fmla="*/ 42 w 388"/>
                  <a:gd name="T69" fmla="*/ 88 h 96"/>
                  <a:gd name="T70" fmla="*/ 25 w 388"/>
                  <a:gd name="T71" fmla="*/ 79 h 96"/>
                  <a:gd name="T72" fmla="*/ 18 w 388"/>
                  <a:gd name="T73" fmla="*/ 72 h 96"/>
                  <a:gd name="T74" fmla="*/ 12 w 388"/>
                  <a:gd name="T75" fmla="*/ 66 h 96"/>
                  <a:gd name="T76" fmla="*/ 5 w 388"/>
                  <a:gd name="T77" fmla="*/ 56 h 96"/>
                  <a:gd name="T78" fmla="*/ 0 w 388"/>
                  <a:gd name="T79" fmla="*/ 46 h 96"/>
                  <a:gd name="T80" fmla="*/ 0 w 388"/>
                  <a:gd name="T81"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 h="96">
                    <a:moveTo>
                      <a:pt x="0" y="46"/>
                    </a:moveTo>
                    <a:lnTo>
                      <a:pt x="0" y="46"/>
                    </a:lnTo>
                    <a:lnTo>
                      <a:pt x="7" y="41"/>
                    </a:lnTo>
                    <a:lnTo>
                      <a:pt x="27" y="30"/>
                    </a:lnTo>
                    <a:lnTo>
                      <a:pt x="42" y="25"/>
                    </a:lnTo>
                    <a:lnTo>
                      <a:pt x="59" y="19"/>
                    </a:lnTo>
                    <a:lnTo>
                      <a:pt x="81" y="14"/>
                    </a:lnTo>
                    <a:lnTo>
                      <a:pt x="104" y="7"/>
                    </a:lnTo>
                    <a:lnTo>
                      <a:pt x="131" y="4"/>
                    </a:lnTo>
                    <a:lnTo>
                      <a:pt x="159" y="0"/>
                    </a:lnTo>
                    <a:lnTo>
                      <a:pt x="191" y="0"/>
                    </a:lnTo>
                    <a:lnTo>
                      <a:pt x="227" y="2"/>
                    </a:lnTo>
                    <a:lnTo>
                      <a:pt x="263" y="5"/>
                    </a:lnTo>
                    <a:lnTo>
                      <a:pt x="302" y="12"/>
                    </a:lnTo>
                    <a:lnTo>
                      <a:pt x="344" y="24"/>
                    </a:lnTo>
                    <a:lnTo>
                      <a:pt x="388" y="39"/>
                    </a:lnTo>
                    <a:lnTo>
                      <a:pt x="388" y="39"/>
                    </a:lnTo>
                    <a:lnTo>
                      <a:pt x="376" y="49"/>
                    </a:lnTo>
                    <a:lnTo>
                      <a:pt x="361" y="57"/>
                    </a:lnTo>
                    <a:lnTo>
                      <a:pt x="342" y="66"/>
                    </a:lnTo>
                    <a:lnTo>
                      <a:pt x="342" y="66"/>
                    </a:lnTo>
                    <a:lnTo>
                      <a:pt x="322" y="61"/>
                    </a:lnTo>
                    <a:lnTo>
                      <a:pt x="300" y="56"/>
                    </a:lnTo>
                    <a:lnTo>
                      <a:pt x="280" y="54"/>
                    </a:lnTo>
                    <a:lnTo>
                      <a:pt x="258" y="52"/>
                    </a:lnTo>
                    <a:lnTo>
                      <a:pt x="237" y="52"/>
                    </a:lnTo>
                    <a:lnTo>
                      <a:pt x="217" y="52"/>
                    </a:lnTo>
                    <a:lnTo>
                      <a:pt x="176" y="56"/>
                    </a:lnTo>
                    <a:lnTo>
                      <a:pt x="139" y="64"/>
                    </a:lnTo>
                    <a:lnTo>
                      <a:pt x="107" y="72"/>
                    </a:lnTo>
                    <a:lnTo>
                      <a:pt x="79" y="84"/>
                    </a:lnTo>
                    <a:lnTo>
                      <a:pt x="69" y="91"/>
                    </a:lnTo>
                    <a:lnTo>
                      <a:pt x="59" y="96"/>
                    </a:lnTo>
                    <a:lnTo>
                      <a:pt x="59" y="96"/>
                    </a:lnTo>
                    <a:lnTo>
                      <a:pt x="42" y="88"/>
                    </a:lnTo>
                    <a:lnTo>
                      <a:pt x="25" y="79"/>
                    </a:lnTo>
                    <a:lnTo>
                      <a:pt x="18" y="72"/>
                    </a:lnTo>
                    <a:lnTo>
                      <a:pt x="12" y="66"/>
                    </a:lnTo>
                    <a:lnTo>
                      <a:pt x="5" y="56"/>
                    </a:lnTo>
                    <a:lnTo>
                      <a:pt x="0" y="46"/>
                    </a:lnTo>
                    <a:lnTo>
                      <a:pt x="0" y="46"/>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8" name="Freeform 32"/>
              <p:cNvSpPr/>
              <p:nvPr>
                <p:custDataLst>
                  <p:tags r:id="rId40"/>
                </p:custDataLst>
              </p:nvPr>
            </p:nvSpPr>
            <p:spPr bwMode="auto">
              <a:xfrm>
                <a:off x="3663950" y="1619250"/>
                <a:ext cx="307975" cy="68263"/>
              </a:xfrm>
              <a:custGeom>
                <a:avLst/>
                <a:gdLst>
                  <a:gd name="T0" fmla="*/ 387 w 387"/>
                  <a:gd name="T1" fmla="*/ 32 h 87"/>
                  <a:gd name="T2" fmla="*/ 387 w 387"/>
                  <a:gd name="T3" fmla="*/ 32 h 87"/>
                  <a:gd name="T4" fmla="*/ 380 w 387"/>
                  <a:gd name="T5" fmla="*/ 28 h 87"/>
                  <a:gd name="T6" fmla="*/ 360 w 387"/>
                  <a:gd name="T7" fmla="*/ 20 h 87"/>
                  <a:gd name="T8" fmla="*/ 345 w 387"/>
                  <a:gd name="T9" fmla="*/ 15 h 87"/>
                  <a:gd name="T10" fmla="*/ 327 w 387"/>
                  <a:gd name="T11" fmla="*/ 10 h 87"/>
                  <a:gd name="T12" fmla="*/ 305 w 387"/>
                  <a:gd name="T13" fmla="*/ 6 h 87"/>
                  <a:gd name="T14" fmla="*/ 281 w 387"/>
                  <a:gd name="T15" fmla="*/ 3 h 87"/>
                  <a:gd name="T16" fmla="*/ 255 w 387"/>
                  <a:gd name="T17" fmla="*/ 0 h 87"/>
                  <a:gd name="T18" fmla="*/ 226 w 387"/>
                  <a:gd name="T19" fmla="*/ 0 h 87"/>
                  <a:gd name="T20" fmla="*/ 194 w 387"/>
                  <a:gd name="T21" fmla="*/ 1 h 87"/>
                  <a:gd name="T22" fmla="*/ 159 w 387"/>
                  <a:gd name="T23" fmla="*/ 5 h 87"/>
                  <a:gd name="T24" fmla="*/ 122 w 387"/>
                  <a:gd name="T25" fmla="*/ 13 h 87"/>
                  <a:gd name="T26" fmla="*/ 83 w 387"/>
                  <a:gd name="T27" fmla="*/ 23 h 87"/>
                  <a:gd name="T28" fmla="*/ 43 w 387"/>
                  <a:gd name="T29" fmla="*/ 37 h 87"/>
                  <a:gd name="T30" fmla="*/ 0 w 387"/>
                  <a:gd name="T31" fmla="*/ 55 h 87"/>
                  <a:gd name="T32" fmla="*/ 0 w 387"/>
                  <a:gd name="T33" fmla="*/ 55 h 87"/>
                  <a:gd name="T34" fmla="*/ 13 w 387"/>
                  <a:gd name="T35" fmla="*/ 63 h 87"/>
                  <a:gd name="T36" fmla="*/ 28 w 387"/>
                  <a:gd name="T37" fmla="*/ 72 h 87"/>
                  <a:gd name="T38" fmla="*/ 48 w 387"/>
                  <a:gd name="T39" fmla="*/ 79 h 87"/>
                  <a:gd name="T40" fmla="*/ 48 w 387"/>
                  <a:gd name="T41" fmla="*/ 79 h 87"/>
                  <a:gd name="T42" fmla="*/ 68 w 387"/>
                  <a:gd name="T43" fmla="*/ 72 h 87"/>
                  <a:gd name="T44" fmla="*/ 88 w 387"/>
                  <a:gd name="T45" fmla="*/ 67 h 87"/>
                  <a:gd name="T46" fmla="*/ 110 w 387"/>
                  <a:gd name="T47" fmla="*/ 62 h 87"/>
                  <a:gd name="T48" fmla="*/ 130 w 387"/>
                  <a:gd name="T49" fmla="*/ 58 h 87"/>
                  <a:gd name="T50" fmla="*/ 152 w 387"/>
                  <a:gd name="T51" fmla="*/ 57 h 87"/>
                  <a:gd name="T52" fmla="*/ 172 w 387"/>
                  <a:gd name="T53" fmla="*/ 55 h 87"/>
                  <a:gd name="T54" fmla="*/ 213 w 387"/>
                  <a:gd name="T55" fmla="*/ 57 h 87"/>
                  <a:gd name="T56" fmla="*/ 250 w 387"/>
                  <a:gd name="T57" fmla="*/ 60 h 87"/>
                  <a:gd name="T58" fmla="*/ 283 w 387"/>
                  <a:gd name="T59" fmla="*/ 68 h 87"/>
                  <a:gd name="T60" fmla="*/ 312 w 387"/>
                  <a:gd name="T61" fmla="*/ 77 h 87"/>
                  <a:gd name="T62" fmla="*/ 323 w 387"/>
                  <a:gd name="T63" fmla="*/ 82 h 87"/>
                  <a:gd name="T64" fmla="*/ 333 w 387"/>
                  <a:gd name="T65" fmla="*/ 87 h 87"/>
                  <a:gd name="T66" fmla="*/ 333 w 387"/>
                  <a:gd name="T67" fmla="*/ 87 h 87"/>
                  <a:gd name="T68" fmla="*/ 350 w 387"/>
                  <a:gd name="T69" fmla="*/ 79 h 87"/>
                  <a:gd name="T70" fmla="*/ 365 w 387"/>
                  <a:gd name="T71" fmla="*/ 67 h 87"/>
                  <a:gd name="T72" fmla="*/ 372 w 387"/>
                  <a:gd name="T73" fmla="*/ 60 h 87"/>
                  <a:gd name="T74" fmla="*/ 379 w 387"/>
                  <a:gd name="T75" fmla="*/ 53 h 87"/>
                  <a:gd name="T76" fmla="*/ 384 w 387"/>
                  <a:gd name="T77" fmla="*/ 43 h 87"/>
                  <a:gd name="T78" fmla="*/ 387 w 387"/>
                  <a:gd name="T79" fmla="*/ 32 h 87"/>
                  <a:gd name="T80" fmla="*/ 387 w 387"/>
                  <a:gd name="T81"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7" h="87">
                    <a:moveTo>
                      <a:pt x="387" y="32"/>
                    </a:moveTo>
                    <a:lnTo>
                      <a:pt x="387" y="32"/>
                    </a:lnTo>
                    <a:lnTo>
                      <a:pt x="380" y="28"/>
                    </a:lnTo>
                    <a:lnTo>
                      <a:pt x="360" y="20"/>
                    </a:lnTo>
                    <a:lnTo>
                      <a:pt x="345" y="15"/>
                    </a:lnTo>
                    <a:lnTo>
                      <a:pt x="327" y="10"/>
                    </a:lnTo>
                    <a:lnTo>
                      <a:pt x="305" y="6"/>
                    </a:lnTo>
                    <a:lnTo>
                      <a:pt x="281" y="3"/>
                    </a:lnTo>
                    <a:lnTo>
                      <a:pt x="255" y="0"/>
                    </a:lnTo>
                    <a:lnTo>
                      <a:pt x="226" y="0"/>
                    </a:lnTo>
                    <a:lnTo>
                      <a:pt x="194" y="1"/>
                    </a:lnTo>
                    <a:lnTo>
                      <a:pt x="159" y="5"/>
                    </a:lnTo>
                    <a:lnTo>
                      <a:pt x="122" y="13"/>
                    </a:lnTo>
                    <a:lnTo>
                      <a:pt x="83" y="23"/>
                    </a:lnTo>
                    <a:lnTo>
                      <a:pt x="43" y="37"/>
                    </a:lnTo>
                    <a:lnTo>
                      <a:pt x="0" y="55"/>
                    </a:lnTo>
                    <a:lnTo>
                      <a:pt x="0" y="55"/>
                    </a:lnTo>
                    <a:lnTo>
                      <a:pt x="13" y="63"/>
                    </a:lnTo>
                    <a:lnTo>
                      <a:pt x="28" y="72"/>
                    </a:lnTo>
                    <a:lnTo>
                      <a:pt x="48" y="79"/>
                    </a:lnTo>
                    <a:lnTo>
                      <a:pt x="48" y="79"/>
                    </a:lnTo>
                    <a:lnTo>
                      <a:pt x="68" y="72"/>
                    </a:lnTo>
                    <a:lnTo>
                      <a:pt x="88" y="67"/>
                    </a:lnTo>
                    <a:lnTo>
                      <a:pt x="110" y="62"/>
                    </a:lnTo>
                    <a:lnTo>
                      <a:pt x="130" y="58"/>
                    </a:lnTo>
                    <a:lnTo>
                      <a:pt x="152" y="57"/>
                    </a:lnTo>
                    <a:lnTo>
                      <a:pt x="172" y="55"/>
                    </a:lnTo>
                    <a:lnTo>
                      <a:pt x="213" y="57"/>
                    </a:lnTo>
                    <a:lnTo>
                      <a:pt x="250" y="60"/>
                    </a:lnTo>
                    <a:lnTo>
                      <a:pt x="283" y="68"/>
                    </a:lnTo>
                    <a:lnTo>
                      <a:pt x="312" y="77"/>
                    </a:lnTo>
                    <a:lnTo>
                      <a:pt x="323" y="82"/>
                    </a:lnTo>
                    <a:lnTo>
                      <a:pt x="333" y="87"/>
                    </a:lnTo>
                    <a:lnTo>
                      <a:pt x="333" y="87"/>
                    </a:lnTo>
                    <a:lnTo>
                      <a:pt x="350" y="79"/>
                    </a:lnTo>
                    <a:lnTo>
                      <a:pt x="365" y="67"/>
                    </a:lnTo>
                    <a:lnTo>
                      <a:pt x="372" y="60"/>
                    </a:lnTo>
                    <a:lnTo>
                      <a:pt x="379" y="53"/>
                    </a:lnTo>
                    <a:lnTo>
                      <a:pt x="384" y="43"/>
                    </a:lnTo>
                    <a:lnTo>
                      <a:pt x="387" y="32"/>
                    </a:lnTo>
                    <a:lnTo>
                      <a:pt x="387" y="32"/>
                    </a:lnTo>
                    <a:close/>
                  </a:path>
                </a:pathLst>
              </a:custGeom>
              <a:solidFill>
                <a:srgbClr val="6E42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29" name="Freeform 33"/>
              <p:cNvSpPr/>
              <p:nvPr>
                <p:custDataLst>
                  <p:tags r:id="rId41"/>
                </p:custDataLst>
              </p:nvPr>
            </p:nvSpPr>
            <p:spPr bwMode="auto">
              <a:xfrm>
                <a:off x="3976688" y="2068513"/>
                <a:ext cx="157163" cy="44450"/>
              </a:xfrm>
              <a:custGeom>
                <a:avLst/>
                <a:gdLst>
                  <a:gd name="T0" fmla="*/ 0 w 198"/>
                  <a:gd name="T1" fmla="*/ 53 h 55"/>
                  <a:gd name="T2" fmla="*/ 0 w 198"/>
                  <a:gd name="T3" fmla="*/ 53 h 55"/>
                  <a:gd name="T4" fmla="*/ 8 w 198"/>
                  <a:gd name="T5" fmla="*/ 45 h 55"/>
                  <a:gd name="T6" fmla="*/ 17 w 198"/>
                  <a:gd name="T7" fmla="*/ 37 h 55"/>
                  <a:gd name="T8" fmla="*/ 30 w 198"/>
                  <a:gd name="T9" fmla="*/ 27 h 55"/>
                  <a:gd name="T10" fmla="*/ 47 w 198"/>
                  <a:gd name="T11" fmla="*/ 16 h 55"/>
                  <a:gd name="T12" fmla="*/ 64 w 198"/>
                  <a:gd name="T13" fmla="*/ 8 h 55"/>
                  <a:gd name="T14" fmla="*/ 84 w 198"/>
                  <a:gd name="T15" fmla="*/ 1 h 55"/>
                  <a:gd name="T16" fmla="*/ 94 w 198"/>
                  <a:gd name="T17" fmla="*/ 0 h 55"/>
                  <a:gd name="T18" fmla="*/ 104 w 198"/>
                  <a:gd name="T19" fmla="*/ 0 h 55"/>
                  <a:gd name="T20" fmla="*/ 104 w 198"/>
                  <a:gd name="T21" fmla="*/ 0 h 55"/>
                  <a:gd name="T22" fmla="*/ 114 w 198"/>
                  <a:gd name="T23" fmla="*/ 0 h 55"/>
                  <a:gd name="T24" fmla="*/ 124 w 198"/>
                  <a:gd name="T25" fmla="*/ 1 h 55"/>
                  <a:gd name="T26" fmla="*/ 143 w 198"/>
                  <a:gd name="T27" fmla="*/ 8 h 55"/>
                  <a:gd name="T28" fmla="*/ 158 w 198"/>
                  <a:gd name="T29" fmla="*/ 16 h 55"/>
                  <a:gd name="T30" fmla="*/ 171 w 198"/>
                  <a:gd name="T31" fmla="*/ 27 h 55"/>
                  <a:gd name="T32" fmla="*/ 183 w 198"/>
                  <a:gd name="T33" fmla="*/ 37 h 55"/>
                  <a:gd name="T34" fmla="*/ 191 w 198"/>
                  <a:gd name="T35" fmla="*/ 45 h 55"/>
                  <a:gd name="T36" fmla="*/ 198 w 198"/>
                  <a:gd name="T37" fmla="*/ 55 h 55"/>
                  <a:gd name="T38" fmla="*/ 198 w 198"/>
                  <a:gd name="T39" fmla="*/ 55 h 55"/>
                  <a:gd name="T40" fmla="*/ 183 w 198"/>
                  <a:gd name="T41" fmla="*/ 47 h 55"/>
                  <a:gd name="T42" fmla="*/ 164 w 198"/>
                  <a:gd name="T43" fmla="*/ 38 h 55"/>
                  <a:gd name="T44" fmla="*/ 141 w 198"/>
                  <a:gd name="T45" fmla="*/ 32 h 55"/>
                  <a:gd name="T46" fmla="*/ 127 w 198"/>
                  <a:gd name="T47" fmla="*/ 30 h 55"/>
                  <a:gd name="T48" fmla="*/ 112 w 198"/>
                  <a:gd name="T49" fmla="*/ 28 h 55"/>
                  <a:gd name="T50" fmla="*/ 96 w 198"/>
                  <a:gd name="T51" fmla="*/ 28 h 55"/>
                  <a:gd name="T52" fmla="*/ 77 w 198"/>
                  <a:gd name="T53" fmla="*/ 30 h 55"/>
                  <a:gd name="T54" fmla="*/ 59 w 198"/>
                  <a:gd name="T55" fmla="*/ 33 h 55"/>
                  <a:gd name="T56" fmla="*/ 40 w 198"/>
                  <a:gd name="T57" fmla="*/ 37 h 55"/>
                  <a:gd name="T58" fmla="*/ 20 w 198"/>
                  <a:gd name="T59" fmla="*/ 45 h 55"/>
                  <a:gd name="T60" fmla="*/ 0 w 198"/>
                  <a:gd name="T61" fmla="*/ 53 h 55"/>
                  <a:gd name="T62" fmla="*/ 0 w 198"/>
                  <a:gd name="T63"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55">
                    <a:moveTo>
                      <a:pt x="0" y="53"/>
                    </a:moveTo>
                    <a:lnTo>
                      <a:pt x="0" y="53"/>
                    </a:lnTo>
                    <a:lnTo>
                      <a:pt x="8" y="45"/>
                    </a:lnTo>
                    <a:lnTo>
                      <a:pt x="17" y="37"/>
                    </a:lnTo>
                    <a:lnTo>
                      <a:pt x="30" y="27"/>
                    </a:lnTo>
                    <a:lnTo>
                      <a:pt x="47" y="16"/>
                    </a:lnTo>
                    <a:lnTo>
                      <a:pt x="64" y="8"/>
                    </a:lnTo>
                    <a:lnTo>
                      <a:pt x="84" y="1"/>
                    </a:lnTo>
                    <a:lnTo>
                      <a:pt x="94" y="0"/>
                    </a:lnTo>
                    <a:lnTo>
                      <a:pt x="104" y="0"/>
                    </a:lnTo>
                    <a:lnTo>
                      <a:pt x="104" y="0"/>
                    </a:lnTo>
                    <a:lnTo>
                      <a:pt x="114" y="0"/>
                    </a:lnTo>
                    <a:lnTo>
                      <a:pt x="124" y="1"/>
                    </a:lnTo>
                    <a:lnTo>
                      <a:pt x="143" y="8"/>
                    </a:lnTo>
                    <a:lnTo>
                      <a:pt x="158" y="16"/>
                    </a:lnTo>
                    <a:lnTo>
                      <a:pt x="171" y="27"/>
                    </a:lnTo>
                    <a:lnTo>
                      <a:pt x="183" y="37"/>
                    </a:lnTo>
                    <a:lnTo>
                      <a:pt x="191" y="45"/>
                    </a:lnTo>
                    <a:lnTo>
                      <a:pt x="198" y="55"/>
                    </a:lnTo>
                    <a:lnTo>
                      <a:pt x="198" y="55"/>
                    </a:lnTo>
                    <a:lnTo>
                      <a:pt x="183" y="47"/>
                    </a:lnTo>
                    <a:lnTo>
                      <a:pt x="164" y="38"/>
                    </a:lnTo>
                    <a:lnTo>
                      <a:pt x="141" y="32"/>
                    </a:lnTo>
                    <a:lnTo>
                      <a:pt x="127" y="30"/>
                    </a:lnTo>
                    <a:lnTo>
                      <a:pt x="112" y="28"/>
                    </a:lnTo>
                    <a:lnTo>
                      <a:pt x="96" y="28"/>
                    </a:lnTo>
                    <a:lnTo>
                      <a:pt x="77" y="30"/>
                    </a:lnTo>
                    <a:lnTo>
                      <a:pt x="59" y="33"/>
                    </a:lnTo>
                    <a:lnTo>
                      <a:pt x="40" y="37"/>
                    </a:lnTo>
                    <a:lnTo>
                      <a:pt x="20" y="45"/>
                    </a:lnTo>
                    <a:lnTo>
                      <a:pt x="0" y="53"/>
                    </a:lnTo>
                    <a:lnTo>
                      <a:pt x="0" y="53"/>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0" name="Freeform 34"/>
              <p:cNvSpPr/>
              <p:nvPr>
                <p:custDataLst>
                  <p:tags r:id="rId42"/>
                </p:custDataLst>
              </p:nvPr>
            </p:nvSpPr>
            <p:spPr bwMode="auto">
              <a:xfrm>
                <a:off x="3789363" y="2214563"/>
                <a:ext cx="544513" cy="201613"/>
              </a:xfrm>
              <a:custGeom>
                <a:avLst/>
                <a:gdLst>
                  <a:gd name="T0" fmla="*/ 685 w 685"/>
                  <a:gd name="T1" fmla="*/ 1 h 255"/>
                  <a:gd name="T2" fmla="*/ 685 w 685"/>
                  <a:gd name="T3" fmla="*/ 1 h 255"/>
                  <a:gd name="T4" fmla="*/ 678 w 685"/>
                  <a:gd name="T5" fmla="*/ 18 h 255"/>
                  <a:gd name="T6" fmla="*/ 669 w 685"/>
                  <a:gd name="T7" fmla="*/ 36 h 255"/>
                  <a:gd name="T8" fmla="*/ 658 w 685"/>
                  <a:gd name="T9" fmla="*/ 60 h 255"/>
                  <a:gd name="T10" fmla="*/ 641 w 685"/>
                  <a:gd name="T11" fmla="*/ 87 h 255"/>
                  <a:gd name="T12" fmla="*/ 621 w 685"/>
                  <a:gd name="T13" fmla="*/ 117 h 255"/>
                  <a:gd name="T14" fmla="*/ 596 w 685"/>
                  <a:gd name="T15" fmla="*/ 147 h 255"/>
                  <a:gd name="T16" fmla="*/ 581 w 685"/>
                  <a:gd name="T17" fmla="*/ 161 h 255"/>
                  <a:gd name="T18" fmla="*/ 565 w 685"/>
                  <a:gd name="T19" fmla="*/ 176 h 255"/>
                  <a:gd name="T20" fmla="*/ 565 w 685"/>
                  <a:gd name="T21" fmla="*/ 176 h 255"/>
                  <a:gd name="T22" fmla="*/ 542 w 685"/>
                  <a:gd name="T23" fmla="*/ 192 h 255"/>
                  <a:gd name="T24" fmla="*/ 518 w 685"/>
                  <a:gd name="T25" fmla="*/ 209 h 255"/>
                  <a:gd name="T26" fmla="*/ 492 w 685"/>
                  <a:gd name="T27" fmla="*/ 223 h 255"/>
                  <a:gd name="T28" fmla="*/ 461 w 685"/>
                  <a:gd name="T29" fmla="*/ 236 h 255"/>
                  <a:gd name="T30" fmla="*/ 430 w 685"/>
                  <a:gd name="T31" fmla="*/ 244 h 255"/>
                  <a:gd name="T32" fmla="*/ 396 w 685"/>
                  <a:gd name="T33" fmla="*/ 251 h 255"/>
                  <a:gd name="T34" fmla="*/ 359 w 685"/>
                  <a:gd name="T35" fmla="*/ 255 h 255"/>
                  <a:gd name="T36" fmla="*/ 319 w 685"/>
                  <a:gd name="T37" fmla="*/ 255 h 255"/>
                  <a:gd name="T38" fmla="*/ 319 w 685"/>
                  <a:gd name="T39" fmla="*/ 255 h 255"/>
                  <a:gd name="T40" fmla="*/ 282 w 685"/>
                  <a:gd name="T41" fmla="*/ 251 h 255"/>
                  <a:gd name="T42" fmla="*/ 247 w 685"/>
                  <a:gd name="T43" fmla="*/ 244 h 255"/>
                  <a:gd name="T44" fmla="*/ 213 w 685"/>
                  <a:gd name="T45" fmla="*/ 234 h 255"/>
                  <a:gd name="T46" fmla="*/ 185 w 685"/>
                  <a:gd name="T47" fmla="*/ 224 h 255"/>
                  <a:gd name="T48" fmla="*/ 158 w 685"/>
                  <a:gd name="T49" fmla="*/ 211 h 255"/>
                  <a:gd name="T50" fmla="*/ 134 w 685"/>
                  <a:gd name="T51" fmla="*/ 196 h 255"/>
                  <a:gd name="T52" fmla="*/ 112 w 685"/>
                  <a:gd name="T53" fmla="*/ 181 h 255"/>
                  <a:gd name="T54" fmla="*/ 94 w 685"/>
                  <a:gd name="T55" fmla="*/ 164 h 255"/>
                  <a:gd name="T56" fmla="*/ 94 w 685"/>
                  <a:gd name="T57" fmla="*/ 164 h 255"/>
                  <a:gd name="T58" fmla="*/ 79 w 685"/>
                  <a:gd name="T59" fmla="*/ 150 h 255"/>
                  <a:gd name="T60" fmla="*/ 67 w 685"/>
                  <a:gd name="T61" fmla="*/ 135 h 255"/>
                  <a:gd name="T62" fmla="*/ 55 w 685"/>
                  <a:gd name="T63" fmla="*/ 122 h 255"/>
                  <a:gd name="T64" fmla="*/ 45 w 685"/>
                  <a:gd name="T65" fmla="*/ 107 h 255"/>
                  <a:gd name="T66" fmla="*/ 30 w 685"/>
                  <a:gd name="T67" fmla="*/ 80 h 255"/>
                  <a:gd name="T68" fmla="*/ 17 w 685"/>
                  <a:gd name="T69" fmla="*/ 55 h 255"/>
                  <a:gd name="T70" fmla="*/ 8 w 685"/>
                  <a:gd name="T71" fmla="*/ 33 h 255"/>
                  <a:gd name="T72" fmla="*/ 3 w 685"/>
                  <a:gd name="T73" fmla="*/ 15 h 255"/>
                  <a:gd name="T74" fmla="*/ 0 w 685"/>
                  <a:gd name="T75" fmla="*/ 0 h 255"/>
                  <a:gd name="T76" fmla="*/ 685 w 685"/>
                  <a:gd name="T7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5" h="255">
                    <a:moveTo>
                      <a:pt x="685" y="1"/>
                    </a:moveTo>
                    <a:lnTo>
                      <a:pt x="685" y="1"/>
                    </a:lnTo>
                    <a:lnTo>
                      <a:pt x="678" y="18"/>
                    </a:lnTo>
                    <a:lnTo>
                      <a:pt x="669" y="36"/>
                    </a:lnTo>
                    <a:lnTo>
                      <a:pt x="658" y="60"/>
                    </a:lnTo>
                    <a:lnTo>
                      <a:pt x="641" y="87"/>
                    </a:lnTo>
                    <a:lnTo>
                      <a:pt x="621" y="117"/>
                    </a:lnTo>
                    <a:lnTo>
                      <a:pt x="596" y="147"/>
                    </a:lnTo>
                    <a:lnTo>
                      <a:pt x="581" y="161"/>
                    </a:lnTo>
                    <a:lnTo>
                      <a:pt x="565" y="176"/>
                    </a:lnTo>
                    <a:lnTo>
                      <a:pt x="565" y="176"/>
                    </a:lnTo>
                    <a:lnTo>
                      <a:pt x="542" y="192"/>
                    </a:lnTo>
                    <a:lnTo>
                      <a:pt x="518" y="209"/>
                    </a:lnTo>
                    <a:lnTo>
                      <a:pt x="492" y="223"/>
                    </a:lnTo>
                    <a:lnTo>
                      <a:pt x="461" y="236"/>
                    </a:lnTo>
                    <a:lnTo>
                      <a:pt x="430" y="244"/>
                    </a:lnTo>
                    <a:lnTo>
                      <a:pt x="396" y="251"/>
                    </a:lnTo>
                    <a:lnTo>
                      <a:pt x="359" y="255"/>
                    </a:lnTo>
                    <a:lnTo>
                      <a:pt x="319" y="255"/>
                    </a:lnTo>
                    <a:lnTo>
                      <a:pt x="319" y="255"/>
                    </a:lnTo>
                    <a:lnTo>
                      <a:pt x="282" y="251"/>
                    </a:lnTo>
                    <a:lnTo>
                      <a:pt x="247" y="244"/>
                    </a:lnTo>
                    <a:lnTo>
                      <a:pt x="213" y="234"/>
                    </a:lnTo>
                    <a:lnTo>
                      <a:pt x="185" y="224"/>
                    </a:lnTo>
                    <a:lnTo>
                      <a:pt x="158" y="211"/>
                    </a:lnTo>
                    <a:lnTo>
                      <a:pt x="134" y="196"/>
                    </a:lnTo>
                    <a:lnTo>
                      <a:pt x="112" y="181"/>
                    </a:lnTo>
                    <a:lnTo>
                      <a:pt x="94" y="164"/>
                    </a:lnTo>
                    <a:lnTo>
                      <a:pt x="94" y="164"/>
                    </a:lnTo>
                    <a:lnTo>
                      <a:pt x="79" y="150"/>
                    </a:lnTo>
                    <a:lnTo>
                      <a:pt x="67" y="135"/>
                    </a:lnTo>
                    <a:lnTo>
                      <a:pt x="55" y="122"/>
                    </a:lnTo>
                    <a:lnTo>
                      <a:pt x="45" y="107"/>
                    </a:lnTo>
                    <a:lnTo>
                      <a:pt x="30" y="80"/>
                    </a:lnTo>
                    <a:lnTo>
                      <a:pt x="17" y="55"/>
                    </a:lnTo>
                    <a:lnTo>
                      <a:pt x="8" y="33"/>
                    </a:lnTo>
                    <a:lnTo>
                      <a:pt x="3" y="15"/>
                    </a:lnTo>
                    <a:lnTo>
                      <a:pt x="0" y="0"/>
                    </a:lnTo>
                    <a:lnTo>
                      <a:pt x="685" y="1"/>
                    </a:lnTo>
                    <a:close/>
                  </a:path>
                </a:pathLst>
              </a:custGeom>
              <a:solidFill>
                <a:srgbClr val="85403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1" name="Freeform 35"/>
              <p:cNvSpPr/>
              <p:nvPr>
                <p:custDataLst>
                  <p:tags r:id="rId43"/>
                </p:custDataLst>
              </p:nvPr>
            </p:nvSpPr>
            <p:spPr bwMode="auto">
              <a:xfrm>
                <a:off x="3808413" y="2214563"/>
                <a:ext cx="495300" cy="58738"/>
              </a:xfrm>
              <a:custGeom>
                <a:avLst/>
                <a:gdLst>
                  <a:gd name="T0" fmla="*/ 625 w 625"/>
                  <a:gd name="T1" fmla="*/ 1 h 73"/>
                  <a:gd name="T2" fmla="*/ 611 w 625"/>
                  <a:gd name="T3" fmla="*/ 57 h 73"/>
                  <a:gd name="T4" fmla="*/ 611 w 625"/>
                  <a:gd name="T5" fmla="*/ 57 h 73"/>
                  <a:gd name="T6" fmla="*/ 579 w 625"/>
                  <a:gd name="T7" fmla="*/ 62 h 73"/>
                  <a:gd name="T8" fmla="*/ 541 w 625"/>
                  <a:gd name="T9" fmla="*/ 67 h 73"/>
                  <a:gd name="T10" fmla="*/ 499 w 625"/>
                  <a:gd name="T11" fmla="*/ 70 h 73"/>
                  <a:gd name="T12" fmla="*/ 454 w 625"/>
                  <a:gd name="T13" fmla="*/ 72 h 73"/>
                  <a:gd name="T14" fmla="*/ 355 w 625"/>
                  <a:gd name="T15" fmla="*/ 73 h 73"/>
                  <a:gd name="T16" fmla="*/ 255 w 625"/>
                  <a:gd name="T17" fmla="*/ 72 h 73"/>
                  <a:gd name="T18" fmla="*/ 165 w 625"/>
                  <a:gd name="T19" fmla="*/ 70 h 73"/>
                  <a:gd name="T20" fmla="*/ 88 w 625"/>
                  <a:gd name="T21" fmla="*/ 67 h 73"/>
                  <a:gd name="T22" fmla="*/ 17 w 625"/>
                  <a:gd name="T23" fmla="*/ 63 h 73"/>
                  <a:gd name="T24" fmla="*/ 0 w 625"/>
                  <a:gd name="T25" fmla="*/ 0 h 73"/>
                  <a:gd name="T26" fmla="*/ 625 w 625"/>
                  <a:gd name="T2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73">
                    <a:moveTo>
                      <a:pt x="625" y="1"/>
                    </a:moveTo>
                    <a:lnTo>
                      <a:pt x="611" y="57"/>
                    </a:lnTo>
                    <a:lnTo>
                      <a:pt x="611" y="57"/>
                    </a:lnTo>
                    <a:lnTo>
                      <a:pt x="579" y="62"/>
                    </a:lnTo>
                    <a:lnTo>
                      <a:pt x="541" y="67"/>
                    </a:lnTo>
                    <a:lnTo>
                      <a:pt x="499" y="70"/>
                    </a:lnTo>
                    <a:lnTo>
                      <a:pt x="454" y="72"/>
                    </a:lnTo>
                    <a:lnTo>
                      <a:pt x="355" y="73"/>
                    </a:lnTo>
                    <a:lnTo>
                      <a:pt x="255" y="72"/>
                    </a:lnTo>
                    <a:lnTo>
                      <a:pt x="165" y="70"/>
                    </a:lnTo>
                    <a:lnTo>
                      <a:pt x="88" y="67"/>
                    </a:lnTo>
                    <a:lnTo>
                      <a:pt x="17" y="63"/>
                    </a:lnTo>
                    <a:lnTo>
                      <a:pt x="0" y="0"/>
                    </a:lnTo>
                    <a:lnTo>
                      <a:pt x="625" y="1"/>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2" name="Freeform 36"/>
              <p:cNvSpPr/>
              <p:nvPr>
                <p:custDataLst>
                  <p:tags r:id="rId44"/>
                </p:custDataLst>
              </p:nvPr>
            </p:nvSpPr>
            <p:spPr bwMode="auto">
              <a:xfrm>
                <a:off x="3863975" y="2314575"/>
                <a:ext cx="374650" cy="101600"/>
              </a:xfrm>
              <a:custGeom>
                <a:avLst/>
                <a:gdLst>
                  <a:gd name="T0" fmla="*/ 471 w 471"/>
                  <a:gd name="T1" fmla="*/ 51 h 130"/>
                  <a:gd name="T2" fmla="*/ 471 w 471"/>
                  <a:gd name="T3" fmla="*/ 51 h 130"/>
                  <a:gd name="T4" fmla="*/ 448 w 471"/>
                  <a:gd name="T5" fmla="*/ 67 h 130"/>
                  <a:gd name="T6" fmla="*/ 424 w 471"/>
                  <a:gd name="T7" fmla="*/ 84 h 130"/>
                  <a:gd name="T8" fmla="*/ 398 w 471"/>
                  <a:gd name="T9" fmla="*/ 98 h 130"/>
                  <a:gd name="T10" fmla="*/ 367 w 471"/>
                  <a:gd name="T11" fmla="*/ 111 h 130"/>
                  <a:gd name="T12" fmla="*/ 336 w 471"/>
                  <a:gd name="T13" fmla="*/ 119 h 130"/>
                  <a:gd name="T14" fmla="*/ 302 w 471"/>
                  <a:gd name="T15" fmla="*/ 126 h 130"/>
                  <a:gd name="T16" fmla="*/ 265 w 471"/>
                  <a:gd name="T17" fmla="*/ 130 h 130"/>
                  <a:gd name="T18" fmla="*/ 225 w 471"/>
                  <a:gd name="T19" fmla="*/ 130 h 130"/>
                  <a:gd name="T20" fmla="*/ 225 w 471"/>
                  <a:gd name="T21" fmla="*/ 130 h 130"/>
                  <a:gd name="T22" fmla="*/ 188 w 471"/>
                  <a:gd name="T23" fmla="*/ 126 h 130"/>
                  <a:gd name="T24" fmla="*/ 153 w 471"/>
                  <a:gd name="T25" fmla="*/ 119 h 130"/>
                  <a:gd name="T26" fmla="*/ 119 w 471"/>
                  <a:gd name="T27" fmla="*/ 109 h 130"/>
                  <a:gd name="T28" fmla="*/ 91 w 471"/>
                  <a:gd name="T29" fmla="*/ 99 h 130"/>
                  <a:gd name="T30" fmla="*/ 64 w 471"/>
                  <a:gd name="T31" fmla="*/ 86 h 130"/>
                  <a:gd name="T32" fmla="*/ 40 w 471"/>
                  <a:gd name="T33" fmla="*/ 71 h 130"/>
                  <a:gd name="T34" fmla="*/ 18 w 471"/>
                  <a:gd name="T35" fmla="*/ 56 h 130"/>
                  <a:gd name="T36" fmla="*/ 0 w 471"/>
                  <a:gd name="T37" fmla="*/ 39 h 130"/>
                  <a:gd name="T38" fmla="*/ 0 w 471"/>
                  <a:gd name="T39" fmla="*/ 39 h 130"/>
                  <a:gd name="T40" fmla="*/ 40 w 471"/>
                  <a:gd name="T41" fmla="*/ 29 h 130"/>
                  <a:gd name="T42" fmla="*/ 99 w 471"/>
                  <a:gd name="T43" fmla="*/ 15 h 130"/>
                  <a:gd name="T44" fmla="*/ 134 w 471"/>
                  <a:gd name="T45" fmla="*/ 9 h 130"/>
                  <a:gd name="T46" fmla="*/ 169 w 471"/>
                  <a:gd name="T47" fmla="*/ 5 h 130"/>
                  <a:gd name="T48" fmla="*/ 205 w 471"/>
                  <a:gd name="T49" fmla="*/ 2 h 130"/>
                  <a:gd name="T50" fmla="*/ 242 w 471"/>
                  <a:gd name="T51" fmla="*/ 0 h 130"/>
                  <a:gd name="T52" fmla="*/ 242 w 471"/>
                  <a:gd name="T53" fmla="*/ 0 h 130"/>
                  <a:gd name="T54" fmla="*/ 275 w 471"/>
                  <a:gd name="T55" fmla="*/ 2 h 130"/>
                  <a:gd name="T56" fmla="*/ 309 w 471"/>
                  <a:gd name="T57" fmla="*/ 5 h 130"/>
                  <a:gd name="T58" fmla="*/ 341 w 471"/>
                  <a:gd name="T59" fmla="*/ 12 h 130"/>
                  <a:gd name="T60" fmla="*/ 372 w 471"/>
                  <a:gd name="T61" fmla="*/ 19 h 130"/>
                  <a:gd name="T62" fmla="*/ 403 w 471"/>
                  <a:gd name="T63" fmla="*/ 27 h 130"/>
                  <a:gd name="T64" fmla="*/ 430 w 471"/>
                  <a:gd name="T65" fmla="*/ 36 h 130"/>
                  <a:gd name="T66" fmla="*/ 471 w 471"/>
                  <a:gd name="T67" fmla="*/ 51 h 130"/>
                  <a:gd name="T68" fmla="*/ 471 w 471"/>
                  <a:gd name="T69" fmla="*/ 5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130">
                    <a:moveTo>
                      <a:pt x="471" y="51"/>
                    </a:moveTo>
                    <a:lnTo>
                      <a:pt x="471" y="51"/>
                    </a:lnTo>
                    <a:lnTo>
                      <a:pt x="448" y="67"/>
                    </a:lnTo>
                    <a:lnTo>
                      <a:pt x="424" y="84"/>
                    </a:lnTo>
                    <a:lnTo>
                      <a:pt x="398" y="98"/>
                    </a:lnTo>
                    <a:lnTo>
                      <a:pt x="367" y="111"/>
                    </a:lnTo>
                    <a:lnTo>
                      <a:pt x="336" y="119"/>
                    </a:lnTo>
                    <a:lnTo>
                      <a:pt x="302" y="126"/>
                    </a:lnTo>
                    <a:lnTo>
                      <a:pt x="265" y="130"/>
                    </a:lnTo>
                    <a:lnTo>
                      <a:pt x="225" y="130"/>
                    </a:lnTo>
                    <a:lnTo>
                      <a:pt x="225" y="130"/>
                    </a:lnTo>
                    <a:lnTo>
                      <a:pt x="188" y="126"/>
                    </a:lnTo>
                    <a:lnTo>
                      <a:pt x="153" y="119"/>
                    </a:lnTo>
                    <a:lnTo>
                      <a:pt x="119" y="109"/>
                    </a:lnTo>
                    <a:lnTo>
                      <a:pt x="91" y="99"/>
                    </a:lnTo>
                    <a:lnTo>
                      <a:pt x="64" y="86"/>
                    </a:lnTo>
                    <a:lnTo>
                      <a:pt x="40" y="71"/>
                    </a:lnTo>
                    <a:lnTo>
                      <a:pt x="18" y="56"/>
                    </a:lnTo>
                    <a:lnTo>
                      <a:pt x="0" y="39"/>
                    </a:lnTo>
                    <a:lnTo>
                      <a:pt x="0" y="39"/>
                    </a:lnTo>
                    <a:lnTo>
                      <a:pt x="40" y="29"/>
                    </a:lnTo>
                    <a:lnTo>
                      <a:pt x="99" y="15"/>
                    </a:lnTo>
                    <a:lnTo>
                      <a:pt x="134" y="9"/>
                    </a:lnTo>
                    <a:lnTo>
                      <a:pt x="169" y="5"/>
                    </a:lnTo>
                    <a:lnTo>
                      <a:pt x="205" y="2"/>
                    </a:lnTo>
                    <a:lnTo>
                      <a:pt x="242" y="0"/>
                    </a:lnTo>
                    <a:lnTo>
                      <a:pt x="242" y="0"/>
                    </a:lnTo>
                    <a:lnTo>
                      <a:pt x="275" y="2"/>
                    </a:lnTo>
                    <a:lnTo>
                      <a:pt x="309" y="5"/>
                    </a:lnTo>
                    <a:lnTo>
                      <a:pt x="341" y="12"/>
                    </a:lnTo>
                    <a:lnTo>
                      <a:pt x="372" y="19"/>
                    </a:lnTo>
                    <a:lnTo>
                      <a:pt x="403" y="27"/>
                    </a:lnTo>
                    <a:lnTo>
                      <a:pt x="430" y="36"/>
                    </a:lnTo>
                    <a:lnTo>
                      <a:pt x="471" y="51"/>
                    </a:lnTo>
                    <a:lnTo>
                      <a:pt x="471" y="51"/>
                    </a:lnTo>
                    <a:close/>
                  </a:path>
                </a:pathLst>
              </a:custGeom>
              <a:solidFill>
                <a:srgbClr val="F086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3" name="Freeform 37"/>
              <p:cNvSpPr/>
              <p:nvPr>
                <p:custDataLst>
                  <p:tags r:id="rId45"/>
                </p:custDataLst>
              </p:nvPr>
            </p:nvSpPr>
            <p:spPr bwMode="auto">
              <a:xfrm>
                <a:off x="3692525" y="2070100"/>
                <a:ext cx="55563" cy="84138"/>
              </a:xfrm>
              <a:custGeom>
                <a:avLst/>
                <a:gdLst>
                  <a:gd name="T0" fmla="*/ 0 w 69"/>
                  <a:gd name="T1" fmla="*/ 0 h 106"/>
                  <a:gd name="T2" fmla="*/ 0 w 69"/>
                  <a:gd name="T3" fmla="*/ 0 h 106"/>
                  <a:gd name="T4" fmla="*/ 10 w 69"/>
                  <a:gd name="T5" fmla="*/ 7 h 106"/>
                  <a:gd name="T6" fmla="*/ 19 w 69"/>
                  <a:gd name="T7" fmla="*/ 15 h 106"/>
                  <a:gd name="T8" fmla="*/ 31 w 69"/>
                  <a:gd name="T9" fmla="*/ 27 h 106"/>
                  <a:gd name="T10" fmla="*/ 42 w 69"/>
                  <a:gd name="T11" fmla="*/ 42 h 106"/>
                  <a:gd name="T12" fmla="*/ 54 w 69"/>
                  <a:gd name="T13" fmla="*/ 59 h 106"/>
                  <a:gd name="T14" fmla="*/ 64 w 69"/>
                  <a:gd name="T15" fmla="*/ 81 h 106"/>
                  <a:gd name="T16" fmla="*/ 68 w 69"/>
                  <a:gd name="T17" fmla="*/ 93 h 106"/>
                  <a:gd name="T18" fmla="*/ 69 w 69"/>
                  <a:gd name="T19" fmla="*/ 106 h 106"/>
                  <a:gd name="T20" fmla="*/ 69 w 69"/>
                  <a:gd name="T21" fmla="*/ 106 h 106"/>
                  <a:gd name="T22" fmla="*/ 51 w 69"/>
                  <a:gd name="T23" fmla="*/ 84 h 106"/>
                  <a:gd name="T24" fmla="*/ 36 w 69"/>
                  <a:gd name="T25" fmla="*/ 66 h 106"/>
                  <a:gd name="T26" fmla="*/ 29 w 69"/>
                  <a:gd name="T27" fmla="*/ 56 h 106"/>
                  <a:gd name="T28" fmla="*/ 26 w 69"/>
                  <a:gd name="T29" fmla="*/ 47 h 106"/>
                  <a:gd name="T30" fmla="*/ 26 w 69"/>
                  <a:gd name="T31" fmla="*/ 47 h 106"/>
                  <a:gd name="T32" fmla="*/ 19 w 69"/>
                  <a:gd name="T33" fmla="*/ 31 h 106"/>
                  <a:gd name="T34" fmla="*/ 10 w 69"/>
                  <a:gd name="T35" fmla="*/ 15 h 106"/>
                  <a:gd name="T36" fmla="*/ 0 w 69"/>
                  <a:gd name="T37" fmla="*/ 0 h 106"/>
                  <a:gd name="T38" fmla="*/ 0 w 69"/>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106">
                    <a:moveTo>
                      <a:pt x="0" y="0"/>
                    </a:moveTo>
                    <a:lnTo>
                      <a:pt x="0" y="0"/>
                    </a:lnTo>
                    <a:lnTo>
                      <a:pt x="10" y="7"/>
                    </a:lnTo>
                    <a:lnTo>
                      <a:pt x="19" y="15"/>
                    </a:lnTo>
                    <a:lnTo>
                      <a:pt x="31" y="27"/>
                    </a:lnTo>
                    <a:lnTo>
                      <a:pt x="42" y="42"/>
                    </a:lnTo>
                    <a:lnTo>
                      <a:pt x="54" y="59"/>
                    </a:lnTo>
                    <a:lnTo>
                      <a:pt x="64" y="81"/>
                    </a:lnTo>
                    <a:lnTo>
                      <a:pt x="68" y="93"/>
                    </a:lnTo>
                    <a:lnTo>
                      <a:pt x="69" y="106"/>
                    </a:lnTo>
                    <a:lnTo>
                      <a:pt x="69" y="106"/>
                    </a:lnTo>
                    <a:lnTo>
                      <a:pt x="51" y="84"/>
                    </a:lnTo>
                    <a:lnTo>
                      <a:pt x="36" y="66"/>
                    </a:lnTo>
                    <a:lnTo>
                      <a:pt x="29" y="56"/>
                    </a:lnTo>
                    <a:lnTo>
                      <a:pt x="26" y="47"/>
                    </a:lnTo>
                    <a:lnTo>
                      <a:pt x="26" y="47"/>
                    </a:lnTo>
                    <a:lnTo>
                      <a:pt x="19" y="31"/>
                    </a:lnTo>
                    <a:lnTo>
                      <a:pt x="10" y="15"/>
                    </a:lnTo>
                    <a:lnTo>
                      <a:pt x="0" y="0"/>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4" name="Freeform 38"/>
              <p:cNvSpPr/>
              <p:nvPr>
                <p:custDataLst>
                  <p:tags r:id="rId46"/>
                </p:custDataLst>
              </p:nvPr>
            </p:nvSpPr>
            <p:spPr bwMode="auto">
              <a:xfrm>
                <a:off x="4384675" y="2070100"/>
                <a:ext cx="55563" cy="84138"/>
              </a:xfrm>
              <a:custGeom>
                <a:avLst/>
                <a:gdLst>
                  <a:gd name="T0" fmla="*/ 71 w 71"/>
                  <a:gd name="T1" fmla="*/ 0 h 106"/>
                  <a:gd name="T2" fmla="*/ 71 w 71"/>
                  <a:gd name="T3" fmla="*/ 0 h 106"/>
                  <a:gd name="T4" fmla="*/ 61 w 71"/>
                  <a:gd name="T5" fmla="*/ 7 h 106"/>
                  <a:gd name="T6" fmla="*/ 52 w 71"/>
                  <a:gd name="T7" fmla="*/ 15 h 106"/>
                  <a:gd name="T8" fmla="*/ 41 w 71"/>
                  <a:gd name="T9" fmla="*/ 27 h 106"/>
                  <a:gd name="T10" fmla="*/ 29 w 71"/>
                  <a:gd name="T11" fmla="*/ 42 h 106"/>
                  <a:gd name="T12" fmla="*/ 17 w 71"/>
                  <a:gd name="T13" fmla="*/ 61 h 106"/>
                  <a:gd name="T14" fmla="*/ 7 w 71"/>
                  <a:gd name="T15" fmla="*/ 83 h 106"/>
                  <a:gd name="T16" fmla="*/ 4 w 71"/>
                  <a:gd name="T17" fmla="*/ 94 h 106"/>
                  <a:gd name="T18" fmla="*/ 0 w 71"/>
                  <a:gd name="T19" fmla="*/ 106 h 106"/>
                  <a:gd name="T20" fmla="*/ 0 w 71"/>
                  <a:gd name="T21" fmla="*/ 106 h 106"/>
                  <a:gd name="T22" fmla="*/ 21 w 71"/>
                  <a:gd name="T23" fmla="*/ 86 h 106"/>
                  <a:gd name="T24" fmla="*/ 36 w 71"/>
                  <a:gd name="T25" fmla="*/ 66 h 106"/>
                  <a:gd name="T26" fmla="*/ 42 w 71"/>
                  <a:gd name="T27" fmla="*/ 56 h 106"/>
                  <a:gd name="T28" fmla="*/ 46 w 71"/>
                  <a:gd name="T29" fmla="*/ 47 h 106"/>
                  <a:gd name="T30" fmla="*/ 46 w 71"/>
                  <a:gd name="T31" fmla="*/ 47 h 106"/>
                  <a:gd name="T32" fmla="*/ 52 w 71"/>
                  <a:gd name="T33" fmla="*/ 32 h 106"/>
                  <a:gd name="T34" fmla="*/ 61 w 71"/>
                  <a:gd name="T35" fmla="*/ 17 h 106"/>
                  <a:gd name="T36" fmla="*/ 71 w 71"/>
                  <a:gd name="T37" fmla="*/ 0 h 106"/>
                  <a:gd name="T38" fmla="*/ 71 w 71"/>
                  <a:gd name="T3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06">
                    <a:moveTo>
                      <a:pt x="71" y="0"/>
                    </a:moveTo>
                    <a:lnTo>
                      <a:pt x="71" y="0"/>
                    </a:lnTo>
                    <a:lnTo>
                      <a:pt x="61" y="7"/>
                    </a:lnTo>
                    <a:lnTo>
                      <a:pt x="52" y="15"/>
                    </a:lnTo>
                    <a:lnTo>
                      <a:pt x="41" y="27"/>
                    </a:lnTo>
                    <a:lnTo>
                      <a:pt x="29" y="42"/>
                    </a:lnTo>
                    <a:lnTo>
                      <a:pt x="17" y="61"/>
                    </a:lnTo>
                    <a:lnTo>
                      <a:pt x="7" y="83"/>
                    </a:lnTo>
                    <a:lnTo>
                      <a:pt x="4" y="94"/>
                    </a:lnTo>
                    <a:lnTo>
                      <a:pt x="0" y="106"/>
                    </a:lnTo>
                    <a:lnTo>
                      <a:pt x="0" y="106"/>
                    </a:lnTo>
                    <a:lnTo>
                      <a:pt x="21" y="86"/>
                    </a:lnTo>
                    <a:lnTo>
                      <a:pt x="36" y="66"/>
                    </a:lnTo>
                    <a:lnTo>
                      <a:pt x="42" y="56"/>
                    </a:lnTo>
                    <a:lnTo>
                      <a:pt x="46" y="47"/>
                    </a:lnTo>
                    <a:lnTo>
                      <a:pt x="46" y="47"/>
                    </a:lnTo>
                    <a:lnTo>
                      <a:pt x="52" y="32"/>
                    </a:lnTo>
                    <a:lnTo>
                      <a:pt x="61" y="17"/>
                    </a:lnTo>
                    <a:lnTo>
                      <a:pt x="71" y="0"/>
                    </a:lnTo>
                    <a:lnTo>
                      <a:pt x="71"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5" name="Freeform 39"/>
              <p:cNvSpPr/>
              <p:nvPr>
                <p:custDataLst>
                  <p:tags r:id="rId47"/>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6" name="Freeform 40"/>
              <p:cNvSpPr/>
              <p:nvPr>
                <p:custDataLst>
                  <p:tags r:id="rId48"/>
                </p:custDataLst>
              </p:nvPr>
            </p:nvSpPr>
            <p:spPr bwMode="auto">
              <a:xfrm>
                <a:off x="3792538" y="1917700"/>
                <a:ext cx="161925" cy="44450"/>
              </a:xfrm>
              <a:custGeom>
                <a:avLst/>
                <a:gdLst>
                  <a:gd name="T0" fmla="*/ 203 w 203"/>
                  <a:gd name="T1" fmla="*/ 0 h 57"/>
                  <a:gd name="T2" fmla="*/ 203 w 203"/>
                  <a:gd name="T3" fmla="*/ 0 h 57"/>
                  <a:gd name="T4" fmla="*/ 200 w 203"/>
                  <a:gd name="T5" fmla="*/ 4 h 57"/>
                  <a:gd name="T6" fmla="*/ 192 w 203"/>
                  <a:gd name="T7" fmla="*/ 12 h 57"/>
                  <a:gd name="T8" fmla="*/ 176 w 203"/>
                  <a:gd name="T9" fmla="*/ 24 h 57"/>
                  <a:gd name="T10" fmla="*/ 166 w 203"/>
                  <a:gd name="T11" fmla="*/ 31 h 57"/>
                  <a:gd name="T12" fmla="*/ 156 w 203"/>
                  <a:gd name="T13" fmla="*/ 37 h 57"/>
                  <a:gd name="T14" fmla="*/ 143 w 203"/>
                  <a:gd name="T15" fmla="*/ 44 h 57"/>
                  <a:gd name="T16" fmla="*/ 128 w 203"/>
                  <a:gd name="T17" fmla="*/ 49 h 57"/>
                  <a:gd name="T18" fmla="*/ 111 w 203"/>
                  <a:gd name="T19" fmla="*/ 52 h 57"/>
                  <a:gd name="T20" fmla="*/ 93 w 203"/>
                  <a:gd name="T21" fmla="*/ 56 h 57"/>
                  <a:gd name="T22" fmla="*/ 72 w 203"/>
                  <a:gd name="T23" fmla="*/ 57 h 57"/>
                  <a:gd name="T24" fmla="*/ 51 w 203"/>
                  <a:gd name="T25" fmla="*/ 57 h 57"/>
                  <a:gd name="T26" fmla="*/ 25 w 203"/>
                  <a:gd name="T27" fmla="*/ 54 h 57"/>
                  <a:gd name="T28" fmla="*/ 0 w 203"/>
                  <a:gd name="T29" fmla="*/ 49 h 57"/>
                  <a:gd name="T30" fmla="*/ 0 w 203"/>
                  <a:gd name="T31" fmla="*/ 49 h 57"/>
                  <a:gd name="T32" fmla="*/ 22 w 203"/>
                  <a:gd name="T33" fmla="*/ 49 h 57"/>
                  <a:gd name="T34" fmla="*/ 46 w 203"/>
                  <a:gd name="T35" fmla="*/ 47 h 57"/>
                  <a:gd name="T36" fmla="*/ 76 w 203"/>
                  <a:gd name="T37" fmla="*/ 44 h 57"/>
                  <a:gd name="T38" fmla="*/ 109 w 203"/>
                  <a:gd name="T39" fmla="*/ 39 h 57"/>
                  <a:gd name="T40" fmla="*/ 143 w 203"/>
                  <a:gd name="T41" fmla="*/ 31 h 57"/>
                  <a:gd name="T42" fmla="*/ 160 w 203"/>
                  <a:gd name="T43" fmla="*/ 24 h 57"/>
                  <a:gd name="T44" fmla="*/ 175 w 203"/>
                  <a:gd name="T45" fmla="*/ 17 h 57"/>
                  <a:gd name="T46" fmla="*/ 190 w 203"/>
                  <a:gd name="T47" fmla="*/ 9 h 57"/>
                  <a:gd name="T48" fmla="*/ 203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203" y="0"/>
                    </a:moveTo>
                    <a:lnTo>
                      <a:pt x="203" y="0"/>
                    </a:lnTo>
                    <a:lnTo>
                      <a:pt x="200" y="4"/>
                    </a:lnTo>
                    <a:lnTo>
                      <a:pt x="192" y="12"/>
                    </a:lnTo>
                    <a:lnTo>
                      <a:pt x="176" y="24"/>
                    </a:lnTo>
                    <a:lnTo>
                      <a:pt x="166" y="31"/>
                    </a:lnTo>
                    <a:lnTo>
                      <a:pt x="156" y="37"/>
                    </a:lnTo>
                    <a:lnTo>
                      <a:pt x="143" y="44"/>
                    </a:lnTo>
                    <a:lnTo>
                      <a:pt x="128" y="49"/>
                    </a:lnTo>
                    <a:lnTo>
                      <a:pt x="111" y="52"/>
                    </a:lnTo>
                    <a:lnTo>
                      <a:pt x="93" y="56"/>
                    </a:lnTo>
                    <a:lnTo>
                      <a:pt x="72" y="57"/>
                    </a:lnTo>
                    <a:lnTo>
                      <a:pt x="51" y="57"/>
                    </a:lnTo>
                    <a:lnTo>
                      <a:pt x="25" y="54"/>
                    </a:lnTo>
                    <a:lnTo>
                      <a:pt x="0" y="49"/>
                    </a:lnTo>
                    <a:lnTo>
                      <a:pt x="0" y="49"/>
                    </a:lnTo>
                    <a:lnTo>
                      <a:pt x="22" y="49"/>
                    </a:lnTo>
                    <a:lnTo>
                      <a:pt x="46" y="47"/>
                    </a:lnTo>
                    <a:lnTo>
                      <a:pt x="76" y="44"/>
                    </a:lnTo>
                    <a:lnTo>
                      <a:pt x="109" y="39"/>
                    </a:lnTo>
                    <a:lnTo>
                      <a:pt x="143" y="31"/>
                    </a:lnTo>
                    <a:lnTo>
                      <a:pt x="160" y="24"/>
                    </a:lnTo>
                    <a:lnTo>
                      <a:pt x="175" y="17"/>
                    </a:lnTo>
                    <a:lnTo>
                      <a:pt x="190" y="9"/>
                    </a:lnTo>
                    <a:lnTo>
                      <a:pt x="20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7" name="Freeform 41"/>
              <p:cNvSpPr/>
              <p:nvPr>
                <p:custDataLst>
                  <p:tags r:id="rId49"/>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8" name="Freeform 42"/>
              <p:cNvSpPr/>
              <p:nvPr>
                <p:custDataLst>
                  <p:tags r:id="rId50"/>
                </p:custDataLst>
              </p:nvPr>
            </p:nvSpPr>
            <p:spPr bwMode="auto">
              <a:xfrm>
                <a:off x="4167188" y="1917700"/>
                <a:ext cx="160338" cy="44450"/>
              </a:xfrm>
              <a:custGeom>
                <a:avLst/>
                <a:gdLst>
                  <a:gd name="T0" fmla="*/ 0 w 203"/>
                  <a:gd name="T1" fmla="*/ 0 h 57"/>
                  <a:gd name="T2" fmla="*/ 0 w 203"/>
                  <a:gd name="T3" fmla="*/ 0 h 57"/>
                  <a:gd name="T4" fmla="*/ 3 w 203"/>
                  <a:gd name="T5" fmla="*/ 4 h 57"/>
                  <a:gd name="T6" fmla="*/ 12 w 203"/>
                  <a:gd name="T7" fmla="*/ 12 h 57"/>
                  <a:gd name="T8" fmla="*/ 27 w 203"/>
                  <a:gd name="T9" fmla="*/ 26 h 57"/>
                  <a:gd name="T10" fmla="*/ 35 w 203"/>
                  <a:gd name="T11" fmla="*/ 31 h 57"/>
                  <a:gd name="T12" fmla="*/ 47 w 203"/>
                  <a:gd name="T13" fmla="*/ 37 h 57"/>
                  <a:gd name="T14" fmla="*/ 60 w 203"/>
                  <a:gd name="T15" fmla="*/ 44 h 57"/>
                  <a:gd name="T16" fmla="*/ 75 w 203"/>
                  <a:gd name="T17" fmla="*/ 49 h 57"/>
                  <a:gd name="T18" fmla="*/ 92 w 203"/>
                  <a:gd name="T19" fmla="*/ 54 h 57"/>
                  <a:gd name="T20" fmla="*/ 111 w 203"/>
                  <a:gd name="T21" fmla="*/ 57 h 57"/>
                  <a:gd name="T22" fmla="*/ 131 w 203"/>
                  <a:gd name="T23" fmla="*/ 57 h 57"/>
                  <a:gd name="T24" fmla="*/ 153 w 203"/>
                  <a:gd name="T25" fmla="*/ 57 h 57"/>
                  <a:gd name="T26" fmla="*/ 176 w 203"/>
                  <a:gd name="T27" fmla="*/ 56 h 57"/>
                  <a:gd name="T28" fmla="*/ 203 w 203"/>
                  <a:gd name="T29" fmla="*/ 51 h 57"/>
                  <a:gd name="T30" fmla="*/ 203 w 203"/>
                  <a:gd name="T31" fmla="*/ 51 h 57"/>
                  <a:gd name="T32" fmla="*/ 181 w 203"/>
                  <a:gd name="T33" fmla="*/ 51 h 57"/>
                  <a:gd name="T34" fmla="*/ 156 w 203"/>
                  <a:gd name="T35" fmla="*/ 49 h 57"/>
                  <a:gd name="T36" fmla="*/ 126 w 203"/>
                  <a:gd name="T37" fmla="*/ 46 h 57"/>
                  <a:gd name="T38" fmla="*/ 94 w 203"/>
                  <a:gd name="T39" fmla="*/ 39 h 57"/>
                  <a:gd name="T40" fmla="*/ 60 w 203"/>
                  <a:gd name="T41" fmla="*/ 31 h 57"/>
                  <a:gd name="T42" fmla="*/ 43 w 203"/>
                  <a:gd name="T43" fmla="*/ 24 h 57"/>
                  <a:gd name="T44" fmla="*/ 28 w 203"/>
                  <a:gd name="T45" fmla="*/ 17 h 57"/>
                  <a:gd name="T46" fmla="*/ 13 w 203"/>
                  <a:gd name="T47" fmla="*/ 9 h 57"/>
                  <a:gd name="T48" fmla="*/ 0 w 20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57">
                    <a:moveTo>
                      <a:pt x="0" y="0"/>
                    </a:moveTo>
                    <a:lnTo>
                      <a:pt x="0" y="0"/>
                    </a:lnTo>
                    <a:lnTo>
                      <a:pt x="3" y="4"/>
                    </a:lnTo>
                    <a:lnTo>
                      <a:pt x="12" y="12"/>
                    </a:lnTo>
                    <a:lnTo>
                      <a:pt x="27" y="26"/>
                    </a:lnTo>
                    <a:lnTo>
                      <a:pt x="35" y="31"/>
                    </a:lnTo>
                    <a:lnTo>
                      <a:pt x="47" y="37"/>
                    </a:lnTo>
                    <a:lnTo>
                      <a:pt x="60" y="44"/>
                    </a:lnTo>
                    <a:lnTo>
                      <a:pt x="75" y="49"/>
                    </a:lnTo>
                    <a:lnTo>
                      <a:pt x="92" y="54"/>
                    </a:lnTo>
                    <a:lnTo>
                      <a:pt x="111" y="57"/>
                    </a:lnTo>
                    <a:lnTo>
                      <a:pt x="131" y="57"/>
                    </a:lnTo>
                    <a:lnTo>
                      <a:pt x="153" y="57"/>
                    </a:lnTo>
                    <a:lnTo>
                      <a:pt x="176" y="56"/>
                    </a:lnTo>
                    <a:lnTo>
                      <a:pt x="203" y="51"/>
                    </a:lnTo>
                    <a:lnTo>
                      <a:pt x="203" y="51"/>
                    </a:lnTo>
                    <a:lnTo>
                      <a:pt x="181" y="51"/>
                    </a:lnTo>
                    <a:lnTo>
                      <a:pt x="156" y="49"/>
                    </a:lnTo>
                    <a:lnTo>
                      <a:pt x="126" y="46"/>
                    </a:lnTo>
                    <a:lnTo>
                      <a:pt x="94" y="39"/>
                    </a:lnTo>
                    <a:lnTo>
                      <a:pt x="60" y="31"/>
                    </a:lnTo>
                    <a:lnTo>
                      <a:pt x="43" y="24"/>
                    </a:lnTo>
                    <a:lnTo>
                      <a:pt x="28" y="17"/>
                    </a:lnTo>
                    <a:lnTo>
                      <a:pt x="13"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39" name="Freeform 43"/>
              <p:cNvSpPr/>
              <p:nvPr>
                <p:custDataLst>
                  <p:tags r:id="rId51"/>
                </p:custDataLst>
              </p:nvPr>
            </p:nvSpPr>
            <p:spPr bwMode="auto">
              <a:xfrm>
                <a:off x="4071938" y="4159250"/>
                <a:ext cx="9525"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0" name="Freeform 44"/>
              <p:cNvSpPr/>
              <p:nvPr>
                <p:custDataLst>
                  <p:tags r:id="rId52"/>
                </p:custDataLst>
              </p:nvPr>
            </p:nvSpPr>
            <p:spPr bwMode="auto">
              <a:xfrm>
                <a:off x="3425825" y="4003675"/>
                <a:ext cx="404813" cy="322263"/>
              </a:xfrm>
              <a:custGeom>
                <a:avLst/>
                <a:gdLst>
                  <a:gd name="T0" fmla="*/ 119 w 510"/>
                  <a:gd name="T1" fmla="*/ 0 h 406"/>
                  <a:gd name="T2" fmla="*/ 132 w 510"/>
                  <a:gd name="T3" fmla="*/ 20 h 406"/>
                  <a:gd name="T4" fmla="*/ 163 w 510"/>
                  <a:gd name="T5" fmla="*/ 44 h 406"/>
                  <a:gd name="T6" fmla="*/ 183 w 510"/>
                  <a:gd name="T7" fmla="*/ 54 h 406"/>
                  <a:gd name="T8" fmla="*/ 211 w 510"/>
                  <a:gd name="T9" fmla="*/ 62 h 406"/>
                  <a:gd name="T10" fmla="*/ 243 w 510"/>
                  <a:gd name="T11" fmla="*/ 64 h 406"/>
                  <a:gd name="T12" fmla="*/ 253 w 510"/>
                  <a:gd name="T13" fmla="*/ 66 h 406"/>
                  <a:gd name="T14" fmla="*/ 309 w 510"/>
                  <a:gd name="T15" fmla="*/ 69 h 406"/>
                  <a:gd name="T16" fmla="*/ 369 w 510"/>
                  <a:gd name="T17" fmla="*/ 66 h 406"/>
                  <a:gd name="T18" fmla="*/ 408 w 510"/>
                  <a:gd name="T19" fmla="*/ 59 h 406"/>
                  <a:gd name="T20" fmla="*/ 481 w 510"/>
                  <a:gd name="T21" fmla="*/ 45 h 406"/>
                  <a:gd name="T22" fmla="*/ 493 w 510"/>
                  <a:gd name="T23" fmla="*/ 45 h 406"/>
                  <a:gd name="T24" fmla="*/ 497 w 510"/>
                  <a:gd name="T25" fmla="*/ 50 h 406"/>
                  <a:gd name="T26" fmla="*/ 491 w 510"/>
                  <a:gd name="T27" fmla="*/ 64 h 406"/>
                  <a:gd name="T28" fmla="*/ 483 w 510"/>
                  <a:gd name="T29" fmla="*/ 77 h 406"/>
                  <a:gd name="T30" fmla="*/ 465 w 510"/>
                  <a:gd name="T31" fmla="*/ 97 h 406"/>
                  <a:gd name="T32" fmla="*/ 438 w 510"/>
                  <a:gd name="T33" fmla="*/ 107 h 406"/>
                  <a:gd name="T34" fmla="*/ 374 w 510"/>
                  <a:gd name="T35" fmla="*/ 121 h 406"/>
                  <a:gd name="T36" fmla="*/ 371 w 510"/>
                  <a:gd name="T37" fmla="*/ 121 h 406"/>
                  <a:gd name="T38" fmla="*/ 369 w 510"/>
                  <a:gd name="T39" fmla="*/ 124 h 406"/>
                  <a:gd name="T40" fmla="*/ 379 w 510"/>
                  <a:gd name="T41" fmla="*/ 134 h 406"/>
                  <a:gd name="T42" fmla="*/ 424 w 510"/>
                  <a:gd name="T43" fmla="*/ 165 h 406"/>
                  <a:gd name="T44" fmla="*/ 460 w 510"/>
                  <a:gd name="T45" fmla="*/ 195 h 406"/>
                  <a:gd name="T46" fmla="*/ 491 w 510"/>
                  <a:gd name="T47" fmla="*/ 232 h 406"/>
                  <a:gd name="T48" fmla="*/ 503 w 510"/>
                  <a:gd name="T49" fmla="*/ 252 h 406"/>
                  <a:gd name="T50" fmla="*/ 508 w 510"/>
                  <a:gd name="T51" fmla="*/ 274 h 406"/>
                  <a:gd name="T52" fmla="*/ 508 w 510"/>
                  <a:gd name="T53" fmla="*/ 295 h 406"/>
                  <a:gd name="T54" fmla="*/ 502 w 510"/>
                  <a:gd name="T55" fmla="*/ 321 h 406"/>
                  <a:gd name="T56" fmla="*/ 486 w 510"/>
                  <a:gd name="T57" fmla="*/ 346 h 406"/>
                  <a:gd name="T58" fmla="*/ 463 w 510"/>
                  <a:gd name="T59" fmla="*/ 373 h 406"/>
                  <a:gd name="T60" fmla="*/ 450 w 510"/>
                  <a:gd name="T61" fmla="*/ 384 h 406"/>
                  <a:gd name="T62" fmla="*/ 419 w 510"/>
                  <a:gd name="T63" fmla="*/ 399 h 406"/>
                  <a:gd name="T64" fmla="*/ 387 w 510"/>
                  <a:gd name="T65" fmla="*/ 406 h 406"/>
                  <a:gd name="T66" fmla="*/ 352 w 510"/>
                  <a:gd name="T67" fmla="*/ 404 h 406"/>
                  <a:gd name="T68" fmla="*/ 317 w 510"/>
                  <a:gd name="T69" fmla="*/ 396 h 406"/>
                  <a:gd name="T70" fmla="*/ 282 w 510"/>
                  <a:gd name="T71" fmla="*/ 383 h 406"/>
                  <a:gd name="T72" fmla="*/ 248 w 510"/>
                  <a:gd name="T73" fmla="*/ 362 h 406"/>
                  <a:gd name="T74" fmla="*/ 218 w 510"/>
                  <a:gd name="T75" fmla="*/ 339 h 406"/>
                  <a:gd name="T76" fmla="*/ 203 w 510"/>
                  <a:gd name="T77" fmla="*/ 326 h 406"/>
                  <a:gd name="T78" fmla="*/ 0 w 510"/>
                  <a:gd name="T79" fmla="*/ 12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406">
                    <a:moveTo>
                      <a:pt x="119" y="0"/>
                    </a:moveTo>
                    <a:lnTo>
                      <a:pt x="119" y="0"/>
                    </a:lnTo>
                    <a:lnTo>
                      <a:pt x="124" y="10"/>
                    </a:lnTo>
                    <a:lnTo>
                      <a:pt x="132" y="20"/>
                    </a:lnTo>
                    <a:lnTo>
                      <a:pt x="146" y="32"/>
                    </a:lnTo>
                    <a:lnTo>
                      <a:pt x="163" y="44"/>
                    </a:lnTo>
                    <a:lnTo>
                      <a:pt x="173" y="49"/>
                    </a:lnTo>
                    <a:lnTo>
                      <a:pt x="183" y="54"/>
                    </a:lnTo>
                    <a:lnTo>
                      <a:pt x="196" y="59"/>
                    </a:lnTo>
                    <a:lnTo>
                      <a:pt x="211" y="62"/>
                    </a:lnTo>
                    <a:lnTo>
                      <a:pt x="226" y="64"/>
                    </a:lnTo>
                    <a:lnTo>
                      <a:pt x="243" y="64"/>
                    </a:lnTo>
                    <a:lnTo>
                      <a:pt x="243" y="64"/>
                    </a:lnTo>
                    <a:lnTo>
                      <a:pt x="253" y="66"/>
                    </a:lnTo>
                    <a:lnTo>
                      <a:pt x="285" y="69"/>
                    </a:lnTo>
                    <a:lnTo>
                      <a:pt x="309" y="69"/>
                    </a:lnTo>
                    <a:lnTo>
                      <a:pt x="335" y="67"/>
                    </a:lnTo>
                    <a:lnTo>
                      <a:pt x="369" y="66"/>
                    </a:lnTo>
                    <a:lnTo>
                      <a:pt x="408" y="59"/>
                    </a:lnTo>
                    <a:lnTo>
                      <a:pt x="408" y="59"/>
                    </a:lnTo>
                    <a:lnTo>
                      <a:pt x="451" y="50"/>
                    </a:lnTo>
                    <a:lnTo>
                      <a:pt x="481" y="45"/>
                    </a:lnTo>
                    <a:lnTo>
                      <a:pt x="490" y="44"/>
                    </a:lnTo>
                    <a:lnTo>
                      <a:pt x="493" y="45"/>
                    </a:lnTo>
                    <a:lnTo>
                      <a:pt x="495" y="47"/>
                    </a:lnTo>
                    <a:lnTo>
                      <a:pt x="497" y="50"/>
                    </a:lnTo>
                    <a:lnTo>
                      <a:pt x="497" y="54"/>
                    </a:lnTo>
                    <a:lnTo>
                      <a:pt x="491" y="64"/>
                    </a:lnTo>
                    <a:lnTo>
                      <a:pt x="491" y="64"/>
                    </a:lnTo>
                    <a:lnTo>
                      <a:pt x="483" y="77"/>
                    </a:lnTo>
                    <a:lnTo>
                      <a:pt x="475" y="89"/>
                    </a:lnTo>
                    <a:lnTo>
                      <a:pt x="465" y="97"/>
                    </a:lnTo>
                    <a:lnTo>
                      <a:pt x="453" y="102"/>
                    </a:lnTo>
                    <a:lnTo>
                      <a:pt x="438" y="107"/>
                    </a:lnTo>
                    <a:lnTo>
                      <a:pt x="419" y="113"/>
                    </a:lnTo>
                    <a:lnTo>
                      <a:pt x="374" y="121"/>
                    </a:lnTo>
                    <a:lnTo>
                      <a:pt x="374" y="121"/>
                    </a:lnTo>
                    <a:lnTo>
                      <a:pt x="371" y="121"/>
                    </a:lnTo>
                    <a:lnTo>
                      <a:pt x="369" y="123"/>
                    </a:lnTo>
                    <a:lnTo>
                      <a:pt x="369" y="124"/>
                    </a:lnTo>
                    <a:lnTo>
                      <a:pt x="371" y="128"/>
                    </a:lnTo>
                    <a:lnTo>
                      <a:pt x="379" y="134"/>
                    </a:lnTo>
                    <a:lnTo>
                      <a:pt x="391" y="143"/>
                    </a:lnTo>
                    <a:lnTo>
                      <a:pt x="424" y="165"/>
                    </a:lnTo>
                    <a:lnTo>
                      <a:pt x="443" y="180"/>
                    </a:lnTo>
                    <a:lnTo>
                      <a:pt x="460" y="195"/>
                    </a:lnTo>
                    <a:lnTo>
                      <a:pt x="476" y="212"/>
                    </a:lnTo>
                    <a:lnTo>
                      <a:pt x="491" y="232"/>
                    </a:lnTo>
                    <a:lnTo>
                      <a:pt x="498" y="240"/>
                    </a:lnTo>
                    <a:lnTo>
                      <a:pt x="503" y="252"/>
                    </a:lnTo>
                    <a:lnTo>
                      <a:pt x="507" y="262"/>
                    </a:lnTo>
                    <a:lnTo>
                      <a:pt x="508" y="274"/>
                    </a:lnTo>
                    <a:lnTo>
                      <a:pt x="510" y="284"/>
                    </a:lnTo>
                    <a:lnTo>
                      <a:pt x="508" y="295"/>
                    </a:lnTo>
                    <a:lnTo>
                      <a:pt x="507" y="309"/>
                    </a:lnTo>
                    <a:lnTo>
                      <a:pt x="502" y="321"/>
                    </a:lnTo>
                    <a:lnTo>
                      <a:pt x="495" y="334"/>
                    </a:lnTo>
                    <a:lnTo>
                      <a:pt x="486" y="346"/>
                    </a:lnTo>
                    <a:lnTo>
                      <a:pt x="476" y="359"/>
                    </a:lnTo>
                    <a:lnTo>
                      <a:pt x="463" y="373"/>
                    </a:lnTo>
                    <a:lnTo>
                      <a:pt x="463" y="373"/>
                    </a:lnTo>
                    <a:lnTo>
                      <a:pt x="450" y="384"/>
                    </a:lnTo>
                    <a:lnTo>
                      <a:pt x="434" y="393"/>
                    </a:lnTo>
                    <a:lnTo>
                      <a:pt x="419" y="399"/>
                    </a:lnTo>
                    <a:lnTo>
                      <a:pt x="404" y="403"/>
                    </a:lnTo>
                    <a:lnTo>
                      <a:pt x="387" y="406"/>
                    </a:lnTo>
                    <a:lnTo>
                      <a:pt x="371" y="406"/>
                    </a:lnTo>
                    <a:lnTo>
                      <a:pt x="352" y="404"/>
                    </a:lnTo>
                    <a:lnTo>
                      <a:pt x="335" y="401"/>
                    </a:lnTo>
                    <a:lnTo>
                      <a:pt x="317" y="396"/>
                    </a:lnTo>
                    <a:lnTo>
                      <a:pt x="300" y="389"/>
                    </a:lnTo>
                    <a:lnTo>
                      <a:pt x="282" y="383"/>
                    </a:lnTo>
                    <a:lnTo>
                      <a:pt x="265" y="373"/>
                    </a:lnTo>
                    <a:lnTo>
                      <a:pt x="248" y="362"/>
                    </a:lnTo>
                    <a:lnTo>
                      <a:pt x="233" y="351"/>
                    </a:lnTo>
                    <a:lnTo>
                      <a:pt x="218" y="339"/>
                    </a:lnTo>
                    <a:lnTo>
                      <a:pt x="203" y="326"/>
                    </a:lnTo>
                    <a:lnTo>
                      <a:pt x="203" y="326"/>
                    </a:lnTo>
                    <a:lnTo>
                      <a:pt x="87" y="213"/>
                    </a:lnTo>
                    <a:lnTo>
                      <a:pt x="0" y="129"/>
                    </a:lnTo>
                    <a:lnTo>
                      <a:pt x="119" y="0"/>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1" name="Freeform 45"/>
              <p:cNvSpPr/>
              <p:nvPr>
                <p:custDataLst>
                  <p:tags r:id="rId53"/>
                </p:custDataLst>
              </p:nvPr>
            </p:nvSpPr>
            <p:spPr bwMode="auto">
              <a:xfrm>
                <a:off x="3141663" y="2941638"/>
                <a:ext cx="565150" cy="1217613"/>
              </a:xfrm>
              <a:custGeom>
                <a:avLst/>
                <a:gdLst>
                  <a:gd name="T0" fmla="*/ 713 w 713"/>
                  <a:gd name="T1" fmla="*/ 0 h 1535"/>
                  <a:gd name="T2" fmla="*/ 634 w 713"/>
                  <a:gd name="T3" fmla="*/ 71 h 1535"/>
                  <a:gd name="T4" fmla="*/ 500 w 713"/>
                  <a:gd name="T5" fmla="*/ 202 h 1535"/>
                  <a:gd name="T6" fmla="*/ 389 w 713"/>
                  <a:gd name="T7" fmla="*/ 319 h 1535"/>
                  <a:gd name="T8" fmla="*/ 273 w 713"/>
                  <a:gd name="T9" fmla="*/ 452 h 1535"/>
                  <a:gd name="T10" fmla="*/ 161 w 713"/>
                  <a:gd name="T11" fmla="*/ 599 h 1535"/>
                  <a:gd name="T12" fmla="*/ 84 w 713"/>
                  <a:gd name="T13" fmla="*/ 715 h 1535"/>
                  <a:gd name="T14" fmla="*/ 37 w 713"/>
                  <a:gd name="T15" fmla="*/ 792 h 1535"/>
                  <a:gd name="T16" fmla="*/ 15 w 713"/>
                  <a:gd name="T17" fmla="*/ 833 h 1535"/>
                  <a:gd name="T18" fmla="*/ 1 w 713"/>
                  <a:gd name="T19" fmla="*/ 873 h 1535"/>
                  <a:gd name="T20" fmla="*/ 0 w 713"/>
                  <a:gd name="T21" fmla="*/ 918 h 1535"/>
                  <a:gd name="T22" fmla="*/ 8 w 713"/>
                  <a:gd name="T23" fmla="*/ 968 h 1535"/>
                  <a:gd name="T24" fmla="*/ 25 w 713"/>
                  <a:gd name="T25" fmla="*/ 1022 h 1535"/>
                  <a:gd name="T26" fmla="*/ 48 w 713"/>
                  <a:gd name="T27" fmla="*/ 1079 h 1535"/>
                  <a:gd name="T28" fmla="*/ 80 w 713"/>
                  <a:gd name="T29" fmla="*/ 1136 h 1535"/>
                  <a:gd name="T30" fmla="*/ 152 w 713"/>
                  <a:gd name="T31" fmla="*/ 1250 h 1535"/>
                  <a:gd name="T32" fmla="*/ 231 w 713"/>
                  <a:gd name="T33" fmla="*/ 1354 h 1535"/>
                  <a:gd name="T34" fmla="*/ 307 w 713"/>
                  <a:gd name="T35" fmla="*/ 1443 h 1535"/>
                  <a:gd name="T36" fmla="*/ 392 w 713"/>
                  <a:gd name="T37" fmla="*/ 1535 h 1535"/>
                  <a:gd name="T38" fmla="*/ 542 w 713"/>
                  <a:gd name="T39" fmla="*/ 1359 h 1535"/>
                  <a:gd name="T40" fmla="*/ 481 w 713"/>
                  <a:gd name="T41" fmla="*/ 1277 h 1535"/>
                  <a:gd name="T42" fmla="*/ 424 w 713"/>
                  <a:gd name="T43" fmla="*/ 1186 h 1535"/>
                  <a:gd name="T44" fmla="*/ 386 w 713"/>
                  <a:gd name="T45" fmla="*/ 1113 h 1535"/>
                  <a:gd name="T46" fmla="*/ 350 w 713"/>
                  <a:gd name="T47" fmla="*/ 1032 h 1535"/>
                  <a:gd name="T48" fmla="*/ 320 w 713"/>
                  <a:gd name="T49" fmla="*/ 947 h 1535"/>
                  <a:gd name="T50" fmla="*/ 310 w 713"/>
                  <a:gd name="T51" fmla="*/ 901 h 1535"/>
                  <a:gd name="T52" fmla="*/ 357 w 713"/>
                  <a:gd name="T53" fmla="*/ 817 h 1535"/>
                  <a:gd name="T54" fmla="*/ 416 w 713"/>
                  <a:gd name="T55" fmla="*/ 740 h 1535"/>
                  <a:gd name="T56" fmla="*/ 478 w 713"/>
                  <a:gd name="T57" fmla="*/ 668 h 1535"/>
                  <a:gd name="T58" fmla="*/ 542 w 713"/>
                  <a:gd name="T59" fmla="*/ 606 h 1535"/>
                  <a:gd name="T60" fmla="*/ 647 w 713"/>
                  <a:gd name="T61" fmla="*/ 515 h 1535"/>
                  <a:gd name="T62" fmla="*/ 693 w 713"/>
                  <a:gd name="T63" fmla="*/ 48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3" h="1535">
                    <a:moveTo>
                      <a:pt x="713" y="0"/>
                    </a:moveTo>
                    <a:lnTo>
                      <a:pt x="713" y="0"/>
                    </a:lnTo>
                    <a:lnTo>
                      <a:pt x="691" y="19"/>
                    </a:lnTo>
                    <a:lnTo>
                      <a:pt x="634" y="71"/>
                    </a:lnTo>
                    <a:lnTo>
                      <a:pt x="550" y="151"/>
                    </a:lnTo>
                    <a:lnTo>
                      <a:pt x="500" y="202"/>
                    </a:lnTo>
                    <a:lnTo>
                      <a:pt x="446" y="257"/>
                    </a:lnTo>
                    <a:lnTo>
                      <a:pt x="389" y="319"/>
                    </a:lnTo>
                    <a:lnTo>
                      <a:pt x="332" y="383"/>
                    </a:lnTo>
                    <a:lnTo>
                      <a:pt x="273" y="452"/>
                    </a:lnTo>
                    <a:lnTo>
                      <a:pt x="216" y="524"/>
                    </a:lnTo>
                    <a:lnTo>
                      <a:pt x="161" y="599"/>
                    </a:lnTo>
                    <a:lnTo>
                      <a:pt x="107" y="675"/>
                    </a:lnTo>
                    <a:lnTo>
                      <a:pt x="84" y="715"/>
                    </a:lnTo>
                    <a:lnTo>
                      <a:pt x="58" y="754"/>
                    </a:lnTo>
                    <a:lnTo>
                      <a:pt x="37" y="792"/>
                    </a:lnTo>
                    <a:lnTo>
                      <a:pt x="15" y="833"/>
                    </a:lnTo>
                    <a:lnTo>
                      <a:pt x="15" y="833"/>
                    </a:lnTo>
                    <a:lnTo>
                      <a:pt x="6" y="853"/>
                    </a:lnTo>
                    <a:lnTo>
                      <a:pt x="1" y="873"/>
                    </a:lnTo>
                    <a:lnTo>
                      <a:pt x="0" y="895"/>
                    </a:lnTo>
                    <a:lnTo>
                      <a:pt x="0" y="918"/>
                    </a:lnTo>
                    <a:lnTo>
                      <a:pt x="1" y="943"/>
                    </a:lnTo>
                    <a:lnTo>
                      <a:pt x="8" y="968"/>
                    </a:lnTo>
                    <a:lnTo>
                      <a:pt x="15" y="995"/>
                    </a:lnTo>
                    <a:lnTo>
                      <a:pt x="25" y="1022"/>
                    </a:lnTo>
                    <a:lnTo>
                      <a:pt x="37" y="1051"/>
                    </a:lnTo>
                    <a:lnTo>
                      <a:pt x="48" y="1079"/>
                    </a:lnTo>
                    <a:lnTo>
                      <a:pt x="63" y="1108"/>
                    </a:lnTo>
                    <a:lnTo>
                      <a:pt x="80" y="1136"/>
                    </a:lnTo>
                    <a:lnTo>
                      <a:pt x="114" y="1193"/>
                    </a:lnTo>
                    <a:lnTo>
                      <a:pt x="152" y="1250"/>
                    </a:lnTo>
                    <a:lnTo>
                      <a:pt x="193" y="1304"/>
                    </a:lnTo>
                    <a:lnTo>
                      <a:pt x="231" y="1354"/>
                    </a:lnTo>
                    <a:lnTo>
                      <a:pt x="270" y="1401"/>
                    </a:lnTo>
                    <a:lnTo>
                      <a:pt x="307" y="1443"/>
                    </a:lnTo>
                    <a:lnTo>
                      <a:pt x="364" y="1507"/>
                    </a:lnTo>
                    <a:lnTo>
                      <a:pt x="392" y="1535"/>
                    </a:lnTo>
                    <a:lnTo>
                      <a:pt x="542" y="1359"/>
                    </a:lnTo>
                    <a:lnTo>
                      <a:pt x="542" y="1359"/>
                    </a:lnTo>
                    <a:lnTo>
                      <a:pt x="513" y="1321"/>
                    </a:lnTo>
                    <a:lnTo>
                      <a:pt x="481" y="1277"/>
                    </a:lnTo>
                    <a:lnTo>
                      <a:pt x="444" y="1218"/>
                    </a:lnTo>
                    <a:lnTo>
                      <a:pt x="424" y="1186"/>
                    </a:lnTo>
                    <a:lnTo>
                      <a:pt x="406" y="1151"/>
                    </a:lnTo>
                    <a:lnTo>
                      <a:pt x="386" y="1113"/>
                    </a:lnTo>
                    <a:lnTo>
                      <a:pt x="367" y="1072"/>
                    </a:lnTo>
                    <a:lnTo>
                      <a:pt x="350" y="1032"/>
                    </a:lnTo>
                    <a:lnTo>
                      <a:pt x="334" y="989"/>
                    </a:lnTo>
                    <a:lnTo>
                      <a:pt x="320" y="947"/>
                    </a:lnTo>
                    <a:lnTo>
                      <a:pt x="310" y="901"/>
                    </a:lnTo>
                    <a:lnTo>
                      <a:pt x="310" y="901"/>
                    </a:lnTo>
                    <a:lnTo>
                      <a:pt x="332" y="859"/>
                    </a:lnTo>
                    <a:lnTo>
                      <a:pt x="357" y="817"/>
                    </a:lnTo>
                    <a:lnTo>
                      <a:pt x="386" y="777"/>
                    </a:lnTo>
                    <a:lnTo>
                      <a:pt x="416" y="740"/>
                    </a:lnTo>
                    <a:lnTo>
                      <a:pt x="446" y="703"/>
                    </a:lnTo>
                    <a:lnTo>
                      <a:pt x="478" y="668"/>
                    </a:lnTo>
                    <a:lnTo>
                      <a:pt x="510" y="636"/>
                    </a:lnTo>
                    <a:lnTo>
                      <a:pt x="542" y="606"/>
                    </a:lnTo>
                    <a:lnTo>
                      <a:pt x="600" y="554"/>
                    </a:lnTo>
                    <a:lnTo>
                      <a:pt x="647" y="515"/>
                    </a:lnTo>
                    <a:lnTo>
                      <a:pt x="681" y="490"/>
                    </a:lnTo>
                    <a:lnTo>
                      <a:pt x="693" y="482"/>
                    </a:lnTo>
                    <a:lnTo>
                      <a:pt x="713"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2" name="Freeform 46"/>
              <p:cNvSpPr/>
              <p:nvPr>
                <p:custDataLst>
                  <p:tags r:id="rId54"/>
                </p:custDataLst>
              </p:nvPr>
            </p:nvSpPr>
            <p:spPr bwMode="auto">
              <a:xfrm>
                <a:off x="4402138" y="2697163"/>
                <a:ext cx="935038" cy="708025"/>
              </a:xfrm>
              <a:custGeom>
                <a:avLst/>
                <a:gdLst>
                  <a:gd name="T0" fmla="*/ 10 w 1176"/>
                  <a:gd name="T1" fmla="*/ 718 h 893"/>
                  <a:gd name="T2" fmla="*/ 49 w 1176"/>
                  <a:gd name="T3" fmla="*/ 749 h 893"/>
                  <a:gd name="T4" fmla="*/ 96 w 1176"/>
                  <a:gd name="T5" fmla="*/ 779 h 893"/>
                  <a:gd name="T6" fmla="*/ 166 w 1176"/>
                  <a:gd name="T7" fmla="*/ 812 h 893"/>
                  <a:gd name="T8" fmla="*/ 258 w 1176"/>
                  <a:gd name="T9" fmla="*/ 846 h 893"/>
                  <a:gd name="T10" fmla="*/ 372 w 1176"/>
                  <a:gd name="T11" fmla="*/ 873 h 893"/>
                  <a:gd name="T12" fmla="*/ 475 w 1176"/>
                  <a:gd name="T13" fmla="*/ 886 h 893"/>
                  <a:gd name="T14" fmla="*/ 550 w 1176"/>
                  <a:gd name="T15" fmla="*/ 891 h 893"/>
                  <a:gd name="T16" fmla="*/ 634 w 1176"/>
                  <a:gd name="T17" fmla="*/ 893 h 893"/>
                  <a:gd name="T18" fmla="*/ 678 w 1176"/>
                  <a:gd name="T19" fmla="*/ 891 h 893"/>
                  <a:gd name="T20" fmla="*/ 698 w 1176"/>
                  <a:gd name="T21" fmla="*/ 890 h 893"/>
                  <a:gd name="T22" fmla="*/ 742 w 1176"/>
                  <a:gd name="T23" fmla="*/ 871 h 893"/>
                  <a:gd name="T24" fmla="*/ 785 w 1176"/>
                  <a:gd name="T25" fmla="*/ 841 h 893"/>
                  <a:gd name="T26" fmla="*/ 829 w 1176"/>
                  <a:gd name="T27" fmla="*/ 797 h 893"/>
                  <a:gd name="T28" fmla="*/ 871 w 1176"/>
                  <a:gd name="T29" fmla="*/ 744 h 893"/>
                  <a:gd name="T30" fmla="*/ 913 w 1176"/>
                  <a:gd name="T31" fmla="*/ 683 h 893"/>
                  <a:gd name="T32" fmla="*/ 972 w 1176"/>
                  <a:gd name="T33" fmla="*/ 581 h 893"/>
                  <a:gd name="T34" fmla="*/ 1044 w 1176"/>
                  <a:gd name="T35" fmla="*/ 437 h 893"/>
                  <a:gd name="T36" fmla="*/ 1102 w 1176"/>
                  <a:gd name="T37" fmla="*/ 301 h 893"/>
                  <a:gd name="T38" fmla="*/ 1161 w 1176"/>
                  <a:gd name="T39" fmla="*/ 146 h 893"/>
                  <a:gd name="T40" fmla="*/ 1176 w 1176"/>
                  <a:gd name="T41" fmla="*/ 103 h 893"/>
                  <a:gd name="T42" fmla="*/ 1010 w 1176"/>
                  <a:gd name="T43" fmla="*/ 0 h 893"/>
                  <a:gd name="T44" fmla="*/ 936 w 1176"/>
                  <a:gd name="T45" fmla="*/ 131 h 893"/>
                  <a:gd name="T46" fmla="*/ 857 w 1176"/>
                  <a:gd name="T47" fmla="*/ 259 h 893"/>
                  <a:gd name="T48" fmla="*/ 795 w 1176"/>
                  <a:gd name="T49" fmla="*/ 349 h 893"/>
                  <a:gd name="T50" fmla="*/ 728 w 1176"/>
                  <a:gd name="T51" fmla="*/ 438 h 893"/>
                  <a:gd name="T52" fmla="*/ 659 w 1176"/>
                  <a:gd name="T53" fmla="*/ 515 h 893"/>
                  <a:gd name="T54" fmla="*/ 624 w 1176"/>
                  <a:gd name="T55" fmla="*/ 547 h 893"/>
                  <a:gd name="T56" fmla="*/ 575 w 1176"/>
                  <a:gd name="T57" fmla="*/ 549 h 893"/>
                  <a:gd name="T58" fmla="*/ 525 w 1176"/>
                  <a:gd name="T59" fmla="*/ 542 h 893"/>
                  <a:gd name="T60" fmla="*/ 473 w 1176"/>
                  <a:gd name="T61" fmla="*/ 532 h 893"/>
                  <a:gd name="T62" fmla="*/ 367 w 1176"/>
                  <a:gd name="T63" fmla="*/ 499 h 893"/>
                  <a:gd name="T64" fmla="*/ 265 w 1176"/>
                  <a:gd name="T65" fmla="*/ 453 h 893"/>
                  <a:gd name="T66" fmla="*/ 173 w 1176"/>
                  <a:gd name="T67" fmla="*/ 405 h 893"/>
                  <a:gd name="T68" fmla="*/ 62 w 1176"/>
                  <a:gd name="T69" fmla="*/ 339 h 893"/>
                  <a:gd name="T70" fmla="*/ 0 w 1176"/>
                  <a:gd name="T71" fmla="*/ 2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893">
                    <a:moveTo>
                      <a:pt x="10" y="718"/>
                    </a:moveTo>
                    <a:lnTo>
                      <a:pt x="10" y="718"/>
                    </a:lnTo>
                    <a:lnTo>
                      <a:pt x="20" y="727"/>
                    </a:lnTo>
                    <a:lnTo>
                      <a:pt x="49" y="749"/>
                    </a:lnTo>
                    <a:lnTo>
                      <a:pt x="69" y="762"/>
                    </a:lnTo>
                    <a:lnTo>
                      <a:pt x="96" y="779"/>
                    </a:lnTo>
                    <a:lnTo>
                      <a:pt x="127" y="796"/>
                    </a:lnTo>
                    <a:lnTo>
                      <a:pt x="166" y="812"/>
                    </a:lnTo>
                    <a:lnTo>
                      <a:pt x="208" y="829"/>
                    </a:lnTo>
                    <a:lnTo>
                      <a:pt x="258" y="846"/>
                    </a:lnTo>
                    <a:lnTo>
                      <a:pt x="312" y="859"/>
                    </a:lnTo>
                    <a:lnTo>
                      <a:pt x="372" y="873"/>
                    </a:lnTo>
                    <a:lnTo>
                      <a:pt x="440" y="883"/>
                    </a:lnTo>
                    <a:lnTo>
                      <a:pt x="475" y="886"/>
                    </a:lnTo>
                    <a:lnTo>
                      <a:pt x="512" y="890"/>
                    </a:lnTo>
                    <a:lnTo>
                      <a:pt x="550" y="891"/>
                    </a:lnTo>
                    <a:lnTo>
                      <a:pt x="592" y="893"/>
                    </a:lnTo>
                    <a:lnTo>
                      <a:pt x="634" y="893"/>
                    </a:lnTo>
                    <a:lnTo>
                      <a:pt x="678" y="891"/>
                    </a:lnTo>
                    <a:lnTo>
                      <a:pt x="678" y="891"/>
                    </a:lnTo>
                    <a:lnTo>
                      <a:pt x="688" y="891"/>
                    </a:lnTo>
                    <a:lnTo>
                      <a:pt x="698" y="890"/>
                    </a:lnTo>
                    <a:lnTo>
                      <a:pt x="720" y="883"/>
                    </a:lnTo>
                    <a:lnTo>
                      <a:pt x="742" y="871"/>
                    </a:lnTo>
                    <a:lnTo>
                      <a:pt x="763" y="858"/>
                    </a:lnTo>
                    <a:lnTo>
                      <a:pt x="785" y="841"/>
                    </a:lnTo>
                    <a:lnTo>
                      <a:pt x="807" y="821"/>
                    </a:lnTo>
                    <a:lnTo>
                      <a:pt x="829" y="797"/>
                    </a:lnTo>
                    <a:lnTo>
                      <a:pt x="849" y="772"/>
                    </a:lnTo>
                    <a:lnTo>
                      <a:pt x="871" y="744"/>
                    </a:lnTo>
                    <a:lnTo>
                      <a:pt x="893" y="713"/>
                    </a:lnTo>
                    <a:lnTo>
                      <a:pt x="913" y="683"/>
                    </a:lnTo>
                    <a:lnTo>
                      <a:pt x="933" y="650"/>
                    </a:lnTo>
                    <a:lnTo>
                      <a:pt x="972" y="581"/>
                    </a:lnTo>
                    <a:lnTo>
                      <a:pt x="1008" y="509"/>
                    </a:lnTo>
                    <a:lnTo>
                      <a:pt x="1044" y="437"/>
                    </a:lnTo>
                    <a:lnTo>
                      <a:pt x="1076" y="366"/>
                    </a:lnTo>
                    <a:lnTo>
                      <a:pt x="1102" y="301"/>
                    </a:lnTo>
                    <a:lnTo>
                      <a:pt x="1128" y="240"/>
                    </a:lnTo>
                    <a:lnTo>
                      <a:pt x="1161" y="146"/>
                    </a:lnTo>
                    <a:lnTo>
                      <a:pt x="1171" y="116"/>
                    </a:lnTo>
                    <a:lnTo>
                      <a:pt x="1176" y="103"/>
                    </a:lnTo>
                    <a:lnTo>
                      <a:pt x="1010" y="0"/>
                    </a:lnTo>
                    <a:lnTo>
                      <a:pt x="1010" y="0"/>
                    </a:lnTo>
                    <a:lnTo>
                      <a:pt x="975" y="63"/>
                    </a:lnTo>
                    <a:lnTo>
                      <a:pt x="936" y="131"/>
                    </a:lnTo>
                    <a:lnTo>
                      <a:pt x="886" y="214"/>
                    </a:lnTo>
                    <a:lnTo>
                      <a:pt x="857" y="259"/>
                    </a:lnTo>
                    <a:lnTo>
                      <a:pt x="827" y="304"/>
                    </a:lnTo>
                    <a:lnTo>
                      <a:pt x="795" y="349"/>
                    </a:lnTo>
                    <a:lnTo>
                      <a:pt x="762" y="395"/>
                    </a:lnTo>
                    <a:lnTo>
                      <a:pt x="728" y="438"/>
                    </a:lnTo>
                    <a:lnTo>
                      <a:pt x="693" y="479"/>
                    </a:lnTo>
                    <a:lnTo>
                      <a:pt x="659" y="515"/>
                    </a:lnTo>
                    <a:lnTo>
                      <a:pt x="624" y="547"/>
                    </a:lnTo>
                    <a:lnTo>
                      <a:pt x="624" y="547"/>
                    </a:lnTo>
                    <a:lnTo>
                      <a:pt x="601" y="549"/>
                    </a:lnTo>
                    <a:lnTo>
                      <a:pt x="575" y="549"/>
                    </a:lnTo>
                    <a:lnTo>
                      <a:pt x="550" y="546"/>
                    </a:lnTo>
                    <a:lnTo>
                      <a:pt x="525" y="542"/>
                    </a:lnTo>
                    <a:lnTo>
                      <a:pt x="500" y="537"/>
                    </a:lnTo>
                    <a:lnTo>
                      <a:pt x="473" y="532"/>
                    </a:lnTo>
                    <a:lnTo>
                      <a:pt x="421" y="517"/>
                    </a:lnTo>
                    <a:lnTo>
                      <a:pt x="367" y="499"/>
                    </a:lnTo>
                    <a:lnTo>
                      <a:pt x="315" y="477"/>
                    </a:lnTo>
                    <a:lnTo>
                      <a:pt x="265" y="453"/>
                    </a:lnTo>
                    <a:lnTo>
                      <a:pt x="218" y="430"/>
                    </a:lnTo>
                    <a:lnTo>
                      <a:pt x="173" y="405"/>
                    </a:lnTo>
                    <a:lnTo>
                      <a:pt x="131" y="381"/>
                    </a:lnTo>
                    <a:lnTo>
                      <a:pt x="62" y="339"/>
                    </a:lnTo>
                    <a:lnTo>
                      <a:pt x="17" y="309"/>
                    </a:lnTo>
                    <a:lnTo>
                      <a:pt x="0" y="297"/>
                    </a:lnTo>
                    <a:lnTo>
                      <a:pt x="10" y="718"/>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3" name="Rectangle 47"/>
              <p:cNvSpPr>
                <a:spLocks noChangeArrowheads="1"/>
              </p:cNvSpPr>
              <p:nvPr>
                <p:custDataLst>
                  <p:tags r:id="rId55"/>
                </p:custDataLst>
              </p:nvPr>
            </p:nvSpPr>
            <p:spPr bwMode="auto">
              <a:xfrm>
                <a:off x="4064000"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4" name="Rectangle 48"/>
              <p:cNvSpPr>
                <a:spLocks noChangeArrowheads="1"/>
              </p:cNvSpPr>
              <p:nvPr>
                <p:custDataLst>
                  <p:tags r:id="rId56"/>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5" name="Rectangle 49"/>
              <p:cNvSpPr>
                <a:spLocks noChangeArrowheads="1"/>
              </p:cNvSpPr>
              <p:nvPr>
                <p:custDataLst>
                  <p:tags r:id="rId57"/>
                </p:custDataLst>
              </p:nvPr>
            </p:nvSpPr>
            <p:spPr bwMode="auto">
              <a:xfrm>
                <a:off x="4062413" y="2755900"/>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6" name="Rectangle 50"/>
              <p:cNvSpPr>
                <a:spLocks noChangeArrowheads="1"/>
              </p:cNvSpPr>
              <p:nvPr>
                <p:custDataLst>
                  <p:tags r:id="rId58"/>
                </p:custDataLst>
              </p:nvPr>
            </p:nvSpPr>
            <p:spPr bwMode="auto">
              <a:xfrm>
                <a:off x="4062413" y="2138363"/>
                <a:ext cx="1588" cy="1588"/>
              </a:xfrm>
              <a:prstGeom prst="rect">
                <a:avLst/>
              </a:prstGeom>
              <a:solidFill>
                <a:srgbClr val="DBC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7" name="Freeform 51"/>
              <p:cNvSpPr/>
              <p:nvPr>
                <p:custDataLst>
                  <p:tags r:id="rId59"/>
                </p:custDataLst>
              </p:nvPr>
            </p:nvSpPr>
            <p:spPr bwMode="auto">
              <a:xfrm>
                <a:off x="3795713" y="1746250"/>
                <a:ext cx="150813" cy="71438"/>
              </a:xfrm>
              <a:custGeom>
                <a:avLst/>
                <a:gdLst>
                  <a:gd name="T0" fmla="*/ 189 w 189"/>
                  <a:gd name="T1" fmla="*/ 91 h 91"/>
                  <a:gd name="T2" fmla="*/ 189 w 189"/>
                  <a:gd name="T3" fmla="*/ 91 h 91"/>
                  <a:gd name="T4" fmla="*/ 188 w 189"/>
                  <a:gd name="T5" fmla="*/ 84 h 91"/>
                  <a:gd name="T6" fmla="*/ 184 w 189"/>
                  <a:gd name="T7" fmla="*/ 70 h 91"/>
                  <a:gd name="T8" fmla="*/ 179 w 189"/>
                  <a:gd name="T9" fmla="*/ 60 h 91"/>
                  <a:gd name="T10" fmla="*/ 174 w 189"/>
                  <a:gd name="T11" fmla="*/ 50 h 91"/>
                  <a:gd name="T12" fmla="*/ 167 w 189"/>
                  <a:gd name="T13" fmla="*/ 40 h 91"/>
                  <a:gd name="T14" fmla="*/ 159 w 189"/>
                  <a:gd name="T15" fmla="*/ 30 h 91"/>
                  <a:gd name="T16" fmla="*/ 147 w 189"/>
                  <a:gd name="T17" fmla="*/ 20 h 91"/>
                  <a:gd name="T18" fmla="*/ 134 w 189"/>
                  <a:gd name="T19" fmla="*/ 12 h 91"/>
                  <a:gd name="T20" fmla="*/ 119 w 189"/>
                  <a:gd name="T21" fmla="*/ 5 h 91"/>
                  <a:gd name="T22" fmla="*/ 102 w 189"/>
                  <a:gd name="T23" fmla="*/ 2 h 91"/>
                  <a:gd name="T24" fmla="*/ 80 w 189"/>
                  <a:gd name="T25" fmla="*/ 0 h 91"/>
                  <a:gd name="T26" fmla="*/ 57 w 189"/>
                  <a:gd name="T27" fmla="*/ 2 h 91"/>
                  <a:gd name="T28" fmla="*/ 30 w 189"/>
                  <a:gd name="T29" fmla="*/ 7 h 91"/>
                  <a:gd name="T30" fmla="*/ 0 w 189"/>
                  <a:gd name="T31" fmla="*/ 17 h 91"/>
                  <a:gd name="T32" fmla="*/ 0 w 189"/>
                  <a:gd name="T33" fmla="*/ 17 h 91"/>
                  <a:gd name="T34" fmla="*/ 6 w 189"/>
                  <a:gd name="T35" fmla="*/ 15 h 91"/>
                  <a:gd name="T36" fmla="*/ 21 w 189"/>
                  <a:gd name="T37" fmla="*/ 13 h 91"/>
                  <a:gd name="T38" fmla="*/ 45 w 189"/>
                  <a:gd name="T39" fmla="*/ 12 h 91"/>
                  <a:gd name="T40" fmla="*/ 58 w 189"/>
                  <a:gd name="T41" fmla="*/ 12 h 91"/>
                  <a:gd name="T42" fmla="*/ 72 w 189"/>
                  <a:gd name="T43" fmla="*/ 13 h 91"/>
                  <a:gd name="T44" fmla="*/ 87 w 189"/>
                  <a:gd name="T45" fmla="*/ 15 h 91"/>
                  <a:gd name="T46" fmla="*/ 104 w 189"/>
                  <a:gd name="T47" fmla="*/ 20 h 91"/>
                  <a:gd name="T48" fmla="*/ 119 w 189"/>
                  <a:gd name="T49" fmla="*/ 25 h 91"/>
                  <a:gd name="T50" fmla="*/ 134 w 189"/>
                  <a:gd name="T51" fmla="*/ 34 h 91"/>
                  <a:gd name="T52" fmla="*/ 149 w 189"/>
                  <a:gd name="T53" fmla="*/ 44 h 91"/>
                  <a:gd name="T54" fmla="*/ 164 w 189"/>
                  <a:gd name="T55" fmla="*/ 57 h 91"/>
                  <a:gd name="T56" fmla="*/ 178 w 189"/>
                  <a:gd name="T57" fmla="*/ 72 h 91"/>
                  <a:gd name="T58" fmla="*/ 189 w 189"/>
                  <a:gd name="T59" fmla="*/ 91 h 91"/>
                  <a:gd name="T60" fmla="*/ 189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189" y="91"/>
                    </a:moveTo>
                    <a:lnTo>
                      <a:pt x="189" y="91"/>
                    </a:lnTo>
                    <a:lnTo>
                      <a:pt x="188" y="84"/>
                    </a:lnTo>
                    <a:lnTo>
                      <a:pt x="184" y="70"/>
                    </a:lnTo>
                    <a:lnTo>
                      <a:pt x="179" y="60"/>
                    </a:lnTo>
                    <a:lnTo>
                      <a:pt x="174" y="50"/>
                    </a:lnTo>
                    <a:lnTo>
                      <a:pt x="167" y="40"/>
                    </a:lnTo>
                    <a:lnTo>
                      <a:pt x="159" y="30"/>
                    </a:lnTo>
                    <a:lnTo>
                      <a:pt x="147" y="20"/>
                    </a:lnTo>
                    <a:lnTo>
                      <a:pt x="134" y="12"/>
                    </a:lnTo>
                    <a:lnTo>
                      <a:pt x="119" y="5"/>
                    </a:lnTo>
                    <a:lnTo>
                      <a:pt x="102" y="2"/>
                    </a:lnTo>
                    <a:lnTo>
                      <a:pt x="80" y="0"/>
                    </a:lnTo>
                    <a:lnTo>
                      <a:pt x="57" y="2"/>
                    </a:lnTo>
                    <a:lnTo>
                      <a:pt x="30" y="7"/>
                    </a:lnTo>
                    <a:lnTo>
                      <a:pt x="0" y="17"/>
                    </a:lnTo>
                    <a:lnTo>
                      <a:pt x="0" y="17"/>
                    </a:lnTo>
                    <a:lnTo>
                      <a:pt x="6" y="15"/>
                    </a:lnTo>
                    <a:lnTo>
                      <a:pt x="21" y="13"/>
                    </a:lnTo>
                    <a:lnTo>
                      <a:pt x="45" y="12"/>
                    </a:lnTo>
                    <a:lnTo>
                      <a:pt x="58" y="12"/>
                    </a:lnTo>
                    <a:lnTo>
                      <a:pt x="72" y="13"/>
                    </a:lnTo>
                    <a:lnTo>
                      <a:pt x="87" y="15"/>
                    </a:lnTo>
                    <a:lnTo>
                      <a:pt x="104" y="20"/>
                    </a:lnTo>
                    <a:lnTo>
                      <a:pt x="119" y="25"/>
                    </a:lnTo>
                    <a:lnTo>
                      <a:pt x="134" y="34"/>
                    </a:lnTo>
                    <a:lnTo>
                      <a:pt x="149" y="44"/>
                    </a:lnTo>
                    <a:lnTo>
                      <a:pt x="164" y="57"/>
                    </a:lnTo>
                    <a:lnTo>
                      <a:pt x="178" y="72"/>
                    </a:lnTo>
                    <a:lnTo>
                      <a:pt x="189" y="91"/>
                    </a:lnTo>
                    <a:lnTo>
                      <a:pt x="189"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8" name="Freeform 52"/>
              <p:cNvSpPr/>
              <p:nvPr>
                <p:custDataLst>
                  <p:tags r:id="rId60"/>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49" name="Freeform 53"/>
              <p:cNvSpPr/>
              <p:nvPr>
                <p:custDataLst>
                  <p:tags r:id="rId61"/>
                </p:custDataLst>
              </p:nvPr>
            </p:nvSpPr>
            <p:spPr bwMode="auto">
              <a:xfrm>
                <a:off x="4178300" y="1798638"/>
                <a:ext cx="223838" cy="123825"/>
              </a:xfrm>
              <a:custGeom>
                <a:avLst/>
                <a:gdLst>
                  <a:gd name="T0" fmla="*/ 0 w 282"/>
                  <a:gd name="T1" fmla="*/ 123 h 156"/>
                  <a:gd name="T2" fmla="*/ 0 w 282"/>
                  <a:gd name="T3" fmla="*/ 123 h 156"/>
                  <a:gd name="T4" fmla="*/ 0 w 282"/>
                  <a:gd name="T5" fmla="*/ 118 h 156"/>
                  <a:gd name="T6" fmla="*/ 2 w 282"/>
                  <a:gd name="T7" fmla="*/ 104 h 156"/>
                  <a:gd name="T8" fmla="*/ 7 w 282"/>
                  <a:gd name="T9" fmla="*/ 84 h 156"/>
                  <a:gd name="T10" fmla="*/ 12 w 282"/>
                  <a:gd name="T11" fmla="*/ 74 h 156"/>
                  <a:gd name="T12" fmla="*/ 17 w 282"/>
                  <a:gd name="T13" fmla="*/ 62 h 156"/>
                  <a:gd name="T14" fmla="*/ 23 w 282"/>
                  <a:gd name="T15" fmla="*/ 52 h 156"/>
                  <a:gd name="T16" fmla="*/ 32 w 282"/>
                  <a:gd name="T17" fmla="*/ 40 h 156"/>
                  <a:gd name="T18" fmla="*/ 42 w 282"/>
                  <a:gd name="T19" fmla="*/ 30 h 156"/>
                  <a:gd name="T20" fmla="*/ 52 w 282"/>
                  <a:gd name="T21" fmla="*/ 20 h 156"/>
                  <a:gd name="T22" fmla="*/ 65 w 282"/>
                  <a:gd name="T23" fmla="*/ 14 h 156"/>
                  <a:gd name="T24" fmla="*/ 82 w 282"/>
                  <a:gd name="T25" fmla="*/ 7 h 156"/>
                  <a:gd name="T26" fmla="*/ 99 w 282"/>
                  <a:gd name="T27" fmla="*/ 2 h 156"/>
                  <a:gd name="T28" fmla="*/ 119 w 282"/>
                  <a:gd name="T29" fmla="*/ 0 h 156"/>
                  <a:gd name="T30" fmla="*/ 119 w 282"/>
                  <a:gd name="T31" fmla="*/ 0 h 156"/>
                  <a:gd name="T32" fmla="*/ 138 w 282"/>
                  <a:gd name="T33" fmla="*/ 0 h 156"/>
                  <a:gd name="T34" fmla="*/ 156 w 282"/>
                  <a:gd name="T35" fmla="*/ 3 h 156"/>
                  <a:gd name="T36" fmla="*/ 171 w 282"/>
                  <a:gd name="T37" fmla="*/ 7 h 156"/>
                  <a:gd name="T38" fmla="*/ 188 w 282"/>
                  <a:gd name="T39" fmla="*/ 14 h 156"/>
                  <a:gd name="T40" fmla="*/ 201 w 282"/>
                  <a:gd name="T41" fmla="*/ 20 h 156"/>
                  <a:gd name="T42" fmla="*/ 215 w 282"/>
                  <a:gd name="T43" fmla="*/ 29 h 156"/>
                  <a:gd name="T44" fmla="*/ 226 w 282"/>
                  <a:gd name="T45" fmla="*/ 37 h 156"/>
                  <a:gd name="T46" fmla="*/ 238 w 282"/>
                  <a:gd name="T47" fmla="*/ 45 h 156"/>
                  <a:gd name="T48" fmla="*/ 257 w 282"/>
                  <a:gd name="T49" fmla="*/ 62 h 156"/>
                  <a:gd name="T50" fmla="*/ 270 w 282"/>
                  <a:gd name="T51" fmla="*/ 77 h 156"/>
                  <a:gd name="T52" fmla="*/ 282 w 282"/>
                  <a:gd name="T53" fmla="*/ 92 h 156"/>
                  <a:gd name="T54" fmla="*/ 282 w 282"/>
                  <a:gd name="T55" fmla="*/ 92 h 156"/>
                  <a:gd name="T56" fmla="*/ 272 w 282"/>
                  <a:gd name="T57" fmla="*/ 102 h 156"/>
                  <a:gd name="T58" fmla="*/ 258 w 282"/>
                  <a:gd name="T59" fmla="*/ 113 h 156"/>
                  <a:gd name="T60" fmla="*/ 242 w 282"/>
                  <a:gd name="T61" fmla="*/ 123 h 156"/>
                  <a:gd name="T62" fmla="*/ 220 w 282"/>
                  <a:gd name="T63" fmla="*/ 134 h 156"/>
                  <a:gd name="T64" fmla="*/ 193 w 282"/>
                  <a:gd name="T65" fmla="*/ 144 h 156"/>
                  <a:gd name="T66" fmla="*/ 178 w 282"/>
                  <a:gd name="T67" fmla="*/ 149 h 156"/>
                  <a:gd name="T68" fmla="*/ 163 w 282"/>
                  <a:gd name="T69" fmla="*/ 153 h 156"/>
                  <a:gd name="T70" fmla="*/ 144 w 282"/>
                  <a:gd name="T71" fmla="*/ 154 h 156"/>
                  <a:gd name="T72" fmla="*/ 126 w 282"/>
                  <a:gd name="T73" fmla="*/ 156 h 156"/>
                  <a:gd name="T74" fmla="*/ 126 w 282"/>
                  <a:gd name="T75" fmla="*/ 156 h 156"/>
                  <a:gd name="T76" fmla="*/ 96 w 282"/>
                  <a:gd name="T77" fmla="*/ 156 h 156"/>
                  <a:gd name="T78" fmla="*/ 69 w 282"/>
                  <a:gd name="T79" fmla="*/ 151 h 156"/>
                  <a:gd name="T80" fmla="*/ 47 w 282"/>
                  <a:gd name="T81" fmla="*/ 146 h 156"/>
                  <a:gd name="T82" fmla="*/ 30 w 282"/>
                  <a:gd name="T83" fmla="*/ 141 h 156"/>
                  <a:gd name="T84" fmla="*/ 17 w 282"/>
                  <a:gd name="T85" fmla="*/ 134 h 156"/>
                  <a:gd name="T86" fmla="*/ 7 w 282"/>
                  <a:gd name="T87" fmla="*/ 128 h 156"/>
                  <a:gd name="T88" fmla="*/ 0 w 282"/>
                  <a:gd name="T89"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156">
                    <a:moveTo>
                      <a:pt x="0" y="123"/>
                    </a:moveTo>
                    <a:lnTo>
                      <a:pt x="0" y="123"/>
                    </a:lnTo>
                    <a:lnTo>
                      <a:pt x="0" y="118"/>
                    </a:lnTo>
                    <a:lnTo>
                      <a:pt x="2" y="104"/>
                    </a:lnTo>
                    <a:lnTo>
                      <a:pt x="7" y="84"/>
                    </a:lnTo>
                    <a:lnTo>
                      <a:pt x="12" y="74"/>
                    </a:lnTo>
                    <a:lnTo>
                      <a:pt x="17" y="62"/>
                    </a:lnTo>
                    <a:lnTo>
                      <a:pt x="23" y="52"/>
                    </a:lnTo>
                    <a:lnTo>
                      <a:pt x="32" y="40"/>
                    </a:lnTo>
                    <a:lnTo>
                      <a:pt x="42" y="30"/>
                    </a:lnTo>
                    <a:lnTo>
                      <a:pt x="52" y="20"/>
                    </a:lnTo>
                    <a:lnTo>
                      <a:pt x="65" y="14"/>
                    </a:lnTo>
                    <a:lnTo>
                      <a:pt x="82" y="7"/>
                    </a:lnTo>
                    <a:lnTo>
                      <a:pt x="99" y="2"/>
                    </a:lnTo>
                    <a:lnTo>
                      <a:pt x="119" y="0"/>
                    </a:lnTo>
                    <a:lnTo>
                      <a:pt x="119" y="0"/>
                    </a:lnTo>
                    <a:lnTo>
                      <a:pt x="138" y="0"/>
                    </a:lnTo>
                    <a:lnTo>
                      <a:pt x="156" y="3"/>
                    </a:lnTo>
                    <a:lnTo>
                      <a:pt x="171" y="7"/>
                    </a:lnTo>
                    <a:lnTo>
                      <a:pt x="188" y="14"/>
                    </a:lnTo>
                    <a:lnTo>
                      <a:pt x="201" y="20"/>
                    </a:lnTo>
                    <a:lnTo>
                      <a:pt x="215" y="29"/>
                    </a:lnTo>
                    <a:lnTo>
                      <a:pt x="226" y="37"/>
                    </a:lnTo>
                    <a:lnTo>
                      <a:pt x="238" y="45"/>
                    </a:lnTo>
                    <a:lnTo>
                      <a:pt x="257" y="62"/>
                    </a:lnTo>
                    <a:lnTo>
                      <a:pt x="270" y="77"/>
                    </a:lnTo>
                    <a:lnTo>
                      <a:pt x="282" y="92"/>
                    </a:lnTo>
                    <a:lnTo>
                      <a:pt x="282" y="92"/>
                    </a:lnTo>
                    <a:lnTo>
                      <a:pt x="272" y="102"/>
                    </a:lnTo>
                    <a:lnTo>
                      <a:pt x="258" y="113"/>
                    </a:lnTo>
                    <a:lnTo>
                      <a:pt x="242" y="123"/>
                    </a:lnTo>
                    <a:lnTo>
                      <a:pt x="220" y="134"/>
                    </a:lnTo>
                    <a:lnTo>
                      <a:pt x="193" y="144"/>
                    </a:lnTo>
                    <a:lnTo>
                      <a:pt x="178" y="149"/>
                    </a:lnTo>
                    <a:lnTo>
                      <a:pt x="163" y="153"/>
                    </a:lnTo>
                    <a:lnTo>
                      <a:pt x="144" y="154"/>
                    </a:lnTo>
                    <a:lnTo>
                      <a:pt x="126" y="156"/>
                    </a:lnTo>
                    <a:lnTo>
                      <a:pt x="126" y="156"/>
                    </a:lnTo>
                    <a:lnTo>
                      <a:pt x="96" y="156"/>
                    </a:lnTo>
                    <a:lnTo>
                      <a:pt x="69" y="151"/>
                    </a:lnTo>
                    <a:lnTo>
                      <a:pt x="47" y="146"/>
                    </a:lnTo>
                    <a:lnTo>
                      <a:pt x="30" y="141"/>
                    </a:lnTo>
                    <a:lnTo>
                      <a:pt x="17" y="134"/>
                    </a:lnTo>
                    <a:lnTo>
                      <a:pt x="7" y="128"/>
                    </a:lnTo>
                    <a:lnTo>
                      <a:pt x="0" y="1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0" name="Freeform 54"/>
              <p:cNvSpPr/>
              <p:nvPr>
                <p:custDataLst>
                  <p:tags r:id="rId62"/>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1" name="Freeform 55"/>
              <p:cNvSpPr/>
              <p:nvPr>
                <p:custDataLst>
                  <p:tags r:id="rId63"/>
                </p:custDataLst>
              </p:nvPr>
            </p:nvSpPr>
            <p:spPr bwMode="auto">
              <a:xfrm>
                <a:off x="4178300" y="1795463"/>
                <a:ext cx="227013" cy="106363"/>
              </a:xfrm>
              <a:custGeom>
                <a:avLst/>
                <a:gdLst>
                  <a:gd name="T0" fmla="*/ 0 w 285"/>
                  <a:gd name="T1" fmla="*/ 134 h 134"/>
                  <a:gd name="T2" fmla="*/ 3 w 285"/>
                  <a:gd name="T3" fmla="*/ 121 h 134"/>
                  <a:gd name="T4" fmla="*/ 17 w 285"/>
                  <a:gd name="T5" fmla="*/ 84 h 134"/>
                  <a:gd name="T6" fmla="*/ 23 w 285"/>
                  <a:gd name="T7" fmla="*/ 72 h 134"/>
                  <a:gd name="T8" fmla="*/ 32 w 285"/>
                  <a:gd name="T9" fmla="*/ 60 h 134"/>
                  <a:gd name="T10" fmla="*/ 52 w 285"/>
                  <a:gd name="T11" fmla="*/ 39 h 134"/>
                  <a:gd name="T12" fmla="*/ 65 w 285"/>
                  <a:gd name="T13" fmla="*/ 29 h 134"/>
                  <a:gd name="T14" fmla="*/ 80 w 285"/>
                  <a:gd name="T15" fmla="*/ 22 h 134"/>
                  <a:gd name="T16" fmla="*/ 116 w 285"/>
                  <a:gd name="T17" fmla="*/ 14 h 134"/>
                  <a:gd name="T18" fmla="*/ 121 w 285"/>
                  <a:gd name="T19" fmla="*/ 14 h 134"/>
                  <a:gd name="T20" fmla="*/ 121 w 285"/>
                  <a:gd name="T21" fmla="*/ 14 h 134"/>
                  <a:gd name="T22" fmla="*/ 121 w 285"/>
                  <a:gd name="T23" fmla="*/ 14 h 134"/>
                  <a:gd name="T24" fmla="*/ 121 w 285"/>
                  <a:gd name="T25" fmla="*/ 14 h 134"/>
                  <a:gd name="T26" fmla="*/ 126 w 285"/>
                  <a:gd name="T27" fmla="*/ 14 h 134"/>
                  <a:gd name="T28" fmla="*/ 127 w 285"/>
                  <a:gd name="T29" fmla="*/ 14 h 134"/>
                  <a:gd name="T30" fmla="*/ 131 w 285"/>
                  <a:gd name="T31" fmla="*/ 14 h 134"/>
                  <a:gd name="T32" fmla="*/ 136 w 285"/>
                  <a:gd name="T33" fmla="*/ 14 h 134"/>
                  <a:gd name="T34" fmla="*/ 154 w 285"/>
                  <a:gd name="T35" fmla="*/ 17 h 134"/>
                  <a:gd name="T36" fmla="*/ 190 w 285"/>
                  <a:gd name="T37" fmla="*/ 29 h 134"/>
                  <a:gd name="T38" fmla="*/ 205 w 285"/>
                  <a:gd name="T39" fmla="*/ 35 h 134"/>
                  <a:gd name="T40" fmla="*/ 218 w 285"/>
                  <a:gd name="T41" fmla="*/ 45 h 134"/>
                  <a:gd name="T42" fmla="*/ 243 w 285"/>
                  <a:gd name="T43" fmla="*/ 62 h 134"/>
                  <a:gd name="T44" fmla="*/ 275 w 285"/>
                  <a:gd name="T45" fmla="*/ 94 h 134"/>
                  <a:gd name="T46" fmla="*/ 285 w 285"/>
                  <a:gd name="T47" fmla="*/ 106 h 134"/>
                  <a:gd name="T48" fmla="*/ 279 w 285"/>
                  <a:gd name="T49" fmla="*/ 92 h 134"/>
                  <a:gd name="T50" fmla="*/ 267 w 285"/>
                  <a:gd name="T51" fmla="*/ 77 h 134"/>
                  <a:gd name="T52" fmla="*/ 250 w 285"/>
                  <a:gd name="T53" fmla="*/ 57 h 134"/>
                  <a:gd name="T54" fmla="*/ 228 w 285"/>
                  <a:gd name="T55" fmla="*/ 37 h 134"/>
                  <a:gd name="T56" fmla="*/ 213 w 285"/>
                  <a:gd name="T57" fmla="*/ 27 h 134"/>
                  <a:gd name="T58" fmla="*/ 196 w 285"/>
                  <a:gd name="T59" fmla="*/ 17 h 134"/>
                  <a:gd name="T60" fmla="*/ 164 w 285"/>
                  <a:gd name="T61" fmla="*/ 5 h 134"/>
                  <a:gd name="T62" fmla="*/ 134 w 285"/>
                  <a:gd name="T63" fmla="*/ 0 h 134"/>
                  <a:gd name="T64" fmla="*/ 109 w 285"/>
                  <a:gd name="T65" fmla="*/ 0 h 134"/>
                  <a:gd name="T66" fmla="*/ 87 w 285"/>
                  <a:gd name="T67" fmla="*/ 5 h 134"/>
                  <a:gd name="T68" fmla="*/ 54 w 285"/>
                  <a:gd name="T69" fmla="*/ 19 h 134"/>
                  <a:gd name="T70" fmla="*/ 39 w 285"/>
                  <a:gd name="T71" fmla="*/ 30 h 134"/>
                  <a:gd name="T72" fmla="*/ 27 w 285"/>
                  <a:gd name="T73" fmla="*/ 44 h 134"/>
                  <a:gd name="T74" fmla="*/ 18 w 285"/>
                  <a:gd name="T75" fmla="*/ 55 h 134"/>
                  <a:gd name="T76" fmla="*/ 7 w 285"/>
                  <a:gd name="T77" fmla="*/ 81 h 134"/>
                  <a:gd name="T78" fmla="*/ 2 w 285"/>
                  <a:gd name="T79" fmla="*/ 102 h 134"/>
                  <a:gd name="T80" fmla="*/ 0 w 285"/>
                  <a:gd name="T81" fmla="*/ 119 h 134"/>
                  <a:gd name="T82" fmla="*/ 0 w 285"/>
                  <a:gd name="T83" fmla="*/ 1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34">
                    <a:moveTo>
                      <a:pt x="0" y="134"/>
                    </a:moveTo>
                    <a:lnTo>
                      <a:pt x="0" y="134"/>
                    </a:lnTo>
                    <a:lnTo>
                      <a:pt x="3" y="121"/>
                    </a:lnTo>
                    <a:lnTo>
                      <a:pt x="3" y="121"/>
                    </a:lnTo>
                    <a:lnTo>
                      <a:pt x="8" y="104"/>
                    </a:lnTo>
                    <a:lnTo>
                      <a:pt x="17" y="84"/>
                    </a:lnTo>
                    <a:lnTo>
                      <a:pt x="17" y="84"/>
                    </a:lnTo>
                    <a:lnTo>
                      <a:pt x="23" y="72"/>
                    </a:lnTo>
                    <a:lnTo>
                      <a:pt x="32" y="60"/>
                    </a:lnTo>
                    <a:lnTo>
                      <a:pt x="32" y="60"/>
                    </a:lnTo>
                    <a:lnTo>
                      <a:pt x="40" y="50"/>
                    </a:lnTo>
                    <a:lnTo>
                      <a:pt x="52" y="39"/>
                    </a:lnTo>
                    <a:lnTo>
                      <a:pt x="52" y="39"/>
                    </a:lnTo>
                    <a:lnTo>
                      <a:pt x="65" y="29"/>
                    </a:lnTo>
                    <a:lnTo>
                      <a:pt x="80" y="22"/>
                    </a:lnTo>
                    <a:lnTo>
                      <a:pt x="80" y="22"/>
                    </a:lnTo>
                    <a:lnTo>
                      <a:pt x="97" y="17"/>
                    </a:lnTo>
                    <a:lnTo>
                      <a:pt x="116" y="14"/>
                    </a:lnTo>
                    <a:lnTo>
                      <a:pt x="121" y="14"/>
                    </a:lnTo>
                    <a:lnTo>
                      <a:pt x="121" y="14"/>
                    </a:lnTo>
                    <a:lnTo>
                      <a:pt x="121" y="14"/>
                    </a:lnTo>
                    <a:lnTo>
                      <a:pt x="121" y="14"/>
                    </a:lnTo>
                    <a:lnTo>
                      <a:pt x="121" y="14"/>
                    </a:lnTo>
                    <a:lnTo>
                      <a:pt x="121" y="14"/>
                    </a:lnTo>
                    <a:lnTo>
                      <a:pt x="121" y="14"/>
                    </a:lnTo>
                    <a:lnTo>
                      <a:pt x="121" y="14"/>
                    </a:lnTo>
                    <a:lnTo>
                      <a:pt x="122" y="14"/>
                    </a:lnTo>
                    <a:lnTo>
                      <a:pt x="126" y="14"/>
                    </a:lnTo>
                    <a:lnTo>
                      <a:pt x="126" y="14"/>
                    </a:lnTo>
                    <a:lnTo>
                      <a:pt x="127" y="14"/>
                    </a:lnTo>
                    <a:lnTo>
                      <a:pt x="127" y="14"/>
                    </a:lnTo>
                    <a:lnTo>
                      <a:pt x="131" y="14"/>
                    </a:lnTo>
                    <a:lnTo>
                      <a:pt x="136" y="14"/>
                    </a:lnTo>
                    <a:lnTo>
                      <a:pt x="136" y="14"/>
                    </a:lnTo>
                    <a:lnTo>
                      <a:pt x="154" y="17"/>
                    </a:lnTo>
                    <a:lnTo>
                      <a:pt x="154" y="17"/>
                    </a:lnTo>
                    <a:lnTo>
                      <a:pt x="171" y="22"/>
                    </a:lnTo>
                    <a:lnTo>
                      <a:pt x="190" y="29"/>
                    </a:lnTo>
                    <a:lnTo>
                      <a:pt x="190" y="29"/>
                    </a:lnTo>
                    <a:lnTo>
                      <a:pt x="205" y="35"/>
                    </a:lnTo>
                    <a:lnTo>
                      <a:pt x="218" y="45"/>
                    </a:lnTo>
                    <a:lnTo>
                      <a:pt x="218" y="45"/>
                    </a:lnTo>
                    <a:lnTo>
                      <a:pt x="243" y="62"/>
                    </a:lnTo>
                    <a:lnTo>
                      <a:pt x="243" y="62"/>
                    </a:lnTo>
                    <a:lnTo>
                      <a:pt x="262" y="79"/>
                    </a:lnTo>
                    <a:lnTo>
                      <a:pt x="275" y="94"/>
                    </a:lnTo>
                    <a:lnTo>
                      <a:pt x="275" y="94"/>
                    </a:lnTo>
                    <a:lnTo>
                      <a:pt x="285" y="106"/>
                    </a:lnTo>
                    <a:lnTo>
                      <a:pt x="285" y="106"/>
                    </a:lnTo>
                    <a:lnTo>
                      <a:pt x="279" y="92"/>
                    </a:lnTo>
                    <a:lnTo>
                      <a:pt x="279" y="92"/>
                    </a:lnTo>
                    <a:lnTo>
                      <a:pt x="267" y="77"/>
                    </a:lnTo>
                    <a:lnTo>
                      <a:pt x="250" y="57"/>
                    </a:lnTo>
                    <a:lnTo>
                      <a:pt x="250" y="57"/>
                    </a:lnTo>
                    <a:lnTo>
                      <a:pt x="240" y="47"/>
                    </a:lnTo>
                    <a:lnTo>
                      <a:pt x="228" y="37"/>
                    </a:lnTo>
                    <a:lnTo>
                      <a:pt x="228" y="37"/>
                    </a:lnTo>
                    <a:lnTo>
                      <a:pt x="213" y="27"/>
                    </a:lnTo>
                    <a:lnTo>
                      <a:pt x="196" y="17"/>
                    </a:lnTo>
                    <a:lnTo>
                      <a:pt x="196" y="17"/>
                    </a:lnTo>
                    <a:lnTo>
                      <a:pt x="179" y="10"/>
                    </a:lnTo>
                    <a:lnTo>
                      <a:pt x="164" y="5"/>
                    </a:lnTo>
                    <a:lnTo>
                      <a:pt x="149" y="2"/>
                    </a:lnTo>
                    <a:lnTo>
                      <a:pt x="134" y="0"/>
                    </a:lnTo>
                    <a:lnTo>
                      <a:pt x="121" y="0"/>
                    </a:lnTo>
                    <a:lnTo>
                      <a:pt x="109" y="0"/>
                    </a:lnTo>
                    <a:lnTo>
                      <a:pt x="97" y="2"/>
                    </a:lnTo>
                    <a:lnTo>
                      <a:pt x="87" y="5"/>
                    </a:lnTo>
                    <a:lnTo>
                      <a:pt x="69" y="12"/>
                    </a:lnTo>
                    <a:lnTo>
                      <a:pt x="54" y="19"/>
                    </a:lnTo>
                    <a:lnTo>
                      <a:pt x="45" y="25"/>
                    </a:lnTo>
                    <a:lnTo>
                      <a:pt x="39" y="30"/>
                    </a:lnTo>
                    <a:lnTo>
                      <a:pt x="39" y="30"/>
                    </a:lnTo>
                    <a:lnTo>
                      <a:pt x="27" y="44"/>
                    </a:lnTo>
                    <a:lnTo>
                      <a:pt x="18" y="55"/>
                    </a:lnTo>
                    <a:lnTo>
                      <a:pt x="18" y="55"/>
                    </a:lnTo>
                    <a:lnTo>
                      <a:pt x="12" y="69"/>
                    </a:lnTo>
                    <a:lnTo>
                      <a:pt x="7" y="81"/>
                    </a:lnTo>
                    <a:lnTo>
                      <a:pt x="7" y="81"/>
                    </a:lnTo>
                    <a:lnTo>
                      <a:pt x="2" y="102"/>
                    </a:lnTo>
                    <a:lnTo>
                      <a:pt x="0" y="119"/>
                    </a:lnTo>
                    <a:lnTo>
                      <a:pt x="0" y="119"/>
                    </a:lnTo>
                    <a:lnTo>
                      <a:pt x="0" y="131"/>
                    </a:lnTo>
                    <a:lnTo>
                      <a:pt x="0" y="131"/>
                    </a:lnTo>
                    <a:lnTo>
                      <a:pt x="0" y="134"/>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2" name="Freeform 56"/>
              <p:cNvSpPr/>
              <p:nvPr>
                <p:custDataLst>
                  <p:tags r:id="rId64"/>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close/>
                  </a:path>
                </a:pathLst>
              </a:custGeom>
              <a:solidFill>
                <a:srgbClr val="5CB8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3" name="Freeform 57"/>
              <p:cNvSpPr/>
              <p:nvPr>
                <p:custDataLst>
                  <p:tags r:id="rId65"/>
                </p:custDataLst>
              </p:nvPr>
            </p:nvSpPr>
            <p:spPr bwMode="auto">
              <a:xfrm>
                <a:off x="4214813" y="1804988"/>
                <a:ext cx="117475" cy="117475"/>
              </a:xfrm>
              <a:custGeom>
                <a:avLst/>
                <a:gdLst>
                  <a:gd name="T0" fmla="*/ 0 w 148"/>
                  <a:gd name="T1" fmla="*/ 67 h 147"/>
                  <a:gd name="T2" fmla="*/ 0 w 148"/>
                  <a:gd name="T3" fmla="*/ 67 h 147"/>
                  <a:gd name="T4" fmla="*/ 0 w 148"/>
                  <a:gd name="T5" fmla="*/ 82 h 147"/>
                  <a:gd name="T6" fmla="*/ 4 w 148"/>
                  <a:gd name="T7" fmla="*/ 97 h 147"/>
                  <a:gd name="T8" fmla="*/ 10 w 148"/>
                  <a:gd name="T9" fmla="*/ 109 h 147"/>
                  <a:gd name="T10" fmla="*/ 19 w 148"/>
                  <a:gd name="T11" fmla="*/ 120 h 147"/>
                  <a:gd name="T12" fmla="*/ 29 w 148"/>
                  <a:gd name="T13" fmla="*/ 130 h 147"/>
                  <a:gd name="T14" fmla="*/ 41 w 148"/>
                  <a:gd name="T15" fmla="*/ 139 h 147"/>
                  <a:gd name="T16" fmla="*/ 54 w 148"/>
                  <a:gd name="T17" fmla="*/ 144 h 147"/>
                  <a:gd name="T18" fmla="*/ 69 w 148"/>
                  <a:gd name="T19" fmla="*/ 147 h 147"/>
                  <a:gd name="T20" fmla="*/ 69 w 148"/>
                  <a:gd name="T21" fmla="*/ 147 h 147"/>
                  <a:gd name="T22" fmla="*/ 84 w 148"/>
                  <a:gd name="T23" fmla="*/ 147 h 147"/>
                  <a:gd name="T24" fmla="*/ 98 w 148"/>
                  <a:gd name="T25" fmla="*/ 144 h 147"/>
                  <a:gd name="T26" fmla="*/ 111 w 148"/>
                  <a:gd name="T27" fmla="*/ 137 h 147"/>
                  <a:gd name="T28" fmla="*/ 123 w 148"/>
                  <a:gd name="T29" fmla="*/ 129 h 147"/>
                  <a:gd name="T30" fmla="*/ 133 w 148"/>
                  <a:gd name="T31" fmla="*/ 119 h 147"/>
                  <a:gd name="T32" fmla="*/ 140 w 148"/>
                  <a:gd name="T33" fmla="*/ 107 h 147"/>
                  <a:gd name="T34" fmla="*/ 146 w 148"/>
                  <a:gd name="T35" fmla="*/ 93 h 147"/>
                  <a:gd name="T36" fmla="*/ 148 w 148"/>
                  <a:gd name="T37" fmla="*/ 78 h 147"/>
                  <a:gd name="T38" fmla="*/ 148 w 148"/>
                  <a:gd name="T39" fmla="*/ 78 h 147"/>
                  <a:gd name="T40" fmla="*/ 148 w 148"/>
                  <a:gd name="T41" fmla="*/ 63 h 147"/>
                  <a:gd name="T42" fmla="*/ 145 w 148"/>
                  <a:gd name="T43" fmla="*/ 50 h 147"/>
                  <a:gd name="T44" fmla="*/ 140 w 148"/>
                  <a:gd name="T45" fmla="*/ 36 h 147"/>
                  <a:gd name="T46" fmla="*/ 131 w 148"/>
                  <a:gd name="T47" fmla="*/ 25 h 147"/>
                  <a:gd name="T48" fmla="*/ 121 w 148"/>
                  <a:gd name="T49" fmla="*/ 15 h 147"/>
                  <a:gd name="T50" fmla="*/ 109 w 148"/>
                  <a:gd name="T51" fmla="*/ 8 h 147"/>
                  <a:gd name="T52" fmla="*/ 96 w 148"/>
                  <a:gd name="T53" fmla="*/ 3 h 147"/>
                  <a:gd name="T54" fmla="*/ 81 w 148"/>
                  <a:gd name="T55" fmla="*/ 0 h 147"/>
                  <a:gd name="T56" fmla="*/ 81 w 148"/>
                  <a:gd name="T57" fmla="*/ 0 h 147"/>
                  <a:gd name="T58" fmla="*/ 66 w 148"/>
                  <a:gd name="T59" fmla="*/ 0 h 147"/>
                  <a:gd name="T60" fmla="*/ 51 w 148"/>
                  <a:gd name="T61" fmla="*/ 3 h 147"/>
                  <a:gd name="T62" fmla="*/ 39 w 148"/>
                  <a:gd name="T63" fmla="*/ 8 h 147"/>
                  <a:gd name="T64" fmla="*/ 27 w 148"/>
                  <a:gd name="T65" fmla="*/ 16 h 147"/>
                  <a:gd name="T66" fmla="*/ 17 w 148"/>
                  <a:gd name="T67" fmla="*/ 26 h 147"/>
                  <a:gd name="T68" fmla="*/ 9 w 148"/>
                  <a:gd name="T69" fmla="*/ 38 h 147"/>
                  <a:gd name="T70" fmla="*/ 4 w 148"/>
                  <a:gd name="T71" fmla="*/ 52 h 147"/>
                  <a:gd name="T72" fmla="*/ 0 w 148"/>
                  <a:gd name="T73"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47">
                    <a:moveTo>
                      <a:pt x="0" y="67"/>
                    </a:moveTo>
                    <a:lnTo>
                      <a:pt x="0" y="67"/>
                    </a:lnTo>
                    <a:lnTo>
                      <a:pt x="0" y="82"/>
                    </a:lnTo>
                    <a:lnTo>
                      <a:pt x="4" y="97"/>
                    </a:lnTo>
                    <a:lnTo>
                      <a:pt x="10" y="109"/>
                    </a:lnTo>
                    <a:lnTo>
                      <a:pt x="19" y="120"/>
                    </a:lnTo>
                    <a:lnTo>
                      <a:pt x="29" y="130"/>
                    </a:lnTo>
                    <a:lnTo>
                      <a:pt x="41" y="139"/>
                    </a:lnTo>
                    <a:lnTo>
                      <a:pt x="54" y="144"/>
                    </a:lnTo>
                    <a:lnTo>
                      <a:pt x="69" y="147"/>
                    </a:lnTo>
                    <a:lnTo>
                      <a:pt x="69" y="147"/>
                    </a:lnTo>
                    <a:lnTo>
                      <a:pt x="84" y="147"/>
                    </a:lnTo>
                    <a:lnTo>
                      <a:pt x="98" y="144"/>
                    </a:lnTo>
                    <a:lnTo>
                      <a:pt x="111" y="137"/>
                    </a:lnTo>
                    <a:lnTo>
                      <a:pt x="123" y="129"/>
                    </a:lnTo>
                    <a:lnTo>
                      <a:pt x="133" y="119"/>
                    </a:lnTo>
                    <a:lnTo>
                      <a:pt x="140" y="107"/>
                    </a:lnTo>
                    <a:lnTo>
                      <a:pt x="146" y="93"/>
                    </a:lnTo>
                    <a:lnTo>
                      <a:pt x="148" y="78"/>
                    </a:lnTo>
                    <a:lnTo>
                      <a:pt x="148" y="78"/>
                    </a:lnTo>
                    <a:lnTo>
                      <a:pt x="148" y="63"/>
                    </a:lnTo>
                    <a:lnTo>
                      <a:pt x="145" y="50"/>
                    </a:lnTo>
                    <a:lnTo>
                      <a:pt x="140" y="36"/>
                    </a:lnTo>
                    <a:lnTo>
                      <a:pt x="131" y="25"/>
                    </a:lnTo>
                    <a:lnTo>
                      <a:pt x="121" y="15"/>
                    </a:lnTo>
                    <a:lnTo>
                      <a:pt x="109" y="8"/>
                    </a:lnTo>
                    <a:lnTo>
                      <a:pt x="96" y="3"/>
                    </a:lnTo>
                    <a:lnTo>
                      <a:pt x="81" y="0"/>
                    </a:lnTo>
                    <a:lnTo>
                      <a:pt x="81" y="0"/>
                    </a:lnTo>
                    <a:lnTo>
                      <a:pt x="66" y="0"/>
                    </a:lnTo>
                    <a:lnTo>
                      <a:pt x="51" y="3"/>
                    </a:lnTo>
                    <a:lnTo>
                      <a:pt x="39" y="8"/>
                    </a:lnTo>
                    <a:lnTo>
                      <a:pt x="27" y="16"/>
                    </a:lnTo>
                    <a:lnTo>
                      <a:pt x="17" y="26"/>
                    </a:lnTo>
                    <a:lnTo>
                      <a:pt x="9" y="38"/>
                    </a:lnTo>
                    <a:lnTo>
                      <a:pt x="4" y="52"/>
                    </a:lnTo>
                    <a:lnTo>
                      <a:pt x="0" y="67"/>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4" name="Freeform 58"/>
              <p:cNvSpPr/>
              <p:nvPr>
                <p:custDataLst>
                  <p:tags r:id="rId66"/>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close/>
                  </a:path>
                </a:pathLst>
              </a:custGeom>
              <a:solidFill>
                <a:srgbClr val="301C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5" name="Freeform 59"/>
              <p:cNvSpPr/>
              <p:nvPr>
                <p:custDataLst>
                  <p:tags r:id="rId67"/>
                </p:custDataLst>
              </p:nvPr>
            </p:nvSpPr>
            <p:spPr bwMode="auto">
              <a:xfrm>
                <a:off x="4248150" y="1836738"/>
                <a:ext cx="52388" cy="52388"/>
              </a:xfrm>
              <a:custGeom>
                <a:avLst/>
                <a:gdLst>
                  <a:gd name="T0" fmla="*/ 0 w 66"/>
                  <a:gd name="T1" fmla="*/ 30 h 65"/>
                  <a:gd name="T2" fmla="*/ 0 w 66"/>
                  <a:gd name="T3" fmla="*/ 30 h 65"/>
                  <a:gd name="T4" fmla="*/ 0 w 66"/>
                  <a:gd name="T5" fmla="*/ 37 h 65"/>
                  <a:gd name="T6" fmla="*/ 2 w 66"/>
                  <a:gd name="T7" fmla="*/ 43 h 65"/>
                  <a:gd name="T8" fmla="*/ 4 w 66"/>
                  <a:gd name="T9" fmla="*/ 48 h 65"/>
                  <a:gd name="T10" fmla="*/ 7 w 66"/>
                  <a:gd name="T11" fmla="*/ 53 h 65"/>
                  <a:gd name="T12" fmla="*/ 12 w 66"/>
                  <a:gd name="T13" fmla="*/ 58 h 65"/>
                  <a:gd name="T14" fmla="*/ 17 w 66"/>
                  <a:gd name="T15" fmla="*/ 62 h 65"/>
                  <a:gd name="T16" fmla="*/ 24 w 66"/>
                  <a:gd name="T17" fmla="*/ 65 h 65"/>
                  <a:gd name="T18" fmla="*/ 30 w 66"/>
                  <a:gd name="T19" fmla="*/ 65 h 65"/>
                  <a:gd name="T20" fmla="*/ 30 w 66"/>
                  <a:gd name="T21" fmla="*/ 65 h 65"/>
                  <a:gd name="T22" fmla="*/ 37 w 66"/>
                  <a:gd name="T23" fmla="*/ 65 h 65"/>
                  <a:gd name="T24" fmla="*/ 42 w 66"/>
                  <a:gd name="T25" fmla="*/ 64 h 65"/>
                  <a:gd name="T26" fmla="*/ 49 w 66"/>
                  <a:gd name="T27" fmla="*/ 62 h 65"/>
                  <a:gd name="T28" fmla="*/ 54 w 66"/>
                  <a:gd name="T29" fmla="*/ 58 h 65"/>
                  <a:gd name="T30" fmla="*/ 57 w 66"/>
                  <a:gd name="T31" fmla="*/ 53 h 65"/>
                  <a:gd name="T32" fmla="*/ 61 w 66"/>
                  <a:gd name="T33" fmla="*/ 48 h 65"/>
                  <a:gd name="T34" fmla="*/ 64 w 66"/>
                  <a:gd name="T35" fmla="*/ 42 h 65"/>
                  <a:gd name="T36" fmla="*/ 66 w 66"/>
                  <a:gd name="T37" fmla="*/ 35 h 65"/>
                  <a:gd name="T38" fmla="*/ 66 w 66"/>
                  <a:gd name="T39" fmla="*/ 35 h 65"/>
                  <a:gd name="T40" fmla="*/ 66 w 66"/>
                  <a:gd name="T41" fmla="*/ 28 h 65"/>
                  <a:gd name="T42" fmla="*/ 64 w 66"/>
                  <a:gd name="T43" fmla="*/ 23 h 65"/>
                  <a:gd name="T44" fmla="*/ 61 w 66"/>
                  <a:gd name="T45" fmla="*/ 17 h 65"/>
                  <a:gd name="T46" fmla="*/ 57 w 66"/>
                  <a:gd name="T47" fmla="*/ 12 h 65"/>
                  <a:gd name="T48" fmla="*/ 52 w 66"/>
                  <a:gd name="T49" fmla="*/ 8 h 65"/>
                  <a:gd name="T50" fmla="*/ 47 w 66"/>
                  <a:gd name="T51" fmla="*/ 5 h 65"/>
                  <a:gd name="T52" fmla="*/ 42 w 66"/>
                  <a:gd name="T53" fmla="*/ 1 h 65"/>
                  <a:gd name="T54" fmla="*/ 35 w 66"/>
                  <a:gd name="T55" fmla="*/ 0 h 65"/>
                  <a:gd name="T56" fmla="*/ 35 w 66"/>
                  <a:gd name="T57" fmla="*/ 0 h 65"/>
                  <a:gd name="T58" fmla="*/ 29 w 66"/>
                  <a:gd name="T59" fmla="*/ 1 h 65"/>
                  <a:gd name="T60" fmla="*/ 22 w 66"/>
                  <a:gd name="T61" fmla="*/ 1 h 65"/>
                  <a:gd name="T62" fmla="*/ 17 w 66"/>
                  <a:gd name="T63" fmla="*/ 5 h 65"/>
                  <a:gd name="T64" fmla="*/ 12 w 66"/>
                  <a:gd name="T65" fmla="*/ 8 h 65"/>
                  <a:gd name="T66" fmla="*/ 7 w 66"/>
                  <a:gd name="T67" fmla="*/ 13 h 65"/>
                  <a:gd name="T68" fmla="*/ 4 w 66"/>
                  <a:gd name="T69" fmla="*/ 18 h 65"/>
                  <a:gd name="T70" fmla="*/ 2 w 66"/>
                  <a:gd name="T71" fmla="*/ 23 h 65"/>
                  <a:gd name="T72" fmla="*/ 0 w 66"/>
                  <a:gd name="T73"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5">
                    <a:moveTo>
                      <a:pt x="0" y="30"/>
                    </a:moveTo>
                    <a:lnTo>
                      <a:pt x="0" y="30"/>
                    </a:lnTo>
                    <a:lnTo>
                      <a:pt x="0" y="37"/>
                    </a:lnTo>
                    <a:lnTo>
                      <a:pt x="2" y="43"/>
                    </a:lnTo>
                    <a:lnTo>
                      <a:pt x="4" y="48"/>
                    </a:lnTo>
                    <a:lnTo>
                      <a:pt x="7" y="53"/>
                    </a:lnTo>
                    <a:lnTo>
                      <a:pt x="12" y="58"/>
                    </a:lnTo>
                    <a:lnTo>
                      <a:pt x="17" y="62"/>
                    </a:lnTo>
                    <a:lnTo>
                      <a:pt x="24" y="65"/>
                    </a:lnTo>
                    <a:lnTo>
                      <a:pt x="30" y="65"/>
                    </a:lnTo>
                    <a:lnTo>
                      <a:pt x="30" y="65"/>
                    </a:lnTo>
                    <a:lnTo>
                      <a:pt x="37" y="65"/>
                    </a:lnTo>
                    <a:lnTo>
                      <a:pt x="42" y="64"/>
                    </a:lnTo>
                    <a:lnTo>
                      <a:pt x="49" y="62"/>
                    </a:lnTo>
                    <a:lnTo>
                      <a:pt x="54" y="58"/>
                    </a:lnTo>
                    <a:lnTo>
                      <a:pt x="57" y="53"/>
                    </a:lnTo>
                    <a:lnTo>
                      <a:pt x="61" y="48"/>
                    </a:lnTo>
                    <a:lnTo>
                      <a:pt x="64" y="42"/>
                    </a:lnTo>
                    <a:lnTo>
                      <a:pt x="66" y="35"/>
                    </a:lnTo>
                    <a:lnTo>
                      <a:pt x="66" y="35"/>
                    </a:lnTo>
                    <a:lnTo>
                      <a:pt x="66" y="28"/>
                    </a:lnTo>
                    <a:lnTo>
                      <a:pt x="64" y="23"/>
                    </a:lnTo>
                    <a:lnTo>
                      <a:pt x="61" y="17"/>
                    </a:lnTo>
                    <a:lnTo>
                      <a:pt x="57" y="12"/>
                    </a:lnTo>
                    <a:lnTo>
                      <a:pt x="52" y="8"/>
                    </a:lnTo>
                    <a:lnTo>
                      <a:pt x="47" y="5"/>
                    </a:lnTo>
                    <a:lnTo>
                      <a:pt x="42" y="1"/>
                    </a:lnTo>
                    <a:lnTo>
                      <a:pt x="35" y="0"/>
                    </a:lnTo>
                    <a:lnTo>
                      <a:pt x="35" y="0"/>
                    </a:lnTo>
                    <a:lnTo>
                      <a:pt x="29" y="1"/>
                    </a:lnTo>
                    <a:lnTo>
                      <a:pt x="22" y="1"/>
                    </a:lnTo>
                    <a:lnTo>
                      <a:pt x="17" y="5"/>
                    </a:lnTo>
                    <a:lnTo>
                      <a:pt x="12" y="8"/>
                    </a:lnTo>
                    <a:lnTo>
                      <a:pt x="7" y="13"/>
                    </a:lnTo>
                    <a:lnTo>
                      <a:pt x="4" y="18"/>
                    </a:lnTo>
                    <a:lnTo>
                      <a:pt x="2" y="23"/>
                    </a:lnTo>
                    <a:lnTo>
                      <a:pt x="0" y="3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6" name="Freeform 60"/>
              <p:cNvSpPr/>
              <p:nvPr>
                <p:custDataLst>
                  <p:tags r:id="rId68"/>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7" name="Freeform 61"/>
              <p:cNvSpPr/>
              <p:nvPr>
                <p:custDataLst>
                  <p:tags r:id="rId69"/>
                </p:custDataLst>
              </p:nvPr>
            </p:nvSpPr>
            <p:spPr bwMode="auto">
              <a:xfrm>
                <a:off x="4276725" y="1820863"/>
                <a:ext cx="38100" cy="39688"/>
              </a:xfrm>
              <a:custGeom>
                <a:avLst/>
                <a:gdLst>
                  <a:gd name="T0" fmla="*/ 0 w 49"/>
                  <a:gd name="T1" fmla="*/ 23 h 50"/>
                  <a:gd name="T2" fmla="*/ 0 w 49"/>
                  <a:gd name="T3" fmla="*/ 23 h 50"/>
                  <a:gd name="T4" fmla="*/ 0 w 49"/>
                  <a:gd name="T5" fmla="*/ 28 h 50"/>
                  <a:gd name="T6" fmla="*/ 0 w 49"/>
                  <a:gd name="T7" fmla="*/ 33 h 50"/>
                  <a:gd name="T8" fmla="*/ 5 w 49"/>
                  <a:gd name="T9" fmla="*/ 42 h 50"/>
                  <a:gd name="T10" fmla="*/ 14 w 49"/>
                  <a:gd name="T11" fmla="*/ 47 h 50"/>
                  <a:gd name="T12" fmla="*/ 17 w 49"/>
                  <a:gd name="T13" fmla="*/ 48 h 50"/>
                  <a:gd name="T14" fmla="*/ 22 w 49"/>
                  <a:gd name="T15" fmla="*/ 50 h 50"/>
                  <a:gd name="T16" fmla="*/ 22 w 49"/>
                  <a:gd name="T17" fmla="*/ 50 h 50"/>
                  <a:gd name="T18" fmla="*/ 27 w 49"/>
                  <a:gd name="T19" fmla="*/ 50 h 50"/>
                  <a:gd name="T20" fmla="*/ 32 w 49"/>
                  <a:gd name="T21" fmla="*/ 48 h 50"/>
                  <a:gd name="T22" fmla="*/ 41 w 49"/>
                  <a:gd name="T23" fmla="*/ 43 h 50"/>
                  <a:gd name="T24" fmla="*/ 47 w 49"/>
                  <a:gd name="T25" fmla="*/ 37 h 50"/>
                  <a:gd name="T26" fmla="*/ 49 w 49"/>
                  <a:gd name="T27" fmla="*/ 32 h 50"/>
                  <a:gd name="T28" fmla="*/ 49 w 49"/>
                  <a:gd name="T29" fmla="*/ 26 h 50"/>
                  <a:gd name="T30" fmla="*/ 49 w 49"/>
                  <a:gd name="T31" fmla="*/ 26 h 50"/>
                  <a:gd name="T32" fmla="*/ 49 w 49"/>
                  <a:gd name="T33" fmla="*/ 21 h 50"/>
                  <a:gd name="T34" fmla="*/ 49 w 49"/>
                  <a:gd name="T35" fmla="*/ 16 h 50"/>
                  <a:gd name="T36" fmla="*/ 44 w 49"/>
                  <a:gd name="T37" fmla="*/ 8 h 50"/>
                  <a:gd name="T38" fmla="*/ 36 w 49"/>
                  <a:gd name="T39" fmla="*/ 3 h 50"/>
                  <a:gd name="T40" fmla="*/ 32 w 49"/>
                  <a:gd name="T41" fmla="*/ 1 h 50"/>
                  <a:gd name="T42" fmla="*/ 27 w 49"/>
                  <a:gd name="T43" fmla="*/ 0 h 50"/>
                  <a:gd name="T44" fmla="*/ 27 w 49"/>
                  <a:gd name="T45" fmla="*/ 0 h 50"/>
                  <a:gd name="T46" fmla="*/ 22 w 49"/>
                  <a:gd name="T47" fmla="*/ 0 h 50"/>
                  <a:gd name="T48" fmla="*/ 17 w 49"/>
                  <a:gd name="T49" fmla="*/ 1 h 50"/>
                  <a:gd name="T50" fmla="*/ 9 w 49"/>
                  <a:gd name="T51" fmla="*/ 6 h 50"/>
                  <a:gd name="T52" fmla="*/ 2 w 49"/>
                  <a:gd name="T53" fmla="*/ 13 h 50"/>
                  <a:gd name="T54" fmla="*/ 0 w 49"/>
                  <a:gd name="T55" fmla="*/ 18 h 50"/>
                  <a:gd name="T56" fmla="*/ 0 w 49"/>
                  <a:gd name="T5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0">
                    <a:moveTo>
                      <a:pt x="0" y="23"/>
                    </a:moveTo>
                    <a:lnTo>
                      <a:pt x="0" y="23"/>
                    </a:lnTo>
                    <a:lnTo>
                      <a:pt x="0" y="28"/>
                    </a:lnTo>
                    <a:lnTo>
                      <a:pt x="0" y="33"/>
                    </a:lnTo>
                    <a:lnTo>
                      <a:pt x="5" y="42"/>
                    </a:lnTo>
                    <a:lnTo>
                      <a:pt x="14" y="47"/>
                    </a:lnTo>
                    <a:lnTo>
                      <a:pt x="17" y="48"/>
                    </a:lnTo>
                    <a:lnTo>
                      <a:pt x="22" y="50"/>
                    </a:lnTo>
                    <a:lnTo>
                      <a:pt x="22" y="50"/>
                    </a:lnTo>
                    <a:lnTo>
                      <a:pt x="27" y="50"/>
                    </a:lnTo>
                    <a:lnTo>
                      <a:pt x="32" y="48"/>
                    </a:lnTo>
                    <a:lnTo>
                      <a:pt x="41" y="43"/>
                    </a:lnTo>
                    <a:lnTo>
                      <a:pt x="47" y="37"/>
                    </a:lnTo>
                    <a:lnTo>
                      <a:pt x="49" y="32"/>
                    </a:lnTo>
                    <a:lnTo>
                      <a:pt x="49" y="26"/>
                    </a:lnTo>
                    <a:lnTo>
                      <a:pt x="49" y="26"/>
                    </a:lnTo>
                    <a:lnTo>
                      <a:pt x="49" y="21"/>
                    </a:lnTo>
                    <a:lnTo>
                      <a:pt x="49" y="16"/>
                    </a:lnTo>
                    <a:lnTo>
                      <a:pt x="44" y="8"/>
                    </a:lnTo>
                    <a:lnTo>
                      <a:pt x="36" y="3"/>
                    </a:lnTo>
                    <a:lnTo>
                      <a:pt x="32" y="1"/>
                    </a:lnTo>
                    <a:lnTo>
                      <a:pt x="27" y="0"/>
                    </a:lnTo>
                    <a:lnTo>
                      <a:pt x="27" y="0"/>
                    </a:lnTo>
                    <a:lnTo>
                      <a:pt x="22" y="0"/>
                    </a:lnTo>
                    <a:lnTo>
                      <a:pt x="17" y="1"/>
                    </a:lnTo>
                    <a:lnTo>
                      <a:pt x="9" y="6"/>
                    </a:lnTo>
                    <a:lnTo>
                      <a:pt x="2" y="13"/>
                    </a:lnTo>
                    <a:lnTo>
                      <a:pt x="0" y="18"/>
                    </a:lnTo>
                    <a:lnTo>
                      <a:pt x="0" y="23"/>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8" name="Freeform 62"/>
              <p:cNvSpPr/>
              <p:nvPr>
                <p:custDataLst>
                  <p:tags r:id="rId70"/>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close/>
                  </a:path>
                </a:pathLst>
              </a:custGeom>
              <a:solidFill>
                <a:srgbClr val="FFF6E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59" name="Freeform 63"/>
              <p:cNvSpPr/>
              <p:nvPr>
                <p:custDataLst>
                  <p:tags r:id="rId71"/>
                </p:custDataLst>
              </p:nvPr>
            </p:nvSpPr>
            <p:spPr bwMode="auto">
              <a:xfrm>
                <a:off x="4238625" y="1870075"/>
                <a:ext cx="28575" cy="28575"/>
              </a:xfrm>
              <a:custGeom>
                <a:avLst/>
                <a:gdLst>
                  <a:gd name="T0" fmla="*/ 0 w 36"/>
                  <a:gd name="T1" fmla="*/ 16 h 35"/>
                  <a:gd name="T2" fmla="*/ 0 w 36"/>
                  <a:gd name="T3" fmla="*/ 16 h 35"/>
                  <a:gd name="T4" fmla="*/ 0 w 36"/>
                  <a:gd name="T5" fmla="*/ 23 h 35"/>
                  <a:gd name="T6" fmla="*/ 4 w 36"/>
                  <a:gd name="T7" fmla="*/ 28 h 35"/>
                  <a:gd name="T8" fmla="*/ 9 w 36"/>
                  <a:gd name="T9" fmla="*/ 33 h 35"/>
                  <a:gd name="T10" fmla="*/ 16 w 36"/>
                  <a:gd name="T11" fmla="*/ 35 h 35"/>
                  <a:gd name="T12" fmla="*/ 16 w 36"/>
                  <a:gd name="T13" fmla="*/ 35 h 35"/>
                  <a:gd name="T14" fmla="*/ 22 w 36"/>
                  <a:gd name="T15" fmla="*/ 35 h 35"/>
                  <a:gd name="T16" fmla="*/ 29 w 36"/>
                  <a:gd name="T17" fmla="*/ 32 h 35"/>
                  <a:gd name="T18" fmla="*/ 32 w 36"/>
                  <a:gd name="T19" fmla="*/ 25 h 35"/>
                  <a:gd name="T20" fmla="*/ 36 w 36"/>
                  <a:gd name="T21" fmla="*/ 18 h 35"/>
                  <a:gd name="T22" fmla="*/ 36 w 36"/>
                  <a:gd name="T23" fmla="*/ 18 h 35"/>
                  <a:gd name="T24" fmla="*/ 34 w 36"/>
                  <a:gd name="T25" fmla="*/ 11 h 35"/>
                  <a:gd name="T26" fmla="*/ 31 w 36"/>
                  <a:gd name="T27" fmla="*/ 6 h 35"/>
                  <a:gd name="T28" fmla="*/ 26 w 36"/>
                  <a:gd name="T29" fmla="*/ 1 h 35"/>
                  <a:gd name="T30" fmla="*/ 19 w 36"/>
                  <a:gd name="T31" fmla="*/ 0 h 35"/>
                  <a:gd name="T32" fmla="*/ 19 w 36"/>
                  <a:gd name="T33" fmla="*/ 0 h 35"/>
                  <a:gd name="T34" fmla="*/ 12 w 36"/>
                  <a:gd name="T35" fmla="*/ 1 h 35"/>
                  <a:gd name="T36" fmla="*/ 5 w 36"/>
                  <a:gd name="T37" fmla="*/ 5 h 35"/>
                  <a:gd name="T38" fmla="*/ 2 w 36"/>
                  <a:gd name="T39" fmla="*/ 10 h 35"/>
                  <a:gd name="T40" fmla="*/ 0 w 36"/>
                  <a:gd name="T41"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0" y="16"/>
                    </a:moveTo>
                    <a:lnTo>
                      <a:pt x="0" y="16"/>
                    </a:lnTo>
                    <a:lnTo>
                      <a:pt x="0" y="23"/>
                    </a:lnTo>
                    <a:lnTo>
                      <a:pt x="4" y="28"/>
                    </a:lnTo>
                    <a:lnTo>
                      <a:pt x="9" y="33"/>
                    </a:lnTo>
                    <a:lnTo>
                      <a:pt x="16" y="35"/>
                    </a:lnTo>
                    <a:lnTo>
                      <a:pt x="16" y="35"/>
                    </a:lnTo>
                    <a:lnTo>
                      <a:pt x="22" y="35"/>
                    </a:lnTo>
                    <a:lnTo>
                      <a:pt x="29" y="32"/>
                    </a:lnTo>
                    <a:lnTo>
                      <a:pt x="32" y="25"/>
                    </a:lnTo>
                    <a:lnTo>
                      <a:pt x="36" y="18"/>
                    </a:lnTo>
                    <a:lnTo>
                      <a:pt x="36" y="18"/>
                    </a:lnTo>
                    <a:lnTo>
                      <a:pt x="34" y="11"/>
                    </a:lnTo>
                    <a:lnTo>
                      <a:pt x="31" y="6"/>
                    </a:lnTo>
                    <a:lnTo>
                      <a:pt x="26" y="1"/>
                    </a:lnTo>
                    <a:lnTo>
                      <a:pt x="19" y="0"/>
                    </a:lnTo>
                    <a:lnTo>
                      <a:pt x="19" y="0"/>
                    </a:lnTo>
                    <a:lnTo>
                      <a:pt x="12" y="1"/>
                    </a:lnTo>
                    <a:lnTo>
                      <a:pt x="5" y="5"/>
                    </a:lnTo>
                    <a:lnTo>
                      <a:pt x="2" y="10"/>
                    </a:lnTo>
                    <a:lnTo>
                      <a:pt x="0" y="16"/>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0" name="Freeform 64"/>
              <p:cNvSpPr/>
              <p:nvPr>
                <p:custDataLst>
                  <p:tags r:id="rId72"/>
                </p:custDataLst>
              </p:nvPr>
            </p:nvSpPr>
            <p:spPr bwMode="auto">
              <a:xfrm>
                <a:off x="4167188" y="1746250"/>
                <a:ext cx="150813" cy="71438"/>
              </a:xfrm>
              <a:custGeom>
                <a:avLst/>
                <a:gdLst>
                  <a:gd name="T0" fmla="*/ 0 w 189"/>
                  <a:gd name="T1" fmla="*/ 91 h 91"/>
                  <a:gd name="T2" fmla="*/ 0 w 189"/>
                  <a:gd name="T3" fmla="*/ 91 h 91"/>
                  <a:gd name="T4" fmla="*/ 2 w 189"/>
                  <a:gd name="T5" fmla="*/ 84 h 91"/>
                  <a:gd name="T6" fmla="*/ 7 w 189"/>
                  <a:gd name="T7" fmla="*/ 70 h 91"/>
                  <a:gd name="T8" fmla="*/ 10 w 189"/>
                  <a:gd name="T9" fmla="*/ 60 h 91"/>
                  <a:gd name="T10" fmla="*/ 15 w 189"/>
                  <a:gd name="T11" fmla="*/ 50 h 91"/>
                  <a:gd name="T12" fmla="*/ 22 w 189"/>
                  <a:gd name="T13" fmla="*/ 40 h 91"/>
                  <a:gd name="T14" fmla="*/ 32 w 189"/>
                  <a:gd name="T15" fmla="*/ 30 h 91"/>
                  <a:gd name="T16" fmla="*/ 42 w 189"/>
                  <a:gd name="T17" fmla="*/ 20 h 91"/>
                  <a:gd name="T18" fmla="*/ 55 w 189"/>
                  <a:gd name="T19" fmla="*/ 12 h 91"/>
                  <a:gd name="T20" fmla="*/ 70 w 189"/>
                  <a:gd name="T21" fmla="*/ 7 h 91"/>
                  <a:gd name="T22" fmla="*/ 89 w 189"/>
                  <a:gd name="T23" fmla="*/ 2 h 91"/>
                  <a:gd name="T24" fmla="*/ 109 w 189"/>
                  <a:gd name="T25" fmla="*/ 0 h 91"/>
                  <a:gd name="T26" fmla="*/ 132 w 189"/>
                  <a:gd name="T27" fmla="*/ 2 h 91"/>
                  <a:gd name="T28" fmla="*/ 159 w 189"/>
                  <a:gd name="T29" fmla="*/ 8 h 91"/>
                  <a:gd name="T30" fmla="*/ 189 w 189"/>
                  <a:gd name="T31" fmla="*/ 17 h 91"/>
                  <a:gd name="T32" fmla="*/ 189 w 189"/>
                  <a:gd name="T33" fmla="*/ 17 h 91"/>
                  <a:gd name="T34" fmla="*/ 183 w 189"/>
                  <a:gd name="T35" fmla="*/ 17 h 91"/>
                  <a:gd name="T36" fmla="*/ 168 w 189"/>
                  <a:gd name="T37" fmla="*/ 13 h 91"/>
                  <a:gd name="T38" fmla="*/ 146 w 189"/>
                  <a:gd name="T39" fmla="*/ 12 h 91"/>
                  <a:gd name="T40" fmla="*/ 132 w 189"/>
                  <a:gd name="T41" fmla="*/ 13 h 91"/>
                  <a:gd name="T42" fmla="*/ 117 w 189"/>
                  <a:gd name="T43" fmla="*/ 13 h 91"/>
                  <a:gd name="T44" fmla="*/ 102 w 189"/>
                  <a:gd name="T45" fmla="*/ 17 h 91"/>
                  <a:gd name="T46" fmla="*/ 87 w 189"/>
                  <a:gd name="T47" fmla="*/ 20 h 91"/>
                  <a:gd name="T48" fmla="*/ 70 w 189"/>
                  <a:gd name="T49" fmla="*/ 27 h 91"/>
                  <a:gd name="T50" fmla="*/ 55 w 189"/>
                  <a:gd name="T51" fmla="*/ 34 h 91"/>
                  <a:gd name="T52" fmla="*/ 40 w 189"/>
                  <a:gd name="T53" fmla="*/ 44 h 91"/>
                  <a:gd name="T54" fmla="*/ 25 w 189"/>
                  <a:gd name="T55" fmla="*/ 57 h 91"/>
                  <a:gd name="T56" fmla="*/ 12 w 189"/>
                  <a:gd name="T57" fmla="*/ 72 h 91"/>
                  <a:gd name="T58" fmla="*/ 0 w 189"/>
                  <a:gd name="T59" fmla="*/ 91 h 91"/>
                  <a:gd name="T60" fmla="*/ 0 w 189"/>
                  <a:gd name="T6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91">
                    <a:moveTo>
                      <a:pt x="0" y="91"/>
                    </a:moveTo>
                    <a:lnTo>
                      <a:pt x="0" y="91"/>
                    </a:lnTo>
                    <a:lnTo>
                      <a:pt x="2" y="84"/>
                    </a:lnTo>
                    <a:lnTo>
                      <a:pt x="7" y="70"/>
                    </a:lnTo>
                    <a:lnTo>
                      <a:pt x="10" y="60"/>
                    </a:lnTo>
                    <a:lnTo>
                      <a:pt x="15" y="50"/>
                    </a:lnTo>
                    <a:lnTo>
                      <a:pt x="22" y="40"/>
                    </a:lnTo>
                    <a:lnTo>
                      <a:pt x="32" y="30"/>
                    </a:lnTo>
                    <a:lnTo>
                      <a:pt x="42" y="20"/>
                    </a:lnTo>
                    <a:lnTo>
                      <a:pt x="55" y="12"/>
                    </a:lnTo>
                    <a:lnTo>
                      <a:pt x="70" y="7"/>
                    </a:lnTo>
                    <a:lnTo>
                      <a:pt x="89" y="2"/>
                    </a:lnTo>
                    <a:lnTo>
                      <a:pt x="109" y="0"/>
                    </a:lnTo>
                    <a:lnTo>
                      <a:pt x="132" y="2"/>
                    </a:lnTo>
                    <a:lnTo>
                      <a:pt x="159" y="8"/>
                    </a:lnTo>
                    <a:lnTo>
                      <a:pt x="189" y="17"/>
                    </a:lnTo>
                    <a:lnTo>
                      <a:pt x="189" y="17"/>
                    </a:lnTo>
                    <a:lnTo>
                      <a:pt x="183" y="17"/>
                    </a:lnTo>
                    <a:lnTo>
                      <a:pt x="168" y="13"/>
                    </a:lnTo>
                    <a:lnTo>
                      <a:pt x="146" y="12"/>
                    </a:lnTo>
                    <a:lnTo>
                      <a:pt x="132" y="13"/>
                    </a:lnTo>
                    <a:lnTo>
                      <a:pt x="117" y="13"/>
                    </a:lnTo>
                    <a:lnTo>
                      <a:pt x="102" y="17"/>
                    </a:lnTo>
                    <a:lnTo>
                      <a:pt x="87" y="20"/>
                    </a:lnTo>
                    <a:lnTo>
                      <a:pt x="70" y="27"/>
                    </a:lnTo>
                    <a:lnTo>
                      <a:pt x="55" y="34"/>
                    </a:lnTo>
                    <a:lnTo>
                      <a:pt x="40" y="44"/>
                    </a:lnTo>
                    <a:lnTo>
                      <a:pt x="25" y="57"/>
                    </a:lnTo>
                    <a:lnTo>
                      <a:pt x="12" y="72"/>
                    </a:lnTo>
                    <a:lnTo>
                      <a:pt x="0" y="91"/>
                    </a:lnTo>
                    <a:lnTo>
                      <a:pt x="0" y="91"/>
                    </a:lnTo>
                    <a:close/>
                  </a:path>
                </a:pathLst>
              </a:custGeom>
              <a:solidFill>
                <a:srgbClr val="DEA0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1" name="Freeform 65"/>
              <p:cNvSpPr/>
              <p:nvPr>
                <p:custDataLst>
                  <p:tags r:id="rId73"/>
                </p:custDataLst>
              </p:nvPr>
            </p:nvSpPr>
            <p:spPr bwMode="auto">
              <a:xfrm>
                <a:off x="4167188" y="5830888"/>
                <a:ext cx="366713" cy="196850"/>
              </a:xfrm>
              <a:custGeom>
                <a:avLst/>
                <a:gdLst>
                  <a:gd name="T0" fmla="*/ 139 w 461"/>
                  <a:gd name="T1" fmla="*/ 6 h 248"/>
                  <a:gd name="T2" fmla="*/ 139 w 461"/>
                  <a:gd name="T3" fmla="*/ 6 h 248"/>
                  <a:gd name="T4" fmla="*/ 139 w 461"/>
                  <a:gd name="T5" fmla="*/ 11 h 248"/>
                  <a:gd name="T6" fmla="*/ 137 w 461"/>
                  <a:gd name="T7" fmla="*/ 27 h 248"/>
                  <a:gd name="T8" fmla="*/ 139 w 461"/>
                  <a:gd name="T9" fmla="*/ 37 h 248"/>
                  <a:gd name="T10" fmla="*/ 141 w 461"/>
                  <a:gd name="T11" fmla="*/ 48 h 248"/>
                  <a:gd name="T12" fmla="*/ 144 w 461"/>
                  <a:gd name="T13" fmla="*/ 60 h 248"/>
                  <a:gd name="T14" fmla="*/ 151 w 461"/>
                  <a:gd name="T15" fmla="*/ 72 h 248"/>
                  <a:gd name="T16" fmla="*/ 161 w 461"/>
                  <a:gd name="T17" fmla="*/ 82 h 248"/>
                  <a:gd name="T18" fmla="*/ 173 w 461"/>
                  <a:gd name="T19" fmla="*/ 92 h 248"/>
                  <a:gd name="T20" fmla="*/ 189 w 461"/>
                  <a:gd name="T21" fmla="*/ 100 h 248"/>
                  <a:gd name="T22" fmla="*/ 210 w 461"/>
                  <a:gd name="T23" fmla="*/ 107 h 248"/>
                  <a:gd name="T24" fmla="*/ 235 w 461"/>
                  <a:gd name="T25" fmla="*/ 112 h 248"/>
                  <a:gd name="T26" fmla="*/ 265 w 461"/>
                  <a:gd name="T27" fmla="*/ 114 h 248"/>
                  <a:gd name="T28" fmla="*/ 300 w 461"/>
                  <a:gd name="T29" fmla="*/ 112 h 248"/>
                  <a:gd name="T30" fmla="*/ 342 w 461"/>
                  <a:gd name="T31" fmla="*/ 107 h 248"/>
                  <a:gd name="T32" fmla="*/ 342 w 461"/>
                  <a:gd name="T33" fmla="*/ 107 h 248"/>
                  <a:gd name="T34" fmla="*/ 359 w 461"/>
                  <a:gd name="T35" fmla="*/ 105 h 248"/>
                  <a:gd name="T36" fmla="*/ 376 w 461"/>
                  <a:gd name="T37" fmla="*/ 109 h 248"/>
                  <a:gd name="T38" fmla="*/ 391 w 461"/>
                  <a:gd name="T39" fmla="*/ 115 h 248"/>
                  <a:gd name="T40" fmla="*/ 404 w 461"/>
                  <a:gd name="T41" fmla="*/ 126 h 248"/>
                  <a:gd name="T42" fmla="*/ 404 w 461"/>
                  <a:gd name="T43" fmla="*/ 126 h 248"/>
                  <a:gd name="T44" fmla="*/ 416 w 461"/>
                  <a:gd name="T45" fmla="*/ 139 h 248"/>
                  <a:gd name="T46" fmla="*/ 429 w 461"/>
                  <a:gd name="T47" fmla="*/ 152 h 248"/>
                  <a:gd name="T48" fmla="*/ 441 w 461"/>
                  <a:gd name="T49" fmla="*/ 169 h 248"/>
                  <a:gd name="T50" fmla="*/ 451 w 461"/>
                  <a:gd name="T51" fmla="*/ 184 h 248"/>
                  <a:gd name="T52" fmla="*/ 458 w 461"/>
                  <a:gd name="T53" fmla="*/ 201 h 248"/>
                  <a:gd name="T54" fmla="*/ 461 w 461"/>
                  <a:gd name="T55" fmla="*/ 209 h 248"/>
                  <a:gd name="T56" fmla="*/ 461 w 461"/>
                  <a:gd name="T57" fmla="*/ 218 h 248"/>
                  <a:gd name="T58" fmla="*/ 461 w 461"/>
                  <a:gd name="T59" fmla="*/ 226 h 248"/>
                  <a:gd name="T60" fmla="*/ 460 w 461"/>
                  <a:gd name="T61" fmla="*/ 233 h 248"/>
                  <a:gd name="T62" fmla="*/ 458 w 461"/>
                  <a:gd name="T63" fmla="*/ 241 h 248"/>
                  <a:gd name="T64" fmla="*/ 453 w 461"/>
                  <a:gd name="T65" fmla="*/ 248 h 248"/>
                  <a:gd name="T66" fmla="*/ 453 w 461"/>
                  <a:gd name="T67" fmla="*/ 248 h 248"/>
                  <a:gd name="T68" fmla="*/ 342 w 461"/>
                  <a:gd name="T69" fmla="*/ 248 h 248"/>
                  <a:gd name="T70" fmla="*/ 243 w 461"/>
                  <a:gd name="T71" fmla="*/ 246 h 248"/>
                  <a:gd name="T72" fmla="*/ 149 w 461"/>
                  <a:gd name="T73" fmla="*/ 243 h 248"/>
                  <a:gd name="T74" fmla="*/ 149 w 461"/>
                  <a:gd name="T75" fmla="*/ 243 h 248"/>
                  <a:gd name="T76" fmla="*/ 80 w 461"/>
                  <a:gd name="T77" fmla="*/ 238 h 248"/>
                  <a:gd name="T78" fmla="*/ 37 w 461"/>
                  <a:gd name="T79" fmla="*/ 231 h 248"/>
                  <a:gd name="T80" fmla="*/ 15 w 461"/>
                  <a:gd name="T81" fmla="*/ 226 h 248"/>
                  <a:gd name="T82" fmla="*/ 8 w 461"/>
                  <a:gd name="T83" fmla="*/ 225 h 248"/>
                  <a:gd name="T84" fmla="*/ 8 w 461"/>
                  <a:gd name="T85" fmla="*/ 225 h 248"/>
                  <a:gd name="T86" fmla="*/ 7 w 461"/>
                  <a:gd name="T87" fmla="*/ 213 h 248"/>
                  <a:gd name="T88" fmla="*/ 2 w 461"/>
                  <a:gd name="T89" fmla="*/ 181 h 248"/>
                  <a:gd name="T90" fmla="*/ 0 w 461"/>
                  <a:gd name="T91" fmla="*/ 159 h 248"/>
                  <a:gd name="T92" fmla="*/ 0 w 461"/>
                  <a:gd name="T93" fmla="*/ 132 h 248"/>
                  <a:gd name="T94" fmla="*/ 0 w 461"/>
                  <a:gd name="T95" fmla="*/ 104 h 248"/>
                  <a:gd name="T96" fmla="*/ 5 w 461"/>
                  <a:gd name="T97" fmla="*/ 72 h 248"/>
                  <a:gd name="T98" fmla="*/ 5 w 461"/>
                  <a:gd name="T99" fmla="*/ 72 h 248"/>
                  <a:gd name="T100" fmla="*/ 7 w 461"/>
                  <a:gd name="T101" fmla="*/ 65 h 248"/>
                  <a:gd name="T102" fmla="*/ 12 w 461"/>
                  <a:gd name="T103" fmla="*/ 57 h 248"/>
                  <a:gd name="T104" fmla="*/ 17 w 461"/>
                  <a:gd name="T105" fmla="*/ 40 h 248"/>
                  <a:gd name="T106" fmla="*/ 22 w 461"/>
                  <a:gd name="T107" fmla="*/ 6 h 248"/>
                  <a:gd name="T108" fmla="*/ 22 w 461"/>
                  <a:gd name="T109" fmla="*/ 6 h 248"/>
                  <a:gd name="T110" fmla="*/ 25 w 461"/>
                  <a:gd name="T111" fmla="*/ 1 h 248"/>
                  <a:gd name="T112" fmla="*/ 27 w 461"/>
                  <a:gd name="T113" fmla="*/ 0 h 248"/>
                  <a:gd name="T114" fmla="*/ 30 w 461"/>
                  <a:gd name="T115" fmla="*/ 0 h 248"/>
                  <a:gd name="T116" fmla="*/ 139 w 461"/>
                  <a:gd name="T117"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1" h="248">
                    <a:moveTo>
                      <a:pt x="139" y="6"/>
                    </a:moveTo>
                    <a:lnTo>
                      <a:pt x="139" y="6"/>
                    </a:lnTo>
                    <a:lnTo>
                      <a:pt x="139" y="11"/>
                    </a:lnTo>
                    <a:lnTo>
                      <a:pt x="137" y="27"/>
                    </a:lnTo>
                    <a:lnTo>
                      <a:pt x="139" y="37"/>
                    </a:lnTo>
                    <a:lnTo>
                      <a:pt x="141" y="48"/>
                    </a:lnTo>
                    <a:lnTo>
                      <a:pt x="144" y="60"/>
                    </a:lnTo>
                    <a:lnTo>
                      <a:pt x="151" y="72"/>
                    </a:lnTo>
                    <a:lnTo>
                      <a:pt x="161" y="82"/>
                    </a:lnTo>
                    <a:lnTo>
                      <a:pt x="173" y="92"/>
                    </a:lnTo>
                    <a:lnTo>
                      <a:pt x="189" y="100"/>
                    </a:lnTo>
                    <a:lnTo>
                      <a:pt x="210" y="107"/>
                    </a:lnTo>
                    <a:lnTo>
                      <a:pt x="235" y="112"/>
                    </a:lnTo>
                    <a:lnTo>
                      <a:pt x="265" y="114"/>
                    </a:lnTo>
                    <a:lnTo>
                      <a:pt x="300" y="112"/>
                    </a:lnTo>
                    <a:lnTo>
                      <a:pt x="342" y="107"/>
                    </a:lnTo>
                    <a:lnTo>
                      <a:pt x="342" y="107"/>
                    </a:lnTo>
                    <a:lnTo>
                      <a:pt x="359" y="105"/>
                    </a:lnTo>
                    <a:lnTo>
                      <a:pt x="376" y="109"/>
                    </a:lnTo>
                    <a:lnTo>
                      <a:pt x="391" y="115"/>
                    </a:lnTo>
                    <a:lnTo>
                      <a:pt x="404" y="126"/>
                    </a:lnTo>
                    <a:lnTo>
                      <a:pt x="404" y="126"/>
                    </a:lnTo>
                    <a:lnTo>
                      <a:pt x="416" y="139"/>
                    </a:lnTo>
                    <a:lnTo>
                      <a:pt x="429" y="152"/>
                    </a:lnTo>
                    <a:lnTo>
                      <a:pt x="441" y="169"/>
                    </a:lnTo>
                    <a:lnTo>
                      <a:pt x="451" y="184"/>
                    </a:lnTo>
                    <a:lnTo>
                      <a:pt x="458" y="201"/>
                    </a:lnTo>
                    <a:lnTo>
                      <a:pt x="461" y="209"/>
                    </a:lnTo>
                    <a:lnTo>
                      <a:pt x="461" y="218"/>
                    </a:lnTo>
                    <a:lnTo>
                      <a:pt x="461" y="226"/>
                    </a:lnTo>
                    <a:lnTo>
                      <a:pt x="460" y="233"/>
                    </a:lnTo>
                    <a:lnTo>
                      <a:pt x="458" y="241"/>
                    </a:lnTo>
                    <a:lnTo>
                      <a:pt x="453" y="248"/>
                    </a:lnTo>
                    <a:lnTo>
                      <a:pt x="453" y="248"/>
                    </a:lnTo>
                    <a:lnTo>
                      <a:pt x="342" y="248"/>
                    </a:lnTo>
                    <a:lnTo>
                      <a:pt x="243" y="246"/>
                    </a:lnTo>
                    <a:lnTo>
                      <a:pt x="149" y="243"/>
                    </a:lnTo>
                    <a:lnTo>
                      <a:pt x="149" y="243"/>
                    </a:lnTo>
                    <a:lnTo>
                      <a:pt x="80" y="238"/>
                    </a:lnTo>
                    <a:lnTo>
                      <a:pt x="37" y="231"/>
                    </a:lnTo>
                    <a:lnTo>
                      <a:pt x="15" y="226"/>
                    </a:lnTo>
                    <a:lnTo>
                      <a:pt x="8" y="225"/>
                    </a:lnTo>
                    <a:lnTo>
                      <a:pt x="8" y="225"/>
                    </a:lnTo>
                    <a:lnTo>
                      <a:pt x="7" y="213"/>
                    </a:lnTo>
                    <a:lnTo>
                      <a:pt x="2" y="181"/>
                    </a:lnTo>
                    <a:lnTo>
                      <a:pt x="0" y="159"/>
                    </a:lnTo>
                    <a:lnTo>
                      <a:pt x="0" y="132"/>
                    </a:lnTo>
                    <a:lnTo>
                      <a:pt x="0" y="104"/>
                    </a:lnTo>
                    <a:lnTo>
                      <a:pt x="5" y="72"/>
                    </a:lnTo>
                    <a:lnTo>
                      <a:pt x="5" y="72"/>
                    </a:lnTo>
                    <a:lnTo>
                      <a:pt x="7" y="65"/>
                    </a:lnTo>
                    <a:lnTo>
                      <a:pt x="12" y="57"/>
                    </a:lnTo>
                    <a:lnTo>
                      <a:pt x="17" y="40"/>
                    </a:lnTo>
                    <a:lnTo>
                      <a:pt x="22" y="6"/>
                    </a:lnTo>
                    <a:lnTo>
                      <a:pt x="22" y="6"/>
                    </a:lnTo>
                    <a:lnTo>
                      <a:pt x="25" y="1"/>
                    </a:lnTo>
                    <a:lnTo>
                      <a:pt x="27" y="0"/>
                    </a:lnTo>
                    <a:lnTo>
                      <a:pt x="30" y="0"/>
                    </a:lnTo>
                    <a:lnTo>
                      <a:pt x="139" y="6"/>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2" name="Freeform 66"/>
              <p:cNvSpPr/>
              <p:nvPr>
                <p:custDataLst>
                  <p:tags r:id="rId74"/>
                </p:custDataLst>
              </p:nvPr>
            </p:nvSpPr>
            <p:spPr bwMode="auto">
              <a:xfrm>
                <a:off x="3771900" y="1141413"/>
                <a:ext cx="881063" cy="879475"/>
              </a:xfrm>
              <a:custGeom>
                <a:avLst/>
                <a:gdLst>
                  <a:gd name="T0" fmla="*/ 131 w 1111"/>
                  <a:gd name="T1" fmla="*/ 341 h 1109"/>
                  <a:gd name="T2" fmla="*/ 156 w 1111"/>
                  <a:gd name="T3" fmla="*/ 364 h 1109"/>
                  <a:gd name="T4" fmla="*/ 210 w 1111"/>
                  <a:gd name="T5" fmla="*/ 401 h 1109"/>
                  <a:gd name="T6" fmla="*/ 261 w 1111"/>
                  <a:gd name="T7" fmla="*/ 432 h 1109"/>
                  <a:gd name="T8" fmla="*/ 323 w 1111"/>
                  <a:gd name="T9" fmla="*/ 462 h 1109"/>
                  <a:gd name="T10" fmla="*/ 396 w 1111"/>
                  <a:gd name="T11" fmla="*/ 487 h 1109"/>
                  <a:gd name="T12" fmla="*/ 480 w 1111"/>
                  <a:gd name="T13" fmla="*/ 507 h 1109"/>
                  <a:gd name="T14" fmla="*/ 527 w 1111"/>
                  <a:gd name="T15" fmla="*/ 515 h 1109"/>
                  <a:gd name="T16" fmla="*/ 613 w 1111"/>
                  <a:gd name="T17" fmla="*/ 527 h 1109"/>
                  <a:gd name="T18" fmla="*/ 685 w 1111"/>
                  <a:gd name="T19" fmla="*/ 542 h 1109"/>
                  <a:gd name="T20" fmla="*/ 742 w 1111"/>
                  <a:gd name="T21" fmla="*/ 561 h 1109"/>
                  <a:gd name="T22" fmla="*/ 786 w 1111"/>
                  <a:gd name="T23" fmla="*/ 581 h 1109"/>
                  <a:gd name="T24" fmla="*/ 821 w 1111"/>
                  <a:gd name="T25" fmla="*/ 603 h 1109"/>
                  <a:gd name="T26" fmla="*/ 846 w 1111"/>
                  <a:gd name="T27" fmla="*/ 624 h 1109"/>
                  <a:gd name="T28" fmla="*/ 866 w 1111"/>
                  <a:gd name="T29" fmla="*/ 650 h 1109"/>
                  <a:gd name="T30" fmla="*/ 880 w 1111"/>
                  <a:gd name="T31" fmla="*/ 675 h 1109"/>
                  <a:gd name="T32" fmla="*/ 885 w 1111"/>
                  <a:gd name="T33" fmla="*/ 688 h 1109"/>
                  <a:gd name="T34" fmla="*/ 900 w 1111"/>
                  <a:gd name="T35" fmla="*/ 737 h 1109"/>
                  <a:gd name="T36" fmla="*/ 913 w 1111"/>
                  <a:gd name="T37" fmla="*/ 807 h 1109"/>
                  <a:gd name="T38" fmla="*/ 923 w 1111"/>
                  <a:gd name="T39" fmla="*/ 891 h 1109"/>
                  <a:gd name="T40" fmla="*/ 975 w 1111"/>
                  <a:gd name="T41" fmla="*/ 1109 h 1109"/>
                  <a:gd name="T42" fmla="*/ 1027 w 1111"/>
                  <a:gd name="T43" fmla="*/ 985 h 1109"/>
                  <a:gd name="T44" fmla="*/ 1041 w 1111"/>
                  <a:gd name="T45" fmla="*/ 975 h 1109"/>
                  <a:gd name="T46" fmla="*/ 1081 w 1111"/>
                  <a:gd name="T47" fmla="*/ 950 h 1109"/>
                  <a:gd name="T48" fmla="*/ 1090 w 1111"/>
                  <a:gd name="T49" fmla="*/ 895 h 1109"/>
                  <a:gd name="T50" fmla="*/ 1105 w 1111"/>
                  <a:gd name="T51" fmla="*/ 757 h 1109"/>
                  <a:gd name="T52" fmla="*/ 1111 w 1111"/>
                  <a:gd name="T53" fmla="*/ 619 h 1109"/>
                  <a:gd name="T54" fmla="*/ 1108 w 1111"/>
                  <a:gd name="T55" fmla="*/ 522 h 1109"/>
                  <a:gd name="T56" fmla="*/ 1100 w 1111"/>
                  <a:gd name="T57" fmla="*/ 423 h 1109"/>
                  <a:gd name="T58" fmla="*/ 1093 w 1111"/>
                  <a:gd name="T59" fmla="*/ 376 h 1109"/>
                  <a:gd name="T60" fmla="*/ 1079 w 1111"/>
                  <a:gd name="T61" fmla="*/ 348 h 1109"/>
                  <a:gd name="T62" fmla="*/ 1039 w 1111"/>
                  <a:gd name="T63" fmla="*/ 286 h 1109"/>
                  <a:gd name="T64" fmla="*/ 991 w 1111"/>
                  <a:gd name="T65" fmla="*/ 227 h 1109"/>
                  <a:gd name="T66" fmla="*/ 950 w 1111"/>
                  <a:gd name="T67" fmla="*/ 185 h 1109"/>
                  <a:gd name="T68" fmla="*/ 900 w 1111"/>
                  <a:gd name="T69" fmla="*/ 143 h 1109"/>
                  <a:gd name="T70" fmla="*/ 843 w 1111"/>
                  <a:gd name="T71" fmla="*/ 103 h 1109"/>
                  <a:gd name="T72" fmla="*/ 777 w 1111"/>
                  <a:gd name="T73" fmla="*/ 68 h 1109"/>
                  <a:gd name="T74" fmla="*/ 704 w 1111"/>
                  <a:gd name="T75" fmla="*/ 37 h 1109"/>
                  <a:gd name="T76" fmla="*/ 621 w 1111"/>
                  <a:gd name="T77" fmla="*/ 16 h 1109"/>
                  <a:gd name="T78" fmla="*/ 531 w 1111"/>
                  <a:gd name="T79" fmla="*/ 2 h 1109"/>
                  <a:gd name="T80" fmla="*/ 428 w 1111"/>
                  <a:gd name="T81" fmla="*/ 2 h 1109"/>
                  <a:gd name="T82" fmla="*/ 318 w 1111"/>
                  <a:gd name="T83" fmla="*/ 14 h 1109"/>
                  <a:gd name="T84" fmla="*/ 198 w 1111"/>
                  <a:gd name="T85" fmla="*/ 41 h 1109"/>
                  <a:gd name="T86" fmla="*/ 135 w 1111"/>
                  <a:gd name="T87" fmla="*/ 61 h 1109"/>
                  <a:gd name="T88" fmla="*/ 84 w 1111"/>
                  <a:gd name="T89" fmla="*/ 81 h 1109"/>
                  <a:gd name="T90" fmla="*/ 47 w 1111"/>
                  <a:gd name="T91" fmla="*/ 101 h 1109"/>
                  <a:gd name="T92" fmla="*/ 22 w 1111"/>
                  <a:gd name="T93" fmla="*/ 125 h 1109"/>
                  <a:gd name="T94" fmla="*/ 7 w 1111"/>
                  <a:gd name="T95" fmla="*/ 146 h 1109"/>
                  <a:gd name="T96" fmla="*/ 0 w 1111"/>
                  <a:gd name="T97" fmla="*/ 170 h 1109"/>
                  <a:gd name="T98" fmla="*/ 2 w 1111"/>
                  <a:gd name="T99" fmla="*/ 193 h 1109"/>
                  <a:gd name="T100" fmla="*/ 9 w 1111"/>
                  <a:gd name="T101" fmla="*/ 217 h 1109"/>
                  <a:gd name="T102" fmla="*/ 21 w 1111"/>
                  <a:gd name="T103" fmla="*/ 239 h 1109"/>
                  <a:gd name="T104" fmla="*/ 52 w 1111"/>
                  <a:gd name="T105" fmla="*/ 279 h 1109"/>
                  <a:gd name="T106" fmla="*/ 89 w 1111"/>
                  <a:gd name="T107" fmla="*/ 311 h 1109"/>
                  <a:gd name="T108" fmla="*/ 131 w 1111"/>
                  <a:gd name="T109" fmla="*/ 341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1" h="1109">
                    <a:moveTo>
                      <a:pt x="131" y="341"/>
                    </a:moveTo>
                    <a:lnTo>
                      <a:pt x="131" y="341"/>
                    </a:lnTo>
                    <a:lnTo>
                      <a:pt x="138" y="348"/>
                    </a:lnTo>
                    <a:lnTo>
                      <a:pt x="156" y="364"/>
                    </a:lnTo>
                    <a:lnTo>
                      <a:pt x="190" y="388"/>
                    </a:lnTo>
                    <a:lnTo>
                      <a:pt x="210" y="401"/>
                    </a:lnTo>
                    <a:lnTo>
                      <a:pt x="234" y="416"/>
                    </a:lnTo>
                    <a:lnTo>
                      <a:pt x="261" y="432"/>
                    </a:lnTo>
                    <a:lnTo>
                      <a:pt x="291" y="447"/>
                    </a:lnTo>
                    <a:lnTo>
                      <a:pt x="323" y="462"/>
                    </a:lnTo>
                    <a:lnTo>
                      <a:pt x="358" y="475"/>
                    </a:lnTo>
                    <a:lnTo>
                      <a:pt x="396" y="487"/>
                    </a:lnTo>
                    <a:lnTo>
                      <a:pt x="437" y="499"/>
                    </a:lnTo>
                    <a:lnTo>
                      <a:pt x="480" y="507"/>
                    </a:lnTo>
                    <a:lnTo>
                      <a:pt x="527" y="515"/>
                    </a:lnTo>
                    <a:lnTo>
                      <a:pt x="527" y="515"/>
                    </a:lnTo>
                    <a:lnTo>
                      <a:pt x="573" y="520"/>
                    </a:lnTo>
                    <a:lnTo>
                      <a:pt x="613" y="527"/>
                    </a:lnTo>
                    <a:lnTo>
                      <a:pt x="650" y="536"/>
                    </a:lnTo>
                    <a:lnTo>
                      <a:pt x="685" y="542"/>
                    </a:lnTo>
                    <a:lnTo>
                      <a:pt x="715" y="552"/>
                    </a:lnTo>
                    <a:lnTo>
                      <a:pt x="742" y="561"/>
                    </a:lnTo>
                    <a:lnTo>
                      <a:pt x="766" y="571"/>
                    </a:lnTo>
                    <a:lnTo>
                      <a:pt x="786" y="581"/>
                    </a:lnTo>
                    <a:lnTo>
                      <a:pt x="804" y="591"/>
                    </a:lnTo>
                    <a:lnTo>
                      <a:pt x="821" y="603"/>
                    </a:lnTo>
                    <a:lnTo>
                      <a:pt x="834" y="614"/>
                    </a:lnTo>
                    <a:lnTo>
                      <a:pt x="846" y="624"/>
                    </a:lnTo>
                    <a:lnTo>
                      <a:pt x="856" y="638"/>
                    </a:lnTo>
                    <a:lnTo>
                      <a:pt x="866" y="650"/>
                    </a:lnTo>
                    <a:lnTo>
                      <a:pt x="873" y="661"/>
                    </a:lnTo>
                    <a:lnTo>
                      <a:pt x="880" y="675"/>
                    </a:lnTo>
                    <a:lnTo>
                      <a:pt x="880" y="675"/>
                    </a:lnTo>
                    <a:lnTo>
                      <a:pt x="885" y="688"/>
                    </a:lnTo>
                    <a:lnTo>
                      <a:pt x="890" y="702"/>
                    </a:lnTo>
                    <a:lnTo>
                      <a:pt x="900" y="737"/>
                    </a:lnTo>
                    <a:lnTo>
                      <a:pt x="907" y="772"/>
                    </a:lnTo>
                    <a:lnTo>
                      <a:pt x="913" y="807"/>
                    </a:lnTo>
                    <a:lnTo>
                      <a:pt x="922" y="868"/>
                    </a:lnTo>
                    <a:lnTo>
                      <a:pt x="923" y="891"/>
                    </a:lnTo>
                    <a:lnTo>
                      <a:pt x="975" y="938"/>
                    </a:lnTo>
                    <a:lnTo>
                      <a:pt x="975" y="1109"/>
                    </a:lnTo>
                    <a:lnTo>
                      <a:pt x="1027" y="1086"/>
                    </a:lnTo>
                    <a:lnTo>
                      <a:pt x="1027" y="985"/>
                    </a:lnTo>
                    <a:lnTo>
                      <a:pt x="1027" y="985"/>
                    </a:lnTo>
                    <a:lnTo>
                      <a:pt x="1041" y="975"/>
                    </a:lnTo>
                    <a:lnTo>
                      <a:pt x="1058" y="963"/>
                    </a:lnTo>
                    <a:lnTo>
                      <a:pt x="1081" y="950"/>
                    </a:lnTo>
                    <a:lnTo>
                      <a:pt x="1081" y="950"/>
                    </a:lnTo>
                    <a:lnTo>
                      <a:pt x="1090" y="895"/>
                    </a:lnTo>
                    <a:lnTo>
                      <a:pt x="1098" y="834"/>
                    </a:lnTo>
                    <a:lnTo>
                      <a:pt x="1105" y="757"/>
                    </a:lnTo>
                    <a:lnTo>
                      <a:pt x="1110" y="666"/>
                    </a:lnTo>
                    <a:lnTo>
                      <a:pt x="1111" y="619"/>
                    </a:lnTo>
                    <a:lnTo>
                      <a:pt x="1110" y="571"/>
                    </a:lnTo>
                    <a:lnTo>
                      <a:pt x="1108" y="522"/>
                    </a:lnTo>
                    <a:lnTo>
                      <a:pt x="1105" y="472"/>
                    </a:lnTo>
                    <a:lnTo>
                      <a:pt x="1100" y="423"/>
                    </a:lnTo>
                    <a:lnTo>
                      <a:pt x="1093" y="376"/>
                    </a:lnTo>
                    <a:lnTo>
                      <a:pt x="1093" y="376"/>
                    </a:lnTo>
                    <a:lnTo>
                      <a:pt x="1090" y="366"/>
                    </a:lnTo>
                    <a:lnTo>
                      <a:pt x="1079" y="348"/>
                    </a:lnTo>
                    <a:lnTo>
                      <a:pt x="1063" y="319"/>
                    </a:lnTo>
                    <a:lnTo>
                      <a:pt x="1039" y="286"/>
                    </a:lnTo>
                    <a:lnTo>
                      <a:pt x="1009" y="247"/>
                    </a:lnTo>
                    <a:lnTo>
                      <a:pt x="991" y="227"/>
                    </a:lnTo>
                    <a:lnTo>
                      <a:pt x="970" y="205"/>
                    </a:lnTo>
                    <a:lnTo>
                      <a:pt x="950" y="185"/>
                    </a:lnTo>
                    <a:lnTo>
                      <a:pt x="927" y="163"/>
                    </a:lnTo>
                    <a:lnTo>
                      <a:pt x="900" y="143"/>
                    </a:lnTo>
                    <a:lnTo>
                      <a:pt x="873" y="123"/>
                    </a:lnTo>
                    <a:lnTo>
                      <a:pt x="843" y="103"/>
                    </a:lnTo>
                    <a:lnTo>
                      <a:pt x="813" y="84"/>
                    </a:lnTo>
                    <a:lnTo>
                      <a:pt x="777" y="68"/>
                    </a:lnTo>
                    <a:lnTo>
                      <a:pt x="742" y="52"/>
                    </a:lnTo>
                    <a:lnTo>
                      <a:pt x="704" y="37"/>
                    </a:lnTo>
                    <a:lnTo>
                      <a:pt x="663" y="26"/>
                    </a:lnTo>
                    <a:lnTo>
                      <a:pt x="621" y="16"/>
                    </a:lnTo>
                    <a:lnTo>
                      <a:pt x="578" y="7"/>
                    </a:lnTo>
                    <a:lnTo>
                      <a:pt x="531" y="2"/>
                    </a:lnTo>
                    <a:lnTo>
                      <a:pt x="480" y="0"/>
                    </a:lnTo>
                    <a:lnTo>
                      <a:pt x="428" y="2"/>
                    </a:lnTo>
                    <a:lnTo>
                      <a:pt x="375" y="5"/>
                    </a:lnTo>
                    <a:lnTo>
                      <a:pt x="318" y="14"/>
                    </a:lnTo>
                    <a:lnTo>
                      <a:pt x="259" y="26"/>
                    </a:lnTo>
                    <a:lnTo>
                      <a:pt x="198" y="41"/>
                    </a:lnTo>
                    <a:lnTo>
                      <a:pt x="135" y="61"/>
                    </a:lnTo>
                    <a:lnTo>
                      <a:pt x="135" y="61"/>
                    </a:lnTo>
                    <a:lnTo>
                      <a:pt x="108" y="71"/>
                    </a:lnTo>
                    <a:lnTo>
                      <a:pt x="84" y="81"/>
                    </a:lnTo>
                    <a:lnTo>
                      <a:pt x="64" y="91"/>
                    </a:lnTo>
                    <a:lnTo>
                      <a:pt x="47" y="101"/>
                    </a:lnTo>
                    <a:lnTo>
                      <a:pt x="34" y="113"/>
                    </a:lnTo>
                    <a:lnTo>
                      <a:pt x="22" y="125"/>
                    </a:lnTo>
                    <a:lnTo>
                      <a:pt x="14" y="136"/>
                    </a:lnTo>
                    <a:lnTo>
                      <a:pt x="7" y="146"/>
                    </a:lnTo>
                    <a:lnTo>
                      <a:pt x="2" y="158"/>
                    </a:lnTo>
                    <a:lnTo>
                      <a:pt x="0" y="170"/>
                    </a:lnTo>
                    <a:lnTo>
                      <a:pt x="0" y="182"/>
                    </a:lnTo>
                    <a:lnTo>
                      <a:pt x="2" y="193"/>
                    </a:lnTo>
                    <a:lnTo>
                      <a:pt x="4" y="205"/>
                    </a:lnTo>
                    <a:lnTo>
                      <a:pt x="9" y="217"/>
                    </a:lnTo>
                    <a:lnTo>
                      <a:pt x="14" y="229"/>
                    </a:lnTo>
                    <a:lnTo>
                      <a:pt x="21" y="239"/>
                    </a:lnTo>
                    <a:lnTo>
                      <a:pt x="36" y="260"/>
                    </a:lnTo>
                    <a:lnTo>
                      <a:pt x="52" y="279"/>
                    </a:lnTo>
                    <a:lnTo>
                      <a:pt x="71" y="296"/>
                    </a:lnTo>
                    <a:lnTo>
                      <a:pt x="89" y="311"/>
                    </a:lnTo>
                    <a:lnTo>
                      <a:pt x="120" y="333"/>
                    </a:lnTo>
                    <a:lnTo>
                      <a:pt x="131" y="341"/>
                    </a:lnTo>
                    <a:lnTo>
                      <a:pt x="131" y="341"/>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3" name="Freeform 67"/>
              <p:cNvSpPr/>
              <p:nvPr>
                <p:custDataLst>
                  <p:tags r:id="rId75"/>
                </p:custDataLst>
              </p:nvPr>
            </p:nvSpPr>
            <p:spPr bwMode="auto">
              <a:xfrm>
                <a:off x="3455988" y="1274763"/>
                <a:ext cx="415925" cy="746125"/>
              </a:xfrm>
              <a:custGeom>
                <a:avLst/>
                <a:gdLst>
                  <a:gd name="T0" fmla="*/ 523 w 525"/>
                  <a:gd name="T1" fmla="*/ 146 h 941"/>
                  <a:gd name="T2" fmla="*/ 522 w 525"/>
                  <a:gd name="T3" fmla="*/ 166 h 941"/>
                  <a:gd name="T4" fmla="*/ 510 w 525"/>
                  <a:gd name="T5" fmla="*/ 203 h 941"/>
                  <a:gd name="T6" fmla="*/ 496 w 525"/>
                  <a:gd name="T7" fmla="*/ 233 h 941"/>
                  <a:gd name="T8" fmla="*/ 473 w 525"/>
                  <a:gd name="T9" fmla="*/ 267 h 941"/>
                  <a:gd name="T10" fmla="*/ 441 w 525"/>
                  <a:gd name="T11" fmla="*/ 300 h 941"/>
                  <a:gd name="T12" fmla="*/ 396 w 525"/>
                  <a:gd name="T13" fmla="*/ 332 h 941"/>
                  <a:gd name="T14" fmla="*/ 369 w 525"/>
                  <a:gd name="T15" fmla="*/ 346 h 941"/>
                  <a:gd name="T16" fmla="*/ 315 w 525"/>
                  <a:gd name="T17" fmla="*/ 379 h 941"/>
                  <a:gd name="T18" fmla="*/ 270 w 525"/>
                  <a:gd name="T19" fmla="*/ 423 h 941"/>
                  <a:gd name="T20" fmla="*/ 233 w 525"/>
                  <a:gd name="T21" fmla="*/ 473 h 941"/>
                  <a:gd name="T22" fmla="*/ 204 w 525"/>
                  <a:gd name="T23" fmla="*/ 532 h 941"/>
                  <a:gd name="T24" fmla="*/ 186 w 525"/>
                  <a:gd name="T25" fmla="*/ 592 h 941"/>
                  <a:gd name="T26" fmla="*/ 174 w 525"/>
                  <a:gd name="T27" fmla="*/ 656 h 941"/>
                  <a:gd name="T28" fmla="*/ 169 w 525"/>
                  <a:gd name="T29" fmla="*/ 722 h 941"/>
                  <a:gd name="T30" fmla="*/ 173 w 525"/>
                  <a:gd name="T31" fmla="*/ 784 h 941"/>
                  <a:gd name="T32" fmla="*/ 164 w 525"/>
                  <a:gd name="T33" fmla="*/ 928 h 941"/>
                  <a:gd name="T34" fmla="*/ 99 w 525"/>
                  <a:gd name="T35" fmla="*/ 810 h 941"/>
                  <a:gd name="T36" fmla="*/ 52 w 525"/>
                  <a:gd name="T37" fmla="*/ 779 h 941"/>
                  <a:gd name="T38" fmla="*/ 18 w 525"/>
                  <a:gd name="T39" fmla="*/ 547 h 941"/>
                  <a:gd name="T40" fmla="*/ 1 w 525"/>
                  <a:gd name="T41" fmla="*/ 411 h 941"/>
                  <a:gd name="T42" fmla="*/ 0 w 525"/>
                  <a:gd name="T43" fmla="*/ 376 h 941"/>
                  <a:gd name="T44" fmla="*/ 5 w 525"/>
                  <a:gd name="T45" fmla="*/ 339 h 941"/>
                  <a:gd name="T46" fmla="*/ 16 w 525"/>
                  <a:gd name="T47" fmla="*/ 302 h 941"/>
                  <a:gd name="T48" fmla="*/ 33 w 525"/>
                  <a:gd name="T49" fmla="*/ 264 h 941"/>
                  <a:gd name="T50" fmla="*/ 55 w 525"/>
                  <a:gd name="T51" fmla="*/ 227 h 941"/>
                  <a:gd name="T52" fmla="*/ 109 w 525"/>
                  <a:gd name="T53" fmla="*/ 156 h 941"/>
                  <a:gd name="T54" fmla="*/ 173 w 525"/>
                  <a:gd name="T55" fmla="*/ 92 h 941"/>
                  <a:gd name="T56" fmla="*/ 241 w 525"/>
                  <a:gd name="T57" fmla="*/ 44 h 941"/>
                  <a:gd name="T58" fmla="*/ 293 w 525"/>
                  <a:gd name="T59" fmla="*/ 17 h 941"/>
                  <a:gd name="T60" fmla="*/ 327 w 525"/>
                  <a:gd name="T61" fmla="*/ 5 h 941"/>
                  <a:gd name="T62" fmla="*/ 359 w 525"/>
                  <a:gd name="T63" fmla="*/ 0 h 941"/>
                  <a:gd name="T64" fmla="*/ 389 w 525"/>
                  <a:gd name="T65" fmla="*/ 2 h 941"/>
                  <a:gd name="T66" fmla="*/ 402 w 525"/>
                  <a:gd name="T67" fmla="*/ 5 h 941"/>
                  <a:gd name="T68" fmla="*/ 449 w 525"/>
                  <a:gd name="T69" fmla="*/ 22 h 941"/>
                  <a:gd name="T70" fmla="*/ 483 w 525"/>
                  <a:gd name="T71" fmla="*/ 44 h 941"/>
                  <a:gd name="T72" fmla="*/ 505 w 525"/>
                  <a:gd name="T73" fmla="*/ 67 h 941"/>
                  <a:gd name="T74" fmla="*/ 517 w 525"/>
                  <a:gd name="T75" fmla="*/ 91 h 941"/>
                  <a:gd name="T76" fmla="*/ 523 w 525"/>
                  <a:gd name="T77" fmla="*/ 113 h 941"/>
                  <a:gd name="T78" fmla="*/ 525 w 525"/>
                  <a:gd name="T79" fmla="*/ 143 h 941"/>
                  <a:gd name="T80" fmla="*/ 523 w 525"/>
                  <a:gd name="T81" fmla="*/ 146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5" h="941">
                    <a:moveTo>
                      <a:pt x="523" y="146"/>
                    </a:moveTo>
                    <a:lnTo>
                      <a:pt x="523" y="146"/>
                    </a:lnTo>
                    <a:lnTo>
                      <a:pt x="523" y="151"/>
                    </a:lnTo>
                    <a:lnTo>
                      <a:pt x="522" y="166"/>
                    </a:lnTo>
                    <a:lnTo>
                      <a:pt x="515" y="190"/>
                    </a:lnTo>
                    <a:lnTo>
                      <a:pt x="510" y="203"/>
                    </a:lnTo>
                    <a:lnTo>
                      <a:pt x="505" y="218"/>
                    </a:lnTo>
                    <a:lnTo>
                      <a:pt x="496" y="233"/>
                    </a:lnTo>
                    <a:lnTo>
                      <a:pt x="486" y="250"/>
                    </a:lnTo>
                    <a:lnTo>
                      <a:pt x="473" y="267"/>
                    </a:lnTo>
                    <a:lnTo>
                      <a:pt x="458" y="284"/>
                    </a:lnTo>
                    <a:lnTo>
                      <a:pt x="441" y="300"/>
                    </a:lnTo>
                    <a:lnTo>
                      <a:pt x="419" y="316"/>
                    </a:lnTo>
                    <a:lnTo>
                      <a:pt x="396" y="332"/>
                    </a:lnTo>
                    <a:lnTo>
                      <a:pt x="369" y="346"/>
                    </a:lnTo>
                    <a:lnTo>
                      <a:pt x="369" y="346"/>
                    </a:lnTo>
                    <a:lnTo>
                      <a:pt x="340" y="361"/>
                    </a:lnTo>
                    <a:lnTo>
                      <a:pt x="315" y="379"/>
                    </a:lnTo>
                    <a:lnTo>
                      <a:pt x="292" y="399"/>
                    </a:lnTo>
                    <a:lnTo>
                      <a:pt x="270" y="423"/>
                    </a:lnTo>
                    <a:lnTo>
                      <a:pt x="250" y="448"/>
                    </a:lnTo>
                    <a:lnTo>
                      <a:pt x="233" y="473"/>
                    </a:lnTo>
                    <a:lnTo>
                      <a:pt x="218" y="502"/>
                    </a:lnTo>
                    <a:lnTo>
                      <a:pt x="204" y="532"/>
                    </a:lnTo>
                    <a:lnTo>
                      <a:pt x="194" y="562"/>
                    </a:lnTo>
                    <a:lnTo>
                      <a:pt x="186" y="592"/>
                    </a:lnTo>
                    <a:lnTo>
                      <a:pt x="178" y="624"/>
                    </a:lnTo>
                    <a:lnTo>
                      <a:pt x="174" y="656"/>
                    </a:lnTo>
                    <a:lnTo>
                      <a:pt x="171" y="690"/>
                    </a:lnTo>
                    <a:lnTo>
                      <a:pt x="169" y="722"/>
                    </a:lnTo>
                    <a:lnTo>
                      <a:pt x="169" y="753"/>
                    </a:lnTo>
                    <a:lnTo>
                      <a:pt x="173" y="784"/>
                    </a:lnTo>
                    <a:lnTo>
                      <a:pt x="164" y="841"/>
                    </a:lnTo>
                    <a:lnTo>
                      <a:pt x="164" y="928"/>
                    </a:lnTo>
                    <a:lnTo>
                      <a:pt x="132" y="941"/>
                    </a:lnTo>
                    <a:lnTo>
                      <a:pt x="99" y="810"/>
                    </a:lnTo>
                    <a:lnTo>
                      <a:pt x="52" y="779"/>
                    </a:lnTo>
                    <a:lnTo>
                      <a:pt x="52" y="779"/>
                    </a:lnTo>
                    <a:lnTo>
                      <a:pt x="35" y="664"/>
                    </a:lnTo>
                    <a:lnTo>
                      <a:pt x="18" y="547"/>
                    </a:lnTo>
                    <a:lnTo>
                      <a:pt x="1" y="411"/>
                    </a:lnTo>
                    <a:lnTo>
                      <a:pt x="1" y="411"/>
                    </a:lnTo>
                    <a:lnTo>
                      <a:pt x="0" y="394"/>
                    </a:lnTo>
                    <a:lnTo>
                      <a:pt x="0" y="376"/>
                    </a:lnTo>
                    <a:lnTo>
                      <a:pt x="1" y="357"/>
                    </a:lnTo>
                    <a:lnTo>
                      <a:pt x="5" y="339"/>
                    </a:lnTo>
                    <a:lnTo>
                      <a:pt x="10" y="321"/>
                    </a:lnTo>
                    <a:lnTo>
                      <a:pt x="16" y="302"/>
                    </a:lnTo>
                    <a:lnTo>
                      <a:pt x="25" y="282"/>
                    </a:lnTo>
                    <a:lnTo>
                      <a:pt x="33" y="264"/>
                    </a:lnTo>
                    <a:lnTo>
                      <a:pt x="43" y="245"/>
                    </a:lnTo>
                    <a:lnTo>
                      <a:pt x="55" y="227"/>
                    </a:lnTo>
                    <a:lnTo>
                      <a:pt x="80" y="190"/>
                    </a:lnTo>
                    <a:lnTo>
                      <a:pt x="109" y="156"/>
                    </a:lnTo>
                    <a:lnTo>
                      <a:pt x="139" y="123"/>
                    </a:lnTo>
                    <a:lnTo>
                      <a:pt x="173" y="92"/>
                    </a:lnTo>
                    <a:lnTo>
                      <a:pt x="206" y="66"/>
                    </a:lnTo>
                    <a:lnTo>
                      <a:pt x="241" y="44"/>
                    </a:lnTo>
                    <a:lnTo>
                      <a:pt x="277" y="24"/>
                    </a:lnTo>
                    <a:lnTo>
                      <a:pt x="293" y="17"/>
                    </a:lnTo>
                    <a:lnTo>
                      <a:pt x="310" y="10"/>
                    </a:lnTo>
                    <a:lnTo>
                      <a:pt x="327" y="5"/>
                    </a:lnTo>
                    <a:lnTo>
                      <a:pt x="344" y="2"/>
                    </a:lnTo>
                    <a:lnTo>
                      <a:pt x="359" y="0"/>
                    </a:lnTo>
                    <a:lnTo>
                      <a:pt x="374" y="0"/>
                    </a:lnTo>
                    <a:lnTo>
                      <a:pt x="389" y="2"/>
                    </a:lnTo>
                    <a:lnTo>
                      <a:pt x="402" y="5"/>
                    </a:lnTo>
                    <a:lnTo>
                      <a:pt x="402" y="5"/>
                    </a:lnTo>
                    <a:lnTo>
                      <a:pt x="428" y="14"/>
                    </a:lnTo>
                    <a:lnTo>
                      <a:pt x="449" y="22"/>
                    </a:lnTo>
                    <a:lnTo>
                      <a:pt x="468" y="34"/>
                    </a:lnTo>
                    <a:lnTo>
                      <a:pt x="483" y="44"/>
                    </a:lnTo>
                    <a:lnTo>
                      <a:pt x="495" y="56"/>
                    </a:lnTo>
                    <a:lnTo>
                      <a:pt x="505" y="67"/>
                    </a:lnTo>
                    <a:lnTo>
                      <a:pt x="512" y="79"/>
                    </a:lnTo>
                    <a:lnTo>
                      <a:pt x="517" y="91"/>
                    </a:lnTo>
                    <a:lnTo>
                      <a:pt x="522" y="103"/>
                    </a:lnTo>
                    <a:lnTo>
                      <a:pt x="523" y="113"/>
                    </a:lnTo>
                    <a:lnTo>
                      <a:pt x="525" y="129"/>
                    </a:lnTo>
                    <a:lnTo>
                      <a:pt x="525" y="143"/>
                    </a:lnTo>
                    <a:lnTo>
                      <a:pt x="523" y="146"/>
                    </a:lnTo>
                    <a:lnTo>
                      <a:pt x="523" y="146"/>
                    </a:lnTo>
                    <a:close/>
                  </a:path>
                </a:pathLst>
              </a:custGeom>
              <a:solidFill>
                <a:srgbClr val="8E795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4" name="Freeform 68"/>
              <p:cNvSpPr/>
              <p:nvPr>
                <p:custDataLst>
                  <p:tags r:id="rId76"/>
                </p:custDataLst>
              </p:nvPr>
            </p:nvSpPr>
            <p:spPr bwMode="auto">
              <a:xfrm>
                <a:off x="3700463" y="1258888"/>
                <a:ext cx="182563" cy="114300"/>
              </a:xfrm>
              <a:custGeom>
                <a:avLst/>
                <a:gdLst>
                  <a:gd name="T0" fmla="*/ 101 w 230"/>
                  <a:gd name="T1" fmla="*/ 52 h 144"/>
                  <a:gd name="T2" fmla="*/ 101 w 230"/>
                  <a:gd name="T3" fmla="*/ 52 h 144"/>
                  <a:gd name="T4" fmla="*/ 93 w 230"/>
                  <a:gd name="T5" fmla="*/ 52 h 144"/>
                  <a:gd name="T6" fmla="*/ 69 w 230"/>
                  <a:gd name="T7" fmla="*/ 52 h 144"/>
                  <a:gd name="T8" fmla="*/ 53 w 230"/>
                  <a:gd name="T9" fmla="*/ 54 h 144"/>
                  <a:gd name="T10" fmla="*/ 36 w 230"/>
                  <a:gd name="T11" fmla="*/ 59 h 144"/>
                  <a:gd name="T12" fmla="*/ 19 w 230"/>
                  <a:gd name="T13" fmla="*/ 64 h 144"/>
                  <a:gd name="T14" fmla="*/ 0 w 230"/>
                  <a:gd name="T15" fmla="*/ 74 h 144"/>
                  <a:gd name="T16" fmla="*/ 0 w 230"/>
                  <a:gd name="T17" fmla="*/ 74 h 144"/>
                  <a:gd name="T18" fmla="*/ 39 w 230"/>
                  <a:gd name="T19" fmla="*/ 72 h 144"/>
                  <a:gd name="T20" fmla="*/ 68 w 230"/>
                  <a:gd name="T21" fmla="*/ 72 h 144"/>
                  <a:gd name="T22" fmla="*/ 89 w 230"/>
                  <a:gd name="T23" fmla="*/ 74 h 144"/>
                  <a:gd name="T24" fmla="*/ 89 w 230"/>
                  <a:gd name="T25" fmla="*/ 74 h 144"/>
                  <a:gd name="T26" fmla="*/ 63 w 230"/>
                  <a:gd name="T27" fmla="*/ 84 h 144"/>
                  <a:gd name="T28" fmla="*/ 42 w 230"/>
                  <a:gd name="T29" fmla="*/ 94 h 144"/>
                  <a:gd name="T30" fmla="*/ 24 w 230"/>
                  <a:gd name="T31" fmla="*/ 104 h 144"/>
                  <a:gd name="T32" fmla="*/ 110 w 230"/>
                  <a:gd name="T33" fmla="*/ 97 h 144"/>
                  <a:gd name="T34" fmla="*/ 79 w 230"/>
                  <a:gd name="T35" fmla="*/ 144 h 144"/>
                  <a:gd name="T36" fmla="*/ 79 w 230"/>
                  <a:gd name="T37" fmla="*/ 144 h 144"/>
                  <a:gd name="T38" fmla="*/ 105 w 230"/>
                  <a:gd name="T39" fmla="*/ 131 h 144"/>
                  <a:gd name="T40" fmla="*/ 125 w 230"/>
                  <a:gd name="T41" fmla="*/ 121 h 144"/>
                  <a:gd name="T42" fmla="*/ 143 w 230"/>
                  <a:gd name="T43" fmla="*/ 114 h 144"/>
                  <a:gd name="T44" fmla="*/ 143 w 230"/>
                  <a:gd name="T45" fmla="*/ 114 h 144"/>
                  <a:gd name="T46" fmla="*/ 150 w 230"/>
                  <a:gd name="T47" fmla="*/ 109 h 144"/>
                  <a:gd name="T48" fmla="*/ 168 w 230"/>
                  <a:gd name="T49" fmla="*/ 96 h 144"/>
                  <a:gd name="T50" fmla="*/ 180 w 230"/>
                  <a:gd name="T51" fmla="*/ 89 h 144"/>
                  <a:gd name="T52" fmla="*/ 195 w 230"/>
                  <a:gd name="T53" fmla="*/ 82 h 144"/>
                  <a:gd name="T54" fmla="*/ 212 w 230"/>
                  <a:gd name="T55" fmla="*/ 77 h 144"/>
                  <a:gd name="T56" fmla="*/ 230 w 230"/>
                  <a:gd name="T57" fmla="*/ 74 h 144"/>
                  <a:gd name="T58" fmla="*/ 230 w 230"/>
                  <a:gd name="T59" fmla="*/ 74 h 144"/>
                  <a:gd name="T60" fmla="*/ 202 w 230"/>
                  <a:gd name="T61" fmla="*/ 72 h 144"/>
                  <a:gd name="T62" fmla="*/ 178 w 230"/>
                  <a:gd name="T63" fmla="*/ 74 h 144"/>
                  <a:gd name="T64" fmla="*/ 167 w 230"/>
                  <a:gd name="T65" fmla="*/ 74 h 144"/>
                  <a:gd name="T66" fmla="*/ 160 w 230"/>
                  <a:gd name="T67" fmla="*/ 77 h 144"/>
                  <a:gd name="T68" fmla="*/ 160 w 230"/>
                  <a:gd name="T69" fmla="*/ 77 h 144"/>
                  <a:gd name="T70" fmla="*/ 173 w 230"/>
                  <a:gd name="T71" fmla="*/ 60 h 144"/>
                  <a:gd name="T72" fmla="*/ 188 w 230"/>
                  <a:gd name="T73" fmla="*/ 44 h 144"/>
                  <a:gd name="T74" fmla="*/ 207 w 230"/>
                  <a:gd name="T75" fmla="*/ 27 h 144"/>
                  <a:gd name="T76" fmla="*/ 207 w 230"/>
                  <a:gd name="T77" fmla="*/ 27 h 144"/>
                  <a:gd name="T78" fmla="*/ 199 w 230"/>
                  <a:gd name="T79" fmla="*/ 29 h 144"/>
                  <a:gd name="T80" fmla="*/ 182 w 230"/>
                  <a:gd name="T81" fmla="*/ 32 h 144"/>
                  <a:gd name="T82" fmla="*/ 160 w 230"/>
                  <a:gd name="T83" fmla="*/ 39 h 144"/>
                  <a:gd name="T84" fmla="*/ 148 w 230"/>
                  <a:gd name="T85" fmla="*/ 44 h 144"/>
                  <a:gd name="T86" fmla="*/ 140 w 230"/>
                  <a:gd name="T87" fmla="*/ 50 h 144"/>
                  <a:gd name="T88" fmla="*/ 140 w 230"/>
                  <a:gd name="T89" fmla="*/ 50 h 144"/>
                  <a:gd name="T90" fmla="*/ 148 w 230"/>
                  <a:gd name="T91" fmla="*/ 27 h 144"/>
                  <a:gd name="T92" fmla="*/ 155 w 230"/>
                  <a:gd name="T93" fmla="*/ 10 h 144"/>
                  <a:gd name="T94" fmla="*/ 158 w 230"/>
                  <a:gd name="T95" fmla="*/ 3 h 144"/>
                  <a:gd name="T96" fmla="*/ 162 w 230"/>
                  <a:gd name="T97" fmla="*/ 0 h 144"/>
                  <a:gd name="T98" fmla="*/ 162 w 230"/>
                  <a:gd name="T99" fmla="*/ 0 h 144"/>
                  <a:gd name="T100" fmla="*/ 136 w 230"/>
                  <a:gd name="T101" fmla="*/ 18 h 144"/>
                  <a:gd name="T102" fmla="*/ 116 w 230"/>
                  <a:gd name="T103" fmla="*/ 35 h 144"/>
                  <a:gd name="T104" fmla="*/ 108 w 230"/>
                  <a:gd name="T105" fmla="*/ 45 h 144"/>
                  <a:gd name="T106" fmla="*/ 101 w 230"/>
                  <a:gd name="T107" fmla="*/ 52 h 144"/>
                  <a:gd name="T108" fmla="*/ 101 w 230"/>
                  <a:gd name="T109" fmla="*/ 5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144">
                    <a:moveTo>
                      <a:pt x="101" y="52"/>
                    </a:moveTo>
                    <a:lnTo>
                      <a:pt x="101" y="52"/>
                    </a:lnTo>
                    <a:lnTo>
                      <a:pt x="93" y="52"/>
                    </a:lnTo>
                    <a:lnTo>
                      <a:pt x="69" y="52"/>
                    </a:lnTo>
                    <a:lnTo>
                      <a:pt x="53" y="54"/>
                    </a:lnTo>
                    <a:lnTo>
                      <a:pt x="36" y="59"/>
                    </a:lnTo>
                    <a:lnTo>
                      <a:pt x="19" y="64"/>
                    </a:lnTo>
                    <a:lnTo>
                      <a:pt x="0" y="74"/>
                    </a:lnTo>
                    <a:lnTo>
                      <a:pt x="0" y="74"/>
                    </a:lnTo>
                    <a:lnTo>
                      <a:pt x="39" y="72"/>
                    </a:lnTo>
                    <a:lnTo>
                      <a:pt x="68" y="72"/>
                    </a:lnTo>
                    <a:lnTo>
                      <a:pt x="89" y="74"/>
                    </a:lnTo>
                    <a:lnTo>
                      <a:pt x="89" y="74"/>
                    </a:lnTo>
                    <a:lnTo>
                      <a:pt x="63" y="84"/>
                    </a:lnTo>
                    <a:lnTo>
                      <a:pt x="42" y="94"/>
                    </a:lnTo>
                    <a:lnTo>
                      <a:pt x="24" y="104"/>
                    </a:lnTo>
                    <a:lnTo>
                      <a:pt x="110" y="97"/>
                    </a:lnTo>
                    <a:lnTo>
                      <a:pt x="79" y="144"/>
                    </a:lnTo>
                    <a:lnTo>
                      <a:pt x="79" y="144"/>
                    </a:lnTo>
                    <a:lnTo>
                      <a:pt x="105" y="131"/>
                    </a:lnTo>
                    <a:lnTo>
                      <a:pt x="125" y="121"/>
                    </a:lnTo>
                    <a:lnTo>
                      <a:pt x="143" y="114"/>
                    </a:lnTo>
                    <a:lnTo>
                      <a:pt x="143" y="114"/>
                    </a:lnTo>
                    <a:lnTo>
                      <a:pt x="150" y="109"/>
                    </a:lnTo>
                    <a:lnTo>
                      <a:pt x="168" y="96"/>
                    </a:lnTo>
                    <a:lnTo>
                      <a:pt x="180" y="89"/>
                    </a:lnTo>
                    <a:lnTo>
                      <a:pt x="195" y="82"/>
                    </a:lnTo>
                    <a:lnTo>
                      <a:pt x="212" y="77"/>
                    </a:lnTo>
                    <a:lnTo>
                      <a:pt x="230" y="74"/>
                    </a:lnTo>
                    <a:lnTo>
                      <a:pt x="230" y="74"/>
                    </a:lnTo>
                    <a:lnTo>
                      <a:pt x="202" y="72"/>
                    </a:lnTo>
                    <a:lnTo>
                      <a:pt x="178" y="74"/>
                    </a:lnTo>
                    <a:lnTo>
                      <a:pt x="167" y="74"/>
                    </a:lnTo>
                    <a:lnTo>
                      <a:pt x="160" y="77"/>
                    </a:lnTo>
                    <a:lnTo>
                      <a:pt x="160" y="77"/>
                    </a:lnTo>
                    <a:lnTo>
                      <a:pt x="173" y="60"/>
                    </a:lnTo>
                    <a:lnTo>
                      <a:pt x="188" y="44"/>
                    </a:lnTo>
                    <a:lnTo>
                      <a:pt x="207" y="27"/>
                    </a:lnTo>
                    <a:lnTo>
                      <a:pt x="207" y="27"/>
                    </a:lnTo>
                    <a:lnTo>
                      <a:pt x="199" y="29"/>
                    </a:lnTo>
                    <a:lnTo>
                      <a:pt x="182" y="32"/>
                    </a:lnTo>
                    <a:lnTo>
                      <a:pt x="160" y="39"/>
                    </a:lnTo>
                    <a:lnTo>
                      <a:pt x="148" y="44"/>
                    </a:lnTo>
                    <a:lnTo>
                      <a:pt x="140" y="50"/>
                    </a:lnTo>
                    <a:lnTo>
                      <a:pt x="140" y="50"/>
                    </a:lnTo>
                    <a:lnTo>
                      <a:pt x="148" y="27"/>
                    </a:lnTo>
                    <a:lnTo>
                      <a:pt x="155" y="10"/>
                    </a:lnTo>
                    <a:lnTo>
                      <a:pt x="158" y="3"/>
                    </a:lnTo>
                    <a:lnTo>
                      <a:pt x="162" y="0"/>
                    </a:lnTo>
                    <a:lnTo>
                      <a:pt x="162" y="0"/>
                    </a:lnTo>
                    <a:lnTo>
                      <a:pt x="136" y="18"/>
                    </a:lnTo>
                    <a:lnTo>
                      <a:pt x="116" y="35"/>
                    </a:lnTo>
                    <a:lnTo>
                      <a:pt x="108" y="45"/>
                    </a:lnTo>
                    <a:lnTo>
                      <a:pt x="101" y="52"/>
                    </a:lnTo>
                    <a:lnTo>
                      <a:pt x="101" y="5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5" name="Freeform 69"/>
              <p:cNvSpPr/>
              <p:nvPr>
                <p:custDataLst>
                  <p:tags r:id="rId77"/>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6" name="Freeform 70"/>
              <p:cNvSpPr/>
              <p:nvPr>
                <p:custDataLst>
                  <p:tags r:id="rId78"/>
                </p:custDataLst>
              </p:nvPr>
            </p:nvSpPr>
            <p:spPr bwMode="auto">
              <a:xfrm>
                <a:off x="3643313" y="1804988"/>
                <a:ext cx="303213" cy="233363"/>
              </a:xfrm>
              <a:custGeom>
                <a:avLst/>
                <a:gdLst>
                  <a:gd name="T0" fmla="*/ 98 w 383"/>
                  <a:gd name="T1" fmla="*/ 1 h 293"/>
                  <a:gd name="T2" fmla="*/ 66 w 383"/>
                  <a:gd name="T3" fmla="*/ 8 h 293"/>
                  <a:gd name="T4" fmla="*/ 32 w 383"/>
                  <a:gd name="T5" fmla="*/ 31 h 293"/>
                  <a:gd name="T6" fmla="*/ 9 w 383"/>
                  <a:gd name="T7" fmla="*/ 65 h 293"/>
                  <a:gd name="T8" fmla="*/ 0 w 383"/>
                  <a:gd name="T9" fmla="*/ 97 h 293"/>
                  <a:gd name="T10" fmla="*/ 0 w 383"/>
                  <a:gd name="T11" fmla="*/ 169 h 293"/>
                  <a:gd name="T12" fmla="*/ 5 w 383"/>
                  <a:gd name="T13" fmla="*/ 206 h 293"/>
                  <a:gd name="T14" fmla="*/ 22 w 383"/>
                  <a:gd name="T15" fmla="*/ 238 h 293"/>
                  <a:gd name="T16" fmla="*/ 46 w 383"/>
                  <a:gd name="T17" fmla="*/ 265 h 293"/>
                  <a:gd name="T18" fmla="*/ 76 w 383"/>
                  <a:gd name="T19" fmla="*/ 283 h 293"/>
                  <a:gd name="T20" fmla="*/ 111 w 383"/>
                  <a:gd name="T21" fmla="*/ 291 h 293"/>
                  <a:gd name="T22" fmla="*/ 229 w 383"/>
                  <a:gd name="T23" fmla="*/ 293 h 293"/>
                  <a:gd name="T24" fmla="*/ 244 w 383"/>
                  <a:gd name="T25" fmla="*/ 291 h 293"/>
                  <a:gd name="T26" fmla="*/ 286 w 383"/>
                  <a:gd name="T27" fmla="*/ 281 h 293"/>
                  <a:gd name="T28" fmla="*/ 323 w 383"/>
                  <a:gd name="T29" fmla="*/ 261 h 293"/>
                  <a:gd name="T30" fmla="*/ 353 w 383"/>
                  <a:gd name="T31" fmla="*/ 229 h 293"/>
                  <a:gd name="T32" fmla="*/ 373 w 383"/>
                  <a:gd name="T33" fmla="*/ 192 h 293"/>
                  <a:gd name="T34" fmla="*/ 383 w 383"/>
                  <a:gd name="T35" fmla="*/ 149 h 293"/>
                  <a:gd name="T36" fmla="*/ 366 w 383"/>
                  <a:gd name="T37" fmla="*/ 164 h 293"/>
                  <a:gd name="T38" fmla="*/ 321 w 383"/>
                  <a:gd name="T39" fmla="*/ 187 h 293"/>
                  <a:gd name="T40" fmla="*/ 254 w 383"/>
                  <a:gd name="T41" fmla="*/ 197 h 293"/>
                  <a:gd name="T42" fmla="*/ 205 w 383"/>
                  <a:gd name="T43" fmla="*/ 194 h 293"/>
                  <a:gd name="T44" fmla="*/ 193 w 383"/>
                  <a:gd name="T45" fmla="*/ 189 h 293"/>
                  <a:gd name="T46" fmla="*/ 247 w 383"/>
                  <a:gd name="T47" fmla="*/ 187 h 293"/>
                  <a:gd name="T48" fmla="*/ 329 w 383"/>
                  <a:gd name="T49" fmla="*/ 171 h 293"/>
                  <a:gd name="T50" fmla="*/ 381 w 383"/>
                  <a:gd name="T51" fmla="*/ 147 h 293"/>
                  <a:gd name="T52" fmla="*/ 378 w 383"/>
                  <a:gd name="T53" fmla="*/ 90 h 293"/>
                  <a:gd name="T54" fmla="*/ 364 w 383"/>
                  <a:gd name="T55" fmla="*/ 60 h 293"/>
                  <a:gd name="T56" fmla="*/ 343 w 383"/>
                  <a:gd name="T57" fmla="*/ 35 h 293"/>
                  <a:gd name="T58" fmla="*/ 354 w 383"/>
                  <a:gd name="T59" fmla="*/ 55 h 293"/>
                  <a:gd name="T60" fmla="*/ 364 w 383"/>
                  <a:gd name="T61" fmla="*/ 88 h 293"/>
                  <a:gd name="T62" fmla="*/ 366 w 383"/>
                  <a:gd name="T63" fmla="*/ 117 h 293"/>
                  <a:gd name="T64" fmla="*/ 366 w 383"/>
                  <a:gd name="T65" fmla="*/ 120 h 293"/>
                  <a:gd name="T66" fmla="*/ 354 w 383"/>
                  <a:gd name="T67" fmla="*/ 122 h 293"/>
                  <a:gd name="T68" fmla="*/ 316 w 383"/>
                  <a:gd name="T69" fmla="*/ 139 h 293"/>
                  <a:gd name="T70" fmla="*/ 250 w 383"/>
                  <a:gd name="T71" fmla="*/ 147 h 293"/>
                  <a:gd name="T72" fmla="*/ 240 w 383"/>
                  <a:gd name="T73" fmla="*/ 147 h 293"/>
                  <a:gd name="T74" fmla="*/ 178 w 383"/>
                  <a:gd name="T75" fmla="*/ 137 h 293"/>
                  <a:gd name="T76" fmla="*/ 114 w 383"/>
                  <a:gd name="T77" fmla="*/ 107 h 293"/>
                  <a:gd name="T78" fmla="*/ 86 w 383"/>
                  <a:gd name="T79" fmla="*/ 83 h 293"/>
                  <a:gd name="T80" fmla="*/ 88 w 383"/>
                  <a:gd name="T81" fmla="*/ 77 h 293"/>
                  <a:gd name="T82" fmla="*/ 116 w 383"/>
                  <a:gd name="T83" fmla="*/ 43 h 293"/>
                  <a:gd name="T84" fmla="*/ 138 w 383"/>
                  <a:gd name="T85" fmla="*/ 21 h 293"/>
                  <a:gd name="T86" fmla="*/ 170 w 383"/>
                  <a:gd name="T87" fmla="*/ 3 h 293"/>
                  <a:gd name="T88" fmla="*/ 108 w 383"/>
                  <a:gd name="T8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3" h="293">
                    <a:moveTo>
                      <a:pt x="108" y="0"/>
                    </a:moveTo>
                    <a:lnTo>
                      <a:pt x="108" y="0"/>
                    </a:lnTo>
                    <a:lnTo>
                      <a:pt x="98" y="1"/>
                    </a:lnTo>
                    <a:lnTo>
                      <a:pt x="86" y="3"/>
                    </a:lnTo>
                    <a:lnTo>
                      <a:pt x="76" y="5"/>
                    </a:lnTo>
                    <a:lnTo>
                      <a:pt x="66" y="8"/>
                    </a:lnTo>
                    <a:lnTo>
                      <a:pt x="57" y="13"/>
                    </a:lnTo>
                    <a:lnTo>
                      <a:pt x="47" y="18"/>
                    </a:lnTo>
                    <a:lnTo>
                      <a:pt x="32" y="31"/>
                    </a:lnTo>
                    <a:lnTo>
                      <a:pt x="19" y="46"/>
                    </a:lnTo>
                    <a:lnTo>
                      <a:pt x="14" y="57"/>
                    </a:lnTo>
                    <a:lnTo>
                      <a:pt x="9" y="65"/>
                    </a:lnTo>
                    <a:lnTo>
                      <a:pt x="5" y="75"/>
                    </a:lnTo>
                    <a:lnTo>
                      <a:pt x="2" y="85"/>
                    </a:lnTo>
                    <a:lnTo>
                      <a:pt x="0" y="97"/>
                    </a:lnTo>
                    <a:lnTo>
                      <a:pt x="0" y="107"/>
                    </a:lnTo>
                    <a:lnTo>
                      <a:pt x="0" y="169"/>
                    </a:lnTo>
                    <a:lnTo>
                      <a:pt x="0" y="169"/>
                    </a:lnTo>
                    <a:lnTo>
                      <a:pt x="0" y="182"/>
                    </a:lnTo>
                    <a:lnTo>
                      <a:pt x="4" y="194"/>
                    </a:lnTo>
                    <a:lnTo>
                      <a:pt x="5" y="206"/>
                    </a:lnTo>
                    <a:lnTo>
                      <a:pt x="10" y="218"/>
                    </a:lnTo>
                    <a:lnTo>
                      <a:pt x="15" y="228"/>
                    </a:lnTo>
                    <a:lnTo>
                      <a:pt x="22" y="238"/>
                    </a:lnTo>
                    <a:lnTo>
                      <a:pt x="29" y="248"/>
                    </a:lnTo>
                    <a:lnTo>
                      <a:pt x="37" y="256"/>
                    </a:lnTo>
                    <a:lnTo>
                      <a:pt x="46" y="265"/>
                    </a:lnTo>
                    <a:lnTo>
                      <a:pt x="54" y="271"/>
                    </a:lnTo>
                    <a:lnTo>
                      <a:pt x="66" y="278"/>
                    </a:lnTo>
                    <a:lnTo>
                      <a:pt x="76" y="283"/>
                    </a:lnTo>
                    <a:lnTo>
                      <a:pt x="88" y="286"/>
                    </a:lnTo>
                    <a:lnTo>
                      <a:pt x="99" y="290"/>
                    </a:lnTo>
                    <a:lnTo>
                      <a:pt x="111" y="291"/>
                    </a:lnTo>
                    <a:lnTo>
                      <a:pt x="125" y="293"/>
                    </a:lnTo>
                    <a:lnTo>
                      <a:pt x="229" y="293"/>
                    </a:lnTo>
                    <a:lnTo>
                      <a:pt x="229" y="293"/>
                    </a:lnTo>
                    <a:lnTo>
                      <a:pt x="229" y="293"/>
                    </a:lnTo>
                    <a:lnTo>
                      <a:pt x="229" y="293"/>
                    </a:lnTo>
                    <a:lnTo>
                      <a:pt x="244" y="291"/>
                    </a:lnTo>
                    <a:lnTo>
                      <a:pt x="259" y="290"/>
                    </a:lnTo>
                    <a:lnTo>
                      <a:pt x="272" y="286"/>
                    </a:lnTo>
                    <a:lnTo>
                      <a:pt x="286" y="281"/>
                    </a:lnTo>
                    <a:lnTo>
                      <a:pt x="299" y="276"/>
                    </a:lnTo>
                    <a:lnTo>
                      <a:pt x="311" y="268"/>
                    </a:lnTo>
                    <a:lnTo>
                      <a:pt x="323" y="261"/>
                    </a:lnTo>
                    <a:lnTo>
                      <a:pt x="334" y="251"/>
                    </a:lnTo>
                    <a:lnTo>
                      <a:pt x="344" y="241"/>
                    </a:lnTo>
                    <a:lnTo>
                      <a:pt x="353" y="229"/>
                    </a:lnTo>
                    <a:lnTo>
                      <a:pt x="361" y="218"/>
                    </a:lnTo>
                    <a:lnTo>
                      <a:pt x="368" y="206"/>
                    </a:lnTo>
                    <a:lnTo>
                      <a:pt x="373" y="192"/>
                    </a:lnTo>
                    <a:lnTo>
                      <a:pt x="378" y="179"/>
                    </a:lnTo>
                    <a:lnTo>
                      <a:pt x="381" y="164"/>
                    </a:lnTo>
                    <a:lnTo>
                      <a:pt x="383" y="149"/>
                    </a:lnTo>
                    <a:lnTo>
                      <a:pt x="383" y="149"/>
                    </a:lnTo>
                    <a:lnTo>
                      <a:pt x="375" y="156"/>
                    </a:lnTo>
                    <a:lnTo>
                      <a:pt x="366" y="164"/>
                    </a:lnTo>
                    <a:lnTo>
                      <a:pt x="353" y="172"/>
                    </a:lnTo>
                    <a:lnTo>
                      <a:pt x="339" y="179"/>
                    </a:lnTo>
                    <a:lnTo>
                      <a:pt x="321" y="187"/>
                    </a:lnTo>
                    <a:lnTo>
                      <a:pt x="302" y="192"/>
                    </a:lnTo>
                    <a:lnTo>
                      <a:pt x="279" y="196"/>
                    </a:lnTo>
                    <a:lnTo>
                      <a:pt x="254" y="197"/>
                    </a:lnTo>
                    <a:lnTo>
                      <a:pt x="254" y="197"/>
                    </a:lnTo>
                    <a:lnTo>
                      <a:pt x="222" y="196"/>
                    </a:lnTo>
                    <a:lnTo>
                      <a:pt x="205" y="194"/>
                    </a:lnTo>
                    <a:lnTo>
                      <a:pt x="188" y="189"/>
                    </a:lnTo>
                    <a:lnTo>
                      <a:pt x="188" y="189"/>
                    </a:lnTo>
                    <a:lnTo>
                      <a:pt x="193" y="189"/>
                    </a:lnTo>
                    <a:lnTo>
                      <a:pt x="193" y="189"/>
                    </a:lnTo>
                    <a:lnTo>
                      <a:pt x="224" y="189"/>
                    </a:lnTo>
                    <a:lnTo>
                      <a:pt x="247" y="187"/>
                    </a:lnTo>
                    <a:lnTo>
                      <a:pt x="272" y="184"/>
                    </a:lnTo>
                    <a:lnTo>
                      <a:pt x="301" y="179"/>
                    </a:lnTo>
                    <a:lnTo>
                      <a:pt x="329" y="171"/>
                    </a:lnTo>
                    <a:lnTo>
                      <a:pt x="356" y="161"/>
                    </a:lnTo>
                    <a:lnTo>
                      <a:pt x="370" y="154"/>
                    </a:lnTo>
                    <a:lnTo>
                      <a:pt x="381" y="147"/>
                    </a:lnTo>
                    <a:lnTo>
                      <a:pt x="376" y="147"/>
                    </a:lnTo>
                    <a:lnTo>
                      <a:pt x="376" y="90"/>
                    </a:lnTo>
                    <a:lnTo>
                      <a:pt x="378" y="90"/>
                    </a:lnTo>
                    <a:lnTo>
                      <a:pt x="378" y="90"/>
                    </a:lnTo>
                    <a:lnTo>
                      <a:pt x="371" y="75"/>
                    </a:lnTo>
                    <a:lnTo>
                      <a:pt x="364" y="60"/>
                    </a:lnTo>
                    <a:lnTo>
                      <a:pt x="354" y="46"/>
                    </a:lnTo>
                    <a:lnTo>
                      <a:pt x="343" y="35"/>
                    </a:lnTo>
                    <a:lnTo>
                      <a:pt x="343" y="35"/>
                    </a:lnTo>
                    <a:lnTo>
                      <a:pt x="348" y="41"/>
                    </a:lnTo>
                    <a:lnTo>
                      <a:pt x="348" y="41"/>
                    </a:lnTo>
                    <a:lnTo>
                      <a:pt x="354" y="55"/>
                    </a:lnTo>
                    <a:lnTo>
                      <a:pt x="359" y="67"/>
                    </a:lnTo>
                    <a:lnTo>
                      <a:pt x="359" y="67"/>
                    </a:lnTo>
                    <a:lnTo>
                      <a:pt x="364" y="88"/>
                    </a:lnTo>
                    <a:lnTo>
                      <a:pt x="366" y="105"/>
                    </a:lnTo>
                    <a:lnTo>
                      <a:pt x="366" y="105"/>
                    </a:lnTo>
                    <a:lnTo>
                      <a:pt x="366" y="117"/>
                    </a:lnTo>
                    <a:lnTo>
                      <a:pt x="366" y="117"/>
                    </a:lnTo>
                    <a:lnTo>
                      <a:pt x="366" y="120"/>
                    </a:lnTo>
                    <a:lnTo>
                      <a:pt x="366" y="120"/>
                    </a:lnTo>
                    <a:lnTo>
                      <a:pt x="364" y="114"/>
                    </a:lnTo>
                    <a:lnTo>
                      <a:pt x="364" y="114"/>
                    </a:lnTo>
                    <a:lnTo>
                      <a:pt x="354" y="122"/>
                    </a:lnTo>
                    <a:lnTo>
                      <a:pt x="344" y="127"/>
                    </a:lnTo>
                    <a:lnTo>
                      <a:pt x="331" y="132"/>
                    </a:lnTo>
                    <a:lnTo>
                      <a:pt x="316" y="139"/>
                    </a:lnTo>
                    <a:lnTo>
                      <a:pt x="297" y="142"/>
                    </a:lnTo>
                    <a:lnTo>
                      <a:pt x="276" y="145"/>
                    </a:lnTo>
                    <a:lnTo>
                      <a:pt x="250" y="147"/>
                    </a:lnTo>
                    <a:lnTo>
                      <a:pt x="250" y="147"/>
                    </a:lnTo>
                    <a:lnTo>
                      <a:pt x="240" y="147"/>
                    </a:lnTo>
                    <a:lnTo>
                      <a:pt x="240" y="147"/>
                    </a:lnTo>
                    <a:lnTo>
                      <a:pt x="224" y="145"/>
                    </a:lnTo>
                    <a:lnTo>
                      <a:pt x="207" y="144"/>
                    </a:lnTo>
                    <a:lnTo>
                      <a:pt x="178" y="137"/>
                    </a:lnTo>
                    <a:lnTo>
                      <a:pt x="153" y="127"/>
                    </a:lnTo>
                    <a:lnTo>
                      <a:pt x="131" y="117"/>
                    </a:lnTo>
                    <a:lnTo>
                      <a:pt x="114" y="107"/>
                    </a:lnTo>
                    <a:lnTo>
                      <a:pt x="101" y="97"/>
                    </a:lnTo>
                    <a:lnTo>
                      <a:pt x="86" y="83"/>
                    </a:lnTo>
                    <a:lnTo>
                      <a:pt x="86" y="83"/>
                    </a:lnTo>
                    <a:lnTo>
                      <a:pt x="81" y="92"/>
                    </a:lnTo>
                    <a:lnTo>
                      <a:pt x="81" y="92"/>
                    </a:lnTo>
                    <a:lnTo>
                      <a:pt x="88" y="77"/>
                    </a:lnTo>
                    <a:lnTo>
                      <a:pt x="88" y="77"/>
                    </a:lnTo>
                    <a:lnTo>
                      <a:pt x="99" y="62"/>
                    </a:lnTo>
                    <a:lnTo>
                      <a:pt x="116" y="43"/>
                    </a:lnTo>
                    <a:lnTo>
                      <a:pt x="116" y="43"/>
                    </a:lnTo>
                    <a:lnTo>
                      <a:pt x="126" y="33"/>
                    </a:lnTo>
                    <a:lnTo>
                      <a:pt x="138" y="21"/>
                    </a:lnTo>
                    <a:lnTo>
                      <a:pt x="138" y="21"/>
                    </a:lnTo>
                    <a:lnTo>
                      <a:pt x="153" y="11"/>
                    </a:lnTo>
                    <a:lnTo>
                      <a:pt x="170" y="3"/>
                    </a:lnTo>
                    <a:lnTo>
                      <a:pt x="170" y="3"/>
                    </a:lnTo>
                    <a:lnTo>
                      <a:pt x="175" y="0"/>
                    </a:lnTo>
                    <a:lnTo>
                      <a:pt x="108" y="0"/>
                    </a:lnTo>
                    <a:lnTo>
                      <a:pt x="108" y="0"/>
                    </a:lnTo>
                    <a:lnTo>
                      <a:pt x="108"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7" name="Freeform 71"/>
              <p:cNvSpPr/>
              <p:nvPr>
                <p:custDataLst>
                  <p:tags r:id="rId79"/>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8" name="Freeform 72"/>
              <p:cNvSpPr/>
              <p:nvPr>
                <p:custDataLst>
                  <p:tags r:id="rId80"/>
                </p:custDataLst>
              </p:nvPr>
            </p:nvSpPr>
            <p:spPr bwMode="auto">
              <a:xfrm>
                <a:off x="3711575" y="1804988"/>
                <a:ext cx="220663" cy="117475"/>
              </a:xfrm>
              <a:custGeom>
                <a:avLst/>
                <a:gdLst>
                  <a:gd name="T0" fmla="*/ 134 w 278"/>
                  <a:gd name="T1" fmla="*/ 0 h 147"/>
                  <a:gd name="T2" fmla="*/ 126 w 278"/>
                  <a:gd name="T3" fmla="*/ 1 h 147"/>
                  <a:gd name="T4" fmla="*/ 92 w 278"/>
                  <a:gd name="T5" fmla="*/ 13 h 147"/>
                  <a:gd name="T6" fmla="*/ 75 w 278"/>
                  <a:gd name="T7" fmla="*/ 21 h 147"/>
                  <a:gd name="T8" fmla="*/ 62 w 278"/>
                  <a:gd name="T9" fmla="*/ 30 h 147"/>
                  <a:gd name="T10" fmla="*/ 37 w 278"/>
                  <a:gd name="T11" fmla="*/ 48 h 147"/>
                  <a:gd name="T12" fmla="*/ 5 w 278"/>
                  <a:gd name="T13" fmla="*/ 78 h 147"/>
                  <a:gd name="T14" fmla="*/ 0 w 278"/>
                  <a:gd name="T15" fmla="*/ 83 h 147"/>
                  <a:gd name="T16" fmla="*/ 15 w 278"/>
                  <a:gd name="T17" fmla="*/ 97 h 147"/>
                  <a:gd name="T18" fmla="*/ 45 w 278"/>
                  <a:gd name="T19" fmla="*/ 117 h 147"/>
                  <a:gd name="T20" fmla="*/ 92 w 278"/>
                  <a:gd name="T21" fmla="*/ 137 h 147"/>
                  <a:gd name="T22" fmla="*/ 138 w 278"/>
                  <a:gd name="T23" fmla="*/ 145 h 147"/>
                  <a:gd name="T24" fmla="*/ 154 w 278"/>
                  <a:gd name="T25" fmla="*/ 147 h 147"/>
                  <a:gd name="T26" fmla="*/ 164 w 278"/>
                  <a:gd name="T27" fmla="*/ 147 h 147"/>
                  <a:gd name="T28" fmla="*/ 211 w 278"/>
                  <a:gd name="T29" fmla="*/ 142 h 147"/>
                  <a:gd name="T30" fmla="*/ 245 w 278"/>
                  <a:gd name="T31" fmla="*/ 132 h 147"/>
                  <a:gd name="T32" fmla="*/ 268 w 278"/>
                  <a:gd name="T33" fmla="*/ 122 h 147"/>
                  <a:gd name="T34" fmla="*/ 278 w 278"/>
                  <a:gd name="T35" fmla="*/ 114 h 147"/>
                  <a:gd name="T36" fmla="*/ 277 w 278"/>
                  <a:gd name="T37" fmla="*/ 107 h 147"/>
                  <a:gd name="T38" fmla="*/ 263 w 278"/>
                  <a:gd name="T39" fmla="*/ 70 h 147"/>
                  <a:gd name="T40" fmla="*/ 257 w 278"/>
                  <a:gd name="T41" fmla="*/ 58 h 147"/>
                  <a:gd name="T42" fmla="*/ 250 w 278"/>
                  <a:gd name="T43" fmla="*/ 46 h 147"/>
                  <a:gd name="T44" fmla="*/ 230 w 278"/>
                  <a:gd name="T45" fmla="*/ 25 h 147"/>
                  <a:gd name="T46" fmla="*/ 216 w 278"/>
                  <a:gd name="T47" fmla="*/ 15 h 147"/>
                  <a:gd name="T48" fmla="*/ 200 w 278"/>
                  <a:gd name="T49" fmla="*/ 8 h 147"/>
                  <a:gd name="T50" fmla="*/ 181 w 278"/>
                  <a:gd name="T51" fmla="*/ 1 h 147"/>
                  <a:gd name="T52" fmla="*/ 201 w 278"/>
                  <a:gd name="T53" fmla="*/ 11 h 147"/>
                  <a:gd name="T54" fmla="*/ 218 w 278"/>
                  <a:gd name="T55" fmla="*/ 25 h 147"/>
                  <a:gd name="T56" fmla="*/ 230 w 278"/>
                  <a:gd name="T57" fmla="*/ 45 h 147"/>
                  <a:gd name="T58" fmla="*/ 235 w 278"/>
                  <a:gd name="T59" fmla="*/ 67 h 147"/>
                  <a:gd name="T60" fmla="*/ 235 w 278"/>
                  <a:gd name="T61" fmla="*/ 82 h 147"/>
                  <a:gd name="T62" fmla="*/ 225 w 278"/>
                  <a:gd name="T63" fmla="*/ 109 h 147"/>
                  <a:gd name="T64" fmla="*/ 206 w 278"/>
                  <a:gd name="T65" fmla="*/ 130 h 147"/>
                  <a:gd name="T66" fmla="*/ 181 w 278"/>
                  <a:gd name="T67" fmla="*/ 144 h 147"/>
                  <a:gd name="T68" fmla="*/ 166 w 278"/>
                  <a:gd name="T69" fmla="*/ 145 h 147"/>
                  <a:gd name="T70" fmla="*/ 161 w 278"/>
                  <a:gd name="T71" fmla="*/ 147 h 147"/>
                  <a:gd name="T72" fmla="*/ 134 w 278"/>
                  <a:gd name="T73" fmla="*/ 140 h 147"/>
                  <a:gd name="T74" fmla="*/ 111 w 278"/>
                  <a:gd name="T75" fmla="*/ 127 h 147"/>
                  <a:gd name="T76" fmla="*/ 94 w 278"/>
                  <a:gd name="T77" fmla="*/ 105 h 147"/>
                  <a:gd name="T78" fmla="*/ 87 w 278"/>
                  <a:gd name="T79" fmla="*/ 78 h 147"/>
                  <a:gd name="T80" fmla="*/ 87 w 278"/>
                  <a:gd name="T81" fmla="*/ 65 h 147"/>
                  <a:gd name="T82" fmla="*/ 96 w 278"/>
                  <a:gd name="T83" fmla="*/ 40 h 147"/>
                  <a:gd name="T84" fmla="*/ 111 w 278"/>
                  <a:gd name="T85" fmla="*/ 18 h 147"/>
                  <a:gd name="T86" fmla="*/ 132 w 278"/>
                  <a:gd name="T87" fmla="*/ 5 h 147"/>
                  <a:gd name="T88" fmla="*/ 134 w 278"/>
                  <a:gd name="T8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7">
                    <a:moveTo>
                      <a:pt x="134" y="0"/>
                    </a:moveTo>
                    <a:lnTo>
                      <a:pt x="134" y="0"/>
                    </a:lnTo>
                    <a:lnTo>
                      <a:pt x="126" y="1"/>
                    </a:lnTo>
                    <a:lnTo>
                      <a:pt x="126" y="1"/>
                    </a:lnTo>
                    <a:lnTo>
                      <a:pt x="109" y="6"/>
                    </a:lnTo>
                    <a:lnTo>
                      <a:pt x="92" y="13"/>
                    </a:lnTo>
                    <a:lnTo>
                      <a:pt x="92" y="13"/>
                    </a:lnTo>
                    <a:lnTo>
                      <a:pt x="75" y="21"/>
                    </a:lnTo>
                    <a:lnTo>
                      <a:pt x="62" y="30"/>
                    </a:lnTo>
                    <a:lnTo>
                      <a:pt x="62" y="30"/>
                    </a:lnTo>
                    <a:lnTo>
                      <a:pt x="37" y="48"/>
                    </a:lnTo>
                    <a:lnTo>
                      <a:pt x="37" y="48"/>
                    </a:lnTo>
                    <a:lnTo>
                      <a:pt x="18" y="65"/>
                    </a:lnTo>
                    <a:lnTo>
                      <a:pt x="5" y="78"/>
                    </a:lnTo>
                    <a:lnTo>
                      <a:pt x="5" y="78"/>
                    </a:lnTo>
                    <a:lnTo>
                      <a:pt x="0" y="83"/>
                    </a:lnTo>
                    <a:lnTo>
                      <a:pt x="0" y="83"/>
                    </a:lnTo>
                    <a:lnTo>
                      <a:pt x="15" y="97"/>
                    </a:lnTo>
                    <a:lnTo>
                      <a:pt x="28" y="107"/>
                    </a:lnTo>
                    <a:lnTo>
                      <a:pt x="45" y="117"/>
                    </a:lnTo>
                    <a:lnTo>
                      <a:pt x="67" y="127"/>
                    </a:lnTo>
                    <a:lnTo>
                      <a:pt x="92" y="137"/>
                    </a:lnTo>
                    <a:lnTo>
                      <a:pt x="121" y="144"/>
                    </a:lnTo>
                    <a:lnTo>
                      <a:pt x="138" y="145"/>
                    </a:lnTo>
                    <a:lnTo>
                      <a:pt x="154" y="147"/>
                    </a:lnTo>
                    <a:lnTo>
                      <a:pt x="154" y="147"/>
                    </a:lnTo>
                    <a:lnTo>
                      <a:pt x="164" y="147"/>
                    </a:lnTo>
                    <a:lnTo>
                      <a:pt x="164" y="147"/>
                    </a:lnTo>
                    <a:lnTo>
                      <a:pt x="190" y="145"/>
                    </a:lnTo>
                    <a:lnTo>
                      <a:pt x="211" y="142"/>
                    </a:lnTo>
                    <a:lnTo>
                      <a:pt x="230" y="139"/>
                    </a:lnTo>
                    <a:lnTo>
                      <a:pt x="245" y="132"/>
                    </a:lnTo>
                    <a:lnTo>
                      <a:pt x="258" y="127"/>
                    </a:lnTo>
                    <a:lnTo>
                      <a:pt x="268" y="122"/>
                    </a:lnTo>
                    <a:lnTo>
                      <a:pt x="278" y="114"/>
                    </a:lnTo>
                    <a:lnTo>
                      <a:pt x="278" y="114"/>
                    </a:lnTo>
                    <a:lnTo>
                      <a:pt x="277" y="107"/>
                    </a:lnTo>
                    <a:lnTo>
                      <a:pt x="277" y="107"/>
                    </a:lnTo>
                    <a:lnTo>
                      <a:pt x="272" y="90"/>
                    </a:lnTo>
                    <a:lnTo>
                      <a:pt x="263" y="70"/>
                    </a:lnTo>
                    <a:lnTo>
                      <a:pt x="263" y="70"/>
                    </a:lnTo>
                    <a:lnTo>
                      <a:pt x="257" y="58"/>
                    </a:lnTo>
                    <a:lnTo>
                      <a:pt x="250" y="46"/>
                    </a:lnTo>
                    <a:lnTo>
                      <a:pt x="250" y="46"/>
                    </a:lnTo>
                    <a:lnTo>
                      <a:pt x="240" y="35"/>
                    </a:lnTo>
                    <a:lnTo>
                      <a:pt x="230" y="25"/>
                    </a:lnTo>
                    <a:lnTo>
                      <a:pt x="230" y="25"/>
                    </a:lnTo>
                    <a:lnTo>
                      <a:pt x="216" y="15"/>
                    </a:lnTo>
                    <a:lnTo>
                      <a:pt x="200" y="8"/>
                    </a:lnTo>
                    <a:lnTo>
                      <a:pt x="200" y="8"/>
                    </a:lnTo>
                    <a:lnTo>
                      <a:pt x="181" y="1"/>
                    </a:lnTo>
                    <a:lnTo>
                      <a:pt x="181" y="1"/>
                    </a:lnTo>
                    <a:lnTo>
                      <a:pt x="191" y="5"/>
                    </a:lnTo>
                    <a:lnTo>
                      <a:pt x="201" y="11"/>
                    </a:lnTo>
                    <a:lnTo>
                      <a:pt x="210" y="18"/>
                    </a:lnTo>
                    <a:lnTo>
                      <a:pt x="218" y="25"/>
                    </a:lnTo>
                    <a:lnTo>
                      <a:pt x="225" y="35"/>
                    </a:lnTo>
                    <a:lnTo>
                      <a:pt x="230" y="45"/>
                    </a:lnTo>
                    <a:lnTo>
                      <a:pt x="233" y="55"/>
                    </a:lnTo>
                    <a:lnTo>
                      <a:pt x="235" y="67"/>
                    </a:lnTo>
                    <a:lnTo>
                      <a:pt x="235" y="67"/>
                    </a:lnTo>
                    <a:lnTo>
                      <a:pt x="235" y="82"/>
                    </a:lnTo>
                    <a:lnTo>
                      <a:pt x="231" y="95"/>
                    </a:lnTo>
                    <a:lnTo>
                      <a:pt x="225" y="109"/>
                    </a:lnTo>
                    <a:lnTo>
                      <a:pt x="216" y="120"/>
                    </a:lnTo>
                    <a:lnTo>
                      <a:pt x="206" y="130"/>
                    </a:lnTo>
                    <a:lnTo>
                      <a:pt x="195" y="139"/>
                    </a:lnTo>
                    <a:lnTo>
                      <a:pt x="181" y="144"/>
                    </a:lnTo>
                    <a:lnTo>
                      <a:pt x="166" y="145"/>
                    </a:lnTo>
                    <a:lnTo>
                      <a:pt x="166" y="145"/>
                    </a:lnTo>
                    <a:lnTo>
                      <a:pt x="161" y="147"/>
                    </a:lnTo>
                    <a:lnTo>
                      <a:pt x="161" y="147"/>
                    </a:lnTo>
                    <a:lnTo>
                      <a:pt x="146" y="145"/>
                    </a:lnTo>
                    <a:lnTo>
                      <a:pt x="134" y="140"/>
                    </a:lnTo>
                    <a:lnTo>
                      <a:pt x="121" y="135"/>
                    </a:lnTo>
                    <a:lnTo>
                      <a:pt x="111" y="127"/>
                    </a:lnTo>
                    <a:lnTo>
                      <a:pt x="102" y="117"/>
                    </a:lnTo>
                    <a:lnTo>
                      <a:pt x="94" y="105"/>
                    </a:lnTo>
                    <a:lnTo>
                      <a:pt x="89" y="92"/>
                    </a:lnTo>
                    <a:lnTo>
                      <a:pt x="87" y="78"/>
                    </a:lnTo>
                    <a:lnTo>
                      <a:pt x="87" y="78"/>
                    </a:lnTo>
                    <a:lnTo>
                      <a:pt x="87" y="65"/>
                    </a:lnTo>
                    <a:lnTo>
                      <a:pt x="91" y="52"/>
                    </a:lnTo>
                    <a:lnTo>
                      <a:pt x="96" y="40"/>
                    </a:lnTo>
                    <a:lnTo>
                      <a:pt x="102" y="28"/>
                    </a:lnTo>
                    <a:lnTo>
                      <a:pt x="111" y="18"/>
                    </a:lnTo>
                    <a:lnTo>
                      <a:pt x="121" y="10"/>
                    </a:lnTo>
                    <a:lnTo>
                      <a:pt x="132" y="5"/>
                    </a:lnTo>
                    <a:lnTo>
                      <a:pt x="146" y="0"/>
                    </a:lnTo>
                    <a:lnTo>
                      <a:pt x="1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69" name="Freeform 73"/>
              <p:cNvSpPr>
                <a:spLocks noEditPoints="1"/>
              </p:cNvSpPr>
              <p:nvPr>
                <p:custDataLst>
                  <p:tags r:id="rId81"/>
                </p:custDataLst>
              </p:nvPr>
            </p:nvSpPr>
            <p:spPr bwMode="auto">
              <a:xfrm>
                <a:off x="3706813" y="1804988"/>
                <a:ext cx="227013" cy="96838"/>
              </a:xfrm>
              <a:custGeom>
                <a:avLst/>
                <a:gdLst>
                  <a:gd name="T0" fmla="*/ 183 w 285"/>
                  <a:gd name="T1" fmla="*/ 0 h 120"/>
                  <a:gd name="T2" fmla="*/ 186 w 285"/>
                  <a:gd name="T3" fmla="*/ 1 h 120"/>
                  <a:gd name="T4" fmla="*/ 205 w 285"/>
                  <a:gd name="T5" fmla="*/ 8 h 120"/>
                  <a:gd name="T6" fmla="*/ 235 w 285"/>
                  <a:gd name="T7" fmla="*/ 25 h 120"/>
                  <a:gd name="T8" fmla="*/ 245 w 285"/>
                  <a:gd name="T9" fmla="*/ 35 h 120"/>
                  <a:gd name="T10" fmla="*/ 255 w 285"/>
                  <a:gd name="T11" fmla="*/ 46 h 120"/>
                  <a:gd name="T12" fmla="*/ 268 w 285"/>
                  <a:gd name="T13" fmla="*/ 70 h 120"/>
                  <a:gd name="T14" fmla="*/ 277 w 285"/>
                  <a:gd name="T15" fmla="*/ 90 h 120"/>
                  <a:gd name="T16" fmla="*/ 282 w 285"/>
                  <a:gd name="T17" fmla="*/ 107 h 120"/>
                  <a:gd name="T18" fmla="*/ 283 w 285"/>
                  <a:gd name="T19" fmla="*/ 114 h 120"/>
                  <a:gd name="T20" fmla="*/ 285 w 285"/>
                  <a:gd name="T21" fmla="*/ 120 h 120"/>
                  <a:gd name="T22" fmla="*/ 285 w 285"/>
                  <a:gd name="T23" fmla="*/ 117 h 120"/>
                  <a:gd name="T24" fmla="*/ 285 w 285"/>
                  <a:gd name="T25" fmla="*/ 105 h 120"/>
                  <a:gd name="T26" fmla="*/ 278 w 285"/>
                  <a:gd name="T27" fmla="*/ 67 h 120"/>
                  <a:gd name="T28" fmla="*/ 273 w 285"/>
                  <a:gd name="T29" fmla="*/ 55 h 120"/>
                  <a:gd name="T30" fmla="*/ 267 w 285"/>
                  <a:gd name="T31" fmla="*/ 41 h 120"/>
                  <a:gd name="T32" fmla="*/ 262 w 285"/>
                  <a:gd name="T33" fmla="*/ 35 h 120"/>
                  <a:gd name="T34" fmla="*/ 226 w 285"/>
                  <a:gd name="T35" fmla="*/ 11 h 120"/>
                  <a:gd name="T36" fmla="*/ 193 w 285"/>
                  <a:gd name="T37" fmla="*/ 1 h 120"/>
                  <a:gd name="T38" fmla="*/ 94 w 285"/>
                  <a:gd name="T39" fmla="*/ 0 h 120"/>
                  <a:gd name="T40" fmla="*/ 89 w 285"/>
                  <a:gd name="T41" fmla="*/ 3 h 120"/>
                  <a:gd name="T42" fmla="*/ 72 w 285"/>
                  <a:gd name="T43" fmla="*/ 11 h 120"/>
                  <a:gd name="T44" fmla="*/ 57 w 285"/>
                  <a:gd name="T45" fmla="*/ 21 h 120"/>
                  <a:gd name="T46" fmla="*/ 35 w 285"/>
                  <a:gd name="T47" fmla="*/ 43 h 120"/>
                  <a:gd name="T48" fmla="*/ 18 w 285"/>
                  <a:gd name="T49" fmla="*/ 62 h 120"/>
                  <a:gd name="T50" fmla="*/ 7 w 285"/>
                  <a:gd name="T51" fmla="*/ 77 h 120"/>
                  <a:gd name="T52" fmla="*/ 0 w 285"/>
                  <a:gd name="T53" fmla="*/ 92 h 120"/>
                  <a:gd name="T54" fmla="*/ 5 w 285"/>
                  <a:gd name="T55" fmla="*/ 83 h 120"/>
                  <a:gd name="T56" fmla="*/ 10 w 285"/>
                  <a:gd name="T57" fmla="*/ 78 h 120"/>
                  <a:gd name="T58" fmla="*/ 42 w 285"/>
                  <a:gd name="T59" fmla="*/ 48 h 120"/>
                  <a:gd name="T60" fmla="*/ 67 w 285"/>
                  <a:gd name="T61" fmla="*/ 30 h 120"/>
                  <a:gd name="T62" fmla="*/ 80 w 285"/>
                  <a:gd name="T63" fmla="*/ 21 h 120"/>
                  <a:gd name="T64" fmla="*/ 97 w 285"/>
                  <a:gd name="T65" fmla="*/ 13 h 120"/>
                  <a:gd name="T66" fmla="*/ 131 w 285"/>
                  <a:gd name="T67" fmla="*/ 1 h 120"/>
                  <a:gd name="T68" fmla="*/ 139 w 285"/>
                  <a:gd name="T6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120">
                    <a:moveTo>
                      <a:pt x="183" y="0"/>
                    </a:moveTo>
                    <a:lnTo>
                      <a:pt x="183" y="0"/>
                    </a:lnTo>
                    <a:lnTo>
                      <a:pt x="186" y="1"/>
                    </a:lnTo>
                    <a:lnTo>
                      <a:pt x="186" y="1"/>
                    </a:lnTo>
                    <a:lnTo>
                      <a:pt x="205" y="8"/>
                    </a:lnTo>
                    <a:lnTo>
                      <a:pt x="205" y="8"/>
                    </a:lnTo>
                    <a:lnTo>
                      <a:pt x="221" y="15"/>
                    </a:lnTo>
                    <a:lnTo>
                      <a:pt x="235" y="25"/>
                    </a:lnTo>
                    <a:lnTo>
                      <a:pt x="235" y="25"/>
                    </a:lnTo>
                    <a:lnTo>
                      <a:pt x="245" y="35"/>
                    </a:lnTo>
                    <a:lnTo>
                      <a:pt x="255" y="46"/>
                    </a:lnTo>
                    <a:lnTo>
                      <a:pt x="255" y="46"/>
                    </a:lnTo>
                    <a:lnTo>
                      <a:pt x="262" y="58"/>
                    </a:lnTo>
                    <a:lnTo>
                      <a:pt x="268" y="70"/>
                    </a:lnTo>
                    <a:lnTo>
                      <a:pt x="268" y="70"/>
                    </a:lnTo>
                    <a:lnTo>
                      <a:pt x="277" y="90"/>
                    </a:lnTo>
                    <a:lnTo>
                      <a:pt x="282" y="107"/>
                    </a:lnTo>
                    <a:lnTo>
                      <a:pt x="282" y="107"/>
                    </a:lnTo>
                    <a:lnTo>
                      <a:pt x="283" y="114"/>
                    </a:lnTo>
                    <a:lnTo>
                      <a:pt x="283" y="114"/>
                    </a:lnTo>
                    <a:lnTo>
                      <a:pt x="285" y="120"/>
                    </a:lnTo>
                    <a:lnTo>
                      <a:pt x="285" y="120"/>
                    </a:lnTo>
                    <a:lnTo>
                      <a:pt x="285" y="117"/>
                    </a:lnTo>
                    <a:lnTo>
                      <a:pt x="285" y="117"/>
                    </a:lnTo>
                    <a:lnTo>
                      <a:pt x="285" y="105"/>
                    </a:lnTo>
                    <a:lnTo>
                      <a:pt x="285" y="105"/>
                    </a:lnTo>
                    <a:lnTo>
                      <a:pt x="283" y="88"/>
                    </a:lnTo>
                    <a:lnTo>
                      <a:pt x="278" y="67"/>
                    </a:lnTo>
                    <a:lnTo>
                      <a:pt x="278" y="67"/>
                    </a:lnTo>
                    <a:lnTo>
                      <a:pt x="273" y="55"/>
                    </a:lnTo>
                    <a:lnTo>
                      <a:pt x="267" y="41"/>
                    </a:lnTo>
                    <a:lnTo>
                      <a:pt x="267" y="41"/>
                    </a:lnTo>
                    <a:lnTo>
                      <a:pt x="262" y="35"/>
                    </a:lnTo>
                    <a:lnTo>
                      <a:pt x="262" y="35"/>
                    </a:lnTo>
                    <a:lnTo>
                      <a:pt x="245" y="21"/>
                    </a:lnTo>
                    <a:lnTo>
                      <a:pt x="226" y="11"/>
                    </a:lnTo>
                    <a:lnTo>
                      <a:pt x="205" y="3"/>
                    </a:lnTo>
                    <a:lnTo>
                      <a:pt x="193" y="1"/>
                    </a:lnTo>
                    <a:lnTo>
                      <a:pt x="183" y="0"/>
                    </a:lnTo>
                    <a:close/>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0" name="Freeform 74"/>
              <p:cNvSpPr/>
              <p:nvPr>
                <p:custDataLst>
                  <p:tags r:id="rId82"/>
                </p:custDataLst>
              </p:nvPr>
            </p:nvSpPr>
            <p:spPr bwMode="auto">
              <a:xfrm>
                <a:off x="3852863" y="1804988"/>
                <a:ext cx="80963" cy="96838"/>
              </a:xfrm>
              <a:custGeom>
                <a:avLst/>
                <a:gdLst>
                  <a:gd name="T0" fmla="*/ 0 w 102"/>
                  <a:gd name="T1" fmla="*/ 0 h 120"/>
                  <a:gd name="T2" fmla="*/ 0 w 102"/>
                  <a:gd name="T3" fmla="*/ 0 h 120"/>
                  <a:gd name="T4" fmla="*/ 3 w 102"/>
                  <a:gd name="T5" fmla="*/ 1 h 120"/>
                  <a:gd name="T6" fmla="*/ 3 w 102"/>
                  <a:gd name="T7" fmla="*/ 1 h 120"/>
                  <a:gd name="T8" fmla="*/ 22 w 102"/>
                  <a:gd name="T9" fmla="*/ 8 h 120"/>
                  <a:gd name="T10" fmla="*/ 22 w 102"/>
                  <a:gd name="T11" fmla="*/ 8 h 120"/>
                  <a:gd name="T12" fmla="*/ 38 w 102"/>
                  <a:gd name="T13" fmla="*/ 15 h 120"/>
                  <a:gd name="T14" fmla="*/ 52 w 102"/>
                  <a:gd name="T15" fmla="*/ 25 h 120"/>
                  <a:gd name="T16" fmla="*/ 52 w 102"/>
                  <a:gd name="T17" fmla="*/ 25 h 120"/>
                  <a:gd name="T18" fmla="*/ 62 w 102"/>
                  <a:gd name="T19" fmla="*/ 35 h 120"/>
                  <a:gd name="T20" fmla="*/ 72 w 102"/>
                  <a:gd name="T21" fmla="*/ 46 h 120"/>
                  <a:gd name="T22" fmla="*/ 72 w 102"/>
                  <a:gd name="T23" fmla="*/ 46 h 120"/>
                  <a:gd name="T24" fmla="*/ 79 w 102"/>
                  <a:gd name="T25" fmla="*/ 58 h 120"/>
                  <a:gd name="T26" fmla="*/ 85 w 102"/>
                  <a:gd name="T27" fmla="*/ 70 h 120"/>
                  <a:gd name="T28" fmla="*/ 85 w 102"/>
                  <a:gd name="T29" fmla="*/ 70 h 120"/>
                  <a:gd name="T30" fmla="*/ 94 w 102"/>
                  <a:gd name="T31" fmla="*/ 90 h 120"/>
                  <a:gd name="T32" fmla="*/ 99 w 102"/>
                  <a:gd name="T33" fmla="*/ 107 h 120"/>
                  <a:gd name="T34" fmla="*/ 99 w 102"/>
                  <a:gd name="T35" fmla="*/ 107 h 120"/>
                  <a:gd name="T36" fmla="*/ 100 w 102"/>
                  <a:gd name="T37" fmla="*/ 114 h 120"/>
                  <a:gd name="T38" fmla="*/ 100 w 102"/>
                  <a:gd name="T39" fmla="*/ 114 h 120"/>
                  <a:gd name="T40" fmla="*/ 102 w 102"/>
                  <a:gd name="T41" fmla="*/ 120 h 120"/>
                  <a:gd name="T42" fmla="*/ 102 w 102"/>
                  <a:gd name="T43" fmla="*/ 120 h 120"/>
                  <a:gd name="T44" fmla="*/ 102 w 102"/>
                  <a:gd name="T45" fmla="*/ 117 h 120"/>
                  <a:gd name="T46" fmla="*/ 102 w 102"/>
                  <a:gd name="T47" fmla="*/ 117 h 120"/>
                  <a:gd name="T48" fmla="*/ 102 w 102"/>
                  <a:gd name="T49" fmla="*/ 105 h 120"/>
                  <a:gd name="T50" fmla="*/ 102 w 102"/>
                  <a:gd name="T51" fmla="*/ 105 h 120"/>
                  <a:gd name="T52" fmla="*/ 100 w 102"/>
                  <a:gd name="T53" fmla="*/ 88 h 120"/>
                  <a:gd name="T54" fmla="*/ 95 w 102"/>
                  <a:gd name="T55" fmla="*/ 67 h 120"/>
                  <a:gd name="T56" fmla="*/ 95 w 102"/>
                  <a:gd name="T57" fmla="*/ 67 h 120"/>
                  <a:gd name="T58" fmla="*/ 90 w 102"/>
                  <a:gd name="T59" fmla="*/ 55 h 120"/>
                  <a:gd name="T60" fmla="*/ 84 w 102"/>
                  <a:gd name="T61" fmla="*/ 41 h 120"/>
                  <a:gd name="T62" fmla="*/ 84 w 102"/>
                  <a:gd name="T63" fmla="*/ 41 h 120"/>
                  <a:gd name="T64" fmla="*/ 79 w 102"/>
                  <a:gd name="T65" fmla="*/ 35 h 120"/>
                  <a:gd name="T66" fmla="*/ 79 w 102"/>
                  <a:gd name="T67" fmla="*/ 35 h 120"/>
                  <a:gd name="T68" fmla="*/ 62 w 102"/>
                  <a:gd name="T69" fmla="*/ 21 h 120"/>
                  <a:gd name="T70" fmla="*/ 43 w 102"/>
                  <a:gd name="T71" fmla="*/ 11 h 120"/>
                  <a:gd name="T72" fmla="*/ 22 w 102"/>
                  <a:gd name="T73" fmla="*/ 3 h 120"/>
                  <a:gd name="T74" fmla="*/ 10 w 102"/>
                  <a:gd name="T75" fmla="*/ 1 h 120"/>
                  <a:gd name="T76" fmla="*/ 0 w 102"/>
                  <a:gd name="T7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120">
                    <a:moveTo>
                      <a:pt x="0" y="0"/>
                    </a:moveTo>
                    <a:lnTo>
                      <a:pt x="0" y="0"/>
                    </a:lnTo>
                    <a:lnTo>
                      <a:pt x="3" y="1"/>
                    </a:lnTo>
                    <a:lnTo>
                      <a:pt x="3" y="1"/>
                    </a:lnTo>
                    <a:lnTo>
                      <a:pt x="22" y="8"/>
                    </a:lnTo>
                    <a:lnTo>
                      <a:pt x="22" y="8"/>
                    </a:lnTo>
                    <a:lnTo>
                      <a:pt x="38" y="15"/>
                    </a:lnTo>
                    <a:lnTo>
                      <a:pt x="52" y="25"/>
                    </a:lnTo>
                    <a:lnTo>
                      <a:pt x="52" y="25"/>
                    </a:lnTo>
                    <a:lnTo>
                      <a:pt x="62" y="35"/>
                    </a:lnTo>
                    <a:lnTo>
                      <a:pt x="72" y="46"/>
                    </a:lnTo>
                    <a:lnTo>
                      <a:pt x="72" y="46"/>
                    </a:lnTo>
                    <a:lnTo>
                      <a:pt x="79" y="58"/>
                    </a:lnTo>
                    <a:lnTo>
                      <a:pt x="85" y="70"/>
                    </a:lnTo>
                    <a:lnTo>
                      <a:pt x="85" y="70"/>
                    </a:lnTo>
                    <a:lnTo>
                      <a:pt x="94" y="90"/>
                    </a:lnTo>
                    <a:lnTo>
                      <a:pt x="99" y="107"/>
                    </a:lnTo>
                    <a:lnTo>
                      <a:pt x="99" y="107"/>
                    </a:lnTo>
                    <a:lnTo>
                      <a:pt x="100" y="114"/>
                    </a:lnTo>
                    <a:lnTo>
                      <a:pt x="100" y="114"/>
                    </a:lnTo>
                    <a:lnTo>
                      <a:pt x="102" y="120"/>
                    </a:lnTo>
                    <a:lnTo>
                      <a:pt x="102" y="120"/>
                    </a:lnTo>
                    <a:lnTo>
                      <a:pt x="102" y="117"/>
                    </a:lnTo>
                    <a:lnTo>
                      <a:pt x="102" y="117"/>
                    </a:lnTo>
                    <a:lnTo>
                      <a:pt x="102" y="105"/>
                    </a:lnTo>
                    <a:lnTo>
                      <a:pt x="102" y="105"/>
                    </a:lnTo>
                    <a:lnTo>
                      <a:pt x="100" y="88"/>
                    </a:lnTo>
                    <a:lnTo>
                      <a:pt x="95" y="67"/>
                    </a:lnTo>
                    <a:lnTo>
                      <a:pt x="95" y="67"/>
                    </a:lnTo>
                    <a:lnTo>
                      <a:pt x="90" y="55"/>
                    </a:lnTo>
                    <a:lnTo>
                      <a:pt x="84" y="41"/>
                    </a:lnTo>
                    <a:lnTo>
                      <a:pt x="84" y="41"/>
                    </a:lnTo>
                    <a:lnTo>
                      <a:pt x="79" y="35"/>
                    </a:lnTo>
                    <a:lnTo>
                      <a:pt x="79" y="35"/>
                    </a:lnTo>
                    <a:lnTo>
                      <a:pt x="62" y="21"/>
                    </a:lnTo>
                    <a:lnTo>
                      <a:pt x="43" y="11"/>
                    </a:lnTo>
                    <a:lnTo>
                      <a:pt x="22" y="3"/>
                    </a:lnTo>
                    <a:lnTo>
                      <a:pt x="10" y="1"/>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1" name="Freeform 75"/>
              <p:cNvSpPr/>
              <p:nvPr>
                <p:custDataLst>
                  <p:tags r:id="rId83"/>
                </p:custDataLst>
              </p:nvPr>
            </p:nvSpPr>
            <p:spPr bwMode="auto">
              <a:xfrm>
                <a:off x="3706813" y="1804988"/>
                <a:ext cx="111125" cy="73025"/>
              </a:xfrm>
              <a:custGeom>
                <a:avLst/>
                <a:gdLst>
                  <a:gd name="T0" fmla="*/ 94 w 139"/>
                  <a:gd name="T1" fmla="*/ 0 h 92"/>
                  <a:gd name="T2" fmla="*/ 94 w 139"/>
                  <a:gd name="T3" fmla="*/ 0 h 92"/>
                  <a:gd name="T4" fmla="*/ 89 w 139"/>
                  <a:gd name="T5" fmla="*/ 3 h 92"/>
                  <a:gd name="T6" fmla="*/ 89 w 139"/>
                  <a:gd name="T7" fmla="*/ 3 h 92"/>
                  <a:gd name="T8" fmla="*/ 72 w 139"/>
                  <a:gd name="T9" fmla="*/ 11 h 92"/>
                  <a:gd name="T10" fmla="*/ 57 w 139"/>
                  <a:gd name="T11" fmla="*/ 21 h 92"/>
                  <a:gd name="T12" fmla="*/ 57 w 139"/>
                  <a:gd name="T13" fmla="*/ 21 h 92"/>
                  <a:gd name="T14" fmla="*/ 45 w 139"/>
                  <a:gd name="T15" fmla="*/ 33 h 92"/>
                  <a:gd name="T16" fmla="*/ 35 w 139"/>
                  <a:gd name="T17" fmla="*/ 43 h 92"/>
                  <a:gd name="T18" fmla="*/ 35 w 139"/>
                  <a:gd name="T19" fmla="*/ 43 h 92"/>
                  <a:gd name="T20" fmla="*/ 18 w 139"/>
                  <a:gd name="T21" fmla="*/ 62 h 92"/>
                  <a:gd name="T22" fmla="*/ 7 w 139"/>
                  <a:gd name="T23" fmla="*/ 77 h 92"/>
                  <a:gd name="T24" fmla="*/ 7 w 139"/>
                  <a:gd name="T25" fmla="*/ 77 h 92"/>
                  <a:gd name="T26" fmla="*/ 0 w 139"/>
                  <a:gd name="T27" fmla="*/ 92 h 92"/>
                  <a:gd name="T28" fmla="*/ 0 w 139"/>
                  <a:gd name="T29" fmla="*/ 92 h 92"/>
                  <a:gd name="T30" fmla="*/ 5 w 139"/>
                  <a:gd name="T31" fmla="*/ 83 h 92"/>
                  <a:gd name="T32" fmla="*/ 5 w 139"/>
                  <a:gd name="T33" fmla="*/ 83 h 92"/>
                  <a:gd name="T34" fmla="*/ 10 w 139"/>
                  <a:gd name="T35" fmla="*/ 78 h 92"/>
                  <a:gd name="T36" fmla="*/ 10 w 139"/>
                  <a:gd name="T37" fmla="*/ 78 h 92"/>
                  <a:gd name="T38" fmla="*/ 23 w 139"/>
                  <a:gd name="T39" fmla="*/ 65 h 92"/>
                  <a:gd name="T40" fmla="*/ 42 w 139"/>
                  <a:gd name="T41" fmla="*/ 48 h 92"/>
                  <a:gd name="T42" fmla="*/ 42 w 139"/>
                  <a:gd name="T43" fmla="*/ 48 h 92"/>
                  <a:gd name="T44" fmla="*/ 67 w 139"/>
                  <a:gd name="T45" fmla="*/ 30 h 92"/>
                  <a:gd name="T46" fmla="*/ 67 w 139"/>
                  <a:gd name="T47" fmla="*/ 30 h 92"/>
                  <a:gd name="T48" fmla="*/ 80 w 139"/>
                  <a:gd name="T49" fmla="*/ 21 h 92"/>
                  <a:gd name="T50" fmla="*/ 97 w 139"/>
                  <a:gd name="T51" fmla="*/ 13 h 92"/>
                  <a:gd name="T52" fmla="*/ 97 w 139"/>
                  <a:gd name="T53" fmla="*/ 13 h 92"/>
                  <a:gd name="T54" fmla="*/ 114 w 139"/>
                  <a:gd name="T55" fmla="*/ 6 h 92"/>
                  <a:gd name="T56" fmla="*/ 131 w 139"/>
                  <a:gd name="T57" fmla="*/ 1 h 92"/>
                  <a:gd name="T58" fmla="*/ 131 w 139"/>
                  <a:gd name="T59" fmla="*/ 1 h 92"/>
                  <a:gd name="T60" fmla="*/ 139 w 139"/>
                  <a:gd name="T61" fmla="*/ 0 h 92"/>
                  <a:gd name="T62" fmla="*/ 94 w 139"/>
                  <a:gd name="T6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2">
                    <a:moveTo>
                      <a:pt x="94" y="0"/>
                    </a:moveTo>
                    <a:lnTo>
                      <a:pt x="94" y="0"/>
                    </a:lnTo>
                    <a:lnTo>
                      <a:pt x="89" y="3"/>
                    </a:lnTo>
                    <a:lnTo>
                      <a:pt x="89" y="3"/>
                    </a:lnTo>
                    <a:lnTo>
                      <a:pt x="72" y="11"/>
                    </a:lnTo>
                    <a:lnTo>
                      <a:pt x="57" y="21"/>
                    </a:lnTo>
                    <a:lnTo>
                      <a:pt x="57" y="21"/>
                    </a:lnTo>
                    <a:lnTo>
                      <a:pt x="45" y="33"/>
                    </a:lnTo>
                    <a:lnTo>
                      <a:pt x="35" y="43"/>
                    </a:lnTo>
                    <a:lnTo>
                      <a:pt x="35" y="43"/>
                    </a:lnTo>
                    <a:lnTo>
                      <a:pt x="18" y="62"/>
                    </a:lnTo>
                    <a:lnTo>
                      <a:pt x="7" y="77"/>
                    </a:lnTo>
                    <a:lnTo>
                      <a:pt x="7" y="77"/>
                    </a:lnTo>
                    <a:lnTo>
                      <a:pt x="0" y="92"/>
                    </a:lnTo>
                    <a:lnTo>
                      <a:pt x="0" y="92"/>
                    </a:lnTo>
                    <a:lnTo>
                      <a:pt x="5" y="83"/>
                    </a:lnTo>
                    <a:lnTo>
                      <a:pt x="5" y="83"/>
                    </a:lnTo>
                    <a:lnTo>
                      <a:pt x="10" y="78"/>
                    </a:lnTo>
                    <a:lnTo>
                      <a:pt x="10" y="78"/>
                    </a:lnTo>
                    <a:lnTo>
                      <a:pt x="23" y="65"/>
                    </a:lnTo>
                    <a:lnTo>
                      <a:pt x="42" y="48"/>
                    </a:lnTo>
                    <a:lnTo>
                      <a:pt x="42" y="48"/>
                    </a:lnTo>
                    <a:lnTo>
                      <a:pt x="67" y="30"/>
                    </a:lnTo>
                    <a:lnTo>
                      <a:pt x="67" y="30"/>
                    </a:lnTo>
                    <a:lnTo>
                      <a:pt x="80" y="21"/>
                    </a:lnTo>
                    <a:lnTo>
                      <a:pt x="97" y="13"/>
                    </a:lnTo>
                    <a:lnTo>
                      <a:pt x="97" y="13"/>
                    </a:lnTo>
                    <a:lnTo>
                      <a:pt x="114" y="6"/>
                    </a:lnTo>
                    <a:lnTo>
                      <a:pt x="131" y="1"/>
                    </a:lnTo>
                    <a:lnTo>
                      <a:pt x="131" y="1"/>
                    </a:lnTo>
                    <a:lnTo>
                      <a:pt x="139" y="0"/>
                    </a:lnTo>
                    <a:lnTo>
                      <a:pt x="9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2" name="Freeform 76"/>
              <p:cNvSpPr>
                <a:spLocks noEditPoints="1"/>
              </p:cNvSpPr>
              <p:nvPr>
                <p:custDataLst>
                  <p:tags r:id="rId84"/>
                </p:custDataLst>
              </p:nvPr>
            </p:nvSpPr>
            <p:spPr bwMode="auto">
              <a:xfrm>
                <a:off x="3781425" y="1804988"/>
                <a:ext cx="115888" cy="117475"/>
              </a:xfrm>
              <a:custGeom>
                <a:avLst/>
                <a:gdLst>
                  <a:gd name="T0" fmla="*/ 42 w 148"/>
                  <a:gd name="T1" fmla="*/ 68 h 147"/>
                  <a:gd name="T2" fmla="*/ 27 w 148"/>
                  <a:gd name="T3" fmla="*/ 62 h 147"/>
                  <a:gd name="T4" fmla="*/ 22 w 148"/>
                  <a:gd name="T5" fmla="*/ 46 h 147"/>
                  <a:gd name="T6" fmla="*/ 22 w 148"/>
                  <a:gd name="T7" fmla="*/ 41 h 147"/>
                  <a:gd name="T8" fmla="*/ 27 w 148"/>
                  <a:gd name="T9" fmla="*/ 28 h 147"/>
                  <a:gd name="T10" fmla="*/ 39 w 148"/>
                  <a:gd name="T11" fmla="*/ 20 h 147"/>
                  <a:gd name="T12" fmla="*/ 44 w 148"/>
                  <a:gd name="T13" fmla="*/ 20 h 147"/>
                  <a:gd name="T14" fmla="*/ 47 w 148"/>
                  <a:gd name="T15" fmla="*/ 20 h 147"/>
                  <a:gd name="T16" fmla="*/ 62 w 148"/>
                  <a:gd name="T17" fmla="*/ 25 h 147"/>
                  <a:gd name="T18" fmla="*/ 71 w 148"/>
                  <a:gd name="T19" fmla="*/ 40 h 147"/>
                  <a:gd name="T20" fmla="*/ 71 w 148"/>
                  <a:gd name="T21" fmla="*/ 40 h 147"/>
                  <a:gd name="T22" fmla="*/ 74 w 148"/>
                  <a:gd name="T23" fmla="*/ 40 h 147"/>
                  <a:gd name="T24" fmla="*/ 81 w 148"/>
                  <a:gd name="T25" fmla="*/ 40 h 147"/>
                  <a:gd name="T26" fmla="*/ 91 w 148"/>
                  <a:gd name="T27" fmla="*/ 45 h 147"/>
                  <a:gd name="T28" fmla="*/ 99 w 148"/>
                  <a:gd name="T29" fmla="*/ 53 h 147"/>
                  <a:gd name="T30" fmla="*/ 106 w 148"/>
                  <a:gd name="T31" fmla="*/ 63 h 147"/>
                  <a:gd name="T32" fmla="*/ 106 w 148"/>
                  <a:gd name="T33" fmla="*/ 70 h 147"/>
                  <a:gd name="T34" fmla="*/ 104 w 148"/>
                  <a:gd name="T35" fmla="*/ 82 h 147"/>
                  <a:gd name="T36" fmla="*/ 109 w 148"/>
                  <a:gd name="T37" fmla="*/ 83 h 147"/>
                  <a:gd name="T38" fmla="*/ 118 w 148"/>
                  <a:gd name="T39" fmla="*/ 92 h 147"/>
                  <a:gd name="T40" fmla="*/ 118 w 148"/>
                  <a:gd name="T41" fmla="*/ 97 h 147"/>
                  <a:gd name="T42" fmla="*/ 114 w 148"/>
                  <a:gd name="T43" fmla="*/ 110 h 147"/>
                  <a:gd name="T44" fmla="*/ 103 w 148"/>
                  <a:gd name="T45" fmla="*/ 117 h 147"/>
                  <a:gd name="T46" fmla="*/ 101 w 148"/>
                  <a:gd name="T47" fmla="*/ 117 h 147"/>
                  <a:gd name="T48" fmla="*/ 96 w 148"/>
                  <a:gd name="T49" fmla="*/ 115 h 147"/>
                  <a:gd name="T50" fmla="*/ 86 w 148"/>
                  <a:gd name="T51" fmla="*/ 109 h 147"/>
                  <a:gd name="T52" fmla="*/ 84 w 148"/>
                  <a:gd name="T53" fmla="*/ 104 h 147"/>
                  <a:gd name="T54" fmla="*/ 76 w 148"/>
                  <a:gd name="T55" fmla="*/ 105 h 147"/>
                  <a:gd name="T56" fmla="*/ 74 w 148"/>
                  <a:gd name="T57" fmla="*/ 105 h 147"/>
                  <a:gd name="T58" fmla="*/ 62 w 148"/>
                  <a:gd name="T59" fmla="*/ 104 h 147"/>
                  <a:gd name="T60" fmla="*/ 52 w 148"/>
                  <a:gd name="T61" fmla="*/ 97 h 147"/>
                  <a:gd name="T62" fmla="*/ 44 w 148"/>
                  <a:gd name="T63" fmla="*/ 87 h 147"/>
                  <a:gd name="T64" fmla="*/ 40 w 148"/>
                  <a:gd name="T65" fmla="*/ 75 h 147"/>
                  <a:gd name="T66" fmla="*/ 42 w 148"/>
                  <a:gd name="T67" fmla="*/ 68 h 147"/>
                  <a:gd name="T68" fmla="*/ 59 w 148"/>
                  <a:gd name="T69" fmla="*/ 0 h 147"/>
                  <a:gd name="T70" fmla="*/ 34 w 148"/>
                  <a:gd name="T71" fmla="*/ 10 h 147"/>
                  <a:gd name="T72" fmla="*/ 15 w 148"/>
                  <a:gd name="T73" fmla="*/ 28 h 147"/>
                  <a:gd name="T74" fmla="*/ 4 w 148"/>
                  <a:gd name="T75" fmla="*/ 52 h 147"/>
                  <a:gd name="T76" fmla="*/ 0 w 148"/>
                  <a:gd name="T77" fmla="*/ 78 h 147"/>
                  <a:gd name="T78" fmla="*/ 2 w 148"/>
                  <a:gd name="T79" fmla="*/ 92 h 147"/>
                  <a:gd name="T80" fmla="*/ 15 w 148"/>
                  <a:gd name="T81" fmla="*/ 117 h 147"/>
                  <a:gd name="T82" fmla="*/ 34 w 148"/>
                  <a:gd name="T83" fmla="*/ 135 h 147"/>
                  <a:gd name="T84" fmla="*/ 59 w 148"/>
                  <a:gd name="T85" fmla="*/ 145 h 147"/>
                  <a:gd name="T86" fmla="*/ 74 w 148"/>
                  <a:gd name="T87" fmla="*/ 147 h 147"/>
                  <a:gd name="T88" fmla="*/ 79 w 148"/>
                  <a:gd name="T89" fmla="*/ 145 h 147"/>
                  <a:gd name="T90" fmla="*/ 108 w 148"/>
                  <a:gd name="T91" fmla="*/ 139 h 147"/>
                  <a:gd name="T92" fmla="*/ 129 w 148"/>
                  <a:gd name="T93" fmla="*/ 120 h 147"/>
                  <a:gd name="T94" fmla="*/ 144 w 148"/>
                  <a:gd name="T95" fmla="*/ 95 h 147"/>
                  <a:gd name="T96" fmla="*/ 148 w 148"/>
                  <a:gd name="T97" fmla="*/ 67 h 147"/>
                  <a:gd name="T98" fmla="*/ 146 w 148"/>
                  <a:gd name="T99" fmla="*/ 55 h 147"/>
                  <a:gd name="T100" fmla="*/ 138 w 148"/>
                  <a:gd name="T101" fmla="*/ 35 h 147"/>
                  <a:gd name="T102" fmla="*/ 123 w 148"/>
                  <a:gd name="T103" fmla="*/ 18 h 147"/>
                  <a:gd name="T104" fmla="*/ 104 w 148"/>
                  <a:gd name="T105" fmla="*/ 5 h 147"/>
                  <a:gd name="T106" fmla="*/ 94 w 148"/>
                  <a:gd name="T107" fmla="*/ 1 h 147"/>
                  <a:gd name="T108" fmla="*/ 91 w 148"/>
                  <a:gd name="T109" fmla="*/ 0 h 147"/>
                  <a:gd name="T110" fmla="*/ 59 w 148"/>
                  <a:gd name="T11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47">
                    <a:moveTo>
                      <a:pt x="42" y="68"/>
                    </a:moveTo>
                    <a:lnTo>
                      <a:pt x="42" y="68"/>
                    </a:lnTo>
                    <a:lnTo>
                      <a:pt x="34" y="67"/>
                    </a:lnTo>
                    <a:lnTo>
                      <a:pt x="27" y="62"/>
                    </a:lnTo>
                    <a:lnTo>
                      <a:pt x="24" y="55"/>
                    </a:lnTo>
                    <a:lnTo>
                      <a:pt x="22" y="46"/>
                    </a:lnTo>
                    <a:lnTo>
                      <a:pt x="22" y="46"/>
                    </a:lnTo>
                    <a:lnTo>
                      <a:pt x="22" y="41"/>
                    </a:lnTo>
                    <a:lnTo>
                      <a:pt x="22" y="36"/>
                    </a:lnTo>
                    <a:lnTo>
                      <a:pt x="27" y="28"/>
                    </a:lnTo>
                    <a:lnTo>
                      <a:pt x="35" y="23"/>
                    </a:lnTo>
                    <a:lnTo>
                      <a:pt x="39" y="20"/>
                    </a:lnTo>
                    <a:lnTo>
                      <a:pt x="44" y="20"/>
                    </a:lnTo>
                    <a:lnTo>
                      <a:pt x="44" y="20"/>
                    </a:lnTo>
                    <a:lnTo>
                      <a:pt x="47" y="20"/>
                    </a:lnTo>
                    <a:lnTo>
                      <a:pt x="47" y="20"/>
                    </a:lnTo>
                    <a:lnTo>
                      <a:pt x="56" y="21"/>
                    </a:lnTo>
                    <a:lnTo>
                      <a:pt x="62" y="25"/>
                    </a:lnTo>
                    <a:lnTo>
                      <a:pt x="67" y="31"/>
                    </a:lnTo>
                    <a:lnTo>
                      <a:pt x="71" y="40"/>
                    </a:lnTo>
                    <a:lnTo>
                      <a:pt x="71" y="40"/>
                    </a:lnTo>
                    <a:lnTo>
                      <a:pt x="71" y="40"/>
                    </a:lnTo>
                    <a:lnTo>
                      <a:pt x="71" y="40"/>
                    </a:lnTo>
                    <a:lnTo>
                      <a:pt x="74" y="40"/>
                    </a:lnTo>
                    <a:lnTo>
                      <a:pt x="74" y="40"/>
                    </a:lnTo>
                    <a:lnTo>
                      <a:pt x="81" y="40"/>
                    </a:lnTo>
                    <a:lnTo>
                      <a:pt x="86" y="41"/>
                    </a:lnTo>
                    <a:lnTo>
                      <a:pt x="91" y="45"/>
                    </a:lnTo>
                    <a:lnTo>
                      <a:pt x="96" y="48"/>
                    </a:lnTo>
                    <a:lnTo>
                      <a:pt x="99" y="53"/>
                    </a:lnTo>
                    <a:lnTo>
                      <a:pt x="103" y="58"/>
                    </a:lnTo>
                    <a:lnTo>
                      <a:pt x="106" y="63"/>
                    </a:lnTo>
                    <a:lnTo>
                      <a:pt x="106" y="70"/>
                    </a:lnTo>
                    <a:lnTo>
                      <a:pt x="106" y="70"/>
                    </a:lnTo>
                    <a:lnTo>
                      <a:pt x="106" y="77"/>
                    </a:lnTo>
                    <a:lnTo>
                      <a:pt x="104" y="82"/>
                    </a:lnTo>
                    <a:lnTo>
                      <a:pt x="104" y="82"/>
                    </a:lnTo>
                    <a:lnTo>
                      <a:pt x="109" y="83"/>
                    </a:lnTo>
                    <a:lnTo>
                      <a:pt x="114" y="87"/>
                    </a:lnTo>
                    <a:lnTo>
                      <a:pt x="118" y="92"/>
                    </a:lnTo>
                    <a:lnTo>
                      <a:pt x="118" y="97"/>
                    </a:lnTo>
                    <a:lnTo>
                      <a:pt x="118" y="97"/>
                    </a:lnTo>
                    <a:lnTo>
                      <a:pt x="118" y="105"/>
                    </a:lnTo>
                    <a:lnTo>
                      <a:pt x="114" y="110"/>
                    </a:lnTo>
                    <a:lnTo>
                      <a:pt x="109" y="115"/>
                    </a:lnTo>
                    <a:lnTo>
                      <a:pt x="103" y="117"/>
                    </a:lnTo>
                    <a:lnTo>
                      <a:pt x="103" y="117"/>
                    </a:lnTo>
                    <a:lnTo>
                      <a:pt x="101" y="117"/>
                    </a:lnTo>
                    <a:lnTo>
                      <a:pt x="101" y="117"/>
                    </a:lnTo>
                    <a:lnTo>
                      <a:pt x="96" y="115"/>
                    </a:lnTo>
                    <a:lnTo>
                      <a:pt x="91" y="114"/>
                    </a:lnTo>
                    <a:lnTo>
                      <a:pt x="86" y="109"/>
                    </a:lnTo>
                    <a:lnTo>
                      <a:pt x="84" y="104"/>
                    </a:lnTo>
                    <a:lnTo>
                      <a:pt x="84" y="104"/>
                    </a:lnTo>
                    <a:lnTo>
                      <a:pt x="76" y="105"/>
                    </a:lnTo>
                    <a:lnTo>
                      <a:pt x="76" y="105"/>
                    </a:lnTo>
                    <a:lnTo>
                      <a:pt x="74" y="105"/>
                    </a:lnTo>
                    <a:lnTo>
                      <a:pt x="74" y="105"/>
                    </a:lnTo>
                    <a:lnTo>
                      <a:pt x="67" y="105"/>
                    </a:lnTo>
                    <a:lnTo>
                      <a:pt x="62" y="104"/>
                    </a:lnTo>
                    <a:lnTo>
                      <a:pt x="56" y="100"/>
                    </a:lnTo>
                    <a:lnTo>
                      <a:pt x="52" y="97"/>
                    </a:lnTo>
                    <a:lnTo>
                      <a:pt x="47" y="92"/>
                    </a:lnTo>
                    <a:lnTo>
                      <a:pt x="44" y="87"/>
                    </a:lnTo>
                    <a:lnTo>
                      <a:pt x="42" y="82"/>
                    </a:lnTo>
                    <a:lnTo>
                      <a:pt x="40" y="75"/>
                    </a:lnTo>
                    <a:lnTo>
                      <a:pt x="40" y="75"/>
                    </a:lnTo>
                    <a:lnTo>
                      <a:pt x="42" y="68"/>
                    </a:lnTo>
                    <a:close/>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3" name="Freeform 77"/>
              <p:cNvSpPr/>
              <p:nvPr>
                <p:custDataLst>
                  <p:tags r:id="rId85"/>
                </p:custDataLst>
              </p:nvPr>
            </p:nvSpPr>
            <p:spPr bwMode="auto">
              <a:xfrm>
                <a:off x="3797300" y="1820863"/>
                <a:ext cx="76200" cy="77788"/>
              </a:xfrm>
              <a:custGeom>
                <a:avLst/>
                <a:gdLst>
                  <a:gd name="T0" fmla="*/ 20 w 96"/>
                  <a:gd name="T1" fmla="*/ 48 h 97"/>
                  <a:gd name="T2" fmla="*/ 5 w 96"/>
                  <a:gd name="T3" fmla="*/ 42 h 97"/>
                  <a:gd name="T4" fmla="*/ 0 w 96"/>
                  <a:gd name="T5" fmla="*/ 26 h 97"/>
                  <a:gd name="T6" fmla="*/ 0 w 96"/>
                  <a:gd name="T7" fmla="*/ 21 h 97"/>
                  <a:gd name="T8" fmla="*/ 5 w 96"/>
                  <a:gd name="T9" fmla="*/ 8 h 97"/>
                  <a:gd name="T10" fmla="*/ 17 w 96"/>
                  <a:gd name="T11" fmla="*/ 0 h 97"/>
                  <a:gd name="T12" fmla="*/ 22 w 96"/>
                  <a:gd name="T13" fmla="*/ 0 h 97"/>
                  <a:gd name="T14" fmla="*/ 25 w 96"/>
                  <a:gd name="T15" fmla="*/ 0 h 97"/>
                  <a:gd name="T16" fmla="*/ 40 w 96"/>
                  <a:gd name="T17" fmla="*/ 5 h 97"/>
                  <a:gd name="T18" fmla="*/ 49 w 96"/>
                  <a:gd name="T19" fmla="*/ 20 h 97"/>
                  <a:gd name="T20" fmla="*/ 49 w 96"/>
                  <a:gd name="T21" fmla="*/ 20 h 97"/>
                  <a:gd name="T22" fmla="*/ 52 w 96"/>
                  <a:gd name="T23" fmla="*/ 20 h 97"/>
                  <a:gd name="T24" fmla="*/ 59 w 96"/>
                  <a:gd name="T25" fmla="*/ 20 h 97"/>
                  <a:gd name="T26" fmla="*/ 69 w 96"/>
                  <a:gd name="T27" fmla="*/ 25 h 97"/>
                  <a:gd name="T28" fmla="*/ 77 w 96"/>
                  <a:gd name="T29" fmla="*/ 33 h 97"/>
                  <a:gd name="T30" fmla="*/ 84 w 96"/>
                  <a:gd name="T31" fmla="*/ 43 h 97"/>
                  <a:gd name="T32" fmla="*/ 84 w 96"/>
                  <a:gd name="T33" fmla="*/ 50 h 97"/>
                  <a:gd name="T34" fmla="*/ 82 w 96"/>
                  <a:gd name="T35" fmla="*/ 62 h 97"/>
                  <a:gd name="T36" fmla="*/ 87 w 96"/>
                  <a:gd name="T37" fmla="*/ 63 h 97"/>
                  <a:gd name="T38" fmla="*/ 96 w 96"/>
                  <a:gd name="T39" fmla="*/ 72 h 97"/>
                  <a:gd name="T40" fmla="*/ 96 w 96"/>
                  <a:gd name="T41" fmla="*/ 77 h 97"/>
                  <a:gd name="T42" fmla="*/ 92 w 96"/>
                  <a:gd name="T43" fmla="*/ 90 h 97"/>
                  <a:gd name="T44" fmla="*/ 81 w 96"/>
                  <a:gd name="T45" fmla="*/ 97 h 97"/>
                  <a:gd name="T46" fmla="*/ 79 w 96"/>
                  <a:gd name="T47" fmla="*/ 97 h 97"/>
                  <a:gd name="T48" fmla="*/ 74 w 96"/>
                  <a:gd name="T49" fmla="*/ 95 h 97"/>
                  <a:gd name="T50" fmla="*/ 64 w 96"/>
                  <a:gd name="T51" fmla="*/ 89 h 97"/>
                  <a:gd name="T52" fmla="*/ 62 w 96"/>
                  <a:gd name="T53" fmla="*/ 84 h 97"/>
                  <a:gd name="T54" fmla="*/ 54 w 96"/>
                  <a:gd name="T55" fmla="*/ 85 h 97"/>
                  <a:gd name="T56" fmla="*/ 52 w 96"/>
                  <a:gd name="T57" fmla="*/ 85 h 97"/>
                  <a:gd name="T58" fmla="*/ 40 w 96"/>
                  <a:gd name="T59" fmla="*/ 84 h 97"/>
                  <a:gd name="T60" fmla="*/ 30 w 96"/>
                  <a:gd name="T61" fmla="*/ 77 h 97"/>
                  <a:gd name="T62" fmla="*/ 22 w 96"/>
                  <a:gd name="T63" fmla="*/ 67 h 97"/>
                  <a:gd name="T64" fmla="*/ 18 w 96"/>
                  <a:gd name="T65" fmla="*/ 55 h 97"/>
                  <a:gd name="T66" fmla="*/ 20 w 96"/>
                  <a:gd name="T67"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20" y="48"/>
                    </a:moveTo>
                    <a:lnTo>
                      <a:pt x="20" y="48"/>
                    </a:lnTo>
                    <a:lnTo>
                      <a:pt x="12" y="47"/>
                    </a:lnTo>
                    <a:lnTo>
                      <a:pt x="5" y="42"/>
                    </a:lnTo>
                    <a:lnTo>
                      <a:pt x="2" y="35"/>
                    </a:lnTo>
                    <a:lnTo>
                      <a:pt x="0" y="26"/>
                    </a:lnTo>
                    <a:lnTo>
                      <a:pt x="0" y="26"/>
                    </a:lnTo>
                    <a:lnTo>
                      <a:pt x="0" y="21"/>
                    </a:lnTo>
                    <a:lnTo>
                      <a:pt x="0" y="16"/>
                    </a:lnTo>
                    <a:lnTo>
                      <a:pt x="5" y="8"/>
                    </a:lnTo>
                    <a:lnTo>
                      <a:pt x="13" y="3"/>
                    </a:lnTo>
                    <a:lnTo>
                      <a:pt x="17" y="0"/>
                    </a:lnTo>
                    <a:lnTo>
                      <a:pt x="22" y="0"/>
                    </a:lnTo>
                    <a:lnTo>
                      <a:pt x="22" y="0"/>
                    </a:lnTo>
                    <a:lnTo>
                      <a:pt x="25" y="0"/>
                    </a:lnTo>
                    <a:lnTo>
                      <a:pt x="25" y="0"/>
                    </a:lnTo>
                    <a:lnTo>
                      <a:pt x="34" y="1"/>
                    </a:lnTo>
                    <a:lnTo>
                      <a:pt x="40" y="5"/>
                    </a:lnTo>
                    <a:lnTo>
                      <a:pt x="45" y="11"/>
                    </a:lnTo>
                    <a:lnTo>
                      <a:pt x="49" y="20"/>
                    </a:lnTo>
                    <a:lnTo>
                      <a:pt x="49" y="20"/>
                    </a:lnTo>
                    <a:lnTo>
                      <a:pt x="49" y="20"/>
                    </a:lnTo>
                    <a:lnTo>
                      <a:pt x="49" y="20"/>
                    </a:lnTo>
                    <a:lnTo>
                      <a:pt x="52" y="20"/>
                    </a:lnTo>
                    <a:lnTo>
                      <a:pt x="52" y="20"/>
                    </a:lnTo>
                    <a:lnTo>
                      <a:pt x="59" y="20"/>
                    </a:lnTo>
                    <a:lnTo>
                      <a:pt x="64" y="21"/>
                    </a:lnTo>
                    <a:lnTo>
                      <a:pt x="69" y="25"/>
                    </a:lnTo>
                    <a:lnTo>
                      <a:pt x="74" y="28"/>
                    </a:lnTo>
                    <a:lnTo>
                      <a:pt x="77" y="33"/>
                    </a:lnTo>
                    <a:lnTo>
                      <a:pt x="81" y="38"/>
                    </a:lnTo>
                    <a:lnTo>
                      <a:pt x="84" y="43"/>
                    </a:lnTo>
                    <a:lnTo>
                      <a:pt x="84" y="50"/>
                    </a:lnTo>
                    <a:lnTo>
                      <a:pt x="84" y="50"/>
                    </a:lnTo>
                    <a:lnTo>
                      <a:pt x="84" y="57"/>
                    </a:lnTo>
                    <a:lnTo>
                      <a:pt x="82" y="62"/>
                    </a:lnTo>
                    <a:lnTo>
                      <a:pt x="82" y="62"/>
                    </a:lnTo>
                    <a:lnTo>
                      <a:pt x="87" y="63"/>
                    </a:lnTo>
                    <a:lnTo>
                      <a:pt x="92" y="67"/>
                    </a:lnTo>
                    <a:lnTo>
                      <a:pt x="96" y="72"/>
                    </a:lnTo>
                    <a:lnTo>
                      <a:pt x="96" y="77"/>
                    </a:lnTo>
                    <a:lnTo>
                      <a:pt x="96" y="77"/>
                    </a:lnTo>
                    <a:lnTo>
                      <a:pt x="96" y="85"/>
                    </a:lnTo>
                    <a:lnTo>
                      <a:pt x="92" y="90"/>
                    </a:lnTo>
                    <a:lnTo>
                      <a:pt x="87" y="95"/>
                    </a:lnTo>
                    <a:lnTo>
                      <a:pt x="81" y="97"/>
                    </a:lnTo>
                    <a:lnTo>
                      <a:pt x="81" y="97"/>
                    </a:lnTo>
                    <a:lnTo>
                      <a:pt x="79" y="97"/>
                    </a:lnTo>
                    <a:lnTo>
                      <a:pt x="79" y="97"/>
                    </a:lnTo>
                    <a:lnTo>
                      <a:pt x="74" y="95"/>
                    </a:lnTo>
                    <a:lnTo>
                      <a:pt x="69" y="94"/>
                    </a:lnTo>
                    <a:lnTo>
                      <a:pt x="64" y="89"/>
                    </a:lnTo>
                    <a:lnTo>
                      <a:pt x="62" y="84"/>
                    </a:lnTo>
                    <a:lnTo>
                      <a:pt x="62" y="84"/>
                    </a:lnTo>
                    <a:lnTo>
                      <a:pt x="54" y="85"/>
                    </a:lnTo>
                    <a:lnTo>
                      <a:pt x="54" y="85"/>
                    </a:lnTo>
                    <a:lnTo>
                      <a:pt x="52" y="85"/>
                    </a:lnTo>
                    <a:lnTo>
                      <a:pt x="52" y="85"/>
                    </a:lnTo>
                    <a:lnTo>
                      <a:pt x="45" y="85"/>
                    </a:lnTo>
                    <a:lnTo>
                      <a:pt x="40" y="84"/>
                    </a:lnTo>
                    <a:lnTo>
                      <a:pt x="34" y="80"/>
                    </a:lnTo>
                    <a:lnTo>
                      <a:pt x="30" y="77"/>
                    </a:lnTo>
                    <a:lnTo>
                      <a:pt x="25" y="72"/>
                    </a:lnTo>
                    <a:lnTo>
                      <a:pt x="22" y="67"/>
                    </a:lnTo>
                    <a:lnTo>
                      <a:pt x="20" y="62"/>
                    </a:lnTo>
                    <a:lnTo>
                      <a:pt x="18" y="55"/>
                    </a:lnTo>
                    <a:lnTo>
                      <a:pt x="18" y="55"/>
                    </a:lnTo>
                    <a:lnTo>
                      <a:pt x="20" y="48"/>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4" name="Freeform 78"/>
              <p:cNvSpPr/>
              <p:nvPr>
                <p:custDataLst>
                  <p:tags r:id="rId86"/>
                </p:custDataLst>
              </p:nvPr>
            </p:nvSpPr>
            <p:spPr bwMode="auto">
              <a:xfrm>
                <a:off x="3781425" y="1804988"/>
                <a:ext cx="115888" cy="117475"/>
              </a:xfrm>
              <a:custGeom>
                <a:avLst/>
                <a:gdLst>
                  <a:gd name="T0" fmla="*/ 59 w 148"/>
                  <a:gd name="T1" fmla="*/ 0 h 147"/>
                  <a:gd name="T2" fmla="*/ 59 w 148"/>
                  <a:gd name="T3" fmla="*/ 0 h 147"/>
                  <a:gd name="T4" fmla="*/ 45 w 148"/>
                  <a:gd name="T5" fmla="*/ 5 h 147"/>
                  <a:gd name="T6" fmla="*/ 34 w 148"/>
                  <a:gd name="T7" fmla="*/ 10 h 147"/>
                  <a:gd name="T8" fmla="*/ 24 w 148"/>
                  <a:gd name="T9" fmla="*/ 18 h 147"/>
                  <a:gd name="T10" fmla="*/ 15 w 148"/>
                  <a:gd name="T11" fmla="*/ 28 h 147"/>
                  <a:gd name="T12" fmla="*/ 9 w 148"/>
                  <a:gd name="T13" fmla="*/ 40 h 147"/>
                  <a:gd name="T14" fmla="*/ 4 w 148"/>
                  <a:gd name="T15" fmla="*/ 52 h 147"/>
                  <a:gd name="T16" fmla="*/ 0 w 148"/>
                  <a:gd name="T17" fmla="*/ 65 h 147"/>
                  <a:gd name="T18" fmla="*/ 0 w 148"/>
                  <a:gd name="T19" fmla="*/ 78 h 147"/>
                  <a:gd name="T20" fmla="*/ 0 w 148"/>
                  <a:gd name="T21" fmla="*/ 78 h 147"/>
                  <a:gd name="T22" fmla="*/ 2 w 148"/>
                  <a:gd name="T23" fmla="*/ 92 h 147"/>
                  <a:gd name="T24" fmla="*/ 7 w 148"/>
                  <a:gd name="T25" fmla="*/ 105 h 147"/>
                  <a:gd name="T26" fmla="*/ 15 w 148"/>
                  <a:gd name="T27" fmla="*/ 117 h 147"/>
                  <a:gd name="T28" fmla="*/ 24 w 148"/>
                  <a:gd name="T29" fmla="*/ 127 h 147"/>
                  <a:gd name="T30" fmla="*/ 34 w 148"/>
                  <a:gd name="T31" fmla="*/ 135 h 147"/>
                  <a:gd name="T32" fmla="*/ 47 w 148"/>
                  <a:gd name="T33" fmla="*/ 140 h 147"/>
                  <a:gd name="T34" fmla="*/ 59 w 148"/>
                  <a:gd name="T35" fmla="*/ 145 h 147"/>
                  <a:gd name="T36" fmla="*/ 74 w 148"/>
                  <a:gd name="T37" fmla="*/ 147 h 147"/>
                  <a:gd name="T38" fmla="*/ 74 w 148"/>
                  <a:gd name="T39" fmla="*/ 147 h 147"/>
                  <a:gd name="T40" fmla="*/ 79 w 148"/>
                  <a:gd name="T41" fmla="*/ 145 h 147"/>
                  <a:gd name="T42" fmla="*/ 79 w 148"/>
                  <a:gd name="T43" fmla="*/ 145 h 147"/>
                  <a:gd name="T44" fmla="*/ 94 w 148"/>
                  <a:gd name="T45" fmla="*/ 144 h 147"/>
                  <a:gd name="T46" fmla="*/ 108 w 148"/>
                  <a:gd name="T47" fmla="*/ 139 h 147"/>
                  <a:gd name="T48" fmla="*/ 119 w 148"/>
                  <a:gd name="T49" fmla="*/ 130 h 147"/>
                  <a:gd name="T50" fmla="*/ 129 w 148"/>
                  <a:gd name="T51" fmla="*/ 120 h 147"/>
                  <a:gd name="T52" fmla="*/ 138 w 148"/>
                  <a:gd name="T53" fmla="*/ 109 h 147"/>
                  <a:gd name="T54" fmla="*/ 144 w 148"/>
                  <a:gd name="T55" fmla="*/ 95 h 147"/>
                  <a:gd name="T56" fmla="*/ 148 w 148"/>
                  <a:gd name="T57" fmla="*/ 82 h 147"/>
                  <a:gd name="T58" fmla="*/ 148 w 148"/>
                  <a:gd name="T59" fmla="*/ 67 h 147"/>
                  <a:gd name="T60" fmla="*/ 148 w 148"/>
                  <a:gd name="T61" fmla="*/ 67 h 147"/>
                  <a:gd name="T62" fmla="*/ 146 w 148"/>
                  <a:gd name="T63" fmla="*/ 55 h 147"/>
                  <a:gd name="T64" fmla="*/ 143 w 148"/>
                  <a:gd name="T65" fmla="*/ 45 h 147"/>
                  <a:gd name="T66" fmla="*/ 138 w 148"/>
                  <a:gd name="T67" fmla="*/ 35 h 147"/>
                  <a:gd name="T68" fmla="*/ 131 w 148"/>
                  <a:gd name="T69" fmla="*/ 25 h 147"/>
                  <a:gd name="T70" fmla="*/ 123 w 148"/>
                  <a:gd name="T71" fmla="*/ 18 h 147"/>
                  <a:gd name="T72" fmla="*/ 114 w 148"/>
                  <a:gd name="T73" fmla="*/ 11 h 147"/>
                  <a:gd name="T74" fmla="*/ 104 w 148"/>
                  <a:gd name="T75" fmla="*/ 5 h 147"/>
                  <a:gd name="T76" fmla="*/ 94 w 148"/>
                  <a:gd name="T77" fmla="*/ 1 h 147"/>
                  <a:gd name="T78" fmla="*/ 94 w 148"/>
                  <a:gd name="T79" fmla="*/ 1 h 147"/>
                  <a:gd name="T80" fmla="*/ 91 w 148"/>
                  <a:gd name="T81" fmla="*/ 0 h 147"/>
                  <a:gd name="T82" fmla="*/ 91 w 148"/>
                  <a:gd name="T83" fmla="*/ 0 h 147"/>
                  <a:gd name="T84" fmla="*/ 82 w 148"/>
                  <a:gd name="T85" fmla="*/ 0 h 147"/>
                  <a:gd name="T86" fmla="*/ 59 w 148"/>
                  <a:gd name="T8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47">
                    <a:moveTo>
                      <a:pt x="59" y="0"/>
                    </a:moveTo>
                    <a:lnTo>
                      <a:pt x="59" y="0"/>
                    </a:lnTo>
                    <a:lnTo>
                      <a:pt x="45" y="5"/>
                    </a:lnTo>
                    <a:lnTo>
                      <a:pt x="34" y="10"/>
                    </a:lnTo>
                    <a:lnTo>
                      <a:pt x="24" y="18"/>
                    </a:lnTo>
                    <a:lnTo>
                      <a:pt x="15" y="28"/>
                    </a:lnTo>
                    <a:lnTo>
                      <a:pt x="9" y="40"/>
                    </a:lnTo>
                    <a:lnTo>
                      <a:pt x="4" y="52"/>
                    </a:lnTo>
                    <a:lnTo>
                      <a:pt x="0" y="65"/>
                    </a:lnTo>
                    <a:lnTo>
                      <a:pt x="0" y="78"/>
                    </a:lnTo>
                    <a:lnTo>
                      <a:pt x="0" y="78"/>
                    </a:lnTo>
                    <a:lnTo>
                      <a:pt x="2" y="92"/>
                    </a:lnTo>
                    <a:lnTo>
                      <a:pt x="7" y="105"/>
                    </a:lnTo>
                    <a:lnTo>
                      <a:pt x="15" y="117"/>
                    </a:lnTo>
                    <a:lnTo>
                      <a:pt x="24" y="127"/>
                    </a:lnTo>
                    <a:lnTo>
                      <a:pt x="34" y="135"/>
                    </a:lnTo>
                    <a:lnTo>
                      <a:pt x="47" y="140"/>
                    </a:lnTo>
                    <a:lnTo>
                      <a:pt x="59" y="145"/>
                    </a:lnTo>
                    <a:lnTo>
                      <a:pt x="74" y="147"/>
                    </a:lnTo>
                    <a:lnTo>
                      <a:pt x="74" y="147"/>
                    </a:lnTo>
                    <a:lnTo>
                      <a:pt x="79" y="145"/>
                    </a:lnTo>
                    <a:lnTo>
                      <a:pt x="79" y="145"/>
                    </a:lnTo>
                    <a:lnTo>
                      <a:pt x="94" y="144"/>
                    </a:lnTo>
                    <a:lnTo>
                      <a:pt x="108" y="139"/>
                    </a:lnTo>
                    <a:lnTo>
                      <a:pt x="119" y="130"/>
                    </a:lnTo>
                    <a:lnTo>
                      <a:pt x="129" y="120"/>
                    </a:lnTo>
                    <a:lnTo>
                      <a:pt x="138" y="109"/>
                    </a:lnTo>
                    <a:lnTo>
                      <a:pt x="144" y="95"/>
                    </a:lnTo>
                    <a:lnTo>
                      <a:pt x="148" y="82"/>
                    </a:lnTo>
                    <a:lnTo>
                      <a:pt x="148" y="67"/>
                    </a:lnTo>
                    <a:lnTo>
                      <a:pt x="148" y="67"/>
                    </a:lnTo>
                    <a:lnTo>
                      <a:pt x="146" y="55"/>
                    </a:lnTo>
                    <a:lnTo>
                      <a:pt x="143" y="45"/>
                    </a:lnTo>
                    <a:lnTo>
                      <a:pt x="138" y="35"/>
                    </a:lnTo>
                    <a:lnTo>
                      <a:pt x="131" y="25"/>
                    </a:lnTo>
                    <a:lnTo>
                      <a:pt x="123" y="18"/>
                    </a:lnTo>
                    <a:lnTo>
                      <a:pt x="114" y="11"/>
                    </a:lnTo>
                    <a:lnTo>
                      <a:pt x="104" y="5"/>
                    </a:lnTo>
                    <a:lnTo>
                      <a:pt x="94" y="1"/>
                    </a:lnTo>
                    <a:lnTo>
                      <a:pt x="94" y="1"/>
                    </a:lnTo>
                    <a:lnTo>
                      <a:pt x="91" y="0"/>
                    </a:lnTo>
                    <a:lnTo>
                      <a:pt x="91" y="0"/>
                    </a:lnTo>
                    <a:lnTo>
                      <a:pt x="82"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5" name="Freeform 79"/>
              <p:cNvSpPr/>
              <p:nvPr>
                <p:custDataLst>
                  <p:tags r:id="rId87"/>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6" name="Freeform 80"/>
              <p:cNvSpPr/>
              <p:nvPr>
                <p:custDataLst>
                  <p:tags r:id="rId88"/>
                </p:custDataLst>
              </p:nvPr>
            </p:nvSpPr>
            <p:spPr bwMode="auto">
              <a:xfrm>
                <a:off x="3813175" y="1836738"/>
                <a:ext cx="50800" cy="52388"/>
              </a:xfrm>
              <a:custGeom>
                <a:avLst/>
                <a:gdLst>
                  <a:gd name="T0" fmla="*/ 34 w 66"/>
                  <a:gd name="T1" fmla="*/ 0 h 65"/>
                  <a:gd name="T2" fmla="*/ 34 w 66"/>
                  <a:gd name="T3" fmla="*/ 0 h 65"/>
                  <a:gd name="T4" fmla="*/ 31 w 66"/>
                  <a:gd name="T5" fmla="*/ 0 h 65"/>
                  <a:gd name="T6" fmla="*/ 31 w 66"/>
                  <a:gd name="T7" fmla="*/ 0 h 65"/>
                  <a:gd name="T8" fmla="*/ 31 w 66"/>
                  <a:gd name="T9" fmla="*/ 0 h 65"/>
                  <a:gd name="T10" fmla="*/ 31 w 66"/>
                  <a:gd name="T11" fmla="*/ 0 h 65"/>
                  <a:gd name="T12" fmla="*/ 31 w 66"/>
                  <a:gd name="T13" fmla="*/ 3 h 65"/>
                  <a:gd name="T14" fmla="*/ 31 w 66"/>
                  <a:gd name="T15" fmla="*/ 3 h 65"/>
                  <a:gd name="T16" fmla="*/ 31 w 66"/>
                  <a:gd name="T17" fmla="*/ 8 h 65"/>
                  <a:gd name="T18" fmla="*/ 31 w 66"/>
                  <a:gd name="T19" fmla="*/ 12 h 65"/>
                  <a:gd name="T20" fmla="*/ 26 w 66"/>
                  <a:gd name="T21" fmla="*/ 20 h 65"/>
                  <a:gd name="T22" fmla="*/ 17 w 66"/>
                  <a:gd name="T23" fmla="*/ 27 h 65"/>
                  <a:gd name="T24" fmla="*/ 14 w 66"/>
                  <a:gd name="T25" fmla="*/ 28 h 65"/>
                  <a:gd name="T26" fmla="*/ 9 w 66"/>
                  <a:gd name="T27" fmla="*/ 30 h 65"/>
                  <a:gd name="T28" fmla="*/ 9 w 66"/>
                  <a:gd name="T29" fmla="*/ 30 h 65"/>
                  <a:gd name="T30" fmla="*/ 7 w 66"/>
                  <a:gd name="T31" fmla="*/ 30 h 65"/>
                  <a:gd name="T32" fmla="*/ 7 w 66"/>
                  <a:gd name="T33" fmla="*/ 30 h 65"/>
                  <a:gd name="T34" fmla="*/ 2 w 66"/>
                  <a:gd name="T35" fmla="*/ 28 h 65"/>
                  <a:gd name="T36" fmla="*/ 2 w 66"/>
                  <a:gd name="T37" fmla="*/ 28 h 65"/>
                  <a:gd name="T38" fmla="*/ 0 w 66"/>
                  <a:gd name="T39" fmla="*/ 35 h 65"/>
                  <a:gd name="T40" fmla="*/ 0 w 66"/>
                  <a:gd name="T41" fmla="*/ 35 h 65"/>
                  <a:gd name="T42" fmla="*/ 2 w 66"/>
                  <a:gd name="T43" fmla="*/ 42 h 65"/>
                  <a:gd name="T44" fmla="*/ 4 w 66"/>
                  <a:gd name="T45" fmla="*/ 47 h 65"/>
                  <a:gd name="T46" fmla="*/ 7 w 66"/>
                  <a:gd name="T47" fmla="*/ 52 h 65"/>
                  <a:gd name="T48" fmla="*/ 12 w 66"/>
                  <a:gd name="T49" fmla="*/ 57 h 65"/>
                  <a:gd name="T50" fmla="*/ 16 w 66"/>
                  <a:gd name="T51" fmla="*/ 60 h 65"/>
                  <a:gd name="T52" fmla="*/ 22 w 66"/>
                  <a:gd name="T53" fmla="*/ 64 h 65"/>
                  <a:gd name="T54" fmla="*/ 27 w 66"/>
                  <a:gd name="T55" fmla="*/ 65 h 65"/>
                  <a:gd name="T56" fmla="*/ 34 w 66"/>
                  <a:gd name="T57" fmla="*/ 65 h 65"/>
                  <a:gd name="T58" fmla="*/ 34 w 66"/>
                  <a:gd name="T59" fmla="*/ 65 h 65"/>
                  <a:gd name="T60" fmla="*/ 36 w 66"/>
                  <a:gd name="T61" fmla="*/ 65 h 65"/>
                  <a:gd name="T62" fmla="*/ 36 w 66"/>
                  <a:gd name="T63" fmla="*/ 65 h 65"/>
                  <a:gd name="T64" fmla="*/ 44 w 66"/>
                  <a:gd name="T65" fmla="*/ 64 h 65"/>
                  <a:gd name="T66" fmla="*/ 44 w 66"/>
                  <a:gd name="T67" fmla="*/ 64 h 65"/>
                  <a:gd name="T68" fmla="*/ 42 w 66"/>
                  <a:gd name="T69" fmla="*/ 60 h 65"/>
                  <a:gd name="T70" fmla="*/ 42 w 66"/>
                  <a:gd name="T71" fmla="*/ 60 h 65"/>
                  <a:gd name="T72" fmla="*/ 44 w 66"/>
                  <a:gd name="T73" fmla="*/ 53 h 65"/>
                  <a:gd name="T74" fmla="*/ 47 w 66"/>
                  <a:gd name="T75" fmla="*/ 47 h 65"/>
                  <a:gd name="T76" fmla="*/ 52 w 66"/>
                  <a:gd name="T77" fmla="*/ 43 h 65"/>
                  <a:gd name="T78" fmla="*/ 59 w 66"/>
                  <a:gd name="T79" fmla="*/ 42 h 65"/>
                  <a:gd name="T80" fmla="*/ 59 w 66"/>
                  <a:gd name="T81" fmla="*/ 42 h 65"/>
                  <a:gd name="T82" fmla="*/ 61 w 66"/>
                  <a:gd name="T83" fmla="*/ 42 h 65"/>
                  <a:gd name="T84" fmla="*/ 61 w 66"/>
                  <a:gd name="T85" fmla="*/ 42 h 65"/>
                  <a:gd name="T86" fmla="*/ 64 w 66"/>
                  <a:gd name="T87" fmla="*/ 42 h 65"/>
                  <a:gd name="T88" fmla="*/ 64 w 66"/>
                  <a:gd name="T89" fmla="*/ 42 h 65"/>
                  <a:gd name="T90" fmla="*/ 66 w 66"/>
                  <a:gd name="T91" fmla="*/ 37 h 65"/>
                  <a:gd name="T92" fmla="*/ 66 w 66"/>
                  <a:gd name="T93" fmla="*/ 30 h 65"/>
                  <a:gd name="T94" fmla="*/ 66 w 66"/>
                  <a:gd name="T95" fmla="*/ 30 h 65"/>
                  <a:gd name="T96" fmla="*/ 66 w 66"/>
                  <a:gd name="T97" fmla="*/ 23 h 65"/>
                  <a:gd name="T98" fmla="*/ 63 w 66"/>
                  <a:gd name="T99" fmla="*/ 18 h 65"/>
                  <a:gd name="T100" fmla="*/ 59 w 66"/>
                  <a:gd name="T101" fmla="*/ 13 h 65"/>
                  <a:gd name="T102" fmla="*/ 56 w 66"/>
                  <a:gd name="T103" fmla="*/ 8 h 65"/>
                  <a:gd name="T104" fmla="*/ 51 w 66"/>
                  <a:gd name="T105" fmla="*/ 5 h 65"/>
                  <a:gd name="T106" fmla="*/ 46 w 66"/>
                  <a:gd name="T107" fmla="*/ 1 h 65"/>
                  <a:gd name="T108" fmla="*/ 41 w 66"/>
                  <a:gd name="T109" fmla="*/ 0 h 65"/>
                  <a:gd name="T110" fmla="*/ 34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4" y="0"/>
                    </a:moveTo>
                    <a:lnTo>
                      <a:pt x="34" y="0"/>
                    </a:lnTo>
                    <a:lnTo>
                      <a:pt x="31" y="0"/>
                    </a:lnTo>
                    <a:lnTo>
                      <a:pt x="31" y="0"/>
                    </a:lnTo>
                    <a:lnTo>
                      <a:pt x="31" y="0"/>
                    </a:lnTo>
                    <a:lnTo>
                      <a:pt x="31" y="0"/>
                    </a:lnTo>
                    <a:lnTo>
                      <a:pt x="31" y="3"/>
                    </a:lnTo>
                    <a:lnTo>
                      <a:pt x="31" y="3"/>
                    </a:lnTo>
                    <a:lnTo>
                      <a:pt x="31" y="8"/>
                    </a:lnTo>
                    <a:lnTo>
                      <a:pt x="31" y="12"/>
                    </a:lnTo>
                    <a:lnTo>
                      <a:pt x="26" y="20"/>
                    </a:lnTo>
                    <a:lnTo>
                      <a:pt x="17" y="27"/>
                    </a:lnTo>
                    <a:lnTo>
                      <a:pt x="14" y="28"/>
                    </a:lnTo>
                    <a:lnTo>
                      <a:pt x="9" y="30"/>
                    </a:lnTo>
                    <a:lnTo>
                      <a:pt x="9" y="30"/>
                    </a:lnTo>
                    <a:lnTo>
                      <a:pt x="7" y="30"/>
                    </a:lnTo>
                    <a:lnTo>
                      <a:pt x="7" y="30"/>
                    </a:lnTo>
                    <a:lnTo>
                      <a:pt x="2" y="28"/>
                    </a:lnTo>
                    <a:lnTo>
                      <a:pt x="2" y="28"/>
                    </a:lnTo>
                    <a:lnTo>
                      <a:pt x="0" y="35"/>
                    </a:lnTo>
                    <a:lnTo>
                      <a:pt x="0" y="35"/>
                    </a:lnTo>
                    <a:lnTo>
                      <a:pt x="2" y="42"/>
                    </a:lnTo>
                    <a:lnTo>
                      <a:pt x="4" y="47"/>
                    </a:lnTo>
                    <a:lnTo>
                      <a:pt x="7" y="52"/>
                    </a:lnTo>
                    <a:lnTo>
                      <a:pt x="12" y="57"/>
                    </a:lnTo>
                    <a:lnTo>
                      <a:pt x="16" y="60"/>
                    </a:lnTo>
                    <a:lnTo>
                      <a:pt x="22" y="64"/>
                    </a:lnTo>
                    <a:lnTo>
                      <a:pt x="27" y="65"/>
                    </a:lnTo>
                    <a:lnTo>
                      <a:pt x="34" y="65"/>
                    </a:lnTo>
                    <a:lnTo>
                      <a:pt x="34" y="65"/>
                    </a:lnTo>
                    <a:lnTo>
                      <a:pt x="36" y="65"/>
                    </a:lnTo>
                    <a:lnTo>
                      <a:pt x="36" y="65"/>
                    </a:lnTo>
                    <a:lnTo>
                      <a:pt x="44" y="64"/>
                    </a:lnTo>
                    <a:lnTo>
                      <a:pt x="44" y="64"/>
                    </a:lnTo>
                    <a:lnTo>
                      <a:pt x="42" y="60"/>
                    </a:lnTo>
                    <a:lnTo>
                      <a:pt x="42" y="60"/>
                    </a:lnTo>
                    <a:lnTo>
                      <a:pt x="44" y="53"/>
                    </a:lnTo>
                    <a:lnTo>
                      <a:pt x="47" y="47"/>
                    </a:lnTo>
                    <a:lnTo>
                      <a:pt x="52" y="43"/>
                    </a:lnTo>
                    <a:lnTo>
                      <a:pt x="59" y="42"/>
                    </a:lnTo>
                    <a:lnTo>
                      <a:pt x="59" y="42"/>
                    </a:lnTo>
                    <a:lnTo>
                      <a:pt x="61" y="42"/>
                    </a:lnTo>
                    <a:lnTo>
                      <a:pt x="61" y="42"/>
                    </a:lnTo>
                    <a:lnTo>
                      <a:pt x="64" y="42"/>
                    </a:lnTo>
                    <a:lnTo>
                      <a:pt x="64" y="42"/>
                    </a:lnTo>
                    <a:lnTo>
                      <a:pt x="66" y="37"/>
                    </a:lnTo>
                    <a:lnTo>
                      <a:pt x="66" y="30"/>
                    </a:lnTo>
                    <a:lnTo>
                      <a:pt x="66" y="30"/>
                    </a:lnTo>
                    <a:lnTo>
                      <a:pt x="66" y="23"/>
                    </a:lnTo>
                    <a:lnTo>
                      <a:pt x="63" y="18"/>
                    </a:lnTo>
                    <a:lnTo>
                      <a:pt x="59" y="13"/>
                    </a:lnTo>
                    <a:lnTo>
                      <a:pt x="56" y="8"/>
                    </a:lnTo>
                    <a:lnTo>
                      <a:pt x="51" y="5"/>
                    </a:lnTo>
                    <a:lnTo>
                      <a:pt x="46" y="1"/>
                    </a:lnTo>
                    <a:lnTo>
                      <a:pt x="41" y="0"/>
                    </a:lnTo>
                    <a:lnTo>
                      <a:pt x="3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7" name="Freeform 81"/>
              <p:cNvSpPr/>
              <p:nvPr>
                <p:custDataLst>
                  <p:tags r:id="rId89"/>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8" name="Freeform 82"/>
              <p:cNvSpPr/>
              <p:nvPr>
                <p:custDataLst>
                  <p:tags r:id="rId90"/>
                </p:custDataLst>
              </p:nvPr>
            </p:nvSpPr>
            <p:spPr bwMode="auto">
              <a:xfrm>
                <a:off x="3797300" y="1820863"/>
                <a:ext cx="39688" cy="39688"/>
              </a:xfrm>
              <a:custGeom>
                <a:avLst/>
                <a:gdLst>
                  <a:gd name="T0" fmla="*/ 25 w 49"/>
                  <a:gd name="T1" fmla="*/ 0 h 50"/>
                  <a:gd name="T2" fmla="*/ 25 w 49"/>
                  <a:gd name="T3" fmla="*/ 0 h 50"/>
                  <a:gd name="T4" fmla="*/ 22 w 49"/>
                  <a:gd name="T5" fmla="*/ 0 h 50"/>
                  <a:gd name="T6" fmla="*/ 22 w 49"/>
                  <a:gd name="T7" fmla="*/ 0 h 50"/>
                  <a:gd name="T8" fmla="*/ 17 w 49"/>
                  <a:gd name="T9" fmla="*/ 0 h 50"/>
                  <a:gd name="T10" fmla="*/ 13 w 49"/>
                  <a:gd name="T11" fmla="*/ 3 h 50"/>
                  <a:gd name="T12" fmla="*/ 5 w 49"/>
                  <a:gd name="T13" fmla="*/ 8 h 50"/>
                  <a:gd name="T14" fmla="*/ 0 w 49"/>
                  <a:gd name="T15" fmla="*/ 16 h 50"/>
                  <a:gd name="T16" fmla="*/ 0 w 49"/>
                  <a:gd name="T17" fmla="*/ 21 h 50"/>
                  <a:gd name="T18" fmla="*/ 0 w 49"/>
                  <a:gd name="T19" fmla="*/ 26 h 50"/>
                  <a:gd name="T20" fmla="*/ 0 w 49"/>
                  <a:gd name="T21" fmla="*/ 26 h 50"/>
                  <a:gd name="T22" fmla="*/ 2 w 49"/>
                  <a:gd name="T23" fmla="*/ 35 h 50"/>
                  <a:gd name="T24" fmla="*/ 5 w 49"/>
                  <a:gd name="T25" fmla="*/ 42 h 50"/>
                  <a:gd name="T26" fmla="*/ 12 w 49"/>
                  <a:gd name="T27" fmla="*/ 47 h 50"/>
                  <a:gd name="T28" fmla="*/ 20 w 49"/>
                  <a:gd name="T29" fmla="*/ 48 h 50"/>
                  <a:gd name="T30" fmla="*/ 20 w 49"/>
                  <a:gd name="T31" fmla="*/ 48 h 50"/>
                  <a:gd name="T32" fmla="*/ 25 w 49"/>
                  <a:gd name="T33" fmla="*/ 50 h 50"/>
                  <a:gd name="T34" fmla="*/ 25 w 49"/>
                  <a:gd name="T35" fmla="*/ 50 h 50"/>
                  <a:gd name="T36" fmla="*/ 27 w 49"/>
                  <a:gd name="T37" fmla="*/ 50 h 50"/>
                  <a:gd name="T38" fmla="*/ 27 w 49"/>
                  <a:gd name="T39" fmla="*/ 50 h 50"/>
                  <a:gd name="T40" fmla="*/ 32 w 49"/>
                  <a:gd name="T41" fmla="*/ 48 h 50"/>
                  <a:gd name="T42" fmla="*/ 35 w 49"/>
                  <a:gd name="T43" fmla="*/ 47 h 50"/>
                  <a:gd name="T44" fmla="*/ 44 w 49"/>
                  <a:gd name="T45" fmla="*/ 40 h 50"/>
                  <a:gd name="T46" fmla="*/ 49 w 49"/>
                  <a:gd name="T47" fmla="*/ 32 h 50"/>
                  <a:gd name="T48" fmla="*/ 49 w 49"/>
                  <a:gd name="T49" fmla="*/ 28 h 50"/>
                  <a:gd name="T50" fmla="*/ 49 w 49"/>
                  <a:gd name="T51" fmla="*/ 23 h 50"/>
                  <a:gd name="T52" fmla="*/ 49 w 49"/>
                  <a:gd name="T53" fmla="*/ 23 h 50"/>
                  <a:gd name="T54" fmla="*/ 49 w 49"/>
                  <a:gd name="T55" fmla="*/ 20 h 50"/>
                  <a:gd name="T56" fmla="*/ 49 w 49"/>
                  <a:gd name="T57" fmla="*/ 20 h 50"/>
                  <a:gd name="T58" fmla="*/ 45 w 49"/>
                  <a:gd name="T59" fmla="*/ 11 h 50"/>
                  <a:gd name="T60" fmla="*/ 40 w 49"/>
                  <a:gd name="T61" fmla="*/ 5 h 50"/>
                  <a:gd name="T62" fmla="*/ 34 w 49"/>
                  <a:gd name="T63" fmla="*/ 1 h 50"/>
                  <a:gd name="T64" fmla="*/ 25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5" y="0"/>
                    </a:moveTo>
                    <a:lnTo>
                      <a:pt x="25" y="0"/>
                    </a:lnTo>
                    <a:lnTo>
                      <a:pt x="22" y="0"/>
                    </a:lnTo>
                    <a:lnTo>
                      <a:pt x="22" y="0"/>
                    </a:lnTo>
                    <a:lnTo>
                      <a:pt x="17" y="0"/>
                    </a:lnTo>
                    <a:lnTo>
                      <a:pt x="13" y="3"/>
                    </a:lnTo>
                    <a:lnTo>
                      <a:pt x="5" y="8"/>
                    </a:lnTo>
                    <a:lnTo>
                      <a:pt x="0" y="16"/>
                    </a:lnTo>
                    <a:lnTo>
                      <a:pt x="0" y="21"/>
                    </a:lnTo>
                    <a:lnTo>
                      <a:pt x="0" y="26"/>
                    </a:lnTo>
                    <a:lnTo>
                      <a:pt x="0" y="26"/>
                    </a:lnTo>
                    <a:lnTo>
                      <a:pt x="2" y="35"/>
                    </a:lnTo>
                    <a:lnTo>
                      <a:pt x="5" y="42"/>
                    </a:lnTo>
                    <a:lnTo>
                      <a:pt x="12" y="47"/>
                    </a:lnTo>
                    <a:lnTo>
                      <a:pt x="20" y="48"/>
                    </a:lnTo>
                    <a:lnTo>
                      <a:pt x="20" y="48"/>
                    </a:lnTo>
                    <a:lnTo>
                      <a:pt x="25" y="50"/>
                    </a:lnTo>
                    <a:lnTo>
                      <a:pt x="25" y="50"/>
                    </a:lnTo>
                    <a:lnTo>
                      <a:pt x="27" y="50"/>
                    </a:lnTo>
                    <a:lnTo>
                      <a:pt x="27" y="50"/>
                    </a:lnTo>
                    <a:lnTo>
                      <a:pt x="32" y="48"/>
                    </a:lnTo>
                    <a:lnTo>
                      <a:pt x="35" y="47"/>
                    </a:lnTo>
                    <a:lnTo>
                      <a:pt x="44" y="40"/>
                    </a:lnTo>
                    <a:lnTo>
                      <a:pt x="49" y="32"/>
                    </a:lnTo>
                    <a:lnTo>
                      <a:pt x="49" y="28"/>
                    </a:lnTo>
                    <a:lnTo>
                      <a:pt x="49" y="23"/>
                    </a:lnTo>
                    <a:lnTo>
                      <a:pt x="49" y="23"/>
                    </a:lnTo>
                    <a:lnTo>
                      <a:pt x="49" y="20"/>
                    </a:lnTo>
                    <a:lnTo>
                      <a:pt x="49" y="20"/>
                    </a:lnTo>
                    <a:lnTo>
                      <a:pt x="45" y="11"/>
                    </a:lnTo>
                    <a:lnTo>
                      <a:pt x="40" y="5"/>
                    </a:lnTo>
                    <a:lnTo>
                      <a:pt x="34" y="1"/>
                    </a:lnTo>
                    <a:lnTo>
                      <a:pt x="2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79" name="Freeform 83"/>
              <p:cNvSpPr/>
              <p:nvPr>
                <p:custDataLst>
                  <p:tags r:id="rId91"/>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0" name="Freeform 84"/>
              <p:cNvSpPr/>
              <p:nvPr>
                <p:custDataLst>
                  <p:tags r:id="rId92"/>
                </p:custDataLst>
              </p:nvPr>
            </p:nvSpPr>
            <p:spPr bwMode="auto">
              <a:xfrm>
                <a:off x="3846513" y="1870075"/>
                <a:ext cx="26988" cy="28575"/>
              </a:xfrm>
              <a:custGeom>
                <a:avLst/>
                <a:gdLst>
                  <a:gd name="T0" fmla="*/ 19 w 36"/>
                  <a:gd name="T1" fmla="*/ 0 h 35"/>
                  <a:gd name="T2" fmla="*/ 19 w 36"/>
                  <a:gd name="T3" fmla="*/ 0 h 35"/>
                  <a:gd name="T4" fmla="*/ 17 w 36"/>
                  <a:gd name="T5" fmla="*/ 0 h 35"/>
                  <a:gd name="T6" fmla="*/ 17 w 36"/>
                  <a:gd name="T7" fmla="*/ 0 h 35"/>
                  <a:gd name="T8" fmla="*/ 10 w 36"/>
                  <a:gd name="T9" fmla="*/ 1 h 35"/>
                  <a:gd name="T10" fmla="*/ 5 w 36"/>
                  <a:gd name="T11" fmla="*/ 5 h 35"/>
                  <a:gd name="T12" fmla="*/ 2 w 36"/>
                  <a:gd name="T13" fmla="*/ 11 h 35"/>
                  <a:gd name="T14" fmla="*/ 0 w 36"/>
                  <a:gd name="T15" fmla="*/ 18 h 35"/>
                  <a:gd name="T16" fmla="*/ 0 w 36"/>
                  <a:gd name="T17" fmla="*/ 18 h 35"/>
                  <a:gd name="T18" fmla="*/ 2 w 36"/>
                  <a:gd name="T19" fmla="*/ 22 h 35"/>
                  <a:gd name="T20" fmla="*/ 2 w 36"/>
                  <a:gd name="T21" fmla="*/ 22 h 35"/>
                  <a:gd name="T22" fmla="*/ 4 w 36"/>
                  <a:gd name="T23" fmla="*/ 27 h 35"/>
                  <a:gd name="T24" fmla="*/ 9 w 36"/>
                  <a:gd name="T25" fmla="*/ 32 h 35"/>
                  <a:gd name="T26" fmla="*/ 14 w 36"/>
                  <a:gd name="T27" fmla="*/ 33 h 35"/>
                  <a:gd name="T28" fmla="*/ 19 w 36"/>
                  <a:gd name="T29" fmla="*/ 35 h 35"/>
                  <a:gd name="T30" fmla="*/ 19 w 36"/>
                  <a:gd name="T31" fmla="*/ 35 h 35"/>
                  <a:gd name="T32" fmla="*/ 21 w 36"/>
                  <a:gd name="T33" fmla="*/ 35 h 35"/>
                  <a:gd name="T34" fmla="*/ 21 w 36"/>
                  <a:gd name="T35" fmla="*/ 35 h 35"/>
                  <a:gd name="T36" fmla="*/ 27 w 36"/>
                  <a:gd name="T37" fmla="*/ 33 h 35"/>
                  <a:gd name="T38" fmla="*/ 32 w 36"/>
                  <a:gd name="T39" fmla="*/ 28 h 35"/>
                  <a:gd name="T40" fmla="*/ 36 w 36"/>
                  <a:gd name="T41" fmla="*/ 23 h 35"/>
                  <a:gd name="T42" fmla="*/ 36 w 36"/>
                  <a:gd name="T43" fmla="*/ 15 h 35"/>
                  <a:gd name="T44" fmla="*/ 36 w 36"/>
                  <a:gd name="T45" fmla="*/ 15 h 35"/>
                  <a:gd name="T46" fmla="*/ 36 w 36"/>
                  <a:gd name="T47" fmla="*/ 10 h 35"/>
                  <a:gd name="T48" fmla="*/ 32 w 36"/>
                  <a:gd name="T49" fmla="*/ 5 h 35"/>
                  <a:gd name="T50" fmla="*/ 27 w 36"/>
                  <a:gd name="T51" fmla="*/ 1 h 35"/>
                  <a:gd name="T52" fmla="*/ 22 w 36"/>
                  <a:gd name="T53" fmla="*/ 0 h 35"/>
                  <a:gd name="T54" fmla="*/ 22 w 36"/>
                  <a:gd name="T55" fmla="*/ 0 h 35"/>
                  <a:gd name="T56" fmla="*/ 19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9" y="0"/>
                    </a:moveTo>
                    <a:lnTo>
                      <a:pt x="19" y="0"/>
                    </a:lnTo>
                    <a:lnTo>
                      <a:pt x="17" y="0"/>
                    </a:lnTo>
                    <a:lnTo>
                      <a:pt x="17" y="0"/>
                    </a:lnTo>
                    <a:lnTo>
                      <a:pt x="10" y="1"/>
                    </a:lnTo>
                    <a:lnTo>
                      <a:pt x="5" y="5"/>
                    </a:lnTo>
                    <a:lnTo>
                      <a:pt x="2" y="11"/>
                    </a:lnTo>
                    <a:lnTo>
                      <a:pt x="0" y="18"/>
                    </a:lnTo>
                    <a:lnTo>
                      <a:pt x="0" y="18"/>
                    </a:lnTo>
                    <a:lnTo>
                      <a:pt x="2" y="22"/>
                    </a:lnTo>
                    <a:lnTo>
                      <a:pt x="2" y="22"/>
                    </a:lnTo>
                    <a:lnTo>
                      <a:pt x="4" y="27"/>
                    </a:lnTo>
                    <a:lnTo>
                      <a:pt x="9" y="32"/>
                    </a:lnTo>
                    <a:lnTo>
                      <a:pt x="14" y="33"/>
                    </a:lnTo>
                    <a:lnTo>
                      <a:pt x="19" y="35"/>
                    </a:lnTo>
                    <a:lnTo>
                      <a:pt x="19" y="35"/>
                    </a:lnTo>
                    <a:lnTo>
                      <a:pt x="21" y="35"/>
                    </a:lnTo>
                    <a:lnTo>
                      <a:pt x="21" y="35"/>
                    </a:lnTo>
                    <a:lnTo>
                      <a:pt x="27" y="33"/>
                    </a:lnTo>
                    <a:lnTo>
                      <a:pt x="32" y="28"/>
                    </a:lnTo>
                    <a:lnTo>
                      <a:pt x="36" y="23"/>
                    </a:lnTo>
                    <a:lnTo>
                      <a:pt x="36" y="15"/>
                    </a:lnTo>
                    <a:lnTo>
                      <a:pt x="36" y="15"/>
                    </a:lnTo>
                    <a:lnTo>
                      <a:pt x="36" y="10"/>
                    </a:lnTo>
                    <a:lnTo>
                      <a:pt x="32" y="5"/>
                    </a:lnTo>
                    <a:lnTo>
                      <a:pt x="27" y="1"/>
                    </a:lnTo>
                    <a:lnTo>
                      <a:pt x="22" y="0"/>
                    </a:lnTo>
                    <a:lnTo>
                      <a:pt x="22" y="0"/>
                    </a:lnTo>
                    <a:lnTo>
                      <a:pt x="1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1" name="Freeform 85"/>
              <p:cNvSpPr/>
              <p:nvPr>
                <p:custDataLst>
                  <p:tags r:id="rId93"/>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2" name="Freeform 86"/>
              <p:cNvSpPr/>
              <p:nvPr>
                <p:custDataLst>
                  <p:tags r:id="rId94"/>
                </p:custDataLst>
              </p:nvPr>
            </p:nvSpPr>
            <p:spPr bwMode="auto">
              <a:xfrm>
                <a:off x="3792538" y="1922463"/>
                <a:ext cx="153988" cy="39688"/>
              </a:xfrm>
              <a:custGeom>
                <a:avLst/>
                <a:gdLst>
                  <a:gd name="T0" fmla="*/ 193 w 195"/>
                  <a:gd name="T1" fmla="*/ 0 h 50"/>
                  <a:gd name="T2" fmla="*/ 193 w 195"/>
                  <a:gd name="T3" fmla="*/ 0 h 50"/>
                  <a:gd name="T4" fmla="*/ 182 w 195"/>
                  <a:gd name="T5" fmla="*/ 7 h 50"/>
                  <a:gd name="T6" fmla="*/ 168 w 195"/>
                  <a:gd name="T7" fmla="*/ 14 h 50"/>
                  <a:gd name="T8" fmla="*/ 141 w 195"/>
                  <a:gd name="T9" fmla="*/ 24 h 50"/>
                  <a:gd name="T10" fmla="*/ 113 w 195"/>
                  <a:gd name="T11" fmla="*/ 32 h 50"/>
                  <a:gd name="T12" fmla="*/ 84 w 195"/>
                  <a:gd name="T13" fmla="*/ 37 h 50"/>
                  <a:gd name="T14" fmla="*/ 59 w 195"/>
                  <a:gd name="T15" fmla="*/ 40 h 50"/>
                  <a:gd name="T16" fmla="*/ 36 w 195"/>
                  <a:gd name="T17" fmla="*/ 42 h 50"/>
                  <a:gd name="T18" fmla="*/ 5 w 195"/>
                  <a:gd name="T19" fmla="*/ 42 h 50"/>
                  <a:gd name="T20" fmla="*/ 5 w 195"/>
                  <a:gd name="T21" fmla="*/ 42 h 50"/>
                  <a:gd name="T22" fmla="*/ 0 w 195"/>
                  <a:gd name="T23" fmla="*/ 42 h 50"/>
                  <a:gd name="T24" fmla="*/ 0 w 195"/>
                  <a:gd name="T25" fmla="*/ 42 h 50"/>
                  <a:gd name="T26" fmla="*/ 17 w 195"/>
                  <a:gd name="T27" fmla="*/ 47 h 50"/>
                  <a:gd name="T28" fmla="*/ 34 w 195"/>
                  <a:gd name="T29" fmla="*/ 49 h 50"/>
                  <a:gd name="T30" fmla="*/ 66 w 195"/>
                  <a:gd name="T31" fmla="*/ 50 h 50"/>
                  <a:gd name="T32" fmla="*/ 66 w 195"/>
                  <a:gd name="T33" fmla="*/ 50 h 50"/>
                  <a:gd name="T34" fmla="*/ 91 w 195"/>
                  <a:gd name="T35" fmla="*/ 49 h 50"/>
                  <a:gd name="T36" fmla="*/ 114 w 195"/>
                  <a:gd name="T37" fmla="*/ 45 h 50"/>
                  <a:gd name="T38" fmla="*/ 133 w 195"/>
                  <a:gd name="T39" fmla="*/ 40 h 50"/>
                  <a:gd name="T40" fmla="*/ 151 w 195"/>
                  <a:gd name="T41" fmla="*/ 32 h 50"/>
                  <a:gd name="T42" fmla="*/ 165 w 195"/>
                  <a:gd name="T43" fmla="*/ 25 h 50"/>
                  <a:gd name="T44" fmla="*/ 178 w 195"/>
                  <a:gd name="T45" fmla="*/ 17 h 50"/>
                  <a:gd name="T46" fmla="*/ 187 w 195"/>
                  <a:gd name="T47" fmla="*/ 9 h 50"/>
                  <a:gd name="T48" fmla="*/ 195 w 195"/>
                  <a:gd name="T49" fmla="*/ 2 h 50"/>
                  <a:gd name="T50" fmla="*/ 195 w 195"/>
                  <a:gd name="T51" fmla="*/ 2 h 50"/>
                  <a:gd name="T52" fmla="*/ 195 w 195"/>
                  <a:gd name="T53" fmla="*/ 0 h 50"/>
                  <a:gd name="T54" fmla="*/ 193 w 195"/>
                  <a:gd name="T5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5" h="50">
                    <a:moveTo>
                      <a:pt x="193" y="0"/>
                    </a:moveTo>
                    <a:lnTo>
                      <a:pt x="193" y="0"/>
                    </a:lnTo>
                    <a:lnTo>
                      <a:pt x="182" y="7"/>
                    </a:lnTo>
                    <a:lnTo>
                      <a:pt x="168" y="14"/>
                    </a:lnTo>
                    <a:lnTo>
                      <a:pt x="141" y="24"/>
                    </a:lnTo>
                    <a:lnTo>
                      <a:pt x="113" y="32"/>
                    </a:lnTo>
                    <a:lnTo>
                      <a:pt x="84" y="37"/>
                    </a:lnTo>
                    <a:lnTo>
                      <a:pt x="59" y="40"/>
                    </a:lnTo>
                    <a:lnTo>
                      <a:pt x="36" y="42"/>
                    </a:lnTo>
                    <a:lnTo>
                      <a:pt x="5" y="42"/>
                    </a:lnTo>
                    <a:lnTo>
                      <a:pt x="5" y="42"/>
                    </a:lnTo>
                    <a:lnTo>
                      <a:pt x="0" y="42"/>
                    </a:lnTo>
                    <a:lnTo>
                      <a:pt x="0" y="42"/>
                    </a:lnTo>
                    <a:lnTo>
                      <a:pt x="17" y="47"/>
                    </a:lnTo>
                    <a:lnTo>
                      <a:pt x="34" y="49"/>
                    </a:lnTo>
                    <a:lnTo>
                      <a:pt x="66" y="50"/>
                    </a:lnTo>
                    <a:lnTo>
                      <a:pt x="66" y="50"/>
                    </a:lnTo>
                    <a:lnTo>
                      <a:pt x="91" y="49"/>
                    </a:lnTo>
                    <a:lnTo>
                      <a:pt x="114" y="45"/>
                    </a:lnTo>
                    <a:lnTo>
                      <a:pt x="133" y="40"/>
                    </a:lnTo>
                    <a:lnTo>
                      <a:pt x="151" y="32"/>
                    </a:lnTo>
                    <a:lnTo>
                      <a:pt x="165" y="25"/>
                    </a:lnTo>
                    <a:lnTo>
                      <a:pt x="178" y="17"/>
                    </a:lnTo>
                    <a:lnTo>
                      <a:pt x="187" y="9"/>
                    </a:lnTo>
                    <a:lnTo>
                      <a:pt x="195" y="2"/>
                    </a:lnTo>
                    <a:lnTo>
                      <a:pt x="195" y="2"/>
                    </a:lnTo>
                    <a:lnTo>
                      <a:pt x="195" y="0"/>
                    </a:lnTo>
                    <a:lnTo>
                      <a:pt x="193"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3" name="Freeform 87"/>
              <p:cNvSpPr>
                <a:spLocks noEditPoints="1"/>
              </p:cNvSpPr>
              <p:nvPr>
                <p:custDataLst>
                  <p:tags r:id="rId95"/>
                </p:custDataLst>
              </p:nvPr>
            </p:nvSpPr>
            <p:spPr bwMode="auto">
              <a:xfrm>
                <a:off x="3633788" y="1797050"/>
                <a:ext cx="322263" cy="250825"/>
              </a:xfrm>
              <a:custGeom>
                <a:avLst/>
                <a:gdLst>
                  <a:gd name="T0" fmla="*/ 110 w 406"/>
                  <a:gd name="T1" fmla="*/ 0 h 316"/>
                  <a:gd name="T2" fmla="*/ 78 w 406"/>
                  <a:gd name="T3" fmla="*/ 5 h 316"/>
                  <a:gd name="T4" fmla="*/ 48 w 406"/>
                  <a:gd name="T5" fmla="*/ 21 h 316"/>
                  <a:gd name="T6" fmla="*/ 25 w 406"/>
                  <a:gd name="T7" fmla="*/ 42 h 316"/>
                  <a:gd name="T8" fmla="*/ 8 w 406"/>
                  <a:gd name="T9" fmla="*/ 73 h 316"/>
                  <a:gd name="T10" fmla="*/ 1 w 406"/>
                  <a:gd name="T11" fmla="*/ 106 h 316"/>
                  <a:gd name="T12" fmla="*/ 0 w 406"/>
                  <a:gd name="T13" fmla="*/ 177 h 316"/>
                  <a:gd name="T14" fmla="*/ 6 w 406"/>
                  <a:gd name="T15" fmla="*/ 219 h 316"/>
                  <a:gd name="T16" fmla="*/ 21 w 406"/>
                  <a:gd name="T17" fmla="*/ 254 h 316"/>
                  <a:gd name="T18" fmla="*/ 47 w 406"/>
                  <a:gd name="T19" fmla="*/ 284 h 316"/>
                  <a:gd name="T20" fmla="*/ 77 w 406"/>
                  <a:gd name="T21" fmla="*/ 304 h 316"/>
                  <a:gd name="T22" fmla="*/ 114 w 406"/>
                  <a:gd name="T23" fmla="*/ 314 h 316"/>
                  <a:gd name="T24" fmla="*/ 246 w 406"/>
                  <a:gd name="T25" fmla="*/ 316 h 316"/>
                  <a:gd name="T26" fmla="*/ 293 w 406"/>
                  <a:gd name="T27" fmla="*/ 307 h 316"/>
                  <a:gd name="T28" fmla="*/ 335 w 406"/>
                  <a:gd name="T29" fmla="*/ 286 h 316"/>
                  <a:gd name="T30" fmla="*/ 369 w 406"/>
                  <a:gd name="T31" fmla="*/ 252 h 316"/>
                  <a:gd name="T32" fmla="*/ 392 w 406"/>
                  <a:gd name="T33" fmla="*/ 210 h 316"/>
                  <a:gd name="T34" fmla="*/ 404 w 406"/>
                  <a:gd name="T35" fmla="*/ 161 h 316"/>
                  <a:gd name="T36" fmla="*/ 406 w 406"/>
                  <a:gd name="T37" fmla="*/ 141 h 316"/>
                  <a:gd name="T38" fmla="*/ 399 w 406"/>
                  <a:gd name="T39" fmla="*/ 99 h 316"/>
                  <a:gd name="T40" fmla="*/ 384 w 406"/>
                  <a:gd name="T41" fmla="*/ 63 h 316"/>
                  <a:gd name="T42" fmla="*/ 359 w 406"/>
                  <a:gd name="T43" fmla="*/ 32 h 316"/>
                  <a:gd name="T44" fmla="*/ 325 w 406"/>
                  <a:gd name="T45" fmla="*/ 11 h 316"/>
                  <a:gd name="T46" fmla="*/ 288 w 406"/>
                  <a:gd name="T47" fmla="*/ 0 h 316"/>
                  <a:gd name="T48" fmla="*/ 382 w 406"/>
                  <a:gd name="T49" fmla="*/ 143 h 316"/>
                  <a:gd name="T50" fmla="*/ 381 w 406"/>
                  <a:gd name="T51" fmla="*/ 173 h 316"/>
                  <a:gd name="T52" fmla="*/ 365 w 406"/>
                  <a:gd name="T53" fmla="*/ 213 h 316"/>
                  <a:gd name="T54" fmla="*/ 342 w 406"/>
                  <a:gd name="T55" fmla="*/ 247 h 316"/>
                  <a:gd name="T56" fmla="*/ 312 w 406"/>
                  <a:gd name="T57" fmla="*/ 272 h 316"/>
                  <a:gd name="T58" fmla="*/ 273 w 406"/>
                  <a:gd name="T59" fmla="*/ 287 h 316"/>
                  <a:gd name="T60" fmla="*/ 127 w 406"/>
                  <a:gd name="T61" fmla="*/ 291 h 316"/>
                  <a:gd name="T62" fmla="*/ 105 w 406"/>
                  <a:gd name="T63" fmla="*/ 287 h 316"/>
                  <a:gd name="T64" fmla="*/ 77 w 406"/>
                  <a:gd name="T65" fmla="*/ 277 h 316"/>
                  <a:gd name="T66" fmla="*/ 40 w 406"/>
                  <a:gd name="T67" fmla="*/ 240 h 316"/>
                  <a:gd name="T68" fmla="*/ 25 w 406"/>
                  <a:gd name="T69" fmla="*/ 200 h 316"/>
                  <a:gd name="T70" fmla="*/ 23 w 406"/>
                  <a:gd name="T71" fmla="*/ 120 h 316"/>
                  <a:gd name="T72" fmla="*/ 30 w 406"/>
                  <a:gd name="T73" fmla="*/ 83 h 316"/>
                  <a:gd name="T74" fmla="*/ 62 w 406"/>
                  <a:gd name="T75" fmla="*/ 41 h 316"/>
                  <a:gd name="T76" fmla="*/ 110 w 406"/>
                  <a:gd name="T77" fmla="*/ 24 h 316"/>
                  <a:gd name="T78" fmla="*/ 287 w 406"/>
                  <a:gd name="T79" fmla="*/ 26 h 316"/>
                  <a:gd name="T80" fmla="*/ 317 w 406"/>
                  <a:gd name="T81" fmla="*/ 34 h 316"/>
                  <a:gd name="T82" fmla="*/ 344 w 406"/>
                  <a:gd name="T83" fmla="*/ 51 h 316"/>
                  <a:gd name="T84" fmla="*/ 364 w 406"/>
                  <a:gd name="T85" fmla="*/ 76 h 316"/>
                  <a:gd name="T86" fmla="*/ 377 w 406"/>
                  <a:gd name="T87" fmla="*/ 106 h 316"/>
                  <a:gd name="T88" fmla="*/ 382 w 406"/>
                  <a:gd name="T89" fmla="*/ 1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275" y="0"/>
                    </a:moveTo>
                    <a:lnTo>
                      <a:pt x="110" y="0"/>
                    </a:lnTo>
                    <a:lnTo>
                      <a:pt x="110" y="0"/>
                    </a:lnTo>
                    <a:lnTo>
                      <a:pt x="99" y="0"/>
                    </a:lnTo>
                    <a:lnTo>
                      <a:pt x="89" y="2"/>
                    </a:lnTo>
                    <a:lnTo>
                      <a:pt x="78" y="5"/>
                    </a:lnTo>
                    <a:lnTo>
                      <a:pt x="68" y="9"/>
                    </a:lnTo>
                    <a:lnTo>
                      <a:pt x="58" y="14"/>
                    </a:lnTo>
                    <a:lnTo>
                      <a:pt x="48" y="21"/>
                    </a:lnTo>
                    <a:lnTo>
                      <a:pt x="40" y="27"/>
                    </a:lnTo>
                    <a:lnTo>
                      <a:pt x="33" y="34"/>
                    </a:lnTo>
                    <a:lnTo>
                      <a:pt x="25" y="42"/>
                    </a:lnTo>
                    <a:lnTo>
                      <a:pt x="20" y="52"/>
                    </a:lnTo>
                    <a:lnTo>
                      <a:pt x="13" y="63"/>
                    </a:lnTo>
                    <a:lnTo>
                      <a:pt x="8" y="73"/>
                    </a:lnTo>
                    <a:lnTo>
                      <a:pt x="5" y="84"/>
                    </a:lnTo>
                    <a:lnTo>
                      <a:pt x="3" y="94"/>
                    </a:lnTo>
                    <a:lnTo>
                      <a:pt x="1" y="106"/>
                    </a:lnTo>
                    <a:lnTo>
                      <a:pt x="0" y="120"/>
                    </a:lnTo>
                    <a:lnTo>
                      <a:pt x="0" y="177"/>
                    </a:lnTo>
                    <a:lnTo>
                      <a:pt x="0" y="177"/>
                    </a:lnTo>
                    <a:lnTo>
                      <a:pt x="1" y="192"/>
                    </a:lnTo>
                    <a:lnTo>
                      <a:pt x="3" y="205"/>
                    </a:lnTo>
                    <a:lnTo>
                      <a:pt x="6" y="219"/>
                    </a:lnTo>
                    <a:lnTo>
                      <a:pt x="10" y="230"/>
                    </a:lnTo>
                    <a:lnTo>
                      <a:pt x="15" y="242"/>
                    </a:lnTo>
                    <a:lnTo>
                      <a:pt x="21" y="254"/>
                    </a:lnTo>
                    <a:lnTo>
                      <a:pt x="28" y="266"/>
                    </a:lnTo>
                    <a:lnTo>
                      <a:pt x="37" y="274"/>
                    </a:lnTo>
                    <a:lnTo>
                      <a:pt x="47" y="284"/>
                    </a:lnTo>
                    <a:lnTo>
                      <a:pt x="57" y="291"/>
                    </a:lnTo>
                    <a:lnTo>
                      <a:pt x="67" y="299"/>
                    </a:lnTo>
                    <a:lnTo>
                      <a:pt x="77" y="304"/>
                    </a:lnTo>
                    <a:lnTo>
                      <a:pt x="89" y="309"/>
                    </a:lnTo>
                    <a:lnTo>
                      <a:pt x="102" y="312"/>
                    </a:lnTo>
                    <a:lnTo>
                      <a:pt x="114" y="314"/>
                    </a:lnTo>
                    <a:lnTo>
                      <a:pt x="127" y="316"/>
                    </a:lnTo>
                    <a:lnTo>
                      <a:pt x="246" y="316"/>
                    </a:lnTo>
                    <a:lnTo>
                      <a:pt x="246" y="316"/>
                    </a:lnTo>
                    <a:lnTo>
                      <a:pt x="261" y="314"/>
                    </a:lnTo>
                    <a:lnTo>
                      <a:pt x="278" y="312"/>
                    </a:lnTo>
                    <a:lnTo>
                      <a:pt x="293" y="307"/>
                    </a:lnTo>
                    <a:lnTo>
                      <a:pt x="308" y="302"/>
                    </a:lnTo>
                    <a:lnTo>
                      <a:pt x="322" y="294"/>
                    </a:lnTo>
                    <a:lnTo>
                      <a:pt x="335" y="286"/>
                    </a:lnTo>
                    <a:lnTo>
                      <a:pt x="347" y="276"/>
                    </a:lnTo>
                    <a:lnTo>
                      <a:pt x="359" y="266"/>
                    </a:lnTo>
                    <a:lnTo>
                      <a:pt x="369" y="252"/>
                    </a:lnTo>
                    <a:lnTo>
                      <a:pt x="379" y="239"/>
                    </a:lnTo>
                    <a:lnTo>
                      <a:pt x="386" y="225"/>
                    </a:lnTo>
                    <a:lnTo>
                      <a:pt x="392" y="210"/>
                    </a:lnTo>
                    <a:lnTo>
                      <a:pt x="399" y="195"/>
                    </a:lnTo>
                    <a:lnTo>
                      <a:pt x="402" y="178"/>
                    </a:lnTo>
                    <a:lnTo>
                      <a:pt x="404" y="161"/>
                    </a:lnTo>
                    <a:lnTo>
                      <a:pt x="406" y="143"/>
                    </a:lnTo>
                    <a:lnTo>
                      <a:pt x="406" y="141"/>
                    </a:lnTo>
                    <a:lnTo>
                      <a:pt x="406" y="141"/>
                    </a:lnTo>
                    <a:lnTo>
                      <a:pt x="404" y="126"/>
                    </a:lnTo>
                    <a:lnTo>
                      <a:pt x="402" y="113"/>
                    </a:lnTo>
                    <a:lnTo>
                      <a:pt x="399" y="99"/>
                    </a:lnTo>
                    <a:lnTo>
                      <a:pt x="396" y="86"/>
                    </a:lnTo>
                    <a:lnTo>
                      <a:pt x="391" y="74"/>
                    </a:lnTo>
                    <a:lnTo>
                      <a:pt x="384" y="63"/>
                    </a:lnTo>
                    <a:lnTo>
                      <a:pt x="375" y="51"/>
                    </a:lnTo>
                    <a:lnTo>
                      <a:pt x="367" y="41"/>
                    </a:lnTo>
                    <a:lnTo>
                      <a:pt x="359" y="32"/>
                    </a:lnTo>
                    <a:lnTo>
                      <a:pt x="349" y="24"/>
                    </a:lnTo>
                    <a:lnTo>
                      <a:pt x="337" y="17"/>
                    </a:lnTo>
                    <a:lnTo>
                      <a:pt x="325" y="11"/>
                    </a:lnTo>
                    <a:lnTo>
                      <a:pt x="313" y="5"/>
                    </a:lnTo>
                    <a:lnTo>
                      <a:pt x="302" y="2"/>
                    </a:lnTo>
                    <a:lnTo>
                      <a:pt x="288" y="0"/>
                    </a:lnTo>
                    <a:lnTo>
                      <a:pt x="275" y="0"/>
                    </a:lnTo>
                    <a:lnTo>
                      <a:pt x="275" y="0"/>
                    </a:lnTo>
                    <a:close/>
                    <a:moveTo>
                      <a:pt x="382" y="143"/>
                    </a:moveTo>
                    <a:lnTo>
                      <a:pt x="382" y="143"/>
                    </a:lnTo>
                    <a:lnTo>
                      <a:pt x="382" y="158"/>
                    </a:lnTo>
                    <a:lnTo>
                      <a:pt x="381" y="173"/>
                    </a:lnTo>
                    <a:lnTo>
                      <a:pt x="377" y="187"/>
                    </a:lnTo>
                    <a:lnTo>
                      <a:pt x="372" y="200"/>
                    </a:lnTo>
                    <a:lnTo>
                      <a:pt x="365" y="213"/>
                    </a:lnTo>
                    <a:lnTo>
                      <a:pt x="359" y="225"/>
                    </a:lnTo>
                    <a:lnTo>
                      <a:pt x="352" y="237"/>
                    </a:lnTo>
                    <a:lnTo>
                      <a:pt x="342" y="247"/>
                    </a:lnTo>
                    <a:lnTo>
                      <a:pt x="334" y="257"/>
                    </a:lnTo>
                    <a:lnTo>
                      <a:pt x="322" y="266"/>
                    </a:lnTo>
                    <a:lnTo>
                      <a:pt x="312" y="272"/>
                    </a:lnTo>
                    <a:lnTo>
                      <a:pt x="298" y="279"/>
                    </a:lnTo>
                    <a:lnTo>
                      <a:pt x="287" y="284"/>
                    </a:lnTo>
                    <a:lnTo>
                      <a:pt x="273" y="287"/>
                    </a:lnTo>
                    <a:lnTo>
                      <a:pt x="260" y="289"/>
                    </a:lnTo>
                    <a:lnTo>
                      <a:pt x="246" y="291"/>
                    </a:lnTo>
                    <a:lnTo>
                      <a:pt x="127" y="291"/>
                    </a:lnTo>
                    <a:lnTo>
                      <a:pt x="127" y="291"/>
                    </a:lnTo>
                    <a:lnTo>
                      <a:pt x="117" y="289"/>
                    </a:lnTo>
                    <a:lnTo>
                      <a:pt x="105" y="287"/>
                    </a:lnTo>
                    <a:lnTo>
                      <a:pt x="97" y="286"/>
                    </a:lnTo>
                    <a:lnTo>
                      <a:pt x="87" y="281"/>
                    </a:lnTo>
                    <a:lnTo>
                      <a:pt x="77" y="277"/>
                    </a:lnTo>
                    <a:lnTo>
                      <a:pt x="68" y="271"/>
                    </a:lnTo>
                    <a:lnTo>
                      <a:pt x="53" y="257"/>
                    </a:lnTo>
                    <a:lnTo>
                      <a:pt x="40" y="240"/>
                    </a:lnTo>
                    <a:lnTo>
                      <a:pt x="31" y="222"/>
                    </a:lnTo>
                    <a:lnTo>
                      <a:pt x="28" y="210"/>
                    </a:lnTo>
                    <a:lnTo>
                      <a:pt x="25" y="200"/>
                    </a:lnTo>
                    <a:lnTo>
                      <a:pt x="23" y="188"/>
                    </a:lnTo>
                    <a:lnTo>
                      <a:pt x="23" y="177"/>
                    </a:lnTo>
                    <a:lnTo>
                      <a:pt x="23" y="120"/>
                    </a:lnTo>
                    <a:lnTo>
                      <a:pt x="23" y="120"/>
                    </a:lnTo>
                    <a:lnTo>
                      <a:pt x="25" y="99"/>
                    </a:lnTo>
                    <a:lnTo>
                      <a:pt x="30" y="83"/>
                    </a:lnTo>
                    <a:lnTo>
                      <a:pt x="38" y="66"/>
                    </a:lnTo>
                    <a:lnTo>
                      <a:pt x="48" y="52"/>
                    </a:lnTo>
                    <a:lnTo>
                      <a:pt x="62" y="41"/>
                    </a:lnTo>
                    <a:lnTo>
                      <a:pt x="77" y="32"/>
                    </a:lnTo>
                    <a:lnTo>
                      <a:pt x="94" y="26"/>
                    </a:lnTo>
                    <a:lnTo>
                      <a:pt x="110" y="24"/>
                    </a:lnTo>
                    <a:lnTo>
                      <a:pt x="275" y="24"/>
                    </a:lnTo>
                    <a:lnTo>
                      <a:pt x="275" y="24"/>
                    </a:lnTo>
                    <a:lnTo>
                      <a:pt x="287" y="26"/>
                    </a:lnTo>
                    <a:lnTo>
                      <a:pt x="297" y="27"/>
                    </a:lnTo>
                    <a:lnTo>
                      <a:pt x="307" y="31"/>
                    </a:lnTo>
                    <a:lnTo>
                      <a:pt x="317" y="34"/>
                    </a:lnTo>
                    <a:lnTo>
                      <a:pt x="327" y="39"/>
                    </a:lnTo>
                    <a:lnTo>
                      <a:pt x="335" y="44"/>
                    </a:lnTo>
                    <a:lnTo>
                      <a:pt x="344" y="51"/>
                    </a:lnTo>
                    <a:lnTo>
                      <a:pt x="350" y="59"/>
                    </a:lnTo>
                    <a:lnTo>
                      <a:pt x="359" y="68"/>
                    </a:lnTo>
                    <a:lnTo>
                      <a:pt x="364" y="76"/>
                    </a:lnTo>
                    <a:lnTo>
                      <a:pt x="370" y="86"/>
                    </a:lnTo>
                    <a:lnTo>
                      <a:pt x="374" y="96"/>
                    </a:lnTo>
                    <a:lnTo>
                      <a:pt x="377" y="106"/>
                    </a:lnTo>
                    <a:lnTo>
                      <a:pt x="381" y="118"/>
                    </a:lnTo>
                    <a:lnTo>
                      <a:pt x="382" y="130"/>
                    </a:lnTo>
                    <a:lnTo>
                      <a:pt x="382" y="141"/>
                    </a:lnTo>
                    <a:lnTo>
                      <a:pt x="382" y="143"/>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4" name="Freeform 88"/>
              <p:cNvSpPr/>
              <p:nvPr>
                <p:custDataLst>
                  <p:tags r:id="rId96"/>
                </p:custDataLst>
              </p:nvPr>
            </p:nvSpPr>
            <p:spPr bwMode="auto">
              <a:xfrm>
                <a:off x="3495675" y="1874838"/>
                <a:ext cx="149225" cy="36513"/>
              </a:xfrm>
              <a:custGeom>
                <a:avLst/>
                <a:gdLst>
                  <a:gd name="T0" fmla="*/ 188 w 188"/>
                  <a:gd name="T1" fmla="*/ 45 h 45"/>
                  <a:gd name="T2" fmla="*/ 22 w 188"/>
                  <a:gd name="T3" fmla="*/ 45 h 45"/>
                  <a:gd name="T4" fmla="*/ 22 w 188"/>
                  <a:gd name="T5" fmla="*/ 45 h 45"/>
                  <a:gd name="T6" fmla="*/ 13 w 188"/>
                  <a:gd name="T7" fmla="*/ 43 h 45"/>
                  <a:gd name="T8" fmla="*/ 7 w 188"/>
                  <a:gd name="T9" fmla="*/ 38 h 45"/>
                  <a:gd name="T10" fmla="*/ 2 w 188"/>
                  <a:gd name="T11" fmla="*/ 32 h 45"/>
                  <a:gd name="T12" fmla="*/ 0 w 188"/>
                  <a:gd name="T13" fmla="*/ 23 h 45"/>
                  <a:gd name="T14" fmla="*/ 0 w 188"/>
                  <a:gd name="T15" fmla="*/ 22 h 45"/>
                  <a:gd name="T16" fmla="*/ 0 w 188"/>
                  <a:gd name="T17" fmla="*/ 22 h 45"/>
                  <a:gd name="T18" fmla="*/ 2 w 188"/>
                  <a:gd name="T19" fmla="*/ 13 h 45"/>
                  <a:gd name="T20" fmla="*/ 7 w 188"/>
                  <a:gd name="T21" fmla="*/ 5 h 45"/>
                  <a:gd name="T22" fmla="*/ 13 w 188"/>
                  <a:gd name="T23" fmla="*/ 1 h 45"/>
                  <a:gd name="T24" fmla="*/ 22 w 188"/>
                  <a:gd name="T25" fmla="*/ 0 h 45"/>
                  <a:gd name="T26" fmla="*/ 188 w 188"/>
                  <a:gd name="T27" fmla="*/ 0 h 45"/>
                  <a:gd name="T28" fmla="*/ 188 w 188"/>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45">
                    <a:moveTo>
                      <a:pt x="188" y="45"/>
                    </a:moveTo>
                    <a:lnTo>
                      <a:pt x="22" y="45"/>
                    </a:lnTo>
                    <a:lnTo>
                      <a:pt x="22" y="45"/>
                    </a:lnTo>
                    <a:lnTo>
                      <a:pt x="13" y="43"/>
                    </a:lnTo>
                    <a:lnTo>
                      <a:pt x="7" y="38"/>
                    </a:lnTo>
                    <a:lnTo>
                      <a:pt x="2" y="32"/>
                    </a:lnTo>
                    <a:lnTo>
                      <a:pt x="0" y="23"/>
                    </a:lnTo>
                    <a:lnTo>
                      <a:pt x="0" y="22"/>
                    </a:lnTo>
                    <a:lnTo>
                      <a:pt x="0" y="22"/>
                    </a:lnTo>
                    <a:lnTo>
                      <a:pt x="2" y="13"/>
                    </a:lnTo>
                    <a:lnTo>
                      <a:pt x="7" y="5"/>
                    </a:lnTo>
                    <a:lnTo>
                      <a:pt x="13" y="1"/>
                    </a:lnTo>
                    <a:lnTo>
                      <a:pt x="22" y="0"/>
                    </a:lnTo>
                    <a:lnTo>
                      <a:pt x="188" y="0"/>
                    </a:lnTo>
                    <a:lnTo>
                      <a:pt x="188"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5" name="Rectangle 89"/>
              <p:cNvSpPr>
                <a:spLocks noChangeArrowheads="1"/>
              </p:cNvSpPr>
              <p:nvPr>
                <p:custDataLst>
                  <p:tags r:id="rId97"/>
                </p:custDataLst>
              </p:nvPr>
            </p:nvSpPr>
            <p:spPr bwMode="auto">
              <a:xfrm>
                <a:off x="3941763" y="1878013"/>
                <a:ext cx="219075" cy="44450"/>
              </a:xfrm>
              <a:prstGeom prst="rect">
                <a:avLst/>
              </a:prstGeom>
              <a:solidFill>
                <a:srgbClr val="4025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6" name="Rectangle 90"/>
              <p:cNvSpPr>
                <a:spLocks noChangeArrowheads="1"/>
              </p:cNvSpPr>
              <p:nvPr>
                <p:custDataLst>
                  <p:tags r:id="rId98"/>
                </p:custDataLst>
              </p:nvPr>
            </p:nvSpPr>
            <p:spPr bwMode="auto">
              <a:xfrm>
                <a:off x="3941763" y="1878013"/>
                <a:ext cx="219075" cy="44450"/>
              </a:xfrm>
              <a:prstGeom prst="rect">
                <a:avLst/>
              </a:pr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7" name="Freeform 91"/>
              <p:cNvSpPr>
                <a:spLocks noEditPoints="1"/>
              </p:cNvSpPr>
              <p:nvPr>
                <p:custDataLst>
                  <p:tags r:id="rId99"/>
                </p:custDataLst>
              </p:nvPr>
            </p:nvSpPr>
            <p:spPr bwMode="auto">
              <a:xfrm>
                <a:off x="4160838" y="1806575"/>
                <a:ext cx="303213" cy="231775"/>
              </a:xfrm>
              <a:custGeom>
                <a:avLst/>
                <a:gdLst>
                  <a:gd name="T0" fmla="*/ 130 w 383"/>
                  <a:gd name="T1" fmla="*/ 196 h 292"/>
                  <a:gd name="T2" fmla="*/ 84 w 383"/>
                  <a:gd name="T3" fmla="*/ 188 h 292"/>
                  <a:gd name="T4" fmla="*/ 27 w 383"/>
                  <a:gd name="T5" fmla="*/ 158 h 292"/>
                  <a:gd name="T6" fmla="*/ 9 w 383"/>
                  <a:gd name="T7" fmla="*/ 139 h 292"/>
                  <a:gd name="T8" fmla="*/ 47 w 383"/>
                  <a:gd name="T9" fmla="*/ 161 h 292"/>
                  <a:gd name="T10" fmla="*/ 123 w 383"/>
                  <a:gd name="T11" fmla="*/ 183 h 292"/>
                  <a:gd name="T12" fmla="*/ 209 w 383"/>
                  <a:gd name="T13" fmla="*/ 190 h 292"/>
                  <a:gd name="T14" fmla="*/ 212 w 383"/>
                  <a:gd name="T15" fmla="*/ 190 h 292"/>
                  <a:gd name="T16" fmla="*/ 178 w 383"/>
                  <a:gd name="T17" fmla="*/ 195 h 292"/>
                  <a:gd name="T18" fmla="*/ 215 w 383"/>
                  <a:gd name="T19" fmla="*/ 0 h 292"/>
                  <a:gd name="T20" fmla="*/ 237 w 383"/>
                  <a:gd name="T21" fmla="*/ 12 h 292"/>
                  <a:gd name="T22" fmla="*/ 264 w 383"/>
                  <a:gd name="T23" fmla="*/ 32 h 292"/>
                  <a:gd name="T24" fmla="*/ 291 w 383"/>
                  <a:gd name="T25" fmla="*/ 62 h 292"/>
                  <a:gd name="T26" fmla="*/ 309 w 383"/>
                  <a:gd name="T27" fmla="*/ 91 h 292"/>
                  <a:gd name="T28" fmla="*/ 304 w 383"/>
                  <a:gd name="T29" fmla="*/ 84 h 292"/>
                  <a:gd name="T30" fmla="*/ 259 w 383"/>
                  <a:gd name="T31" fmla="*/ 118 h 292"/>
                  <a:gd name="T32" fmla="*/ 183 w 383"/>
                  <a:gd name="T33" fmla="*/ 143 h 292"/>
                  <a:gd name="T34" fmla="*/ 150 w 383"/>
                  <a:gd name="T35" fmla="*/ 146 h 292"/>
                  <a:gd name="T36" fmla="*/ 115 w 383"/>
                  <a:gd name="T37" fmla="*/ 144 h 292"/>
                  <a:gd name="T38" fmla="*/ 59 w 383"/>
                  <a:gd name="T39" fmla="*/ 133 h 292"/>
                  <a:gd name="T40" fmla="*/ 26 w 383"/>
                  <a:gd name="T41" fmla="*/ 114 h 292"/>
                  <a:gd name="T42" fmla="*/ 24 w 383"/>
                  <a:gd name="T43" fmla="*/ 119 h 292"/>
                  <a:gd name="T44" fmla="*/ 24 w 383"/>
                  <a:gd name="T45" fmla="*/ 104 h 292"/>
                  <a:gd name="T46" fmla="*/ 31 w 383"/>
                  <a:gd name="T47" fmla="*/ 66 h 292"/>
                  <a:gd name="T48" fmla="*/ 42 w 383"/>
                  <a:gd name="T49" fmla="*/ 40 h 292"/>
                  <a:gd name="T50" fmla="*/ 59 w 383"/>
                  <a:gd name="T51" fmla="*/ 20 h 292"/>
                  <a:gd name="T52" fmla="*/ 37 w 383"/>
                  <a:gd name="T53" fmla="*/ 37 h 292"/>
                  <a:gd name="T54" fmla="*/ 12 w 383"/>
                  <a:gd name="T55" fmla="*/ 72 h 292"/>
                  <a:gd name="T56" fmla="*/ 0 w 383"/>
                  <a:gd name="T57" fmla="*/ 114 h 292"/>
                  <a:gd name="T58" fmla="*/ 0 w 383"/>
                  <a:gd name="T59" fmla="*/ 146 h 292"/>
                  <a:gd name="T60" fmla="*/ 9 w 383"/>
                  <a:gd name="T61" fmla="*/ 190 h 292"/>
                  <a:gd name="T62" fmla="*/ 29 w 383"/>
                  <a:gd name="T63" fmla="*/ 228 h 292"/>
                  <a:gd name="T64" fmla="*/ 59 w 383"/>
                  <a:gd name="T65" fmla="*/ 259 h 292"/>
                  <a:gd name="T66" fmla="*/ 96 w 383"/>
                  <a:gd name="T67" fmla="*/ 280 h 292"/>
                  <a:gd name="T68" fmla="*/ 140 w 383"/>
                  <a:gd name="T69" fmla="*/ 292 h 292"/>
                  <a:gd name="T70" fmla="*/ 259 w 383"/>
                  <a:gd name="T71" fmla="*/ 292 h 292"/>
                  <a:gd name="T72" fmla="*/ 272 w 383"/>
                  <a:gd name="T73" fmla="*/ 292 h 292"/>
                  <a:gd name="T74" fmla="*/ 308 w 383"/>
                  <a:gd name="T75" fmla="*/ 284 h 292"/>
                  <a:gd name="T76" fmla="*/ 338 w 383"/>
                  <a:gd name="T77" fmla="*/ 265 h 292"/>
                  <a:gd name="T78" fmla="*/ 361 w 383"/>
                  <a:gd name="T79" fmla="*/ 238 h 292"/>
                  <a:gd name="T80" fmla="*/ 378 w 383"/>
                  <a:gd name="T81" fmla="*/ 207 h 292"/>
                  <a:gd name="T82" fmla="*/ 383 w 383"/>
                  <a:gd name="T83" fmla="*/ 170 h 292"/>
                  <a:gd name="T84" fmla="*/ 383 w 383"/>
                  <a:gd name="T85" fmla="*/ 96 h 292"/>
                  <a:gd name="T86" fmla="*/ 375 w 383"/>
                  <a:gd name="T87" fmla="*/ 66 h 292"/>
                  <a:gd name="T88" fmla="*/ 351 w 383"/>
                  <a:gd name="T89" fmla="*/ 32 h 292"/>
                  <a:gd name="T90" fmla="*/ 318 w 383"/>
                  <a:gd name="T91" fmla="*/ 9 h 292"/>
                  <a:gd name="T92" fmla="*/ 287 w 383"/>
                  <a:gd name="T9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3" h="292">
                    <a:moveTo>
                      <a:pt x="146" y="198"/>
                    </a:moveTo>
                    <a:lnTo>
                      <a:pt x="146" y="198"/>
                    </a:lnTo>
                    <a:lnTo>
                      <a:pt x="130" y="196"/>
                    </a:lnTo>
                    <a:lnTo>
                      <a:pt x="113" y="195"/>
                    </a:lnTo>
                    <a:lnTo>
                      <a:pt x="98" y="191"/>
                    </a:lnTo>
                    <a:lnTo>
                      <a:pt x="84" y="188"/>
                    </a:lnTo>
                    <a:lnTo>
                      <a:pt x="61" y="180"/>
                    </a:lnTo>
                    <a:lnTo>
                      <a:pt x="41" y="168"/>
                    </a:lnTo>
                    <a:lnTo>
                      <a:pt x="27" y="158"/>
                    </a:lnTo>
                    <a:lnTo>
                      <a:pt x="17" y="148"/>
                    </a:lnTo>
                    <a:lnTo>
                      <a:pt x="9" y="139"/>
                    </a:lnTo>
                    <a:lnTo>
                      <a:pt x="9" y="139"/>
                    </a:lnTo>
                    <a:lnTo>
                      <a:pt x="21" y="148"/>
                    </a:lnTo>
                    <a:lnTo>
                      <a:pt x="34" y="155"/>
                    </a:lnTo>
                    <a:lnTo>
                      <a:pt x="47" y="161"/>
                    </a:lnTo>
                    <a:lnTo>
                      <a:pt x="63" y="168"/>
                    </a:lnTo>
                    <a:lnTo>
                      <a:pt x="93" y="176"/>
                    </a:lnTo>
                    <a:lnTo>
                      <a:pt x="123" y="183"/>
                    </a:lnTo>
                    <a:lnTo>
                      <a:pt x="151" y="186"/>
                    </a:lnTo>
                    <a:lnTo>
                      <a:pt x="175" y="188"/>
                    </a:lnTo>
                    <a:lnTo>
                      <a:pt x="209" y="190"/>
                    </a:lnTo>
                    <a:lnTo>
                      <a:pt x="209" y="190"/>
                    </a:lnTo>
                    <a:lnTo>
                      <a:pt x="212" y="190"/>
                    </a:lnTo>
                    <a:lnTo>
                      <a:pt x="212" y="190"/>
                    </a:lnTo>
                    <a:lnTo>
                      <a:pt x="212" y="190"/>
                    </a:lnTo>
                    <a:lnTo>
                      <a:pt x="212" y="190"/>
                    </a:lnTo>
                    <a:lnTo>
                      <a:pt x="178" y="195"/>
                    </a:lnTo>
                    <a:lnTo>
                      <a:pt x="146" y="198"/>
                    </a:lnTo>
                    <a:close/>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close/>
                  </a:path>
                </a:pathLst>
              </a:custGeom>
              <a:solidFill>
                <a:srgbClr val="ECD9C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8" name="Freeform 92"/>
              <p:cNvSpPr/>
              <p:nvPr>
                <p:custDataLst>
                  <p:tags r:id="rId100"/>
                </p:custDataLst>
              </p:nvPr>
            </p:nvSpPr>
            <p:spPr bwMode="auto">
              <a:xfrm>
                <a:off x="4167188" y="1917700"/>
                <a:ext cx="160338" cy="46038"/>
              </a:xfrm>
              <a:custGeom>
                <a:avLst/>
                <a:gdLst>
                  <a:gd name="T0" fmla="*/ 137 w 203"/>
                  <a:gd name="T1" fmla="*/ 59 h 59"/>
                  <a:gd name="T2" fmla="*/ 137 w 203"/>
                  <a:gd name="T3" fmla="*/ 59 h 59"/>
                  <a:gd name="T4" fmla="*/ 121 w 203"/>
                  <a:gd name="T5" fmla="*/ 57 h 59"/>
                  <a:gd name="T6" fmla="*/ 104 w 203"/>
                  <a:gd name="T7" fmla="*/ 56 h 59"/>
                  <a:gd name="T8" fmla="*/ 89 w 203"/>
                  <a:gd name="T9" fmla="*/ 52 h 59"/>
                  <a:gd name="T10" fmla="*/ 75 w 203"/>
                  <a:gd name="T11" fmla="*/ 49 h 59"/>
                  <a:gd name="T12" fmla="*/ 52 w 203"/>
                  <a:gd name="T13" fmla="*/ 41 h 59"/>
                  <a:gd name="T14" fmla="*/ 32 w 203"/>
                  <a:gd name="T15" fmla="*/ 29 h 59"/>
                  <a:gd name="T16" fmla="*/ 18 w 203"/>
                  <a:gd name="T17" fmla="*/ 19 h 59"/>
                  <a:gd name="T18" fmla="*/ 8 w 203"/>
                  <a:gd name="T19" fmla="*/ 9 h 59"/>
                  <a:gd name="T20" fmla="*/ 0 w 203"/>
                  <a:gd name="T21" fmla="*/ 0 h 59"/>
                  <a:gd name="T22" fmla="*/ 0 w 203"/>
                  <a:gd name="T23" fmla="*/ 0 h 59"/>
                  <a:gd name="T24" fmla="*/ 12 w 203"/>
                  <a:gd name="T25" fmla="*/ 9 h 59"/>
                  <a:gd name="T26" fmla="*/ 25 w 203"/>
                  <a:gd name="T27" fmla="*/ 16 h 59"/>
                  <a:gd name="T28" fmla="*/ 38 w 203"/>
                  <a:gd name="T29" fmla="*/ 22 h 59"/>
                  <a:gd name="T30" fmla="*/ 54 w 203"/>
                  <a:gd name="T31" fmla="*/ 29 h 59"/>
                  <a:gd name="T32" fmla="*/ 84 w 203"/>
                  <a:gd name="T33" fmla="*/ 37 h 59"/>
                  <a:gd name="T34" fmla="*/ 114 w 203"/>
                  <a:gd name="T35" fmla="*/ 44 h 59"/>
                  <a:gd name="T36" fmla="*/ 142 w 203"/>
                  <a:gd name="T37" fmla="*/ 47 h 59"/>
                  <a:gd name="T38" fmla="*/ 166 w 203"/>
                  <a:gd name="T39" fmla="*/ 49 h 59"/>
                  <a:gd name="T40" fmla="*/ 200 w 203"/>
                  <a:gd name="T41" fmla="*/ 51 h 59"/>
                  <a:gd name="T42" fmla="*/ 200 w 203"/>
                  <a:gd name="T43" fmla="*/ 51 h 59"/>
                  <a:gd name="T44" fmla="*/ 203 w 203"/>
                  <a:gd name="T45" fmla="*/ 51 h 59"/>
                  <a:gd name="T46" fmla="*/ 203 w 203"/>
                  <a:gd name="T47" fmla="*/ 51 h 59"/>
                  <a:gd name="T48" fmla="*/ 203 w 203"/>
                  <a:gd name="T49" fmla="*/ 51 h 59"/>
                  <a:gd name="T50" fmla="*/ 203 w 203"/>
                  <a:gd name="T51" fmla="*/ 51 h 59"/>
                  <a:gd name="T52" fmla="*/ 169 w 203"/>
                  <a:gd name="T53" fmla="*/ 56 h 59"/>
                  <a:gd name="T54" fmla="*/ 137 w 203"/>
                  <a:gd name="T5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 h="59">
                    <a:moveTo>
                      <a:pt x="137" y="59"/>
                    </a:moveTo>
                    <a:lnTo>
                      <a:pt x="137" y="59"/>
                    </a:lnTo>
                    <a:lnTo>
                      <a:pt x="121" y="57"/>
                    </a:lnTo>
                    <a:lnTo>
                      <a:pt x="104" y="56"/>
                    </a:lnTo>
                    <a:lnTo>
                      <a:pt x="89" y="52"/>
                    </a:lnTo>
                    <a:lnTo>
                      <a:pt x="75" y="49"/>
                    </a:lnTo>
                    <a:lnTo>
                      <a:pt x="52" y="41"/>
                    </a:lnTo>
                    <a:lnTo>
                      <a:pt x="32" y="29"/>
                    </a:lnTo>
                    <a:lnTo>
                      <a:pt x="18" y="19"/>
                    </a:lnTo>
                    <a:lnTo>
                      <a:pt x="8" y="9"/>
                    </a:lnTo>
                    <a:lnTo>
                      <a:pt x="0" y="0"/>
                    </a:lnTo>
                    <a:lnTo>
                      <a:pt x="0" y="0"/>
                    </a:lnTo>
                    <a:lnTo>
                      <a:pt x="12" y="9"/>
                    </a:lnTo>
                    <a:lnTo>
                      <a:pt x="25" y="16"/>
                    </a:lnTo>
                    <a:lnTo>
                      <a:pt x="38" y="22"/>
                    </a:lnTo>
                    <a:lnTo>
                      <a:pt x="54" y="29"/>
                    </a:lnTo>
                    <a:lnTo>
                      <a:pt x="84" y="37"/>
                    </a:lnTo>
                    <a:lnTo>
                      <a:pt x="114" y="44"/>
                    </a:lnTo>
                    <a:lnTo>
                      <a:pt x="142" y="47"/>
                    </a:lnTo>
                    <a:lnTo>
                      <a:pt x="166" y="49"/>
                    </a:lnTo>
                    <a:lnTo>
                      <a:pt x="200" y="51"/>
                    </a:lnTo>
                    <a:lnTo>
                      <a:pt x="200" y="51"/>
                    </a:lnTo>
                    <a:lnTo>
                      <a:pt x="203" y="51"/>
                    </a:lnTo>
                    <a:lnTo>
                      <a:pt x="203" y="51"/>
                    </a:lnTo>
                    <a:lnTo>
                      <a:pt x="203" y="51"/>
                    </a:lnTo>
                    <a:lnTo>
                      <a:pt x="203" y="51"/>
                    </a:lnTo>
                    <a:lnTo>
                      <a:pt x="169" y="56"/>
                    </a:lnTo>
                    <a:lnTo>
                      <a:pt x="137" y="59"/>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89" name="Freeform 93"/>
              <p:cNvSpPr/>
              <p:nvPr>
                <p:custDataLst>
                  <p:tags r:id="rId101"/>
                </p:custDataLst>
              </p:nvPr>
            </p:nvSpPr>
            <p:spPr bwMode="auto">
              <a:xfrm>
                <a:off x="4160838" y="1806575"/>
                <a:ext cx="303213" cy="231775"/>
              </a:xfrm>
              <a:custGeom>
                <a:avLst/>
                <a:gdLst>
                  <a:gd name="T0" fmla="*/ 215 w 383"/>
                  <a:gd name="T1" fmla="*/ 0 h 292"/>
                  <a:gd name="T2" fmla="*/ 220 w 383"/>
                  <a:gd name="T3" fmla="*/ 2 h 292"/>
                  <a:gd name="T4" fmla="*/ 252 w 383"/>
                  <a:gd name="T5" fmla="*/ 22 h 292"/>
                  <a:gd name="T6" fmla="*/ 264 w 383"/>
                  <a:gd name="T7" fmla="*/ 32 h 292"/>
                  <a:gd name="T8" fmla="*/ 274 w 383"/>
                  <a:gd name="T9" fmla="*/ 42 h 292"/>
                  <a:gd name="T10" fmla="*/ 303 w 383"/>
                  <a:gd name="T11" fmla="*/ 77 h 292"/>
                  <a:gd name="T12" fmla="*/ 309 w 383"/>
                  <a:gd name="T13" fmla="*/ 91 h 292"/>
                  <a:gd name="T14" fmla="*/ 304 w 383"/>
                  <a:gd name="T15" fmla="*/ 84 h 292"/>
                  <a:gd name="T16" fmla="*/ 289 w 383"/>
                  <a:gd name="T17" fmla="*/ 97 h 292"/>
                  <a:gd name="T18" fmla="*/ 259 w 383"/>
                  <a:gd name="T19" fmla="*/ 118 h 292"/>
                  <a:gd name="T20" fmla="*/ 212 w 383"/>
                  <a:gd name="T21" fmla="*/ 136 h 292"/>
                  <a:gd name="T22" fmla="*/ 167 w 383"/>
                  <a:gd name="T23" fmla="*/ 144 h 292"/>
                  <a:gd name="T24" fmla="*/ 150 w 383"/>
                  <a:gd name="T25" fmla="*/ 146 h 292"/>
                  <a:gd name="T26" fmla="*/ 140 w 383"/>
                  <a:gd name="T27" fmla="*/ 146 h 292"/>
                  <a:gd name="T28" fmla="*/ 93 w 383"/>
                  <a:gd name="T29" fmla="*/ 141 h 292"/>
                  <a:gd name="T30" fmla="*/ 59 w 383"/>
                  <a:gd name="T31" fmla="*/ 133 h 292"/>
                  <a:gd name="T32" fmla="*/ 36 w 383"/>
                  <a:gd name="T33" fmla="*/ 121 h 292"/>
                  <a:gd name="T34" fmla="*/ 26 w 383"/>
                  <a:gd name="T35" fmla="*/ 114 h 292"/>
                  <a:gd name="T36" fmla="*/ 24 w 383"/>
                  <a:gd name="T37" fmla="*/ 119 h 292"/>
                  <a:gd name="T38" fmla="*/ 24 w 383"/>
                  <a:gd name="T39" fmla="*/ 116 h 292"/>
                  <a:gd name="T40" fmla="*/ 24 w 383"/>
                  <a:gd name="T41" fmla="*/ 104 h 292"/>
                  <a:gd name="T42" fmla="*/ 31 w 383"/>
                  <a:gd name="T43" fmla="*/ 66 h 292"/>
                  <a:gd name="T44" fmla="*/ 36 w 383"/>
                  <a:gd name="T45" fmla="*/ 54 h 292"/>
                  <a:gd name="T46" fmla="*/ 42 w 383"/>
                  <a:gd name="T47" fmla="*/ 40 h 292"/>
                  <a:gd name="T48" fmla="*/ 59 w 383"/>
                  <a:gd name="T49" fmla="*/ 20 h 292"/>
                  <a:gd name="T50" fmla="*/ 47 w 383"/>
                  <a:gd name="T51" fmla="*/ 29 h 292"/>
                  <a:gd name="T52" fmla="*/ 27 w 383"/>
                  <a:gd name="T53" fmla="*/ 49 h 292"/>
                  <a:gd name="T54" fmla="*/ 12 w 383"/>
                  <a:gd name="T55" fmla="*/ 72 h 292"/>
                  <a:gd name="T56" fmla="*/ 4 w 383"/>
                  <a:gd name="T57" fmla="*/ 99 h 292"/>
                  <a:gd name="T58" fmla="*/ 0 w 383"/>
                  <a:gd name="T59" fmla="*/ 146 h 292"/>
                  <a:gd name="T60" fmla="*/ 0 w 383"/>
                  <a:gd name="T61" fmla="*/ 146 h 292"/>
                  <a:gd name="T62" fmla="*/ 5 w 383"/>
                  <a:gd name="T63" fmla="*/ 176 h 292"/>
                  <a:gd name="T64" fmla="*/ 16 w 383"/>
                  <a:gd name="T65" fmla="*/ 203 h 292"/>
                  <a:gd name="T66" fmla="*/ 29 w 383"/>
                  <a:gd name="T67" fmla="*/ 228 h 292"/>
                  <a:gd name="T68" fmla="*/ 49 w 383"/>
                  <a:gd name="T69" fmla="*/ 250 h 292"/>
                  <a:gd name="T70" fmla="*/ 71 w 383"/>
                  <a:gd name="T71" fmla="*/ 267 h 292"/>
                  <a:gd name="T72" fmla="*/ 96 w 383"/>
                  <a:gd name="T73" fmla="*/ 280 h 292"/>
                  <a:gd name="T74" fmla="*/ 125 w 383"/>
                  <a:gd name="T75" fmla="*/ 289 h 292"/>
                  <a:gd name="T76" fmla="*/ 155 w 383"/>
                  <a:gd name="T77" fmla="*/ 292 h 292"/>
                  <a:gd name="T78" fmla="*/ 259 w 383"/>
                  <a:gd name="T79" fmla="*/ 292 h 292"/>
                  <a:gd name="T80" fmla="*/ 259 w 383"/>
                  <a:gd name="T81" fmla="*/ 292 h 292"/>
                  <a:gd name="T82" fmla="*/ 284 w 383"/>
                  <a:gd name="T83" fmla="*/ 290 h 292"/>
                  <a:gd name="T84" fmla="*/ 308 w 383"/>
                  <a:gd name="T85" fmla="*/ 284 h 292"/>
                  <a:gd name="T86" fmla="*/ 328 w 383"/>
                  <a:gd name="T87" fmla="*/ 272 h 292"/>
                  <a:gd name="T88" fmla="*/ 346 w 383"/>
                  <a:gd name="T89" fmla="*/ 257 h 292"/>
                  <a:gd name="T90" fmla="*/ 361 w 383"/>
                  <a:gd name="T91" fmla="*/ 238 h 292"/>
                  <a:gd name="T92" fmla="*/ 373 w 383"/>
                  <a:gd name="T93" fmla="*/ 217 h 292"/>
                  <a:gd name="T94" fmla="*/ 380 w 383"/>
                  <a:gd name="T95" fmla="*/ 195 h 292"/>
                  <a:gd name="T96" fmla="*/ 383 w 383"/>
                  <a:gd name="T97" fmla="*/ 170 h 292"/>
                  <a:gd name="T98" fmla="*/ 383 w 383"/>
                  <a:gd name="T99" fmla="*/ 108 h 292"/>
                  <a:gd name="T100" fmla="*/ 381 w 383"/>
                  <a:gd name="T101" fmla="*/ 86 h 292"/>
                  <a:gd name="T102" fmla="*/ 375 w 383"/>
                  <a:gd name="T103" fmla="*/ 66 h 292"/>
                  <a:gd name="T104" fmla="*/ 365 w 383"/>
                  <a:gd name="T105" fmla="*/ 47 h 292"/>
                  <a:gd name="T106" fmla="*/ 336 w 383"/>
                  <a:gd name="T107" fmla="*/ 19 h 292"/>
                  <a:gd name="T108" fmla="*/ 318 w 383"/>
                  <a:gd name="T109" fmla="*/ 9 h 292"/>
                  <a:gd name="T110" fmla="*/ 297 w 383"/>
                  <a:gd name="T111" fmla="*/ 2 h 292"/>
                  <a:gd name="T112" fmla="*/ 276 w 383"/>
                  <a:gd name="T11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3" h="292">
                    <a:moveTo>
                      <a:pt x="215" y="0"/>
                    </a:moveTo>
                    <a:lnTo>
                      <a:pt x="215" y="0"/>
                    </a:lnTo>
                    <a:lnTo>
                      <a:pt x="220" y="2"/>
                    </a:lnTo>
                    <a:lnTo>
                      <a:pt x="220" y="2"/>
                    </a:lnTo>
                    <a:lnTo>
                      <a:pt x="237" y="12"/>
                    </a:lnTo>
                    <a:lnTo>
                      <a:pt x="252" y="22"/>
                    </a:lnTo>
                    <a:lnTo>
                      <a:pt x="252" y="22"/>
                    </a:lnTo>
                    <a:lnTo>
                      <a:pt x="264" y="32"/>
                    </a:lnTo>
                    <a:lnTo>
                      <a:pt x="274" y="42"/>
                    </a:lnTo>
                    <a:lnTo>
                      <a:pt x="274" y="42"/>
                    </a:lnTo>
                    <a:lnTo>
                      <a:pt x="291" y="62"/>
                    </a:lnTo>
                    <a:lnTo>
                      <a:pt x="303" y="77"/>
                    </a:lnTo>
                    <a:lnTo>
                      <a:pt x="303" y="77"/>
                    </a:lnTo>
                    <a:lnTo>
                      <a:pt x="309" y="91"/>
                    </a:lnTo>
                    <a:lnTo>
                      <a:pt x="309" y="91"/>
                    </a:lnTo>
                    <a:lnTo>
                      <a:pt x="304" y="84"/>
                    </a:lnTo>
                    <a:lnTo>
                      <a:pt x="304" y="84"/>
                    </a:lnTo>
                    <a:lnTo>
                      <a:pt x="289" y="97"/>
                    </a:lnTo>
                    <a:lnTo>
                      <a:pt x="276" y="108"/>
                    </a:lnTo>
                    <a:lnTo>
                      <a:pt x="259" y="118"/>
                    </a:lnTo>
                    <a:lnTo>
                      <a:pt x="237" y="128"/>
                    </a:lnTo>
                    <a:lnTo>
                      <a:pt x="212" y="136"/>
                    </a:lnTo>
                    <a:lnTo>
                      <a:pt x="183" y="143"/>
                    </a:lnTo>
                    <a:lnTo>
                      <a:pt x="167" y="144"/>
                    </a:lnTo>
                    <a:lnTo>
                      <a:pt x="150" y="146"/>
                    </a:lnTo>
                    <a:lnTo>
                      <a:pt x="150" y="146"/>
                    </a:lnTo>
                    <a:lnTo>
                      <a:pt x="140" y="146"/>
                    </a:lnTo>
                    <a:lnTo>
                      <a:pt x="140" y="146"/>
                    </a:lnTo>
                    <a:lnTo>
                      <a:pt x="115" y="144"/>
                    </a:lnTo>
                    <a:lnTo>
                      <a:pt x="93" y="141"/>
                    </a:lnTo>
                    <a:lnTo>
                      <a:pt x="74" y="138"/>
                    </a:lnTo>
                    <a:lnTo>
                      <a:pt x="59" y="133"/>
                    </a:lnTo>
                    <a:lnTo>
                      <a:pt x="46" y="126"/>
                    </a:lnTo>
                    <a:lnTo>
                      <a:pt x="36" y="121"/>
                    </a:lnTo>
                    <a:lnTo>
                      <a:pt x="26" y="114"/>
                    </a:lnTo>
                    <a:lnTo>
                      <a:pt x="26" y="114"/>
                    </a:lnTo>
                    <a:lnTo>
                      <a:pt x="24" y="119"/>
                    </a:lnTo>
                    <a:lnTo>
                      <a:pt x="24" y="119"/>
                    </a:lnTo>
                    <a:lnTo>
                      <a:pt x="24" y="116"/>
                    </a:lnTo>
                    <a:lnTo>
                      <a:pt x="24" y="116"/>
                    </a:lnTo>
                    <a:lnTo>
                      <a:pt x="24" y="104"/>
                    </a:lnTo>
                    <a:lnTo>
                      <a:pt x="24" y="104"/>
                    </a:lnTo>
                    <a:lnTo>
                      <a:pt x="26" y="87"/>
                    </a:lnTo>
                    <a:lnTo>
                      <a:pt x="31" y="66"/>
                    </a:lnTo>
                    <a:lnTo>
                      <a:pt x="31" y="66"/>
                    </a:lnTo>
                    <a:lnTo>
                      <a:pt x="36" y="54"/>
                    </a:lnTo>
                    <a:lnTo>
                      <a:pt x="42" y="40"/>
                    </a:lnTo>
                    <a:lnTo>
                      <a:pt x="42" y="40"/>
                    </a:lnTo>
                    <a:lnTo>
                      <a:pt x="49" y="30"/>
                    </a:lnTo>
                    <a:lnTo>
                      <a:pt x="59" y="20"/>
                    </a:lnTo>
                    <a:lnTo>
                      <a:pt x="59" y="20"/>
                    </a:lnTo>
                    <a:lnTo>
                      <a:pt x="47" y="29"/>
                    </a:lnTo>
                    <a:lnTo>
                      <a:pt x="37" y="37"/>
                    </a:lnTo>
                    <a:lnTo>
                      <a:pt x="27" y="49"/>
                    </a:lnTo>
                    <a:lnTo>
                      <a:pt x="19" y="61"/>
                    </a:lnTo>
                    <a:lnTo>
                      <a:pt x="12" y="72"/>
                    </a:lnTo>
                    <a:lnTo>
                      <a:pt x="7" y="86"/>
                    </a:lnTo>
                    <a:lnTo>
                      <a:pt x="4" y="99"/>
                    </a:lnTo>
                    <a:lnTo>
                      <a:pt x="0" y="114"/>
                    </a:lnTo>
                    <a:lnTo>
                      <a:pt x="0" y="146"/>
                    </a:lnTo>
                    <a:lnTo>
                      <a:pt x="0" y="146"/>
                    </a:lnTo>
                    <a:lnTo>
                      <a:pt x="0" y="146"/>
                    </a:lnTo>
                    <a:lnTo>
                      <a:pt x="2" y="161"/>
                    </a:lnTo>
                    <a:lnTo>
                      <a:pt x="5" y="176"/>
                    </a:lnTo>
                    <a:lnTo>
                      <a:pt x="9" y="190"/>
                    </a:lnTo>
                    <a:lnTo>
                      <a:pt x="16" y="203"/>
                    </a:lnTo>
                    <a:lnTo>
                      <a:pt x="22" y="217"/>
                    </a:lnTo>
                    <a:lnTo>
                      <a:pt x="29" y="228"/>
                    </a:lnTo>
                    <a:lnTo>
                      <a:pt x="39" y="240"/>
                    </a:lnTo>
                    <a:lnTo>
                      <a:pt x="49" y="250"/>
                    </a:lnTo>
                    <a:lnTo>
                      <a:pt x="59" y="259"/>
                    </a:lnTo>
                    <a:lnTo>
                      <a:pt x="71" y="267"/>
                    </a:lnTo>
                    <a:lnTo>
                      <a:pt x="83" y="275"/>
                    </a:lnTo>
                    <a:lnTo>
                      <a:pt x="96" y="280"/>
                    </a:lnTo>
                    <a:lnTo>
                      <a:pt x="111" y="285"/>
                    </a:lnTo>
                    <a:lnTo>
                      <a:pt x="125" y="289"/>
                    </a:lnTo>
                    <a:lnTo>
                      <a:pt x="140" y="292"/>
                    </a:lnTo>
                    <a:lnTo>
                      <a:pt x="155" y="292"/>
                    </a:lnTo>
                    <a:lnTo>
                      <a:pt x="259" y="292"/>
                    </a:lnTo>
                    <a:lnTo>
                      <a:pt x="259" y="292"/>
                    </a:lnTo>
                    <a:lnTo>
                      <a:pt x="259" y="292"/>
                    </a:lnTo>
                    <a:lnTo>
                      <a:pt x="259" y="292"/>
                    </a:lnTo>
                    <a:lnTo>
                      <a:pt x="272" y="292"/>
                    </a:lnTo>
                    <a:lnTo>
                      <a:pt x="284" y="290"/>
                    </a:lnTo>
                    <a:lnTo>
                      <a:pt x="296" y="287"/>
                    </a:lnTo>
                    <a:lnTo>
                      <a:pt x="308" y="284"/>
                    </a:lnTo>
                    <a:lnTo>
                      <a:pt x="318" y="277"/>
                    </a:lnTo>
                    <a:lnTo>
                      <a:pt x="328" y="272"/>
                    </a:lnTo>
                    <a:lnTo>
                      <a:pt x="338" y="265"/>
                    </a:lnTo>
                    <a:lnTo>
                      <a:pt x="346" y="257"/>
                    </a:lnTo>
                    <a:lnTo>
                      <a:pt x="355" y="248"/>
                    </a:lnTo>
                    <a:lnTo>
                      <a:pt x="361" y="238"/>
                    </a:lnTo>
                    <a:lnTo>
                      <a:pt x="368" y="228"/>
                    </a:lnTo>
                    <a:lnTo>
                      <a:pt x="373" y="217"/>
                    </a:lnTo>
                    <a:lnTo>
                      <a:pt x="378" y="207"/>
                    </a:lnTo>
                    <a:lnTo>
                      <a:pt x="380" y="195"/>
                    </a:lnTo>
                    <a:lnTo>
                      <a:pt x="383" y="181"/>
                    </a:lnTo>
                    <a:lnTo>
                      <a:pt x="383" y="170"/>
                    </a:lnTo>
                    <a:lnTo>
                      <a:pt x="383" y="108"/>
                    </a:lnTo>
                    <a:lnTo>
                      <a:pt x="383" y="108"/>
                    </a:lnTo>
                    <a:lnTo>
                      <a:pt x="383" y="96"/>
                    </a:lnTo>
                    <a:lnTo>
                      <a:pt x="381" y="86"/>
                    </a:lnTo>
                    <a:lnTo>
                      <a:pt x="378" y="76"/>
                    </a:lnTo>
                    <a:lnTo>
                      <a:pt x="375" y="66"/>
                    </a:lnTo>
                    <a:lnTo>
                      <a:pt x="370" y="56"/>
                    </a:lnTo>
                    <a:lnTo>
                      <a:pt x="365" y="47"/>
                    </a:lnTo>
                    <a:lnTo>
                      <a:pt x="351" y="32"/>
                    </a:lnTo>
                    <a:lnTo>
                      <a:pt x="336" y="19"/>
                    </a:lnTo>
                    <a:lnTo>
                      <a:pt x="328" y="14"/>
                    </a:lnTo>
                    <a:lnTo>
                      <a:pt x="318" y="9"/>
                    </a:lnTo>
                    <a:lnTo>
                      <a:pt x="308" y="5"/>
                    </a:lnTo>
                    <a:lnTo>
                      <a:pt x="297" y="2"/>
                    </a:lnTo>
                    <a:lnTo>
                      <a:pt x="287" y="0"/>
                    </a:lnTo>
                    <a:lnTo>
                      <a:pt x="276" y="0"/>
                    </a:lnTo>
                    <a:lnTo>
                      <a:pt x="215"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0" name="Freeform 94"/>
              <p:cNvSpPr/>
              <p:nvPr>
                <p:custDataLst>
                  <p:tags r:id="rId102"/>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close/>
                  </a:path>
                </a:pathLst>
              </a:custGeom>
              <a:solidFill>
                <a:srgbClr val="E0C7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1" name="Freeform 95"/>
              <p:cNvSpPr/>
              <p:nvPr>
                <p:custDataLst>
                  <p:tags r:id="rId103"/>
                </p:custDataLst>
              </p:nvPr>
            </p:nvSpPr>
            <p:spPr bwMode="auto">
              <a:xfrm>
                <a:off x="4167188" y="1917700"/>
                <a:ext cx="160338" cy="46038"/>
              </a:xfrm>
              <a:custGeom>
                <a:avLst/>
                <a:gdLst>
                  <a:gd name="T0" fmla="*/ 0 w 203"/>
                  <a:gd name="T1" fmla="*/ 0 h 59"/>
                  <a:gd name="T2" fmla="*/ 0 w 203"/>
                  <a:gd name="T3" fmla="*/ 0 h 59"/>
                  <a:gd name="T4" fmla="*/ 8 w 203"/>
                  <a:gd name="T5" fmla="*/ 9 h 59"/>
                  <a:gd name="T6" fmla="*/ 18 w 203"/>
                  <a:gd name="T7" fmla="*/ 19 h 59"/>
                  <a:gd name="T8" fmla="*/ 32 w 203"/>
                  <a:gd name="T9" fmla="*/ 29 h 59"/>
                  <a:gd name="T10" fmla="*/ 52 w 203"/>
                  <a:gd name="T11" fmla="*/ 41 h 59"/>
                  <a:gd name="T12" fmla="*/ 75 w 203"/>
                  <a:gd name="T13" fmla="*/ 49 h 59"/>
                  <a:gd name="T14" fmla="*/ 89 w 203"/>
                  <a:gd name="T15" fmla="*/ 52 h 59"/>
                  <a:gd name="T16" fmla="*/ 104 w 203"/>
                  <a:gd name="T17" fmla="*/ 56 h 59"/>
                  <a:gd name="T18" fmla="*/ 121 w 203"/>
                  <a:gd name="T19" fmla="*/ 57 h 59"/>
                  <a:gd name="T20" fmla="*/ 137 w 203"/>
                  <a:gd name="T21" fmla="*/ 59 h 59"/>
                  <a:gd name="T22" fmla="*/ 137 w 203"/>
                  <a:gd name="T23" fmla="*/ 59 h 59"/>
                  <a:gd name="T24" fmla="*/ 169 w 203"/>
                  <a:gd name="T25" fmla="*/ 56 h 59"/>
                  <a:gd name="T26" fmla="*/ 203 w 203"/>
                  <a:gd name="T27" fmla="*/ 51 h 59"/>
                  <a:gd name="T28" fmla="*/ 203 w 203"/>
                  <a:gd name="T29" fmla="*/ 51 h 59"/>
                  <a:gd name="T30" fmla="*/ 200 w 203"/>
                  <a:gd name="T31" fmla="*/ 51 h 59"/>
                  <a:gd name="T32" fmla="*/ 200 w 203"/>
                  <a:gd name="T33" fmla="*/ 51 h 59"/>
                  <a:gd name="T34" fmla="*/ 166 w 203"/>
                  <a:gd name="T35" fmla="*/ 49 h 59"/>
                  <a:gd name="T36" fmla="*/ 142 w 203"/>
                  <a:gd name="T37" fmla="*/ 47 h 59"/>
                  <a:gd name="T38" fmla="*/ 114 w 203"/>
                  <a:gd name="T39" fmla="*/ 44 h 59"/>
                  <a:gd name="T40" fmla="*/ 84 w 203"/>
                  <a:gd name="T41" fmla="*/ 37 h 59"/>
                  <a:gd name="T42" fmla="*/ 54 w 203"/>
                  <a:gd name="T43" fmla="*/ 29 h 59"/>
                  <a:gd name="T44" fmla="*/ 38 w 203"/>
                  <a:gd name="T45" fmla="*/ 22 h 59"/>
                  <a:gd name="T46" fmla="*/ 25 w 203"/>
                  <a:gd name="T47" fmla="*/ 16 h 59"/>
                  <a:gd name="T48" fmla="*/ 12 w 203"/>
                  <a:gd name="T49" fmla="*/ 9 h 59"/>
                  <a:gd name="T50" fmla="*/ 0 w 20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59">
                    <a:moveTo>
                      <a:pt x="0" y="0"/>
                    </a:moveTo>
                    <a:lnTo>
                      <a:pt x="0" y="0"/>
                    </a:lnTo>
                    <a:lnTo>
                      <a:pt x="8" y="9"/>
                    </a:lnTo>
                    <a:lnTo>
                      <a:pt x="18" y="19"/>
                    </a:lnTo>
                    <a:lnTo>
                      <a:pt x="32" y="29"/>
                    </a:lnTo>
                    <a:lnTo>
                      <a:pt x="52" y="41"/>
                    </a:lnTo>
                    <a:lnTo>
                      <a:pt x="75" y="49"/>
                    </a:lnTo>
                    <a:lnTo>
                      <a:pt x="89" y="52"/>
                    </a:lnTo>
                    <a:lnTo>
                      <a:pt x="104" y="56"/>
                    </a:lnTo>
                    <a:lnTo>
                      <a:pt x="121" y="57"/>
                    </a:lnTo>
                    <a:lnTo>
                      <a:pt x="137" y="59"/>
                    </a:lnTo>
                    <a:lnTo>
                      <a:pt x="137" y="59"/>
                    </a:lnTo>
                    <a:lnTo>
                      <a:pt x="169" y="56"/>
                    </a:lnTo>
                    <a:lnTo>
                      <a:pt x="203" y="51"/>
                    </a:lnTo>
                    <a:lnTo>
                      <a:pt x="203" y="51"/>
                    </a:lnTo>
                    <a:lnTo>
                      <a:pt x="200" y="51"/>
                    </a:lnTo>
                    <a:lnTo>
                      <a:pt x="200" y="51"/>
                    </a:lnTo>
                    <a:lnTo>
                      <a:pt x="166" y="49"/>
                    </a:lnTo>
                    <a:lnTo>
                      <a:pt x="142" y="47"/>
                    </a:lnTo>
                    <a:lnTo>
                      <a:pt x="114" y="44"/>
                    </a:lnTo>
                    <a:lnTo>
                      <a:pt x="84" y="37"/>
                    </a:lnTo>
                    <a:lnTo>
                      <a:pt x="54" y="29"/>
                    </a:lnTo>
                    <a:lnTo>
                      <a:pt x="38" y="22"/>
                    </a:lnTo>
                    <a:lnTo>
                      <a:pt x="25" y="16"/>
                    </a:lnTo>
                    <a:lnTo>
                      <a:pt x="12" y="9"/>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2" name="Freeform 96"/>
              <p:cNvSpPr/>
              <p:nvPr>
                <p:custDataLst>
                  <p:tags r:id="rId104"/>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3" name="Freeform 97"/>
              <p:cNvSpPr/>
              <p:nvPr>
                <p:custDataLst>
                  <p:tags r:id="rId105"/>
                </p:custDataLst>
              </p:nvPr>
            </p:nvSpPr>
            <p:spPr bwMode="auto">
              <a:xfrm>
                <a:off x="4179888" y="1806575"/>
                <a:ext cx="222250" cy="115888"/>
              </a:xfrm>
              <a:custGeom>
                <a:avLst/>
                <a:gdLst>
                  <a:gd name="T0" fmla="*/ 132 w 278"/>
                  <a:gd name="T1" fmla="*/ 0 h 146"/>
                  <a:gd name="T2" fmla="*/ 157 w 278"/>
                  <a:gd name="T3" fmla="*/ 10 h 146"/>
                  <a:gd name="T4" fmla="*/ 176 w 278"/>
                  <a:gd name="T5" fmla="*/ 27 h 146"/>
                  <a:gd name="T6" fmla="*/ 188 w 278"/>
                  <a:gd name="T7" fmla="*/ 51 h 146"/>
                  <a:gd name="T8" fmla="*/ 191 w 278"/>
                  <a:gd name="T9" fmla="*/ 77 h 146"/>
                  <a:gd name="T10" fmla="*/ 189 w 278"/>
                  <a:gd name="T11" fmla="*/ 92 h 146"/>
                  <a:gd name="T12" fmla="*/ 176 w 278"/>
                  <a:gd name="T13" fmla="*/ 116 h 146"/>
                  <a:gd name="T14" fmla="*/ 157 w 278"/>
                  <a:gd name="T15" fmla="*/ 134 h 146"/>
                  <a:gd name="T16" fmla="*/ 132 w 278"/>
                  <a:gd name="T17" fmla="*/ 144 h 146"/>
                  <a:gd name="T18" fmla="*/ 117 w 278"/>
                  <a:gd name="T19" fmla="*/ 146 h 146"/>
                  <a:gd name="T20" fmla="*/ 112 w 278"/>
                  <a:gd name="T21" fmla="*/ 146 h 146"/>
                  <a:gd name="T22" fmla="*/ 84 w 278"/>
                  <a:gd name="T23" fmla="*/ 138 h 146"/>
                  <a:gd name="T24" fmla="*/ 62 w 278"/>
                  <a:gd name="T25" fmla="*/ 119 h 146"/>
                  <a:gd name="T26" fmla="*/ 47 w 278"/>
                  <a:gd name="T27" fmla="*/ 96 h 146"/>
                  <a:gd name="T28" fmla="*/ 43 w 278"/>
                  <a:gd name="T29" fmla="*/ 66 h 146"/>
                  <a:gd name="T30" fmla="*/ 45 w 278"/>
                  <a:gd name="T31" fmla="*/ 54 h 146"/>
                  <a:gd name="T32" fmla="*/ 55 w 278"/>
                  <a:gd name="T33" fmla="*/ 34 h 146"/>
                  <a:gd name="T34" fmla="*/ 68 w 278"/>
                  <a:gd name="T35" fmla="*/ 17 h 146"/>
                  <a:gd name="T36" fmla="*/ 87 w 278"/>
                  <a:gd name="T37" fmla="*/ 5 h 146"/>
                  <a:gd name="T38" fmla="*/ 97 w 278"/>
                  <a:gd name="T39" fmla="*/ 0 h 146"/>
                  <a:gd name="T40" fmla="*/ 78 w 278"/>
                  <a:gd name="T41" fmla="*/ 7 h 146"/>
                  <a:gd name="T42" fmla="*/ 50 w 278"/>
                  <a:gd name="T43" fmla="*/ 24 h 146"/>
                  <a:gd name="T44" fmla="*/ 38 w 278"/>
                  <a:gd name="T45" fmla="*/ 35 h 146"/>
                  <a:gd name="T46" fmla="*/ 30 w 278"/>
                  <a:gd name="T47" fmla="*/ 45 h 146"/>
                  <a:gd name="T48" fmla="*/ 15 w 278"/>
                  <a:gd name="T49" fmla="*/ 69 h 146"/>
                  <a:gd name="T50" fmla="*/ 6 w 278"/>
                  <a:gd name="T51" fmla="*/ 89 h 146"/>
                  <a:gd name="T52" fmla="*/ 1 w 278"/>
                  <a:gd name="T53" fmla="*/ 106 h 146"/>
                  <a:gd name="T54" fmla="*/ 0 w 278"/>
                  <a:gd name="T55" fmla="*/ 114 h 146"/>
                  <a:gd name="T56" fmla="*/ 20 w 278"/>
                  <a:gd name="T57" fmla="*/ 126 h 146"/>
                  <a:gd name="T58" fmla="*/ 48 w 278"/>
                  <a:gd name="T59" fmla="*/ 138 h 146"/>
                  <a:gd name="T60" fmla="*/ 89 w 278"/>
                  <a:gd name="T61" fmla="*/ 144 h 146"/>
                  <a:gd name="T62" fmla="*/ 114 w 278"/>
                  <a:gd name="T63" fmla="*/ 146 h 146"/>
                  <a:gd name="T64" fmla="*/ 124 w 278"/>
                  <a:gd name="T65" fmla="*/ 146 h 146"/>
                  <a:gd name="T66" fmla="*/ 157 w 278"/>
                  <a:gd name="T67" fmla="*/ 143 h 146"/>
                  <a:gd name="T68" fmla="*/ 211 w 278"/>
                  <a:gd name="T69" fmla="*/ 128 h 146"/>
                  <a:gd name="T70" fmla="*/ 250 w 278"/>
                  <a:gd name="T71" fmla="*/ 108 h 146"/>
                  <a:gd name="T72" fmla="*/ 278 w 278"/>
                  <a:gd name="T73" fmla="*/ 84 h 146"/>
                  <a:gd name="T74" fmla="*/ 273 w 278"/>
                  <a:gd name="T75" fmla="*/ 79 h 146"/>
                  <a:gd name="T76" fmla="*/ 260 w 278"/>
                  <a:gd name="T77" fmla="*/ 64 h 146"/>
                  <a:gd name="T78" fmla="*/ 241 w 278"/>
                  <a:gd name="T79" fmla="*/ 47 h 146"/>
                  <a:gd name="T80" fmla="*/ 216 w 278"/>
                  <a:gd name="T81" fmla="*/ 30 h 146"/>
                  <a:gd name="T82" fmla="*/ 188 w 278"/>
                  <a:gd name="T83" fmla="*/ 14 h 146"/>
                  <a:gd name="T84" fmla="*/ 169 w 278"/>
                  <a:gd name="T85" fmla="*/ 7 h 146"/>
                  <a:gd name="T86" fmla="*/ 152 w 278"/>
                  <a:gd name="T87" fmla="*/ 2 h 146"/>
                  <a:gd name="T88" fmla="*/ 132 w 278"/>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146">
                    <a:moveTo>
                      <a:pt x="132" y="0"/>
                    </a:moveTo>
                    <a:lnTo>
                      <a:pt x="132" y="0"/>
                    </a:lnTo>
                    <a:lnTo>
                      <a:pt x="146" y="4"/>
                    </a:lnTo>
                    <a:lnTo>
                      <a:pt x="157" y="10"/>
                    </a:lnTo>
                    <a:lnTo>
                      <a:pt x="167" y="19"/>
                    </a:lnTo>
                    <a:lnTo>
                      <a:pt x="176" y="27"/>
                    </a:lnTo>
                    <a:lnTo>
                      <a:pt x="184" y="39"/>
                    </a:lnTo>
                    <a:lnTo>
                      <a:pt x="188" y="51"/>
                    </a:lnTo>
                    <a:lnTo>
                      <a:pt x="191" y="64"/>
                    </a:lnTo>
                    <a:lnTo>
                      <a:pt x="191" y="77"/>
                    </a:lnTo>
                    <a:lnTo>
                      <a:pt x="191" y="77"/>
                    </a:lnTo>
                    <a:lnTo>
                      <a:pt x="189" y="92"/>
                    </a:lnTo>
                    <a:lnTo>
                      <a:pt x="184" y="104"/>
                    </a:lnTo>
                    <a:lnTo>
                      <a:pt x="176" y="116"/>
                    </a:lnTo>
                    <a:lnTo>
                      <a:pt x="167" y="126"/>
                    </a:lnTo>
                    <a:lnTo>
                      <a:pt x="157" y="134"/>
                    </a:lnTo>
                    <a:lnTo>
                      <a:pt x="144" y="141"/>
                    </a:lnTo>
                    <a:lnTo>
                      <a:pt x="132" y="144"/>
                    </a:lnTo>
                    <a:lnTo>
                      <a:pt x="117" y="146"/>
                    </a:lnTo>
                    <a:lnTo>
                      <a:pt x="117" y="146"/>
                    </a:lnTo>
                    <a:lnTo>
                      <a:pt x="112" y="146"/>
                    </a:lnTo>
                    <a:lnTo>
                      <a:pt x="112" y="146"/>
                    </a:lnTo>
                    <a:lnTo>
                      <a:pt x="97" y="143"/>
                    </a:lnTo>
                    <a:lnTo>
                      <a:pt x="84" y="138"/>
                    </a:lnTo>
                    <a:lnTo>
                      <a:pt x="72" y="129"/>
                    </a:lnTo>
                    <a:lnTo>
                      <a:pt x="62" y="119"/>
                    </a:lnTo>
                    <a:lnTo>
                      <a:pt x="53" y="108"/>
                    </a:lnTo>
                    <a:lnTo>
                      <a:pt x="47" y="96"/>
                    </a:lnTo>
                    <a:lnTo>
                      <a:pt x="43" y="81"/>
                    </a:lnTo>
                    <a:lnTo>
                      <a:pt x="43" y="66"/>
                    </a:lnTo>
                    <a:lnTo>
                      <a:pt x="43" y="66"/>
                    </a:lnTo>
                    <a:lnTo>
                      <a:pt x="45" y="54"/>
                    </a:lnTo>
                    <a:lnTo>
                      <a:pt x="50" y="44"/>
                    </a:lnTo>
                    <a:lnTo>
                      <a:pt x="55" y="34"/>
                    </a:lnTo>
                    <a:lnTo>
                      <a:pt x="60" y="25"/>
                    </a:lnTo>
                    <a:lnTo>
                      <a:pt x="68" y="17"/>
                    </a:lnTo>
                    <a:lnTo>
                      <a:pt x="77" y="10"/>
                    </a:lnTo>
                    <a:lnTo>
                      <a:pt x="87" y="5"/>
                    </a:lnTo>
                    <a:lnTo>
                      <a:pt x="97" y="0"/>
                    </a:lnTo>
                    <a:lnTo>
                      <a:pt x="97" y="0"/>
                    </a:lnTo>
                    <a:lnTo>
                      <a:pt x="78" y="7"/>
                    </a:lnTo>
                    <a:lnTo>
                      <a:pt x="78" y="7"/>
                    </a:lnTo>
                    <a:lnTo>
                      <a:pt x="63" y="14"/>
                    </a:lnTo>
                    <a:lnTo>
                      <a:pt x="50" y="24"/>
                    </a:lnTo>
                    <a:lnTo>
                      <a:pt x="50" y="24"/>
                    </a:lnTo>
                    <a:lnTo>
                      <a:pt x="38" y="35"/>
                    </a:lnTo>
                    <a:lnTo>
                      <a:pt x="30" y="45"/>
                    </a:lnTo>
                    <a:lnTo>
                      <a:pt x="30" y="45"/>
                    </a:lnTo>
                    <a:lnTo>
                      <a:pt x="21" y="57"/>
                    </a:lnTo>
                    <a:lnTo>
                      <a:pt x="15" y="69"/>
                    </a:lnTo>
                    <a:lnTo>
                      <a:pt x="15" y="69"/>
                    </a:lnTo>
                    <a:lnTo>
                      <a:pt x="6" y="89"/>
                    </a:lnTo>
                    <a:lnTo>
                      <a:pt x="1" y="106"/>
                    </a:lnTo>
                    <a:lnTo>
                      <a:pt x="1" y="106"/>
                    </a:lnTo>
                    <a:lnTo>
                      <a:pt x="0" y="114"/>
                    </a:lnTo>
                    <a:lnTo>
                      <a:pt x="0" y="114"/>
                    </a:lnTo>
                    <a:lnTo>
                      <a:pt x="10" y="121"/>
                    </a:lnTo>
                    <a:lnTo>
                      <a:pt x="20" y="126"/>
                    </a:lnTo>
                    <a:lnTo>
                      <a:pt x="33" y="133"/>
                    </a:lnTo>
                    <a:lnTo>
                      <a:pt x="48" y="138"/>
                    </a:lnTo>
                    <a:lnTo>
                      <a:pt x="67" y="141"/>
                    </a:lnTo>
                    <a:lnTo>
                      <a:pt x="89" y="144"/>
                    </a:lnTo>
                    <a:lnTo>
                      <a:pt x="114" y="146"/>
                    </a:lnTo>
                    <a:lnTo>
                      <a:pt x="114" y="146"/>
                    </a:lnTo>
                    <a:lnTo>
                      <a:pt x="124" y="146"/>
                    </a:lnTo>
                    <a:lnTo>
                      <a:pt x="124" y="146"/>
                    </a:lnTo>
                    <a:lnTo>
                      <a:pt x="141" y="144"/>
                    </a:lnTo>
                    <a:lnTo>
                      <a:pt x="157" y="143"/>
                    </a:lnTo>
                    <a:lnTo>
                      <a:pt x="186" y="136"/>
                    </a:lnTo>
                    <a:lnTo>
                      <a:pt x="211" y="128"/>
                    </a:lnTo>
                    <a:lnTo>
                      <a:pt x="233" y="118"/>
                    </a:lnTo>
                    <a:lnTo>
                      <a:pt x="250" y="108"/>
                    </a:lnTo>
                    <a:lnTo>
                      <a:pt x="263" y="97"/>
                    </a:lnTo>
                    <a:lnTo>
                      <a:pt x="278" y="84"/>
                    </a:lnTo>
                    <a:lnTo>
                      <a:pt x="278" y="84"/>
                    </a:lnTo>
                    <a:lnTo>
                      <a:pt x="273" y="79"/>
                    </a:lnTo>
                    <a:lnTo>
                      <a:pt x="273" y="79"/>
                    </a:lnTo>
                    <a:lnTo>
                      <a:pt x="260" y="64"/>
                    </a:lnTo>
                    <a:lnTo>
                      <a:pt x="241" y="47"/>
                    </a:lnTo>
                    <a:lnTo>
                      <a:pt x="241" y="47"/>
                    </a:lnTo>
                    <a:lnTo>
                      <a:pt x="216" y="30"/>
                    </a:lnTo>
                    <a:lnTo>
                      <a:pt x="216" y="30"/>
                    </a:lnTo>
                    <a:lnTo>
                      <a:pt x="203" y="20"/>
                    </a:lnTo>
                    <a:lnTo>
                      <a:pt x="188" y="14"/>
                    </a:lnTo>
                    <a:lnTo>
                      <a:pt x="188" y="14"/>
                    </a:lnTo>
                    <a:lnTo>
                      <a:pt x="169" y="7"/>
                    </a:lnTo>
                    <a:lnTo>
                      <a:pt x="152" y="2"/>
                    </a:lnTo>
                    <a:lnTo>
                      <a:pt x="152" y="2"/>
                    </a:lnTo>
                    <a:lnTo>
                      <a:pt x="144" y="0"/>
                    </a:lnTo>
                    <a:lnTo>
                      <a:pt x="1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4" name="Freeform 98"/>
              <p:cNvSpPr>
                <a:spLocks noEditPoints="1"/>
              </p:cNvSpPr>
              <p:nvPr>
                <p:custDataLst>
                  <p:tags r:id="rId106"/>
                </p:custDataLst>
              </p:nvPr>
            </p:nvSpPr>
            <p:spPr bwMode="auto">
              <a:xfrm>
                <a:off x="4178300" y="1806575"/>
                <a:ext cx="227013" cy="95250"/>
              </a:xfrm>
              <a:custGeom>
                <a:avLst/>
                <a:gdLst>
                  <a:gd name="T0" fmla="*/ 146 w 285"/>
                  <a:gd name="T1" fmla="*/ 0 h 119"/>
                  <a:gd name="T2" fmla="*/ 154 w 285"/>
                  <a:gd name="T3" fmla="*/ 2 h 119"/>
                  <a:gd name="T4" fmla="*/ 190 w 285"/>
                  <a:gd name="T5" fmla="*/ 14 h 119"/>
                  <a:gd name="T6" fmla="*/ 205 w 285"/>
                  <a:gd name="T7" fmla="*/ 20 h 119"/>
                  <a:gd name="T8" fmla="*/ 218 w 285"/>
                  <a:gd name="T9" fmla="*/ 30 h 119"/>
                  <a:gd name="T10" fmla="*/ 243 w 285"/>
                  <a:gd name="T11" fmla="*/ 47 h 119"/>
                  <a:gd name="T12" fmla="*/ 275 w 285"/>
                  <a:gd name="T13" fmla="*/ 79 h 119"/>
                  <a:gd name="T14" fmla="*/ 280 w 285"/>
                  <a:gd name="T15" fmla="*/ 84 h 119"/>
                  <a:gd name="T16" fmla="*/ 285 w 285"/>
                  <a:gd name="T17" fmla="*/ 91 h 119"/>
                  <a:gd name="T18" fmla="*/ 279 w 285"/>
                  <a:gd name="T19" fmla="*/ 77 h 119"/>
                  <a:gd name="T20" fmla="*/ 267 w 285"/>
                  <a:gd name="T21" fmla="*/ 62 h 119"/>
                  <a:gd name="T22" fmla="*/ 250 w 285"/>
                  <a:gd name="T23" fmla="*/ 42 h 119"/>
                  <a:gd name="T24" fmla="*/ 228 w 285"/>
                  <a:gd name="T25" fmla="*/ 22 h 119"/>
                  <a:gd name="T26" fmla="*/ 213 w 285"/>
                  <a:gd name="T27" fmla="*/ 12 h 119"/>
                  <a:gd name="T28" fmla="*/ 196 w 285"/>
                  <a:gd name="T29" fmla="*/ 2 h 119"/>
                  <a:gd name="T30" fmla="*/ 146 w 285"/>
                  <a:gd name="T31" fmla="*/ 0 h 119"/>
                  <a:gd name="T32" fmla="*/ 104 w 285"/>
                  <a:gd name="T33" fmla="*/ 0 h 119"/>
                  <a:gd name="T34" fmla="*/ 67 w 285"/>
                  <a:gd name="T35" fmla="*/ 5 h 119"/>
                  <a:gd name="T36" fmla="*/ 35 w 285"/>
                  <a:gd name="T37" fmla="*/ 20 h 119"/>
                  <a:gd name="T38" fmla="*/ 25 w 285"/>
                  <a:gd name="T39" fmla="*/ 30 h 119"/>
                  <a:gd name="T40" fmla="*/ 18 w 285"/>
                  <a:gd name="T41" fmla="*/ 40 h 119"/>
                  <a:gd name="T42" fmla="*/ 7 w 285"/>
                  <a:gd name="T43" fmla="*/ 66 h 119"/>
                  <a:gd name="T44" fmla="*/ 2 w 285"/>
                  <a:gd name="T45" fmla="*/ 87 h 119"/>
                  <a:gd name="T46" fmla="*/ 0 w 285"/>
                  <a:gd name="T47" fmla="*/ 104 h 119"/>
                  <a:gd name="T48" fmla="*/ 0 w 285"/>
                  <a:gd name="T49" fmla="*/ 116 h 119"/>
                  <a:gd name="T50" fmla="*/ 0 w 285"/>
                  <a:gd name="T51" fmla="*/ 119 h 119"/>
                  <a:gd name="T52" fmla="*/ 2 w 285"/>
                  <a:gd name="T53" fmla="*/ 114 h 119"/>
                  <a:gd name="T54" fmla="*/ 3 w 285"/>
                  <a:gd name="T55" fmla="*/ 106 h 119"/>
                  <a:gd name="T56" fmla="*/ 17 w 285"/>
                  <a:gd name="T57" fmla="*/ 69 h 119"/>
                  <a:gd name="T58" fmla="*/ 23 w 285"/>
                  <a:gd name="T59" fmla="*/ 57 h 119"/>
                  <a:gd name="T60" fmla="*/ 32 w 285"/>
                  <a:gd name="T61" fmla="*/ 45 h 119"/>
                  <a:gd name="T62" fmla="*/ 52 w 285"/>
                  <a:gd name="T63" fmla="*/ 24 h 119"/>
                  <a:gd name="T64" fmla="*/ 65 w 285"/>
                  <a:gd name="T65" fmla="*/ 14 h 119"/>
                  <a:gd name="T66" fmla="*/ 80 w 285"/>
                  <a:gd name="T67" fmla="*/ 7 h 119"/>
                  <a:gd name="T68" fmla="*/ 99 w 285"/>
                  <a:gd name="T69" fmla="*/ 0 h 119"/>
                  <a:gd name="T70" fmla="*/ 104 w 285"/>
                  <a:gd name="T71" fmla="*/ 0 h 119"/>
                  <a:gd name="T72" fmla="*/ 104 w 285"/>
                  <a:gd name="T7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119">
                    <a:moveTo>
                      <a:pt x="146" y="0"/>
                    </a:moveTo>
                    <a:lnTo>
                      <a:pt x="146" y="0"/>
                    </a:lnTo>
                    <a:lnTo>
                      <a:pt x="154" y="2"/>
                    </a:lnTo>
                    <a:lnTo>
                      <a:pt x="154" y="2"/>
                    </a:lnTo>
                    <a:lnTo>
                      <a:pt x="171" y="7"/>
                    </a:lnTo>
                    <a:lnTo>
                      <a:pt x="190" y="14"/>
                    </a:lnTo>
                    <a:lnTo>
                      <a:pt x="190" y="14"/>
                    </a:lnTo>
                    <a:lnTo>
                      <a:pt x="205" y="20"/>
                    </a:lnTo>
                    <a:lnTo>
                      <a:pt x="218" y="30"/>
                    </a:lnTo>
                    <a:lnTo>
                      <a:pt x="218" y="30"/>
                    </a:lnTo>
                    <a:lnTo>
                      <a:pt x="243" y="47"/>
                    </a:lnTo>
                    <a:lnTo>
                      <a:pt x="243" y="47"/>
                    </a:lnTo>
                    <a:lnTo>
                      <a:pt x="262" y="64"/>
                    </a:lnTo>
                    <a:lnTo>
                      <a:pt x="275" y="79"/>
                    </a:lnTo>
                    <a:lnTo>
                      <a:pt x="275" y="79"/>
                    </a:lnTo>
                    <a:lnTo>
                      <a:pt x="280" y="84"/>
                    </a:lnTo>
                    <a:lnTo>
                      <a:pt x="280" y="84"/>
                    </a:lnTo>
                    <a:lnTo>
                      <a:pt x="285" y="91"/>
                    </a:lnTo>
                    <a:lnTo>
                      <a:pt x="285" y="91"/>
                    </a:lnTo>
                    <a:lnTo>
                      <a:pt x="279" y="77"/>
                    </a:lnTo>
                    <a:lnTo>
                      <a:pt x="279" y="77"/>
                    </a:lnTo>
                    <a:lnTo>
                      <a:pt x="267" y="62"/>
                    </a:lnTo>
                    <a:lnTo>
                      <a:pt x="250" y="42"/>
                    </a:lnTo>
                    <a:lnTo>
                      <a:pt x="250" y="42"/>
                    </a:lnTo>
                    <a:lnTo>
                      <a:pt x="240" y="32"/>
                    </a:lnTo>
                    <a:lnTo>
                      <a:pt x="228" y="22"/>
                    </a:lnTo>
                    <a:lnTo>
                      <a:pt x="228" y="22"/>
                    </a:lnTo>
                    <a:lnTo>
                      <a:pt x="213" y="12"/>
                    </a:lnTo>
                    <a:lnTo>
                      <a:pt x="196" y="2"/>
                    </a:lnTo>
                    <a:lnTo>
                      <a:pt x="196" y="2"/>
                    </a:lnTo>
                    <a:lnTo>
                      <a:pt x="191" y="0"/>
                    </a:lnTo>
                    <a:lnTo>
                      <a:pt x="146" y="0"/>
                    </a:lnTo>
                    <a:close/>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5" name="Freeform 99"/>
              <p:cNvSpPr/>
              <p:nvPr>
                <p:custDataLst>
                  <p:tags r:id="rId107"/>
                </p:custDataLst>
              </p:nvPr>
            </p:nvSpPr>
            <p:spPr bwMode="auto">
              <a:xfrm>
                <a:off x="4294188" y="1806575"/>
                <a:ext cx="111125" cy="71438"/>
              </a:xfrm>
              <a:custGeom>
                <a:avLst/>
                <a:gdLst>
                  <a:gd name="T0" fmla="*/ 0 w 139"/>
                  <a:gd name="T1" fmla="*/ 0 h 91"/>
                  <a:gd name="T2" fmla="*/ 0 w 139"/>
                  <a:gd name="T3" fmla="*/ 0 h 91"/>
                  <a:gd name="T4" fmla="*/ 8 w 139"/>
                  <a:gd name="T5" fmla="*/ 2 h 91"/>
                  <a:gd name="T6" fmla="*/ 8 w 139"/>
                  <a:gd name="T7" fmla="*/ 2 h 91"/>
                  <a:gd name="T8" fmla="*/ 25 w 139"/>
                  <a:gd name="T9" fmla="*/ 7 h 91"/>
                  <a:gd name="T10" fmla="*/ 44 w 139"/>
                  <a:gd name="T11" fmla="*/ 14 h 91"/>
                  <a:gd name="T12" fmla="*/ 44 w 139"/>
                  <a:gd name="T13" fmla="*/ 14 h 91"/>
                  <a:gd name="T14" fmla="*/ 59 w 139"/>
                  <a:gd name="T15" fmla="*/ 20 h 91"/>
                  <a:gd name="T16" fmla="*/ 72 w 139"/>
                  <a:gd name="T17" fmla="*/ 30 h 91"/>
                  <a:gd name="T18" fmla="*/ 72 w 139"/>
                  <a:gd name="T19" fmla="*/ 30 h 91"/>
                  <a:gd name="T20" fmla="*/ 97 w 139"/>
                  <a:gd name="T21" fmla="*/ 47 h 91"/>
                  <a:gd name="T22" fmla="*/ 97 w 139"/>
                  <a:gd name="T23" fmla="*/ 47 h 91"/>
                  <a:gd name="T24" fmla="*/ 116 w 139"/>
                  <a:gd name="T25" fmla="*/ 64 h 91"/>
                  <a:gd name="T26" fmla="*/ 129 w 139"/>
                  <a:gd name="T27" fmla="*/ 79 h 91"/>
                  <a:gd name="T28" fmla="*/ 129 w 139"/>
                  <a:gd name="T29" fmla="*/ 79 h 91"/>
                  <a:gd name="T30" fmla="*/ 134 w 139"/>
                  <a:gd name="T31" fmla="*/ 84 h 91"/>
                  <a:gd name="T32" fmla="*/ 134 w 139"/>
                  <a:gd name="T33" fmla="*/ 84 h 91"/>
                  <a:gd name="T34" fmla="*/ 139 w 139"/>
                  <a:gd name="T35" fmla="*/ 91 h 91"/>
                  <a:gd name="T36" fmla="*/ 139 w 139"/>
                  <a:gd name="T37" fmla="*/ 91 h 91"/>
                  <a:gd name="T38" fmla="*/ 133 w 139"/>
                  <a:gd name="T39" fmla="*/ 77 h 91"/>
                  <a:gd name="T40" fmla="*/ 133 w 139"/>
                  <a:gd name="T41" fmla="*/ 77 h 91"/>
                  <a:gd name="T42" fmla="*/ 121 w 139"/>
                  <a:gd name="T43" fmla="*/ 62 h 91"/>
                  <a:gd name="T44" fmla="*/ 104 w 139"/>
                  <a:gd name="T45" fmla="*/ 42 h 91"/>
                  <a:gd name="T46" fmla="*/ 104 w 139"/>
                  <a:gd name="T47" fmla="*/ 42 h 91"/>
                  <a:gd name="T48" fmla="*/ 94 w 139"/>
                  <a:gd name="T49" fmla="*/ 32 h 91"/>
                  <a:gd name="T50" fmla="*/ 82 w 139"/>
                  <a:gd name="T51" fmla="*/ 22 h 91"/>
                  <a:gd name="T52" fmla="*/ 82 w 139"/>
                  <a:gd name="T53" fmla="*/ 22 h 91"/>
                  <a:gd name="T54" fmla="*/ 67 w 139"/>
                  <a:gd name="T55" fmla="*/ 12 h 91"/>
                  <a:gd name="T56" fmla="*/ 50 w 139"/>
                  <a:gd name="T57" fmla="*/ 2 h 91"/>
                  <a:gd name="T58" fmla="*/ 50 w 139"/>
                  <a:gd name="T59" fmla="*/ 2 h 91"/>
                  <a:gd name="T60" fmla="*/ 45 w 139"/>
                  <a:gd name="T61" fmla="*/ 0 h 91"/>
                  <a:gd name="T62" fmla="*/ 0 w 139"/>
                  <a:gd name="T6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1">
                    <a:moveTo>
                      <a:pt x="0" y="0"/>
                    </a:moveTo>
                    <a:lnTo>
                      <a:pt x="0" y="0"/>
                    </a:lnTo>
                    <a:lnTo>
                      <a:pt x="8" y="2"/>
                    </a:lnTo>
                    <a:lnTo>
                      <a:pt x="8" y="2"/>
                    </a:lnTo>
                    <a:lnTo>
                      <a:pt x="25" y="7"/>
                    </a:lnTo>
                    <a:lnTo>
                      <a:pt x="44" y="14"/>
                    </a:lnTo>
                    <a:lnTo>
                      <a:pt x="44" y="14"/>
                    </a:lnTo>
                    <a:lnTo>
                      <a:pt x="59" y="20"/>
                    </a:lnTo>
                    <a:lnTo>
                      <a:pt x="72" y="30"/>
                    </a:lnTo>
                    <a:lnTo>
                      <a:pt x="72" y="30"/>
                    </a:lnTo>
                    <a:lnTo>
                      <a:pt x="97" y="47"/>
                    </a:lnTo>
                    <a:lnTo>
                      <a:pt x="97" y="47"/>
                    </a:lnTo>
                    <a:lnTo>
                      <a:pt x="116" y="64"/>
                    </a:lnTo>
                    <a:lnTo>
                      <a:pt x="129" y="79"/>
                    </a:lnTo>
                    <a:lnTo>
                      <a:pt x="129" y="79"/>
                    </a:lnTo>
                    <a:lnTo>
                      <a:pt x="134" y="84"/>
                    </a:lnTo>
                    <a:lnTo>
                      <a:pt x="134" y="84"/>
                    </a:lnTo>
                    <a:lnTo>
                      <a:pt x="139" y="91"/>
                    </a:lnTo>
                    <a:lnTo>
                      <a:pt x="139" y="91"/>
                    </a:lnTo>
                    <a:lnTo>
                      <a:pt x="133" y="77"/>
                    </a:lnTo>
                    <a:lnTo>
                      <a:pt x="133" y="77"/>
                    </a:lnTo>
                    <a:lnTo>
                      <a:pt x="121" y="62"/>
                    </a:lnTo>
                    <a:lnTo>
                      <a:pt x="104" y="42"/>
                    </a:lnTo>
                    <a:lnTo>
                      <a:pt x="104" y="42"/>
                    </a:lnTo>
                    <a:lnTo>
                      <a:pt x="94" y="32"/>
                    </a:lnTo>
                    <a:lnTo>
                      <a:pt x="82" y="22"/>
                    </a:lnTo>
                    <a:lnTo>
                      <a:pt x="82" y="22"/>
                    </a:lnTo>
                    <a:lnTo>
                      <a:pt x="67" y="12"/>
                    </a:lnTo>
                    <a:lnTo>
                      <a:pt x="50" y="2"/>
                    </a:lnTo>
                    <a:lnTo>
                      <a:pt x="50" y="2"/>
                    </a:lnTo>
                    <a:lnTo>
                      <a:pt x="45" y="0"/>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6" name="Freeform 100"/>
              <p:cNvSpPr/>
              <p:nvPr>
                <p:custDataLst>
                  <p:tags r:id="rId108"/>
                </p:custDataLst>
              </p:nvPr>
            </p:nvSpPr>
            <p:spPr bwMode="auto">
              <a:xfrm>
                <a:off x="4178300" y="1806575"/>
                <a:ext cx="82550" cy="95250"/>
              </a:xfrm>
              <a:custGeom>
                <a:avLst/>
                <a:gdLst>
                  <a:gd name="T0" fmla="*/ 104 w 104"/>
                  <a:gd name="T1" fmla="*/ 0 h 119"/>
                  <a:gd name="T2" fmla="*/ 104 w 104"/>
                  <a:gd name="T3" fmla="*/ 0 h 119"/>
                  <a:gd name="T4" fmla="*/ 86 w 104"/>
                  <a:gd name="T5" fmla="*/ 2 h 119"/>
                  <a:gd name="T6" fmla="*/ 67 w 104"/>
                  <a:gd name="T7" fmla="*/ 5 h 119"/>
                  <a:gd name="T8" fmla="*/ 50 w 104"/>
                  <a:gd name="T9" fmla="*/ 12 h 119"/>
                  <a:gd name="T10" fmla="*/ 35 w 104"/>
                  <a:gd name="T11" fmla="*/ 20 h 119"/>
                  <a:gd name="T12" fmla="*/ 35 w 104"/>
                  <a:gd name="T13" fmla="*/ 20 h 119"/>
                  <a:gd name="T14" fmla="*/ 25 w 104"/>
                  <a:gd name="T15" fmla="*/ 30 h 119"/>
                  <a:gd name="T16" fmla="*/ 18 w 104"/>
                  <a:gd name="T17" fmla="*/ 40 h 119"/>
                  <a:gd name="T18" fmla="*/ 18 w 104"/>
                  <a:gd name="T19" fmla="*/ 40 h 119"/>
                  <a:gd name="T20" fmla="*/ 12 w 104"/>
                  <a:gd name="T21" fmla="*/ 54 h 119"/>
                  <a:gd name="T22" fmla="*/ 7 w 104"/>
                  <a:gd name="T23" fmla="*/ 66 h 119"/>
                  <a:gd name="T24" fmla="*/ 7 w 104"/>
                  <a:gd name="T25" fmla="*/ 66 h 119"/>
                  <a:gd name="T26" fmla="*/ 2 w 104"/>
                  <a:gd name="T27" fmla="*/ 87 h 119"/>
                  <a:gd name="T28" fmla="*/ 0 w 104"/>
                  <a:gd name="T29" fmla="*/ 104 h 119"/>
                  <a:gd name="T30" fmla="*/ 0 w 104"/>
                  <a:gd name="T31" fmla="*/ 104 h 119"/>
                  <a:gd name="T32" fmla="*/ 0 w 104"/>
                  <a:gd name="T33" fmla="*/ 116 h 119"/>
                  <a:gd name="T34" fmla="*/ 0 w 104"/>
                  <a:gd name="T35" fmla="*/ 116 h 119"/>
                  <a:gd name="T36" fmla="*/ 0 w 104"/>
                  <a:gd name="T37" fmla="*/ 119 h 119"/>
                  <a:gd name="T38" fmla="*/ 0 w 104"/>
                  <a:gd name="T39" fmla="*/ 119 h 119"/>
                  <a:gd name="T40" fmla="*/ 2 w 104"/>
                  <a:gd name="T41" fmla="*/ 114 h 119"/>
                  <a:gd name="T42" fmla="*/ 2 w 104"/>
                  <a:gd name="T43" fmla="*/ 114 h 119"/>
                  <a:gd name="T44" fmla="*/ 3 w 104"/>
                  <a:gd name="T45" fmla="*/ 106 h 119"/>
                  <a:gd name="T46" fmla="*/ 3 w 104"/>
                  <a:gd name="T47" fmla="*/ 106 h 119"/>
                  <a:gd name="T48" fmla="*/ 8 w 104"/>
                  <a:gd name="T49" fmla="*/ 89 h 119"/>
                  <a:gd name="T50" fmla="*/ 17 w 104"/>
                  <a:gd name="T51" fmla="*/ 69 h 119"/>
                  <a:gd name="T52" fmla="*/ 17 w 104"/>
                  <a:gd name="T53" fmla="*/ 69 h 119"/>
                  <a:gd name="T54" fmla="*/ 23 w 104"/>
                  <a:gd name="T55" fmla="*/ 57 h 119"/>
                  <a:gd name="T56" fmla="*/ 32 w 104"/>
                  <a:gd name="T57" fmla="*/ 45 h 119"/>
                  <a:gd name="T58" fmla="*/ 32 w 104"/>
                  <a:gd name="T59" fmla="*/ 45 h 119"/>
                  <a:gd name="T60" fmla="*/ 40 w 104"/>
                  <a:gd name="T61" fmla="*/ 35 h 119"/>
                  <a:gd name="T62" fmla="*/ 52 w 104"/>
                  <a:gd name="T63" fmla="*/ 24 h 119"/>
                  <a:gd name="T64" fmla="*/ 52 w 104"/>
                  <a:gd name="T65" fmla="*/ 24 h 119"/>
                  <a:gd name="T66" fmla="*/ 65 w 104"/>
                  <a:gd name="T67" fmla="*/ 14 h 119"/>
                  <a:gd name="T68" fmla="*/ 80 w 104"/>
                  <a:gd name="T69" fmla="*/ 7 h 119"/>
                  <a:gd name="T70" fmla="*/ 80 w 104"/>
                  <a:gd name="T71" fmla="*/ 7 h 119"/>
                  <a:gd name="T72" fmla="*/ 99 w 104"/>
                  <a:gd name="T73" fmla="*/ 0 h 119"/>
                  <a:gd name="T74" fmla="*/ 99 w 104"/>
                  <a:gd name="T75" fmla="*/ 0 h 119"/>
                  <a:gd name="T76" fmla="*/ 104 w 104"/>
                  <a:gd name="T77" fmla="*/ 0 h 119"/>
                  <a:gd name="T78" fmla="*/ 104 w 104"/>
                  <a:gd name="T79" fmla="*/ 0 h 119"/>
                  <a:gd name="T80" fmla="*/ 104 w 104"/>
                  <a:gd name="T81" fmla="*/ 0 h 119"/>
                  <a:gd name="T82" fmla="*/ 104 w 104"/>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19">
                    <a:moveTo>
                      <a:pt x="104" y="0"/>
                    </a:moveTo>
                    <a:lnTo>
                      <a:pt x="104" y="0"/>
                    </a:lnTo>
                    <a:lnTo>
                      <a:pt x="86" y="2"/>
                    </a:lnTo>
                    <a:lnTo>
                      <a:pt x="67" y="5"/>
                    </a:lnTo>
                    <a:lnTo>
                      <a:pt x="50" y="12"/>
                    </a:lnTo>
                    <a:lnTo>
                      <a:pt x="35" y="20"/>
                    </a:lnTo>
                    <a:lnTo>
                      <a:pt x="35" y="20"/>
                    </a:lnTo>
                    <a:lnTo>
                      <a:pt x="25" y="30"/>
                    </a:lnTo>
                    <a:lnTo>
                      <a:pt x="18" y="40"/>
                    </a:lnTo>
                    <a:lnTo>
                      <a:pt x="18" y="40"/>
                    </a:lnTo>
                    <a:lnTo>
                      <a:pt x="12" y="54"/>
                    </a:lnTo>
                    <a:lnTo>
                      <a:pt x="7" y="66"/>
                    </a:lnTo>
                    <a:lnTo>
                      <a:pt x="7" y="66"/>
                    </a:lnTo>
                    <a:lnTo>
                      <a:pt x="2" y="87"/>
                    </a:lnTo>
                    <a:lnTo>
                      <a:pt x="0" y="104"/>
                    </a:lnTo>
                    <a:lnTo>
                      <a:pt x="0" y="104"/>
                    </a:lnTo>
                    <a:lnTo>
                      <a:pt x="0" y="116"/>
                    </a:lnTo>
                    <a:lnTo>
                      <a:pt x="0" y="116"/>
                    </a:lnTo>
                    <a:lnTo>
                      <a:pt x="0" y="119"/>
                    </a:lnTo>
                    <a:lnTo>
                      <a:pt x="0" y="119"/>
                    </a:lnTo>
                    <a:lnTo>
                      <a:pt x="2" y="114"/>
                    </a:lnTo>
                    <a:lnTo>
                      <a:pt x="2" y="114"/>
                    </a:lnTo>
                    <a:lnTo>
                      <a:pt x="3" y="106"/>
                    </a:lnTo>
                    <a:lnTo>
                      <a:pt x="3" y="106"/>
                    </a:lnTo>
                    <a:lnTo>
                      <a:pt x="8" y="89"/>
                    </a:lnTo>
                    <a:lnTo>
                      <a:pt x="17" y="69"/>
                    </a:lnTo>
                    <a:lnTo>
                      <a:pt x="17" y="69"/>
                    </a:lnTo>
                    <a:lnTo>
                      <a:pt x="23" y="57"/>
                    </a:lnTo>
                    <a:lnTo>
                      <a:pt x="32" y="45"/>
                    </a:lnTo>
                    <a:lnTo>
                      <a:pt x="32" y="45"/>
                    </a:lnTo>
                    <a:lnTo>
                      <a:pt x="40" y="35"/>
                    </a:lnTo>
                    <a:lnTo>
                      <a:pt x="52" y="24"/>
                    </a:lnTo>
                    <a:lnTo>
                      <a:pt x="52" y="24"/>
                    </a:lnTo>
                    <a:lnTo>
                      <a:pt x="65" y="14"/>
                    </a:lnTo>
                    <a:lnTo>
                      <a:pt x="80" y="7"/>
                    </a:lnTo>
                    <a:lnTo>
                      <a:pt x="80" y="7"/>
                    </a:lnTo>
                    <a:lnTo>
                      <a:pt x="99" y="0"/>
                    </a:lnTo>
                    <a:lnTo>
                      <a:pt x="99" y="0"/>
                    </a:lnTo>
                    <a:lnTo>
                      <a:pt x="104" y="0"/>
                    </a:lnTo>
                    <a:lnTo>
                      <a:pt x="104" y="0"/>
                    </a:lnTo>
                    <a:lnTo>
                      <a:pt x="104" y="0"/>
                    </a:lnTo>
                    <a:lnTo>
                      <a:pt x="10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7" name="Freeform 101"/>
              <p:cNvSpPr>
                <a:spLocks noEditPoints="1"/>
              </p:cNvSpPr>
              <p:nvPr>
                <p:custDataLst>
                  <p:tags r:id="rId109"/>
                </p:custDataLst>
              </p:nvPr>
            </p:nvSpPr>
            <p:spPr bwMode="auto">
              <a:xfrm>
                <a:off x="4214813" y="1806575"/>
                <a:ext cx="117475" cy="115888"/>
              </a:xfrm>
              <a:custGeom>
                <a:avLst/>
                <a:gdLst>
                  <a:gd name="T0" fmla="*/ 77 w 148"/>
                  <a:gd name="T1" fmla="*/ 39 h 146"/>
                  <a:gd name="T2" fmla="*/ 86 w 148"/>
                  <a:gd name="T3" fmla="*/ 25 h 146"/>
                  <a:gd name="T4" fmla="*/ 101 w 148"/>
                  <a:gd name="T5" fmla="*/ 19 h 146"/>
                  <a:gd name="T6" fmla="*/ 104 w 148"/>
                  <a:gd name="T7" fmla="*/ 19 h 146"/>
                  <a:gd name="T8" fmla="*/ 109 w 148"/>
                  <a:gd name="T9" fmla="*/ 20 h 146"/>
                  <a:gd name="T10" fmla="*/ 121 w 148"/>
                  <a:gd name="T11" fmla="*/ 27 h 146"/>
                  <a:gd name="T12" fmla="*/ 126 w 148"/>
                  <a:gd name="T13" fmla="*/ 40 h 146"/>
                  <a:gd name="T14" fmla="*/ 126 w 148"/>
                  <a:gd name="T15" fmla="*/ 45 h 146"/>
                  <a:gd name="T16" fmla="*/ 121 w 148"/>
                  <a:gd name="T17" fmla="*/ 61 h 146"/>
                  <a:gd name="T18" fmla="*/ 108 w 148"/>
                  <a:gd name="T19" fmla="*/ 69 h 146"/>
                  <a:gd name="T20" fmla="*/ 108 w 148"/>
                  <a:gd name="T21" fmla="*/ 74 h 146"/>
                  <a:gd name="T22" fmla="*/ 106 w 148"/>
                  <a:gd name="T23" fmla="*/ 81 h 146"/>
                  <a:gd name="T24" fmla="*/ 101 w 148"/>
                  <a:gd name="T25" fmla="*/ 92 h 146"/>
                  <a:gd name="T26" fmla="*/ 93 w 148"/>
                  <a:gd name="T27" fmla="*/ 99 h 146"/>
                  <a:gd name="T28" fmla="*/ 81 w 148"/>
                  <a:gd name="T29" fmla="*/ 104 h 146"/>
                  <a:gd name="T30" fmla="*/ 74 w 148"/>
                  <a:gd name="T31" fmla="*/ 104 h 146"/>
                  <a:gd name="T32" fmla="*/ 72 w 148"/>
                  <a:gd name="T33" fmla="*/ 104 h 146"/>
                  <a:gd name="T34" fmla="*/ 64 w 148"/>
                  <a:gd name="T35" fmla="*/ 103 h 146"/>
                  <a:gd name="T36" fmla="*/ 57 w 148"/>
                  <a:gd name="T37" fmla="*/ 113 h 146"/>
                  <a:gd name="T38" fmla="*/ 47 w 148"/>
                  <a:gd name="T39" fmla="*/ 116 h 146"/>
                  <a:gd name="T40" fmla="*/ 46 w 148"/>
                  <a:gd name="T41" fmla="*/ 116 h 146"/>
                  <a:gd name="T42" fmla="*/ 39 w 148"/>
                  <a:gd name="T43" fmla="*/ 114 h 146"/>
                  <a:gd name="T44" fmla="*/ 30 w 148"/>
                  <a:gd name="T45" fmla="*/ 104 h 146"/>
                  <a:gd name="T46" fmla="*/ 30 w 148"/>
                  <a:gd name="T47" fmla="*/ 97 h 146"/>
                  <a:gd name="T48" fmla="*/ 34 w 148"/>
                  <a:gd name="T49" fmla="*/ 87 h 146"/>
                  <a:gd name="T50" fmla="*/ 44 w 148"/>
                  <a:gd name="T51" fmla="*/ 81 h 146"/>
                  <a:gd name="T52" fmla="*/ 42 w 148"/>
                  <a:gd name="T53" fmla="*/ 76 h 146"/>
                  <a:gd name="T54" fmla="*/ 42 w 148"/>
                  <a:gd name="T55" fmla="*/ 69 h 146"/>
                  <a:gd name="T56" fmla="*/ 46 w 148"/>
                  <a:gd name="T57" fmla="*/ 57 h 146"/>
                  <a:gd name="T58" fmla="*/ 52 w 148"/>
                  <a:gd name="T59" fmla="*/ 47 h 146"/>
                  <a:gd name="T60" fmla="*/ 62 w 148"/>
                  <a:gd name="T61" fmla="*/ 42 h 146"/>
                  <a:gd name="T62" fmla="*/ 74 w 148"/>
                  <a:gd name="T63" fmla="*/ 39 h 146"/>
                  <a:gd name="T64" fmla="*/ 77 w 148"/>
                  <a:gd name="T65" fmla="*/ 39 h 146"/>
                  <a:gd name="T66" fmla="*/ 77 w 148"/>
                  <a:gd name="T67" fmla="*/ 39 h 146"/>
                  <a:gd name="T68" fmla="*/ 59 w 148"/>
                  <a:gd name="T69" fmla="*/ 0 h 146"/>
                  <a:gd name="T70" fmla="*/ 54 w 148"/>
                  <a:gd name="T71" fmla="*/ 0 h 146"/>
                  <a:gd name="T72" fmla="*/ 34 w 148"/>
                  <a:gd name="T73" fmla="*/ 10 h 146"/>
                  <a:gd name="T74" fmla="*/ 17 w 148"/>
                  <a:gd name="T75" fmla="*/ 25 h 146"/>
                  <a:gd name="T76" fmla="*/ 7 w 148"/>
                  <a:gd name="T77" fmla="*/ 44 h 146"/>
                  <a:gd name="T78" fmla="*/ 0 w 148"/>
                  <a:gd name="T79" fmla="*/ 66 h 146"/>
                  <a:gd name="T80" fmla="*/ 0 w 148"/>
                  <a:gd name="T81" fmla="*/ 81 h 146"/>
                  <a:gd name="T82" fmla="*/ 10 w 148"/>
                  <a:gd name="T83" fmla="*/ 108 h 146"/>
                  <a:gd name="T84" fmla="*/ 29 w 148"/>
                  <a:gd name="T85" fmla="*/ 129 h 146"/>
                  <a:gd name="T86" fmla="*/ 54 w 148"/>
                  <a:gd name="T87" fmla="*/ 143 h 146"/>
                  <a:gd name="T88" fmla="*/ 69 w 148"/>
                  <a:gd name="T89" fmla="*/ 146 h 146"/>
                  <a:gd name="T90" fmla="*/ 74 w 148"/>
                  <a:gd name="T91" fmla="*/ 146 h 146"/>
                  <a:gd name="T92" fmla="*/ 101 w 148"/>
                  <a:gd name="T93" fmla="*/ 141 h 146"/>
                  <a:gd name="T94" fmla="*/ 124 w 148"/>
                  <a:gd name="T95" fmla="*/ 126 h 146"/>
                  <a:gd name="T96" fmla="*/ 141 w 148"/>
                  <a:gd name="T97" fmla="*/ 104 h 146"/>
                  <a:gd name="T98" fmla="*/ 148 w 148"/>
                  <a:gd name="T99" fmla="*/ 77 h 146"/>
                  <a:gd name="T100" fmla="*/ 148 w 148"/>
                  <a:gd name="T101" fmla="*/ 64 h 146"/>
                  <a:gd name="T102" fmla="*/ 141 w 148"/>
                  <a:gd name="T103" fmla="*/ 39 h 146"/>
                  <a:gd name="T104" fmla="*/ 124 w 148"/>
                  <a:gd name="T105" fmla="*/ 19 h 146"/>
                  <a:gd name="T106" fmla="*/ 103 w 148"/>
                  <a:gd name="T107" fmla="*/ 4 h 146"/>
                  <a:gd name="T108" fmla="*/ 59 w 148"/>
                  <a:gd name="T10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146">
                    <a:moveTo>
                      <a:pt x="77" y="39"/>
                    </a:moveTo>
                    <a:lnTo>
                      <a:pt x="77" y="39"/>
                    </a:lnTo>
                    <a:lnTo>
                      <a:pt x="81" y="32"/>
                    </a:lnTo>
                    <a:lnTo>
                      <a:pt x="86" y="25"/>
                    </a:lnTo>
                    <a:lnTo>
                      <a:pt x="93" y="20"/>
                    </a:lnTo>
                    <a:lnTo>
                      <a:pt x="101" y="19"/>
                    </a:lnTo>
                    <a:lnTo>
                      <a:pt x="101" y="19"/>
                    </a:lnTo>
                    <a:lnTo>
                      <a:pt x="104" y="19"/>
                    </a:lnTo>
                    <a:lnTo>
                      <a:pt x="104" y="19"/>
                    </a:lnTo>
                    <a:lnTo>
                      <a:pt x="109" y="20"/>
                    </a:lnTo>
                    <a:lnTo>
                      <a:pt x="113" y="22"/>
                    </a:lnTo>
                    <a:lnTo>
                      <a:pt x="121" y="27"/>
                    </a:lnTo>
                    <a:lnTo>
                      <a:pt x="126" y="35"/>
                    </a:lnTo>
                    <a:lnTo>
                      <a:pt x="126" y="40"/>
                    </a:lnTo>
                    <a:lnTo>
                      <a:pt x="126" y="45"/>
                    </a:lnTo>
                    <a:lnTo>
                      <a:pt x="126" y="45"/>
                    </a:lnTo>
                    <a:lnTo>
                      <a:pt x="124" y="54"/>
                    </a:lnTo>
                    <a:lnTo>
                      <a:pt x="121" y="61"/>
                    </a:lnTo>
                    <a:lnTo>
                      <a:pt x="114" y="66"/>
                    </a:lnTo>
                    <a:lnTo>
                      <a:pt x="108" y="69"/>
                    </a:lnTo>
                    <a:lnTo>
                      <a:pt x="108" y="69"/>
                    </a:lnTo>
                    <a:lnTo>
                      <a:pt x="108" y="74"/>
                    </a:lnTo>
                    <a:lnTo>
                      <a:pt x="108" y="74"/>
                    </a:lnTo>
                    <a:lnTo>
                      <a:pt x="106" y="81"/>
                    </a:lnTo>
                    <a:lnTo>
                      <a:pt x="104" y="86"/>
                    </a:lnTo>
                    <a:lnTo>
                      <a:pt x="101" y="92"/>
                    </a:lnTo>
                    <a:lnTo>
                      <a:pt x="96" y="96"/>
                    </a:lnTo>
                    <a:lnTo>
                      <a:pt x="93" y="99"/>
                    </a:lnTo>
                    <a:lnTo>
                      <a:pt x="86" y="103"/>
                    </a:lnTo>
                    <a:lnTo>
                      <a:pt x="81" y="104"/>
                    </a:lnTo>
                    <a:lnTo>
                      <a:pt x="74" y="104"/>
                    </a:lnTo>
                    <a:lnTo>
                      <a:pt x="74" y="104"/>
                    </a:lnTo>
                    <a:lnTo>
                      <a:pt x="72" y="104"/>
                    </a:lnTo>
                    <a:lnTo>
                      <a:pt x="72" y="104"/>
                    </a:lnTo>
                    <a:lnTo>
                      <a:pt x="64" y="103"/>
                    </a:lnTo>
                    <a:lnTo>
                      <a:pt x="64" y="103"/>
                    </a:lnTo>
                    <a:lnTo>
                      <a:pt x="62" y="108"/>
                    </a:lnTo>
                    <a:lnTo>
                      <a:pt x="57" y="113"/>
                    </a:lnTo>
                    <a:lnTo>
                      <a:pt x="54" y="116"/>
                    </a:lnTo>
                    <a:lnTo>
                      <a:pt x="47" y="116"/>
                    </a:lnTo>
                    <a:lnTo>
                      <a:pt x="47" y="116"/>
                    </a:lnTo>
                    <a:lnTo>
                      <a:pt x="46" y="116"/>
                    </a:lnTo>
                    <a:lnTo>
                      <a:pt x="46" y="116"/>
                    </a:lnTo>
                    <a:lnTo>
                      <a:pt x="39" y="114"/>
                    </a:lnTo>
                    <a:lnTo>
                      <a:pt x="34" y="109"/>
                    </a:lnTo>
                    <a:lnTo>
                      <a:pt x="30" y="104"/>
                    </a:lnTo>
                    <a:lnTo>
                      <a:pt x="30" y="97"/>
                    </a:lnTo>
                    <a:lnTo>
                      <a:pt x="30" y="97"/>
                    </a:lnTo>
                    <a:lnTo>
                      <a:pt x="30" y="91"/>
                    </a:lnTo>
                    <a:lnTo>
                      <a:pt x="34" y="87"/>
                    </a:lnTo>
                    <a:lnTo>
                      <a:pt x="39" y="84"/>
                    </a:lnTo>
                    <a:lnTo>
                      <a:pt x="44" y="81"/>
                    </a:lnTo>
                    <a:lnTo>
                      <a:pt x="44" y="81"/>
                    </a:lnTo>
                    <a:lnTo>
                      <a:pt x="42" y="76"/>
                    </a:lnTo>
                    <a:lnTo>
                      <a:pt x="42" y="69"/>
                    </a:lnTo>
                    <a:lnTo>
                      <a:pt x="42" y="69"/>
                    </a:lnTo>
                    <a:lnTo>
                      <a:pt x="42" y="64"/>
                    </a:lnTo>
                    <a:lnTo>
                      <a:pt x="46" y="57"/>
                    </a:lnTo>
                    <a:lnTo>
                      <a:pt x="49" y="52"/>
                    </a:lnTo>
                    <a:lnTo>
                      <a:pt x="52" y="47"/>
                    </a:lnTo>
                    <a:lnTo>
                      <a:pt x="57" y="44"/>
                    </a:lnTo>
                    <a:lnTo>
                      <a:pt x="62" y="42"/>
                    </a:lnTo>
                    <a:lnTo>
                      <a:pt x="69" y="40"/>
                    </a:lnTo>
                    <a:lnTo>
                      <a:pt x="74" y="39"/>
                    </a:lnTo>
                    <a:lnTo>
                      <a:pt x="74" y="39"/>
                    </a:lnTo>
                    <a:lnTo>
                      <a:pt x="77" y="39"/>
                    </a:lnTo>
                    <a:lnTo>
                      <a:pt x="77" y="39"/>
                    </a:lnTo>
                    <a:lnTo>
                      <a:pt x="77" y="39"/>
                    </a:lnTo>
                    <a:close/>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close/>
                  </a:path>
                </a:pathLst>
              </a:custGeom>
              <a:solidFill>
                <a:srgbClr val="94D5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8" name="Freeform 102"/>
              <p:cNvSpPr/>
              <p:nvPr>
                <p:custDataLst>
                  <p:tags r:id="rId110"/>
                </p:custDataLst>
              </p:nvPr>
            </p:nvSpPr>
            <p:spPr bwMode="auto">
              <a:xfrm>
                <a:off x="4238625" y="1820863"/>
                <a:ext cx="76200" cy="77788"/>
              </a:xfrm>
              <a:custGeom>
                <a:avLst/>
                <a:gdLst>
                  <a:gd name="T0" fmla="*/ 47 w 96"/>
                  <a:gd name="T1" fmla="*/ 20 h 97"/>
                  <a:gd name="T2" fmla="*/ 56 w 96"/>
                  <a:gd name="T3" fmla="*/ 6 h 97"/>
                  <a:gd name="T4" fmla="*/ 71 w 96"/>
                  <a:gd name="T5" fmla="*/ 0 h 97"/>
                  <a:gd name="T6" fmla="*/ 74 w 96"/>
                  <a:gd name="T7" fmla="*/ 0 h 97"/>
                  <a:gd name="T8" fmla="*/ 79 w 96"/>
                  <a:gd name="T9" fmla="*/ 1 h 97"/>
                  <a:gd name="T10" fmla="*/ 91 w 96"/>
                  <a:gd name="T11" fmla="*/ 8 h 97"/>
                  <a:gd name="T12" fmla="*/ 96 w 96"/>
                  <a:gd name="T13" fmla="*/ 21 h 97"/>
                  <a:gd name="T14" fmla="*/ 96 w 96"/>
                  <a:gd name="T15" fmla="*/ 26 h 97"/>
                  <a:gd name="T16" fmla="*/ 91 w 96"/>
                  <a:gd name="T17" fmla="*/ 42 h 97"/>
                  <a:gd name="T18" fmla="*/ 78 w 96"/>
                  <a:gd name="T19" fmla="*/ 50 h 97"/>
                  <a:gd name="T20" fmla="*/ 78 w 96"/>
                  <a:gd name="T21" fmla="*/ 55 h 97"/>
                  <a:gd name="T22" fmla="*/ 76 w 96"/>
                  <a:gd name="T23" fmla="*/ 62 h 97"/>
                  <a:gd name="T24" fmla="*/ 71 w 96"/>
                  <a:gd name="T25" fmla="*/ 73 h 97"/>
                  <a:gd name="T26" fmla="*/ 63 w 96"/>
                  <a:gd name="T27" fmla="*/ 80 h 97"/>
                  <a:gd name="T28" fmla="*/ 51 w 96"/>
                  <a:gd name="T29" fmla="*/ 85 h 97"/>
                  <a:gd name="T30" fmla="*/ 44 w 96"/>
                  <a:gd name="T31" fmla="*/ 85 h 97"/>
                  <a:gd name="T32" fmla="*/ 42 w 96"/>
                  <a:gd name="T33" fmla="*/ 85 h 97"/>
                  <a:gd name="T34" fmla="*/ 34 w 96"/>
                  <a:gd name="T35" fmla="*/ 84 h 97"/>
                  <a:gd name="T36" fmla="*/ 27 w 96"/>
                  <a:gd name="T37" fmla="*/ 94 h 97"/>
                  <a:gd name="T38" fmla="*/ 17 w 96"/>
                  <a:gd name="T39" fmla="*/ 97 h 97"/>
                  <a:gd name="T40" fmla="*/ 16 w 96"/>
                  <a:gd name="T41" fmla="*/ 97 h 97"/>
                  <a:gd name="T42" fmla="*/ 9 w 96"/>
                  <a:gd name="T43" fmla="*/ 95 h 97"/>
                  <a:gd name="T44" fmla="*/ 0 w 96"/>
                  <a:gd name="T45" fmla="*/ 85 h 97"/>
                  <a:gd name="T46" fmla="*/ 0 w 96"/>
                  <a:gd name="T47" fmla="*/ 78 h 97"/>
                  <a:gd name="T48" fmla="*/ 4 w 96"/>
                  <a:gd name="T49" fmla="*/ 68 h 97"/>
                  <a:gd name="T50" fmla="*/ 14 w 96"/>
                  <a:gd name="T51" fmla="*/ 62 h 97"/>
                  <a:gd name="T52" fmla="*/ 12 w 96"/>
                  <a:gd name="T53" fmla="*/ 57 h 97"/>
                  <a:gd name="T54" fmla="*/ 12 w 96"/>
                  <a:gd name="T55" fmla="*/ 50 h 97"/>
                  <a:gd name="T56" fmla="*/ 16 w 96"/>
                  <a:gd name="T57" fmla="*/ 38 h 97"/>
                  <a:gd name="T58" fmla="*/ 22 w 96"/>
                  <a:gd name="T59" fmla="*/ 28 h 97"/>
                  <a:gd name="T60" fmla="*/ 32 w 96"/>
                  <a:gd name="T61" fmla="*/ 23 h 97"/>
                  <a:gd name="T62" fmla="*/ 44 w 96"/>
                  <a:gd name="T63" fmla="*/ 20 h 97"/>
                  <a:gd name="T64" fmla="*/ 47 w 96"/>
                  <a:gd name="T65" fmla="*/ 20 h 97"/>
                  <a:gd name="T66" fmla="*/ 47 w 96"/>
                  <a:gd name="T67"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7" y="20"/>
                    </a:moveTo>
                    <a:lnTo>
                      <a:pt x="47" y="20"/>
                    </a:lnTo>
                    <a:lnTo>
                      <a:pt x="51" y="13"/>
                    </a:lnTo>
                    <a:lnTo>
                      <a:pt x="56" y="6"/>
                    </a:lnTo>
                    <a:lnTo>
                      <a:pt x="63" y="1"/>
                    </a:lnTo>
                    <a:lnTo>
                      <a:pt x="71" y="0"/>
                    </a:lnTo>
                    <a:lnTo>
                      <a:pt x="71" y="0"/>
                    </a:lnTo>
                    <a:lnTo>
                      <a:pt x="74" y="0"/>
                    </a:lnTo>
                    <a:lnTo>
                      <a:pt x="74" y="0"/>
                    </a:lnTo>
                    <a:lnTo>
                      <a:pt x="79" y="1"/>
                    </a:lnTo>
                    <a:lnTo>
                      <a:pt x="83" y="3"/>
                    </a:lnTo>
                    <a:lnTo>
                      <a:pt x="91" y="8"/>
                    </a:lnTo>
                    <a:lnTo>
                      <a:pt x="96" y="16"/>
                    </a:lnTo>
                    <a:lnTo>
                      <a:pt x="96" y="21"/>
                    </a:lnTo>
                    <a:lnTo>
                      <a:pt x="96" y="26"/>
                    </a:lnTo>
                    <a:lnTo>
                      <a:pt x="96" y="26"/>
                    </a:lnTo>
                    <a:lnTo>
                      <a:pt x="94" y="35"/>
                    </a:lnTo>
                    <a:lnTo>
                      <a:pt x="91" y="42"/>
                    </a:lnTo>
                    <a:lnTo>
                      <a:pt x="84" y="47"/>
                    </a:lnTo>
                    <a:lnTo>
                      <a:pt x="78" y="50"/>
                    </a:lnTo>
                    <a:lnTo>
                      <a:pt x="78" y="50"/>
                    </a:lnTo>
                    <a:lnTo>
                      <a:pt x="78" y="55"/>
                    </a:lnTo>
                    <a:lnTo>
                      <a:pt x="78" y="55"/>
                    </a:lnTo>
                    <a:lnTo>
                      <a:pt x="76" y="62"/>
                    </a:lnTo>
                    <a:lnTo>
                      <a:pt x="74" y="67"/>
                    </a:lnTo>
                    <a:lnTo>
                      <a:pt x="71" y="73"/>
                    </a:lnTo>
                    <a:lnTo>
                      <a:pt x="66" y="77"/>
                    </a:lnTo>
                    <a:lnTo>
                      <a:pt x="63" y="80"/>
                    </a:lnTo>
                    <a:lnTo>
                      <a:pt x="56" y="84"/>
                    </a:lnTo>
                    <a:lnTo>
                      <a:pt x="51" y="85"/>
                    </a:lnTo>
                    <a:lnTo>
                      <a:pt x="44" y="85"/>
                    </a:lnTo>
                    <a:lnTo>
                      <a:pt x="44" y="85"/>
                    </a:lnTo>
                    <a:lnTo>
                      <a:pt x="42" y="85"/>
                    </a:lnTo>
                    <a:lnTo>
                      <a:pt x="42" y="85"/>
                    </a:lnTo>
                    <a:lnTo>
                      <a:pt x="34" y="84"/>
                    </a:lnTo>
                    <a:lnTo>
                      <a:pt x="34" y="84"/>
                    </a:lnTo>
                    <a:lnTo>
                      <a:pt x="32" y="89"/>
                    </a:lnTo>
                    <a:lnTo>
                      <a:pt x="27" y="94"/>
                    </a:lnTo>
                    <a:lnTo>
                      <a:pt x="24" y="97"/>
                    </a:lnTo>
                    <a:lnTo>
                      <a:pt x="17" y="97"/>
                    </a:lnTo>
                    <a:lnTo>
                      <a:pt x="17" y="97"/>
                    </a:lnTo>
                    <a:lnTo>
                      <a:pt x="16" y="97"/>
                    </a:lnTo>
                    <a:lnTo>
                      <a:pt x="16" y="97"/>
                    </a:lnTo>
                    <a:lnTo>
                      <a:pt x="9" y="95"/>
                    </a:lnTo>
                    <a:lnTo>
                      <a:pt x="4" y="90"/>
                    </a:lnTo>
                    <a:lnTo>
                      <a:pt x="0" y="85"/>
                    </a:lnTo>
                    <a:lnTo>
                      <a:pt x="0" y="78"/>
                    </a:lnTo>
                    <a:lnTo>
                      <a:pt x="0" y="78"/>
                    </a:lnTo>
                    <a:lnTo>
                      <a:pt x="0" y="72"/>
                    </a:lnTo>
                    <a:lnTo>
                      <a:pt x="4" y="68"/>
                    </a:lnTo>
                    <a:lnTo>
                      <a:pt x="9" y="65"/>
                    </a:lnTo>
                    <a:lnTo>
                      <a:pt x="14" y="62"/>
                    </a:lnTo>
                    <a:lnTo>
                      <a:pt x="14" y="62"/>
                    </a:lnTo>
                    <a:lnTo>
                      <a:pt x="12" y="57"/>
                    </a:lnTo>
                    <a:lnTo>
                      <a:pt x="12" y="50"/>
                    </a:lnTo>
                    <a:lnTo>
                      <a:pt x="12" y="50"/>
                    </a:lnTo>
                    <a:lnTo>
                      <a:pt x="12" y="45"/>
                    </a:lnTo>
                    <a:lnTo>
                      <a:pt x="16" y="38"/>
                    </a:lnTo>
                    <a:lnTo>
                      <a:pt x="19" y="33"/>
                    </a:lnTo>
                    <a:lnTo>
                      <a:pt x="22" y="28"/>
                    </a:lnTo>
                    <a:lnTo>
                      <a:pt x="27" y="25"/>
                    </a:lnTo>
                    <a:lnTo>
                      <a:pt x="32" y="23"/>
                    </a:lnTo>
                    <a:lnTo>
                      <a:pt x="39" y="21"/>
                    </a:lnTo>
                    <a:lnTo>
                      <a:pt x="44" y="20"/>
                    </a:lnTo>
                    <a:lnTo>
                      <a:pt x="44" y="20"/>
                    </a:lnTo>
                    <a:lnTo>
                      <a:pt x="47" y="20"/>
                    </a:lnTo>
                    <a:lnTo>
                      <a:pt x="47" y="20"/>
                    </a:lnTo>
                    <a:lnTo>
                      <a:pt x="47" y="2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299" name="Freeform 103"/>
              <p:cNvSpPr/>
              <p:nvPr>
                <p:custDataLst>
                  <p:tags r:id="rId111"/>
                </p:custDataLst>
              </p:nvPr>
            </p:nvSpPr>
            <p:spPr bwMode="auto">
              <a:xfrm>
                <a:off x="4214813" y="1806575"/>
                <a:ext cx="117475" cy="115888"/>
              </a:xfrm>
              <a:custGeom>
                <a:avLst/>
                <a:gdLst>
                  <a:gd name="T0" fmla="*/ 59 w 148"/>
                  <a:gd name="T1" fmla="*/ 0 h 146"/>
                  <a:gd name="T2" fmla="*/ 59 w 148"/>
                  <a:gd name="T3" fmla="*/ 0 h 146"/>
                  <a:gd name="T4" fmla="*/ 54 w 148"/>
                  <a:gd name="T5" fmla="*/ 0 h 146"/>
                  <a:gd name="T6" fmla="*/ 54 w 148"/>
                  <a:gd name="T7" fmla="*/ 0 h 146"/>
                  <a:gd name="T8" fmla="*/ 44 w 148"/>
                  <a:gd name="T9" fmla="*/ 5 h 146"/>
                  <a:gd name="T10" fmla="*/ 34 w 148"/>
                  <a:gd name="T11" fmla="*/ 10 h 146"/>
                  <a:gd name="T12" fmla="*/ 25 w 148"/>
                  <a:gd name="T13" fmla="*/ 17 h 146"/>
                  <a:gd name="T14" fmla="*/ 17 w 148"/>
                  <a:gd name="T15" fmla="*/ 25 h 146"/>
                  <a:gd name="T16" fmla="*/ 12 w 148"/>
                  <a:gd name="T17" fmla="*/ 34 h 146"/>
                  <a:gd name="T18" fmla="*/ 7 w 148"/>
                  <a:gd name="T19" fmla="*/ 44 h 146"/>
                  <a:gd name="T20" fmla="*/ 2 w 148"/>
                  <a:gd name="T21" fmla="*/ 54 h 146"/>
                  <a:gd name="T22" fmla="*/ 0 w 148"/>
                  <a:gd name="T23" fmla="*/ 66 h 146"/>
                  <a:gd name="T24" fmla="*/ 0 w 148"/>
                  <a:gd name="T25" fmla="*/ 66 h 146"/>
                  <a:gd name="T26" fmla="*/ 0 w 148"/>
                  <a:gd name="T27" fmla="*/ 81 h 146"/>
                  <a:gd name="T28" fmla="*/ 4 w 148"/>
                  <a:gd name="T29" fmla="*/ 96 h 146"/>
                  <a:gd name="T30" fmla="*/ 10 w 148"/>
                  <a:gd name="T31" fmla="*/ 108 h 146"/>
                  <a:gd name="T32" fmla="*/ 19 w 148"/>
                  <a:gd name="T33" fmla="*/ 119 h 146"/>
                  <a:gd name="T34" fmla="*/ 29 w 148"/>
                  <a:gd name="T35" fmla="*/ 129 h 146"/>
                  <a:gd name="T36" fmla="*/ 41 w 148"/>
                  <a:gd name="T37" fmla="*/ 138 h 146"/>
                  <a:gd name="T38" fmla="*/ 54 w 148"/>
                  <a:gd name="T39" fmla="*/ 143 h 146"/>
                  <a:gd name="T40" fmla="*/ 69 w 148"/>
                  <a:gd name="T41" fmla="*/ 146 h 146"/>
                  <a:gd name="T42" fmla="*/ 69 w 148"/>
                  <a:gd name="T43" fmla="*/ 146 h 146"/>
                  <a:gd name="T44" fmla="*/ 74 w 148"/>
                  <a:gd name="T45" fmla="*/ 146 h 146"/>
                  <a:gd name="T46" fmla="*/ 74 w 148"/>
                  <a:gd name="T47" fmla="*/ 146 h 146"/>
                  <a:gd name="T48" fmla="*/ 89 w 148"/>
                  <a:gd name="T49" fmla="*/ 144 h 146"/>
                  <a:gd name="T50" fmla="*/ 101 w 148"/>
                  <a:gd name="T51" fmla="*/ 141 h 146"/>
                  <a:gd name="T52" fmla="*/ 114 w 148"/>
                  <a:gd name="T53" fmla="*/ 134 h 146"/>
                  <a:gd name="T54" fmla="*/ 124 w 148"/>
                  <a:gd name="T55" fmla="*/ 126 h 146"/>
                  <a:gd name="T56" fmla="*/ 133 w 148"/>
                  <a:gd name="T57" fmla="*/ 116 h 146"/>
                  <a:gd name="T58" fmla="*/ 141 w 148"/>
                  <a:gd name="T59" fmla="*/ 104 h 146"/>
                  <a:gd name="T60" fmla="*/ 146 w 148"/>
                  <a:gd name="T61" fmla="*/ 92 h 146"/>
                  <a:gd name="T62" fmla="*/ 148 w 148"/>
                  <a:gd name="T63" fmla="*/ 77 h 146"/>
                  <a:gd name="T64" fmla="*/ 148 w 148"/>
                  <a:gd name="T65" fmla="*/ 77 h 146"/>
                  <a:gd name="T66" fmla="*/ 148 w 148"/>
                  <a:gd name="T67" fmla="*/ 64 h 146"/>
                  <a:gd name="T68" fmla="*/ 145 w 148"/>
                  <a:gd name="T69" fmla="*/ 51 h 146"/>
                  <a:gd name="T70" fmla="*/ 141 w 148"/>
                  <a:gd name="T71" fmla="*/ 39 h 146"/>
                  <a:gd name="T72" fmla="*/ 133 w 148"/>
                  <a:gd name="T73" fmla="*/ 27 h 146"/>
                  <a:gd name="T74" fmla="*/ 124 w 148"/>
                  <a:gd name="T75" fmla="*/ 19 h 146"/>
                  <a:gd name="T76" fmla="*/ 114 w 148"/>
                  <a:gd name="T77" fmla="*/ 10 h 146"/>
                  <a:gd name="T78" fmla="*/ 103 w 148"/>
                  <a:gd name="T79" fmla="*/ 4 h 146"/>
                  <a:gd name="T80" fmla="*/ 89 w 148"/>
                  <a:gd name="T81" fmla="*/ 0 h 146"/>
                  <a:gd name="T82" fmla="*/ 59 w 148"/>
                  <a:gd name="T8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46">
                    <a:moveTo>
                      <a:pt x="59" y="0"/>
                    </a:moveTo>
                    <a:lnTo>
                      <a:pt x="59" y="0"/>
                    </a:lnTo>
                    <a:lnTo>
                      <a:pt x="54" y="0"/>
                    </a:lnTo>
                    <a:lnTo>
                      <a:pt x="54" y="0"/>
                    </a:lnTo>
                    <a:lnTo>
                      <a:pt x="44" y="5"/>
                    </a:lnTo>
                    <a:lnTo>
                      <a:pt x="34" y="10"/>
                    </a:lnTo>
                    <a:lnTo>
                      <a:pt x="25" y="17"/>
                    </a:lnTo>
                    <a:lnTo>
                      <a:pt x="17" y="25"/>
                    </a:lnTo>
                    <a:lnTo>
                      <a:pt x="12" y="34"/>
                    </a:lnTo>
                    <a:lnTo>
                      <a:pt x="7" y="44"/>
                    </a:lnTo>
                    <a:lnTo>
                      <a:pt x="2" y="54"/>
                    </a:lnTo>
                    <a:lnTo>
                      <a:pt x="0" y="66"/>
                    </a:lnTo>
                    <a:lnTo>
                      <a:pt x="0" y="66"/>
                    </a:lnTo>
                    <a:lnTo>
                      <a:pt x="0" y="81"/>
                    </a:lnTo>
                    <a:lnTo>
                      <a:pt x="4" y="96"/>
                    </a:lnTo>
                    <a:lnTo>
                      <a:pt x="10" y="108"/>
                    </a:lnTo>
                    <a:lnTo>
                      <a:pt x="19" y="119"/>
                    </a:lnTo>
                    <a:lnTo>
                      <a:pt x="29" y="129"/>
                    </a:lnTo>
                    <a:lnTo>
                      <a:pt x="41" y="138"/>
                    </a:lnTo>
                    <a:lnTo>
                      <a:pt x="54" y="143"/>
                    </a:lnTo>
                    <a:lnTo>
                      <a:pt x="69" y="146"/>
                    </a:lnTo>
                    <a:lnTo>
                      <a:pt x="69" y="146"/>
                    </a:lnTo>
                    <a:lnTo>
                      <a:pt x="74" y="146"/>
                    </a:lnTo>
                    <a:lnTo>
                      <a:pt x="74" y="146"/>
                    </a:lnTo>
                    <a:lnTo>
                      <a:pt x="89" y="144"/>
                    </a:lnTo>
                    <a:lnTo>
                      <a:pt x="101" y="141"/>
                    </a:lnTo>
                    <a:lnTo>
                      <a:pt x="114" y="134"/>
                    </a:lnTo>
                    <a:lnTo>
                      <a:pt x="124" y="126"/>
                    </a:lnTo>
                    <a:lnTo>
                      <a:pt x="133" y="116"/>
                    </a:lnTo>
                    <a:lnTo>
                      <a:pt x="141" y="104"/>
                    </a:lnTo>
                    <a:lnTo>
                      <a:pt x="146" y="92"/>
                    </a:lnTo>
                    <a:lnTo>
                      <a:pt x="148" y="77"/>
                    </a:lnTo>
                    <a:lnTo>
                      <a:pt x="148" y="77"/>
                    </a:lnTo>
                    <a:lnTo>
                      <a:pt x="148" y="64"/>
                    </a:lnTo>
                    <a:lnTo>
                      <a:pt x="145" y="51"/>
                    </a:lnTo>
                    <a:lnTo>
                      <a:pt x="141" y="39"/>
                    </a:lnTo>
                    <a:lnTo>
                      <a:pt x="133" y="27"/>
                    </a:lnTo>
                    <a:lnTo>
                      <a:pt x="124" y="19"/>
                    </a:lnTo>
                    <a:lnTo>
                      <a:pt x="114" y="10"/>
                    </a:lnTo>
                    <a:lnTo>
                      <a:pt x="103" y="4"/>
                    </a:lnTo>
                    <a:lnTo>
                      <a:pt x="89" y="0"/>
                    </a:lnTo>
                    <a:lnTo>
                      <a:pt x="59"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0" name="Freeform 104"/>
              <p:cNvSpPr/>
              <p:nvPr>
                <p:custDataLst>
                  <p:tags r:id="rId112"/>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close/>
                  </a:path>
                </a:pathLst>
              </a:custGeom>
              <a:solidFill>
                <a:srgbClr val="7A79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1" name="Freeform 105"/>
              <p:cNvSpPr/>
              <p:nvPr>
                <p:custDataLst>
                  <p:tags r:id="rId113"/>
                </p:custDataLst>
              </p:nvPr>
            </p:nvSpPr>
            <p:spPr bwMode="auto">
              <a:xfrm>
                <a:off x="4248150" y="1836738"/>
                <a:ext cx="52388" cy="52388"/>
              </a:xfrm>
              <a:custGeom>
                <a:avLst/>
                <a:gdLst>
                  <a:gd name="T0" fmla="*/ 32 w 66"/>
                  <a:gd name="T1" fmla="*/ 0 h 65"/>
                  <a:gd name="T2" fmla="*/ 32 w 66"/>
                  <a:gd name="T3" fmla="*/ 0 h 65"/>
                  <a:gd name="T4" fmla="*/ 27 w 66"/>
                  <a:gd name="T5" fmla="*/ 1 h 65"/>
                  <a:gd name="T6" fmla="*/ 20 w 66"/>
                  <a:gd name="T7" fmla="*/ 3 h 65"/>
                  <a:gd name="T8" fmla="*/ 15 w 66"/>
                  <a:gd name="T9" fmla="*/ 5 h 65"/>
                  <a:gd name="T10" fmla="*/ 10 w 66"/>
                  <a:gd name="T11" fmla="*/ 8 h 65"/>
                  <a:gd name="T12" fmla="*/ 7 w 66"/>
                  <a:gd name="T13" fmla="*/ 13 h 65"/>
                  <a:gd name="T14" fmla="*/ 4 w 66"/>
                  <a:gd name="T15" fmla="*/ 18 h 65"/>
                  <a:gd name="T16" fmla="*/ 0 w 66"/>
                  <a:gd name="T17" fmla="*/ 25 h 65"/>
                  <a:gd name="T18" fmla="*/ 0 w 66"/>
                  <a:gd name="T19" fmla="*/ 30 h 65"/>
                  <a:gd name="T20" fmla="*/ 0 w 66"/>
                  <a:gd name="T21" fmla="*/ 30 h 65"/>
                  <a:gd name="T22" fmla="*/ 0 w 66"/>
                  <a:gd name="T23" fmla="*/ 37 h 65"/>
                  <a:gd name="T24" fmla="*/ 2 w 66"/>
                  <a:gd name="T25" fmla="*/ 42 h 65"/>
                  <a:gd name="T26" fmla="*/ 2 w 66"/>
                  <a:gd name="T27" fmla="*/ 42 h 65"/>
                  <a:gd name="T28" fmla="*/ 5 w 66"/>
                  <a:gd name="T29" fmla="*/ 42 h 65"/>
                  <a:gd name="T30" fmla="*/ 5 w 66"/>
                  <a:gd name="T31" fmla="*/ 42 h 65"/>
                  <a:gd name="T32" fmla="*/ 7 w 66"/>
                  <a:gd name="T33" fmla="*/ 42 h 65"/>
                  <a:gd name="T34" fmla="*/ 7 w 66"/>
                  <a:gd name="T35" fmla="*/ 42 h 65"/>
                  <a:gd name="T36" fmla="*/ 14 w 66"/>
                  <a:gd name="T37" fmla="*/ 43 h 65"/>
                  <a:gd name="T38" fmla="*/ 19 w 66"/>
                  <a:gd name="T39" fmla="*/ 48 h 65"/>
                  <a:gd name="T40" fmla="*/ 22 w 66"/>
                  <a:gd name="T41" fmla="*/ 53 h 65"/>
                  <a:gd name="T42" fmla="*/ 24 w 66"/>
                  <a:gd name="T43" fmla="*/ 60 h 65"/>
                  <a:gd name="T44" fmla="*/ 24 w 66"/>
                  <a:gd name="T45" fmla="*/ 60 h 65"/>
                  <a:gd name="T46" fmla="*/ 22 w 66"/>
                  <a:gd name="T47" fmla="*/ 64 h 65"/>
                  <a:gd name="T48" fmla="*/ 22 w 66"/>
                  <a:gd name="T49" fmla="*/ 64 h 65"/>
                  <a:gd name="T50" fmla="*/ 30 w 66"/>
                  <a:gd name="T51" fmla="*/ 65 h 65"/>
                  <a:gd name="T52" fmla="*/ 30 w 66"/>
                  <a:gd name="T53" fmla="*/ 65 h 65"/>
                  <a:gd name="T54" fmla="*/ 32 w 66"/>
                  <a:gd name="T55" fmla="*/ 65 h 65"/>
                  <a:gd name="T56" fmla="*/ 32 w 66"/>
                  <a:gd name="T57" fmla="*/ 65 h 65"/>
                  <a:gd name="T58" fmla="*/ 39 w 66"/>
                  <a:gd name="T59" fmla="*/ 65 h 65"/>
                  <a:gd name="T60" fmla="*/ 44 w 66"/>
                  <a:gd name="T61" fmla="*/ 64 h 65"/>
                  <a:gd name="T62" fmla="*/ 51 w 66"/>
                  <a:gd name="T63" fmla="*/ 60 h 65"/>
                  <a:gd name="T64" fmla="*/ 54 w 66"/>
                  <a:gd name="T65" fmla="*/ 57 h 65"/>
                  <a:gd name="T66" fmla="*/ 59 w 66"/>
                  <a:gd name="T67" fmla="*/ 53 h 65"/>
                  <a:gd name="T68" fmla="*/ 62 w 66"/>
                  <a:gd name="T69" fmla="*/ 47 h 65"/>
                  <a:gd name="T70" fmla="*/ 64 w 66"/>
                  <a:gd name="T71" fmla="*/ 42 h 65"/>
                  <a:gd name="T72" fmla="*/ 66 w 66"/>
                  <a:gd name="T73" fmla="*/ 35 h 65"/>
                  <a:gd name="T74" fmla="*/ 66 w 66"/>
                  <a:gd name="T75" fmla="*/ 35 h 65"/>
                  <a:gd name="T76" fmla="*/ 66 w 66"/>
                  <a:gd name="T77" fmla="*/ 30 h 65"/>
                  <a:gd name="T78" fmla="*/ 66 w 66"/>
                  <a:gd name="T79" fmla="*/ 30 h 65"/>
                  <a:gd name="T80" fmla="*/ 61 w 66"/>
                  <a:gd name="T81" fmla="*/ 30 h 65"/>
                  <a:gd name="T82" fmla="*/ 61 w 66"/>
                  <a:gd name="T83" fmla="*/ 30 h 65"/>
                  <a:gd name="T84" fmla="*/ 57 w 66"/>
                  <a:gd name="T85" fmla="*/ 30 h 65"/>
                  <a:gd name="T86" fmla="*/ 57 w 66"/>
                  <a:gd name="T87" fmla="*/ 30 h 65"/>
                  <a:gd name="T88" fmla="*/ 52 w 66"/>
                  <a:gd name="T89" fmla="*/ 28 h 65"/>
                  <a:gd name="T90" fmla="*/ 49 w 66"/>
                  <a:gd name="T91" fmla="*/ 27 h 65"/>
                  <a:gd name="T92" fmla="*/ 40 w 66"/>
                  <a:gd name="T93" fmla="*/ 22 h 65"/>
                  <a:gd name="T94" fmla="*/ 35 w 66"/>
                  <a:gd name="T95" fmla="*/ 13 h 65"/>
                  <a:gd name="T96" fmla="*/ 35 w 66"/>
                  <a:gd name="T97" fmla="*/ 8 h 65"/>
                  <a:gd name="T98" fmla="*/ 35 w 66"/>
                  <a:gd name="T99" fmla="*/ 3 h 65"/>
                  <a:gd name="T100" fmla="*/ 35 w 66"/>
                  <a:gd name="T101" fmla="*/ 3 h 65"/>
                  <a:gd name="T102" fmla="*/ 35 w 66"/>
                  <a:gd name="T103" fmla="*/ 0 h 65"/>
                  <a:gd name="T104" fmla="*/ 35 w 66"/>
                  <a:gd name="T105" fmla="*/ 0 h 65"/>
                  <a:gd name="T106" fmla="*/ 35 w 66"/>
                  <a:gd name="T107" fmla="*/ 0 h 65"/>
                  <a:gd name="T108" fmla="*/ 35 w 66"/>
                  <a:gd name="T109" fmla="*/ 0 h 65"/>
                  <a:gd name="T110" fmla="*/ 32 w 66"/>
                  <a:gd name="T11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65">
                    <a:moveTo>
                      <a:pt x="32" y="0"/>
                    </a:moveTo>
                    <a:lnTo>
                      <a:pt x="32" y="0"/>
                    </a:lnTo>
                    <a:lnTo>
                      <a:pt x="27" y="1"/>
                    </a:lnTo>
                    <a:lnTo>
                      <a:pt x="20" y="3"/>
                    </a:lnTo>
                    <a:lnTo>
                      <a:pt x="15" y="5"/>
                    </a:lnTo>
                    <a:lnTo>
                      <a:pt x="10" y="8"/>
                    </a:lnTo>
                    <a:lnTo>
                      <a:pt x="7" y="13"/>
                    </a:lnTo>
                    <a:lnTo>
                      <a:pt x="4" y="18"/>
                    </a:lnTo>
                    <a:lnTo>
                      <a:pt x="0" y="25"/>
                    </a:lnTo>
                    <a:lnTo>
                      <a:pt x="0" y="30"/>
                    </a:lnTo>
                    <a:lnTo>
                      <a:pt x="0" y="30"/>
                    </a:lnTo>
                    <a:lnTo>
                      <a:pt x="0" y="37"/>
                    </a:lnTo>
                    <a:lnTo>
                      <a:pt x="2" y="42"/>
                    </a:lnTo>
                    <a:lnTo>
                      <a:pt x="2" y="42"/>
                    </a:lnTo>
                    <a:lnTo>
                      <a:pt x="5" y="42"/>
                    </a:lnTo>
                    <a:lnTo>
                      <a:pt x="5" y="42"/>
                    </a:lnTo>
                    <a:lnTo>
                      <a:pt x="7" y="42"/>
                    </a:lnTo>
                    <a:lnTo>
                      <a:pt x="7" y="42"/>
                    </a:lnTo>
                    <a:lnTo>
                      <a:pt x="14" y="43"/>
                    </a:lnTo>
                    <a:lnTo>
                      <a:pt x="19" y="48"/>
                    </a:lnTo>
                    <a:lnTo>
                      <a:pt x="22" y="53"/>
                    </a:lnTo>
                    <a:lnTo>
                      <a:pt x="24" y="60"/>
                    </a:lnTo>
                    <a:lnTo>
                      <a:pt x="24" y="60"/>
                    </a:lnTo>
                    <a:lnTo>
                      <a:pt x="22" y="64"/>
                    </a:lnTo>
                    <a:lnTo>
                      <a:pt x="22" y="64"/>
                    </a:lnTo>
                    <a:lnTo>
                      <a:pt x="30" y="65"/>
                    </a:lnTo>
                    <a:lnTo>
                      <a:pt x="30" y="65"/>
                    </a:lnTo>
                    <a:lnTo>
                      <a:pt x="32" y="65"/>
                    </a:lnTo>
                    <a:lnTo>
                      <a:pt x="32" y="65"/>
                    </a:lnTo>
                    <a:lnTo>
                      <a:pt x="39" y="65"/>
                    </a:lnTo>
                    <a:lnTo>
                      <a:pt x="44" y="64"/>
                    </a:lnTo>
                    <a:lnTo>
                      <a:pt x="51" y="60"/>
                    </a:lnTo>
                    <a:lnTo>
                      <a:pt x="54" y="57"/>
                    </a:lnTo>
                    <a:lnTo>
                      <a:pt x="59" y="53"/>
                    </a:lnTo>
                    <a:lnTo>
                      <a:pt x="62" y="47"/>
                    </a:lnTo>
                    <a:lnTo>
                      <a:pt x="64" y="42"/>
                    </a:lnTo>
                    <a:lnTo>
                      <a:pt x="66" y="35"/>
                    </a:lnTo>
                    <a:lnTo>
                      <a:pt x="66" y="35"/>
                    </a:lnTo>
                    <a:lnTo>
                      <a:pt x="66" y="30"/>
                    </a:lnTo>
                    <a:lnTo>
                      <a:pt x="66" y="30"/>
                    </a:lnTo>
                    <a:lnTo>
                      <a:pt x="61" y="30"/>
                    </a:lnTo>
                    <a:lnTo>
                      <a:pt x="61" y="30"/>
                    </a:lnTo>
                    <a:lnTo>
                      <a:pt x="57" y="30"/>
                    </a:lnTo>
                    <a:lnTo>
                      <a:pt x="57" y="30"/>
                    </a:lnTo>
                    <a:lnTo>
                      <a:pt x="52" y="28"/>
                    </a:lnTo>
                    <a:lnTo>
                      <a:pt x="49" y="27"/>
                    </a:lnTo>
                    <a:lnTo>
                      <a:pt x="40" y="22"/>
                    </a:lnTo>
                    <a:lnTo>
                      <a:pt x="35" y="13"/>
                    </a:lnTo>
                    <a:lnTo>
                      <a:pt x="35" y="8"/>
                    </a:lnTo>
                    <a:lnTo>
                      <a:pt x="35" y="3"/>
                    </a:lnTo>
                    <a:lnTo>
                      <a:pt x="35" y="3"/>
                    </a:lnTo>
                    <a:lnTo>
                      <a:pt x="35" y="0"/>
                    </a:lnTo>
                    <a:lnTo>
                      <a:pt x="35" y="0"/>
                    </a:lnTo>
                    <a:lnTo>
                      <a:pt x="35" y="0"/>
                    </a:lnTo>
                    <a:lnTo>
                      <a:pt x="35" y="0"/>
                    </a:lnTo>
                    <a:lnTo>
                      <a:pt x="32"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2" name="Freeform 106"/>
              <p:cNvSpPr/>
              <p:nvPr>
                <p:custDataLst>
                  <p:tags r:id="rId114"/>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3" name="Freeform 107"/>
              <p:cNvSpPr/>
              <p:nvPr>
                <p:custDataLst>
                  <p:tags r:id="rId115"/>
                </p:custDataLst>
              </p:nvPr>
            </p:nvSpPr>
            <p:spPr bwMode="auto">
              <a:xfrm>
                <a:off x="4276725" y="1820863"/>
                <a:ext cx="38100" cy="39688"/>
              </a:xfrm>
              <a:custGeom>
                <a:avLst/>
                <a:gdLst>
                  <a:gd name="T0" fmla="*/ 24 w 49"/>
                  <a:gd name="T1" fmla="*/ 0 h 50"/>
                  <a:gd name="T2" fmla="*/ 24 w 49"/>
                  <a:gd name="T3" fmla="*/ 0 h 50"/>
                  <a:gd name="T4" fmla="*/ 16 w 49"/>
                  <a:gd name="T5" fmla="*/ 1 h 50"/>
                  <a:gd name="T6" fmla="*/ 9 w 49"/>
                  <a:gd name="T7" fmla="*/ 6 h 50"/>
                  <a:gd name="T8" fmla="*/ 4 w 49"/>
                  <a:gd name="T9" fmla="*/ 13 h 50"/>
                  <a:gd name="T10" fmla="*/ 0 w 49"/>
                  <a:gd name="T11" fmla="*/ 20 h 50"/>
                  <a:gd name="T12" fmla="*/ 0 w 49"/>
                  <a:gd name="T13" fmla="*/ 20 h 50"/>
                  <a:gd name="T14" fmla="*/ 0 w 49"/>
                  <a:gd name="T15" fmla="*/ 23 h 50"/>
                  <a:gd name="T16" fmla="*/ 0 w 49"/>
                  <a:gd name="T17" fmla="*/ 23 h 50"/>
                  <a:gd name="T18" fmla="*/ 0 w 49"/>
                  <a:gd name="T19" fmla="*/ 28 h 50"/>
                  <a:gd name="T20" fmla="*/ 0 w 49"/>
                  <a:gd name="T21" fmla="*/ 33 h 50"/>
                  <a:gd name="T22" fmla="*/ 5 w 49"/>
                  <a:gd name="T23" fmla="*/ 42 h 50"/>
                  <a:gd name="T24" fmla="*/ 14 w 49"/>
                  <a:gd name="T25" fmla="*/ 47 h 50"/>
                  <a:gd name="T26" fmla="*/ 17 w 49"/>
                  <a:gd name="T27" fmla="*/ 48 h 50"/>
                  <a:gd name="T28" fmla="*/ 22 w 49"/>
                  <a:gd name="T29" fmla="*/ 50 h 50"/>
                  <a:gd name="T30" fmla="*/ 22 w 49"/>
                  <a:gd name="T31" fmla="*/ 50 h 50"/>
                  <a:gd name="T32" fmla="*/ 26 w 49"/>
                  <a:gd name="T33" fmla="*/ 50 h 50"/>
                  <a:gd name="T34" fmla="*/ 26 w 49"/>
                  <a:gd name="T35" fmla="*/ 50 h 50"/>
                  <a:gd name="T36" fmla="*/ 31 w 49"/>
                  <a:gd name="T37" fmla="*/ 50 h 50"/>
                  <a:gd name="T38" fmla="*/ 31 w 49"/>
                  <a:gd name="T39" fmla="*/ 50 h 50"/>
                  <a:gd name="T40" fmla="*/ 37 w 49"/>
                  <a:gd name="T41" fmla="*/ 47 h 50"/>
                  <a:gd name="T42" fmla="*/ 44 w 49"/>
                  <a:gd name="T43" fmla="*/ 42 h 50"/>
                  <a:gd name="T44" fmla="*/ 47 w 49"/>
                  <a:gd name="T45" fmla="*/ 35 h 50"/>
                  <a:gd name="T46" fmla="*/ 49 w 49"/>
                  <a:gd name="T47" fmla="*/ 26 h 50"/>
                  <a:gd name="T48" fmla="*/ 49 w 49"/>
                  <a:gd name="T49" fmla="*/ 26 h 50"/>
                  <a:gd name="T50" fmla="*/ 49 w 49"/>
                  <a:gd name="T51" fmla="*/ 21 h 50"/>
                  <a:gd name="T52" fmla="*/ 49 w 49"/>
                  <a:gd name="T53" fmla="*/ 16 h 50"/>
                  <a:gd name="T54" fmla="*/ 44 w 49"/>
                  <a:gd name="T55" fmla="*/ 8 h 50"/>
                  <a:gd name="T56" fmla="*/ 36 w 49"/>
                  <a:gd name="T57" fmla="*/ 3 h 50"/>
                  <a:gd name="T58" fmla="*/ 32 w 49"/>
                  <a:gd name="T59" fmla="*/ 1 h 50"/>
                  <a:gd name="T60" fmla="*/ 27 w 49"/>
                  <a:gd name="T61" fmla="*/ 0 h 50"/>
                  <a:gd name="T62" fmla="*/ 27 w 49"/>
                  <a:gd name="T63" fmla="*/ 0 h 50"/>
                  <a:gd name="T64" fmla="*/ 24 w 4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50">
                    <a:moveTo>
                      <a:pt x="24" y="0"/>
                    </a:moveTo>
                    <a:lnTo>
                      <a:pt x="24" y="0"/>
                    </a:lnTo>
                    <a:lnTo>
                      <a:pt x="16" y="1"/>
                    </a:lnTo>
                    <a:lnTo>
                      <a:pt x="9" y="6"/>
                    </a:lnTo>
                    <a:lnTo>
                      <a:pt x="4" y="13"/>
                    </a:lnTo>
                    <a:lnTo>
                      <a:pt x="0" y="20"/>
                    </a:lnTo>
                    <a:lnTo>
                      <a:pt x="0" y="20"/>
                    </a:lnTo>
                    <a:lnTo>
                      <a:pt x="0" y="23"/>
                    </a:lnTo>
                    <a:lnTo>
                      <a:pt x="0" y="23"/>
                    </a:lnTo>
                    <a:lnTo>
                      <a:pt x="0" y="28"/>
                    </a:lnTo>
                    <a:lnTo>
                      <a:pt x="0" y="33"/>
                    </a:lnTo>
                    <a:lnTo>
                      <a:pt x="5" y="42"/>
                    </a:lnTo>
                    <a:lnTo>
                      <a:pt x="14" y="47"/>
                    </a:lnTo>
                    <a:lnTo>
                      <a:pt x="17" y="48"/>
                    </a:lnTo>
                    <a:lnTo>
                      <a:pt x="22" y="50"/>
                    </a:lnTo>
                    <a:lnTo>
                      <a:pt x="22" y="50"/>
                    </a:lnTo>
                    <a:lnTo>
                      <a:pt x="26" y="50"/>
                    </a:lnTo>
                    <a:lnTo>
                      <a:pt x="26" y="50"/>
                    </a:lnTo>
                    <a:lnTo>
                      <a:pt x="31" y="50"/>
                    </a:lnTo>
                    <a:lnTo>
                      <a:pt x="31" y="50"/>
                    </a:lnTo>
                    <a:lnTo>
                      <a:pt x="37" y="47"/>
                    </a:lnTo>
                    <a:lnTo>
                      <a:pt x="44" y="42"/>
                    </a:lnTo>
                    <a:lnTo>
                      <a:pt x="47" y="35"/>
                    </a:lnTo>
                    <a:lnTo>
                      <a:pt x="49" y="26"/>
                    </a:lnTo>
                    <a:lnTo>
                      <a:pt x="49" y="26"/>
                    </a:lnTo>
                    <a:lnTo>
                      <a:pt x="49" y="21"/>
                    </a:lnTo>
                    <a:lnTo>
                      <a:pt x="49" y="16"/>
                    </a:lnTo>
                    <a:lnTo>
                      <a:pt x="44" y="8"/>
                    </a:lnTo>
                    <a:lnTo>
                      <a:pt x="36" y="3"/>
                    </a:lnTo>
                    <a:lnTo>
                      <a:pt x="32" y="1"/>
                    </a:lnTo>
                    <a:lnTo>
                      <a:pt x="27" y="0"/>
                    </a:lnTo>
                    <a:lnTo>
                      <a:pt x="27" y="0"/>
                    </a:lnTo>
                    <a:lnTo>
                      <a:pt x="24"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4" name="Freeform 108"/>
              <p:cNvSpPr/>
              <p:nvPr>
                <p:custDataLst>
                  <p:tags r:id="rId116"/>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close/>
                  </a:path>
                </a:pathLst>
              </a:custGeom>
              <a:solidFill>
                <a:srgbClr val="F3FAF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5" name="Freeform 109"/>
              <p:cNvSpPr/>
              <p:nvPr>
                <p:custDataLst>
                  <p:tags r:id="rId117"/>
                </p:custDataLst>
              </p:nvPr>
            </p:nvSpPr>
            <p:spPr bwMode="auto">
              <a:xfrm>
                <a:off x="4238625" y="1870075"/>
                <a:ext cx="28575" cy="28575"/>
              </a:xfrm>
              <a:custGeom>
                <a:avLst/>
                <a:gdLst>
                  <a:gd name="T0" fmla="*/ 17 w 36"/>
                  <a:gd name="T1" fmla="*/ 0 h 35"/>
                  <a:gd name="T2" fmla="*/ 17 w 36"/>
                  <a:gd name="T3" fmla="*/ 0 h 35"/>
                  <a:gd name="T4" fmla="*/ 14 w 36"/>
                  <a:gd name="T5" fmla="*/ 0 h 35"/>
                  <a:gd name="T6" fmla="*/ 14 w 36"/>
                  <a:gd name="T7" fmla="*/ 0 h 35"/>
                  <a:gd name="T8" fmla="*/ 9 w 36"/>
                  <a:gd name="T9" fmla="*/ 3 h 35"/>
                  <a:gd name="T10" fmla="*/ 4 w 36"/>
                  <a:gd name="T11" fmla="*/ 6 h 35"/>
                  <a:gd name="T12" fmla="*/ 0 w 36"/>
                  <a:gd name="T13" fmla="*/ 10 h 35"/>
                  <a:gd name="T14" fmla="*/ 0 w 36"/>
                  <a:gd name="T15" fmla="*/ 16 h 35"/>
                  <a:gd name="T16" fmla="*/ 0 w 36"/>
                  <a:gd name="T17" fmla="*/ 16 h 35"/>
                  <a:gd name="T18" fmla="*/ 0 w 36"/>
                  <a:gd name="T19" fmla="*/ 23 h 35"/>
                  <a:gd name="T20" fmla="*/ 4 w 36"/>
                  <a:gd name="T21" fmla="*/ 28 h 35"/>
                  <a:gd name="T22" fmla="*/ 9 w 36"/>
                  <a:gd name="T23" fmla="*/ 33 h 35"/>
                  <a:gd name="T24" fmla="*/ 16 w 36"/>
                  <a:gd name="T25" fmla="*/ 35 h 35"/>
                  <a:gd name="T26" fmla="*/ 16 w 36"/>
                  <a:gd name="T27" fmla="*/ 35 h 35"/>
                  <a:gd name="T28" fmla="*/ 17 w 36"/>
                  <a:gd name="T29" fmla="*/ 35 h 35"/>
                  <a:gd name="T30" fmla="*/ 17 w 36"/>
                  <a:gd name="T31" fmla="*/ 35 h 35"/>
                  <a:gd name="T32" fmla="*/ 24 w 36"/>
                  <a:gd name="T33" fmla="*/ 35 h 35"/>
                  <a:gd name="T34" fmla="*/ 27 w 36"/>
                  <a:gd name="T35" fmla="*/ 32 h 35"/>
                  <a:gd name="T36" fmla="*/ 32 w 36"/>
                  <a:gd name="T37" fmla="*/ 27 h 35"/>
                  <a:gd name="T38" fmla="*/ 34 w 36"/>
                  <a:gd name="T39" fmla="*/ 22 h 35"/>
                  <a:gd name="T40" fmla="*/ 34 w 36"/>
                  <a:gd name="T41" fmla="*/ 22 h 35"/>
                  <a:gd name="T42" fmla="*/ 36 w 36"/>
                  <a:gd name="T43" fmla="*/ 18 h 35"/>
                  <a:gd name="T44" fmla="*/ 36 w 36"/>
                  <a:gd name="T45" fmla="*/ 18 h 35"/>
                  <a:gd name="T46" fmla="*/ 34 w 36"/>
                  <a:gd name="T47" fmla="*/ 11 h 35"/>
                  <a:gd name="T48" fmla="*/ 31 w 36"/>
                  <a:gd name="T49" fmla="*/ 6 h 35"/>
                  <a:gd name="T50" fmla="*/ 26 w 36"/>
                  <a:gd name="T51" fmla="*/ 1 h 35"/>
                  <a:gd name="T52" fmla="*/ 19 w 36"/>
                  <a:gd name="T53" fmla="*/ 0 h 35"/>
                  <a:gd name="T54" fmla="*/ 19 w 36"/>
                  <a:gd name="T55" fmla="*/ 0 h 35"/>
                  <a:gd name="T56" fmla="*/ 17 w 36"/>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5">
                    <a:moveTo>
                      <a:pt x="17" y="0"/>
                    </a:moveTo>
                    <a:lnTo>
                      <a:pt x="17" y="0"/>
                    </a:lnTo>
                    <a:lnTo>
                      <a:pt x="14" y="0"/>
                    </a:lnTo>
                    <a:lnTo>
                      <a:pt x="14" y="0"/>
                    </a:lnTo>
                    <a:lnTo>
                      <a:pt x="9" y="3"/>
                    </a:lnTo>
                    <a:lnTo>
                      <a:pt x="4" y="6"/>
                    </a:lnTo>
                    <a:lnTo>
                      <a:pt x="0" y="10"/>
                    </a:lnTo>
                    <a:lnTo>
                      <a:pt x="0" y="16"/>
                    </a:lnTo>
                    <a:lnTo>
                      <a:pt x="0" y="16"/>
                    </a:lnTo>
                    <a:lnTo>
                      <a:pt x="0" y="23"/>
                    </a:lnTo>
                    <a:lnTo>
                      <a:pt x="4" y="28"/>
                    </a:lnTo>
                    <a:lnTo>
                      <a:pt x="9" y="33"/>
                    </a:lnTo>
                    <a:lnTo>
                      <a:pt x="16" y="35"/>
                    </a:lnTo>
                    <a:lnTo>
                      <a:pt x="16" y="35"/>
                    </a:lnTo>
                    <a:lnTo>
                      <a:pt x="17" y="35"/>
                    </a:lnTo>
                    <a:lnTo>
                      <a:pt x="17" y="35"/>
                    </a:lnTo>
                    <a:lnTo>
                      <a:pt x="24" y="35"/>
                    </a:lnTo>
                    <a:lnTo>
                      <a:pt x="27" y="32"/>
                    </a:lnTo>
                    <a:lnTo>
                      <a:pt x="32" y="27"/>
                    </a:lnTo>
                    <a:lnTo>
                      <a:pt x="34" y="22"/>
                    </a:lnTo>
                    <a:lnTo>
                      <a:pt x="34" y="22"/>
                    </a:lnTo>
                    <a:lnTo>
                      <a:pt x="36" y="18"/>
                    </a:lnTo>
                    <a:lnTo>
                      <a:pt x="36" y="18"/>
                    </a:lnTo>
                    <a:lnTo>
                      <a:pt x="34" y="11"/>
                    </a:lnTo>
                    <a:lnTo>
                      <a:pt x="31" y="6"/>
                    </a:lnTo>
                    <a:lnTo>
                      <a:pt x="26" y="1"/>
                    </a:lnTo>
                    <a:lnTo>
                      <a:pt x="19" y="0"/>
                    </a:lnTo>
                    <a:lnTo>
                      <a:pt x="19" y="0"/>
                    </a:lnTo>
                    <a:lnTo>
                      <a:pt x="17"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6" name="Freeform 110"/>
              <p:cNvSpPr/>
              <p:nvPr>
                <p:custDataLst>
                  <p:tags r:id="rId118"/>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close/>
                  </a:path>
                </a:pathLst>
              </a:custGeom>
              <a:solidFill>
                <a:srgbClr val="837F7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7" name="Freeform 111"/>
              <p:cNvSpPr/>
              <p:nvPr>
                <p:custDataLst>
                  <p:tags r:id="rId119"/>
                </p:custDataLst>
              </p:nvPr>
            </p:nvSpPr>
            <p:spPr bwMode="auto">
              <a:xfrm>
                <a:off x="4160838" y="1897063"/>
                <a:ext cx="0" cy="25400"/>
              </a:xfrm>
              <a:custGeom>
                <a:avLst/>
                <a:gdLst>
                  <a:gd name="T0" fmla="*/ 0 h 32"/>
                  <a:gd name="T1" fmla="*/ 0 h 32"/>
                  <a:gd name="T2" fmla="*/ 12 h 32"/>
                  <a:gd name="T3" fmla="*/ 24 h 32"/>
                  <a:gd name="T4" fmla="*/ 24 h 32"/>
                  <a:gd name="T5" fmla="*/ 32 h 32"/>
                  <a:gd name="T6" fmla="*/ 32 h 32"/>
                  <a:gd name="T7" fmla="*/ 0 h 3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2">
                    <a:moveTo>
                      <a:pt x="0" y="0"/>
                    </a:moveTo>
                    <a:lnTo>
                      <a:pt x="0" y="0"/>
                    </a:lnTo>
                    <a:lnTo>
                      <a:pt x="0" y="12"/>
                    </a:lnTo>
                    <a:lnTo>
                      <a:pt x="0" y="24"/>
                    </a:lnTo>
                    <a:lnTo>
                      <a:pt x="0" y="24"/>
                    </a:lnTo>
                    <a:lnTo>
                      <a:pt x="0" y="32"/>
                    </a:lnTo>
                    <a:lnTo>
                      <a:pt x="0" y="32"/>
                    </a:lnTo>
                    <a:lnTo>
                      <a:pt x="0" y="0"/>
                    </a:lnTo>
                  </a:path>
                </a:pathLst>
              </a:cu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8" name="Freeform 112"/>
              <p:cNvSpPr>
                <a:spLocks noEditPoints="1"/>
              </p:cNvSpPr>
              <p:nvPr>
                <p:custDataLst>
                  <p:tags r:id="rId120"/>
                </p:custDataLst>
              </p:nvPr>
            </p:nvSpPr>
            <p:spPr bwMode="auto">
              <a:xfrm>
                <a:off x="4151313" y="1797050"/>
                <a:ext cx="322263" cy="250825"/>
              </a:xfrm>
              <a:custGeom>
                <a:avLst/>
                <a:gdLst>
                  <a:gd name="T0" fmla="*/ 0 w 406"/>
                  <a:gd name="T1" fmla="*/ 143 h 316"/>
                  <a:gd name="T2" fmla="*/ 6 w 406"/>
                  <a:gd name="T3" fmla="*/ 195 h 316"/>
                  <a:gd name="T4" fmla="*/ 27 w 406"/>
                  <a:gd name="T5" fmla="*/ 240 h 316"/>
                  <a:gd name="T6" fmla="*/ 58 w 406"/>
                  <a:gd name="T7" fmla="*/ 276 h 316"/>
                  <a:gd name="T8" fmla="*/ 97 w 406"/>
                  <a:gd name="T9" fmla="*/ 302 h 316"/>
                  <a:gd name="T10" fmla="*/ 142 w 406"/>
                  <a:gd name="T11" fmla="*/ 314 h 316"/>
                  <a:gd name="T12" fmla="*/ 278 w 406"/>
                  <a:gd name="T13" fmla="*/ 316 h 316"/>
                  <a:gd name="T14" fmla="*/ 315 w 406"/>
                  <a:gd name="T15" fmla="*/ 309 h 316"/>
                  <a:gd name="T16" fmla="*/ 349 w 406"/>
                  <a:gd name="T17" fmla="*/ 292 h 316"/>
                  <a:gd name="T18" fmla="*/ 376 w 406"/>
                  <a:gd name="T19" fmla="*/ 266 h 316"/>
                  <a:gd name="T20" fmla="*/ 396 w 406"/>
                  <a:gd name="T21" fmla="*/ 232 h 316"/>
                  <a:gd name="T22" fmla="*/ 404 w 406"/>
                  <a:gd name="T23" fmla="*/ 192 h 316"/>
                  <a:gd name="T24" fmla="*/ 406 w 406"/>
                  <a:gd name="T25" fmla="*/ 120 h 316"/>
                  <a:gd name="T26" fmla="*/ 401 w 406"/>
                  <a:gd name="T27" fmla="*/ 84 h 316"/>
                  <a:gd name="T28" fmla="*/ 387 w 406"/>
                  <a:gd name="T29" fmla="*/ 54 h 316"/>
                  <a:gd name="T30" fmla="*/ 366 w 406"/>
                  <a:gd name="T31" fmla="*/ 27 h 316"/>
                  <a:gd name="T32" fmla="*/ 339 w 406"/>
                  <a:gd name="T33" fmla="*/ 11 h 316"/>
                  <a:gd name="T34" fmla="*/ 307 w 406"/>
                  <a:gd name="T35" fmla="*/ 0 h 316"/>
                  <a:gd name="T36" fmla="*/ 131 w 406"/>
                  <a:gd name="T37" fmla="*/ 0 h 316"/>
                  <a:gd name="T38" fmla="*/ 92 w 406"/>
                  <a:gd name="T39" fmla="*/ 7 h 316"/>
                  <a:gd name="T40" fmla="*/ 58 w 406"/>
                  <a:gd name="T41" fmla="*/ 24 h 316"/>
                  <a:gd name="T42" fmla="*/ 30 w 406"/>
                  <a:gd name="T43" fmla="*/ 52 h 316"/>
                  <a:gd name="T44" fmla="*/ 10 w 406"/>
                  <a:gd name="T45" fmla="*/ 86 h 316"/>
                  <a:gd name="T46" fmla="*/ 1 w 406"/>
                  <a:gd name="T47" fmla="*/ 128 h 316"/>
                  <a:gd name="T48" fmla="*/ 23 w 406"/>
                  <a:gd name="T49" fmla="*/ 141 h 316"/>
                  <a:gd name="T50" fmla="*/ 25 w 406"/>
                  <a:gd name="T51" fmla="*/ 118 h 316"/>
                  <a:gd name="T52" fmla="*/ 37 w 406"/>
                  <a:gd name="T53" fmla="*/ 86 h 316"/>
                  <a:gd name="T54" fmla="*/ 55 w 406"/>
                  <a:gd name="T55" fmla="*/ 59 h 316"/>
                  <a:gd name="T56" fmla="*/ 80 w 406"/>
                  <a:gd name="T57" fmla="*/ 39 h 316"/>
                  <a:gd name="T58" fmla="*/ 109 w 406"/>
                  <a:gd name="T59" fmla="*/ 27 h 316"/>
                  <a:gd name="T60" fmla="*/ 295 w 406"/>
                  <a:gd name="T61" fmla="*/ 26 h 316"/>
                  <a:gd name="T62" fmla="*/ 329 w 406"/>
                  <a:gd name="T63" fmla="*/ 32 h 316"/>
                  <a:gd name="T64" fmla="*/ 367 w 406"/>
                  <a:gd name="T65" fmla="*/ 68 h 316"/>
                  <a:gd name="T66" fmla="*/ 382 w 406"/>
                  <a:gd name="T67" fmla="*/ 120 h 316"/>
                  <a:gd name="T68" fmla="*/ 382 w 406"/>
                  <a:gd name="T69" fmla="*/ 190 h 316"/>
                  <a:gd name="T70" fmla="*/ 374 w 406"/>
                  <a:gd name="T71" fmla="*/ 222 h 316"/>
                  <a:gd name="T72" fmla="*/ 337 w 406"/>
                  <a:gd name="T73" fmla="*/ 272 h 316"/>
                  <a:gd name="T74" fmla="*/ 308 w 406"/>
                  <a:gd name="T75" fmla="*/ 286 h 316"/>
                  <a:gd name="T76" fmla="*/ 278 w 406"/>
                  <a:gd name="T77" fmla="*/ 291 h 316"/>
                  <a:gd name="T78" fmla="*/ 146 w 406"/>
                  <a:gd name="T79" fmla="*/ 291 h 316"/>
                  <a:gd name="T80" fmla="*/ 105 w 406"/>
                  <a:gd name="T81" fmla="*/ 279 h 316"/>
                  <a:gd name="T82" fmla="*/ 72 w 406"/>
                  <a:gd name="T83" fmla="*/ 257 h 316"/>
                  <a:gd name="T84" fmla="*/ 47 w 406"/>
                  <a:gd name="T85" fmla="*/ 225 h 316"/>
                  <a:gd name="T86" fmla="*/ 28 w 406"/>
                  <a:gd name="T87" fmla="*/ 187 h 316"/>
                  <a:gd name="T88" fmla="*/ 23 w 406"/>
                  <a:gd name="T89"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6" h="316">
                    <a:moveTo>
                      <a:pt x="0" y="141"/>
                    </a:moveTo>
                    <a:lnTo>
                      <a:pt x="0" y="143"/>
                    </a:lnTo>
                    <a:lnTo>
                      <a:pt x="0" y="143"/>
                    </a:lnTo>
                    <a:lnTo>
                      <a:pt x="1" y="161"/>
                    </a:lnTo>
                    <a:lnTo>
                      <a:pt x="3" y="178"/>
                    </a:lnTo>
                    <a:lnTo>
                      <a:pt x="6" y="195"/>
                    </a:lnTo>
                    <a:lnTo>
                      <a:pt x="13" y="210"/>
                    </a:lnTo>
                    <a:lnTo>
                      <a:pt x="20" y="225"/>
                    </a:lnTo>
                    <a:lnTo>
                      <a:pt x="27" y="240"/>
                    </a:lnTo>
                    <a:lnTo>
                      <a:pt x="37" y="254"/>
                    </a:lnTo>
                    <a:lnTo>
                      <a:pt x="47" y="266"/>
                    </a:lnTo>
                    <a:lnTo>
                      <a:pt x="58" y="276"/>
                    </a:lnTo>
                    <a:lnTo>
                      <a:pt x="70" y="286"/>
                    </a:lnTo>
                    <a:lnTo>
                      <a:pt x="84" y="296"/>
                    </a:lnTo>
                    <a:lnTo>
                      <a:pt x="97" y="302"/>
                    </a:lnTo>
                    <a:lnTo>
                      <a:pt x="112" y="307"/>
                    </a:lnTo>
                    <a:lnTo>
                      <a:pt x="127" y="312"/>
                    </a:lnTo>
                    <a:lnTo>
                      <a:pt x="142" y="314"/>
                    </a:lnTo>
                    <a:lnTo>
                      <a:pt x="159" y="316"/>
                    </a:lnTo>
                    <a:lnTo>
                      <a:pt x="278" y="316"/>
                    </a:lnTo>
                    <a:lnTo>
                      <a:pt x="278" y="316"/>
                    </a:lnTo>
                    <a:lnTo>
                      <a:pt x="292" y="316"/>
                    </a:lnTo>
                    <a:lnTo>
                      <a:pt x="303" y="312"/>
                    </a:lnTo>
                    <a:lnTo>
                      <a:pt x="315" y="309"/>
                    </a:lnTo>
                    <a:lnTo>
                      <a:pt x="327" y="306"/>
                    </a:lnTo>
                    <a:lnTo>
                      <a:pt x="339" y="299"/>
                    </a:lnTo>
                    <a:lnTo>
                      <a:pt x="349" y="292"/>
                    </a:lnTo>
                    <a:lnTo>
                      <a:pt x="359" y="284"/>
                    </a:lnTo>
                    <a:lnTo>
                      <a:pt x="369" y="276"/>
                    </a:lnTo>
                    <a:lnTo>
                      <a:pt x="376" y="266"/>
                    </a:lnTo>
                    <a:lnTo>
                      <a:pt x="384" y="255"/>
                    </a:lnTo>
                    <a:lnTo>
                      <a:pt x="391" y="244"/>
                    </a:lnTo>
                    <a:lnTo>
                      <a:pt x="396" y="232"/>
                    </a:lnTo>
                    <a:lnTo>
                      <a:pt x="399" y="219"/>
                    </a:lnTo>
                    <a:lnTo>
                      <a:pt x="402" y="207"/>
                    </a:lnTo>
                    <a:lnTo>
                      <a:pt x="404" y="192"/>
                    </a:lnTo>
                    <a:lnTo>
                      <a:pt x="406" y="178"/>
                    </a:lnTo>
                    <a:lnTo>
                      <a:pt x="406" y="120"/>
                    </a:lnTo>
                    <a:lnTo>
                      <a:pt x="406" y="120"/>
                    </a:lnTo>
                    <a:lnTo>
                      <a:pt x="406" y="108"/>
                    </a:lnTo>
                    <a:lnTo>
                      <a:pt x="404" y="96"/>
                    </a:lnTo>
                    <a:lnTo>
                      <a:pt x="401" y="84"/>
                    </a:lnTo>
                    <a:lnTo>
                      <a:pt x="397" y="74"/>
                    </a:lnTo>
                    <a:lnTo>
                      <a:pt x="392" y="63"/>
                    </a:lnTo>
                    <a:lnTo>
                      <a:pt x="387" y="54"/>
                    </a:lnTo>
                    <a:lnTo>
                      <a:pt x="381" y="44"/>
                    </a:lnTo>
                    <a:lnTo>
                      <a:pt x="374" y="36"/>
                    </a:lnTo>
                    <a:lnTo>
                      <a:pt x="366" y="27"/>
                    </a:lnTo>
                    <a:lnTo>
                      <a:pt x="357" y="21"/>
                    </a:lnTo>
                    <a:lnTo>
                      <a:pt x="347" y="16"/>
                    </a:lnTo>
                    <a:lnTo>
                      <a:pt x="339" y="11"/>
                    </a:lnTo>
                    <a:lnTo>
                      <a:pt x="329" y="5"/>
                    </a:lnTo>
                    <a:lnTo>
                      <a:pt x="317" y="4"/>
                    </a:lnTo>
                    <a:lnTo>
                      <a:pt x="307" y="0"/>
                    </a:lnTo>
                    <a:lnTo>
                      <a:pt x="295" y="0"/>
                    </a:lnTo>
                    <a:lnTo>
                      <a:pt x="131" y="0"/>
                    </a:lnTo>
                    <a:lnTo>
                      <a:pt x="131" y="0"/>
                    </a:lnTo>
                    <a:lnTo>
                      <a:pt x="117" y="0"/>
                    </a:lnTo>
                    <a:lnTo>
                      <a:pt x="104" y="4"/>
                    </a:lnTo>
                    <a:lnTo>
                      <a:pt x="92" y="7"/>
                    </a:lnTo>
                    <a:lnTo>
                      <a:pt x="80" y="12"/>
                    </a:lnTo>
                    <a:lnTo>
                      <a:pt x="69" y="17"/>
                    </a:lnTo>
                    <a:lnTo>
                      <a:pt x="58" y="24"/>
                    </a:lnTo>
                    <a:lnTo>
                      <a:pt x="48" y="32"/>
                    </a:lnTo>
                    <a:lnTo>
                      <a:pt x="38" y="42"/>
                    </a:lnTo>
                    <a:lnTo>
                      <a:pt x="30" y="52"/>
                    </a:lnTo>
                    <a:lnTo>
                      <a:pt x="23" y="63"/>
                    </a:lnTo>
                    <a:lnTo>
                      <a:pt x="16" y="74"/>
                    </a:lnTo>
                    <a:lnTo>
                      <a:pt x="10" y="86"/>
                    </a:lnTo>
                    <a:lnTo>
                      <a:pt x="6" y="99"/>
                    </a:lnTo>
                    <a:lnTo>
                      <a:pt x="3" y="113"/>
                    </a:lnTo>
                    <a:lnTo>
                      <a:pt x="1" y="128"/>
                    </a:lnTo>
                    <a:lnTo>
                      <a:pt x="0" y="141"/>
                    </a:lnTo>
                    <a:lnTo>
                      <a:pt x="0" y="141"/>
                    </a:lnTo>
                    <a:close/>
                    <a:moveTo>
                      <a:pt x="23" y="141"/>
                    </a:moveTo>
                    <a:lnTo>
                      <a:pt x="23" y="141"/>
                    </a:lnTo>
                    <a:lnTo>
                      <a:pt x="23" y="130"/>
                    </a:lnTo>
                    <a:lnTo>
                      <a:pt x="25" y="118"/>
                    </a:lnTo>
                    <a:lnTo>
                      <a:pt x="28" y="108"/>
                    </a:lnTo>
                    <a:lnTo>
                      <a:pt x="32" y="96"/>
                    </a:lnTo>
                    <a:lnTo>
                      <a:pt x="37" y="86"/>
                    </a:lnTo>
                    <a:lnTo>
                      <a:pt x="42" y="76"/>
                    </a:lnTo>
                    <a:lnTo>
                      <a:pt x="48" y="68"/>
                    </a:lnTo>
                    <a:lnTo>
                      <a:pt x="55" y="59"/>
                    </a:lnTo>
                    <a:lnTo>
                      <a:pt x="62" y="52"/>
                    </a:lnTo>
                    <a:lnTo>
                      <a:pt x="70" y="46"/>
                    </a:lnTo>
                    <a:lnTo>
                      <a:pt x="80" y="39"/>
                    </a:lnTo>
                    <a:lnTo>
                      <a:pt x="89" y="34"/>
                    </a:lnTo>
                    <a:lnTo>
                      <a:pt x="99" y="31"/>
                    </a:lnTo>
                    <a:lnTo>
                      <a:pt x="109" y="27"/>
                    </a:lnTo>
                    <a:lnTo>
                      <a:pt x="121" y="26"/>
                    </a:lnTo>
                    <a:lnTo>
                      <a:pt x="131" y="26"/>
                    </a:lnTo>
                    <a:lnTo>
                      <a:pt x="295" y="26"/>
                    </a:lnTo>
                    <a:lnTo>
                      <a:pt x="295" y="26"/>
                    </a:lnTo>
                    <a:lnTo>
                      <a:pt x="312" y="27"/>
                    </a:lnTo>
                    <a:lnTo>
                      <a:pt x="329" y="32"/>
                    </a:lnTo>
                    <a:lnTo>
                      <a:pt x="344" y="42"/>
                    </a:lnTo>
                    <a:lnTo>
                      <a:pt x="357" y="52"/>
                    </a:lnTo>
                    <a:lnTo>
                      <a:pt x="367" y="68"/>
                    </a:lnTo>
                    <a:lnTo>
                      <a:pt x="376" y="83"/>
                    </a:lnTo>
                    <a:lnTo>
                      <a:pt x="381" y="101"/>
                    </a:lnTo>
                    <a:lnTo>
                      <a:pt x="382" y="120"/>
                    </a:lnTo>
                    <a:lnTo>
                      <a:pt x="382" y="178"/>
                    </a:lnTo>
                    <a:lnTo>
                      <a:pt x="382" y="178"/>
                    </a:lnTo>
                    <a:lnTo>
                      <a:pt x="382" y="190"/>
                    </a:lnTo>
                    <a:lnTo>
                      <a:pt x="381" y="202"/>
                    </a:lnTo>
                    <a:lnTo>
                      <a:pt x="377" y="212"/>
                    </a:lnTo>
                    <a:lnTo>
                      <a:pt x="374" y="222"/>
                    </a:lnTo>
                    <a:lnTo>
                      <a:pt x="366" y="242"/>
                    </a:lnTo>
                    <a:lnTo>
                      <a:pt x="352" y="259"/>
                    </a:lnTo>
                    <a:lnTo>
                      <a:pt x="337" y="272"/>
                    </a:lnTo>
                    <a:lnTo>
                      <a:pt x="327" y="277"/>
                    </a:lnTo>
                    <a:lnTo>
                      <a:pt x="319" y="282"/>
                    </a:lnTo>
                    <a:lnTo>
                      <a:pt x="308" y="286"/>
                    </a:lnTo>
                    <a:lnTo>
                      <a:pt x="298" y="289"/>
                    </a:lnTo>
                    <a:lnTo>
                      <a:pt x="288" y="291"/>
                    </a:lnTo>
                    <a:lnTo>
                      <a:pt x="278" y="291"/>
                    </a:lnTo>
                    <a:lnTo>
                      <a:pt x="159" y="291"/>
                    </a:lnTo>
                    <a:lnTo>
                      <a:pt x="159" y="291"/>
                    </a:lnTo>
                    <a:lnTo>
                      <a:pt x="146" y="291"/>
                    </a:lnTo>
                    <a:lnTo>
                      <a:pt x="132" y="287"/>
                    </a:lnTo>
                    <a:lnTo>
                      <a:pt x="119" y="284"/>
                    </a:lnTo>
                    <a:lnTo>
                      <a:pt x="105" y="279"/>
                    </a:lnTo>
                    <a:lnTo>
                      <a:pt x="94" y="274"/>
                    </a:lnTo>
                    <a:lnTo>
                      <a:pt x="84" y="266"/>
                    </a:lnTo>
                    <a:lnTo>
                      <a:pt x="72" y="257"/>
                    </a:lnTo>
                    <a:lnTo>
                      <a:pt x="63" y="247"/>
                    </a:lnTo>
                    <a:lnTo>
                      <a:pt x="53" y="237"/>
                    </a:lnTo>
                    <a:lnTo>
                      <a:pt x="47" y="225"/>
                    </a:lnTo>
                    <a:lnTo>
                      <a:pt x="40" y="213"/>
                    </a:lnTo>
                    <a:lnTo>
                      <a:pt x="33" y="200"/>
                    </a:lnTo>
                    <a:lnTo>
                      <a:pt x="28" y="187"/>
                    </a:lnTo>
                    <a:lnTo>
                      <a:pt x="25" y="173"/>
                    </a:lnTo>
                    <a:lnTo>
                      <a:pt x="23" y="158"/>
                    </a:lnTo>
                    <a:lnTo>
                      <a:pt x="23" y="143"/>
                    </a:lnTo>
                    <a:lnTo>
                      <a:pt x="23" y="141"/>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09" name="Freeform 113"/>
              <p:cNvSpPr/>
              <p:nvPr>
                <p:custDataLst>
                  <p:tags r:id="rId121"/>
                </p:custDataLst>
              </p:nvPr>
            </p:nvSpPr>
            <p:spPr bwMode="auto">
              <a:xfrm>
                <a:off x="4462463" y="1874838"/>
                <a:ext cx="166688" cy="36513"/>
              </a:xfrm>
              <a:custGeom>
                <a:avLst/>
                <a:gdLst>
                  <a:gd name="T0" fmla="*/ 0 w 210"/>
                  <a:gd name="T1" fmla="*/ 45 h 47"/>
                  <a:gd name="T2" fmla="*/ 188 w 210"/>
                  <a:gd name="T3" fmla="*/ 47 h 47"/>
                  <a:gd name="T4" fmla="*/ 188 w 210"/>
                  <a:gd name="T5" fmla="*/ 47 h 47"/>
                  <a:gd name="T6" fmla="*/ 197 w 210"/>
                  <a:gd name="T7" fmla="*/ 45 h 47"/>
                  <a:gd name="T8" fmla="*/ 203 w 210"/>
                  <a:gd name="T9" fmla="*/ 40 h 47"/>
                  <a:gd name="T10" fmla="*/ 208 w 210"/>
                  <a:gd name="T11" fmla="*/ 33 h 47"/>
                  <a:gd name="T12" fmla="*/ 210 w 210"/>
                  <a:gd name="T13" fmla="*/ 25 h 47"/>
                  <a:gd name="T14" fmla="*/ 210 w 210"/>
                  <a:gd name="T15" fmla="*/ 23 h 47"/>
                  <a:gd name="T16" fmla="*/ 210 w 210"/>
                  <a:gd name="T17" fmla="*/ 23 h 47"/>
                  <a:gd name="T18" fmla="*/ 208 w 210"/>
                  <a:gd name="T19" fmla="*/ 15 h 47"/>
                  <a:gd name="T20" fmla="*/ 203 w 210"/>
                  <a:gd name="T21" fmla="*/ 6 h 47"/>
                  <a:gd name="T22" fmla="*/ 197 w 210"/>
                  <a:gd name="T23" fmla="*/ 3 h 47"/>
                  <a:gd name="T24" fmla="*/ 188 w 210"/>
                  <a:gd name="T25" fmla="*/ 1 h 47"/>
                  <a:gd name="T26" fmla="*/ 0 w 210"/>
                  <a:gd name="T27" fmla="*/ 0 h 47"/>
                  <a:gd name="T28" fmla="*/ 0 w 210"/>
                  <a:gd name="T29"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47">
                    <a:moveTo>
                      <a:pt x="0" y="45"/>
                    </a:moveTo>
                    <a:lnTo>
                      <a:pt x="188" y="47"/>
                    </a:lnTo>
                    <a:lnTo>
                      <a:pt x="188" y="47"/>
                    </a:lnTo>
                    <a:lnTo>
                      <a:pt x="197" y="45"/>
                    </a:lnTo>
                    <a:lnTo>
                      <a:pt x="203" y="40"/>
                    </a:lnTo>
                    <a:lnTo>
                      <a:pt x="208" y="33"/>
                    </a:lnTo>
                    <a:lnTo>
                      <a:pt x="210" y="25"/>
                    </a:lnTo>
                    <a:lnTo>
                      <a:pt x="210" y="23"/>
                    </a:lnTo>
                    <a:lnTo>
                      <a:pt x="210" y="23"/>
                    </a:lnTo>
                    <a:lnTo>
                      <a:pt x="208" y="15"/>
                    </a:lnTo>
                    <a:lnTo>
                      <a:pt x="203" y="6"/>
                    </a:lnTo>
                    <a:lnTo>
                      <a:pt x="197" y="3"/>
                    </a:lnTo>
                    <a:lnTo>
                      <a:pt x="188" y="1"/>
                    </a:lnTo>
                    <a:lnTo>
                      <a:pt x="0" y="0"/>
                    </a:lnTo>
                    <a:lnTo>
                      <a:pt x="0" y="45"/>
                    </a:lnTo>
                    <a:close/>
                  </a:path>
                </a:pathLst>
              </a:custGeom>
              <a:solidFill>
                <a:srgbClr val="4025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0" name="Freeform 114"/>
              <p:cNvSpPr/>
              <p:nvPr>
                <p:custDataLst>
                  <p:tags r:id="rId122"/>
                </p:custDataLst>
              </p:nvPr>
            </p:nvSpPr>
            <p:spPr bwMode="auto">
              <a:xfrm>
                <a:off x="3656013" y="2901950"/>
                <a:ext cx="795338" cy="1363663"/>
              </a:xfrm>
              <a:custGeom>
                <a:avLst/>
                <a:gdLst>
                  <a:gd name="T0" fmla="*/ 616 w 1002"/>
                  <a:gd name="T1" fmla="*/ 1718 h 1718"/>
                  <a:gd name="T2" fmla="*/ 0 w 1002"/>
                  <a:gd name="T3" fmla="*/ 1627 h 1718"/>
                  <a:gd name="T4" fmla="*/ 4 w 1002"/>
                  <a:gd name="T5" fmla="*/ 1538 h 1718"/>
                  <a:gd name="T6" fmla="*/ 17 w 1002"/>
                  <a:gd name="T7" fmla="*/ 1198 h 1718"/>
                  <a:gd name="T8" fmla="*/ 47 w 1002"/>
                  <a:gd name="T9" fmla="*/ 674 h 1718"/>
                  <a:gd name="T10" fmla="*/ 89 w 1002"/>
                  <a:gd name="T11" fmla="*/ 47 h 1718"/>
                  <a:gd name="T12" fmla="*/ 116 w 1002"/>
                  <a:gd name="T13" fmla="*/ 35 h 1718"/>
                  <a:gd name="T14" fmla="*/ 167 w 1002"/>
                  <a:gd name="T15" fmla="*/ 17 h 1718"/>
                  <a:gd name="T16" fmla="*/ 215 w 1002"/>
                  <a:gd name="T17" fmla="*/ 5 h 1718"/>
                  <a:gd name="T18" fmla="*/ 259 w 1002"/>
                  <a:gd name="T19" fmla="*/ 0 h 1718"/>
                  <a:gd name="T20" fmla="*/ 299 w 1002"/>
                  <a:gd name="T21" fmla="*/ 0 h 1718"/>
                  <a:gd name="T22" fmla="*/ 334 w 1002"/>
                  <a:gd name="T23" fmla="*/ 3 h 1718"/>
                  <a:gd name="T24" fmla="*/ 383 w 1002"/>
                  <a:gd name="T25" fmla="*/ 17 h 1718"/>
                  <a:gd name="T26" fmla="*/ 435 w 1002"/>
                  <a:gd name="T27" fmla="*/ 42 h 1718"/>
                  <a:gd name="T28" fmla="*/ 474 w 1002"/>
                  <a:gd name="T29" fmla="*/ 70 h 1718"/>
                  <a:gd name="T30" fmla="*/ 497 w 1002"/>
                  <a:gd name="T31" fmla="*/ 95 h 1718"/>
                  <a:gd name="T32" fmla="*/ 512 w 1002"/>
                  <a:gd name="T33" fmla="*/ 112 h 1718"/>
                  <a:gd name="T34" fmla="*/ 519 w 1002"/>
                  <a:gd name="T35" fmla="*/ 104 h 1718"/>
                  <a:gd name="T36" fmla="*/ 558 w 1002"/>
                  <a:gd name="T37" fmla="*/ 70 h 1718"/>
                  <a:gd name="T38" fmla="*/ 598 w 1002"/>
                  <a:gd name="T39" fmla="*/ 42 h 1718"/>
                  <a:gd name="T40" fmla="*/ 652 w 1002"/>
                  <a:gd name="T41" fmla="*/ 18 h 1718"/>
                  <a:gd name="T42" fmla="*/ 699 w 1002"/>
                  <a:gd name="T43" fmla="*/ 5 h 1718"/>
                  <a:gd name="T44" fmla="*/ 734 w 1002"/>
                  <a:gd name="T45" fmla="*/ 1 h 1718"/>
                  <a:gd name="T46" fmla="*/ 771 w 1002"/>
                  <a:gd name="T47" fmla="*/ 1 h 1718"/>
                  <a:gd name="T48" fmla="*/ 811 w 1002"/>
                  <a:gd name="T49" fmla="*/ 7 h 1718"/>
                  <a:gd name="T50" fmla="*/ 853 w 1002"/>
                  <a:gd name="T51" fmla="*/ 18 h 1718"/>
                  <a:gd name="T52" fmla="*/ 897 w 1002"/>
                  <a:gd name="T53" fmla="*/ 37 h 1718"/>
                  <a:gd name="T54" fmla="*/ 918 w 1002"/>
                  <a:gd name="T55" fmla="*/ 48 h 1718"/>
                  <a:gd name="T56" fmla="*/ 959 w 1002"/>
                  <a:gd name="T57" fmla="*/ 674 h 1718"/>
                  <a:gd name="T58" fmla="*/ 987 w 1002"/>
                  <a:gd name="T59" fmla="*/ 1198 h 1718"/>
                  <a:gd name="T60" fmla="*/ 1001 w 1002"/>
                  <a:gd name="T61" fmla="*/ 1536 h 1718"/>
                  <a:gd name="T62" fmla="*/ 1002 w 1002"/>
                  <a:gd name="T63" fmla="*/ 1627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2" h="1718">
                    <a:moveTo>
                      <a:pt x="1002" y="1627"/>
                    </a:moveTo>
                    <a:lnTo>
                      <a:pt x="616" y="1718"/>
                    </a:lnTo>
                    <a:lnTo>
                      <a:pt x="418" y="1718"/>
                    </a:lnTo>
                    <a:lnTo>
                      <a:pt x="0" y="1627"/>
                    </a:lnTo>
                    <a:lnTo>
                      <a:pt x="0" y="1627"/>
                    </a:lnTo>
                    <a:lnTo>
                      <a:pt x="4" y="1538"/>
                    </a:lnTo>
                    <a:lnTo>
                      <a:pt x="5" y="1436"/>
                    </a:lnTo>
                    <a:lnTo>
                      <a:pt x="17" y="1198"/>
                    </a:lnTo>
                    <a:lnTo>
                      <a:pt x="31" y="938"/>
                    </a:lnTo>
                    <a:lnTo>
                      <a:pt x="47" y="674"/>
                    </a:lnTo>
                    <a:lnTo>
                      <a:pt x="76" y="233"/>
                    </a:lnTo>
                    <a:lnTo>
                      <a:pt x="89" y="47"/>
                    </a:lnTo>
                    <a:lnTo>
                      <a:pt x="89" y="47"/>
                    </a:lnTo>
                    <a:lnTo>
                      <a:pt x="116" y="35"/>
                    </a:lnTo>
                    <a:lnTo>
                      <a:pt x="141" y="25"/>
                    </a:lnTo>
                    <a:lnTo>
                      <a:pt x="167" y="17"/>
                    </a:lnTo>
                    <a:lnTo>
                      <a:pt x="192" y="10"/>
                    </a:lnTo>
                    <a:lnTo>
                      <a:pt x="215" y="5"/>
                    </a:lnTo>
                    <a:lnTo>
                      <a:pt x="237" y="1"/>
                    </a:lnTo>
                    <a:lnTo>
                      <a:pt x="259" y="0"/>
                    </a:lnTo>
                    <a:lnTo>
                      <a:pt x="279" y="0"/>
                    </a:lnTo>
                    <a:lnTo>
                      <a:pt x="299" y="0"/>
                    </a:lnTo>
                    <a:lnTo>
                      <a:pt x="318" y="1"/>
                    </a:lnTo>
                    <a:lnTo>
                      <a:pt x="334" y="3"/>
                    </a:lnTo>
                    <a:lnTo>
                      <a:pt x="353" y="7"/>
                    </a:lnTo>
                    <a:lnTo>
                      <a:pt x="383" y="17"/>
                    </a:lnTo>
                    <a:lnTo>
                      <a:pt x="410" y="28"/>
                    </a:lnTo>
                    <a:lnTo>
                      <a:pt x="435" y="42"/>
                    </a:lnTo>
                    <a:lnTo>
                      <a:pt x="455" y="55"/>
                    </a:lnTo>
                    <a:lnTo>
                      <a:pt x="474" y="70"/>
                    </a:lnTo>
                    <a:lnTo>
                      <a:pt x="487" y="84"/>
                    </a:lnTo>
                    <a:lnTo>
                      <a:pt x="497" y="95"/>
                    </a:lnTo>
                    <a:lnTo>
                      <a:pt x="506" y="104"/>
                    </a:lnTo>
                    <a:lnTo>
                      <a:pt x="512" y="112"/>
                    </a:lnTo>
                    <a:lnTo>
                      <a:pt x="512" y="112"/>
                    </a:lnTo>
                    <a:lnTo>
                      <a:pt x="519" y="104"/>
                    </a:lnTo>
                    <a:lnTo>
                      <a:pt x="541" y="84"/>
                    </a:lnTo>
                    <a:lnTo>
                      <a:pt x="558" y="70"/>
                    </a:lnTo>
                    <a:lnTo>
                      <a:pt x="576" y="57"/>
                    </a:lnTo>
                    <a:lnTo>
                      <a:pt x="598" y="42"/>
                    </a:lnTo>
                    <a:lnTo>
                      <a:pt x="623" y="30"/>
                    </a:lnTo>
                    <a:lnTo>
                      <a:pt x="652" y="18"/>
                    </a:lnTo>
                    <a:lnTo>
                      <a:pt x="683" y="8"/>
                    </a:lnTo>
                    <a:lnTo>
                      <a:pt x="699" y="5"/>
                    </a:lnTo>
                    <a:lnTo>
                      <a:pt x="717" y="3"/>
                    </a:lnTo>
                    <a:lnTo>
                      <a:pt x="734" y="1"/>
                    </a:lnTo>
                    <a:lnTo>
                      <a:pt x="752" y="1"/>
                    </a:lnTo>
                    <a:lnTo>
                      <a:pt x="771" y="1"/>
                    </a:lnTo>
                    <a:lnTo>
                      <a:pt x="791" y="3"/>
                    </a:lnTo>
                    <a:lnTo>
                      <a:pt x="811" y="7"/>
                    </a:lnTo>
                    <a:lnTo>
                      <a:pt x="831" y="12"/>
                    </a:lnTo>
                    <a:lnTo>
                      <a:pt x="853" y="18"/>
                    </a:lnTo>
                    <a:lnTo>
                      <a:pt x="875" y="27"/>
                    </a:lnTo>
                    <a:lnTo>
                      <a:pt x="897" y="37"/>
                    </a:lnTo>
                    <a:lnTo>
                      <a:pt x="918" y="48"/>
                    </a:lnTo>
                    <a:lnTo>
                      <a:pt x="918" y="48"/>
                    </a:lnTo>
                    <a:lnTo>
                      <a:pt x="932" y="233"/>
                    </a:lnTo>
                    <a:lnTo>
                      <a:pt x="959" y="674"/>
                    </a:lnTo>
                    <a:lnTo>
                      <a:pt x="974" y="936"/>
                    </a:lnTo>
                    <a:lnTo>
                      <a:pt x="987" y="1198"/>
                    </a:lnTo>
                    <a:lnTo>
                      <a:pt x="997" y="1434"/>
                    </a:lnTo>
                    <a:lnTo>
                      <a:pt x="1001" y="1536"/>
                    </a:lnTo>
                    <a:lnTo>
                      <a:pt x="1002" y="1627"/>
                    </a:lnTo>
                    <a:lnTo>
                      <a:pt x="1002" y="1627"/>
                    </a:lnTo>
                    <a:close/>
                  </a:path>
                </a:pathLst>
              </a:custGeom>
              <a:solidFill>
                <a:srgbClr val="D1B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1" name="Freeform 115"/>
              <p:cNvSpPr/>
              <p:nvPr>
                <p:custDataLst>
                  <p:tags r:id="rId123"/>
                </p:custDataLst>
              </p:nvPr>
            </p:nvSpPr>
            <p:spPr bwMode="auto">
              <a:xfrm>
                <a:off x="3894138" y="2901950"/>
                <a:ext cx="334963" cy="214313"/>
              </a:xfrm>
              <a:custGeom>
                <a:avLst/>
                <a:gdLst>
                  <a:gd name="T0" fmla="*/ 0 w 423"/>
                  <a:gd name="T1" fmla="*/ 0 h 268"/>
                  <a:gd name="T2" fmla="*/ 85 w 423"/>
                  <a:gd name="T3" fmla="*/ 267 h 268"/>
                  <a:gd name="T4" fmla="*/ 211 w 423"/>
                  <a:gd name="T5" fmla="*/ 154 h 268"/>
                  <a:gd name="T6" fmla="*/ 337 w 423"/>
                  <a:gd name="T7" fmla="*/ 268 h 268"/>
                  <a:gd name="T8" fmla="*/ 423 w 423"/>
                  <a:gd name="T9" fmla="*/ 0 h 268"/>
                  <a:gd name="T10" fmla="*/ 211 w 423"/>
                  <a:gd name="T11" fmla="*/ 112 h 268"/>
                  <a:gd name="T12" fmla="*/ 0 w 423"/>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423" h="268">
                    <a:moveTo>
                      <a:pt x="0" y="0"/>
                    </a:moveTo>
                    <a:lnTo>
                      <a:pt x="85" y="267"/>
                    </a:lnTo>
                    <a:lnTo>
                      <a:pt x="211" y="154"/>
                    </a:lnTo>
                    <a:lnTo>
                      <a:pt x="337" y="268"/>
                    </a:lnTo>
                    <a:lnTo>
                      <a:pt x="423" y="0"/>
                    </a:lnTo>
                    <a:lnTo>
                      <a:pt x="211" y="112"/>
                    </a:lnTo>
                    <a:lnTo>
                      <a:pt x="0" y="0"/>
                    </a:lnTo>
                    <a:close/>
                  </a:path>
                </a:pathLst>
              </a:custGeom>
              <a:solidFill>
                <a:srgbClr val="C2B0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2" name="Freeform 116"/>
              <p:cNvSpPr/>
              <p:nvPr>
                <p:custDataLst>
                  <p:tags r:id="rId124"/>
                </p:custDataLst>
              </p:nvPr>
            </p:nvSpPr>
            <p:spPr bwMode="auto">
              <a:xfrm>
                <a:off x="3894138" y="2846388"/>
                <a:ext cx="168275" cy="227013"/>
              </a:xfrm>
              <a:custGeom>
                <a:avLst/>
                <a:gdLst>
                  <a:gd name="T0" fmla="*/ 211 w 211"/>
                  <a:gd name="T1" fmla="*/ 183 h 286"/>
                  <a:gd name="T2" fmla="*/ 80 w 211"/>
                  <a:gd name="T3" fmla="*/ 0 h 286"/>
                  <a:gd name="T4" fmla="*/ 0 w 211"/>
                  <a:gd name="T5" fmla="*/ 71 h 286"/>
                  <a:gd name="T6" fmla="*/ 87 w 211"/>
                  <a:gd name="T7" fmla="*/ 286 h 286"/>
                  <a:gd name="T8" fmla="*/ 211 w 211"/>
                  <a:gd name="T9" fmla="*/ 183 h 286"/>
                </a:gdLst>
                <a:ahLst/>
                <a:cxnLst>
                  <a:cxn ang="0">
                    <a:pos x="T0" y="T1"/>
                  </a:cxn>
                  <a:cxn ang="0">
                    <a:pos x="T2" y="T3"/>
                  </a:cxn>
                  <a:cxn ang="0">
                    <a:pos x="T4" y="T5"/>
                  </a:cxn>
                  <a:cxn ang="0">
                    <a:pos x="T6" y="T7"/>
                  </a:cxn>
                  <a:cxn ang="0">
                    <a:pos x="T8" y="T9"/>
                  </a:cxn>
                </a:cxnLst>
                <a:rect l="0" t="0" r="r" b="b"/>
                <a:pathLst>
                  <a:path w="211" h="286">
                    <a:moveTo>
                      <a:pt x="211" y="183"/>
                    </a:moveTo>
                    <a:lnTo>
                      <a:pt x="80" y="0"/>
                    </a:lnTo>
                    <a:lnTo>
                      <a:pt x="0" y="71"/>
                    </a:lnTo>
                    <a:lnTo>
                      <a:pt x="87" y="286"/>
                    </a:lnTo>
                    <a:lnTo>
                      <a:pt x="211"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3" name="Freeform 117"/>
              <p:cNvSpPr/>
              <p:nvPr>
                <p:custDataLst>
                  <p:tags r:id="rId125"/>
                </p:custDataLst>
              </p:nvPr>
            </p:nvSpPr>
            <p:spPr bwMode="auto">
              <a:xfrm>
                <a:off x="4062413" y="2846388"/>
                <a:ext cx="166688" cy="228600"/>
              </a:xfrm>
              <a:custGeom>
                <a:avLst/>
                <a:gdLst>
                  <a:gd name="T0" fmla="*/ 0 w 212"/>
                  <a:gd name="T1" fmla="*/ 183 h 287"/>
                  <a:gd name="T2" fmla="*/ 131 w 212"/>
                  <a:gd name="T3" fmla="*/ 0 h 287"/>
                  <a:gd name="T4" fmla="*/ 212 w 212"/>
                  <a:gd name="T5" fmla="*/ 71 h 287"/>
                  <a:gd name="T6" fmla="*/ 123 w 212"/>
                  <a:gd name="T7" fmla="*/ 287 h 287"/>
                  <a:gd name="T8" fmla="*/ 0 w 212"/>
                  <a:gd name="T9" fmla="*/ 183 h 287"/>
                </a:gdLst>
                <a:ahLst/>
                <a:cxnLst>
                  <a:cxn ang="0">
                    <a:pos x="T0" y="T1"/>
                  </a:cxn>
                  <a:cxn ang="0">
                    <a:pos x="T2" y="T3"/>
                  </a:cxn>
                  <a:cxn ang="0">
                    <a:pos x="T4" y="T5"/>
                  </a:cxn>
                  <a:cxn ang="0">
                    <a:pos x="T6" y="T7"/>
                  </a:cxn>
                  <a:cxn ang="0">
                    <a:pos x="T8" y="T9"/>
                  </a:cxn>
                </a:cxnLst>
                <a:rect l="0" t="0" r="r" b="b"/>
                <a:pathLst>
                  <a:path w="212" h="287">
                    <a:moveTo>
                      <a:pt x="0" y="183"/>
                    </a:moveTo>
                    <a:lnTo>
                      <a:pt x="131" y="0"/>
                    </a:lnTo>
                    <a:lnTo>
                      <a:pt x="212" y="71"/>
                    </a:lnTo>
                    <a:lnTo>
                      <a:pt x="123" y="287"/>
                    </a:lnTo>
                    <a:lnTo>
                      <a:pt x="0" y="183"/>
                    </a:lnTo>
                    <a:close/>
                  </a:path>
                </a:pathLst>
              </a:custGeom>
              <a:solidFill>
                <a:srgbClr val="F0D4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4" name="Freeform 118"/>
              <p:cNvSpPr/>
              <p:nvPr>
                <p:custDataLst>
                  <p:tags r:id="rId126"/>
                </p:custDataLst>
              </p:nvPr>
            </p:nvSpPr>
            <p:spPr bwMode="auto">
              <a:xfrm>
                <a:off x="3613150" y="2884488"/>
                <a:ext cx="300038" cy="1465263"/>
              </a:xfrm>
              <a:custGeom>
                <a:avLst/>
                <a:gdLst>
                  <a:gd name="T0" fmla="*/ 379 w 379"/>
                  <a:gd name="T1" fmla="*/ 0 h 1847"/>
                  <a:gd name="T2" fmla="*/ 377 w 379"/>
                  <a:gd name="T3" fmla="*/ 1847 h 1847"/>
                  <a:gd name="T4" fmla="*/ 0 w 379"/>
                  <a:gd name="T5" fmla="*/ 1847 h 1847"/>
                  <a:gd name="T6" fmla="*/ 117 w 379"/>
                  <a:gd name="T7" fmla="*/ 91 h 1847"/>
                  <a:gd name="T8" fmla="*/ 117 w 379"/>
                  <a:gd name="T9" fmla="*/ 91 h 1847"/>
                  <a:gd name="T10" fmla="*/ 116 w 379"/>
                  <a:gd name="T11" fmla="*/ 86 h 1847"/>
                  <a:gd name="T12" fmla="*/ 116 w 379"/>
                  <a:gd name="T13" fmla="*/ 81 h 1847"/>
                  <a:gd name="T14" fmla="*/ 119 w 379"/>
                  <a:gd name="T15" fmla="*/ 71 h 1847"/>
                  <a:gd name="T16" fmla="*/ 126 w 379"/>
                  <a:gd name="T17" fmla="*/ 64 h 1847"/>
                  <a:gd name="T18" fmla="*/ 131 w 379"/>
                  <a:gd name="T19" fmla="*/ 61 h 1847"/>
                  <a:gd name="T20" fmla="*/ 136 w 379"/>
                  <a:gd name="T21" fmla="*/ 59 h 1847"/>
                  <a:gd name="T22" fmla="*/ 379 w 379"/>
                  <a:gd name="T23" fmla="*/ 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9" h="1847">
                    <a:moveTo>
                      <a:pt x="379" y="0"/>
                    </a:moveTo>
                    <a:lnTo>
                      <a:pt x="377" y="1847"/>
                    </a:lnTo>
                    <a:lnTo>
                      <a:pt x="0" y="1847"/>
                    </a:lnTo>
                    <a:lnTo>
                      <a:pt x="117" y="91"/>
                    </a:lnTo>
                    <a:lnTo>
                      <a:pt x="117" y="91"/>
                    </a:lnTo>
                    <a:lnTo>
                      <a:pt x="116" y="86"/>
                    </a:lnTo>
                    <a:lnTo>
                      <a:pt x="116" y="81"/>
                    </a:lnTo>
                    <a:lnTo>
                      <a:pt x="119" y="71"/>
                    </a:lnTo>
                    <a:lnTo>
                      <a:pt x="126" y="64"/>
                    </a:lnTo>
                    <a:lnTo>
                      <a:pt x="131" y="61"/>
                    </a:lnTo>
                    <a:lnTo>
                      <a:pt x="136" y="59"/>
                    </a:lnTo>
                    <a:lnTo>
                      <a:pt x="379"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5" name="Freeform 119"/>
              <p:cNvSpPr/>
              <p:nvPr>
                <p:custDataLst>
                  <p:tags r:id="rId127"/>
                </p:custDataLst>
              </p:nvPr>
            </p:nvSpPr>
            <p:spPr bwMode="auto">
              <a:xfrm>
                <a:off x="4206875" y="2884488"/>
                <a:ext cx="300038" cy="1466850"/>
              </a:xfrm>
              <a:custGeom>
                <a:avLst/>
                <a:gdLst>
                  <a:gd name="T0" fmla="*/ 2 w 378"/>
                  <a:gd name="T1" fmla="*/ 0 h 1849"/>
                  <a:gd name="T2" fmla="*/ 0 w 378"/>
                  <a:gd name="T3" fmla="*/ 1847 h 1849"/>
                  <a:gd name="T4" fmla="*/ 378 w 378"/>
                  <a:gd name="T5" fmla="*/ 1849 h 1849"/>
                  <a:gd name="T6" fmla="*/ 265 w 378"/>
                  <a:gd name="T7" fmla="*/ 93 h 1849"/>
                  <a:gd name="T8" fmla="*/ 265 w 378"/>
                  <a:gd name="T9" fmla="*/ 93 h 1849"/>
                  <a:gd name="T10" fmla="*/ 265 w 378"/>
                  <a:gd name="T11" fmla="*/ 88 h 1849"/>
                  <a:gd name="T12" fmla="*/ 265 w 378"/>
                  <a:gd name="T13" fmla="*/ 81 h 1849"/>
                  <a:gd name="T14" fmla="*/ 262 w 378"/>
                  <a:gd name="T15" fmla="*/ 72 h 1849"/>
                  <a:gd name="T16" fmla="*/ 255 w 378"/>
                  <a:gd name="T17" fmla="*/ 64 h 1849"/>
                  <a:gd name="T18" fmla="*/ 250 w 378"/>
                  <a:gd name="T19" fmla="*/ 62 h 1849"/>
                  <a:gd name="T20" fmla="*/ 245 w 378"/>
                  <a:gd name="T21" fmla="*/ 61 h 1849"/>
                  <a:gd name="T22" fmla="*/ 2 w 378"/>
                  <a:gd name="T23" fmla="*/ 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1849">
                    <a:moveTo>
                      <a:pt x="2" y="0"/>
                    </a:moveTo>
                    <a:lnTo>
                      <a:pt x="0" y="1847"/>
                    </a:lnTo>
                    <a:lnTo>
                      <a:pt x="378" y="1849"/>
                    </a:lnTo>
                    <a:lnTo>
                      <a:pt x="265" y="93"/>
                    </a:lnTo>
                    <a:lnTo>
                      <a:pt x="265" y="93"/>
                    </a:lnTo>
                    <a:lnTo>
                      <a:pt x="265" y="88"/>
                    </a:lnTo>
                    <a:lnTo>
                      <a:pt x="265" y="81"/>
                    </a:lnTo>
                    <a:lnTo>
                      <a:pt x="262" y="72"/>
                    </a:lnTo>
                    <a:lnTo>
                      <a:pt x="255" y="64"/>
                    </a:lnTo>
                    <a:lnTo>
                      <a:pt x="250" y="62"/>
                    </a:lnTo>
                    <a:lnTo>
                      <a:pt x="245" y="61"/>
                    </a:lnTo>
                    <a:lnTo>
                      <a:pt x="2" y="0"/>
                    </a:lnTo>
                    <a:close/>
                  </a:path>
                </a:pathLst>
              </a:custGeom>
              <a:solidFill>
                <a:srgbClr val="2F34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6" name="Freeform 120"/>
              <p:cNvSpPr/>
              <p:nvPr>
                <p:custDataLst>
                  <p:tags r:id="rId128"/>
                </p:custDataLst>
              </p:nvPr>
            </p:nvSpPr>
            <p:spPr bwMode="auto">
              <a:xfrm>
                <a:off x="4022725" y="2992438"/>
                <a:ext cx="77788" cy="65088"/>
              </a:xfrm>
              <a:custGeom>
                <a:avLst/>
                <a:gdLst>
                  <a:gd name="T0" fmla="*/ 97 w 97"/>
                  <a:gd name="T1" fmla="*/ 42 h 82"/>
                  <a:gd name="T2" fmla="*/ 82 w 97"/>
                  <a:gd name="T3" fmla="*/ 82 h 82"/>
                  <a:gd name="T4" fmla="*/ 13 w 97"/>
                  <a:gd name="T5" fmla="*/ 82 h 82"/>
                  <a:gd name="T6" fmla="*/ 0 w 97"/>
                  <a:gd name="T7" fmla="*/ 40 h 82"/>
                  <a:gd name="T8" fmla="*/ 48 w 97"/>
                  <a:gd name="T9" fmla="*/ 0 h 82"/>
                  <a:gd name="T10" fmla="*/ 97 w 97"/>
                  <a:gd name="T11" fmla="*/ 42 h 82"/>
                </a:gdLst>
                <a:ahLst/>
                <a:cxnLst>
                  <a:cxn ang="0">
                    <a:pos x="T0" y="T1"/>
                  </a:cxn>
                  <a:cxn ang="0">
                    <a:pos x="T2" y="T3"/>
                  </a:cxn>
                  <a:cxn ang="0">
                    <a:pos x="T4" y="T5"/>
                  </a:cxn>
                  <a:cxn ang="0">
                    <a:pos x="T6" y="T7"/>
                  </a:cxn>
                  <a:cxn ang="0">
                    <a:pos x="T8" y="T9"/>
                  </a:cxn>
                  <a:cxn ang="0">
                    <a:pos x="T10" y="T11"/>
                  </a:cxn>
                </a:cxnLst>
                <a:rect l="0" t="0" r="r" b="b"/>
                <a:pathLst>
                  <a:path w="97" h="82">
                    <a:moveTo>
                      <a:pt x="97" y="42"/>
                    </a:moveTo>
                    <a:lnTo>
                      <a:pt x="82" y="82"/>
                    </a:lnTo>
                    <a:lnTo>
                      <a:pt x="13" y="82"/>
                    </a:lnTo>
                    <a:lnTo>
                      <a:pt x="0" y="40"/>
                    </a:lnTo>
                    <a:lnTo>
                      <a:pt x="48" y="0"/>
                    </a:lnTo>
                    <a:lnTo>
                      <a:pt x="97" y="42"/>
                    </a:lnTo>
                    <a:close/>
                  </a:path>
                </a:pathLst>
              </a:custGeom>
              <a:solidFill>
                <a:srgbClr val="A63E2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7" name="Freeform 121"/>
              <p:cNvSpPr/>
              <p:nvPr>
                <p:custDataLst>
                  <p:tags r:id="rId129"/>
                </p:custDataLst>
              </p:nvPr>
            </p:nvSpPr>
            <p:spPr bwMode="auto">
              <a:xfrm>
                <a:off x="3994150" y="3057525"/>
                <a:ext cx="133350" cy="703263"/>
              </a:xfrm>
              <a:custGeom>
                <a:avLst/>
                <a:gdLst>
                  <a:gd name="T0" fmla="*/ 167 w 167"/>
                  <a:gd name="T1" fmla="*/ 785 h 888"/>
                  <a:gd name="T2" fmla="*/ 84 w 167"/>
                  <a:gd name="T3" fmla="*/ 888 h 888"/>
                  <a:gd name="T4" fmla="*/ 84 w 167"/>
                  <a:gd name="T5" fmla="*/ 888 h 888"/>
                  <a:gd name="T6" fmla="*/ 0 w 167"/>
                  <a:gd name="T7" fmla="*/ 785 h 888"/>
                  <a:gd name="T8" fmla="*/ 50 w 167"/>
                  <a:gd name="T9" fmla="*/ 0 h 888"/>
                  <a:gd name="T10" fmla="*/ 119 w 167"/>
                  <a:gd name="T11" fmla="*/ 0 h 888"/>
                  <a:gd name="T12" fmla="*/ 167 w 167"/>
                  <a:gd name="T13" fmla="*/ 785 h 888"/>
                </a:gdLst>
                <a:ahLst/>
                <a:cxnLst>
                  <a:cxn ang="0">
                    <a:pos x="T0" y="T1"/>
                  </a:cxn>
                  <a:cxn ang="0">
                    <a:pos x="T2" y="T3"/>
                  </a:cxn>
                  <a:cxn ang="0">
                    <a:pos x="T4" y="T5"/>
                  </a:cxn>
                  <a:cxn ang="0">
                    <a:pos x="T6" y="T7"/>
                  </a:cxn>
                  <a:cxn ang="0">
                    <a:pos x="T8" y="T9"/>
                  </a:cxn>
                  <a:cxn ang="0">
                    <a:pos x="T10" y="T11"/>
                  </a:cxn>
                  <a:cxn ang="0">
                    <a:pos x="T12" y="T13"/>
                  </a:cxn>
                </a:cxnLst>
                <a:rect l="0" t="0" r="r" b="b"/>
                <a:pathLst>
                  <a:path w="167" h="888">
                    <a:moveTo>
                      <a:pt x="167" y="785"/>
                    </a:moveTo>
                    <a:lnTo>
                      <a:pt x="84" y="888"/>
                    </a:lnTo>
                    <a:lnTo>
                      <a:pt x="84" y="888"/>
                    </a:lnTo>
                    <a:lnTo>
                      <a:pt x="0" y="785"/>
                    </a:lnTo>
                    <a:lnTo>
                      <a:pt x="50" y="0"/>
                    </a:lnTo>
                    <a:lnTo>
                      <a:pt x="119" y="0"/>
                    </a:lnTo>
                    <a:lnTo>
                      <a:pt x="167" y="785"/>
                    </a:lnTo>
                    <a:close/>
                  </a:path>
                </a:pathLst>
              </a:custGeom>
              <a:solidFill>
                <a:srgbClr val="FC861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18" name="Freeform 122"/>
              <p:cNvSpPr/>
              <p:nvPr>
                <p:custDataLst>
                  <p:tags r:id="rId130"/>
                </p:custDataLst>
              </p:nvPr>
            </p:nvSpPr>
            <p:spPr bwMode="auto">
              <a:xfrm>
                <a:off x="4775200" y="2667000"/>
                <a:ext cx="1230313" cy="1731963"/>
              </a:xfrm>
              <a:custGeom>
                <a:avLst/>
                <a:gdLst>
                  <a:gd name="T0" fmla="*/ 1547 w 1551"/>
                  <a:gd name="T1" fmla="*/ 2182 h 2182"/>
                  <a:gd name="T2" fmla="*/ 0 w 1551"/>
                  <a:gd name="T3" fmla="*/ 2181 h 2182"/>
                  <a:gd name="T4" fmla="*/ 3 w 1551"/>
                  <a:gd name="T5" fmla="*/ 0 h 2182"/>
                  <a:gd name="T6" fmla="*/ 1551 w 1551"/>
                  <a:gd name="T7" fmla="*/ 2 h 2182"/>
                  <a:gd name="T8" fmla="*/ 1547 w 1551"/>
                  <a:gd name="T9" fmla="*/ 2182 h 2182"/>
                </a:gdLst>
                <a:ahLst/>
                <a:cxnLst>
                  <a:cxn ang="0">
                    <a:pos x="T0" y="T1"/>
                  </a:cxn>
                  <a:cxn ang="0">
                    <a:pos x="T2" y="T3"/>
                  </a:cxn>
                  <a:cxn ang="0">
                    <a:pos x="T4" y="T5"/>
                  </a:cxn>
                  <a:cxn ang="0">
                    <a:pos x="T6" y="T7"/>
                  </a:cxn>
                  <a:cxn ang="0">
                    <a:pos x="T8" y="T9"/>
                  </a:cxn>
                </a:cxnLst>
                <a:rect l="0" t="0" r="r" b="b"/>
                <a:pathLst>
                  <a:path w="1551" h="2182">
                    <a:moveTo>
                      <a:pt x="1547" y="2182"/>
                    </a:moveTo>
                    <a:lnTo>
                      <a:pt x="0" y="2181"/>
                    </a:lnTo>
                    <a:lnTo>
                      <a:pt x="3" y="0"/>
                    </a:lnTo>
                    <a:lnTo>
                      <a:pt x="1551" y="2"/>
                    </a:lnTo>
                    <a:lnTo>
                      <a:pt x="1547" y="2182"/>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dk1"/>
                  </a:solidFill>
                  <a:latin typeface="隶书" panose="02010509060101010101" pitchFamily="49" charset="-122"/>
                  <a:ea typeface="隶书" panose="02010509060101010101" pitchFamily="49" charset="-122"/>
                </a:endParaRPr>
              </a:p>
            </p:txBody>
          </p:sp>
          <p:sp>
            <p:nvSpPr>
              <p:cNvPr id="319" name="Freeform 123"/>
              <p:cNvSpPr>
                <a:spLocks noEditPoints="1"/>
              </p:cNvSpPr>
              <p:nvPr>
                <p:custDataLst>
                  <p:tags r:id="rId131"/>
                </p:custDataLst>
              </p:nvPr>
            </p:nvSpPr>
            <p:spPr bwMode="auto">
              <a:xfrm>
                <a:off x="4800600" y="2693988"/>
                <a:ext cx="1177925" cy="1677988"/>
              </a:xfrm>
              <a:custGeom>
                <a:avLst/>
                <a:gdLst>
                  <a:gd name="T0" fmla="*/ 1480 w 1483"/>
                  <a:gd name="T1" fmla="*/ 2116 h 2116"/>
                  <a:gd name="T2" fmla="*/ 0 w 1483"/>
                  <a:gd name="T3" fmla="*/ 2114 h 2116"/>
                  <a:gd name="T4" fmla="*/ 1 w 1483"/>
                  <a:gd name="T5" fmla="*/ 0 h 2116"/>
                  <a:gd name="T6" fmla="*/ 1483 w 1483"/>
                  <a:gd name="T7" fmla="*/ 2 h 2116"/>
                  <a:gd name="T8" fmla="*/ 1480 w 1483"/>
                  <a:gd name="T9" fmla="*/ 2116 h 2116"/>
                  <a:gd name="T10" fmla="*/ 20 w 1483"/>
                  <a:gd name="T11" fmla="*/ 2094 h 2116"/>
                  <a:gd name="T12" fmla="*/ 1460 w 1483"/>
                  <a:gd name="T13" fmla="*/ 2096 h 2116"/>
                  <a:gd name="T14" fmla="*/ 1463 w 1483"/>
                  <a:gd name="T15" fmla="*/ 22 h 2116"/>
                  <a:gd name="T16" fmla="*/ 21 w 1483"/>
                  <a:gd name="T17" fmla="*/ 21 h 2116"/>
                  <a:gd name="T18" fmla="*/ 20 w 1483"/>
                  <a:gd name="T19" fmla="*/ 2094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2116">
                    <a:moveTo>
                      <a:pt x="1480" y="2116"/>
                    </a:moveTo>
                    <a:lnTo>
                      <a:pt x="0" y="2114"/>
                    </a:lnTo>
                    <a:lnTo>
                      <a:pt x="1" y="0"/>
                    </a:lnTo>
                    <a:lnTo>
                      <a:pt x="1483" y="2"/>
                    </a:lnTo>
                    <a:lnTo>
                      <a:pt x="1480" y="2116"/>
                    </a:lnTo>
                    <a:close/>
                    <a:moveTo>
                      <a:pt x="20" y="2094"/>
                    </a:moveTo>
                    <a:lnTo>
                      <a:pt x="1460" y="2096"/>
                    </a:lnTo>
                    <a:lnTo>
                      <a:pt x="1463" y="22"/>
                    </a:lnTo>
                    <a:lnTo>
                      <a:pt x="21" y="21"/>
                    </a:lnTo>
                    <a:lnTo>
                      <a:pt x="20" y="2094"/>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20" name="Freeform 124"/>
              <p:cNvSpPr/>
              <p:nvPr>
                <p:custDataLst>
                  <p:tags r:id="rId132"/>
                </p:custDataLst>
              </p:nvPr>
            </p:nvSpPr>
            <p:spPr bwMode="auto">
              <a:xfrm>
                <a:off x="5180013" y="2509838"/>
                <a:ext cx="363538" cy="273050"/>
              </a:xfrm>
              <a:custGeom>
                <a:avLst/>
                <a:gdLst>
                  <a:gd name="T0" fmla="*/ 139 w 456"/>
                  <a:gd name="T1" fmla="*/ 2 h 344"/>
                  <a:gd name="T2" fmla="*/ 106 w 456"/>
                  <a:gd name="T3" fmla="*/ 2 h 344"/>
                  <a:gd name="T4" fmla="*/ 75 w 456"/>
                  <a:gd name="T5" fmla="*/ 15 h 344"/>
                  <a:gd name="T6" fmla="*/ 50 w 456"/>
                  <a:gd name="T7" fmla="*/ 35 h 344"/>
                  <a:gd name="T8" fmla="*/ 35 w 456"/>
                  <a:gd name="T9" fmla="*/ 65 h 344"/>
                  <a:gd name="T10" fmla="*/ 18 w 456"/>
                  <a:gd name="T11" fmla="*/ 114 h 344"/>
                  <a:gd name="T12" fmla="*/ 5 w 456"/>
                  <a:gd name="T13" fmla="*/ 178 h 344"/>
                  <a:gd name="T14" fmla="*/ 0 w 456"/>
                  <a:gd name="T15" fmla="*/ 226 h 344"/>
                  <a:gd name="T16" fmla="*/ 3 w 456"/>
                  <a:gd name="T17" fmla="*/ 257 h 344"/>
                  <a:gd name="T18" fmla="*/ 13 w 456"/>
                  <a:gd name="T19" fmla="*/ 283 h 344"/>
                  <a:gd name="T20" fmla="*/ 20 w 456"/>
                  <a:gd name="T21" fmla="*/ 294 h 344"/>
                  <a:gd name="T22" fmla="*/ 50 w 456"/>
                  <a:gd name="T23" fmla="*/ 324 h 344"/>
                  <a:gd name="T24" fmla="*/ 80 w 456"/>
                  <a:gd name="T25" fmla="*/ 339 h 344"/>
                  <a:gd name="T26" fmla="*/ 112 w 456"/>
                  <a:gd name="T27" fmla="*/ 344 h 344"/>
                  <a:gd name="T28" fmla="*/ 148 w 456"/>
                  <a:gd name="T29" fmla="*/ 340 h 344"/>
                  <a:gd name="T30" fmla="*/ 235 w 456"/>
                  <a:gd name="T31" fmla="*/ 325 h 344"/>
                  <a:gd name="T32" fmla="*/ 289 w 456"/>
                  <a:gd name="T33" fmla="*/ 322 h 344"/>
                  <a:gd name="T34" fmla="*/ 354 w 456"/>
                  <a:gd name="T35" fmla="*/ 324 h 344"/>
                  <a:gd name="T36" fmla="*/ 367 w 456"/>
                  <a:gd name="T37" fmla="*/ 324 h 344"/>
                  <a:gd name="T38" fmla="*/ 391 w 456"/>
                  <a:gd name="T39" fmla="*/ 322 h 344"/>
                  <a:gd name="T40" fmla="*/ 411 w 456"/>
                  <a:gd name="T41" fmla="*/ 314 h 344"/>
                  <a:gd name="T42" fmla="*/ 424 w 456"/>
                  <a:gd name="T43" fmla="*/ 302 h 344"/>
                  <a:gd name="T44" fmla="*/ 436 w 456"/>
                  <a:gd name="T45" fmla="*/ 283 h 344"/>
                  <a:gd name="T46" fmla="*/ 446 w 456"/>
                  <a:gd name="T47" fmla="*/ 247 h 344"/>
                  <a:gd name="T48" fmla="*/ 456 w 456"/>
                  <a:gd name="T49" fmla="*/ 178 h 344"/>
                  <a:gd name="T50" fmla="*/ 456 w 456"/>
                  <a:gd name="T51" fmla="*/ 169 h 344"/>
                  <a:gd name="T52" fmla="*/ 453 w 456"/>
                  <a:gd name="T53" fmla="*/ 154 h 344"/>
                  <a:gd name="T54" fmla="*/ 440 w 456"/>
                  <a:gd name="T55" fmla="*/ 131 h 344"/>
                  <a:gd name="T56" fmla="*/ 411 w 456"/>
                  <a:gd name="T57" fmla="*/ 102 h 344"/>
                  <a:gd name="T58" fmla="*/ 371 w 456"/>
                  <a:gd name="T59" fmla="*/ 75 h 344"/>
                  <a:gd name="T60" fmla="*/ 322 w 456"/>
                  <a:gd name="T61" fmla="*/ 52 h 344"/>
                  <a:gd name="T62" fmla="*/ 268 w 456"/>
                  <a:gd name="T63" fmla="*/ 32 h 344"/>
                  <a:gd name="T64" fmla="*/ 188 w 456"/>
                  <a:gd name="T65" fmla="*/ 10 h 344"/>
                  <a:gd name="T66" fmla="*/ 139 w 456"/>
                  <a:gd name="T67" fmla="*/ 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6" h="344">
                    <a:moveTo>
                      <a:pt x="139" y="2"/>
                    </a:moveTo>
                    <a:lnTo>
                      <a:pt x="139" y="2"/>
                    </a:lnTo>
                    <a:lnTo>
                      <a:pt x="122" y="0"/>
                    </a:lnTo>
                    <a:lnTo>
                      <a:pt x="106" y="2"/>
                    </a:lnTo>
                    <a:lnTo>
                      <a:pt x="91" y="7"/>
                    </a:lnTo>
                    <a:lnTo>
                      <a:pt x="75" y="15"/>
                    </a:lnTo>
                    <a:lnTo>
                      <a:pt x="62" y="23"/>
                    </a:lnTo>
                    <a:lnTo>
                      <a:pt x="50" y="35"/>
                    </a:lnTo>
                    <a:lnTo>
                      <a:pt x="42" y="50"/>
                    </a:lnTo>
                    <a:lnTo>
                      <a:pt x="35" y="65"/>
                    </a:lnTo>
                    <a:lnTo>
                      <a:pt x="35" y="65"/>
                    </a:lnTo>
                    <a:lnTo>
                      <a:pt x="18" y="114"/>
                    </a:lnTo>
                    <a:lnTo>
                      <a:pt x="12" y="144"/>
                    </a:lnTo>
                    <a:lnTo>
                      <a:pt x="5" y="178"/>
                    </a:lnTo>
                    <a:lnTo>
                      <a:pt x="2" y="210"/>
                    </a:lnTo>
                    <a:lnTo>
                      <a:pt x="0" y="226"/>
                    </a:lnTo>
                    <a:lnTo>
                      <a:pt x="2" y="241"/>
                    </a:lnTo>
                    <a:lnTo>
                      <a:pt x="3" y="257"/>
                    </a:lnTo>
                    <a:lnTo>
                      <a:pt x="8" y="270"/>
                    </a:lnTo>
                    <a:lnTo>
                      <a:pt x="13" y="283"/>
                    </a:lnTo>
                    <a:lnTo>
                      <a:pt x="20" y="294"/>
                    </a:lnTo>
                    <a:lnTo>
                      <a:pt x="20" y="294"/>
                    </a:lnTo>
                    <a:lnTo>
                      <a:pt x="35" y="310"/>
                    </a:lnTo>
                    <a:lnTo>
                      <a:pt x="50" y="324"/>
                    </a:lnTo>
                    <a:lnTo>
                      <a:pt x="65" y="334"/>
                    </a:lnTo>
                    <a:lnTo>
                      <a:pt x="80" y="339"/>
                    </a:lnTo>
                    <a:lnTo>
                      <a:pt x="96" y="342"/>
                    </a:lnTo>
                    <a:lnTo>
                      <a:pt x="112" y="344"/>
                    </a:lnTo>
                    <a:lnTo>
                      <a:pt x="129" y="342"/>
                    </a:lnTo>
                    <a:lnTo>
                      <a:pt x="148" y="340"/>
                    </a:lnTo>
                    <a:lnTo>
                      <a:pt x="188" y="334"/>
                    </a:lnTo>
                    <a:lnTo>
                      <a:pt x="235" y="325"/>
                    </a:lnTo>
                    <a:lnTo>
                      <a:pt x="260" y="324"/>
                    </a:lnTo>
                    <a:lnTo>
                      <a:pt x="289" y="322"/>
                    </a:lnTo>
                    <a:lnTo>
                      <a:pt x="320" y="320"/>
                    </a:lnTo>
                    <a:lnTo>
                      <a:pt x="354" y="324"/>
                    </a:lnTo>
                    <a:lnTo>
                      <a:pt x="354" y="324"/>
                    </a:lnTo>
                    <a:lnTo>
                      <a:pt x="367" y="324"/>
                    </a:lnTo>
                    <a:lnTo>
                      <a:pt x="381" y="324"/>
                    </a:lnTo>
                    <a:lnTo>
                      <a:pt x="391" y="322"/>
                    </a:lnTo>
                    <a:lnTo>
                      <a:pt x="401" y="319"/>
                    </a:lnTo>
                    <a:lnTo>
                      <a:pt x="411" y="314"/>
                    </a:lnTo>
                    <a:lnTo>
                      <a:pt x="418" y="309"/>
                    </a:lnTo>
                    <a:lnTo>
                      <a:pt x="424" y="302"/>
                    </a:lnTo>
                    <a:lnTo>
                      <a:pt x="431" y="294"/>
                    </a:lnTo>
                    <a:lnTo>
                      <a:pt x="436" y="283"/>
                    </a:lnTo>
                    <a:lnTo>
                      <a:pt x="440" y="273"/>
                    </a:lnTo>
                    <a:lnTo>
                      <a:pt x="446" y="247"/>
                    </a:lnTo>
                    <a:lnTo>
                      <a:pt x="451" y="216"/>
                    </a:lnTo>
                    <a:lnTo>
                      <a:pt x="456" y="178"/>
                    </a:lnTo>
                    <a:lnTo>
                      <a:pt x="456" y="178"/>
                    </a:lnTo>
                    <a:lnTo>
                      <a:pt x="456" y="169"/>
                    </a:lnTo>
                    <a:lnTo>
                      <a:pt x="455" y="163"/>
                    </a:lnTo>
                    <a:lnTo>
                      <a:pt x="453" y="154"/>
                    </a:lnTo>
                    <a:lnTo>
                      <a:pt x="450" y="146"/>
                    </a:lnTo>
                    <a:lnTo>
                      <a:pt x="440" y="131"/>
                    </a:lnTo>
                    <a:lnTo>
                      <a:pt x="426" y="116"/>
                    </a:lnTo>
                    <a:lnTo>
                      <a:pt x="411" y="102"/>
                    </a:lnTo>
                    <a:lnTo>
                      <a:pt x="391" y="89"/>
                    </a:lnTo>
                    <a:lnTo>
                      <a:pt x="371" y="75"/>
                    </a:lnTo>
                    <a:lnTo>
                      <a:pt x="347" y="64"/>
                    </a:lnTo>
                    <a:lnTo>
                      <a:pt x="322" y="52"/>
                    </a:lnTo>
                    <a:lnTo>
                      <a:pt x="295" y="42"/>
                    </a:lnTo>
                    <a:lnTo>
                      <a:pt x="268" y="32"/>
                    </a:lnTo>
                    <a:lnTo>
                      <a:pt x="242" y="23"/>
                    </a:lnTo>
                    <a:lnTo>
                      <a:pt x="188" y="10"/>
                    </a:lnTo>
                    <a:lnTo>
                      <a:pt x="139" y="2"/>
                    </a:lnTo>
                    <a:lnTo>
                      <a:pt x="139" y="2"/>
                    </a:lnTo>
                    <a:close/>
                  </a:path>
                </a:pathLst>
              </a:custGeom>
              <a:solidFill>
                <a:srgbClr val="F2BF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321" name="Freeform 125"/>
            <p:cNvSpPr>
              <a:spLocks noEditPoints="1"/>
            </p:cNvSpPr>
            <p:nvPr>
              <p:custDataLst>
                <p:tags r:id="rId133"/>
              </p:custDataLst>
            </p:nvPr>
          </p:nvSpPr>
          <p:spPr bwMode="auto">
            <a:xfrm>
              <a:off x="5393" y="2563"/>
              <a:ext cx="800" cy="5068"/>
            </a:xfrm>
            <a:custGeom>
              <a:avLst/>
              <a:gdLst>
                <a:gd name="T0" fmla="*/ 725 w 728"/>
                <a:gd name="T1" fmla="*/ 5969 h 5974"/>
                <a:gd name="T2" fmla="*/ 594 w 728"/>
                <a:gd name="T3" fmla="*/ 5959 h 5974"/>
                <a:gd name="T4" fmla="*/ 451 w 728"/>
                <a:gd name="T5" fmla="*/ 5947 h 5974"/>
                <a:gd name="T6" fmla="*/ 245 w 728"/>
                <a:gd name="T7" fmla="*/ 5945 h 5974"/>
                <a:gd name="T8" fmla="*/ 99 w 728"/>
                <a:gd name="T9" fmla="*/ 5954 h 5974"/>
                <a:gd name="T10" fmla="*/ 1 w 728"/>
                <a:gd name="T11" fmla="*/ 5964 h 5974"/>
                <a:gd name="T12" fmla="*/ 55 w 728"/>
                <a:gd name="T13" fmla="*/ 5964 h 5974"/>
                <a:gd name="T14" fmla="*/ 28 w 728"/>
                <a:gd name="T15" fmla="*/ 5788 h 5974"/>
                <a:gd name="T16" fmla="*/ 20 w 728"/>
                <a:gd name="T17" fmla="*/ 5640 h 5974"/>
                <a:gd name="T18" fmla="*/ 10 w 728"/>
                <a:gd name="T19" fmla="*/ 5506 h 5974"/>
                <a:gd name="T20" fmla="*/ 1 w 728"/>
                <a:gd name="T21" fmla="*/ 5385 h 5974"/>
                <a:gd name="T22" fmla="*/ 1 w 728"/>
                <a:gd name="T23" fmla="*/ 5323 h 5974"/>
                <a:gd name="T24" fmla="*/ 15 w 728"/>
                <a:gd name="T25" fmla="*/ 5197 h 5974"/>
                <a:gd name="T26" fmla="*/ 15 w 728"/>
                <a:gd name="T27" fmla="*/ 5197 h 5974"/>
                <a:gd name="T28" fmla="*/ 27 w 728"/>
                <a:gd name="T29" fmla="*/ 5054 h 5974"/>
                <a:gd name="T30" fmla="*/ 28 w 728"/>
                <a:gd name="T31" fmla="*/ 4848 h 5974"/>
                <a:gd name="T32" fmla="*/ 20 w 728"/>
                <a:gd name="T33" fmla="*/ 4700 h 5974"/>
                <a:gd name="T34" fmla="*/ 10 w 728"/>
                <a:gd name="T35" fmla="*/ 4566 h 5974"/>
                <a:gd name="T36" fmla="*/ 1 w 728"/>
                <a:gd name="T37" fmla="*/ 4445 h 5974"/>
                <a:gd name="T38" fmla="*/ 3 w 728"/>
                <a:gd name="T39" fmla="*/ 4383 h 5974"/>
                <a:gd name="T40" fmla="*/ 16 w 728"/>
                <a:gd name="T41" fmla="*/ 4258 h 5974"/>
                <a:gd name="T42" fmla="*/ 16 w 728"/>
                <a:gd name="T43" fmla="*/ 4258 h 5974"/>
                <a:gd name="T44" fmla="*/ 28 w 728"/>
                <a:gd name="T45" fmla="*/ 4115 h 5974"/>
                <a:gd name="T46" fmla="*/ 30 w 728"/>
                <a:gd name="T47" fmla="*/ 3909 h 5974"/>
                <a:gd name="T48" fmla="*/ 22 w 728"/>
                <a:gd name="T49" fmla="*/ 3761 h 5974"/>
                <a:gd name="T50" fmla="*/ 11 w 728"/>
                <a:gd name="T51" fmla="*/ 3627 h 5974"/>
                <a:gd name="T52" fmla="*/ 3 w 728"/>
                <a:gd name="T53" fmla="*/ 3506 h 5974"/>
                <a:gd name="T54" fmla="*/ 5 w 728"/>
                <a:gd name="T55" fmla="*/ 3444 h 5974"/>
                <a:gd name="T56" fmla="*/ 16 w 728"/>
                <a:gd name="T57" fmla="*/ 3318 h 5974"/>
                <a:gd name="T58" fmla="*/ 16 w 728"/>
                <a:gd name="T59" fmla="*/ 3318 h 5974"/>
                <a:gd name="T60" fmla="*/ 30 w 728"/>
                <a:gd name="T61" fmla="*/ 3176 h 5974"/>
                <a:gd name="T62" fmla="*/ 30 w 728"/>
                <a:gd name="T63" fmla="*/ 2969 h 5974"/>
                <a:gd name="T64" fmla="*/ 23 w 728"/>
                <a:gd name="T65" fmla="*/ 2822 h 5974"/>
                <a:gd name="T66" fmla="*/ 11 w 728"/>
                <a:gd name="T67" fmla="*/ 2687 h 5974"/>
                <a:gd name="T68" fmla="*/ 5 w 728"/>
                <a:gd name="T69" fmla="*/ 2567 h 5974"/>
                <a:gd name="T70" fmla="*/ 5 w 728"/>
                <a:gd name="T71" fmla="*/ 2505 h 5974"/>
                <a:gd name="T72" fmla="*/ 18 w 728"/>
                <a:gd name="T73" fmla="*/ 2379 h 5974"/>
                <a:gd name="T74" fmla="*/ 18 w 728"/>
                <a:gd name="T75" fmla="*/ 2379 h 5974"/>
                <a:gd name="T76" fmla="*/ 30 w 728"/>
                <a:gd name="T77" fmla="*/ 2236 h 5974"/>
                <a:gd name="T78" fmla="*/ 32 w 728"/>
                <a:gd name="T79" fmla="*/ 2030 h 5974"/>
                <a:gd name="T80" fmla="*/ 23 w 728"/>
                <a:gd name="T81" fmla="*/ 1882 h 5974"/>
                <a:gd name="T82" fmla="*/ 13 w 728"/>
                <a:gd name="T83" fmla="*/ 1748 h 5974"/>
                <a:gd name="T84" fmla="*/ 5 w 728"/>
                <a:gd name="T85" fmla="*/ 1627 h 5974"/>
                <a:gd name="T86" fmla="*/ 6 w 728"/>
                <a:gd name="T87" fmla="*/ 1565 h 5974"/>
                <a:gd name="T88" fmla="*/ 18 w 728"/>
                <a:gd name="T89" fmla="*/ 1439 h 5974"/>
                <a:gd name="T90" fmla="*/ 18 w 728"/>
                <a:gd name="T91" fmla="*/ 1439 h 5974"/>
                <a:gd name="T92" fmla="*/ 32 w 728"/>
                <a:gd name="T93" fmla="*/ 1297 h 5974"/>
                <a:gd name="T94" fmla="*/ 33 w 728"/>
                <a:gd name="T95" fmla="*/ 1090 h 5974"/>
                <a:gd name="T96" fmla="*/ 25 w 728"/>
                <a:gd name="T97" fmla="*/ 943 h 5974"/>
                <a:gd name="T98" fmla="*/ 15 w 728"/>
                <a:gd name="T99" fmla="*/ 809 h 5974"/>
                <a:gd name="T100" fmla="*/ 6 w 728"/>
                <a:gd name="T101" fmla="*/ 688 h 5974"/>
                <a:gd name="T102" fmla="*/ 8 w 728"/>
                <a:gd name="T103" fmla="*/ 626 h 5974"/>
                <a:gd name="T104" fmla="*/ 20 w 728"/>
                <a:gd name="T105" fmla="*/ 500 h 5974"/>
                <a:gd name="T106" fmla="*/ 20 w 728"/>
                <a:gd name="T107" fmla="*/ 500 h 5974"/>
                <a:gd name="T108" fmla="*/ 33 w 728"/>
                <a:gd name="T109" fmla="*/ 357 h 5974"/>
                <a:gd name="T110" fmla="*/ 33 w 728"/>
                <a:gd name="T111" fmla="*/ 151 h 5974"/>
                <a:gd name="T112" fmla="*/ 27 w 728"/>
                <a:gd name="T113" fmla="*/ 3 h 5974"/>
                <a:gd name="T114" fmla="*/ 617 w 728"/>
                <a:gd name="T115" fmla="*/ 2 h 5974"/>
                <a:gd name="T116" fmla="*/ 475 w 728"/>
                <a:gd name="T117" fmla="*/ 13 h 5974"/>
                <a:gd name="T118" fmla="*/ 344 w 728"/>
                <a:gd name="T119" fmla="*/ 23 h 5974"/>
                <a:gd name="T120" fmla="*/ 220 w 728"/>
                <a:gd name="T121" fmla="*/ 27 h 5974"/>
                <a:gd name="T122" fmla="*/ 287 w 728"/>
                <a:gd name="T123" fmla="*/ 27 h 5974"/>
                <a:gd name="T124" fmla="*/ 164 w 728"/>
                <a:gd name="T125" fmla="*/ 18 h 5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8" h="5974">
                  <a:moveTo>
                    <a:pt x="715" y="5974"/>
                  </a:moveTo>
                  <a:lnTo>
                    <a:pt x="647" y="5974"/>
                  </a:lnTo>
                  <a:lnTo>
                    <a:pt x="647" y="5974"/>
                  </a:lnTo>
                  <a:lnTo>
                    <a:pt x="642" y="5972"/>
                  </a:lnTo>
                  <a:lnTo>
                    <a:pt x="637" y="5969"/>
                  </a:lnTo>
                  <a:lnTo>
                    <a:pt x="636" y="5965"/>
                  </a:lnTo>
                  <a:lnTo>
                    <a:pt x="634" y="5960"/>
                  </a:lnTo>
                  <a:lnTo>
                    <a:pt x="634" y="5960"/>
                  </a:lnTo>
                  <a:lnTo>
                    <a:pt x="636" y="5954"/>
                  </a:lnTo>
                  <a:lnTo>
                    <a:pt x="637" y="5950"/>
                  </a:lnTo>
                  <a:lnTo>
                    <a:pt x="642" y="5947"/>
                  </a:lnTo>
                  <a:lnTo>
                    <a:pt x="647" y="5947"/>
                  </a:lnTo>
                  <a:lnTo>
                    <a:pt x="715" y="5947"/>
                  </a:lnTo>
                  <a:lnTo>
                    <a:pt x="715" y="5947"/>
                  </a:lnTo>
                  <a:lnTo>
                    <a:pt x="720" y="5947"/>
                  </a:lnTo>
                  <a:lnTo>
                    <a:pt x="725" y="5950"/>
                  </a:lnTo>
                  <a:lnTo>
                    <a:pt x="726" y="5954"/>
                  </a:lnTo>
                  <a:lnTo>
                    <a:pt x="728" y="5960"/>
                  </a:lnTo>
                  <a:lnTo>
                    <a:pt x="728" y="5960"/>
                  </a:lnTo>
                  <a:lnTo>
                    <a:pt x="726" y="5965"/>
                  </a:lnTo>
                  <a:lnTo>
                    <a:pt x="725" y="5969"/>
                  </a:lnTo>
                  <a:lnTo>
                    <a:pt x="720" y="5972"/>
                  </a:lnTo>
                  <a:lnTo>
                    <a:pt x="715" y="5974"/>
                  </a:lnTo>
                  <a:lnTo>
                    <a:pt x="715" y="5974"/>
                  </a:lnTo>
                  <a:close/>
                  <a:moveTo>
                    <a:pt x="580" y="5972"/>
                  </a:moveTo>
                  <a:lnTo>
                    <a:pt x="513" y="5972"/>
                  </a:lnTo>
                  <a:lnTo>
                    <a:pt x="513" y="5972"/>
                  </a:lnTo>
                  <a:lnTo>
                    <a:pt x="508" y="5972"/>
                  </a:lnTo>
                  <a:lnTo>
                    <a:pt x="503" y="5969"/>
                  </a:lnTo>
                  <a:lnTo>
                    <a:pt x="501" y="5965"/>
                  </a:lnTo>
                  <a:lnTo>
                    <a:pt x="500" y="5959"/>
                  </a:lnTo>
                  <a:lnTo>
                    <a:pt x="500" y="5959"/>
                  </a:lnTo>
                  <a:lnTo>
                    <a:pt x="501" y="5954"/>
                  </a:lnTo>
                  <a:lnTo>
                    <a:pt x="503" y="5950"/>
                  </a:lnTo>
                  <a:lnTo>
                    <a:pt x="508" y="5947"/>
                  </a:lnTo>
                  <a:lnTo>
                    <a:pt x="513" y="5945"/>
                  </a:lnTo>
                  <a:lnTo>
                    <a:pt x="580" y="5945"/>
                  </a:lnTo>
                  <a:lnTo>
                    <a:pt x="580" y="5945"/>
                  </a:lnTo>
                  <a:lnTo>
                    <a:pt x="585" y="5947"/>
                  </a:lnTo>
                  <a:lnTo>
                    <a:pt x="590" y="5950"/>
                  </a:lnTo>
                  <a:lnTo>
                    <a:pt x="592" y="5954"/>
                  </a:lnTo>
                  <a:lnTo>
                    <a:pt x="594" y="5959"/>
                  </a:lnTo>
                  <a:lnTo>
                    <a:pt x="594" y="5959"/>
                  </a:lnTo>
                  <a:lnTo>
                    <a:pt x="592" y="5965"/>
                  </a:lnTo>
                  <a:lnTo>
                    <a:pt x="590" y="5969"/>
                  </a:lnTo>
                  <a:lnTo>
                    <a:pt x="585" y="5972"/>
                  </a:lnTo>
                  <a:lnTo>
                    <a:pt x="580" y="5972"/>
                  </a:lnTo>
                  <a:lnTo>
                    <a:pt x="580" y="5972"/>
                  </a:lnTo>
                  <a:close/>
                  <a:moveTo>
                    <a:pt x="446" y="5972"/>
                  </a:moveTo>
                  <a:lnTo>
                    <a:pt x="379" y="5972"/>
                  </a:lnTo>
                  <a:lnTo>
                    <a:pt x="379" y="5972"/>
                  </a:lnTo>
                  <a:lnTo>
                    <a:pt x="374" y="5972"/>
                  </a:lnTo>
                  <a:lnTo>
                    <a:pt x="369" y="5969"/>
                  </a:lnTo>
                  <a:lnTo>
                    <a:pt x="367" y="5964"/>
                  </a:lnTo>
                  <a:lnTo>
                    <a:pt x="366" y="5959"/>
                  </a:lnTo>
                  <a:lnTo>
                    <a:pt x="366" y="5959"/>
                  </a:lnTo>
                  <a:lnTo>
                    <a:pt x="367" y="5954"/>
                  </a:lnTo>
                  <a:lnTo>
                    <a:pt x="369" y="5950"/>
                  </a:lnTo>
                  <a:lnTo>
                    <a:pt x="374" y="5947"/>
                  </a:lnTo>
                  <a:lnTo>
                    <a:pt x="379" y="5945"/>
                  </a:lnTo>
                  <a:lnTo>
                    <a:pt x="446" y="5945"/>
                  </a:lnTo>
                  <a:lnTo>
                    <a:pt x="446" y="5945"/>
                  </a:lnTo>
                  <a:lnTo>
                    <a:pt x="451" y="5947"/>
                  </a:lnTo>
                  <a:lnTo>
                    <a:pt x="456" y="5950"/>
                  </a:lnTo>
                  <a:lnTo>
                    <a:pt x="458" y="5954"/>
                  </a:lnTo>
                  <a:lnTo>
                    <a:pt x="459" y="5959"/>
                  </a:lnTo>
                  <a:lnTo>
                    <a:pt x="459" y="5959"/>
                  </a:lnTo>
                  <a:lnTo>
                    <a:pt x="458" y="5965"/>
                  </a:lnTo>
                  <a:lnTo>
                    <a:pt x="456" y="5969"/>
                  </a:lnTo>
                  <a:lnTo>
                    <a:pt x="451" y="5972"/>
                  </a:lnTo>
                  <a:lnTo>
                    <a:pt x="446" y="5972"/>
                  </a:lnTo>
                  <a:lnTo>
                    <a:pt x="446" y="5972"/>
                  </a:lnTo>
                  <a:close/>
                  <a:moveTo>
                    <a:pt x="312" y="5972"/>
                  </a:moveTo>
                  <a:lnTo>
                    <a:pt x="245" y="5972"/>
                  </a:lnTo>
                  <a:lnTo>
                    <a:pt x="245" y="5972"/>
                  </a:lnTo>
                  <a:lnTo>
                    <a:pt x="240" y="5972"/>
                  </a:lnTo>
                  <a:lnTo>
                    <a:pt x="235" y="5969"/>
                  </a:lnTo>
                  <a:lnTo>
                    <a:pt x="233" y="5964"/>
                  </a:lnTo>
                  <a:lnTo>
                    <a:pt x="231" y="5959"/>
                  </a:lnTo>
                  <a:lnTo>
                    <a:pt x="231" y="5959"/>
                  </a:lnTo>
                  <a:lnTo>
                    <a:pt x="233" y="5954"/>
                  </a:lnTo>
                  <a:lnTo>
                    <a:pt x="235" y="5950"/>
                  </a:lnTo>
                  <a:lnTo>
                    <a:pt x="240" y="5947"/>
                  </a:lnTo>
                  <a:lnTo>
                    <a:pt x="245" y="5945"/>
                  </a:lnTo>
                  <a:lnTo>
                    <a:pt x="312" y="5945"/>
                  </a:lnTo>
                  <a:lnTo>
                    <a:pt x="312" y="5945"/>
                  </a:lnTo>
                  <a:lnTo>
                    <a:pt x="317" y="5947"/>
                  </a:lnTo>
                  <a:lnTo>
                    <a:pt x="322" y="5950"/>
                  </a:lnTo>
                  <a:lnTo>
                    <a:pt x="324" y="5954"/>
                  </a:lnTo>
                  <a:lnTo>
                    <a:pt x="325" y="5959"/>
                  </a:lnTo>
                  <a:lnTo>
                    <a:pt x="325" y="5959"/>
                  </a:lnTo>
                  <a:lnTo>
                    <a:pt x="324" y="5964"/>
                  </a:lnTo>
                  <a:lnTo>
                    <a:pt x="322" y="5969"/>
                  </a:lnTo>
                  <a:lnTo>
                    <a:pt x="317" y="5972"/>
                  </a:lnTo>
                  <a:lnTo>
                    <a:pt x="312" y="5972"/>
                  </a:lnTo>
                  <a:lnTo>
                    <a:pt x="312" y="5972"/>
                  </a:lnTo>
                  <a:close/>
                  <a:moveTo>
                    <a:pt x="178" y="5972"/>
                  </a:moveTo>
                  <a:lnTo>
                    <a:pt x="110" y="5972"/>
                  </a:lnTo>
                  <a:lnTo>
                    <a:pt x="110" y="5972"/>
                  </a:lnTo>
                  <a:lnTo>
                    <a:pt x="105" y="5972"/>
                  </a:lnTo>
                  <a:lnTo>
                    <a:pt x="100" y="5969"/>
                  </a:lnTo>
                  <a:lnTo>
                    <a:pt x="99" y="5964"/>
                  </a:lnTo>
                  <a:lnTo>
                    <a:pt x="97" y="5959"/>
                  </a:lnTo>
                  <a:lnTo>
                    <a:pt x="97" y="5959"/>
                  </a:lnTo>
                  <a:lnTo>
                    <a:pt x="99" y="5954"/>
                  </a:lnTo>
                  <a:lnTo>
                    <a:pt x="100" y="5950"/>
                  </a:lnTo>
                  <a:lnTo>
                    <a:pt x="105" y="5947"/>
                  </a:lnTo>
                  <a:lnTo>
                    <a:pt x="110" y="5945"/>
                  </a:lnTo>
                  <a:lnTo>
                    <a:pt x="178" y="5945"/>
                  </a:lnTo>
                  <a:lnTo>
                    <a:pt x="178" y="5945"/>
                  </a:lnTo>
                  <a:lnTo>
                    <a:pt x="183" y="5947"/>
                  </a:lnTo>
                  <a:lnTo>
                    <a:pt x="188" y="5950"/>
                  </a:lnTo>
                  <a:lnTo>
                    <a:pt x="189" y="5954"/>
                  </a:lnTo>
                  <a:lnTo>
                    <a:pt x="191" y="5959"/>
                  </a:lnTo>
                  <a:lnTo>
                    <a:pt x="191" y="5959"/>
                  </a:lnTo>
                  <a:lnTo>
                    <a:pt x="189" y="5964"/>
                  </a:lnTo>
                  <a:lnTo>
                    <a:pt x="188" y="5969"/>
                  </a:lnTo>
                  <a:lnTo>
                    <a:pt x="183" y="5972"/>
                  </a:lnTo>
                  <a:lnTo>
                    <a:pt x="178" y="5972"/>
                  </a:lnTo>
                  <a:lnTo>
                    <a:pt x="178" y="5972"/>
                  </a:lnTo>
                  <a:close/>
                  <a:moveTo>
                    <a:pt x="43" y="5972"/>
                  </a:moveTo>
                  <a:lnTo>
                    <a:pt x="13" y="5972"/>
                  </a:lnTo>
                  <a:lnTo>
                    <a:pt x="13" y="5972"/>
                  </a:lnTo>
                  <a:lnTo>
                    <a:pt x="8" y="5970"/>
                  </a:lnTo>
                  <a:lnTo>
                    <a:pt x="5" y="5969"/>
                  </a:lnTo>
                  <a:lnTo>
                    <a:pt x="1" y="5964"/>
                  </a:lnTo>
                  <a:lnTo>
                    <a:pt x="0" y="5959"/>
                  </a:lnTo>
                  <a:lnTo>
                    <a:pt x="0" y="5922"/>
                  </a:lnTo>
                  <a:lnTo>
                    <a:pt x="0" y="5922"/>
                  </a:lnTo>
                  <a:lnTo>
                    <a:pt x="1" y="5917"/>
                  </a:lnTo>
                  <a:lnTo>
                    <a:pt x="5" y="5912"/>
                  </a:lnTo>
                  <a:lnTo>
                    <a:pt x="8" y="5908"/>
                  </a:lnTo>
                  <a:lnTo>
                    <a:pt x="13" y="5908"/>
                  </a:lnTo>
                  <a:lnTo>
                    <a:pt x="13" y="5908"/>
                  </a:lnTo>
                  <a:lnTo>
                    <a:pt x="20" y="5908"/>
                  </a:lnTo>
                  <a:lnTo>
                    <a:pt x="23" y="5912"/>
                  </a:lnTo>
                  <a:lnTo>
                    <a:pt x="27" y="5917"/>
                  </a:lnTo>
                  <a:lnTo>
                    <a:pt x="27" y="5922"/>
                  </a:lnTo>
                  <a:lnTo>
                    <a:pt x="27" y="5945"/>
                  </a:lnTo>
                  <a:lnTo>
                    <a:pt x="43" y="5945"/>
                  </a:lnTo>
                  <a:lnTo>
                    <a:pt x="43" y="5945"/>
                  </a:lnTo>
                  <a:lnTo>
                    <a:pt x="48" y="5947"/>
                  </a:lnTo>
                  <a:lnTo>
                    <a:pt x="53" y="5949"/>
                  </a:lnTo>
                  <a:lnTo>
                    <a:pt x="55" y="5954"/>
                  </a:lnTo>
                  <a:lnTo>
                    <a:pt x="57" y="5959"/>
                  </a:lnTo>
                  <a:lnTo>
                    <a:pt x="57" y="5959"/>
                  </a:lnTo>
                  <a:lnTo>
                    <a:pt x="55" y="5964"/>
                  </a:lnTo>
                  <a:lnTo>
                    <a:pt x="53" y="5969"/>
                  </a:lnTo>
                  <a:lnTo>
                    <a:pt x="48" y="5970"/>
                  </a:lnTo>
                  <a:lnTo>
                    <a:pt x="43" y="5972"/>
                  </a:lnTo>
                  <a:lnTo>
                    <a:pt x="43" y="5972"/>
                  </a:lnTo>
                  <a:close/>
                  <a:moveTo>
                    <a:pt x="13" y="5868"/>
                  </a:moveTo>
                  <a:lnTo>
                    <a:pt x="13" y="5868"/>
                  </a:lnTo>
                  <a:lnTo>
                    <a:pt x="8" y="5866"/>
                  </a:lnTo>
                  <a:lnTo>
                    <a:pt x="5" y="5863"/>
                  </a:lnTo>
                  <a:lnTo>
                    <a:pt x="1" y="5860"/>
                  </a:lnTo>
                  <a:lnTo>
                    <a:pt x="0" y="5855"/>
                  </a:lnTo>
                  <a:lnTo>
                    <a:pt x="1" y="5788"/>
                  </a:lnTo>
                  <a:lnTo>
                    <a:pt x="1" y="5788"/>
                  </a:lnTo>
                  <a:lnTo>
                    <a:pt x="1" y="5782"/>
                  </a:lnTo>
                  <a:lnTo>
                    <a:pt x="5" y="5777"/>
                  </a:lnTo>
                  <a:lnTo>
                    <a:pt x="8" y="5774"/>
                  </a:lnTo>
                  <a:lnTo>
                    <a:pt x="15" y="5774"/>
                  </a:lnTo>
                  <a:lnTo>
                    <a:pt x="15" y="5774"/>
                  </a:lnTo>
                  <a:lnTo>
                    <a:pt x="20" y="5774"/>
                  </a:lnTo>
                  <a:lnTo>
                    <a:pt x="23" y="5777"/>
                  </a:lnTo>
                  <a:lnTo>
                    <a:pt x="27" y="5782"/>
                  </a:lnTo>
                  <a:lnTo>
                    <a:pt x="28" y="5788"/>
                  </a:lnTo>
                  <a:lnTo>
                    <a:pt x="27" y="5855"/>
                  </a:lnTo>
                  <a:lnTo>
                    <a:pt x="27" y="5855"/>
                  </a:lnTo>
                  <a:lnTo>
                    <a:pt x="27" y="5860"/>
                  </a:lnTo>
                  <a:lnTo>
                    <a:pt x="23" y="5863"/>
                  </a:lnTo>
                  <a:lnTo>
                    <a:pt x="20" y="5866"/>
                  </a:lnTo>
                  <a:lnTo>
                    <a:pt x="13" y="5868"/>
                  </a:lnTo>
                  <a:lnTo>
                    <a:pt x="13" y="5868"/>
                  </a:lnTo>
                  <a:close/>
                  <a:moveTo>
                    <a:pt x="15" y="5734"/>
                  </a:moveTo>
                  <a:lnTo>
                    <a:pt x="15" y="5734"/>
                  </a:lnTo>
                  <a:lnTo>
                    <a:pt x="8" y="5732"/>
                  </a:lnTo>
                  <a:lnTo>
                    <a:pt x="5" y="5729"/>
                  </a:lnTo>
                  <a:lnTo>
                    <a:pt x="1" y="5725"/>
                  </a:lnTo>
                  <a:lnTo>
                    <a:pt x="1" y="5720"/>
                  </a:lnTo>
                  <a:lnTo>
                    <a:pt x="1" y="5653"/>
                  </a:lnTo>
                  <a:lnTo>
                    <a:pt x="1" y="5653"/>
                  </a:lnTo>
                  <a:lnTo>
                    <a:pt x="1" y="5648"/>
                  </a:lnTo>
                  <a:lnTo>
                    <a:pt x="5" y="5643"/>
                  </a:lnTo>
                  <a:lnTo>
                    <a:pt x="10" y="5640"/>
                  </a:lnTo>
                  <a:lnTo>
                    <a:pt x="15" y="5640"/>
                  </a:lnTo>
                  <a:lnTo>
                    <a:pt x="15" y="5640"/>
                  </a:lnTo>
                  <a:lnTo>
                    <a:pt x="20" y="5640"/>
                  </a:lnTo>
                  <a:lnTo>
                    <a:pt x="23" y="5643"/>
                  </a:lnTo>
                  <a:lnTo>
                    <a:pt x="27" y="5648"/>
                  </a:lnTo>
                  <a:lnTo>
                    <a:pt x="28" y="5653"/>
                  </a:lnTo>
                  <a:lnTo>
                    <a:pt x="28" y="5720"/>
                  </a:lnTo>
                  <a:lnTo>
                    <a:pt x="28" y="5720"/>
                  </a:lnTo>
                  <a:lnTo>
                    <a:pt x="27" y="5725"/>
                  </a:lnTo>
                  <a:lnTo>
                    <a:pt x="23" y="5729"/>
                  </a:lnTo>
                  <a:lnTo>
                    <a:pt x="20" y="5732"/>
                  </a:lnTo>
                  <a:lnTo>
                    <a:pt x="15" y="5734"/>
                  </a:lnTo>
                  <a:lnTo>
                    <a:pt x="15" y="5734"/>
                  </a:lnTo>
                  <a:close/>
                  <a:moveTo>
                    <a:pt x="15" y="5600"/>
                  </a:moveTo>
                  <a:lnTo>
                    <a:pt x="15" y="5600"/>
                  </a:lnTo>
                  <a:lnTo>
                    <a:pt x="10" y="5598"/>
                  </a:lnTo>
                  <a:lnTo>
                    <a:pt x="5" y="5595"/>
                  </a:lnTo>
                  <a:lnTo>
                    <a:pt x="1" y="5591"/>
                  </a:lnTo>
                  <a:lnTo>
                    <a:pt x="1" y="5586"/>
                  </a:lnTo>
                  <a:lnTo>
                    <a:pt x="1" y="5519"/>
                  </a:lnTo>
                  <a:lnTo>
                    <a:pt x="1" y="5519"/>
                  </a:lnTo>
                  <a:lnTo>
                    <a:pt x="1" y="5514"/>
                  </a:lnTo>
                  <a:lnTo>
                    <a:pt x="5" y="5509"/>
                  </a:lnTo>
                  <a:lnTo>
                    <a:pt x="10" y="5506"/>
                  </a:lnTo>
                  <a:lnTo>
                    <a:pt x="15" y="5506"/>
                  </a:lnTo>
                  <a:lnTo>
                    <a:pt x="15" y="5506"/>
                  </a:lnTo>
                  <a:lnTo>
                    <a:pt x="20" y="5506"/>
                  </a:lnTo>
                  <a:lnTo>
                    <a:pt x="23" y="5509"/>
                  </a:lnTo>
                  <a:lnTo>
                    <a:pt x="27" y="5514"/>
                  </a:lnTo>
                  <a:lnTo>
                    <a:pt x="28" y="5519"/>
                  </a:lnTo>
                  <a:lnTo>
                    <a:pt x="28" y="5586"/>
                  </a:lnTo>
                  <a:lnTo>
                    <a:pt x="28" y="5586"/>
                  </a:lnTo>
                  <a:lnTo>
                    <a:pt x="27" y="5591"/>
                  </a:lnTo>
                  <a:lnTo>
                    <a:pt x="23" y="5595"/>
                  </a:lnTo>
                  <a:lnTo>
                    <a:pt x="20" y="5598"/>
                  </a:lnTo>
                  <a:lnTo>
                    <a:pt x="15" y="5600"/>
                  </a:lnTo>
                  <a:lnTo>
                    <a:pt x="15" y="5600"/>
                  </a:lnTo>
                  <a:close/>
                  <a:moveTo>
                    <a:pt x="15" y="5465"/>
                  </a:moveTo>
                  <a:lnTo>
                    <a:pt x="15" y="5465"/>
                  </a:lnTo>
                  <a:lnTo>
                    <a:pt x="10" y="5464"/>
                  </a:lnTo>
                  <a:lnTo>
                    <a:pt x="5" y="5460"/>
                  </a:lnTo>
                  <a:lnTo>
                    <a:pt x="1" y="5457"/>
                  </a:lnTo>
                  <a:lnTo>
                    <a:pt x="1" y="5452"/>
                  </a:lnTo>
                  <a:lnTo>
                    <a:pt x="1" y="5385"/>
                  </a:lnTo>
                  <a:lnTo>
                    <a:pt x="1" y="5385"/>
                  </a:lnTo>
                  <a:lnTo>
                    <a:pt x="1" y="5380"/>
                  </a:lnTo>
                  <a:lnTo>
                    <a:pt x="5" y="5375"/>
                  </a:lnTo>
                  <a:lnTo>
                    <a:pt x="10" y="5371"/>
                  </a:lnTo>
                  <a:lnTo>
                    <a:pt x="15" y="5371"/>
                  </a:lnTo>
                  <a:lnTo>
                    <a:pt x="15" y="5371"/>
                  </a:lnTo>
                  <a:lnTo>
                    <a:pt x="20" y="5371"/>
                  </a:lnTo>
                  <a:lnTo>
                    <a:pt x="23" y="5375"/>
                  </a:lnTo>
                  <a:lnTo>
                    <a:pt x="27" y="5380"/>
                  </a:lnTo>
                  <a:lnTo>
                    <a:pt x="28" y="5385"/>
                  </a:lnTo>
                  <a:lnTo>
                    <a:pt x="28" y="5452"/>
                  </a:lnTo>
                  <a:lnTo>
                    <a:pt x="28" y="5452"/>
                  </a:lnTo>
                  <a:lnTo>
                    <a:pt x="27" y="5457"/>
                  </a:lnTo>
                  <a:lnTo>
                    <a:pt x="23" y="5460"/>
                  </a:lnTo>
                  <a:lnTo>
                    <a:pt x="20" y="5464"/>
                  </a:lnTo>
                  <a:lnTo>
                    <a:pt x="15" y="5465"/>
                  </a:lnTo>
                  <a:lnTo>
                    <a:pt x="15" y="5465"/>
                  </a:lnTo>
                  <a:close/>
                  <a:moveTo>
                    <a:pt x="15" y="5331"/>
                  </a:moveTo>
                  <a:lnTo>
                    <a:pt x="15" y="5331"/>
                  </a:lnTo>
                  <a:lnTo>
                    <a:pt x="10" y="5330"/>
                  </a:lnTo>
                  <a:lnTo>
                    <a:pt x="5" y="5326"/>
                  </a:lnTo>
                  <a:lnTo>
                    <a:pt x="1" y="5323"/>
                  </a:lnTo>
                  <a:lnTo>
                    <a:pt x="1" y="5318"/>
                  </a:lnTo>
                  <a:lnTo>
                    <a:pt x="1" y="5251"/>
                  </a:lnTo>
                  <a:lnTo>
                    <a:pt x="1" y="5251"/>
                  </a:lnTo>
                  <a:lnTo>
                    <a:pt x="3" y="5246"/>
                  </a:lnTo>
                  <a:lnTo>
                    <a:pt x="5" y="5241"/>
                  </a:lnTo>
                  <a:lnTo>
                    <a:pt x="10" y="5237"/>
                  </a:lnTo>
                  <a:lnTo>
                    <a:pt x="15" y="5237"/>
                  </a:lnTo>
                  <a:lnTo>
                    <a:pt x="15" y="5237"/>
                  </a:lnTo>
                  <a:lnTo>
                    <a:pt x="20" y="5237"/>
                  </a:lnTo>
                  <a:lnTo>
                    <a:pt x="25" y="5241"/>
                  </a:lnTo>
                  <a:lnTo>
                    <a:pt x="27" y="5246"/>
                  </a:lnTo>
                  <a:lnTo>
                    <a:pt x="28" y="5251"/>
                  </a:lnTo>
                  <a:lnTo>
                    <a:pt x="28" y="5318"/>
                  </a:lnTo>
                  <a:lnTo>
                    <a:pt x="28" y="5318"/>
                  </a:lnTo>
                  <a:lnTo>
                    <a:pt x="27" y="5323"/>
                  </a:lnTo>
                  <a:lnTo>
                    <a:pt x="23" y="5326"/>
                  </a:lnTo>
                  <a:lnTo>
                    <a:pt x="20" y="5330"/>
                  </a:lnTo>
                  <a:lnTo>
                    <a:pt x="15" y="5331"/>
                  </a:lnTo>
                  <a:lnTo>
                    <a:pt x="15" y="5331"/>
                  </a:lnTo>
                  <a:close/>
                  <a:moveTo>
                    <a:pt x="15" y="5197"/>
                  </a:moveTo>
                  <a:lnTo>
                    <a:pt x="15" y="5197"/>
                  </a:lnTo>
                  <a:lnTo>
                    <a:pt x="10" y="5195"/>
                  </a:lnTo>
                  <a:lnTo>
                    <a:pt x="5" y="5192"/>
                  </a:lnTo>
                  <a:lnTo>
                    <a:pt x="3" y="5189"/>
                  </a:lnTo>
                  <a:lnTo>
                    <a:pt x="1" y="5184"/>
                  </a:lnTo>
                  <a:lnTo>
                    <a:pt x="1" y="5117"/>
                  </a:lnTo>
                  <a:lnTo>
                    <a:pt x="1" y="5117"/>
                  </a:lnTo>
                  <a:lnTo>
                    <a:pt x="3" y="5111"/>
                  </a:lnTo>
                  <a:lnTo>
                    <a:pt x="5" y="5106"/>
                  </a:lnTo>
                  <a:lnTo>
                    <a:pt x="10" y="5103"/>
                  </a:lnTo>
                  <a:lnTo>
                    <a:pt x="15" y="5103"/>
                  </a:lnTo>
                  <a:lnTo>
                    <a:pt x="15" y="5103"/>
                  </a:lnTo>
                  <a:lnTo>
                    <a:pt x="20" y="5103"/>
                  </a:lnTo>
                  <a:lnTo>
                    <a:pt x="25" y="5106"/>
                  </a:lnTo>
                  <a:lnTo>
                    <a:pt x="27" y="5111"/>
                  </a:lnTo>
                  <a:lnTo>
                    <a:pt x="28" y="5117"/>
                  </a:lnTo>
                  <a:lnTo>
                    <a:pt x="28" y="5184"/>
                  </a:lnTo>
                  <a:lnTo>
                    <a:pt x="28" y="5184"/>
                  </a:lnTo>
                  <a:lnTo>
                    <a:pt x="27" y="5189"/>
                  </a:lnTo>
                  <a:lnTo>
                    <a:pt x="25" y="5192"/>
                  </a:lnTo>
                  <a:lnTo>
                    <a:pt x="20" y="5195"/>
                  </a:lnTo>
                  <a:lnTo>
                    <a:pt x="15" y="5197"/>
                  </a:lnTo>
                  <a:lnTo>
                    <a:pt x="15" y="5197"/>
                  </a:lnTo>
                  <a:close/>
                  <a:moveTo>
                    <a:pt x="15" y="5063"/>
                  </a:moveTo>
                  <a:lnTo>
                    <a:pt x="15" y="5063"/>
                  </a:lnTo>
                  <a:lnTo>
                    <a:pt x="10" y="5061"/>
                  </a:lnTo>
                  <a:lnTo>
                    <a:pt x="5" y="5058"/>
                  </a:lnTo>
                  <a:lnTo>
                    <a:pt x="3" y="5054"/>
                  </a:lnTo>
                  <a:lnTo>
                    <a:pt x="1" y="5049"/>
                  </a:lnTo>
                  <a:lnTo>
                    <a:pt x="1" y="4982"/>
                  </a:lnTo>
                  <a:lnTo>
                    <a:pt x="1" y="4982"/>
                  </a:lnTo>
                  <a:lnTo>
                    <a:pt x="3" y="4977"/>
                  </a:lnTo>
                  <a:lnTo>
                    <a:pt x="5" y="4972"/>
                  </a:lnTo>
                  <a:lnTo>
                    <a:pt x="10" y="4969"/>
                  </a:lnTo>
                  <a:lnTo>
                    <a:pt x="15" y="4969"/>
                  </a:lnTo>
                  <a:lnTo>
                    <a:pt x="15" y="4969"/>
                  </a:lnTo>
                  <a:lnTo>
                    <a:pt x="20" y="4969"/>
                  </a:lnTo>
                  <a:lnTo>
                    <a:pt x="25" y="4972"/>
                  </a:lnTo>
                  <a:lnTo>
                    <a:pt x="27" y="4977"/>
                  </a:lnTo>
                  <a:lnTo>
                    <a:pt x="28" y="4982"/>
                  </a:lnTo>
                  <a:lnTo>
                    <a:pt x="28" y="5049"/>
                  </a:lnTo>
                  <a:lnTo>
                    <a:pt x="28" y="5049"/>
                  </a:lnTo>
                  <a:lnTo>
                    <a:pt x="27" y="5054"/>
                  </a:lnTo>
                  <a:lnTo>
                    <a:pt x="25" y="5058"/>
                  </a:lnTo>
                  <a:lnTo>
                    <a:pt x="20" y="5061"/>
                  </a:lnTo>
                  <a:lnTo>
                    <a:pt x="15" y="5063"/>
                  </a:lnTo>
                  <a:lnTo>
                    <a:pt x="15" y="5063"/>
                  </a:lnTo>
                  <a:close/>
                  <a:moveTo>
                    <a:pt x="15" y="4929"/>
                  </a:moveTo>
                  <a:lnTo>
                    <a:pt x="15" y="4929"/>
                  </a:lnTo>
                  <a:lnTo>
                    <a:pt x="10" y="4927"/>
                  </a:lnTo>
                  <a:lnTo>
                    <a:pt x="5" y="4924"/>
                  </a:lnTo>
                  <a:lnTo>
                    <a:pt x="3" y="4920"/>
                  </a:lnTo>
                  <a:lnTo>
                    <a:pt x="1" y="4915"/>
                  </a:lnTo>
                  <a:lnTo>
                    <a:pt x="1" y="4848"/>
                  </a:lnTo>
                  <a:lnTo>
                    <a:pt x="1" y="4848"/>
                  </a:lnTo>
                  <a:lnTo>
                    <a:pt x="3" y="4843"/>
                  </a:lnTo>
                  <a:lnTo>
                    <a:pt x="6" y="4838"/>
                  </a:lnTo>
                  <a:lnTo>
                    <a:pt x="10" y="4835"/>
                  </a:lnTo>
                  <a:lnTo>
                    <a:pt x="15" y="4835"/>
                  </a:lnTo>
                  <a:lnTo>
                    <a:pt x="15" y="4835"/>
                  </a:lnTo>
                  <a:lnTo>
                    <a:pt x="20" y="4835"/>
                  </a:lnTo>
                  <a:lnTo>
                    <a:pt x="25" y="4838"/>
                  </a:lnTo>
                  <a:lnTo>
                    <a:pt x="28" y="4843"/>
                  </a:lnTo>
                  <a:lnTo>
                    <a:pt x="28" y="4848"/>
                  </a:lnTo>
                  <a:lnTo>
                    <a:pt x="28" y="4915"/>
                  </a:lnTo>
                  <a:lnTo>
                    <a:pt x="28" y="4915"/>
                  </a:lnTo>
                  <a:lnTo>
                    <a:pt x="27" y="4920"/>
                  </a:lnTo>
                  <a:lnTo>
                    <a:pt x="25" y="4924"/>
                  </a:lnTo>
                  <a:lnTo>
                    <a:pt x="20" y="4927"/>
                  </a:lnTo>
                  <a:lnTo>
                    <a:pt x="15" y="4929"/>
                  </a:lnTo>
                  <a:lnTo>
                    <a:pt x="15" y="4929"/>
                  </a:lnTo>
                  <a:close/>
                  <a:moveTo>
                    <a:pt x="15" y="4794"/>
                  </a:moveTo>
                  <a:lnTo>
                    <a:pt x="15" y="4794"/>
                  </a:lnTo>
                  <a:lnTo>
                    <a:pt x="10" y="4793"/>
                  </a:lnTo>
                  <a:lnTo>
                    <a:pt x="6" y="4789"/>
                  </a:lnTo>
                  <a:lnTo>
                    <a:pt x="3" y="4786"/>
                  </a:lnTo>
                  <a:lnTo>
                    <a:pt x="1" y="4781"/>
                  </a:lnTo>
                  <a:lnTo>
                    <a:pt x="1" y="4714"/>
                  </a:lnTo>
                  <a:lnTo>
                    <a:pt x="1" y="4714"/>
                  </a:lnTo>
                  <a:lnTo>
                    <a:pt x="3" y="4709"/>
                  </a:lnTo>
                  <a:lnTo>
                    <a:pt x="6" y="4704"/>
                  </a:lnTo>
                  <a:lnTo>
                    <a:pt x="10" y="4700"/>
                  </a:lnTo>
                  <a:lnTo>
                    <a:pt x="15" y="4700"/>
                  </a:lnTo>
                  <a:lnTo>
                    <a:pt x="15" y="4700"/>
                  </a:lnTo>
                  <a:lnTo>
                    <a:pt x="20" y="4700"/>
                  </a:lnTo>
                  <a:lnTo>
                    <a:pt x="25" y="4704"/>
                  </a:lnTo>
                  <a:lnTo>
                    <a:pt x="28" y="4709"/>
                  </a:lnTo>
                  <a:lnTo>
                    <a:pt x="28" y="4714"/>
                  </a:lnTo>
                  <a:lnTo>
                    <a:pt x="28" y="4781"/>
                  </a:lnTo>
                  <a:lnTo>
                    <a:pt x="28" y="4781"/>
                  </a:lnTo>
                  <a:lnTo>
                    <a:pt x="28" y="4786"/>
                  </a:lnTo>
                  <a:lnTo>
                    <a:pt x="25" y="4789"/>
                  </a:lnTo>
                  <a:lnTo>
                    <a:pt x="20" y="4793"/>
                  </a:lnTo>
                  <a:lnTo>
                    <a:pt x="15" y="4794"/>
                  </a:lnTo>
                  <a:lnTo>
                    <a:pt x="15" y="4794"/>
                  </a:lnTo>
                  <a:close/>
                  <a:moveTo>
                    <a:pt x="15" y="4660"/>
                  </a:moveTo>
                  <a:lnTo>
                    <a:pt x="15" y="4660"/>
                  </a:lnTo>
                  <a:lnTo>
                    <a:pt x="10" y="4659"/>
                  </a:lnTo>
                  <a:lnTo>
                    <a:pt x="6" y="4655"/>
                  </a:lnTo>
                  <a:lnTo>
                    <a:pt x="3" y="4652"/>
                  </a:lnTo>
                  <a:lnTo>
                    <a:pt x="1" y="4647"/>
                  </a:lnTo>
                  <a:lnTo>
                    <a:pt x="1" y="4580"/>
                  </a:lnTo>
                  <a:lnTo>
                    <a:pt x="1" y="4580"/>
                  </a:lnTo>
                  <a:lnTo>
                    <a:pt x="3" y="4575"/>
                  </a:lnTo>
                  <a:lnTo>
                    <a:pt x="6" y="4570"/>
                  </a:lnTo>
                  <a:lnTo>
                    <a:pt x="10" y="4566"/>
                  </a:lnTo>
                  <a:lnTo>
                    <a:pt x="15" y="4566"/>
                  </a:lnTo>
                  <a:lnTo>
                    <a:pt x="15" y="4566"/>
                  </a:lnTo>
                  <a:lnTo>
                    <a:pt x="20" y="4566"/>
                  </a:lnTo>
                  <a:lnTo>
                    <a:pt x="25" y="4570"/>
                  </a:lnTo>
                  <a:lnTo>
                    <a:pt x="28" y="4575"/>
                  </a:lnTo>
                  <a:lnTo>
                    <a:pt x="28" y="4580"/>
                  </a:lnTo>
                  <a:lnTo>
                    <a:pt x="28" y="4647"/>
                  </a:lnTo>
                  <a:lnTo>
                    <a:pt x="28" y="4647"/>
                  </a:lnTo>
                  <a:lnTo>
                    <a:pt x="28" y="4652"/>
                  </a:lnTo>
                  <a:lnTo>
                    <a:pt x="25" y="4655"/>
                  </a:lnTo>
                  <a:lnTo>
                    <a:pt x="20" y="4659"/>
                  </a:lnTo>
                  <a:lnTo>
                    <a:pt x="15" y="4660"/>
                  </a:lnTo>
                  <a:lnTo>
                    <a:pt x="15" y="4660"/>
                  </a:lnTo>
                  <a:close/>
                  <a:moveTo>
                    <a:pt x="15" y="4526"/>
                  </a:moveTo>
                  <a:lnTo>
                    <a:pt x="15" y="4526"/>
                  </a:lnTo>
                  <a:lnTo>
                    <a:pt x="10" y="4524"/>
                  </a:lnTo>
                  <a:lnTo>
                    <a:pt x="6" y="4521"/>
                  </a:lnTo>
                  <a:lnTo>
                    <a:pt x="3" y="4518"/>
                  </a:lnTo>
                  <a:lnTo>
                    <a:pt x="1" y="4513"/>
                  </a:lnTo>
                  <a:lnTo>
                    <a:pt x="1" y="4445"/>
                  </a:lnTo>
                  <a:lnTo>
                    <a:pt x="1" y="4445"/>
                  </a:lnTo>
                  <a:lnTo>
                    <a:pt x="3" y="4440"/>
                  </a:lnTo>
                  <a:lnTo>
                    <a:pt x="6" y="4435"/>
                  </a:lnTo>
                  <a:lnTo>
                    <a:pt x="10" y="4432"/>
                  </a:lnTo>
                  <a:lnTo>
                    <a:pt x="15" y="4432"/>
                  </a:lnTo>
                  <a:lnTo>
                    <a:pt x="15" y="4432"/>
                  </a:lnTo>
                  <a:lnTo>
                    <a:pt x="22" y="4432"/>
                  </a:lnTo>
                  <a:lnTo>
                    <a:pt x="25" y="4435"/>
                  </a:lnTo>
                  <a:lnTo>
                    <a:pt x="28" y="4440"/>
                  </a:lnTo>
                  <a:lnTo>
                    <a:pt x="28" y="4445"/>
                  </a:lnTo>
                  <a:lnTo>
                    <a:pt x="28" y="4513"/>
                  </a:lnTo>
                  <a:lnTo>
                    <a:pt x="28" y="4513"/>
                  </a:lnTo>
                  <a:lnTo>
                    <a:pt x="28" y="4518"/>
                  </a:lnTo>
                  <a:lnTo>
                    <a:pt x="25" y="4521"/>
                  </a:lnTo>
                  <a:lnTo>
                    <a:pt x="20" y="4524"/>
                  </a:lnTo>
                  <a:lnTo>
                    <a:pt x="15" y="4526"/>
                  </a:lnTo>
                  <a:lnTo>
                    <a:pt x="15" y="4526"/>
                  </a:lnTo>
                  <a:close/>
                  <a:moveTo>
                    <a:pt x="15" y="4392"/>
                  </a:moveTo>
                  <a:lnTo>
                    <a:pt x="15" y="4392"/>
                  </a:lnTo>
                  <a:lnTo>
                    <a:pt x="10" y="4390"/>
                  </a:lnTo>
                  <a:lnTo>
                    <a:pt x="6" y="4387"/>
                  </a:lnTo>
                  <a:lnTo>
                    <a:pt x="3" y="4383"/>
                  </a:lnTo>
                  <a:lnTo>
                    <a:pt x="1" y="4378"/>
                  </a:lnTo>
                  <a:lnTo>
                    <a:pt x="3" y="4311"/>
                  </a:lnTo>
                  <a:lnTo>
                    <a:pt x="3" y="4311"/>
                  </a:lnTo>
                  <a:lnTo>
                    <a:pt x="3" y="4306"/>
                  </a:lnTo>
                  <a:lnTo>
                    <a:pt x="6" y="4301"/>
                  </a:lnTo>
                  <a:lnTo>
                    <a:pt x="10" y="4298"/>
                  </a:lnTo>
                  <a:lnTo>
                    <a:pt x="16" y="4298"/>
                  </a:lnTo>
                  <a:lnTo>
                    <a:pt x="16" y="4298"/>
                  </a:lnTo>
                  <a:lnTo>
                    <a:pt x="22" y="4298"/>
                  </a:lnTo>
                  <a:lnTo>
                    <a:pt x="25" y="4301"/>
                  </a:lnTo>
                  <a:lnTo>
                    <a:pt x="28" y="4306"/>
                  </a:lnTo>
                  <a:lnTo>
                    <a:pt x="30" y="4311"/>
                  </a:lnTo>
                  <a:lnTo>
                    <a:pt x="28" y="4378"/>
                  </a:lnTo>
                  <a:lnTo>
                    <a:pt x="28" y="4378"/>
                  </a:lnTo>
                  <a:lnTo>
                    <a:pt x="28" y="4383"/>
                  </a:lnTo>
                  <a:lnTo>
                    <a:pt x="25" y="4387"/>
                  </a:lnTo>
                  <a:lnTo>
                    <a:pt x="22" y="4390"/>
                  </a:lnTo>
                  <a:lnTo>
                    <a:pt x="15" y="4392"/>
                  </a:lnTo>
                  <a:lnTo>
                    <a:pt x="15" y="4392"/>
                  </a:lnTo>
                  <a:close/>
                  <a:moveTo>
                    <a:pt x="16" y="4258"/>
                  </a:moveTo>
                  <a:lnTo>
                    <a:pt x="16" y="4258"/>
                  </a:lnTo>
                  <a:lnTo>
                    <a:pt x="10" y="4256"/>
                  </a:lnTo>
                  <a:lnTo>
                    <a:pt x="6" y="4253"/>
                  </a:lnTo>
                  <a:lnTo>
                    <a:pt x="3" y="4249"/>
                  </a:lnTo>
                  <a:lnTo>
                    <a:pt x="3" y="4244"/>
                  </a:lnTo>
                  <a:lnTo>
                    <a:pt x="3" y="4177"/>
                  </a:lnTo>
                  <a:lnTo>
                    <a:pt x="3" y="4177"/>
                  </a:lnTo>
                  <a:lnTo>
                    <a:pt x="3" y="4172"/>
                  </a:lnTo>
                  <a:lnTo>
                    <a:pt x="6" y="4167"/>
                  </a:lnTo>
                  <a:lnTo>
                    <a:pt x="10" y="4164"/>
                  </a:lnTo>
                  <a:lnTo>
                    <a:pt x="16" y="4164"/>
                  </a:lnTo>
                  <a:lnTo>
                    <a:pt x="16" y="4164"/>
                  </a:lnTo>
                  <a:lnTo>
                    <a:pt x="22" y="4164"/>
                  </a:lnTo>
                  <a:lnTo>
                    <a:pt x="25" y="4167"/>
                  </a:lnTo>
                  <a:lnTo>
                    <a:pt x="28" y="4172"/>
                  </a:lnTo>
                  <a:lnTo>
                    <a:pt x="30" y="4177"/>
                  </a:lnTo>
                  <a:lnTo>
                    <a:pt x="30" y="4244"/>
                  </a:lnTo>
                  <a:lnTo>
                    <a:pt x="30" y="4244"/>
                  </a:lnTo>
                  <a:lnTo>
                    <a:pt x="28" y="4249"/>
                  </a:lnTo>
                  <a:lnTo>
                    <a:pt x="25" y="4253"/>
                  </a:lnTo>
                  <a:lnTo>
                    <a:pt x="22" y="4256"/>
                  </a:lnTo>
                  <a:lnTo>
                    <a:pt x="16" y="4258"/>
                  </a:lnTo>
                  <a:lnTo>
                    <a:pt x="16" y="4258"/>
                  </a:lnTo>
                  <a:close/>
                  <a:moveTo>
                    <a:pt x="16" y="4123"/>
                  </a:moveTo>
                  <a:lnTo>
                    <a:pt x="16" y="4123"/>
                  </a:lnTo>
                  <a:lnTo>
                    <a:pt x="11" y="4122"/>
                  </a:lnTo>
                  <a:lnTo>
                    <a:pt x="6" y="4118"/>
                  </a:lnTo>
                  <a:lnTo>
                    <a:pt x="3" y="4115"/>
                  </a:lnTo>
                  <a:lnTo>
                    <a:pt x="3" y="4110"/>
                  </a:lnTo>
                  <a:lnTo>
                    <a:pt x="3" y="4043"/>
                  </a:lnTo>
                  <a:lnTo>
                    <a:pt x="3" y="4043"/>
                  </a:lnTo>
                  <a:lnTo>
                    <a:pt x="3" y="4038"/>
                  </a:lnTo>
                  <a:lnTo>
                    <a:pt x="6" y="4033"/>
                  </a:lnTo>
                  <a:lnTo>
                    <a:pt x="11" y="4029"/>
                  </a:lnTo>
                  <a:lnTo>
                    <a:pt x="16" y="4029"/>
                  </a:lnTo>
                  <a:lnTo>
                    <a:pt x="16" y="4029"/>
                  </a:lnTo>
                  <a:lnTo>
                    <a:pt x="22" y="4029"/>
                  </a:lnTo>
                  <a:lnTo>
                    <a:pt x="25" y="4033"/>
                  </a:lnTo>
                  <a:lnTo>
                    <a:pt x="28" y="4038"/>
                  </a:lnTo>
                  <a:lnTo>
                    <a:pt x="30" y="4043"/>
                  </a:lnTo>
                  <a:lnTo>
                    <a:pt x="30" y="4110"/>
                  </a:lnTo>
                  <a:lnTo>
                    <a:pt x="30" y="4110"/>
                  </a:lnTo>
                  <a:lnTo>
                    <a:pt x="28" y="4115"/>
                  </a:lnTo>
                  <a:lnTo>
                    <a:pt x="25" y="4118"/>
                  </a:lnTo>
                  <a:lnTo>
                    <a:pt x="22" y="4122"/>
                  </a:lnTo>
                  <a:lnTo>
                    <a:pt x="16" y="4123"/>
                  </a:lnTo>
                  <a:lnTo>
                    <a:pt x="16" y="4123"/>
                  </a:lnTo>
                  <a:close/>
                  <a:moveTo>
                    <a:pt x="16" y="3989"/>
                  </a:moveTo>
                  <a:lnTo>
                    <a:pt x="16" y="3989"/>
                  </a:lnTo>
                  <a:lnTo>
                    <a:pt x="11" y="3988"/>
                  </a:lnTo>
                  <a:lnTo>
                    <a:pt x="6" y="3984"/>
                  </a:lnTo>
                  <a:lnTo>
                    <a:pt x="3" y="3981"/>
                  </a:lnTo>
                  <a:lnTo>
                    <a:pt x="3" y="3976"/>
                  </a:lnTo>
                  <a:lnTo>
                    <a:pt x="3" y="3909"/>
                  </a:lnTo>
                  <a:lnTo>
                    <a:pt x="3" y="3909"/>
                  </a:lnTo>
                  <a:lnTo>
                    <a:pt x="3" y="3904"/>
                  </a:lnTo>
                  <a:lnTo>
                    <a:pt x="6" y="3899"/>
                  </a:lnTo>
                  <a:lnTo>
                    <a:pt x="11" y="3895"/>
                  </a:lnTo>
                  <a:lnTo>
                    <a:pt x="16" y="3895"/>
                  </a:lnTo>
                  <a:lnTo>
                    <a:pt x="16" y="3895"/>
                  </a:lnTo>
                  <a:lnTo>
                    <a:pt x="22" y="3895"/>
                  </a:lnTo>
                  <a:lnTo>
                    <a:pt x="25" y="3899"/>
                  </a:lnTo>
                  <a:lnTo>
                    <a:pt x="28" y="3904"/>
                  </a:lnTo>
                  <a:lnTo>
                    <a:pt x="30" y="3909"/>
                  </a:lnTo>
                  <a:lnTo>
                    <a:pt x="30" y="3976"/>
                  </a:lnTo>
                  <a:lnTo>
                    <a:pt x="30" y="3976"/>
                  </a:lnTo>
                  <a:lnTo>
                    <a:pt x="28" y="3981"/>
                  </a:lnTo>
                  <a:lnTo>
                    <a:pt x="25" y="3984"/>
                  </a:lnTo>
                  <a:lnTo>
                    <a:pt x="22" y="3988"/>
                  </a:lnTo>
                  <a:lnTo>
                    <a:pt x="16" y="3989"/>
                  </a:lnTo>
                  <a:lnTo>
                    <a:pt x="16" y="3989"/>
                  </a:lnTo>
                  <a:close/>
                  <a:moveTo>
                    <a:pt x="16" y="3855"/>
                  </a:moveTo>
                  <a:lnTo>
                    <a:pt x="16" y="3855"/>
                  </a:lnTo>
                  <a:lnTo>
                    <a:pt x="11" y="3853"/>
                  </a:lnTo>
                  <a:lnTo>
                    <a:pt x="6" y="3850"/>
                  </a:lnTo>
                  <a:lnTo>
                    <a:pt x="3" y="3847"/>
                  </a:lnTo>
                  <a:lnTo>
                    <a:pt x="3" y="3842"/>
                  </a:lnTo>
                  <a:lnTo>
                    <a:pt x="3" y="3774"/>
                  </a:lnTo>
                  <a:lnTo>
                    <a:pt x="3" y="3774"/>
                  </a:lnTo>
                  <a:lnTo>
                    <a:pt x="5" y="3769"/>
                  </a:lnTo>
                  <a:lnTo>
                    <a:pt x="6" y="3764"/>
                  </a:lnTo>
                  <a:lnTo>
                    <a:pt x="11" y="3761"/>
                  </a:lnTo>
                  <a:lnTo>
                    <a:pt x="16" y="3761"/>
                  </a:lnTo>
                  <a:lnTo>
                    <a:pt x="16" y="3761"/>
                  </a:lnTo>
                  <a:lnTo>
                    <a:pt x="22" y="3761"/>
                  </a:lnTo>
                  <a:lnTo>
                    <a:pt x="27" y="3764"/>
                  </a:lnTo>
                  <a:lnTo>
                    <a:pt x="28" y="3769"/>
                  </a:lnTo>
                  <a:lnTo>
                    <a:pt x="30" y="3774"/>
                  </a:lnTo>
                  <a:lnTo>
                    <a:pt x="30" y="3842"/>
                  </a:lnTo>
                  <a:lnTo>
                    <a:pt x="30" y="3842"/>
                  </a:lnTo>
                  <a:lnTo>
                    <a:pt x="28" y="3847"/>
                  </a:lnTo>
                  <a:lnTo>
                    <a:pt x="25" y="3850"/>
                  </a:lnTo>
                  <a:lnTo>
                    <a:pt x="22" y="3853"/>
                  </a:lnTo>
                  <a:lnTo>
                    <a:pt x="16" y="3855"/>
                  </a:lnTo>
                  <a:lnTo>
                    <a:pt x="16" y="3855"/>
                  </a:lnTo>
                  <a:close/>
                  <a:moveTo>
                    <a:pt x="16" y="3721"/>
                  </a:moveTo>
                  <a:lnTo>
                    <a:pt x="16" y="3721"/>
                  </a:lnTo>
                  <a:lnTo>
                    <a:pt x="11" y="3719"/>
                  </a:lnTo>
                  <a:lnTo>
                    <a:pt x="6" y="3716"/>
                  </a:lnTo>
                  <a:lnTo>
                    <a:pt x="5" y="3712"/>
                  </a:lnTo>
                  <a:lnTo>
                    <a:pt x="3" y="3707"/>
                  </a:lnTo>
                  <a:lnTo>
                    <a:pt x="3" y="3640"/>
                  </a:lnTo>
                  <a:lnTo>
                    <a:pt x="3" y="3640"/>
                  </a:lnTo>
                  <a:lnTo>
                    <a:pt x="5" y="3635"/>
                  </a:lnTo>
                  <a:lnTo>
                    <a:pt x="6" y="3630"/>
                  </a:lnTo>
                  <a:lnTo>
                    <a:pt x="11" y="3627"/>
                  </a:lnTo>
                  <a:lnTo>
                    <a:pt x="16" y="3627"/>
                  </a:lnTo>
                  <a:lnTo>
                    <a:pt x="16" y="3627"/>
                  </a:lnTo>
                  <a:lnTo>
                    <a:pt x="22" y="3627"/>
                  </a:lnTo>
                  <a:lnTo>
                    <a:pt x="27" y="3630"/>
                  </a:lnTo>
                  <a:lnTo>
                    <a:pt x="28" y="3635"/>
                  </a:lnTo>
                  <a:lnTo>
                    <a:pt x="30" y="3640"/>
                  </a:lnTo>
                  <a:lnTo>
                    <a:pt x="30" y="3707"/>
                  </a:lnTo>
                  <a:lnTo>
                    <a:pt x="30" y="3707"/>
                  </a:lnTo>
                  <a:lnTo>
                    <a:pt x="28" y="3712"/>
                  </a:lnTo>
                  <a:lnTo>
                    <a:pt x="27" y="3716"/>
                  </a:lnTo>
                  <a:lnTo>
                    <a:pt x="22" y="3719"/>
                  </a:lnTo>
                  <a:lnTo>
                    <a:pt x="16" y="3721"/>
                  </a:lnTo>
                  <a:lnTo>
                    <a:pt x="16" y="3721"/>
                  </a:lnTo>
                  <a:close/>
                  <a:moveTo>
                    <a:pt x="16" y="3587"/>
                  </a:moveTo>
                  <a:lnTo>
                    <a:pt x="16" y="3587"/>
                  </a:lnTo>
                  <a:lnTo>
                    <a:pt x="11" y="3585"/>
                  </a:lnTo>
                  <a:lnTo>
                    <a:pt x="6" y="3582"/>
                  </a:lnTo>
                  <a:lnTo>
                    <a:pt x="5" y="3578"/>
                  </a:lnTo>
                  <a:lnTo>
                    <a:pt x="3" y="3573"/>
                  </a:lnTo>
                  <a:lnTo>
                    <a:pt x="3" y="3506"/>
                  </a:lnTo>
                  <a:lnTo>
                    <a:pt x="3" y="3506"/>
                  </a:lnTo>
                  <a:lnTo>
                    <a:pt x="5" y="3501"/>
                  </a:lnTo>
                  <a:lnTo>
                    <a:pt x="6" y="3496"/>
                  </a:lnTo>
                  <a:lnTo>
                    <a:pt x="11" y="3493"/>
                  </a:lnTo>
                  <a:lnTo>
                    <a:pt x="16" y="3493"/>
                  </a:lnTo>
                  <a:lnTo>
                    <a:pt x="16" y="3493"/>
                  </a:lnTo>
                  <a:lnTo>
                    <a:pt x="22" y="3493"/>
                  </a:lnTo>
                  <a:lnTo>
                    <a:pt x="27" y="3496"/>
                  </a:lnTo>
                  <a:lnTo>
                    <a:pt x="28" y="3501"/>
                  </a:lnTo>
                  <a:lnTo>
                    <a:pt x="30" y="3506"/>
                  </a:lnTo>
                  <a:lnTo>
                    <a:pt x="30" y="3573"/>
                  </a:lnTo>
                  <a:lnTo>
                    <a:pt x="30" y="3573"/>
                  </a:lnTo>
                  <a:lnTo>
                    <a:pt x="28" y="3578"/>
                  </a:lnTo>
                  <a:lnTo>
                    <a:pt x="27" y="3582"/>
                  </a:lnTo>
                  <a:lnTo>
                    <a:pt x="22" y="3585"/>
                  </a:lnTo>
                  <a:lnTo>
                    <a:pt x="16" y="3587"/>
                  </a:lnTo>
                  <a:lnTo>
                    <a:pt x="16" y="3587"/>
                  </a:lnTo>
                  <a:close/>
                  <a:moveTo>
                    <a:pt x="16" y="3452"/>
                  </a:moveTo>
                  <a:lnTo>
                    <a:pt x="16" y="3452"/>
                  </a:lnTo>
                  <a:lnTo>
                    <a:pt x="11" y="3451"/>
                  </a:lnTo>
                  <a:lnTo>
                    <a:pt x="6" y="3447"/>
                  </a:lnTo>
                  <a:lnTo>
                    <a:pt x="5" y="3444"/>
                  </a:lnTo>
                  <a:lnTo>
                    <a:pt x="3" y="3439"/>
                  </a:lnTo>
                  <a:lnTo>
                    <a:pt x="3" y="3372"/>
                  </a:lnTo>
                  <a:lnTo>
                    <a:pt x="3" y="3372"/>
                  </a:lnTo>
                  <a:lnTo>
                    <a:pt x="5" y="3367"/>
                  </a:lnTo>
                  <a:lnTo>
                    <a:pt x="6" y="3362"/>
                  </a:lnTo>
                  <a:lnTo>
                    <a:pt x="11" y="3358"/>
                  </a:lnTo>
                  <a:lnTo>
                    <a:pt x="16" y="3358"/>
                  </a:lnTo>
                  <a:lnTo>
                    <a:pt x="16" y="3358"/>
                  </a:lnTo>
                  <a:lnTo>
                    <a:pt x="22" y="3358"/>
                  </a:lnTo>
                  <a:lnTo>
                    <a:pt x="27" y="3362"/>
                  </a:lnTo>
                  <a:lnTo>
                    <a:pt x="30" y="3367"/>
                  </a:lnTo>
                  <a:lnTo>
                    <a:pt x="30" y="3372"/>
                  </a:lnTo>
                  <a:lnTo>
                    <a:pt x="30" y="3439"/>
                  </a:lnTo>
                  <a:lnTo>
                    <a:pt x="30" y="3439"/>
                  </a:lnTo>
                  <a:lnTo>
                    <a:pt x="28" y="3444"/>
                  </a:lnTo>
                  <a:lnTo>
                    <a:pt x="27" y="3447"/>
                  </a:lnTo>
                  <a:lnTo>
                    <a:pt x="22" y="3451"/>
                  </a:lnTo>
                  <a:lnTo>
                    <a:pt x="16" y="3452"/>
                  </a:lnTo>
                  <a:lnTo>
                    <a:pt x="16" y="3452"/>
                  </a:lnTo>
                  <a:close/>
                  <a:moveTo>
                    <a:pt x="16" y="3318"/>
                  </a:moveTo>
                  <a:lnTo>
                    <a:pt x="16" y="3318"/>
                  </a:lnTo>
                  <a:lnTo>
                    <a:pt x="11" y="3317"/>
                  </a:lnTo>
                  <a:lnTo>
                    <a:pt x="8" y="3313"/>
                  </a:lnTo>
                  <a:lnTo>
                    <a:pt x="5" y="3310"/>
                  </a:lnTo>
                  <a:lnTo>
                    <a:pt x="3" y="3305"/>
                  </a:lnTo>
                  <a:lnTo>
                    <a:pt x="3" y="3238"/>
                  </a:lnTo>
                  <a:lnTo>
                    <a:pt x="3" y="3238"/>
                  </a:lnTo>
                  <a:lnTo>
                    <a:pt x="5" y="3233"/>
                  </a:lnTo>
                  <a:lnTo>
                    <a:pt x="8" y="3228"/>
                  </a:lnTo>
                  <a:lnTo>
                    <a:pt x="11" y="3224"/>
                  </a:lnTo>
                  <a:lnTo>
                    <a:pt x="16" y="3224"/>
                  </a:lnTo>
                  <a:lnTo>
                    <a:pt x="16" y="3224"/>
                  </a:lnTo>
                  <a:lnTo>
                    <a:pt x="22" y="3224"/>
                  </a:lnTo>
                  <a:lnTo>
                    <a:pt x="27" y="3228"/>
                  </a:lnTo>
                  <a:lnTo>
                    <a:pt x="30" y="3233"/>
                  </a:lnTo>
                  <a:lnTo>
                    <a:pt x="30" y="3238"/>
                  </a:lnTo>
                  <a:lnTo>
                    <a:pt x="30" y="3305"/>
                  </a:lnTo>
                  <a:lnTo>
                    <a:pt x="30" y="3305"/>
                  </a:lnTo>
                  <a:lnTo>
                    <a:pt x="30" y="3310"/>
                  </a:lnTo>
                  <a:lnTo>
                    <a:pt x="27" y="3313"/>
                  </a:lnTo>
                  <a:lnTo>
                    <a:pt x="22" y="3317"/>
                  </a:lnTo>
                  <a:lnTo>
                    <a:pt x="16" y="3318"/>
                  </a:lnTo>
                  <a:lnTo>
                    <a:pt x="16" y="3318"/>
                  </a:lnTo>
                  <a:close/>
                  <a:moveTo>
                    <a:pt x="16" y="3184"/>
                  </a:moveTo>
                  <a:lnTo>
                    <a:pt x="16" y="3184"/>
                  </a:lnTo>
                  <a:lnTo>
                    <a:pt x="11" y="3182"/>
                  </a:lnTo>
                  <a:lnTo>
                    <a:pt x="8" y="3179"/>
                  </a:lnTo>
                  <a:lnTo>
                    <a:pt x="5" y="3176"/>
                  </a:lnTo>
                  <a:lnTo>
                    <a:pt x="3" y="3171"/>
                  </a:lnTo>
                  <a:lnTo>
                    <a:pt x="3" y="3103"/>
                  </a:lnTo>
                  <a:lnTo>
                    <a:pt x="3" y="3103"/>
                  </a:lnTo>
                  <a:lnTo>
                    <a:pt x="5" y="3098"/>
                  </a:lnTo>
                  <a:lnTo>
                    <a:pt x="8" y="3093"/>
                  </a:lnTo>
                  <a:lnTo>
                    <a:pt x="11" y="3090"/>
                  </a:lnTo>
                  <a:lnTo>
                    <a:pt x="16" y="3090"/>
                  </a:lnTo>
                  <a:lnTo>
                    <a:pt x="16" y="3090"/>
                  </a:lnTo>
                  <a:lnTo>
                    <a:pt x="22" y="3090"/>
                  </a:lnTo>
                  <a:lnTo>
                    <a:pt x="27" y="3093"/>
                  </a:lnTo>
                  <a:lnTo>
                    <a:pt x="30" y="3098"/>
                  </a:lnTo>
                  <a:lnTo>
                    <a:pt x="30" y="3103"/>
                  </a:lnTo>
                  <a:lnTo>
                    <a:pt x="30" y="3171"/>
                  </a:lnTo>
                  <a:lnTo>
                    <a:pt x="30" y="3171"/>
                  </a:lnTo>
                  <a:lnTo>
                    <a:pt x="30" y="3176"/>
                  </a:lnTo>
                  <a:lnTo>
                    <a:pt x="27" y="3179"/>
                  </a:lnTo>
                  <a:lnTo>
                    <a:pt x="22" y="3182"/>
                  </a:lnTo>
                  <a:lnTo>
                    <a:pt x="16" y="3184"/>
                  </a:lnTo>
                  <a:lnTo>
                    <a:pt x="16" y="3184"/>
                  </a:lnTo>
                  <a:close/>
                  <a:moveTo>
                    <a:pt x="16" y="3050"/>
                  </a:moveTo>
                  <a:lnTo>
                    <a:pt x="16" y="3050"/>
                  </a:lnTo>
                  <a:lnTo>
                    <a:pt x="11" y="3048"/>
                  </a:lnTo>
                  <a:lnTo>
                    <a:pt x="8" y="3045"/>
                  </a:lnTo>
                  <a:lnTo>
                    <a:pt x="5" y="3041"/>
                  </a:lnTo>
                  <a:lnTo>
                    <a:pt x="3" y="3036"/>
                  </a:lnTo>
                  <a:lnTo>
                    <a:pt x="3" y="2969"/>
                  </a:lnTo>
                  <a:lnTo>
                    <a:pt x="3" y="2969"/>
                  </a:lnTo>
                  <a:lnTo>
                    <a:pt x="5" y="2964"/>
                  </a:lnTo>
                  <a:lnTo>
                    <a:pt x="8" y="2959"/>
                  </a:lnTo>
                  <a:lnTo>
                    <a:pt x="11" y="2956"/>
                  </a:lnTo>
                  <a:lnTo>
                    <a:pt x="16" y="2956"/>
                  </a:lnTo>
                  <a:lnTo>
                    <a:pt x="16" y="2956"/>
                  </a:lnTo>
                  <a:lnTo>
                    <a:pt x="23" y="2956"/>
                  </a:lnTo>
                  <a:lnTo>
                    <a:pt x="27" y="2959"/>
                  </a:lnTo>
                  <a:lnTo>
                    <a:pt x="30" y="2964"/>
                  </a:lnTo>
                  <a:lnTo>
                    <a:pt x="30" y="2969"/>
                  </a:lnTo>
                  <a:lnTo>
                    <a:pt x="30" y="3036"/>
                  </a:lnTo>
                  <a:lnTo>
                    <a:pt x="30" y="3036"/>
                  </a:lnTo>
                  <a:lnTo>
                    <a:pt x="30" y="3041"/>
                  </a:lnTo>
                  <a:lnTo>
                    <a:pt x="27" y="3045"/>
                  </a:lnTo>
                  <a:lnTo>
                    <a:pt x="22" y="3048"/>
                  </a:lnTo>
                  <a:lnTo>
                    <a:pt x="16" y="3050"/>
                  </a:lnTo>
                  <a:lnTo>
                    <a:pt x="16" y="3050"/>
                  </a:lnTo>
                  <a:close/>
                  <a:moveTo>
                    <a:pt x="16" y="2916"/>
                  </a:moveTo>
                  <a:lnTo>
                    <a:pt x="16" y="2916"/>
                  </a:lnTo>
                  <a:lnTo>
                    <a:pt x="11" y="2914"/>
                  </a:lnTo>
                  <a:lnTo>
                    <a:pt x="8" y="2911"/>
                  </a:lnTo>
                  <a:lnTo>
                    <a:pt x="5" y="2907"/>
                  </a:lnTo>
                  <a:lnTo>
                    <a:pt x="3" y="2902"/>
                  </a:lnTo>
                  <a:lnTo>
                    <a:pt x="3" y="2835"/>
                  </a:lnTo>
                  <a:lnTo>
                    <a:pt x="3" y="2835"/>
                  </a:lnTo>
                  <a:lnTo>
                    <a:pt x="5" y="2830"/>
                  </a:lnTo>
                  <a:lnTo>
                    <a:pt x="8" y="2825"/>
                  </a:lnTo>
                  <a:lnTo>
                    <a:pt x="11" y="2822"/>
                  </a:lnTo>
                  <a:lnTo>
                    <a:pt x="18" y="2822"/>
                  </a:lnTo>
                  <a:lnTo>
                    <a:pt x="18" y="2822"/>
                  </a:lnTo>
                  <a:lnTo>
                    <a:pt x="23" y="2822"/>
                  </a:lnTo>
                  <a:lnTo>
                    <a:pt x="27" y="2825"/>
                  </a:lnTo>
                  <a:lnTo>
                    <a:pt x="30" y="2830"/>
                  </a:lnTo>
                  <a:lnTo>
                    <a:pt x="30" y="2835"/>
                  </a:lnTo>
                  <a:lnTo>
                    <a:pt x="30" y="2902"/>
                  </a:lnTo>
                  <a:lnTo>
                    <a:pt x="30" y="2902"/>
                  </a:lnTo>
                  <a:lnTo>
                    <a:pt x="30" y="2907"/>
                  </a:lnTo>
                  <a:lnTo>
                    <a:pt x="27" y="2911"/>
                  </a:lnTo>
                  <a:lnTo>
                    <a:pt x="23" y="2914"/>
                  </a:lnTo>
                  <a:lnTo>
                    <a:pt x="16" y="2916"/>
                  </a:lnTo>
                  <a:lnTo>
                    <a:pt x="16" y="2916"/>
                  </a:lnTo>
                  <a:close/>
                  <a:moveTo>
                    <a:pt x="18" y="2781"/>
                  </a:moveTo>
                  <a:lnTo>
                    <a:pt x="18" y="2781"/>
                  </a:lnTo>
                  <a:lnTo>
                    <a:pt x="11" y="2780"/>
                  </a:lnTo>
                  <a:lnTo>
                    <a:pt x="8" y="2776"/>
                  </a:lnTo>
                  <a:lnTo>
                    <a:pt x="5" y="2773"/>
                  </a:lnTo>
                  <a:lnTo>
                    <a:pt x="5" y="2768"/>
                  </a:lnTo>
                  <a:lnTo>
                    <a:pt x="5" y="2701"/>
                  </a:lnTo>
                  <a:lnTo>
                    <a:pt x="5" y="2701"/>
                  </a:lnTo>
                  <a:lnTo>
                    <a:pt x="5" y="2696"/>
                  </a:lnTo>
                  <a:lnTo>
                    <a:pt x="8" y="2691"/>
                  </a:lnTo>
                  <a:lnTo>
                    <a:pt x="11" y="2687"/>
                  </a:lnTo>
                  <a:lnTo>
                    <a:pt x="18" y="2687"/>
                  </a:lnTo>
                  <a:lnTo>
                    <a:pt x="18" y="2687"/>
                  </a:lnTo>
                  <a:lnTo>
                    <a:pt x="23" y="2687"/>
                  </a:lnTo>
                  <a:lnTo>
                    <a:pt x="27" y="2691"/>
                  </a:lnTo>
                  <a:lnTo>
                    <a:pt x="30" y="2696"/>
                  </a:lnTo>
                  <a:lnTo>
                    <a:pt x="32" y="2701"/>
                  </a:lnTo>
                  <a:lnTo>
                    <a:pt x="32" y="2768"/>
                  </a:lnTo>
                  <a:lnTo>
                    <a:pt x="32" y="2768"/>
                  </a:lnTo>
                  <a:lnTo>
                    <a:pt x="30" y="2773"/>
                  </a:lnTo>
                  <a:lnTo>
                    <a:pt x="27" y="2776"/>
                  </a:lnTo>
                  <a:lnTo>
                    <a:pt x="23" y="2780"/>
                  </a:lnTo>
                  <a:lnTo>
                    <a:pt x="18" y="2781"/>
                  </a:lnTo>
                  <a:lnTo>
                    <a:pt x="18" y="2781"/>
                  </a:lnTo>
                  <a:close/>
                  <a:moveTo>
                    <a:pt x="18" y="2647"/>
                  </a:moveTo>
                  <a:lnTo>
                    <a:pt x="18" y="2647"/>
                  </a:lnTo>
                  <a:lnTo>
                    <a:pt x="13" y="2645"/>
                  </a:lnTo>
                  <a:lnTo>
                    <a:pt x="8" y="2642"/>
                  </a:lnTo>
                  <a:lnTo>
                    <a:pt x="5" y="2639"/>
                  </a:lnTo>
                  <a:lnTo>
                    <a:pt x="5" y="2634"/>
                  </a:lnTo>
                  <a:lnTo>
                    <a:pt x="5" y="2567"/>
                  </a:lnTo>
                  <a:lnTo>
                    <a:pt x="5" y="2567"/>
                  </a:lnTo>
                  <a:lnTo>
                    <a:pt x="5" y="2562"/>
                  </a:lnTo>
                  <a:lnTo>
                    <a:pt x="8" y="2557"/>
                  </a:lnTo>
                  <a:lnTo>
                    <a:pt x="13" y="2553"/>
                  </a:lnTo>
                  <a:lnTo>
                    <a:pt x="18" y="2553"/>
                  </a:lnTo>
                  <a:lnTo>
                    <a:pt x="18" y="2553"/>
                  </a:lnTo>
                  <a:lnTo>
                    <a:pt x="23" y="2553"/>
                  </a:lnTo>
                  <a:lnTo>
                    <a:pt x="27" y="2557"/>
                  </a:lnTo>
                  <a:lnTo>
                    <a:pt x="30" y="2562"/>
                  </a:lnTo>
                  <a:lnTo>
                    <a:pt x="32" y="2567"/>
                  </a:lnTo>
                  <a:lnTo>
                    <a:pt x="32" y="2634"/>
                  </a:lnTo>
                  <a:lnTo>
                    <a:pt x="32" y="2634"/>
                  </a:lnTo>
                  <a:lnTo>
                    <a:pt x="30" y="2639"/>
                  </a:lnTo>
                  <a:lnTo>
                    <a:pt x="27" y="2642"/>
                  </a:lnTo>
                  <a:lnTo>
                    <a:pt x="23" y="2645"/>
                  </a:lnTo>
                  <a:lnTo>
                    <a:pt x="18" y="2647"/>
                  </a:lnTo>
                  <a:lnTo>
                    <a:pt x="18" y="2647"/>
                  </a:lnTo>
                  <a:close/>
                  <a:moveTo>
                    <a:pt x="18" y="2513"/>
                  </a:moveTo>
                  <a:lnTo>
                    <a:pt x="18" y="2513"/>
                  </a:lnTo>
                  <a:lnTo>
                    <a:pt x="13" y="2511"/>
                  </a:lnTo>
                  <a:lnTo>
                    <a:pt x="8" y="2508"/>
                  </a:lnTo>
                  <a:lnTo>
                    <a:pt x="5" y="2505"/>
                  </a:lnTo>
                  <a:lnTo>
                    <a:pt x="5" y="2500"/>
                  </a:lnTo>
                  <a:lnTo>
                    <a:pt x="5" y="2432"/>
                  </a:lnTo>
                  <a:lnTo>
                    <a:pt x="5" y="2432"/>
                  </a:lnTo>
                  <a:lnTo>
                    <a:pt x="5" y="2427"/>
                  </a:lnTo>
                  <a:lnTo>
                    <a:pt x="8" y="2422"/>
                  </a:lnTo>
                  <a:lnTo>
                    <a:pt x="13" y="2419"/>
                  </a:lnTo>
                  <a:lnTo>
                    <a:pt x="18" y="2419"/>
                  </a:lnTo>
                  <a:lnTo>
                    <a:pt x="18" y="2419"/>
                  </a:lnTo>
                  <a:lnTo>
                    <a:pt x="23" y="2419"/>
                  </a:lnTo>
                  <a:lnTo>
                    <a:pt x="27" y="2422"/>
                  </a:lnTo>
                  <a:lnTo>
                    <a:pt x="30" y="2427"/>
                  </a:lnTo>
                  <a:lnTo>
                    <a:pt x="32" y="2432"/>
                  </a:lnTo>
                  <a:lnTo>
                    <a:pt x="32" y="2500"/>
                  </a:lnTo>
                  <a:lnTo>
                    <a:pt x="32" y="2500"/>
                  </a:lnTo>
                  <a:lnTo>
                    <a:pt x="30" y="2505"/>
                  </a:lnTo>
                  <a:lnTo>
                    <a:pt x="27" y="2508"/>
                  </a:lnTo>
                  <a:lnTo>
                    <a:pt x="23" y="2511"/>
                  </a:lnTo>
                  <a:lnTo>
                    <a:pt x="18" y="2513"/>
                  </a:lnTo>
                  <a:lnTo>
                    <a:pt x="18" y="2513"/>
                  </a:lnTo>
                  <a:close/>
                  <a:moveTo>
                    <a:pt x="18" y="2379"/>
                  </a:moveTo>
                  <a:lnTo>
                    <a:pt x="18" y="2379"/>
                  </a:lnTo>
                  <a:lnTo>
                    <a:pt x="13" y="2377"/>
                  </a:lnTo>
                  <a:lnTo>
                    <a:pt x="8" y="2374"/>
                  </a:lnTo>
                  <a:lnTo>
                    <a:pt x="5" y="2370"/>
                  </a:lnTo>
                  <a:lnTo>
                    <a:pt x="5" y="2365"/>
                  </a:lnTo>
                  <a:lnTo>
                    <a:pt x="5" y="2298"/>
                  </a:lnTo>
                  <a:lnTo>
                    <a:pt x="5" y="2298"/>
                  </a:lnTo>
                  <a:lnTo>
                    <a:pt x="5" y="2293"/>
                  </a:lnTo>
                  <a:lnTo>
                    <a:pt x="8" y="2288"/>
                  </a:lnTo>
                  <a:lnTo>
                    <a:pt x="13" y="2285"/>
                  </a:lnTo>
                  <a:lnTo>
                    <a:pt x="18" y="2285"/>
                  </a:lnTo>
                  <a:lnTo>
                    <a:pt x="18" y="2285"/>
                  </a:lnTo>
                  <a:lnTo>
                    <a:pt x="23" y="2285"/>
                  </a:lnTo>
                  <a:lnTo>
                    <a:pt x="28" y="2288"/>
                  </a:lnTo>
                  <a:lnTo>
                    <a:pt x="30" y="2293"/>
                  </a:lnTo>
                  <a:lnTo>
                    <a:pt x="32" y="2298"/>
                  </a:lnTo>
                  <a:lnTo>
                    <a:pt x="32" y="2365"/>
                  </a:lnTo>
                  <a:lnTo>
                    <a:pt x="32" y="2365"/>
                  </a:lnTo>
                  <a:lnTo>
                    <a:pt x="30" y="2370"/>
                  </a:lnTo>
                  <a:lnTo>
                    <a:pt x="27" y="2374"/>
                  </a:lnTo>
                  <a:lnTo>
                    <a:pt x="23" y="2377"/>
                  </a:lnTo>
                  <a:lnTo>
                    <a:pt x="18" y="2379"/>
                  </a:lnTo>
                  <a:lnTo>
                    <a:pt x="18" y="2379"/>
                  </a:lnTo>
                  <a:close/>
                  <a:moveTo>
                    <a:pt x="18" y="2245"/>
                  </a:moveTo>
                  <a:lnTo>
                    <a:pt x="18" y="2245"/>
                  </a:lnTo>
                  <a:lnTo>
                    <a:pt x="13" y="2243"/>
                  </a:lnTo>
                  <a:lnTo>
                    <a:pt x="8" y="2240"/>
                  </a:lnTo>
                  <a:lnTo>
                    <a:pt x="6" y="2236"/>
                  </a:lnTo>
                  <a:lnTo>
                    <a:pt x="5" y="2231"/>
                  </a:lnTo>
                  <a:lnTo>
                    <a:pt x="5" y="2164"/>
                  </a:lnTo>
                  <a:lnTo>
                    <a:pt x="5" y="2164"/>
                  </a:lnTo>
                  <a:lnTo>
                    <a:pt x="6" y="2159"/>
                  </a:lnTo>
                  <a:lnTo>
                    <a:pt x="8" y="2154"/>
                  </a:lnTo>
                  <a:lnTo>
                    <a:pt x="13" y="2151"/>
                  </a:lnTo>
                  <a:lnTo>
                    <a:pt x="18" y="2151"/>
                  </a:lnTo>
                  <a:lnTo>
                    <a:pt x="18" y="2151"/>
                  </a:lnTo>
                  <a:lnTo>
                    <a:pt x="23" y="2151"/>
                  </a:lnTo>
                  <a:lnTo>
                    <a:pt x="28" y="2154"/>
                  </a:lnTo>
                  <a:lnTo>
                    <a:pt x="30" y="2159"/>
                  </a:lnTo>
                  <a:lnTo>
                    <a:pt x="32" y="2164"/>
                  </a:lnTo>
                  <a:lnTo>
                    <a:pt x="32" y="2231"/>
                  </a:lnTo>
                  <a:lnTo>
                    <a:pt x="32" y="2231"/>
                  </a:lnTo>
                  <a:lnTo>
                    <a:pt x="30" y="2236"/>
                  </a:lnTo>
                  <a:lnTo>
                    <a:pt x="28" y="2240"/>
                  </a:lnTo>
                  <a:lnTo>
                    <a:pt x="23" y="2243"/>
                  </a:lnTo>
                  <a:lnTo>
                    <a:pt x="18" y="2245"/>
                  </a:lnTo>
                  <a:lnTo>
                    <a:pt x="18" y="2245"/>
                  </a:lnTo>
                  <a:close/>
                  <a:moveTo>
                    <a:pt x="18" y="2110"/>
                  </a:moveTo>
                  <a:lnTo>
                    <a:pt x="18" y="2110"/>
                  </a:lnTo>
                  <a:lnTo>
                    <a:pt x="13" y="2109"/>
                  </a:lnTo>
                  <a:lnTo>
                    <a:pt x="8" y="2105"/>
                  </a:lnTo>
                  <a:lnTo>
                    <a:pt x="6" y="2102"/>
                  </a:lnTo>
                  <a:lnTo>
                    <a:pt x="5" y="2097"/>
                  </a:lnTo>
                  <a:lnTo>
                    <a:pt x="5" y="2030"/>
                  </a:lnTo>
                  <a:lnTo>
                    <a:pt x="5" y="2030"/>
                  </a:lnTo>
                  <a:lnTo>
                    <a:pt x="6" y="2025"/>
                  </a:lnTo>
                  <a:lnTo>
                    <a:pt x="8" y="2020"/>
                  </a:lnTo>
                  <a:lnTo>
                    <a:pt x="13" y="2016"/>
                  </a:lnTo>
                  <a:lnTo>
                    <a:pt x="18" y="2016"/>
                  </a:lnTo>
                  <a:lnTo>
                    <a:pt x="18" y="2016"/>
                  </a:lnTo>
                  <a:lnTo>
                    <a:pt x="23" y="2016"/>
                  </a:lnTo>
                  <a:lnTo>
                    <a:pt x="28" y="2020"/>
                  </a:lnTo>
                  <a:lnTo>
                    <a:pt x="30" y="2025"/>
                  </a:lnTo>
                  <a:lnTo>
                    <a:pt x="32" y="2030"/>
                  </a:lnTo>
                  <a:lnTo>
                    <a:pt x="32" y="2097"/>
                  </a:lnTo>
                  <a:lnTo>
                    <a:pt x="32" y="2097"/>
                  </a:lnTo>
                  <a:lnTo>
                    <a:pt x="30" y="2102"/>
                  </a:lnTo>
                  <a:lnTo>
                    <a:pt x="28" y="2105"/>
                  </a:lnTo>
                  <a:lnTo>
                    <a:pt x="23" y="2109"/>
                  </a:lnTo>
                  <a:lnTo>
                    <a:pt x="18" y="2110"/>
                  </a:lnTo>
                  <a:lnTo>
                    <a:pt x="18" y="2110"/>
                  </a:lnTo>
                  <a:close/>
                  <a:moveTo>
                    <a:pt x="18" y="1976"/>
                  </a:moveTo>
                  <a:lnTo>
                    <a:pt x="18" y="1976"/>
                  </a:lnTo>
                  <a:lnTo>
                    <a:pt x="13" y="1974"/>
                  </a:lnTo>
                  <a:lnTo>
                    <a:pt x="8" y="1971"/>
                  </a:lnTo>
                  <a:lnTo>
                    <a:pt x="6" y="1968"/>
                  </a:lnTo>
                  <a:lnTo>
                    <a:pt x="5" y="1963"/>
                  </a:lnTo>
                  <a:lnTo>
                    <a:pt x="5" y="1896"/>
                  </a:lnTo>
                  <a:lnTo>
                    <a:pt x="5" y="1896"/>
                  </a:lnTo>
                  <a:lnTo>
                    <a:pt x="6" y="1891"/>
                  </a:lnTo>
                  <a:lnTo>
                    <a:pt x="8" y="1886"/>
                  </a:lnTo>
                  <a:lnTo>
                    <a:pt x="13" y="1882"/>
                  </a:lnTo>
                  <a:lnTo>
                    <a:pt x="18" y="1882"/>
                  </a:lnTo>
                  <a:lnTo>
                    <a:pt x="18" y="1882"/>
                  </a:lnTo>
                  <a:lnTo>
                    <a:pt x="23" y="1882"/>
                  </a:lnTo>
                  <a:lnTo>
                    <a:pt x="28" y="1886"/>
                  </a:lnTo>
                  <a:lnTo>
                    <a:pt x="32" y="1891"/>
                  </a:lnTo>
                  <a:lnTo>
                    <a:pt x="32" y="1896"/>
                  </a:lnTo>
                  <a:lnTo>
                    <a:pt x="32" y="1963"/>
                  </a:lnTo>
                  <a:lnTo>
                    <a:pt x="32" y="1963"/>
                  </a:lnTo>
                  <a:lnTo>
                    <a:pt x="30" y="1968"/>
                  </a:lnTo>
                  <a:lnTo>
                    <a:pt x="28" y="1971"/>
                  </a:lnTo>
                  <a:lnTo>
                    <a:pt x="23" y="1974"/>
                  </a:lnTo>
                  <a:lnTo>
                    <a:pt x="18" y="1976"/>
                  </a:lnTo>
                  <a:lnTo>
                    <a:pt x="18" y="1976"/>
                  </a:lnTo>
                  <a:close/>
                  <a:moveTo>
                    <a:pt x="18" y="1842"/>
                  </a:moveTo>
                  <a:lnTo>
                    <a:pt x="18" y="1842"/>
                  </a:lnTo>
                  <a:lnTo>
                    <a:pt x="13" y="1840"/>
                  </a:lnTo>
                  <a:lnTo>
                    <a:pt x="10" y="1837"/>
                  </a:lnTo>
                  <a:lnTo>
                    <a:pt x="6" y="1834"/>
                  </a:lnTo>
                  <a:lnTo>
                    <a:pt x="5" y="1829"/>
                  </a:lnTo>
                  <a:lnTo>
                    <a:pt x="5" y="1761"/>
                  </a:lnTo>
                  <a:lnTo>
                    <a:pt x="5" y="1761"/>
                  </a:lnTo>
                  <a:lnTo>
                    <a:pt x="6" y="1756"/>
                  </a:lnTo>
                  <a:lnTo>
                    <a:pt x="10" y="1751"/>
                  </a:lnTo>
                  <a:lnTo>
                    <a:pt x="13" y="1748"/>
                  </a:lnTo>
                  <a:lnTo>
                    <a:pt x="18" y="1748"/>
                  </a:lnTo>
                  <a:lnTo>
                    <a:pt x="18" y="1748"/>
                  </a:lnTo>
                  <a:lnTo>
                    <a:pt x="23" y="1748"/>
                  </a:lnTo>
                  <a:lnTo>
                    <a:pt x="28" y="1751"/>
                  </a:lnTo>
                  <a:lnTo>
                    <a:pt x="32" y="1756"/>
                  </a:lnTo>
                  <a:lnTo>
                    <a:pt x="32" y="1761"/>
                  </a:lnTo>
                  <a:lnTo>
                    <a:pt x="32" y="1829"/>
                  </a:lnTo>
                  <a:lnTo>
                    <a:pt x="32" y="1829"/>
                  </a:lnTo>
                  <a:lnTo>
                    <a:pt x="32" y="1834"/>
                  </a:lnTo>
                  <a:lnTo>
                    <a:pt x="28" y="1837"/>
                  </a:lnTo>
                  <a:lnTo>
                    <a:pt x="23" y="1840"/>
                  </a:lnTo>
                  <a:lnTo>
                    <a:pt x="18" y="1842"/>
                  </a:lnTo>
                  <a:lnTo>
                    <a:pt x="18" y="1842"/>
                  </a:lnTo>
                  <a:close/>
                  <a:moveTo>
                    <a:pt x="18" y="1708"/>
                  </a:moveTo>
                  <a:lnTo>
                    <a:pt x="18" y="1708"/>
                  </a:lnTo>
                  <a:lnTo>
                    <a:pt x="13" y="1706"/>
                  </a:lnTo>
                  <a:lnTo>
                    <a:pt x="10" y="1703"/>
                  </a:lnTo>
                  <a:lnTo>
                    <a:pt x="6" y="1699"/>
                  </a:lnTo>
                  <a:lnTo>
                    <a:pt x="5" y="1694"/>
                  </a:lnTo>
                  <a:lnTo>
                    <a:pt x="5" y="1627"/>
                  </a:lnTo>
                  <a:lnTo>
                    <a:pt x="5" y="1627"/>
                  </a:lnTo>
                  <a:lnTo>
                    <a:pt x="6" y="1622"/>
                  </a:lnTo>
                  <a:lnTo>
                    <a:pt x="10" y="1617"/>
                  </a:lnTo>
                  <a:lnTo>
                    <a:pt x="13" y="1614"/>
                  </a:lnTo>
                  <a:lnTo>
                    <a:pt x="18" y="1614"/>
                  </a:lnTo>
                  <a:lnTo>
                    <a:pt x="18" y="1614"/>
                  </a:lnTo>
                  <a:lnTo>
                    <a:pt x="23" y="1614"/>
                  </a:lnTo>
                  <a:lnTo>
                    <a:pt x="28" y="1617"/>
                  </a:lnTo>
                  <a:lnTo>
                    <a:pt x="32" y="1622"/>
                  </a:lnTo>
                  <a:lnTo>
                    <a:pt x="32" y="1627"/>
                  </a:lnTo>
                  <a:lnTo>
                    <a:pt x="32" y="1694"/>
                  </a:lnTo>
                  <a:lnTo>
                    <a:pt x="32" y="1694"/>
                  </a:lnTo>
                  <a:lnTo>
                    <a:pt x="32" y="1699"/>
                  </a:lnTo>
                  <a:lnTo>
                    <a:pt x="28" y="1703"/>
                  </a:lnTo>
                  <a:lnTo>
                    <a:pt x="23" y="1706"/>
                  </a:lnTo>
                  <a:lnTo>
                    <a:pt x="18" y="1708"/>
                  </a:lnTo>
                  <a:lnTo>
                    <a:pt x="18" y="1708"/>
                  </a:lnTo>
                  <a:close/>
                  <a:moveTo>
                    <a:pt x="18" y="1574"/>
                  </a:moveTo>
                  <a:lnTo>
                    <a:pt x="18" y="1574"/>
                  </a:lnTo>
                  <a:lnTo>
                    <a:pt x="13" y="1572"/>
                  </a:lnTo>
                  <a:lnTo>
                    <a:pt x="10" y="1569"/>
                  </a:lnTo>
                  <a:lnTo>
                    <a:pt x="6" y="1565"/>
                  </a:lnTo>
                  <a:lnTo>
                    <a:pt x="5" y="1560"/>
                  </a:lnTo>
                  <a:lnTo>
                    <a:pt x="5" y="1493"/>
                  </a:lnTo>
                  <a:lnTo>
                    <a:pt x="5" y="1493"/>
                  </a:lnTo>
                  <a:lnTo>
                    <a:pt x="6" y="1488"/>
                  </a:lnTo>
                  <a:lnTo>
                    <a:pt x="10" y="1483"/>
                  </a:lnTo>
                  <a:lnTo>
                    <a:pt x="13" y="1480"/>
                  </a:lnTo>
                  <a:lnTo>
                    <a:pt x="18" y="1480"/>
                  </a:lnTo>
                  <a:lnTo>
                    <a:pt x="18" y="1480"/>
                  </a:lnTo>
                  <a:lnTo>
                    <a:pt x="25" y="1480"/>
                  </a:lnTo>
                  <a:lnTo>
                    <a:pt x="28" y="1483"/>
                  </a:lnTo>
                  <a:lnTo>
                    <a:pt x="32" y="1488"/>
                  </a:lnTo>
                  <a:lnTo>
                    <a:pt x="32" y="1493"/>
                  </a:lnTo>
                  <a:lnTo>
                    <a:pt x="32" y="1560"/>
                  </a:lnTo>
                  <a:lnTo>
                    <a:pt x="32" y="1560"/>
                  </a:lnTo>
                  <a:lnTo>
                    <a:pt x="32" y="1565"/>
                  </a:lnTo>
                  <a:lnTo>
                    <a:pt x="28" y="1569"/>
                  </a:lnTo>
                  <a:lnTo>
                    <a:pt x="23" y="1572"/>
                  </a:lnTo>
                  <a:lnTo>
                    <a:pt x="18" y="1574"/>
                  </a:lnTo>
                  <a:lnTo>
                    <a:pt x="18" y="1574"/>
                  </a:lnTo>
                  <a:close/>
                  <a:moveTo>
                    <a:pt x="18" y="1439"/>
                  </a:moveTo>
                  <a:lnTo>
                    <a:pt x="18" y="1439"/>
                  </a:lnTo>
                  <a:lnTo>
                    <a:pt x="13" y="1438"/>
                  </a:lnTo>
                  <a:lnTo>
                    <a:pt x="10" y="1434"/>
                  </a:lnTo>
                  <a:lnTo>
                    <a:pt x="6" y="1431"/>
                  </a:lnTo>
                  <a:lnTo>
                    <a:pt x="5" y="1426"/>
                  </a:lnTo>
                  <a:lnTo>
                    <a:pt x="5" y="1359"/>
                  </a:lnTo>
                  <a:lnTo>
                    <a:pt x="5" y="1359"/>
                  </a:lnTo>
                  <a:lnTo>
                    <a:pt x="6" y="1354"/>
                  </a:lnTo>
                  <a:lnTo>
                    <a:pt x="10" y="1349"/>
                  </a:lnTo>
                  <a:lnTo>
                    <a:pt x="13" y="1345"/>
                  </a:lnTo>
                  <a:lnTo>
                    <a:pt x="18" y="1345"/>
                  </a:lnTo>
                  <a:lnTo>
                    <a:pt x="18" y="1345"/>
                  </a:lnTo>
                  <a:lnTo>
                    <a:pt x="25" y="1345"/>
                  </a:lnTo>
                  <a:lnTo>
                    <a:pt x="28" y="1349"/>
                  </a:lnTo>
                  <a:lnTo>
                    <a:pt x="32" y="1354"/>
                  </a:lnTo>
                  <a:lnTo>
                    <a:pt x="32" y="1359"/>
                  </a:lnTo>
                  <a:lnTo>
                    <a:pt x="32" y="1426"/>
                  </a:lnTo>
                  <a:lnTo>
                    <a:pt x="32" y="1426"/>
                  </a:lnTo>
                  <a:lnTo>
                    <a:pt x="32" y="1431"/>
                  </a:lnTo>
                  <a:lnTo>
                    <a:pt x="28" y="1434"/>
                  </a:lnTo>
                  <a:lnTo>
                    <a:pt x="25" y="1438"/>
                  </a:lnTo>
                  <a:lnTo>
                    <a:pt x="18" y="1439"/>
                  </a:lnTo>
                  <a:lnTo>
                    <a:pt x="18" y="1439"/>
                  </a:lnTo>
                  <a:close/>
                  <a:moveTo>
                    <a:pt x="20" y="1305"/>
                  </a:moveTo>
                  <a:lnTo>
                    <a:pt x="20" y="1305"/>
                  </a:lnTo>
                  <a:lnTo>
                    <a:pt x="13" y="1303"/>
                  </a:lnTo>
                  <a:lnTo>
                    <a:pt x="10" y="1300"/>
                  </a:lnTo>
                  <a:lnTo>
                    <a:pt x="6" y="1297"/>
                  </a:lnTo>
                  <a:lnTo>
                    <a:pt x="6" y="1292"/>
                  </a:lnTo>
                  <a:lnTo>
                    <a:pt x="6" y="1225"/>
                  </a:lnTo>
                  <a:lnTo>
                    <a:pt x="6" y="1225"/>
                  </a:lnTo>
                  <a:lnTo>
                    <a:pt x="6" y="1220"/>
                  </a:lnTo>
                  <a:lnTo>
                    <a:pt x="10" y="1215"/>
                  </a:lnTo>
                  <a:lnTo>
                    <a:pt x="13" y="1211"/>
                  </a:lnTo>
                  <a:lnTo>
                    <a:pt x="20" y="1211"/>
                  </a:lnTo>
                  <a:lnTo>
                    <a:pt x="20" y="1211"/>
                  </a:lnTo>
                  <a:lnTo>
                    <a:pt x="25" y="1211"/>
                  </a:lnTo>
                  <a:lnTo>
                    <a:pt x="28" y="1215"/>
                  </a:lnTo>
                  <a:lnTo>
                    <a:pt x="32" y="1220"/>
                  </a:lnTo>
                  <a:lnTo>
                    <a:pt x="33" y="1225"/>
                  </a:lnTo>
                  <a:lnTo>
                    <a:pt x="33" y="1292"/>
                  </a:lnTo>
                  <a:lnTo>
                    <a:pt x="33" y="1292"/>
                  </a:lnTo>
                  <a:lnTo>
                    <a:pt x="32" y="1297"/>
                  </a:lnTo>
                  <a:lnTo>
                    <a:pt x="28" y="1300"/>
                  </a:lnTo>
                  <a:lnTo>
                    <a:pt x="25" y="1303"/>
                  </a:lnTo>
                  <a:lnTo>
                    <a:pt x="20" y="1305"/>
                  </a:lnTo>
                  <a:lnTo>
                    <a:pt x="20" y="1305"/>
                  </a:lnTo>
                  <a:close/>
                  <a:moveTo>
                    <a:pt x="20" y="1171"/>
                  </a:moveTo>
                  <a:lnTo>
                    <a:pt x="20" y="1171"/>
                  </a:lnTo>
                  <a:lnTo>
                    <a:pt x="13" y="1169"/>
                  </a:lnTo>
                  <a:lnTo>
                    <a:pt x="10" y="1166"/>
                  </a:lnTo>
                  <a:lnTo>
                    <a:pt x="6" y="1163"/>
                  </a:lnTo>
                  <a:lnTo>
                    <a:pt x="6" y="1158"/>
                  </a:lnTo>
                  <a:lnTo>
                    <a:pt x="6" y="1090"/>
                  </a:lnTo>
                  <a:lnTo>
                    <a:pt x="6" y="1090"/>
                  </a:lnTo>
                  <a:lnTo>
                    <a:pt x="6" y="1085"/>
                  </a:lnTo>
                  <a:lnTo>
                    <a:pt x="10" y="1080"/>
                  </a:lnTo>
                  <a:lnTo>
                    <a:pt x="15" y="1077"/>
                  </a:lnTo>
                  <a:lnTo>
                    <a:pt x="20" y="1077"/>
                  </a:lnTo>
                  <a:lnTo>
                    <a:pt x="20" y="1077"/>
                  </a:lnTo>
                  <a:lnTo>
                    <a:pt x="25" y="1077"/>
                  </a:lnTo>
                  <a:lnTo>
                    <a:pt x="28" y="1080"/>
                  </a:lnTo>
                  <a:lnTo>
                    <a:pt x="32" y="1085"/>
                  </a:lnTo>
                  <a:lnTo>
                    <a:pt x="33" y="1090"/>
                  </a:lnTo>
                  <a:lnTo>
                    <a:pt x="33" y="1158"/>
                  </a:lnTo>
                  <a:lnTo>
                    <a:pt x="33" y="1158"/>
                  </a:lnTo>
                  <a:lnTo>
                    <a:pt x="32" y="1163"/>
                  </a:lnTo>
                  <a:lnTo>
                    <a:pt x="28" y="1166"/>
                  </a:lnTo>
                  <a:lnTo>
                    <a:pt x="25" y="1169"/>
                  </a:lnTo>
                  <a:lnTo>
                    <a:pt x="20" y="1171"/>
                  </a:lnTo>
                  <a:lnTo>
                    <a:pt x="20" y="1171"/>
                  </a:lnTo>
                  <a:close/>
                  <a:moveTo>
                    <a:pt x="20" y="1037"/>
                  </a:moveTo>
                  <a:lnTo>
                    <a:pt x="20" y="1037"/>
                  </a:lnTo>
                  <a:lnTo>
                    <a:pt x="15" y="1035"/>
                  </a:lnTo>
                  <a:lnTo>
                    <a:pt x="10" y="1032"/>
                  </a:lnTo>
                  <a:lnTo>
                    <a:pt x="6" y="1028"/>
                  </a:lnTo>
                  <a:lnTo>
                    <a:pt x="6" y="1023"/>
                  </a:lnTo>
                  <a:lnTo>
                    <a:pt x="6" y="956"/>
                  </a:lnTo>
                  <a:lnTo>
                    <a:pt x="6" y="956"/>
                  </a:lnTo>
                  <a:lnTo>
                    <a:pt x="6" y="951"/>
                  </a:lnTo>
                  <a:lnTo>
                    <a:pt x="10" y="946"/>
                  </a:lnTo>
                  <a:lnTo>
                    <a:pt x="15" y="943"/>
                  </a:lnTo>
                  <a:lnTo>
                    <a:pt x="20" y="943"/>
                  </a:lnTo>
                  <a:lnTo>
                    <a:pt x="20" y="943"/>
                  </a:lnTo>
                  <a:lnTo>
                    <a:pt x="25" y="943"/>
                  </a:lnTo>
                  <a:lnTo>
                    <a:pt x="28" y="946"/>
                  </a:lnTo>
                  <a:lnTo>
                    <a:pt x="32" y="951"/>
                  </a:lnTo>
                  <a:lnTo>
                    <a:pt x="33" y="956"/>
                  </a:lnTo>
                  <a:lnTo>
                    <a:pt x="33" y="1023"/>
                  </a:lnTo>
                  <a:lnTo>
                    <a:pt x="33" y="1023"/>
                  </a:lnTo>
                  <a:lnTo>
                    <a:pt x="32" y="1028"/>
                  </a:lnTo>
                  <a:lnTo>
                    <a:pt x="28" y="1032"/>
                  </a:lnTo>
                  <a:lnTo>
                    <a:pt x="25" y="1035"/>
                  </a:lnTo>
                  <a:lnTo>
                    <a:pt x="20" y="1037"/>
                  </a:lnTo>
                  <a:lnTo>
                    <a:pt x="20" y="1037"/>
                  </a:lnTo>
                  <a:close/>
                  <a:moveTo>
                    <a:pt x="20" y="903"/>
                  </a:moveTo>
                  <a:lnTo>
                    <a:pt x="20" y="903"/>
                  </a:lnTo>
                  <a:lnTo>
                    <a:pt x="15" y="901"/>
                  </a:lnTo>
                  <a:lnTo>
                    <a:pt x="10" y="897"/>
                  </a:lnTo>
                  <a:lnTo>
                    <a:pt x="6" y="894"/>
                  </a:lnTo>
                  <a:lnTo>
                    <a:pt x="6" y="889"/>
                  </a:lnTo>
                  <a:lnTo>
                    <a:pt x="6" y="822"/>
                  </a:lnTo>
                  <a:lnTo>
                    <a:pt x="6" y="822"/>
                  </a:lnTo>
                  <a:lnTo>
                    <a:pt x="6" y="817"/>
                  </a:lnTo>
                  <a:lnTo>
                    <a:pt x="10" y="812"/>
                  </a:lnTo>
                  <a:lnTo>
                    <a:pt x="15" y="809"/>
                  </a:lnTo>
                  <a:lnTo>
                    <a:pt x="20" y="809"/>
                  </a:lnTo>
                  <a:lnTo>
                    <a:pt x="20" y="809"/>
                  </a:lnTo>
                  <a:lnTo>
                    <a:pt x="25" y="809"/>
                  </a:lnTo>
                  <a:lnTo>
                    <a:pt x="30" y="812"/>
                  </a:lnTo>
                  <a:lnTo>
                    <a:pt x="32" y="817"/>
                  </a:lnTo>
                  <a:lnTo>
                    <a:pt x="33" y="822"/>
                  </a:lnTo>
                  <a:lnTo>
                    <a:pt x="33" y="889"/>
                  </a:lnTo>
                  <a:lnTo>
                    <a:pt x="33" y="889"/>
                  </a:lnTo>
                  <a:lnTo>
                    <a:pt x="32" y="894"/>
                  </a:lnTo>
                  <a:lnTo>
                    <a:pt x="28" y="897"/>
                  </a:lnTo>
                  <a:lnTo>
                    <a:pt x="25" y="901"/>
                  </a:lnTo>
                  <a:lnTo>
                    <a:pt x="20" y="903"/>
                  </a:lnTo>
                  <a:lnTo>
                    <a:pt x="20" y="903"/>
                  </a:lnTo>
                  <a:close/>
                  <a:moveTo>
                    <a:pt x="20" y="768"/>
                  </a:moveTo>
                  <a:lnTo>
                    <a:pt x="20" y="768"/>
                  </a:lnTo>
                  <a:lnTo>
                    <a:pt x="15" y="767"/>
                  </a:lnTo>
                  <a:lnTo>
                    <a:pt x="10" y="763"/>
                  </a:lnTo>
                  <a:lnTo>
                    <a:pt x="8" y="760"/>
                  </a:lnTo>
                  <a:lnTo>
                    <a:pt x="6" y="755"/>
                  </a:lnTo>
                  <a:lnTo>
                    <a:pt x="6" y="688"/>
                  </a:lnTo>
                  <a:lnTo>
                    <a:pt x="6" y="688"/>
                  </a:lnTo>
                  <a:lnTo>
                    <a:pt x="8" y="683"/>
                  </a:lnTo>
                  <a:lnTo>
                    <a:pt x="10" y="678"/>
                  </a:lnTo>
                  <a:lnTo>
                    <a:pt x="15" y="674"/>
                  </a:lnTo>
                  <a:lnTo>
                    <a:pt x="20" y="674"/>
                  </a:lnTo>
                  <a:lnTo>
                    <a:pt x="20" y="674"/>
                  </a:lnTo>
                  <a:lnTo>
                    <a:pt x="25" y="674"/>
                  </a:lnTo>
                  <a:lnTo>
                    <a:pt x="30" y="678"/>
                  </a:lnTo>
                  <a:lnTo>
                    <a:pt x="32" y="683"/>
                  </a:lnTo>
                  <a:lnTo>
                    <a:pt x="33" y="688"/>
                  </a:lnTo>
                  <a:lnTo>
                    <a:pt x="33" y="755"/>
                  </a:lnTo>
                  <a:lnTo>
                    <a:pt x="33" y="755"/>
                  </a:lnTo>
                  <a:lnTo>
                    <a:pt x="32" y="760"/>
                  </a:lnTo>
                  <a:lnTo>
                    <a:pt x="30" y="763"/>
                  </a:lnTo>
                  <a:lnTo>
                    <a:pt x="25" y="767"/>
                  </a:lnTo>
                  <a:lnTo>
                    <a:pt x="20" y="768"/>
                  </a:lnTo>
                  <a:lnTo>
                    <a:pt x="20" y="768"/>
                  </a:lnTo>
                  <a:close/>
                  <a:moveTo>
                    <a:pt x="20" y="634"/>
                  </a:moveTo>
                  <a:lnTo>
                    <a:pt x="20" y="634"/>
                  </a:lnTo>
                  <a:lnTo>
                    <a:pt x="15" y="632"/>
                  </a:lnTo>
                  <a:lnTo>
                    <a:pt x="10" y="629"/>
                  </a:lnTo>
                  <a:lnTo>
                    <a:pt x="8" y="626"/>
                  </a:lnTo>
                  <a:lnTo>
                    <a:pt x="6" y="621"/>
                  </a:lnTo>
                  <a:lnTo>
                    <a:pt x="6" y="554"/>
                  </a:lnTo>
                  <a:lnTo>
                    <a:pt x="6" y="554"/>
                  </a:lnTo>
                  <a:lnTo>
                    <a:pt x="8" y="549"/>
                  </a:lnTo>
                  <a:lnTo>
                    <a:pt x="10" y="544"/>
                  </a:lnTo>
                  <a:lnTo>
                    <a:pt x="15" y="540"/>
                  </a:lnTo>
                  <a:lnTo>
                    <a:pt x="20" y="540"/>
                  </a:lnTo>
                  <a:lnTo>
                    <a:pt x="20" y="540"/>
                  </a:lnTo>
                  <a:lnTo>
                    <a:pt x="25" y="540"/>
                  </a:lnTo>
                  <a:lnTo>
                    <a:pt x="30" y="544"/>
                  </a:lnTo>
                  <a:lnTo>
                    <a:pt x="32" y="549"/>
                  </a:lnTo>
                  <a:lnTo>
                    <a:pt x="33" y="554"/>
                  </a:lnTo>
                  <a:lnTo>
                    <a:pt x="33" y="621"/>
                  </a:lnTo>
                  <a:lnTo>
                    <a:pt x="33" y="621"/>
                  </a:lnTo>
                  <a:lnTo>
                    <a:pt x="32" y="626"/>
                  </a:lnTo>
                  <a:lnTo>
                    <a:pt x="30" y="629"/>
                  </a:lnTo>
                  <a:lnTo>
                    <a:pt x="25" y="632"/>
                  </a:lnTo>
                  <a:lnTo>
                    <a:pt x="20" y="634"/>
                  </a:lnTo>
                  <a:lnTo>
                    <a:pt x="20" y="634"/>
                  </a:lnTo>
                  <a:close/>
                  <a:moveTo>
                    <a:pt x="20" y="500"/>
                  </a:moveTo>
                  <a:lnTo>
                    <a:pt x="20" y="500"/>
                  </a:lnTo>
                  <a:lnTo>
                    <a:pt x="15" y="498"/>
                  </a:lnTo>
                  <a:lnTo>
                    <a:pt x="10" y="495"/>
                  </a:lnTo>
                  <a:lnTo>
                    <a:pt x="8" y="492"/>
                  </a:lnTo>
                  <a:lnTo>
                    <a:pt x="6" y="486"/>
                  </a:lnTo>
                  <a:lnTo>
                    <a:pt x="6" y="419"/>
                  </a:lnTo>
                  <a:lnTo>
                    <a:pt x="6" y="419"/>
                  </a:lnTo>
                  <a:lnTo>
                    <a:pt x="8" y="414"/>
                  </a:lnTo>
                  <a:lnTo>
                    <a:pt x="10" y="409"/>
                  </a:lnTo>
                  <a:lnTo>
                    <a:pt x="15" y="406"/>
                  </a:lnTo>
                  <a:lnTo>
                    <a:pt x="20" y="406"/>
                  </a:lnTo>
                  <a:lnTo>
                    <a:pt x="20" y="406"/>
                  </a:lnTo>
                  <a:lnTo>
                    <a:pt x="25" y="406"/>
                  </a:lnTo>
                  <a:lnTo>
                    <a:pt x="30" y="409"/>
                  </a:lnTo>
                  <a:lnTo>
                    <a:pt x="32" y="414"/>
                  </a:lnTo>
                  <a:lnTo>
                    <a:pt x="33" y="419"/>
                  </a:lnTo>
                  <a:lnTo>
                    <a:pt x="33" y="486"/>
                  </a:lnTo>
                  <a:lnTo>
                    <a:pt x="33" y="486"/>
                  </a:lnTo>
                  <a:lnTo>
                    <a:pt x="32" y="492"/>
                  </a:lnTo>
                  <a:lnTo>
                    <a:pt x="30" y="495"/>
                  </a:lnTo>
                  <a:lnTo>
                    <a:pt x="25" y="498"/>
                  </a:lnTo>
                  <a:lnTo>
                    <a:pt x="20" y="500"/>
                  </a:lnTo>
                  <a:lnTo>
                    <a:pt x="20" y="500"/>
                  </a:lnTo>
                  <a:close/>
                  <a:moveTo>
                    <a:pt x="20" y="366"/>
                  </a:moveTo>
                  <a:lnTo>
                    <a:pt x="20" y="366"/>
                  </a:lnTo>
                  <a:lnTo>
                    <a:pt x="15" y="364"/>
                  </a:lnTo>
                  <a:lnTo>
                    <a:pt x="10" y="361"/>
                  </a:lnTo>
                  <a:lnTo>
                    <a:pt x="8" y="357"/>
                  </a:lnTo>
                  <a:lnTo>
                    <a:pt x="6" y="352"/>
                  </a:lnTo>
                  <a:lnTo>
                    <a:pt x="6" y="285"/>
                  </a:lnTo>
                  <a:lnTo>
                    <a:pt x="6" y="285"/>
                  </a:lnTo>
                  <a:lnTo>
                    <a:pt x="8" y="280"/>
                  </a:lnTo>
                  <a:lnTo>
                    <a:pt x="11" y="275"/>
                  </a:lnTo>
                  <a:lnTo>
                    <a:pt x="15" y="272"/>
                  </a:lnTo>
                  <a:lnTo>
                    <a:pt x="20" y="272"/>
                  </a:lnTo>
                  <a:lnTo>
                    <a:pt x="20" y="272"/>
                  </a:lnTo>
                  <a:lnTo>
                    <a:pt x="25" y="272"/>
                  </a:lnTo>
                  <a:lnTo>
                    <a:pt x="30" y="275"/>
                  </a:lnTo>
                  <a:lnTo>
                    <a:pt x="33" y="280"/>
                  </a:lnTo>
                  <a:lnTo>
                    <a:pt x="33" y="285"/>
                  </a:lnTo>
                  <a:lnTo>
                    <a:pt x="33" y="352"/>
                  </a:lnTo>
                  <a:lnTo>
                    <a:pt x="33" y="352"/>
                  </a:lnTo>
                  <a:lnTo>
                    <a:pt x="33" y="357"/>
                  </a:lnTo>
                  <a:lnTo>
                    <a:pt x="30" y="361"/>
                  </a:lnTo>
                  <a:lnTo>
                    <a:pt x="25" y="364"/>
                  </a:lnTo>
                  <a:lnTo>
                    <a:pt x="20" y="366"/>
                  </a:lnTo>
                  <a:lnTo>
                    <a:pt x="20" y="366"/>
                  </a:lnTo>
                  <a:close/>
                  <a:moveTo>
                    <a:pt x="20" y="232"/>
                  </a:moveTo>
                  <a:lnTo>
                    <a:pt x="20" y="232"/>
                  </a:lnTo>
                  <a:lnTo>
                    <a:pt x="15" y="230"/>
                  </a:lnTo>
                  <a:lnTo>
                    <a:pt x="11" y="226"/>
                  </a:lnTo>
                  <a:lnTo>
                    <a:pt x="8" y="223"/>
                  </a:lnTo>
                  <a:lnTo>
                    <a:pt x="6" y="218"/>
                  </a:lnTo>
                  <a:lnTo>
                    <a:pt x="6" y="151"/>
                  </a:lnTo>
                  <a:lnTo>
                    <a:pt x="6" y="151"/>
                  </a:lnTo>
                  <a:lnTo>
                    <a:pt x="8" y="146"/>
                  </a:lnTo>
                  <a:lnTo>
                    <a:pt x="11" y="141"/>
                  </a:lnTo>
                  <a:lnTo>
                    <a:pt x="15" y="138"/>
                  </a:lnTo>
                  <a:lnTo>
                    <a:pt x="20" y="138"/>
                  </a:lnTo>
                  <a:lnTo>
                    <a:pt x="20" y="138"/>
                  </a:lnTo>
                  <a:lnTo>
                    <a:pt x="25" y="138"/>
                  </a:lnTo>
                  <a:lnTo>
                    <a:pt x="30" y="141"/>
                  </a:lnTo>
                  <a:lnTo>
                    <a:pt x="33" y="146"/>
                  </a:lnTo>
                  <a:lnTo>
                    <a:pt x="33" y="151"/>
                  </a:lnTo>
                  <a:lnTo>
                    <a:pt x="33" y="218"/>
                  </a:lnTo>
                  <a:lnTo>
                    <a:pt x="33" y="218"/>
                  </a:lnTo>
                  <a:lnTo>
                    <a:pt x="33" y="223"/>
                  </a:lnTo>
                  <a:lnTo>
                    <a:pt x="30" y="226"/>
                  </a:lnTo>
                  <a:lnTo>
                    <a:pt x="25" y="230"/>
                  </a:lnTo>
                  <a:lnTo>
                    <a:pt x="20" y="232"/>
                  </a:lnTo>
                  <a:lnTo>
                    <a:pt x="20" y="232"/>
                  </a:lnTo>
                  <a:close/>
                  <a:moveTo>
                    <a:pt x="20" y="97"/>
                  </a:moveTo>
                  <a:lnTo>
                    <a:pt x="20" y="97"/>
                  </a:lnTo>
                  <a:lnTo>
                    <a:pt x="15" y="96"/>
                  </a:lnTo>
                  <a:lnTo>
                    <a:pt x="11" y="92"/>
                  </a:lnTo>
                  <a:lnTo>
                    <a:pt x="8" y="89"/>
                  </a:lnTo>
                  <a:lnTo>
                    <a:pt x="6" y="84"/>
                  </a:lnTo>
                  <a:lnTo>
                    <a:pt x="6" y="17"/>
                  </a:lnTo>
                  <a:lnTo>
                    <a:pt x="6" y="17"/>
                  </a:lnTo>
                  <a:lnTo>
                    <a:pt x="8" y="12"/>
                  </a:lnTo>
                  <a:lnTo>
                    <a:pt x="11" y="7"/>
                  </a:lnTo>
                  <a:lnTo>
                    <a:pt x="15" y="3"/>
                  </a:lnTo>
                  <a:lnTo>
                    <a:pt x="20" y="3"/>
                  </a:lnTo>
                  <a:lnTo>
                    <a:pt x="20" y="3"/>
                  </a:lnTo>
                  <a:lnTo>
                    <a:pt x="27" y="3"/>
                  </a:lnTo>
                  <a:lnTo>
                    <a:pt x="30" y="7"/>
                  </a:lnTo>
                  <a:lnTo>
                    <a:pt x="33" y="12"/>
                  </a:lnTo>
                  <a:lnTo>
                    <a:pt x="33" y="17"/>
                  </a:lnTo>
                  <a:lnTo>
                    <a:pt x="33" y="84"/>
                  </a:lnTo>
                  <a:lnTo>
                    <a:pt x="33" y="84"/>
                  </a:lnTo>
                  <a:lnTo>
                    <a:pt x="33" y="89"/>
                  </a:lnTo>
                  <a:lnTo>
                    <a:pt x="30" y="92"/>
                  </a:lnTo>
                  <a:lnTo>
                    <a:pt x="25" y="96"/>
                  </a:lnTo>
                  <a:lnTo>
                    <a:pt x="20" y="97"/>
                  </a:lnTo>
                  <a:lnTo>
                    <a:pt x="20" y="97"/>
                  </a:lnTo>
                  <a:close/>
                  <a:moveTo>
                    <a:pt x="689" y="29"/>
                  </a:moveTo>
                  <a:lnTo>
                    <a:pt x="622" y="29"/>
                  </a:lnTo>
                  <a:lnTo>
                    <a:pt x="622" y="29"/>
                  </a:lnTo>
                  <a:lnTo>
                    <a:pt x="617" y="27"/>
                  </a:lnTo>
                  <a:lnTo>
                    <a:pt x="612" y="23"/>
                  </a:lnTo>
                  <a:lnTo>
                    <a:pt x="609" y="20"/>
                  </a:lnTo>
                  <a:lnTo>
                    <a:pt x="609" y="15"/>
                  </a:lnTo>
                  <a:lnTo>
                    <a:pt x="609" y="15"/>
                  </a:lnTo>
                  <a:lnTo>
                    <a:pt x="609" y="8"/>
                  </a:lnTo>
                  <a:lnTo>
                    <a:pt x="612" y="5"/>
                  </a:lnTo>
                  <a:lnTo>
                    <a:pt x="617" y="2"/>
                  </a:lnTo>
                  <a:lnTo>
                    <a:pt x="622" y="2"/>
                  </a:lnTo>
                  <a:lnTo>
                    <a:pt x="689" y="2"/>
                  </a:lnTo>
                  <a:lnTo>
                    <a:pt x="689" y="2"/>
                  </a:lnTo>
                  <a:lnTo>
                    <a:pt x="694" y="2"/>
                  </a:lnTo>
                  <a:lnTo>
                    <a:pt x="699" y="5"/>
                  </a:lnTo>
                  <a:lnTo>
                    <a:pt x="701" y="8"/>
                  </a:lnTo>
                  <a:lnTo>
                    <a:pt x="703" y="15"/>
                  </a:lnTo>
                  <a:lnTo>
                    <a:pt x="703" y="15"/>
                  </a:lnTo>
                  <a:lnTo>
                    <a:pt x="701" y="20"/>
                  </a:lnTo>
                  <a:lnTo>
                    <a:pt x="698" y="23"/>
                  </a:lnTo>
                  <a:lnTo>
                    <a:pt x="694" y="27"/>
                  </a:lnTo>
                  <a:lnTo>
                    <a:pt x="689" y="29"/>
                  </a:lnTo>
                  <a:lnTo>
                    <a:pt x="689" y="29"/>
                  </a:lnTo>
                  <a:close/>
                  <a:moveTo>
                    <a:pt x="555" y="27"/>
                  </a:moveTo>
                  <a:lnTo>
                    <a:pt x="488" y="27"/>
                  </a:lnTo>
                  <a:lnTo>
                    <a:pt x="488" y="27"/>
                  </a:lnTo>
                  <a:lnTo>
                    <a:pt x="483" y="27"/>
                  </a:lnTo>
                  <a:lnTo>
                    <a:pt x="478" y="23"/>
                  </a:lnTo>
                  <a:lnTo>
                    <a:pt x="475" y="20"/>
                  </a:lnTo>
                  <a:lnTo>
                    <a:pt x="475" y="13"/>
                  </a:lnTo>
                  <a:lnTo>
                    <a:pt x="475" y="13"/>
                  </a:lnTo>
                  <a:lnTo>
                    <a:pt x="475" y="8"/>
                  </a:lnTo>
                  <a:lnTo>
                    <a:pt x="478" y="5"/>
                  </a:lnTo>
                  <a:lnTo>
                    <a:pt x="483" y="2"/>
                  </a:lnTo>
                  <a:lnTo>
                    <a:pt x="488" y="0"/>
                  </a:lnTo>
                  <a:lnTo>
                    <a:pt x="555" y="0"/>
                  </a:lnTo>
                  <a:lnTo>
                    <a:pt x="555" y="0"/>
                  </a:lnTo>
                  <a:lnTo>
                    <a:pt x="560" y="2"/>
                  </a:lnTo>
                  <a:lnTo>
                    <a:pt x="565" y="5"/>
                  </a:lnTo>
                  <a:lnTo>
                    <a:pt x="567" y="8"/>
                  </a:lnTo>
                  <a:lnTo>
                    <a:pt x="569" y="13"/>
                  </a:lnTo>
                  <a:lnTo>
                    <a:pt x="569" y="13"/>
                  </a:lnTo>
                  <a:lnTo>
                    <a:pt x="567" y="20"/>
                  </a:lnTo>
                  <a:lnTo>
                    <a:pt x="564" y="23"/>
                  </a:lnTo>
                  <a:lnTo>
                    <a:pt x="560" y="27"/>
                  </a:lnTo>
                  <a:lnTo>
                    <a:pt x="555" y="27"/>
                  </a:lnTo>
                  <a:lnTo>
                    <a:pt x="555" y="27"/>
                  </a:lnTo>
                  <a:close/>
                  <a:moveTo>
                    <a:pt x="421" y="27"/>
                  </a:moveTo>
                  <a:lnTo>
                    <a:pt x="354" y="27"/>
                  </a:lnTo>
                  <a:lnTo>
                    <a:pt x="354" y="27"/>
                  </a:lnTo>
                  <a:lnTo>
                    <a:pt x="349" y="27"/>
                  </a:lnTo>
                  <a:lnTo>
                    <a:pt x="344" y="23"/>
                  </a:lnTo>
                  <a:lnTo>
                    <a:pt x="340" y="18"/>
                  </a:lnTo>
                  <a:lnTo>
                    <a:pt x="340" y="13"/>
                  </a:lnTo>
                  <a:lnTo>
                    <a:pt x="340" y="13"/>
                  </a:lnTo>
                  <a:lnTo>
                    <a:pt x="340" y="8"/>
                  </a:lnTo>
                  <a:lnTo>
                    <a:pt x="344" y="5"/>
                  </a:lnTo>
                  <a:lnTo>
                    <a:pt x="349" y="2"/>
                  </a:lnTo>
                  <a:lnTo>
                    <a:pt x="354" y="0"/>
                  </a:lnTo>
                  <a:lnTo>
                    <a:pt x="421" y="0"/>
                  </a:lnTo>
                  <a:lnTo>
                    <a:pt x="421" y="0"/>
                  </a:lnTo>
                  <a:lnTo>
                    <a:pt x="426" y="2"/>
                  </a:lnTo>
                  <a:lnTo>
                    <a:pt x="431" y="5"/>
                  </a:lnTo>
                  <a:lnTo>
                    <a:pt x="433" y="8"/>
                  </a:lnTo>
                  <a:lnTo>
                    <a:pt x="434" y="13"/>
                  </a:lnTo>
                  <a:lnTo>
                    <a:pt x="434" y="13"/>
                  </a:lnTo>
                  <a:lnTo>
                    <a:pt x="433" y="20"/>
                  </a:lnTo>
                  <a:lnTo>
                    <a:pt x="429" y="23"/>
                  </a:lnTo>
                  <a:lnTo>
                    <a:pt x="426" y="27"/>
                  </a:lnTo>
                  <a:lnTo>
                    <a:pt x="421" y="27"/>
                  </a:lnTo>
                  <a:lnTo>
                    <a:pt x="421" y="27"/>
                  </a:lnTo>
                  <a:close/>
                  <a:moveTo>
                    <a:pt x="287" y="27"/>
                  </a:moveTo>
                  <a:lnTo>
                    <a:pt x="220" y="27"/>
                  </a:lnTo>
                  <a:lnTo>
                    <a:pt x="220" y="27"/>
                  </a:lnTo>
                  <a:lnTo>
                    <a:pt x="214" y="27"/>
                  </a:lnTo>
                  <a:lnTo>
                    <a:pt x="209" y="23"/>
                  </a:lnTo>
                  <a:lnTo>
                    <a:pt x="206" y="18"/>
                  </a:lnTo>
                  <a:lnTo>
                    <a:pt x="206" y="13"/>
                  </a:lnTo>
                  <a:lnTo>
                    <a:pt x="206" y="13"/>
                  </a:lnTo>
                  <a:lnTo>
                    <a:pt x="206" y="8"/>
                  </a:lnTo>
                  <a:lnTo>
                    <a:pt x="209" y="5"/>
                  </a:lnTo>
                  <a:lnTo>
                    <a:pt x="214" y="2"/>
                  </a:lnTo>
                  <a:lnTo>
                    <a:pt x="220" y="0"/>
                  </a:lnTo>
                  <a:lnTo>
                    <a:pt x="287" y="0"/>
                  </a:lnTo>
                  <a:lnTo>
                    <a:pt x="287" y="0"/>
                  </a:lnTo>
                  <a:lnTo>
                    <a:pt x="292" y="2"/>
                  </a:lnTo>
                  <a:lnTo>
                    <a:pt x="297" y="5"/>
                  </a:lnTo>
                  <a:lnTo>
                    <a:pt x="298" y="8"/>
                  </a:lnTo>
                  <a:lnTo>
                    <a:pt x="300" y="13"/>
                  </a:lnTo>
                  <a:lnTo>
                    <a:pt x="300" y="13"/>
                  </a:lnTo>
                  <a:lnTo>
                    <a:pt x="298" y="18"/>
                  </a:lnTo>
                  <a:lnTo>
                    <a:pt x="295" y="23"/>
                  </a:lnTo>
                  <a:lnTo>
                    <a:pt x="292" y="27"/>
                  </a:lnTo>
                  <a:lnTo>
                    <a:pt x="287" y="27"/>
                  </a:lnTo>
                  <a:lnTo>
                    <a:pt x="287" y="27"/>
                  </a:lnTo>
                  <a:close/>
                  <a:moveTo>
                    <a:pt x="152" y="27"/>
                  </a:moveTo>
                  <a:lnTo>
                    <a:pt x="85" y="27"/>
                  </a:lnTo>
                  <a:lnTo>
                    <a:pt x="85" y="27"/>
                  </a:lnTo>
                  <a:lnTo>
                    <a:pt x="80" y="27"/>
                  </a:lnTo>
                  <a:lnTo>
                    <a:pt x="75" y="23"/>
                  </a:lnTo>
                  <a:lnTo>
                    <a:pt x="72" y="18"/>
                  </a:lnTo>
                  <a:lnTo>
                    <a:pt x="72" y="13"/>
                  </a:lnTo>
                  <a:lnTo>
                    <a:pt x="72" y="13"/>
                  </a:lnTo>
                  <a:lnTo>
                    <a:pt x="72" y="8"/>
                  </a:lnTo>
                  <a:lnTo>
                    <a:pt x="75" y="5"/>
                  </a:lnTo>
                  <a:lnTo>
                    <a:pt x="80" y="2"/>
                  </a:lnTo>
                  <a:lnTo>
                    <a:pt x="85" y="0"/>
                  </a:lnTo>
                  <a:lnTo>
                    <a:pt x="152" y="0"/>
                  </a:lnTo>
                  <a:lnTo>
                    <a:pt x="152" y="0"/>
                  </a:lnTo>
                  <a:lnTo>
                    <a:pt x="157" y="2"/>
                  </a:lnTo>
                  <a:lnTo>
                    <a:pt x="162" y="5"/>
                  </a:lnTo>
                  <a:lnTo>
                    <a:pt x="164" y="8"/>
                  </a:lnTo>
                  <a:lnTo>
                    <a:pt x="166" y="13"/>
                  </a:lnTo>
                  <a:lnTo>
                    <a:pt x="166" y="13"/>
                  </a:lnTo>
                  <a:lnTo>
                    <a:pt x="164" y="18"/>
                  </a:lnTo>
                  <a:lnTo>
                    <a:pt x="161" y="23"/>
                  </a:lnTo>
                  <a:lnTo>
                    <a:pt x="157" y="27"/>
                  </a:lnTo>
                  <a:lnTo>
                    <a:pt x="152" y="27"/>
                  </a:lnTo>
                  <a:lnTo>
                    <a:pt x="152" y="27"/>
                  </a:lnTo>
                  <a:close/>
                </a:path>
              </a:pathLst>
            </a:custGeom>
            <a:solidFill>
              <a:schemeClr val="dk2"/>
            </a:solidFill>
            <a:ln>
              <a:noFill/>
            </a:ln>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24" name="组合 323"/>
            <p:cNvGrpSpPr/>
            <p:nvPr>
              <p:custDataLst>
                <p:tags r:id="rId134"/>
              </p:custDataLst>
            </p:nvPr>
          </p:nvGrpSpPr>
          <p:grpSpPr>
            <a:xfrm>
              <a:off x="6300" y="2122"/>
              <a:ext cx="907" cy="914"/>
              <a:chOff x="7503804" y="845080"/>
              <a:chExt cx="654971" cy="660400"/>
            </a:xfrm>
            <a:solidFill>
              <a:srgbClr val="294350"/>
            </a:solidFill>
          </p:grpSpPr>
          <p:sp>
            <p:nvSpPr>
              <p:cNvPr id="325" name="圆角矩形 324"/>
              <p:cNvSpPr/>
              <p:nvPr>
                <p:custDataLst>
                  <p:tags r:id="rId135"/>
                </p:custDataLst>
              </p:nvPr>
            </p:nvSpPr>
            <p:spPr>
              <a:xfrm>
                <a:off x="7503804" y="845080"/>
                <a:ext cx="654971" cy="6604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26" name="Freeform 63"/>
              <p:cNvSpPr>
                <a:spLocks noEditPoints="1"/>
              </p:cNvSpPr>
              <p:nvPr>
                <p:custDataLst>
                  <p:tags r:id="rId136"/>
                </p:custDataLst>
              </p:nvPr>
            </p:nvSpPr>
            <p:spPr bwMode="auto">
              <a:xfrm>
                <a:off x="7676843" y="1023734"/>
                <a:ext cx="308893" cy="303093"/>
              </a:xfrm>
              <a:custGeom>
                <a:avLst/>
                <a:gdLst>
                  <a:gd name="T0" fmla="*/ 38 w 59"/>
                  <a:gd name="T1" fmla="*/ 34 h 58"/>
                  <a:gd name="T2" fmla="*/ 36 w 59"/>
                  <a:gd name="T3" fmla="*/ 7 h 58"/>
                  <a:gd name="T4" fmla="*/ 8 w 59"/>
                  <a:gd name="T5" fmla="*/ 7 h 58"/>
                  <a:gd name="T6" fmla="*/ 8 w 59"/>
                  <a:gd name="T7" fmla="*/ 35 h 58"/>
                  <a:gd name="T8" fmla="*/ 34 w 59"/>
                  <a:gd name="T9" fmla="*/ 37 h 58"/>
                  <a:gd name="T10" fmla="*/ 38 w 59"/>
                  <a:gd name="T11" fmla="*/ 40 h 58"/>
                  <a:gd name="T12" fmla="*/ 38 w 59"/>
                  <a:gd name="T13" fmla="*/ 44 h 58"/>
                  <a:gd name="T14" fmla="*/ 51 w 59"/>
                  <a:gd name="T15" fmla="*/ 57 h 58"/>
                  <a:gd name="T16" fmla="*/ 55 w 59"/>
                  <a:gd name="T17" fmla="*/ 57 h 58"/>
                  <a:gd name="T18" fmla="*/ 58 w 59"/>
                  <a:gd name="T19" fmla="*/ 55 h 58"/>
                  <a:gd name="T20" fmla="*/ 58 w 59"/>
                  <a:gd name="T21" fmla="*/ 50 h 58"/>
                  <a:gd name="T22" fmla="*/ 44 w 59"/>
                  <a:gd name="T23" fmla="*/ 37 h 58"/>
                  <a:gd name="T24" fmla="*/ 41 w 59"/>
                  <a:gd name="T25" fmla="*/ 37 h 58"/>
                  <a:gd name="T26" fmla="*/ 38 w 59"/>
                  <a:gd name="T27" fmla="*/ 34 h 58"/>
                  <a:gd name="T28" fmla="*/ 33 w 59"/>
                  <a:gd name="T29" fmla="*/ 32 h 58"/>
                  <a:gd name="T30" fmla="*/ 33 w 59"/>
                  <a:gd name="T31" fmla="*/ 11 h 58"/>
                  <a:gd name="T32" fmla="*/ 11 w 59"/>
                  <a:gd name="T33" fmla="*/ 11 h 58"/>
                  <a:gd name="T34" fmla="*/ 11 w 59"/>
                  <a:gd name="T35" fmla="*/ 32 h 58"/>
                  <a:gd name="T36" fmla="*/ 33 w 59"/>
                  <a:gd name="T37" fmla="*/ 32 h 58"/>
                  <a:gd name="T38" fmla="*/ 33 w 59"/>
                  <a:gd name="T39" fmla="*/ 32 h 58"/>
                  <a:gd name="T40" fmla="*/ 28 w 59"/>
                  <a:gd name="T41" fmla="*/ 11 h 58"/>
                  <a:gd name="T42" fmla="*/ 14 w 59"/>
                  <a:gd name="T43" fmla="*/ 13 h 58"/>
                  <a:gd name="T44" fmla="*/ 14 w 59"/>
                  <a:gd name="T45" fmla="*/ 29 h 58"/>
                  <a:gd name="T46" fmla="*/ 15 w 59"/>
                  <a:gd name="T47" fmla="*/ 31 h 58"/>
                  <a:gd name="T48" fmla="*/ 16 w 59"/>
                  <a:gd name="T49" fmla="*/ 14 h 58"/>
                  <a:gd name="T50" fmla="*/ 28 w 59"/>
                  <a:gd name="T51" fmla="*/ 11 h 58"/>
                  <a:gd name="T52" fmla="*/ 28 w 59"/>
                  <a:gd name="T53"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58">
                    <a:moveTo>
                      <a:pt x="38" y="34"/>
                    </a:moveTo>
                    <a:cubicBezTo>
                      <a:pt x="44" y="26"/>
                      <a:pt x="43" y="14"/>
                      <a:pt x="36" y="7"/>
                    </a:cubicBezTo>
                    <a:cubicBezTo>
                      <a:pt x="28" y="0"/>
                      <a:pt x="16" y="0"/>
                      <a:pt x="8" y="7"/>
                    </a:cubicBezTo>
                    <a:cubicBezTo>
                      <a:pt x="0" y="15"/>
                      <a:pt x="0" y="28"/>
                      <a:pt x="8" y="35"/>
                    </a:cubicBezTo>
                    <a:cubicBezTo>
                      <a:pt x="15" y="42"/>
                      <a:pt x="27" y="43"/>
                      <a:pt x="34" y="37"/>
                    </a:cubicBezTo>
                    <a:cubicBezTo>
                      <a:pt x="38" y="40"/>
                      <a:pt x="38" y="40"/>
                      <a:pt x="38" y="40"/>
                    </a:cubicBezTo>
                    <a:cubicBezTo>
                      <a:pt x="37" y="41"/>
                      <a:pt x="37" y="43"/>
                      <a:pt x="38" y="44"/>
                    </a:cubicBezTo>
                    <a:cubicBezTo>
                      <a:pt x="51" y="57"/>
                      <a:pt x="51" y="57"/>
                      <a:pt x="51" y="57"/>
                    </a:cubicBezTo>
                    <a:cubicBezTo>
                      <a:pt x="52" y="58"/>
                      <a:pt x="54" y="58"/>
                      <a:pt x="55" y="57"/>
                    </a:cubicBezTo>
                    <a:cubicBezTo>
                      <a:pt x="58" y="55"/>
                      <a:pt x="58" y="55"/>
                      <a:pt x="58" y="55"/>
                    </a:cubicBezTo>
                    <a:cubicBezTo>
                      <a:pt x="59" y="53"/>
                      <a:pt x="59" y="51"/>
                      <a:pt x="58" y="50"/>
                    </a:cubicBezTo>
                    <a:cubicBezTo>
                      <a:pt x="44" y="37"/>
                      <a:pt x="44" y="37"/>
                      <a:pt x="44" y="37"/>
                    </a:cubicBezTo>
                    <a:cubicBezTo>
                      <a:pt x="44" y="36"/>
                      <a:pt x="42" y="36"/>
                      <a:pt x="41" y="37"/>
                    </a:cubicBezTo>
                    <a:cubicBezTo>
                      <a:pt x="38" y="34"/>
                      <a:pt x="38" y="34"/>
                      <a:pt x="38" y="34"/>
                    </a:cubicBezTo>
                    <a:close/>
                    <a:moveTo>
                      <a:pt x="33" y="32"/>
                    </a:moveTo>
                    <a:cubicBezTo>
                      <a:pt x="38" y="26"/>
                      <a:pt x="38" y="17"/>
                      <a:pt x="33" y="11"/>
                    </a:cubicBezTo>
                    <a:cubicBezTo>
                      <a:pt x="27" y="5"/>
                      <a:pt x="17" y="5"/>
                      <a:pt x="11" y="11"/>
                    </a:cubicBezTo>
                    <a:cubicBezTo>
                      <a:pt x="6" y="17"/>
                      <a:pt x="6" y="26"/>
                      <a:pt x="11" y="32"/>
                    </a:cubicBezTo>
                    <a:cubicBezTo>
                      <a:pt x="17" y="38"/>
                      <a:pt x="27" y="38"/>
                      <a:pt x="33" y="32"/>
                    </a:cubicBezTo>
                    <a:cubicBezTo>
                      <a:pt x="33" y="32"/>
                      <a:pt x="33" y="32"/>
                      <a:pt x="33" y="32"/>
                    </a:cubicBezTo>
                    <a:close/>
                    <a:moveTo>
                      <a:pt x="28" y="11"/>
                    </a:moveTo>
                    <a:cubicBezTo>
                      <a:pt x="23" y="9"/>
                      <a:pt x="18" y="9"/>
                      <a:pt x="14" y="13"/>
                    </a:cubicBezTo>
                    <a:cubicBezTo>
                      <a:pt x="9" y="18"/>
                      <a:pt x="9" y="25"/>
                      <a:pt x="14" y="29"/>
                    </a:cubicBezTo>
                    <a:cubicBezTo>
                      <a:pt x="14" y="30"/>
                      <a:pt x="15" y="30"/>
                      <a:pt x="15" y="31"/>
                    </a:cubicBezTo>
                    <a:cubicBezTo>
                      <a:pt x="12" y="26"/>
                      <a:pt x="12" y="19"/>
                      <a:pt x="16" y="14"/>
                    </a:cubicBezTo>
                    <a:cubicBezTo>
                      <a:pt x="19" y="11"/>
                      <a:pt x="24" y="10"/>
                      <a:pt x="28" y="11"/>
                    </a:cubicBezTo>
                    <a:cubicBezTo>
                      <a:pt x="28" y="11"/>
                      <a:pt x="28" y="11"/>
                      <a:pt x="28" y="11"/>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27" name="文本框 326"/>
            <p:cNvSpPr txBox="1"/>
            <p:nvPr>
              <p:custDataLst>
                <p:tags r:id="rId137"/>
              </p:custDataLst>
            </p:nvPr>
          </p:nvSpPr>
          <p:spPr>
            <a:xfrm>
              <a:off x="7254" y="2152"/>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不得在同一管道上同时进行两处及两处以上的盲板抽堵作业。</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28" name="组合 327"/>
            <p:cNvGrpSpPr/>
            <p:nvPr>
              <p:custDataLst>
                <p:tags r:id="rId138"/>
              </p:custDataLst>
            </p:nvPr>
          </p:nvGrpSpPr>
          <p:grpSpPr>
            <a:xfrm>
              <a:off x="6300" y="3757"/>
              <a:ext cx="907" cy="914"/>
              <a:chOff x="7503804" y="2026974"/>
              <a:chExt cx="654971" cy="660400"/>
            </a:xfrm>
          </p:grpSpPr>
          <p:sp>
            <p:nvSpPr>
              <p:cNvPr id="329" name="圆角矩形 328"/>
              <p:cNvSpPr/>
              <p:nvPr>
                <p:custDataLst>
                  <p:tags r:id="rId139"/>
                </p:custDataLst>
              </p:nvPr>
            </p:nvSpPr>
            <p:spPr>
              <a:xfrm>
                <a:off x="7503804" y="2026974"/>
                <a:ext cx="654971" cy="66040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grpSp>
            <p:nvGrpSpPr>
              <p:cNvPr id="330" name="组合 329"/>
              <p:cNvGrpSpPr/>
              <p:nvPr/>
            </p:nvGrpSpPr>
            <p:grpSpPr>
              <a:xfrm>
                <a:off x="7665966" y="2192576"/>
                <a:ext cx="330647" cy="329197"/>
                <a:chOff x="7665966" y="2192576"/>
                <a:chExt cx="330647" cy="329197"/>
              </a:xfrm>
            </p:grpSpPr>
            <p:sp>
              <p:nvSpPr>
                <p:cNvPr id="331" name="Freeform 65"/>
                <p:cNvSpPr>
                  <a:spLocks noEditPoints="1"/>
                </p:cNvSpPr>
                <p:nvPr>
                  <p:custDataLst>
                    <p:tags r:id="rId140"/>
                  </p:custDataLst>
                </p:nvPr>
              </p:nvSpPr>
              <p:spPr bwMode="auto">
                <a:xfrm>
                  <a:off x="7801430" y="2338824"/>
                  <a:ext cx="184176" cy="176925"/>
                </a:xfrm>
                <a:custGeom>
                  <a:avLst/>
                  <a:gdLst>
                    <a:gd name="T0" fmla="*/ 7 w 35"/>
                    <a:gd name="T1" fmla="*/ 1 h 34"/>
                    <a:gd name="T2" fmla="*/ 7 w 35"/>
                    <a:gd name="T3" fmla="*/ 1 h 34"/>
                    <a:gd name="T4" fmla="*/ 11 w 35"/>
                    <a:gd name="T5" fmla="*/ 0 h 34"/>
                    <a:gd name="T6" fmla="*/ 18 w 35"/>
                    <a:gd name="T7" fmla="*/ 5 h 34"/>
                    <a:gd name="T8" fmla="*/ 17 w 35"/>
                    <a:gd name="T9" fmla="*/ 10 h 34"/>
                    <a:gd name="T10" fmla="*/ 16 w 35"/>
                    <a:gd name="T11" fmla="*/ 11 h 34"/>
                    <a:gd name="T12" fmla="*/ 34 w 35"/>
                    <a:gd name="T13" fmla="*/ 27 h 34"/>
                    <a:gd name="T14" fmla="*/ 34 w 35"/>
                    <a:gd name="T15" fmla="*/ 33 h 34"/>
                    <a:gd name="T16" fmla="*/ 34 w 35"/>
                    <a:gd name="T17" fmla="*/ 33 h 34"/>
                    <a:gd name="T18" fmla="*/ 28 w 35"/>
                    <a:gd name="T19" fmla="*/ 33 h 34"/>
                    <a:gd name="T20" fmla="*/ 12 w 35"/>
                    <a:gd name="T21" fmla="*/ 16 h 34"/>
                    <a:gd name="T22" fmla="*/ 11 w 35"/>
                    <a:gd name="T23" fmla="*/ 16 h 34"/>
                    <a:gd name="T24" fmla="*/ 6 w 35"/>
                    <a:gd name="T25" fmla="*/ 17 h 34"/>
                    <a:gd name="T26" fmla="*/ 0 w 35"/>
                    <a:gd name="T27" fmla="*/ 10 h 34"/>
                    <a:gd name="T28" fmla="*/ 2 w 35"/>
                    <a:gd name="T29" fmla="*/ 6 h 34"/>
                    <a:gd name="T30" fmla="*/ 2 w 35"/>
                    <a:gd name="T31" fmla="*/ 6 h 34"/>
                    <a:gd name="T32" fmla="*/ 2 w 35"/>
                    <a:gd name="T33" fmla="*/ 6 h 34"/>
                    <a:gd name="T34" fmla="*/ 6 w 35"/>
                    <a:gd name="T35" fmla="*/ 11 h 34"/>
                    <a:gd name="T36" fmla="*/ 10 w 35"/>
                    <a:gd name="T37" fmla="*/ 9 h 34"/>
                    <a:gd name="T38" fmla="*/ 12 w 35"/>
                    <a:gd name="T39" fmla="*/ 5 h 34"/>
                    <a:gd name="T40" fmla="*/ 7 w 35"/>
                    <a:gd name="T41" fmla="*/ 1 h 34"/>
                    <a:gd name="T42" fmla="*/ 7 w 35"/>
                    <a:gd name="T43" fmla="*/ 1 h 34"/>
                    <a:gd name="T44" fmla="*/ 30 w 35"/>
                    <a:gd name="T45" fmla="*/ 29 h 34"/>
                    <a:gd name="T46" fmla="*/ 32 w 35"/>
                    <a:gd name="T47" fmla="*/ 29 h 34"/>
                    <a:gd name="T48" fmla="*/ 32 w 35"/>
                    <a:gd name="T49" fmla="*/ 31 h 34"/>
                    <a:gd name="T50" fmla="*/ 30 w 35"/>
                    <a:gd name="T51" fmla="*/ 31 h 34"/>
                    <a:gd name="T52" fmla="*/ 30 w 35"/>
                    <a:gd name="T5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4">
                      <a:moveTo>
                        <a:pt x="7" y="1"/>
                      </a:moveTo>
                      <a:cubicBezTo>
                        <a:pt x="7" y="1"/>
                        <a:pt x="7" y="1"/>
                        <a:pt x="7" y="1"/>
                      </a:cubicBezTo>
                      <a:cubicBezTo>
                        <a:pt x="11" y="0"/>
                        <a:pt x="11" y="0"/>
                        <a:pt x="11" y="0"/>
                      </a:cubicBezTo>
                      <a:cubicBezTo>
                        <a:pt x="18" y="5"/>
                        <a:pt x="18" y="5"/>
                        <a:pt x="18" y="5"/>
                      </a:cubicBezTo>
                      <a:cubicBezTo>
                        <a:pt x="17" y="10"/>
                        <a:pt x="17" y="10"/>
                        <a:pt x="17" y="10"/>
                      </a:cubicBezTo>
                      <a:cubicBezTo>
                        <a:pt x="16" y="11"/>
                        <a:pt x="16" y="11"/>
                        <a:pt x="16" y="11"/>
                      </a:cubicBezTo>
                      <a:cubicBezTo>
                        <a:pt x="34" y="27"/>
                        <a:pt x="34" y="27"/>
                        <a:pt x="34" y="27"/>
                      </a:cubicBezTo>
                      <a:cubicBezTo>
                        <a:pt x="35" y="29"/>
                        <a:pt x="35" y="31"/>
                        <a:pt x="34" y="33"/>
                      </a:cubicBezTo>
                      <a:cubicBezTo>
                        <a:pt x="34" y="33"/>
                        <a:pt x="34" y="33"/>
                        <a:pt x="34" y="33"/>
                      </a:cubicBezTo>
                      <a:cubicBezTo>
                        <a:pt x="32" y="34"/>
                        <a:pt x="30" y="34"/>
                        <a:pt x="28" y="33"/>
                      </a:cubicBezTo>
                      <a:cubicBezTo>
                        <a:pt x="12" y="16"/>
                        <a:pt x="12" y="16"/>
                        <a:pt x="12" y="16"/>
                      </a:cubicBezTo>
                      <a:cubicBezTo>
                        <a:pt x="11" y="16"/>
                        <a:pt x="11" y="16"/>
                        <a:pt x="11" y="16"/>
                      </a:cubicBezTo>
                      <a:cubicBezTo>
                        <a:pt x="6" y="17"/>
                        <a:pt x="6" y="17"/>
                        <a:pt x="6" y="17"/>
                      </a:cubicBezTo>
                      <a:cubicBezTo>
                        <a:pt x="0" y="10"/>
                        <a:pt x="0" y="10"/>
                        <a:pt x="0" y="10"/>
                      </a:cubicBezTo>
                      <a:cubicBezTo>
                        <a:pt x="2" y="6"/>
                        <a:pt x="2" y="6"/>
                        <a:pt x="2" y="6"/>
                      </a:cubicBezTo>
                      <a:cubicBezTo>
                        <a:pt x="2" y="6"/>
                        <a:pt x="2" y="6"/>
                        <a:pt x="2" y="6"/>
                      </a:cubicBezTo>
                      <a:cubicBezTo>
                        <a:pt x="2" y="6"/>
                        <a:pt x="2" y="6"/>
                        <a:pt x="2" y="6"/>
                      </a:cubicBezTo>
                      <a:cubicBezTo>
                        <a:pt x="6" y="11"/>
                        <a:pt x="6" y="11"/>
                        <a:pt x="6" y="11"/>
                      </a:cubicBezTo>
                      <a:cubicBezTo>
                        <a:pt x="10" y="9"/>
                        <a:pt x="10" y="9"/>
                        <a:pt x="10" y="9"/>
                      </a:cubicBezTo>
                      <a:cubicBezTo>
                        <a:pt x="12" y="5"/>
                        <a:pt x="12" y="5"/>
                        <a:pt x="12" y="5"/>
                      </a:cubicBezTo>
                      <a:cubicBezTo>
                        <a:pt x="7" y="1"/>
                        <a:pt x="7" y="1"/>
                        <a:pt x="7" y="1"/>
                      </a:cubicBezTo>
                      <a:cubicBezTo>
                        <a:pt x="7" y="1"/>
                        <a:pt x="7" y="1"/>
                        <a:pt x="7" y="1"/>
                      </a:cubicBezTo>
                      <a:close/>
                      <a:moveTo>
                        <a:pt x="30" y="29"/>
                      </a:moveTo>
                      <a:cubicBezTo>
                        <a:pt x="30" y="28"/>
                        <a:pt x="32" y="28"/>
                        <a:pt x="32" y="29"/>
                      </a:cubicBezTo>
                      <a:cubicBezTo>
                        <a:pt x="33" y="29"/>
                        <a:pt x="33" y="31"/>
                        <a:pt x="32" y="31"/>
                      </a:cubicBezTo>
                      <a:cubicBezTo>
                        <a:pt x="32" y="32"/>
                        <a:pt x="30" y="32"/>
                        <a:pt x="30" y="31"/>
                      </a:cubicBezTo>
                      <a:cubicBezTo>
                        <a:pt x="29" y="31"/>
                        <a:pt x="29" y="29"/>
                        <a:pt x="30" y="29"/>
                      </a:cubicBezTo>
                      <a:close/>
                    </a:path>
                  </a:pathLst>
                </a:custGeom>
                <a:solidFill>
                  <a:schemeClr val="lt2"/>
                </a:solidFill>
                <a:ln w="9525">
                  <a:solidFill>
                    <a:schemeClr val="lt1"/>
                  </a:solid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sp>
              <p:nvSpPr>
                <p:cNvPr id="332" name="Freeform 66"/>
                <p:cNvSpPr/>
                <p:nvPr>
                  <p:custDataLst>
                    <p:tags r:id="rId141"/>
                  </p:custDataLst>
                </p:nvPr>
              </p:nvSpPr>
              <p:spPr bwMode="auto">
                <a:xfrm>
                  <a:off x="7665966" y="2192576"/>
                  <a:ext cx="330647" cy="329197"/>
                </a:xfrm>
                <a:custGeom>
                  <a:avLst/>
                  <a:gdLst>
                    <a:gd name="T0" fmla="*/ 36 w 63"/>
                    <a:gd name="T1" fmla="*/ 0 h 63"/>
                    <a:gd name="T2" fmla="*/ 37 w 63"/>
                    <a:gd name="T3" fmla="*/ 9 h 63"/>
                    <a:gd name="T4" fmla="*/ 43 w 63"/>
                    <a:gd name="T5" fmla="*/ 11 h 63"/>
                    <a:gd name="T6" fmla="*/ 50 w 63"/>
                    <a:gd name="T7" fmla="*/ 6 h 63"/>
                    <a:gd name="T8" fmla="*/ 57 w 63"/>
                    <a:gd name="T9" fmla="*/ 13 h 63"/>
                    <a:gd name="T10" fmla="*/ 52 w 63"/>
                    <a:gd name="T11" fmla="*/ 19 h 63"/>
                    <a:gd name="T12" fmla="*/ 54 w 63"/>
                    <a:gd name="T13" fmla="*/ 26 h 63"/>
                    <a:gd name="T14" fmla="*/ 63 w 63"/>
                    <a:gd name="T15" fmla="*/ 27 h 63"/>
                    <a:gd name="T16" fmla="*/ 63 w 63"/>
                    <a:gd name="T17" fmla="*/ 36 h 63"/>
                    <a:gd name="T18" fmla="*/ 54 w 63"/>
                    <a:gd name="T19" fmla="*/ 37 h 63"/>
                    <a:gd name="T20" fmla="*/ 53 w 63"/>
                    <a:gd name="T21" fmla="*/ 42 h 63"/>
                    <a:gd name="T22" fmla="*/ 47 w 63"/>
                    <a:gd name="T23" fmla="*/ 37 h 63"/>
                    <a:gd name="T24" fmla="*/ 48 w 63"/>
                    <a:gd name="T25" fmla="*/ 34 h 63"/>
                    <a:gd name="T26" fmla="*/ 34 w 63"/>
                    <a:gd name="T27" fmla="*/ 15 h 63"/>
                    <a:gd name="T28" fmla="*/ 15 w 63"/>
                    <a:gd name="T29" fmla="*/ 29 h 63"/>
                    <a:gd name="T30" fmla="*/ 29 w 63"/>
                    <a:gd name="T31" fmla="*/ 48 h 63"/>
                    <a:gd name="T32" fmla="*/ 37 w 63"/>
                    <a:gd name="T33" fmla="*/ 47 h 63"/>
                    <a:gd name="T34" fmla="*/ 42 w 63"/>
                    <a:gd name="T35" fmla="*/ 53 h 63"/>
                    <a:gd name="T36" fmla="*/ 37 w 63"/>
                    <a:gd name="T37" fmla="*/ 55 h 63"/>
                    <a:gd name="T38" fmla="*/ 36 w 63"/>
                    <a:gd name="T39" fmla="*/ 63 h 63"/>
                    <a:gd name="T40" fmla="*/ 27 w 63"/>
                    <a:gd name="T41" fmla="*/ 63 h 63"/>
                    <a:gd name="T42" fmla="*/ 25 w 63"/>
                    <a:gd name="T43" fmla="*/ 54 h 63"/>
                    <a:gd name="T44" fmla="*/ 19 w 63"/>
                    <a:gd name="T45" fmla="*/ 52 h 63"/>
                    <a:gd name="T46" fmla="*/ 13 w 63"/>
                    <a:gd name="T47" fmla="*/ 57 h 63"/>
                    <a:gd name="T48" fmla="*/ 6 w 63"/>
                    <a:gd name="T49" fmla="*/ 50 h 63"/>
                    <a:gd name="T50" fmla="*/ 11 w 63"/>
                    <a:gd name="T51" fmla="*/ 44 h 63"/>
                    <a:gd name="T52" fmla="*/ 8 w 63"/>
                    <a:gd name="T53" fmla="*/ 37 h 63"/>
                    <a:gd name="T54" fmla="*/ 0 w 63"/>
                    <a:gd name="T55" fmla="*/ 36 h 63"/>
                    <a:gd name="T56" fmla="*/ 0 w 63"/>
                    <a:gd name="T57" fmla="*/ 27 h 63"/>
                    <a:gd name="T58" fmla="*/ 8 w 63"/>
                    <a:gd name="T59" fmla="*/ 26 h 63"/>
                    <a:gd name="T60" fmla="*/ 11 w 63"/>
                    <a:gd name="T61" fmla="*/ 19 h 63"/>
                    <a:gd name="T62" fmla="*/ 6 w 63"/>
                    <a:gd name="T63" fmla="*/ 13 h 63"/>
                    <a:gd name="T64" fmla="*/ 13 w 63"/>
                    <a:gd name="T65" fmla="*/ 6 h 63"/>
                    <a:gd name="T66" fmla="*/ 19 w 63"/>
                    <a:gd name="T67" fmla="*/ 11 h 63"/>
                    <a:gd name="T68" fmla="*/ 25 w 63"/>
                    <a:gd name="T69" fmla="*/ 8 h 63"/>
                    <a:gd name="T70" fmla="*/ 27 w 63"/>
                    <a:gd name="T71" fmla="*/ 0 h 63"/>
                    <a:gd name="T72" fmla="*/ 36 w 63"/>
                    <a:gd name="T7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3">
                      <a:moveTo>
                        <a:pt x="36" y="0"/>
                      </a:moveTo>
                      <a:cubicBezTo>
                        <a:pt x="37" y="9"/>
                        <a:pt x="37" y="9"/>
                        <a:pt x="37" y="9"/>
                      </a:cubicBezTo>
                      <a:cubicBezTo>
                        <a:pt x="43" y="11"/>
                        <a:pt x="43" y="11"/>
                        <a:pt x="43" y="11"/>
                      </a:cubicBezTo>
                      <a:cubicBezTo>
                        <a:pt x="50" y="6"/>
                        <a:pt x="50" y="6"/>
                        <a:pt x="50" y="6"/>
                      </a:cubicBezTo>
                      <a:cubicBezTo>
                        <a:pt x="57" y="13"/>
                        <a:pt x="57" y="13"/>
                        <a:pt x="57" y="13"/>
                      </a:cubicBezTo>
                      <a:cubicBezTo>
                        <a:pt x="52" y="19"/>
                        <a:pt x="52" y="19"/>
                        <a:pt x="52" y="19"/>
                      </a:cubicBezTo>
                      <a:cubicBezTo>
                        <a:pt x="54" y="26"/>
                        <a:pt x="54" y="26"/>
                        <a:pt x="54" y="26"/>
                      </a:cubicBezTo>
                      <a:cubicBezTo>
                        <a:pt x="63" y="27"/>
                        <a:pt x="63" y="27"/>
                        <a:pt x="63" y="27"/>
                      </a:cubicBezTo>
                      <a:cubicBezTo>
                        <a:pt x="63" y="36"/>
                        <a:pt x="63" y="36"/>
                        <a:pt x="63" y="36"/>
                      </a:cubicBezTo>
                      <a:cubicBezTo>
                        <a:pt x="54" y="37"/>
                        <a:pt x="54" y="37"/>
                        <a:pt x="54" y="37"/>
                      </a:cubicBezTo>
                      <a:cubicBezTo>
                        <a:pt x="53" y="42"/>
                        <a:pt x="53" y="42"/>
                        <a:pt x="53" y="42"/>
                      </a:cubicBezTo>
                      <a:cubicBezTo>
                        <a:pt x="47" y="37"/>
                        <a:pt x="47" y="37"/>
                        <a:pt x="47" y="37"/>
                      </a:cubicBezTo>
                      <a:cubicBezTo>
                        <a:pt x="48" y="36"/>
                        <a:pt x="48" y="35"/>
                        <a:pt x="48" y="34"/>
                      </a:cubicBezTo>
                      <a:cubicBezTo>
                        <a:pt x="49" y="25"/>
                        <a:pt x="43" y="16"/>
                        <a:pt x="34" y="15"/>
                      </a:cubicBezTo>
                      <a:cubicBezTo>
                        <a:pt x="25" y="14"/>
                        <a:pt x="16" y="20"/>
                        <a:pt x="15" y="29"/>
                      </a:cubicBezTo>
                      <a:cubicBezTo>
                        <a:pt x="14" y="38"/>
                        <a:pt x="20" y="47"/>
                        <a:pt x="29" y="48"/>
                      </a:cubicBezTo>
                      <a:cubicBezTo>
                        <a:pt x="32" y="48"/>
                        <a:pt x="34" y="48"/>
                        <a:pt x="37" y="47"/>
                      </a:cubicBezTo>
                      <a:cubicBezTo>
                        <a:pt x="42" y="53"/>
                        <a:pt x="42" y="53"/>
                        <a:pt x="42" y="53"/>
                      </a:cubicBezTo>
                      <a:cubicBezTo>
                        <a:pt x="37" y="55"/>
                        <a:pt x="37" y="55"/>
                        <a:pt x="37" y="55"/>
                      </a:cubicBezTo>
                      <a:cubicBezTo>
                        <a:pt x="36" y="63"/>
                        <a:pt x="36" y="63"/>
                        <a:pt x="36" y="63"/>
                      </a:cubicBezTo>
                      <a:cubicBezTo>
                        <a:pt x="27" y="63"/>
                        <a:pt x="27" y="63"/>
                        <a:pt x="27" y="63"/>
                      </a:cubicBezTo>
                      <a:cubicBezTo>
                        <a:pt x="25" y="54"/>
                        <a:pt x="25" y="54"/>
                        <a:pt x="25" y="54"/>
                      </a:cubicBezTo>
                      <a:cubicBezTo>
                        <a:pt x="19" y="52"/>
                        <a:pt x="19" y="52"/>
                        <a:pt x="19" y="52"/>
                      </a:cubicBezTo>
                      <a:cubicBezTo>
                        <a:pt x="13" y="57"/>
                        <a:pt x="13" y="57"/>
                        <a:pt x="13" y="57"/>
                      </a:cubicBezTo>
                      <a:cubicBezTo>
                        <a:pt x="6" y="50"/>
                        <a:pt x="6" y="50"/>
                        <a:pt x="6" y="50"/>
                      </a:cubicBezTo>
                      <a:cubicBezTo>
                        <a:pt x="11" y="44"/>
                        <a:pt x="11" y="44"/>
                        <a:pt x="11" y="44"/>
                      </a:cubicBezTo>
                      <a:cubicBezTo>
                        <a:pt x="8" y="37"/>
                        <a:pt x="8" y="37"/>
                        <a:pt x="8" y="37"/>
                      </a:cubicBezTo>
                      <a:cubicBezTo>
                        <a:pt x="0" y="36"/>
                        <a:pt x="0" y="36"/>
                        <a:pt x="0" y="36"/>
                      </a:cubicBezTo>
                      <a:cubicBezTo>
                        <a:pt x="0" y="27"/>
                        <a:pt x="0" y="27"/>
                        <a:pt x="0" y="27"/>
                      </a:cubicBezTo>
                      <a:cubicBezTo>
                        <a:pt x="8" y="26"/>
                        <a:pt x="8" y="26"/>
                        <a:pt x="8" y="26"/>
                      </a:cubicBezTo>
                      <a:cubicBezTo>
                        <a:pt x="11" y="19"/>
                        <a:pt x="11" y="19"/>
                        <a:pt x="11" y="19"/>
                      </a:cubicBezTo>
                      <a:cubicBezTo>
                        <a:pt x="6" y="13"/>
                        <a:pt x="6" y="13"/>
                        <a:pt x="6" y="13"/>
                      </a:cubicBezTo>
                      <a:cubicBezTo>
                        <a:pt x="13" y="6"/>
                        <a:pt x="13" y="6"/>
                        <a:pt x="13" y="6"/>
                      </a:cubicBezTo>
                      <a:cubicBezTo>
                        <a:pt x="19" y="11"/>
                        <a:pt x="19" y="11"/>
                        <a:pt x="19" y="11"/>
                      </a:cubicBezTo>
                      <a:cubicBezTo>
                        <a:pt x="25" y="8"/>
                        <a:pt x="25" y="8"/>
                        <a:pt x="25" y="8"/>
                      </a:cubicBezTo>
                      <a:cubicBezTo>
                        <a:pt x="27" y="0"/>
                        <a:pt x="27" y="0"/>
                        <a:pt x="27" y="0"/>
                      </a:cubicBezTo>
                      <a:cubicBezTo>
                        <a:pt x="36" y="0"/>
                        <a:pt x="36" y="0"/>
                        <a:pt x="36" y="0"/>
                      </a:cubicBezTo>
                      <a:close/>
                    </a:path>
                  </a:pathLst>
                </a:custGeom>
                <a:solidFill>
                  <a:schemeClr val="lt2">
                    <a:lumMod val="95000"/>
                  </a:schemeClr>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grpSp>
        <p:sp>
          <p:nvSpPr>
            <p:cNvPr id="333" name="文本框 332"/>
            <p:cNvSpPr txBox="1"/>
            <p:nvPr>
              <p:custDataLst>
                <p:tags r:id="rId142"/>
              </p:custDataLst>
            </p:nvPr>
          </p:nvSpPr>
          <p:spPr>
            <a:xfrm>
              <a:off x="7254" y="3788"/>
              <a:ext cx="9372" cy="102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rPr>
                <a:t>抽堵盲板时，应按盲板位置图及盲板编号，由生产车间（分厂）设专人统一指挥作业，逐一确认并做  好记录。</a:t>
              </a:r>
              <a:endParaRPr lang="zh-CN" altLang="en-US" sz="1400" b="1">
                <a:solidFill>
                  <a:schemeClr val="dk2">
                    <a:lumMod val="50000"/>
                  </a:schemeClr>
                </a:solidFill>
                <a:latin typeface="隶书" panose="02010509060101010101" pitchFamily="49" charset="-122"/>
                <a:ea typeface="隶书" panose="02010509060101010101" pitchFamily="49" charset="-122"/>
                <a:cs typeface="隶书" panose="02010509060101010101" pitchFamily="49" charset="-122"/>
              </a:endParaRPr>
            </a:p>
          </p:txBody>
        </p:sp>
        <p:grpSp>
          <p:nvGrpSpPr>
            <p:cNvPr id="334" name="组合 333"/>
            <p:cNvGrpSpPr/>
            <p:nvPr>
              <p:custDataLst>
                <p:tags r:id="rId143"/>
              </p:custDataLst>
            </p:nvPr>
          </p:nvGrpSpPr>
          <p:grpSpPr>
            <a:xfrm>
              <a:off x="6300" y="5392"/>
              <a:ext cx="907" cy="914"/>
              <a:chOff x="7503804" y="3208868"/>
              <a:chExt cx="654971" cy="660400"/>
            </a:xfrm>
            <a:solidFill>
              <a:srgbClr val="294350"/>
            </a:solidFill>
          </p:grpSpPr>
          <p:sp>
            <p:nvSpPr>
              <p:cNvPr id="335" name="圆角矩形 334"/>
              <p:cNvSpPr/>
              <p:nvPr>
                <p:custDataLst>
                  <p:tags r:id="rId144"/>
                </p:custDataLst>
              </p:nvPr>
            </p:nvSpPr>
            <p:spPr>
              <a:xfrm>
                <a:off x="7503804" y="3208868"/>
                <a:ext cx="654971" cy="660400"/>
              </a:xfrm>
              <a:prstGeom prst="roundRect">
                <a:avLst>
                  <a:gd name="adj" fmla="val 5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dk2"/>
                  </a:solidFill>
                  <a:latin typeface="隶书" panose="02010509060101010101" pitchFamily="49" charset="-122"/>
                  <a:ea typeface="隶书" panose="02010509060101010101" pitchFamily="49" charset="-122"/>
                </a:endParaRPr>
              </a:p>
            </p:txBody>
          </p:sp>
          <p:sp>
            <p:nvSpPr>
              <p:cNvPr id="336" name="Freeform 64"/>
              <p:cNvSpPr>
                <a:spLocks noEditPoints="1"/>
              </p:cNvSpPr>
              <p:nvPr>
                <p:custDataLst>
                  <p:tags r:id="rId145"/>
                </p:custDataLst>
              </p:nvPr>
            </p:nvSpPr>
            <p:spPr bwMode="auto">
              <a:xfrm>
                <a:off x="7692795" y="3373745"/>
                <a:ext cx="276989" cy="330647"/>
              </a:xfrm>
              <a:custGeom>
                <a:avLst/>
                <a:gdLst>
                  <a:gd name="T0" fmla="*/ 34 w 53"/>
                  <a:gd name="T1" fmla="*/ 54 h 63"/>
                  <a:gd name="T2" fmla="*/ 35 w 53"/>
                  <a:gd name="T3" fmla="*/ 56 h 63"/>
                  <a:gd name="T4" fmla="*/ 19 w 53"/>
                  <a:gd name="T5" fmla="*/ 57 h 63"/>
                  <a:gd name="T6" fmla="*/ 18 w 53"/>
                  <a:gd name="T7" fmla="*/ 55 h 63"/>
                  <a:gd name="T8" fmla="*/ 19 w 53"/>
                  <a:gd name="T9" fmla="*/ 54 h 63"/>
                  <a:gd name="T10" fmla="*/ 32 w 53"/>
                  <a:gd name="T11" fmla="*/ 61 h 63"/>
                  <a:gd name="T12" fmla="*/ 23 w 53"/>
                  <a:gd name="T13" fmla="*/ 63 h 63"/>
                  <a:gd name="T14" fmla="*/ 21 w 53"/>
                  <a:gd name="T15" fmla="*/ 59 h 63"/>
                  <a:gd name="T16" fmla="*/ 26 w 53"/>
                  <a:gd name="T17" fmla="*/ 15 h 63"/>
                  <a:gd name="T18" fmla="*/ 33 w 53"/>
                  <a:gd name="T19" fmla="*/ 52 h 63"/>
                  <a:gd name="T20" fmla="*/ 12 w 53"/>
                  <a:gd name="T21" fmla="*/ 29 h 63"/>
                  <a:gd name="T22" fmla="*/ 26 w 53"/>
                  <a:gd name="T23" fmla="*/ 15 h 63"/>
                  <a:gd name="T24" fmla="*/ 29 w 53"/>
                  <a:gd name="T25" fmla="*/ 17 h 63"/>
                  <a:gd name="T26" fmla="*/ 32 w 53"/>
                  <a:gd name="T27" fmla="*/ 19 h 63"/>
                  <a:gd name="T28" fmla="*/ 29 w 53"/>
                  <a:gd name="T29" fmla="*/ 18 h 63"/>
                  <a:gd name="T30" fmla="*/ 20 w 53"/>
                  <a:gd name="T31" fmla="*/ 22 h 63"/>
                  <a:gd name="T32" fmla="*/ 17 w 53"/>
                  <a:gd name="T33" fmla="*/ 29 h 63"/>
                  <a:gd name="T34" fmla="*/ 16 w 53"/>
                  <a:gd name="T35" fmla="*/ 34 h 63"/>
                  <a:gd name="T36" fmla="*/ 15 w 53"/>
                  <a:gd name="T37" fmla="*/ 31 h 63"/>
                  <a:gd name="T38" fmla="*/ 15 w 53"/>
                  <a:gd name="T39" fmla="*/ 25 h 63"/>
                  <a:gd name="T40" fmla="*/ 19 w 53"/>
                  <a:gd name="T41" fmla="*/ 20 h 63"/>
                  <a:gd name="T42" fmla="*/ 26 w 53"/>
                  <a:gd name="T43" fmla="*/ 17 h 63"/>
                  <a:gd name="T44" fmla="*/ 28 w 53"/>
                  <a:gd name="T45" fmla="*/ 17 h 63"/>
                  <a:gd name="T46" fmla="*/ 28 w 53"/>
                  <a:gd name="T47" fmla="*/ 0 h 63"/>
                  <a:gd name="T48" fmla="*/ 27 w 53"/>
                  <a:gd name="T49" fmla="*/ 10 h 63"/>
                  <a:gd name="T50" fmla="*/ 25 w 53"/>
                  <a:gd name="T51" fmla="*/ 0 h 63"/>
                  <a:gd name="T52" fmla="*/ 47 w 53"/>
                  <a:gd name="T53" fmla="*/ 10 h 63"/>
                  <a:gd name="T54" fmla="*/ 38 w 53"/>
                  <a:gd name="T55" fmla="*/ 14 h 63"/>
                  <a:gd name="T56" fmla="*/ 14 w 53"/>
                  <a:gd name="T57" fmla="*/ 42 h 63"/>
                  <a:gd name="T58" fmla="*/ 6 w 53"/>
                  <a:gd name="T59" fmla="*/ 45 h 63"/>
                  <a:gd name="T60" fmla="*/ 14 w 53"/>
                  <a:gd name="T61" fmla="*/ 42 h 63"/>
                  <a:gd name="T62" fmla="*/ 9 w 53"/>
                  <a:gd name="T63" fmla="*/ 7 h 63"/>
                  <a:gd name="T64" fmla="*/ 13 w 53"/>
                  <a:gd name="T65" fmla="*/ 16 h 63"/>
                  <a:gd name="T66" fmla="*/ 9 w 53"/>
                  <a:gd name="T67" fmla="*/ 7 h 63"/>
                  <a:gd name="T68" fmla="*/ 44 w 53"/>
                  <a:gd name="T69" fmla="*/ 47 h 63"/>
                  <a:gd name="T70" fmla="*/ 42 w 53"/>
                  <a:gd name="T71" fmla="*/ 40 h 63"/>
                  <a:gd name="T72" fmla="*/ 39 w 53"/>
                  <a:gd name="T73" fmla="*/ 42 h 63"/>
                  <a:gd name="T74" fmla="*/ 53 w 53"/>
                  <a:gd name="T75" fmla="*/ 29 h 63"/>
                  <a:gd name="T76" fmla="*/ 45 w 53"/>
                  <a:gd name="T77" fmla="*/ 29 h 63"/>
                  <a:gd name="T78" fmla="*/ 53 w 53"/>
                  <a:gd name="T79" fmla="*/ 26 h 63"/>
                  <a:gd name="T80" fmla="*/ 0 w 53"/>
                  <a:gd name="T81" fmla="*/ 29 h 63"/>
                  <a:gd name="T82" fmla="*/ 8 w 53"/>
                  <a:gd name="T83" fmla="*/ 26 h 63"/>
                  <a:gd name="T84" fmla="*/ 8 w 53"/>
                  <a:gd name="T8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63">
                    <a:moveTo>
                      <a:pt x="19" y="54"/>
                    </a:moveTo>
                    <a:cubicBezTo>
                      <a:pt x="34" y="54"/>
                      <a:pt x="34" y="54"/>
                      <a:pt x="34" y="54"/>
                    </a:cubicBezTo>
                    <a:cubicBezTo>
                      <a:pt x="34" y="54"/>
                      <a:pt x="35" y="54"/>
                      <a:pt x="35" y="55"/>
                    </a:cubicBezTo>
                    <a:cubicBezTo>
                      <a:pt x="35" y="56"/>
                      <a:pt x="35" y="56"/>
                      <a:pt x="35" y="56"/>
                    </a:cubicBezTo>
                    <a:cubicBezTo>
                      <a:pt x="35" y="57"/>
                      <a:pt x="34" y="57"/>
                      <a:pt x="34" y="57"/>
                    </a:cubicBezTo>
                    <a:cubicBezTo>
                      <a:pt x="19" y="57"/>
                      <a:pt x="19" y="57"/>
                      <a:pt x="19" y="57"/>
                    </a:cubicBezTo>
                    <a:cubicBezTo>
                      <a:pt x="19" y="57"/>
                      <a:pt x="18" y="57"/>
                      <a:pt x="18" y="56"/>
                    </a:cubicBezTo>
                    <a:cubicBezTo>
                      <a:pt x="18" y="55"/>
                      <a:pt x="18" y="55"/>
                      <a:pt x="18" y="55"/>
                    </a:cubicBezTo>
                    <a:cubicBezTo>
                      <a:pt x="18" y="54"/>
                      <a:pt x="19" y="54"/>
                      <a:pt x="19" y="54"/>
                    </a:cubicBezTo>
                    <a:cubicBezTo>
                      <a:pt x="19" y="54"/>
                      <a:pt x="19" y="54"/>
                      <a:pt x="19" y="54"/>
                    </a:cubicBezTo>
                    <a:close/>
                    <a:moveTo>
                      <a:pt x="32" y="59"/>
                    </a:moveTo>
                    <a:cubicBezTo>
                      <a:pt x="32" y="61"/>
                      <a:pt x="32" y="61"/>
                      <a:pt x="32" y="61"/>
                    </a:cubicBezTo>
                    <a:cubicBezTo>
                      <a:pt x="32" y="62"/>
                      <a:pt x="31" y="63"/>
                      <a:pt x="30" y="63"/>
                    </a:cubicBezTo>
                    <a:cubicBezTo>
                      <a:pt x="23" y="63"/>
                      <a:pt x="23" y="63"/>
                      <a:pt x="23" y="63"/>
                    </a:cubicBezTo>
                    <a:cubicBezTo>
                      <a:pt x="22" y="63"/>
                      <a:pt x="21" y="62"/>
                      <a:pt x="21" y="61"/>
                    </a:cubicBezTo>
                    <a:cubicBezTo>
                      <a:pt x="21" y="59"/>
                      <a:pt x="21" y="59"/>
                      <a:pt x="21" y="59"/>
                    </a:cubicBezTo>
                    <a:cubicBezTo>
                      <a:pt x="32" y="59"/>
                      <a:pt x="32" y="59"/>
                      <a:pt x="32" y="59"/>
                    </a:cubicBezTo>
                    <a:close/>
                    <a:moveTo>
                      <a:pt x="26" y="15"/>
                    </a:moveTo>
                    <a:cubicBezTo>
                      <a:pt x="34" y="15"/>
                      <a:pt x="40" y="21"/>
                      <a:pt x="40" y="29"/>
                    </a:cubicBezTo>
                    <a:cubicBezTo>
                      <a:pt x="40" y="37"/>
                      <a:pt x="33" y="39"/>
                      <a:pt x="33" y="52"/>
                    </a:cubicBezTo>
                    <a:cubicBezTo>
                      <a:pt x="20" y="52"/>
                      <a:pt x="20" y="52"/>
                      <a:pt x="20" y="52"/>
                    </a:cubicBezTo>
                    <a:cubicBezTo>
                      <a:pt x="20" y="39"/>
                      <a:pt x="12" y="37"/>
                      <a:pt x="12" y="29"/>
                    </a:cubicBezTo>
                    <a:cubicBezTo>
                      <a:pt x="12" y="21"/>
                      <a:pt x="19" y="15"/>
                      <a:pt x="26" y="15"/>
                    </a:cubicBezTo>
                    <a:cubicBezTo>
                      <a:pt x="26" y="15"/>
                      <a:pt x="26" y="15"/>
                      <a:pt x="26" y="15"/>
                    </a:cubicBezTo>
                    <a:close/>
                    <a:moveTo>
                      <a:pt x="28" y="17"/>
                    </a:moveTo>
                    <a:cubicBezTo>
                      <a:pt x="29" y="17"/>
                      <a:pt x="29" y="17"/>
                      <a:pt x="29" y="17"/>
                    </a:cubicBezTo>
                    <a:cubicBezTo>
                      <a:pt x="31" y="18"/>
                      <a:pt x="32" y="19"/>
                      <a:pt x="34" y="20"/>
                    </a:cubicBezTo>
                    <a:cubicBezTo>
                      <a:pt x="33" y="19"/>
                      <a:pt x="33" y="19"/>
                      <a:pt x="32" y="19"/>
                    </a:cubicBezTo>
                    <a:cubicBezTo>
                      <a:pt x="31" y="19"/>
                      <a:pt x="31" y="19"/>
                      <a:pt x="31" y="19"/>
                    </a:cubicBezTo>
                    <a:cubicBezTo>
                      <a:pt x="30" y="19"/>
                      <a:pt x="30" y="19"/>
                      <a:pt x="29" y="18"/>
                    </a:cubicBezTo>
                    <a:cubicBezTo>
                      <a:pt x="28" y="19"/>
                      <a:pt x="27" y="19"/>
                      <a:pt x="26" y="19"/>
                    </a:cubicBezTo>
                    <a:cubicBezTo>
                      <a:pt x="24" y="20"/>
                      <a:pt x="22" y="21"/>
                      <a:pt x="20" y="22"/>
                    </a:cubicBezTo>
                    <a:cubicBezTo>
                      <a:pt x="19" y="23"/>
                      <a:pt x="19" y="23"/>
                      <a:pt x="19" y="23"/>
                    </a:cubicBezTo>
                    <a:cubicBezTo>
                      <a:pt x="18" y="25"/>
                      <a:pt x="17" y="27"/>
                      <a:pt x="17" y="29"/>
                    </a:cubicBezTo>
                    <a:cubicBezTo>
                      <a:pt x="16" y="30"/>
                      <a:pt x="16" y="30"/>
                      <a:pt x="16" y="30"/>
                    </a:cubicBezTo>
                    <a:cubicBezTo>
                      <a:pt x="16" y="31"/>
                      <a:pt x="16" y="33"/>
                      <a:pt x="16" y="34"/>
                    </a:cubicBezTo>
                    <a:cubicBezTo>
                      <a:pt x="16" y="33"/>
                      <a:pt x="16" y="33"/>
                      <a:pt x="15" y="32"/>
                    </a:cubicBezTo>
                    <a:cubicBezTo>
                      <a:pt x="15" y="31"/>
                      <a:pt x="15" y="31"/>
                      <a:pt x="15" y="31"/>
                    </a:cubicBezTo>
                    <a:cubicBezTo>
                      <a:pt x="15" y="29"/>
                      <a:pt x="15" y="28"/>
                      <a:pt x="15" y="26"/>
                    </a:cubicBezTo>
                    <a:cubicBezTo>
                      <a:pt x="15" y="25"/>
                      <a:pt x="15" y="25"/>
                      <a:pt x="15" y="25"/>
                    </a:cubicBezTo>
                    <a:cubicBezTo>
                      <a:pt x="16" y="24"/>
                      <a:pt x="17" y="22"/>
                      <a:pt x="18" y="21"/>
                    </a:cubicBezTo>
                    <a:cubicBezTo>
                      <a:pt x="19" y="20"/>
                      <a:pt x="19" y="20"/>
                      <a:pt x="19" y="20"/>
                    </a:cubicBezTo>
                    <a:cubicBezTo>
                      <a:pt x="20" y="19"/>
                      <a:pt x="22" y="18"/>
                      <a:pt x="24" y="17"/>
                    </a:cubicBezTo>
                    <a:cubicBezTo>
                      <a:pt x="25" y="17"/>
                      <a:pt x="25" y="17"/>
                      <a:pt x="26" y="17"/>
                    </a:cubicBezTo>
                    <a:cubicBezTo>
                      <a:pt x="27" y="17"/>
                      <a:pt x="28" y="17"/>
                      <a:pt x="28" y="17"/>
                    </a:cubicBezTo>
                    <a:cubicBezTo>
                      <a:pt x="28" y="17"/>
                      <a:pt x="28" y="17"/>
                      <a:pt x="28" y="17"/>
                    </a:cubicBezTo>
                    <a:close/>
                    <a:moveTo>
                      <a:pt x="25" y="0"/>
                    </a:moveTo>
                    <a:cubicBezTo>
                      <a:pt x="28" y="0"/>
                      <a:pt x="28" y="0"/>
                      <a:pt x="28" y="0"/>
                    </a:cubicBezTo>
                    <a:cubicBezTo>
                      <a:pt x="28" y="10"/>
                      <a:pt x="28" y="10"/>
                      <a:pt x="28" y="10"/>
                    </a:cubicBezTo>
                    <a:cubicBezTo>
                      <a:pt x="28" y="10"/>
                      <a:pt x="27" y="10"/>
                      <a:pt x="27" y="10"/>
                    </a:cubicBezTo>
                    <a:cubicBezTo>
                      <a:pt x="26" y="10"/>
                      <a:pt x="25" y="10"/>
                      <a:pt x="25" y="10"/>
                    </a:cubicBezTo>
                    <a:cubicBezTo>
                      <a:pt x="25" y="0"/>
                      <a:pt x="25" y="0"/>
                      <a:pt x="25" y="0"/>
                    </a:cubicBezTo>
                    <a:close/>
                    <a:moveTo>
                      <a:pt x="44" y="7"/>
                    </a:moveTo>
                    <a:cubicBezTo>
                      <a:pt x="47" y="10"/>
                      <a:pt x="47" y="10"/>
                      <a:pt x="47" y="10"/>
                    </a:cubicBezTo>
                    <a:cubicBezTo>
                      <a:pt x="40" y="16"/>
                      <a:pt x="40" y="16"/>
                      <a:pt x="40" y="16"/>
                    </a:cubicBezTo>
                    <a:cubicBezTo>
                      <a:pt x="40" y="15"/>
                      <a:pt x="39" y="14"/>
                      <a:pt x="38" y="14"/>
                    </a:cubicBezTo>
                    <a:cubicBezTo>
                      <a:pt x="44" y="7"/>
                      <a:pt x="44" y="7"/>
                      <a:pt x="44" y="7"/>
                    </a:cubicBezTo>
                    <a:close/>
                    <a:moveTo>
                      <a:pt x="14" y="42"/>
                    </a:moveTo>
                    <a:cubicBezTo>
                      <a:pt x="9" y="47"/>
                      <a:pt x="9" y="47"/>
                      <a:pt x="9" y="47"/>
                    </a:cubicBezTo>
                    <a:cubicBezTo>
                      <a:pt x="6" y="45"/>
                      <a:pt x="6" y="45"/>
                      <a:pt x="6" y="45"/>
                    </a:cubicBezTo>
                    <a:cubicBezTo>
                      <a:pt x="11" y="40"/>
                      <a:pt x="11" y="40"/>
                      <a:pt x="11" y="40"/>
                    </a:cubicBezTo>
                    <a:cubicBezTo>
                      <a:pt x="12" y="41"/>
                      <a:pt x="13" y="42"/>
                      <a:pt x="14" y="42"/>
                    </a:cubicBezTo>
                    <a:cubicBezTo>
                      <a:pt x="14" y="42"/>
                      <a:pt x="14" y="42"/>
                      <a:pt x="14" y="42"/>
                    </a:cubicBezTo>
                    <a:close/>
                    <a:moveTo>
                      <a:pt x="9" y="7"/>
                    </a:moveTo>
                    <a:cubicBezTo>
                      <a:pt x="6" y="10"/>
                      <a:pt x="6" y="10"/>
                      <a:pt x="6" y="10"/>
                    </a:cubicBezTo>
                    <a:cubicBezTo>
                      <a:pt x="13" y="16"/>
                      <a:pt x="13" y="16"/>
                      <a:pt x="13" y="16"/>
                    </a:cubicBezTo>
                    <a:cubicBezTo>
                      <a:pt x="14" y="15"/>
                      <a:pt x="14" y="14"/>
                      <a:pt x="15" y="14"/>
                    </a:cubicBezTo>
                    <a:cubicBezTo>
                      <a:pt x="9" y="7"/>
                      <a:pt x="9" y="7"/>
                      <a:pt x="9" y="7"/>
                    </a:cubicBezTo>
                    <a:close/>
                    <a:moveTo>
                      <a:pt x="39" y="42"/>
                    </a:moveTo>
                    <a:cubicBezTo>
                      <a:pt x="44" y="47"/>
                      <a:pt x="44" y="47"/>
                      <a:pt x="44" y="47"/>
                    </a:cubicBezTo>
                    <a:cubicBezTo>
                      <a:pt x="47" y="45"/>
                      <a:pt x="47" y="45"/>
                      <a:pt x="47" y="45"/>
                    </a:cubicBezTo>
                    <a:cubicBezTo>
                      <a:pt x="42" y="40"/>
                      <a:pt x="42" y="40"/>
                      <a:pt x="42" y="40"/>
                    </a:cubicBezTo>
                    <a:cubicBezTo>
                      <a:pt x="41" y="41"/>
                      <a:pt x="40" y="42"/>
                      <a:pt x="39" y="42"/>
                    </a:cubicBezTo>
                    <a:cubicBezTo>
                      <a:pt x="39" y="42"/>
                      <a:pt x="39" y="42"/>
                      <a:pt x="39" y="42"/>
                    </a:cubicBezTo>
                    <a:close/>
                    <a:moveTo>
                      <a:pt x="53" y="26"/>
                    </a:moveTo>
                    <a:cubicBezTo>
                      <a:pt x="53" y="29"/>
                      <a:pt x="53" y="29"/>
                      <a:pt x="53" y="29"/>
                    </a:cubicBezTo>
                    <a:cubicBezTo>
                      <a:pt x="45" y="29"/>
                      <a:pt x="45" y="29"/>
                      <a:pt x="45" y="29"/>
                    </a:cubicBezTo>
                    <a:cubicBezTo>
                      <a:pt x="45" y="29"/>
                      <a:pt x="45" y="29"/>
                      <a:pt x="45" y="29"/>
                    </a:cubicBezTo>
                    <a:cubicBezTo>
                      <a:pt x="45" y="28"/>
                      <a:pt x="45" y="27"/>
                      <a:pt x="45" y="26"/>
                    </a:cubicBezTo>
                    <a:cubicBezTo>
                      <a:pt x="53" y="26"/>
                      <a:pt x="53" y="26"/>
                      <a:pt x="53" y="26"/>
                    </a:cubicBezTo>
                    <a:close/>
                    <a:moveTo>
                      <a:pt x="8" y="29"/>
                    </a:moveTo>
                    <a:cubicBezTo>
                      <a:pt x="0" y="29"/>
                      <a:pt x="0" y="29"/>
                      <a:pt x="0" y="29"/>
                    </a:cubicBezTo>
                    <a:cubicBezTo>
                      <a:pt x="0" y="26"/>
                      <a:pt x="0" y="26"/>
                      <a:pt x="0" y="26"/>
                    </a:cubicBezTo>
                    <a:cubicBezTo>
                      <a:pt x="8" y="26"/>
                      <a:pt x="8" y="26"/>
                      <a:pt x="8" y="26"/>
                    </a:cubicBezTo>
                    <a:cubicBezTo>
                      <a:pt x="8" y="27"/>
                      <a:pt x="8" y="28"/>
                      <a:pt x="8" y="29"/>
                    </a:cubicBezTo>
                    <a:cubicBezTo>
                      <a:pt x="8" y="29"/>
                      <a:pt x="8" y="29"/>
                      <a:pt x="8" y="29"/>
                    </a:cubicBezTo>
                    <a:cubicBezTo>
                      <a:pt x="8" y="29"/>
                      <a:pt x="8" y="29"/>
                      <a:pt x="8" y="29"/>
                    </a:cubicBezTo>
                    <a:close/>
                  </a:path>
                </a:pathLst>
              </a:custGeom>
              <a:solidFill>
                <a:schemeClr val="lt2"/>
              </a:solidFill>
              <a:ln w="9525">
                <a:noFill/>
                <a:round/>
              </a:ln>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37" name="文本框 336"/>
            <p:cNvSpPr txBox="1"/>
            <p:nvPr>
              <p:custDataLst>
                <p:tags r:id="rId146"/>
              </p:custDataLst>
            </p:nvPr>
          </p:nvSpPr>
          <p:spPr>
            <a:xfrm>
              <a:off x="7254" y="5423"/>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每个盲板应设标牌进行标识，标牌编号应与盲板位置图上的盲板编号一致。</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38" name="组合 337"/>
            <p:cNvGrpSpPr/>
            <p:nvPr>
              <p:custDataLst>
                <p:tags r:id="rId147"/>
              </p:custDataLst>
            </p:nvPr>
          </p:nvGrpSpPr>
          <p:grpSpPr>
            <a:xfrm>
              <a:off x="6300" y="7026"/>
              <a:ext cx="907" cy="914"/>
              <a:chOff x="7503804" y="4390762"/>
              <a:chExt cx="654971" cy="660400"/>
            </a:xfrm>
          </p:grpSpPr>
          <p:sp>
            <p:nvSpPr>
              <p:cNvPr id="339" name="圆角矩形 338"/>
              <p:cNvSpPr/>
              <p:nvPr>
                <p:custDataLst>
                  <p:tags r:id="rId148"/>
                </p:custDataLst>
              </p:nvPr>
            </p:nvSpPr>
            <p:spPr>
              <a:xfrm>
                <a:off x="7503804" y="4390762"/>
                <a:ext cx="654971" cy="660400"/>
              </a:xfrm>
              <a:prstGeom prst="roundRect">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2"/>
                  </a:solidFill>
                  <a:latin typeface="隶书" panose="02010509060101010101" pitchFamily="49" charset="-122"/>
                  <a:ea typeface="隶书" panose="02010509060101010101" pitchFamily="49" charset="-122"/>
                </a:endParaRPr>
              </a:p>
            </p:txBody>
          </p:sp>
          <p:sp>
            <p:nvSpPr>
              <p:cNvPr id="340" name="Freeform 60"/>
              <p:cNvSpPr>
                <a:spLocks noEditPoints="1"/>
              </p:cNvSpPr>
              <p:nvPr>
                <p:custDataLst>
                  <p:tags r:id="rId149"/>
                </p:custDataLst>
              </p:nvPr>
            </p:nvSpPr>
            <p:spPr bwMode="auto">
              <a:xfrm>
                <a:off x="7671766" y="4613647"/>
                <a:ext cx="319046" cy="214630"/>
              </a:xfrm>
              <a:custGeom>
                <a:avLst/>
                <a:gdLst>
                  <a:gd name="T0" fmla="*/ 56 w 61"/>
                  <a:gd name="T1" fmla="*/ 3 h 41"/>
                  <a:gd name="T2" fmla="*/ 55 w 61"/>
                  <a:gd name="T3" fmla="*/ 0 h 41"/>
                  <a:gd name="T4" fmla="*/ 47 w 61"/>
                  <a:gd name="T5" fmla="*/ 1 h 41"/>
                  <a:gd name="T6" fmla="*/ 10 w 61"/>
                  <a:gd name="T7" fmla="*/ 3 h 41"/>
                  <a:gd name="T8" fmla="*/ 9 w 61"/>
                  <a:gd name="T9" fmla="*/ 0 h 41"/>
                  <a:gd name="T10" fmla="*/ 6 w 61"/>
                  <a:gd name="T11" fmla="*/ 1 h 41"/>
                  <a:gd name="T12" fmla="*/ 2 w 61"/>
                  <a:gd name="T13" fmla="*/ 3 h 41"/>
                  <a:gd name="T14" fmla="*/ 0 w 61"/>
                  <a:gd name="T15" fmla="*/ 40 h 41"/>
                  <a:gd name="T16" fmla="*/ 59 w 61"/>
                  <a:gd name="T17" fmla="*/ 41 h 41"/>
                  <a:gd name="T18" fmla="*/ 61 w 61"/>
                  <a:gd name="T19" fmla="*/ 4 h 41"/>
                  <a:gd name="T20" fmla="*/ 59 w 61"/>
                  <a:gd name="T21" fmla="*/ 3 h 41"/>
                  <a:gd name="T22" fmla="*/ 5 w 61"/>
                  <a:gd name="T23" fmla="*/ 8 h 41"/>
                  <a:gd name="T24" fmla="*/ 10 w 61"/>
                  <a:gd name="T25" fmla="*/ 8 h 41"/>
                  <a:gd name="T26" fmla="*/ 8 w 61"/>
                  <a:gd name="T27" fmla="*/ 5 h 41"/>
                  <a:gd name="T28" fmla="*/ 48 w 61"/>
                  <a:gd name="T29" fmla="*/ 6 h 41"/>
                  <a:gd name="T30" fmla="*/ 47 w 61"/>
                  <a:gd name="T31" fmla="*/ 8 h 41"/>
                  <a:gd name="T32" fmla="*/ 55 w 61"/>
                  <a:gd name="T33" fmla="*/ 9 h 41"/>
                  <a:gd name="T34" fmla="*/ 56 w 61"/>
                  <a:gd name="T35" fmla="*/ 7 h 41"/>
                  <a:gd name="T36" fmla="*/ 55 w 61"/>
                  <a:gd name="T37" fmla="*/ 6 h 41"/>
                  <a:gd name="T38" fmla="*/ 48 w 61"/>
                  <a:gd name="T39" fmla="*/ 22 h 41"/>
                  <a:gd name="T40" fmla="*/ 14 w 61"/>
                  <a:gd name="T41" fmla="*/ 22 h 41"/>
                  <a:gd name="T42" fmla="*/ 31 w 61"/>
                  <a:gd name="T43" fmla="*/ 5 h 41"/>
                  <a:gd name="T44" fmla="*/ 44 w 61"/>
                  <a:gd name="T45" fmla="*/ 22 h 41"/>
                  <a:gd name="T46" fmla="*/ 17 w 61"/>
                  <a:gd name="T47" fmla="*/ 22 h 41"/>
                  <a:gd name="T48" fmla="*/ 31 w 61"/>
                  <a:gd name="T49" fmla="*/ 8 h 41"/>
                  <a:gd name="T50" fmla="*/ 40 w 61"/>
                  <a:gd name="T51" fmla="*/ 22 h 41"/>
                  <a:gd name="T52" fmla="*/ 21 w 61"/>
                  <a:gd name="T53" fmla="*/ 22 h 41"/>
                  <a:gd name="T54" fmla="*/ 31 w 61"/>
                  <a:gd name="T55" fmla="*/ 12 h 41"/>
                  <a:gd name="T56" fmla="*/ 36 w 61"/>
                  <a:gd name="T57" fmla="*/ 17 h 41"/>
                  <a:gd name="T58" fmla="*/ 24 w 61"/>
                  <a:gd name="T59" fmla="*/ 24 h 41"/>
                  <a:gd name="T60" fmla="*/ 23 w 61"/>
                  <a:gd name="T61" fmla="*/ 22 h 41"/>
                  <a:gd name="T62" fmla="*/ 31 w 61"/>
                  <a:gd name="T6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1">
                    <a:moveTo>
                      <a:pt x="59" y="3"/>
                    </a:moveTo>
                    <a:cubicBezTo>
                      <a:pt x="56" y="3"/>
                      <a:pt x="56" y="3"/>
                      <a:pt x="56" y="3"/>
                    </a:cubicBezTo>
                    <a:cubicBezTo>
                      <a:pt x="56" y="1"/>
                      <a:pt x="56" y="1"/>
                      <a:pt x="56" y="1"/>
                    </a:cubicBezTo>
                    <a:cubicBezTo>
                      <a:pt x="56" y="1"/>
                      <a:pt x="55" y="0"/>
                      <a:pt x="55" y="0"/>
                    </a:cubicBezTo>
                    <a:cubicBezTo>
                      <a:pt x="48" y="0"/>
                      <a:pt x="48" y="0"/>
                      <a:pt x="48" y="0"/>
                    </a:cubicBezTo>
                    <a:cubicBezTo>
                      <a:pt x="47" y="0"/>
                      <a:pt x="47" y="1"/>
                      <a:pt x="47" y="1"/>
                    </a:cubicBezTo>
                    <a:cubicBezTo>
                      <a:pt x="47" y="3"/>
                      <a:pt x="47" y="3"/>
                      <a:pt x="47" y="3"/>
                    </a:cubicBezTo>
                    <a:cubicBezTo>
                      <a:pt x="10" y="3"/>
                      <a:pt x="10" y="3"/>
                      <a:pt x="10" y="3"/>
                    </a:cubicBezTo>
                    <a:cubicBezTo>
                      <a:pt x="10" y="1"/>
                      <a:pt x="10" y="1"/>
                      <a:pt x="10" y="1"/>
                    </a:cubicBezTo>
                    <a:cubicBezTo>
                      <a:pt x="10" y="1"/>
                      <a:pt x="10" y="0"/>
                      <a:pt x="9" y="0"/>
                    </a:cubicBezTo>
                    <a:cubicBezTo>
                      <a:pt x="7" y="0"/>
                      <a:pt x="7" y="0"/>
                      <a:pt x="7" y="0"/>
                    </a:cubicBezTo>
                    <a:cubicBezTo>
                      <a:pt x="6" y="0"/>
                      <a:pt x="6" y="1"/>
                      <a:pt x="6" y="1"/>
                    </a:cubicBezTo>
                    <a:cubicBezTo>
                      <a:pt x="6" y="3"/>
                      <a:pt x="6" y="3"/>
                      <a:pt x="6" y="3"/>
                    </a:cubicBezTo>
                    <a:cubicBezTo>
                      <a:pt x="2" y="3"/>
                      <a:pt x="2" y="3"/>
                      <a:pt x="2" y="3"/>
                    </a:cubicBezTo>
                    <a:cubicBezTo>
                      <a:pt x="1" y="3"/>
                      <a:pt x="0" y="3"/>
                      <a:pt x="0" y="4"/>
                    </a:cubicBezTo>
                    <a:cubicBezTo>
                      <a:pt x="0" y="40"/>
                      <a:pt x="0" y="40"/>
                      <a:pt x="0" y="40"/>
                    </a:cubicBezTo>
                    <a:cubicBezTo>
                      <a:pt x="0" y="41"/>
                      <a:pt x="1" y="41"/>
                      <a:pt x="2" y="41"/>
                    </a:cubicBezTo>
                    <a:cubicBezTo>
                      <a:pt x="59" y="41"/>
                      <a:pt x="59" y="41"/>
                      <a:pt x="59" y="41"/>
                    </a:cubicBezTo>
                    <a:cubicBezTo>
                      <a:pt x="60" y="41"/>
                      <a:pt x="61" y="41"/>
                      <a:pt x="61" y="40"/>
                    </a:cubicBezTo>
                    <a:cubicBezTo>
                      <a:pt x="61" y="4"/>
                      <a:pt x="61" y="4"/>
                      <a:pt x="61" y="4"/>
                    </a:cubicBezTo>
                    <a:cubicBezTo>
                      <a:pt x="61" y="3"/>
                      <a:pt x="60" y="3"/>
                      <a:pt x="59" y="3"/>
                    </a:cubicBezTo>
                    <a:cubicBezTo>
                      <a:pt x="59" y="3"/>
                      <a:pt x="59" y="3"/>
                      <a:pt x="59" y="3"/>
                    </a:cubicBezTo>
                    <a:close/>
                    <a:moveTo>
                      <a:pt x="8" y="5"/>
                    </a:moveTo>
                    <a:cubicBezTo>
                      <a:pt x="6" y="5"/>
                      <a:pt x="5" y="6"/>
                      <a:pt x="5" y="8"/>
                    </a:cubicBezTo>
                    <a:cubicBezTo>
                      <a:pt x="5" y="9"/>
                      <a:pt x="6" y="10"/>
                      <a:pt x="8" y="10"/>
                    </a:cubicBezTo>
                    <a:cubicBezTo>
                      <a:pt x="9" y="10"/>
                      <a:pt x="10" y="9"/>
                      <a:pt x="10" y="8"/>
                    </a:cubicBezTo>
                    <a:cubicBezTo>
                      <a:pt x="10" y="6"/>
                      <a:pt x="9" y="5"/>
                      <a:pt x="8" y="5"/>
                    </a:cubicBezTo>
                    <a:cubicBezTo>
                      <a:pt x="8" y="5"/>
                      <a:pt x="8" y="5"/>
                      <a:pt x="8" y="5"/>
                    </a:cubicBezTo>
                    <a:close/>
                    <a:moveTo>
                      <a:pt x="55" y="6"/>
                    </a:moveTo>
                    <a:cubicBezTo>
                      <a:pt x="48" y="6"/>
                      <a:pt x="48" y="6"/>
                      <a:pt x="48" y="6"/>
                    </a:cubicBezTo>
                    <a:cubicBezTo>
                      <a:pt x="47" y="6"/>
                      <a:pt x="47" y="7"/>
                      <a:pt x="47" y="7"/>
                    </a:cubicBezTo>
                    <a:cubicBezTo>
                      <a:pt x="47" y="8"/>
                      <a:pt x="47" y="8"/>
                      <a:pt x="47" y="8"/>
                    </a:cubicBezTo>
                    <a:cubicBezTo>
                      <a:pt x="47" y="9"/>
                      <a:pt x="47" y="9"/>
                      <a:pt x="48" y="9"/>
                    </a:cubicBezTo>
                    <a:cubicBezTo>
                      <a:pt x="55" y="9"/>
                      <a:pt x="55" y="9"/>
                      <a:pt x="55" y="9"/>
                    </a:cubicBezTo>
                    <a:cubicBezTo>
                      <a:pt x="55" y="9"/>
                      <a:pt x="56" y="9"/>
                      <a:pt x="56" y="8"/>
                    </a:cubicBezTo>
                    <a:cubicBezTo>
                      <a:pt x="56" y="7"/>
                      <a:pt x="56" y="7"/>
                      <a:pt x="56" y="7"/>
                    </a:cubicBezTo>
                    <a:cubicBezTo>
                      <a:pt x="56" y="7"/>
                      <a:pt x="55" y="6"/>
                      <a:pt x="55" y="6"/>
                    </a:cubicBezTo>
                    <a:cubicBezTo>
                      <a:pt x="55" y="6"/>
                      <a:pt x="55" y="6"/>
                      <a:pt x="55" y="6"/>
                    </a:cubicBezTo>
                    <a:close/>
                    <a:moveTo>
                      <a:pt x="31" y="5"/>
                    </a:moveTo>
                    <a:cubicBezTo>
                      <a:pt x="40" y="5"/>
                      <a:pt x="48" y="13"/>
                      <a:pt x="48" y="22"/>
                    </a:cubicBezTo>
                    <a:cubicBezTo>
                      <a:pt x="48" y="31"/>
                      <a:pt x="40" y="39"/>
                      <a:pt x="31" y="39"/>
                    </a:cubicBezTo>
                    <a:cubicBezTo>
                      <a:pt x="21" y="39"/>
                      <a:pt x="14" y="31"/>
                      <a:pt x="14" y="22"/>
                    </a:cubicBezTo>
                    <a:cubicBezTo>
                      <a:pt x="14" y="13"/>
                      <a:pt x="21" y="5"/>
                      <a:pt x="31" y="5"/>
                    </a:cubicBezTo>
                    <a:cubicBezTo>
                      <a:pt x="31" y="5"/>
                      <a:pt x="31" y="5"/>
                      <a:pt x="31" y="5"/>
                    </a:cubicBezTo>
                    <a:close/>
                    <a:moveTo>
                      <a:pt x="31" y="8"/>
                    </a:moveTo>
                    <a:cubicBezTo>
                      <a:pt x="38" y="8"/>
                      <a:pt x="44" y="14"/>
                      <a:pt x="44" y="22"/>
                    </a:cubicBezTo>
                    <a:cubicBezTo>
                      <a:pt x="44" y="30"/>
                      <a:pt x="38" y="36"/>
                      <a:pt x="31" y="36"/>
                    </a:cubicBezTo>
                    <a:cubicBezTo>
                      <a:pt x="23" y="36"/>
                      <a:pt x="17" y="30"/>
                      <a:pt x="17" y="22"/>
                    </a:cubicBezTo>
                    <a:cubicBezTo>
                      <a:pt x="17" y="14"/>
                      <a:pt x="23" y="8"/>
                      <a:pt x="31" y="8"/>
                    </a:cubicBezTo>
                    <a:cubicBezTo>
                      <a:pt x="31" y="8"/>
                      <a:pt x="31" y="8"/>
                      <a:pt x="31" y="8"/>
                    </a:cubicBezTo>
                    <a:close/>
                    <a:moveTo>
                      <a:pt x="31" y="12"/>
                    </a:moveTo>
                    <a:cubicBezTo>
                      <a:pt x="36" y="12"/>
                      <a:pt x="40" y="17"/>
                      <a:pt x="40" y="22"/>
                    </a:cubicBezTo>
                    <a:cubicBezTo>
                      <a:pt x="40" y="27"/>
                      <a:pt x="36" y="32"/>
                      <a:pt x="31" y="32"/>
                    </a:cubicBezTo>
                    <a:cubicBezTo>
                      <a:pt x="25" y="32"/>
                      <a:pt x="21" y="27"/>
                      <a:pt x="21" y="22"/>
                    </a:cubicBezTo>
                    <a:cubicBezTo>
                      <a:pt x="21" y="17"/>
                      <a:pt x="25" y="12"/>
                      <a:pt x="31" y="12"/>
                    </a:cubicBezTo>
                    <a:cubicBezTo>
                      <a:pt x="31" y="12"/>
                      <a:pt x="31" y="12"/>
                      <a:pt x="31" y="12"/>
                    </a:cubicBezTo>
                    <a:close/>
                    <a:moveTo>
                      <a:pt x="31" y="15"/>
                    </a:moveTo>
                    <a:cubicBezTo>
                      <a:pt x="33" y="15"/>
                      <a:pt x="35" y="16"/>
                      <a:pt x="36" y="17"/>
                    </a:cubicBezTo>
                    <a:cubicBezTo>
                      <a:pt x="35" y="17"/>
                      <a:pt x="34" y="16"/>
                      <a:pt x="32" y="16"/>
                    </a:cubicBezTo>
                    <a:cubicBezTo>
                      <a:pt x="28" y="16"/>
                      <a:pt x="24" y="19"/>
                      <a:pt x="24" y="24"/>
                    </a:cubicBezTo>
                    <a:cubicBezTo>
                      <a:pt x="24" y="25"/>
                      <a:pt x="25" y="26"/>
                      <a:pt x="25" y="27"/>
                    </a:cubicBezTo>
                    <a:cubicBezTo>
                      <a:pt x="24" y="26"/>
                      <a:pt x="23" y="24"/>
                      <a:pt x="23" y="22"/>
                    </a:cubicBezTo>
                    <a:cubicBezTo>
                      <a:pt x="23" y="18"/>
                      <a:pt x="27" y="15"/>
                      <a:pt x="31" y="15"/>
                    </a:cubicBezTo>
                    <a:cubicBezTo>
                      <a:pt x="31" y="15"/>
                      <a:pt x="31" y="15"/>
                      <a:pt x="31" y="15"/>
                    </a:cubicBezTo>
                    <a:close/>
                  </a:path>
                </a:pathLst>
              </a:custGeom>
              <a:solidFill>
                <a:schemeClr val="l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2"/>
                  </a:solidFill>
                  <a:latin typeface="隶书" panose="02010509060101010101" pitchFamily="49" charset="-122"/>
                  <a:ea typeface="隶书" panose="02010509060101010101" pitchFamily="49" charset="-122"/>
                </a:endParaRPr>
              </a:p>
            </p:txBody>
          </p:sp>
        </p:grpSp>
        <p:sp>
          <p:nvSpPr>
            <p:cNvPr id="341" name="文本框 340"/>
            <p:cNvSpPr txBox="1"/>
            <p:nvPr>
              <p:custDataLst>
                <p:tags r:id="rId150"/>
              </p:custDataLst>
            </p:nvPr>
          </p:nvSpPr>
          <p:spPr>
            <a:xfrm>
              <a:off x="7254" y="7057"/>
              <a:ext cx="9372" cy="584"/>
            </a:xfrm>
            <a:prstGeom prst="rect">
              <a:avLst/>
            </a:prstGeom>
            <a:noFill/>
          </p:spPr>
          <p:txBody>
            <a:bodyPr wrap="square" rtlCol="0" anchor="t" anchorCtr="0">
              <a:spAutoFit/>
            </a:bodyPr>
            <a:lstStyle/>
            <a:p>
              <a:pPr algn="just">
                <a:lnSpc>
                  <a:spcPct val="130000"/>
                </a:lnSpc>
              </a:pPr>
              <a:r>
                <a:rPr lang="zh-CN" altLang="en-US" sz="1400" b="1">
                  <a:solidFill>
                    <a:schemeClr val="dk2">
                      <a:lumMod val="50000"/>
                    </a:schemeClr>
                  </a:solidFill>
                  <a:latin typeface="隶书" panose="02010509060101010101" pitchFamily="49" charset="-122"/>
                  <a:ea typeface="隶书" panose="02010509060101010101" pitchFamily="49" charset="-122"/>
                </a:rPr>
                <a:t>作业结束，由盲板抽堵作业单位、生产车间（分厂）专人共同确认。</a:t>
              </a:r>
              <a:endParaRPr lang="zh-CN" altLang="en-US" sz="1400" b="1">
                <a:solidFill>
                  <a:schemeClr val="dk2">
                    <a:lumMod val="50000"/>
                  </a:schemeClr>
                </a:solidFill>
                <a:latin typeface="隶书" panose="02010509060101010101" pitchFamily="49" charset="-122"/>
                <a:ea typeface="隶书" panose="02010509060101010101" pitchFamily="49" charset="-122"/>
              </a:endParaRPr>
            </a:p>
          </p:txBody>
        </p:sp>
        <p:grpSp>
          <p:nvGrpSpPr>
            <p:cNvPr id="346" name="组合 345"/>
            <p:cNvGrpSpPr/>
            <p:nvPr>
              <p:custDataLst>
                <p:tags r:id="rId151"/>
              </p:custDataLst>
            </p:nvPr>
          </p:nvGrpSpPr>
          <p:grpSpPr>
            <a:xfrm>
              <a:off x="5441" y="4197"/>
              <a:ext cx="793" cy="30"/>
              <a:chOff x="6877074" y="3508905"/>
              <a:chExt cx="573087" cy="22225"/>
            </a:xfrm>
            <a:solidFill>
              <a:schemeClr val="tx2">
                <a:lumMod val="60000"/>
                <a:lumOff val="40000"/>
              </a:schemeClr>
            </a:solidFill>
          </p:grpSpPr>
          <p:sp>
            <p:nvSpPr>
              <p:cNvPr id="347" name="Freeform 130"/>
              <p:cNvSpPr>
                <a:spLocks noEditPoints="1"/>
              </p:cNvSpPr>
              <p:nvPr>
                <p:custDataLst>
                  <p:tags r:id="rId152"/>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8" name="Freeform 130"/>
              <p:cNvSpPr>
                <a:spLocks noEditPoints="1"/>
              </p:cNvSpPr>
              <p:nvPr>
                <p:custDataLst>
                  <p:tags r:id="rId153"/>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49" name="Freeform 130"/>
              <p:cNvSpPr>
                <a:spLocks noEditPoints="1"/>
              </p:cNvSpPr>
              <p:nvPr>
                <p:custDataLst>
                  <p:tags r:id="rId154"/>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nvGrpSpPr>
            <p:cNvPr id="354" name="组合 353"/>
            <p:cNvGrpSpPr/>
            <p:nvPr>
              <p:custDataLst>
                <p:tags r:id="rId155"/>
              </p:custDataLst>
            </p:nvPr>
          </p:nvGrpSpPr>
          <p:grpSpPr>
            <a:xfrm>
              <a:off x="5162" y="5807"/>
              <a:ext cx="1064" cy="30"/>
              <a:chOff x="6681018" y="3508905"/>
              <a:chExt cx="769143" cy="22225"/>
            </a:xfrm>
            <a:solidFill>
              <a:schemeClr val="tx2">
                <a:lumMod val="60000"/>
                <a:lumOff val="40000"/>
              </a:schemeClr>
            </a:solidFill>
          </p:grpSpPr>
          <p:sp>
            <p:nvSpPr>
              <p:cNvPr id="355" name="Freeform 130"/>
              <p:cNvSpPr>
                <a:spLocks noEditPoints="1"/>
              </p:cNvSpPr>
              <p:nvPr>
                <p:custDataLst>
                  <p:tags r:id="rId156"/>
                </p:custDataLst>
              </p:nvPr>
            </p:nvSpPr>
            <p:spPr bwMode="auto">
              <a:xfrm>
                <a:off x="6681018"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nvGrpSpPr>
              <p:cNvPr id="356" name="组合 355"/>
              <p:cNvGrpSpPr/>
              <p:nvPr/>
            </p:nvGrpSpPr>
            <p:grpSpPr>
              <a:xfrm>
                <a:off x="6877074" y="3508905"/>
                <a:ext cx="573087" cy="22225"/>
                <a:chOff x="6877074" y="3508905"/>
                <a:chExt cx="573087" cy="22225"/>
              </a:xfrm>
              <a:grpFill/>
            </p:grpSpPr>
            <p:sp>
              <p:nvSpPr>
                <p:cNvPr id="357" name="Freeform 130"/>
                <p:cNvSpPr>
                  <a:spLocks noEditPoints="1"/>
                </p:cNvSpPr>
                <p:nvPr>
                  <p:custDataLst>
                    <p:tags r:id="rId157"/>
                  </p:custDataLst>
                </p:nvPr>
              </p:nvSpPr>
              <p:spPr bwMode="auto">
                <a:xfrm>
                  <a:off x="6877074"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8" name="Freeform 130"/>
                <p:cNvSpPr>
                  <a:spLocks noEditPoints="1"/>
                </p:cNvSpPr>
                <p:nvPr>
                  <p:custDataLst>
                    <p:tags r:id="rId158"/>
                  </p:custDataLst>
                </p:nvPr>
              </p:nvSpPr>
              <p:spPr bwMode="auto">
                <a:xfrm>
                  <a:off x="7073130"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sp>
              <p:nvSpPr>
                <p:cNvPr id="359" name="Freeform 130"/>
                <p:cNvSpPr>
                  <a:spLocks noEditPoints="1"/>
                </p:cNvSpPr>
                <p:nvPr>
                  <p:custDataLst>
                    <p:tags r:id="rId159"/>
                  </p:custDataLst>
                </p:nvPr>
              </p:nvSpPr>
              <p:spPr bwMode="auto">
                <a:xfrm>
                  <a:off x="7269186" y="3508905"/>
                  <a:ext cx="180975" cy="22225"/>
                </a:xfrm>
                <a:custGeom>
                  <a:avLst/>
                  <a:gdLst>
                    <a:gd name="T0" fmla="*/ 214 w 228"/>
                    <a:gd name="T1" fmla="*/ 26 h 26"/>
                    <a:gd name="T2" fmla="*/ 147 w 228"/>
                    <a:gd name="T3" fmla="*/ 26 h 26"/>
                    <a:gd name="T4" fmla="*/ 147 w 228"/>
                    <a:gd name="T5" fmla="*/ 26 h 26"/>
                    <a:gd name="T6" fmla="*/ 142 w 228"/>
                    <a:gd name="T7" fmla="*/ 25 h 26"/>
                    <a:gd name="T8" fmla="*/ 139 w 228"/>
                    <a:gd name="T9" fmla="*/ 23 h 26"/>
                    <a:gd name="T10" fmla="*/ 136 w 228"/>
                    <a:gd name="T11" fmla="*/ 18 h 26"/>
                    <a:gd name="T12" fmla="*/ 134 w 228"/>
                    <a:gd name="T13" fmla="*/ 13 h 26"/>
                    <a:gd name="T14" fmla="*/ 134 w 228"/>
                    <a:gd name="T15" fmla="*/ 13 h 26"/>
                    <a:gd name="T16" fmla="*/ 136 w 228"/>
                    <a:gd name="T17" fmla="*/ 8 h 26"/>
                    <a:gd name="T18" fmla="*/ 139 w 228"/>
                    <a:gd name="T19" fmla="*/ 3 h 26"/>
                    <a:gd name="T20" fmla="*/ 142 w 228"/>
                    <a:gd name="T21" fmla="*/ 1 h 26"/>
                    <a:gd name="T22" fmla="*/ 147 w 228"/>
                    <a:gd name="T23" fmla="*/ 0 h 26"/>
                    <a:gd name="T24" fmla="*/ 214 w 228"/>
                    <a:gd name="T25" fmla="*/ 0 h 26"/>
                    <a:gd name="T26" fmla="*/ 214 w 228"/>
                    <a:gd name="T27" fmla="*/ 0 h 26"/>
                    <a:gd name="T28" fmla="*/ 221 w 228"/>
                    <a:gd name="T29" fmla="*/ 1 h 26"/>
                    <a:gd name="T30" fmla="*/ 225 w 228"/>
                    <a:gd name="T31" fmla="*/ 3 h 26"/>
                    <a:gd name="T32" fmla="*/ 228 w 228"/>
                    <a:gd name="T33" fmla="*/ 8 h 26"/>
                    <a:gd name="T34" fmla="*/ 228 w 228"/>
                    <a:gd name="T35" fmla="*/ 13 h 26"/>
                    <a:gd name="T36" fmla="*/ 228 w 228"/>
                    <a:gd name="T37" fmla="*/ 13 h 26"/>
                    <a:gd name="T38" fmla="*/ 228 w 228"/>
                    <a:gd name="T39" fmla="*/ 18 h 26"/>
                    <a:gd name="T40" fmla="*/ 225 w 228"/>
                    <a:gd name="T41" fmla="*/ 23 h 26"/>
                    <a:gd name="T42" fmla="*/ 221 w 228"/>
                    <a:gd name="T43" fmla="*/ 25 h 26"/>
                    <a:gd name="T44" fmla="*/ 214 w 228"/>
                    <a:gd name="T45" fmla="*/ 26 h 26"/>
                    <a:gd name="T46" fmla="*/ 214 w 228"/>
                    <a:gd name="T47" fmla="*/ 26 h 26"/>
                    <a:gd name="T48" fmla="*/ 80 w 228"/>
                    <a:gd name="T49" fmla="*/ 26 h 26"/>
                    <a:gd name="T50" fmla="*/ 13 w 228"/>
                    <a:gd name="T51" fmla="*/ 26 h 26"/>
                    <a:gd name="T52" fmla="*/ 13 w 228"/>
                    <a:gd name="T53" fmla="*/ 26 h 26"/>
                    <a:gd name="T54" fmla="*/ 8 w 228"/>
                    <a:gd name="T55" fmla="*/ 25 h 26"/>
                    <a:gd name="T56" fmla="*/ 5 w 228"/>
                    <a:gd name="T57" fmla="*/ 23 h 26"/>
                    <a:gd name="T58" fmla="*/ 1 w 228"/>
                    <a:gd name="T59" fmla="*/ 18 h 26"/>
                    <a:gd name="T60" fmla="*/ 0 w 228"/>
                    <a:gd name="T61" fmla="*/ 13 h 26"/>
                    <a:gd name="T62" fmla="*/ 0 w 228"/>
                    <a:gd name="T63" fmla="*/ 13 h 26"/>
                    <a:gd name="T64" fmla="*/ 1 w 228"/>
                    <a:gd name="T65" fmla="*/ 8 h 26"/>
                    <a:gd name="T66" fmla="*/ 5 w 228"/>
                    <a:gd name="T67" fmla="*/ 3 h 26"/>
                    <a:gd name="T68" fmla="*/ 8 w 228"/>
                    <a:gd name="T69" fmla="*/ 1 h 26"/>
                    <a:gd name="T70" fmla="*/ 13 w 228"/>
                    <a:gd name="T71" fmla="*/ 0 h 26"/>
                    <a:gd name="T72" fmla="*/ 80 w 228"/>
                    <a:gd name="T73" fmla="*/ 0 h 26"/>
                    <a:gd name="T74" fmla="*/ 80 w 228"/>
                    <a:gd name="T75" fmla="*/ 0 h 26"/>
                    <a:gd name="T76" fmla="*/ 87 w 228"/>
                    <a:gd name="T77" fmla="*/ 1 h 26"/>
                    <a:gd name="T78" fmla="*/ 90 w 228"/>
                    <a:gd name="T79" fmla="*/ 3 h 26"/>
                    <a:gd name="T80" fmla="*/ 94 w 228"/>
                    <a:gd name="T81" fmla="*/ 8 h 26"/>
                    <a:gd name="T82" fmla="*/ 94 w 228"/>
                    <a:gd name="T83" fmla="*/ 13 h 26"/>
                    <a:gd name="T84" fmla="*/ 94 w 228"/>
                    <a:gd name="T85" fmla="*/ 13 h 26"/>
                    <a:gd name="T86" fmla="*/ 94 w 228"/>
                    <a:gd name="T87" fmla="*/ 18 h 26"/>
                    <a:gd name="T88" fmla="*/ 90 w 228"/>
                    <a:gd name="T89" fmla="*/ 23 h 26"/>
                    <a:gd name="T90" fmla="*/ 87 w 228"/>
                    <a:gd name="T91" fmla="*/ 25 h 26"/>
                    <a:gd name="T92" fmla="*/ 80 w 228"/>
                    <a:gd name="T93" fmla="*/ 26 h 26"/>
                    <a:gd name="T94" fmla="*/ 80 w 228"/>
                    <a:gd name="T9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26">
                      <a:moveTo>
                        <a:pt x="214" y="26"/>
                      </a:moveTo>
                      <a:lnTo>
                        <a:pt x="147" y="26"/>
                      </a:lnTo>
                      <a:lnTo>
                        <a:pt x="147" y="26"/>
                      </a:lnTo>
                      <a:lnTo>
                        <a:pt x="142" y="25"/>
                      </a:lnTo>
                      <a:lnTo>
                        <a:pt x="139" y="23"/>
                      </a:lnTo>
                      <a:lnTo>
                        <a:pt x="136" y="18"/>
                      </a:lnTo>
                      <a:lnTo>
                        <a:pt x="134" y="13"/>
                      </a:lnTo>
                      <a:lnTo>
                        <a:pt x="134" y="13"/>
                      </a:lnTo>
                      <a:lnTo>
                        <a:pt x="136" y="8"/>
                      </a:lnTo>
                      <a:lnTo>
                        <a:pt x="139" y="3"/>
                      </a:lnTo>
                      <a:lnTo>
                        <a:pt x="142" y="1"/>
                      </a:lnTo>
                      <a:lnTo>
                        <a:pt x="147" y="0"/>
                      </a:lnTo>
                      <a:lnTo>
                        <a:pt x="214" y="0"/>
                      </a:lnTo>
                      <a:lnTo>
                        <a:pt x="214" y="0"/>
                      </a:lnTo>
                      <a:lnTo>
                        <a:pt x="221" y="1"/>
                      </a:lnTo>
                      <a:lnTo>
                        <a:pt x="225" y="3"/>
                      </a:lnTo>
                      <a:lnTo>
                        <a:pt x="228" y="8"/>
                      </a:lnTo>
                      <a:lnTo>
                        <a:pt x="228" y="13"/>
                      </a:lnTo>
                      <a:lnTo>
                        <a:pt x="228" y="13"/>
                      </a:lnTo>
                      <a:lnTo>
                        <a:pt x="228" y="18"/>
                      </a:lnTo>
                      <a:lnTo>
                        <a:pt x="225" y="23"/>
                      </a:lnTo>
                      <a:lnTo>
                        <a:pt x="221" y="25"/>
                      </a:lnTo>
                      <a:lnTo>
                        <a:pt x="214" y="26"/>
                      </a:lnTo>
                      <a:lnTo>
                        <a:pt x="214" y="26"/>
                      </a:lnTo>
                      <a:close/>
                      <a:moveTo>
                        <a:pt x="80" y="26"/>
                      </a:moveTo>
                      <a:lnTo>
                        <a:pt x="13" y="26"/>
                      </a:lnTo>
                      <a:lnTo>
                        <a:pt x="13" y="26"/>
                      </a:lnTo>
                      <a:lnTo>
                        <a:pt x="8" y="25"/>
                      </a:lnTo>
                      <a:lnTo>
                        <a:pt x="5" y="23"/>
                      </a:lnTo>
                      <a:lnTo>
                        <a:pt x="1" y="18"/>
                      </a:lnTo>
                      <a:lnTo>
                        <a:pt x="0" y="13"/>
                      </a:lnTo>
                      <a:lnTo>
                        <a:pt x="0" y="13"/>
                      </a:lnTo>
                      <a:lnTo>
                        <a:pt x="1" y="8"/>
                      </a:lnTo>
                      <a:lnTo>
                        <a:pt x="5" y="3"/>
                      </a:lnTo>
                      <a:lnTo>
                        <a:pt x="8" y="1"/>
                      </a:lnTo>
                      <a:lnTo>
                        <a:pt x="13" y="0"/>
                      </a:lnTo>
                      <a:lnTo>
                        <a:pt x="80" y="0"/>
                      </a:lnTo>
                      <a:lnTo>
                        <a:pt x="80" y="0"/>
                      </a:lnTo>
                      <a:lnTo>
                        <a:pt x="87" y="1"/>
                      </a:lnTo>
                      <a:lnTo>
                        <a:pt x="90" y="3"/>
                      </a:lnTo>
                      <a:lnTo>
                        <a:pt x="94" y="8"/>
                      </a:lnTo>
                      <a:lnTo>
                        <a:pt x="94" y="13"/>
                      </a:lnTo>
                      <a:lnTo>
                        <a:pt x="94" y="13"/>
                      </a:lnTo>
                      <a:lnTo>
                        <a:pt x="94" y="18"/>
                      </a:lnTo>
                      <a:lnTo>
                        <a:pt x="90" y="23"/>
                      </a:lnTo>
                      <a:lnTo>
                        <a:pt x="87" y="25"/>
                      </a:lnTo>
                      <a:lnTo>
                        <a:pt x="80" y="26"/>
                      </a:lnTo>
                      <a:lnTo>
                        <a:pt x="80" y="26"/>
                      </a:lnTo>
                      <a:close/>
                    </a:path>
                  </a:pathLst>
                </a:custGeom>
                <a:solidFill>
                  <a:schemeClr val="dk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隶书" panose="02010509060101010101" pitchFamily="49" charset="-122"/>
                    <a:ea typeface="隶书" panose="02010509060101010101" pitchFamily="49" charset="-122"/>
                  </a:endParaRPr>
                </a:p>
              </p:txBody>
            </p:sp>
          </p:grpSp>
        </p:grpSp>
      </p:grpSp>
    </p:spTree>
    <p:custDataLst>
      <p:tags r:id="rId16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467360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盲板抽堵作业职责：生产车间负责人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82" name="组合 81"/>
          <p:cNvGrpSpPr/>
          <p:nvPr/>
        </p:nvGrpSpPr>
        <p:grpSpPr>
          <a:xfrm>
            <a:off x="1352233" y="1628140"/>
            <a:ext cx="9488170" cy="3867785"/>
            <a:chOff x="2110" y="2375"/>
            <a:chExt cx="14942" cy="6091"/>
          </a:xfrm>
        </p:grpSpPr>
        <p:sp>
          <p:nvSpPr>
            <p:cNvPr id="60" name="椭圆 59"/>
            <p:cNvSpPr/>
            <p:nvPr>
              <p:custDataLst>
                <p:tags r:id="rId12"/>
              </p:custDataLst>
            </p:nvPr>
          </p:nvSpPr>
          <p:spPr>
            <a:xfrm>
              <a:off x="6029"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1" name="椭圆 60"/>
            <p:cNvSpPr/>
            <p:nvPr>
              <p:custDataLst>
                <p:tags r:id="rId13"/>
              </p:custDataLst>
            </p:nvPr>
          </p:nvSpPr>
          <p:spPr>
            <a:xfrm>
              <a:off x="8963"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dirty="0">
                <a:solidFill>
                  <a:schemeClr val="lt1"/>
                </a:solidFill>
                <a:latin typeface="隶书" panose="02010509060101010101" pitchFamily="49" charset="-122"/>
                <a:ea typeface="隶书" panose="02010509060101010101" pitchFamily="49" charset="-122"/>
              </a:endParaRPr>
            </a:p>
          </p:txBody>
        </p:sp>
        <p:sp>
          <p:nvSpPr>
            <p:cNvPr id="62" name="空心弧 61"/>
            <p:cNvSpPr/>
            <p:nvPr>
              <p:custDataLst>
                <p:tags r:id="rId14"/>
              </p:custDataLst>
            </p:nvPr>
          </p:nvSpPr>
          <p:spPr>
            <a:xfrm rot="9073349">
              <a:off x="6027" y="3239"/>
              <a:ext cx="4111" cy="4096"/>
            </a:xfrm>
            <a:prstGeom prst="blockArc">
              <a:avLst>
                <a:gd name="adj1" fmla="val 20613961"/>
                <a:gd name="adj2" fmla="val 4452738"/>
                <a:gd name="adj3" fmla="val 3064"/>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3" name="空心弧 62"/>
            <p:cNvSpPr/>
            <p:nvPr>
              <p:custDataLst>
                <p:tags r:id="rId15"/>
              </p:custDataLst>
            </p:nvPr>
          </p:nvSpPr>
          <p:spPr>
            <a:xfrm rot="19836277">
              <a:off x="8976" y="3279"/>
              <a:ext cx="4116" cy="4063"/>
            </a:xfrm>
            <a:prstGeom prst="blockArc">
              <a:avLst>
                <a:gd name="adj1" fmla="val 20613961"/>
                <a:gd name="adj2" fmla="val 4452738"/>
                <a:gd name="adj3" fmla="val 3064"/>
              </a:avLst>
            </a:prstGeom>
            <a:solidFill>
              <a:schemeClr val="accent4"/>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4" name="椭圆 63"/>
            <p:cNvSpPr/>
            <p:nvPr>
              <p:custDataLst>
                <p:tags r:id="rId16"/>
              </p:custDataLst>
            </p:nvPr>
          </p:nvSpPr>
          <p:spPr>
            <a:xfrm>
              <a:off x="5764" y="2375"/>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5" name="椭圆 64"/>
            <p:cNvSpPr/>
            <p:nvPr>
              <p:custDataLst>
                <p:tags r:id="rId17"/>
              </p:custDataLst>
            </p:nvPr>
          </p:nvSpPr>
          <p:spPr>
            <a:xfrm>
              <a:off x="5764" y="7286"/>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7" name="文本框 66"/>
            <p:cNvSpPr txBox="1"/>
            <p:nvPr>
              <p:custDataLst>
                <p:tags r:id="rId18"/>
              </p:custDataLst>
            </p:nvPr>
          </p:nvSpPr>
          <p:spPr>
            <a:xfrm>
              <a:off x="2110" y="2466"/>
              <a:ext cx="3546" cy="2585"/>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应了解管道、设备内介质特性及走向，制定、落实盲板抽堵安全措施，安排监护人，向作业单位负责人或作业人员交代作业安全注意事项。</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69" name="文本框 68"/>
            <p:cNvSpPr txBox="1"/>
            <p:nvPr>
              <p:custDataLst>
                <p:tags r:id="rId19"/>
              </p:custDataLst>
            </p:nvPr>
          </p:nvSpPr>
          <p:spPr>
            <a:xfrm>
              <a:off x="2110" y="7509"/>
              <a:ext cx="3546" cy="957"/>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作业完成后，应组织检查盲板抽堵情况。</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0" name="椭圆 69"/>
            <p:cNvSpPr/>
            <p:nvPr>
              <p:custDataLst>
                <p:tags r:id="rId20"/>
              </p:custDataLst>
            </p:nvPr>
          </p:nvSpPr>
          <p:spPr>
            <a:xfrm>
              <a:off x="12433" y="2375"/>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3" name="文本框 72"/>
            <p:cNvSpPr txBox="1"/>
            <p:nvPr>
              <p:custDataLst>
                <p:tags r:id="rId21"/>
              </p:custDataLst>
            </p:nvPr>
          </p:nvSpPr>
          <p:spPr>
            <a:xfrm>
              <a:off x="13485" y="2466"/>
              <a:ext cx="3567" cy="1364"/>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生产系统如有紧急或异常情况，应立即通知停止盲板抽堵作业。</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6" name="任意多边形: 形状 7"/>
            <p:cNvSpPr/>
            <p:nvPr>
              <p:custDataLst>
                <p:tags r:id="rId22"/>
              </p:custDataLst>
            </p:nvPr>
          </p:nvSpPr>
          <p:spPr>
            <a:xfrm>
              <a:off x="8963" y="3850"/>
              <a:ext cx="1196" cy="2863"/>
            </a:xfrm>
            <a:custGeom>
              <a:avLst/>
              <a:gdLst>
                <a:gd name="connsiteX0" fmla="*/ 439093 w 878186"/>
                <a:gd name="connsiteY0" fmla="*/ 0 h 2154348"/>
                <a:gd name="connsiteX1" fmla="*/ 525700 w 878186"/>
                <a:gd name="connsiteY1" fmla="*/ 95291 h 2154348"/>
                <a:gd name="connsiteX2" fmla="*/ 878186 w 878186"/>
                <a:gd name="connsiteY2" fmla="*/ 1077174 h 2154348"/>
                <a:gd name="connsiteX3" fmla="*/ 525700 w 878186"/>
                <a:gd name="connsiteY3" fmla="*/ 2059057 h 2154348"/>
                <a:gd name="connsiteX4" fmla="*/ 439093 w 878186"/>
                <a:gd name="connsiteY4" fmla="*/ 2154348 h 2154348"/>
                <a:gd name="connsiteX5" fmla="*/ 352487 w 878186"/>
                <a:gd name="connsiteY5" fmla="*/ 2059057 h 2154348"/>
                <a:gd name="connsiteX6" fmla="*/ 0 w 878186"/>
                <a:gd name="connsiteY6" fmla="*/ 1077174 h 2154348"/>
                <a:gd name="connsiteX7" fmla="*/ 352487 w 878186"/>
                <a:gd name="connsiteY7" fmla="*/ 95291 h 21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186" h="2154348">
                  <a:moveTo>
                    <a:pt x="439093" y="0"/>
                  </a:moveTo>
                  <a:lnTo>
                    <a:pt x="525700" y="95291"/>
                  </a:lnTo>
                  <a:cubicBezTo>
                    <a:pt x="745905" y="362119"/>
                    <a:pt x="878186" y="704198"/>
                    <a:pt x="878186" y="1077174"/>
                  </a:cubicBezTo>
                  <a:cubicBezTo>
                    <a:pt x="878186" y="1450150"/>
                    <a:pt x="745905" y="1792230"/>
                    <a:pt x="525700" y="2059057"/>
                  </a:cubicBezTo>
                  <a:lnTo>
                    <a:pt x="439093" y="2154348"/>
                  </a:lnTo>
                  <a:lnTo>
                    <a:pt x="352487" y="2059057"/>
                  </a:lnTo>
                  <a:cubicBezTo>
                    <a:pt x="132281" y="1792230"/>
                    <a:pt x="0" y="1450150"/>
                    <a:pt x="0" y="1077174"/>
                  </a:cubicBezTo>
                  <a:cubicBezTo>
                    <a:pt x="0" y="704198"/>
                    <a:pt x="132281" y="362119"/>
                    <a:pt x="352487" y="95291"/>
                  </a:cubicBezTo>
                  <a:close/>
                </a:path>
              </a:pathLst>
            </a:custGeom>
            <a:solidFill>
              <a:schemeClr val="accent1">
                <a:lumMod val="40000"/>
                <a:lumOff val="60000"/>
              </a:schemeClr>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7" name="Freeform 5"/>
            <p:cNvSpPr>
              <a:spLocks noEditPoints="1"/>
            </p:cNvSpPr>
            <p:nvPr>
              <p:custDataLst>
                <p:tags r:id="rId23"/>
              </p:custDataLst>
            </p:nvPr>
          </p:nvSpPr>
          <p:spPr>
            <a:xfrm>
              <a:off x="12663" y="2590"/>
              <a:ext cx="515"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1" h="107">
                  <a:moveTo>
                    <a:pt x="72" y="38"/>
                  </a:moveTo>
                  <a:cubicBezTo>
                    <a:pt x="47" y="38"/>
                    <a:pt x="47" y="38"/>
                    <a:pt x="47" y="38"/>
                  </a:cubicBezTo>
                  <a:cubicBezTo>
                    <a:pt x="44" y="38"/>
                    <a:pt x="42" y="40"/>
                    <a:pt x="42" y="42"/>
                  </a:cubicBezTo>
                  <a:cubicBezTo>
                    <a:pt x="42" y="45"/>
                    <a:pt x="44" y="47"/>
                    <a:pt x="47" y="47"/>
                  </a:cubicBezTo>
                  <a:cubicBezTo>
                    <a:pt x="72" y="47"/>
                    <a:pt x="72" y="47"/>
                    <a:pt x="72" y="47"/>
                  </a:cubicBezTo>
                  <a:cubicBezTo>
                    <a:pt x="74" y="47"/>
                    <a:pt x="76" y="45"/>
                    <a:pt x="76" y="42"/>
                  </a:cubicBezTo>
                  <a:cubicBezTo>
                    <a:pt x="76" y="40"/>
                    <a:pt x="74" y="38"/>
                    <a:pt x="72" y="38"/>
                  </a:cubicBezTo>
                  <a:moveTo>
                    <a:pt x="11" y="99"/>
                  </a:moveTo>
                  <a:cubicBezTo>
                    <a:pt x="10" y="99"/>
                    <a:pt x="10" y="99"/>
                    <a:pt x="9" y="98"/>
                  </a:cubicBezTo>
                  <a:cubicBezTo>
                    <a:pt x="8" y="97"/>
                    <a:pt x="8" y="96"/>
                    <a:pt x="8" y="95"/>
                  </a:cubicBezTo>
                  <a:cubicBezTo>
                    <a:pt x="8" y="94"/>
                    <a:pt x="8" y="93"/>
                    <a:pt x="9" y="92"/>
                  </a:cubicBezTo>
                  <a:cubicBezTo>
                    <a:pt x="23" y="79"/>
                    <a:pt x="23" y="79"/>
                    <a:pt x="23" y="79"/>
                  </a:cubicBezTo>
                  <a:cubicBezTo>
                    <a:pt x="23" y="78"/>
                    <a:pt x="23" y="78"/>
                    <a:pt x="24" y="78"/>
                  </a:cubicBezTo>
                  <a:cubicBezTo>
                    <a:pt x="24" y="78"/>
                    <a:pt x="25" y="78"/>
                    <a:pt x="25" y="79"/>
                  </a:cubicBezTo>
                  <a:cubicBezTo>
                    <a:pt x="26" y="79"/>
                    <a:pt x="26" y="80"/>
                    <a:pt x="25" y="81"/>
                  </a:cubicBezTo>
                  <a:cubicBezTo>
                    <a:pt x="12" y="94"/>
                    <a:pt x="12" y="94"/>
                    <a:pt x="12" y="94"/>
                  </a:cubicBezTo>
                  <a:cubicBezTo>
                    <a:pt x="12" y="95"/>
                    <a:pt x="12" y="95"/>
                    <a:pt x="12" y="95"/>
                  </a:cubicBezTo>
                  <a:cubicBezTo>
                    <a:pt x="12" y="96"/>
                    <a:pt x="12" y="96"/>
                    <a:pt x="12" y="96"/>
                  </a:cubicBezTo>
                  <a:cubicBezTo>
                    <a:pt x="13" y="97"/>
                    <a:pt x="13" y="98"/>
                    <a:pt x="12" y="98"/>
                  </a:cubicBezTo>
                  <a:cubicBezTo>
                    <a:pt x="12" y="99"/>
                    <a:pt x="11" y="99"/>
                    <a:pt x="11" y="99"/>
                  </a:cubicBezTo>
                  <a:moveTo>
                    <a:pt x="59" y="72"/>
                  </a:moveTo>
                  <a:cubicBezTo>
                    <a:pt x="51" y="72"/>
                    <a:pt x="43" y="69"/>
                    <a:pt x="38" y="63"/>
                  </a:cubicBezTo>
                  <a:cubicBezTo>
                    <a:pt x="32" y="58"/>
                    <a:pt x="29" y="50"/>
                    <a:pt x="29" y="42"/>
                  </a:cubicBezTo>
                  <a:cubicBezTo>
                    <a:pt x="29" y="34"/>
                    <a:pt x="32" y="26"/>
                    <a:pt x="38" y="21"/>
                  </a:cubicBezTo>
                  <a:cubicBezTo>
                    <a:pt x="43" y="15"/>
                    <a:pt x="51" y="12"/>
                    <a:pt x="59" y="12"/>
                  </a:cubicBezTo>
                  <a:cubicBezTo>
                    <a:pt x="67" y="12"/>
                    <a:pt x="75" y="15"/>
                    <a:pt x="80" y="21"/>
                  </a:cubicBezTo>
                  <a:cubicBezTo>
                    <a:pt x="86" y="26"/>
                    <a:pt x="89" y="34"/>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6"/>
                    <a:pt x="10" y="107"/>
                    <a:pt x="13" y="107"/>
                  </a:cubicBezTo>
                  <a:cubicBezTo>
                    <a:pt x="16" y="107"/>
                    <a:pt x="19" y="106"/>
                    <a:pt x="21" y="103"/>
                  </a:cubicBezTo>
                  <a:cubicBezTo>
                    <a:pt x="41" y="84"/>
                    <a:pt x="41" y="84"/>
                    <a:pt x="41" y="84"/>
                  </a:cubicBezTo>
                  <a:cubicBezTo>
                    <a:pt x="43" y="81"/>
                    <a:pt x="43" y="81"/>
                    <a:pt x="43" y="81"/>
                  </a:cubicBezTo>
                  <a:cubicBezTo>
                    <a:pt x="48" y="83"/>
                    <a:pt x="53" y="84"/>
                    <a:pt x="59" y="84"/>
                  </a:cubicBezTo>
                  <a:cubicBezTo>
                    <a:pt x="82" y="84"/>
                    <a:pt x="101" y="65"/>
                    <a:pt x="101" y="42"/>
                  </a:cubicBezTo>
                  <a:cubicBezTo>
                    <a:pt x="101" y="19"/>
                    <a:pt x="82" y="0"/>
                    <a:pt x="59"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8" name="Freeform 7"/>
            <p:cNvSpPr>
              <a:spLocks noEditPoints="1"/>
            </p:cNvSpPr>
            <p:nvPr>
              <p:custDataLst>
                <p:tags r:id="rId24"/>
              </p:custDataLst>
            </p:nvPr>
          </p:nvSpPr>
          <p:spPr>
            <a:xfrm>
              <a:off x="5996" y="2590"/>
              <a:ext cx="510"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0" h="107">
                  <a:moveTo>
                    <a:pt x="59" y="26"/>
                  </a:moveTo>
                  <a:cubicBezTo>
                    <a:pt x="56" y="26"/>
                    <a:pt x="54" y="28"/>
                    <a:pt x="54" y="30"/>
                  </a:cubicBezTo>
                  <a:cubicBezTo>
                    <a:pt x="54" y="38"/>
                    <a:pt x="54" y="38"/>
                    <a:pt x="54" y="38"/>
                  </a:cubicBezTo>
                  <a:cubicBezTo>
                    <a:pt x="46" y="38"/>
                    <a:pt x="46" y="38"/>
                    <a:pt x="46" y="38"/>
                  </a:cubicBezTo>
                  <a:cubicBezTo>
                    <a:pt x="44" y="38"/>
                    <a:pt x="42" y="40"/>
                    <a:pt x="42" y="43"/>
                  </a:cubicBezTo>
                  <a:cubicBezTo>
                    <a:pt x="42" y="45"/>
                    <a:pt x="44" y="47"/>
                    <a:pt x="46" y="47"/>
                  </a:cubicBezTo>
                  <a:cubicBezTo>
                    <a:pt x="54" y="47"/>
                    <a:pt x="54" y="47"/>
                    <a:pt x="54" y="47"/>
                  </a:cubicBezTo>
                  <a:cubicBezTo>
                    <a:pt x="54" y="55"/>
                    <a:pt x="54" y="55"/>
                    <a:pt x="54" y="55"/>
                  </a:cubicBezTo>
                  <a:cubicBezTo>
                    <a:pt x="54" y="58"/>
                    <a:pt x="56" y="60"/>
                    <a:pt x="59" y="60"/>
                  </a:cubicBezTo>
                  <a:cubicBezTo>
                    <a:pt x="61" y="60"/>
                    <a:pt x="63" y="58"/>
                    <a:pt x="63" y="55"/>
                  </a:cubicBezTo>
                  <a:cubicBezTo>
                    <a:pt x="63" y="47"/>
                    <a:pt x="63" y="47"/>
                    <a:pt x="63" y="47"/>
                  </a:cubicBezTo>
                  <a:cubicBezTo>
                    <a:pt x="71" y="47"/>
                    <a:pt x="71" y="47"/>
                    <a:pt x="71" y="47"/>
                  </a:cubicBezTo>
                  <a:cubicBezTo>
                    <a:pt x="74" y="47"/>
                    <a:pt x="76" y="45"/>
                    <a:pt x="76" y="43"/>
                  </a:cubicBezTo>
                  <a:cubicBezTo>
                    <a:pt x="76" y="40"/>
                    <a:pt x="74" y="38"/>
                    <a:pt x="71" y="38"/>
                  </a:cubicBezTo>
                  <a:cubicBezTo>
                    <a:pt x="63" y="38"/>
                    <a:pt x="63" y="38"/>
                    <a:pt x="63" y="38"/>
                  </a:cubicBezTo>
                  <a:cubicBezTo>
                    <a:pt x="63" y="30"/>
                    <a:pt x="63" y="30"/>
                    <a:pt x="63" y="30"/>
                  </a:cubicBezTo>
                  <a:cubicBezTo>
                    <a:pt x="63" y="28"/>
                    <a:pt x="61" y="26"/>
                    <a:pt x="59" y="26"/>
                  </a:cubicBezTo>
                  <a:moveTo>
                    <a:pt x="10" y="99"/>
                  </a:moveTo>
                  <a:cubicBezTo>
                    <a:pt x="10" y="99"/>
                    <a:pt x="9" y="99"/>
                    <a:pt x="9" y="98"/>
                  </a:cubicBezTo>
                  <a:cubicBezTo>
                    <a:pt x="8" y="97"/>
                    <a:pt x="8" y="96"/>
                    <a:pt x="8" y="95"/>
                  </a:cubicBezTo>
                  <a:cubicBezTo>
                    <a:pt x="8" y="94"/>
                    <a:pt x="8" y="93"/>
                    <a:pt x="9" y="92"/>
                  </a:cubicBezTo>
                  <a:cubicBezTo>
                    <a:pt x="22" y="79"/>
                    <a:pt x="22" y="79"/>
                    <a:pt x="22" y="79"/>
                  </a:cubicBezTo>
                  <a:cubicBezTo>
                    <a:pt x="22" y="78"/>
                    <a:pt x="23" y="78"/>
                    <a:pt x="23" y="78"/>
                  </a:cubicBezTo>
                  <a:cubicBezTo>
                    <a:pt x="24" y="78"/>
                    <a:pt x="24" y="78"/>
                    <a:pt x="25" y="79"/>
                  </a:cubicBezTo>
                  <a:cubicBezTo>
                    <a:pt x="25" y="79"/>
                    <a:pt x="25" y="80"/>
                    <a:pt x="25" y="81"/>
                  </a:cubicBezTo>
                  <a:cubicBezTo>
                    <a:pt x="12" y="94"/>
                    <a:pt x="12" y="94"/>
                    <a:pt x="12" y="94"/>
                  </a:cubicBezTo>
                  <a:cubicBezTo>
                    <a:pt x="11" y="95"/>
                    <a:pt x="11" y="95"/>
                    <a:pt x="11" y="95"/>
                  </a:cubicBezTo>
                  <a:cubicBezTo>
                    <a:pt x="12" y="96"/>
                    <a:pt x="12" y="96"/>
                    <a:pt x="12" y="96"/>
                  </a:cubicBezTo>
                  <a:cubicBezTo>
                    <a:pt x="12" y="97"/>
                    <a:pt x="12" y="98"/>
                    <a:pt x="12" y="98"/>
                  </a:cubicBezTo>
                  <a:cubicBezTo>
                    <a:pt x="11" y="99"/>
                    <a:pt x="11" y="99"/>
                    <a:pt x="10" y="99"/>
                  </a:cubicBezTo>
                  <a:moveTo>
                    <a:pt x="58" y="72"/>
                  </a:moveTo>
                  <a:cubicBezTo>
                    <a:pt x="50" y="72"/>
                    <a:pt x="43" y="69"/>
                    <a:pt x="37" y="63"/>
                  </a:cubicBezTo>
                  <a:cubicBezTo>
                    <a:pt x="32" y="58"/>
                    <a:pt x="28" y="50"/>
                    <a:pt x="28" y="42"/>
                  </a:cubicBezTo>
                  <a:cubicBezTo>
                    <a:pt x="28" y="34"/>
                    <a:pt x="32" y="26"/>
                    <a:pt x="37" y="21"/>
                  </a:cubicBezTo>
                  <a:cubicBezTo>
                    <a:pt x="43" y="15"/>
                    <a:pt x="50" y="12"/>
                    <a:pt x="58" y="12"/>
                  </a:cubicBezTo>
                  <a:cubicBezTo>
                    <a:pt x="67" y="12"/>
                    <a:pt x="74" y="15"/>
                    <a:pt x="80" y="21"/>
                  </a:cubicBezTo>
                  <a:cubicBezTo>
                    <a:pt x="85" y="26"/>
                    <a:pt x="88" y="34"/>
                    <a:pt x="88" y="42"/>
                  </a:cubicBezTo>
                  <a:cubicBezTo>
                    <a:pt x="88" y="50"/>
                    <a:pt x="85" y="58"/>
                    <a:pt x="80" y="63"/>
                  </a:cubicBezTo>
                  <a:cubicBezTo>
                    <a:pt x="74" y="69"/>
                    <a:pt x="67" y="72"/>
                    <a:pt x="58" y="72"/>
                  </a:cubicBezTo>
                  <a:moveTo>
                    <a:pt x="58" y="0"/>
                  </a:moveTo>
                  <a:cubicBezTo>
                    <a:pt x="35" y="0"/>
                    <a:pt x="17" y="19"/>
                    <a:pt x="17" y="42"/>
                  </a:cubicBezTo>
                  <a:cubicBezTo>
                    <a:pt x="17" y="51"/>
                    <a:pt x="20" y="59"/>
                    <a:pt x="25" y="66"/>
                  </a:cubicBezTo>
                  <a:cubicBezTo>
                    <a:pt x="4" y="87"/>
                    <a:pt x="4" y="87"/>
                    <a:pt x="4" y="87"/>
                  </a:cubicBezTo>
                  <a:cubicBezTo>
                    <a:pt x="0" y="91"/>
                    <a:pt x="0" y="99"/>
                    <a:pt x="4" y="103"/>
                  </a:cubicBezTo>
                  <a:cubicBezTo>
                    <a:pt x="6" y="106"/>
                    <a:pt x="9" y="107"/>
                    <a:pt x="12" y="107"/>
                  </a:cubicBezTo>
                  <a:cubicBezTo>
                    <a:pt x="15" y="107"/>
                    <a:pt x="18" y="106"/>
                    <a:pt x="20" y="103"/>
                  </a:cubicBezTo>
                  <a:cubicBezTo>
                    <a:pt x="40" y="84"/>
                    <a:pt x="40" y="84"/>
                    <a:pt x="40" y="84"/>
                  </a:cubicBezTo>
                  <a:cubicBezTo>
                    <a:pt x="43" y="81"/>
                    <a:pt x="43" y="81"/>
                    <a:pt x="43" y="81"/>
                  </a:cubicBezTo>
                  <a:cubicBezTo>
                    <a:pt x="48" y="83"/>
                    <a:pt x="53" y="84"/>
                    <a:pt x="58" y="84"/>
                  </a:cubicBezTo>
                  <a:cubicBezTo>
                    <a:pt x="81" y="84"/>
                    <a:pt x="100" y="65"/>
                    <a:pt x="100" y="42"/>
                  </a:cubicBezTo>
                  <a:cubicBezTo>
                    <a:pt x="100" y="19"/>
                    <a:pt x="81" y="0"/>
                    <a:pt x="58"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9" name="Freeform 74"/>
            <p:cNvSpPr>
              <a:spLocks noEditPoints="1"/>
            </p:cNvSpPr>
            <p:nvPr>
              <p:custDataLst>
                <p:tags r:id="rId25"/>
              </p:custDataLst>
            </p:nvPr>
          </p:nvSpPr>
          <p:spPr>
            <a:xfrm>
              <a:off x="6000" y="7516"/>
              <a:ext cx="502" cy="51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Lst>
              <a:rect l="0" t="0" r="0" b="0"/>
              <a:pathLst>
                <a:path w="99" h="101">
                  <a:moveTo>
                    <a:pt x="68" y="21"/>
                  </a:moveTo>
                  <a:cubicBezTo>
                    <a:pt x="67" y="21"/>
                    <a:pt x="66" y="22"/>
                    <a:pt x="65" y="22"/>
                  </a:cubicBezTo>
                  <a:cubicBezTo>
                    <a:pt x="64" y="24"/>
                    <a:pt x="64" y="27"/>
                    <a:pt x="65" y="28"/>
                  </a:cubicBezTo>
                  <a:cubicBezTo>
                    <a:pt x="69" y="32"/>
                    <a:pt x="70" y="36"/>
                    <a:pt x="70" y="41"/>
                  </a:cubicBezTo>
                  <a:cubicBezTo>
                    <a:pt x="70" y="45"/>
                    <a:pt x="69" y="50"/>
                    <a:pt x="65" y="53"/>
                  </a:cubicBezTo>
                  <a:cubicBezTo>
                    <a:pt x="64" y="55"/>
                    <a:pt x="64" y="57"/>
                    <a:pt x="65" y="59"/>
                  </a:cubicBezTo>
                  <a:cubicBezTo>
                    <a:pt x="66" y="60"/>
                    <a:pt x="67" y="60"/>
                    <a:pt x="68" y="60"/>
                  </a:cubicBezTo>
                  <a:cubicBezTo>
                    <a:pt x="69" y="60"/>
                    <a:pt x="71" y="60"/>
                    <a:pt x="71" y="59"/>
                  </a:cubicBezTo>
                  <a:cubicBezTo>
                    <a:pt x="81" y="49"/>
                    <a:pt x="81" y="33"/>
                    <a:pt x="71" y="22"/>
                  </a:cubicBezTo>
                  <a:cubicBezTo>
                    <a:pt x="71" y="22"/>
                    <a:pt x="69" y="21"/>
                    <a:pt x="68" y="21"/>
                  </a:cubicBezTo>
                  <a:moveTo>
                    <a:pt x="80" y="10"/>
                  </a:moveTo>
                  <a:cubicBezTo>
                    <a:pt x="79" y="10"/>
                    <a:pt x="78" y="10"/>
                    <a:pt x="77" y="11"/>
                  </a:cubicBezTo>
                  <a:cubicBezTo>
                    <a:pt x="76" y="12"/>
                    <a:pt x="76" y="15"/>
                    <a:pt x="77" y="16"/>
                  </a:cubicBezTo>
                  <a:cubicBezTo>
                    <a:pt x="84" y="23"/>
                    <a:pt x="87" y="32"/>
                    <a:pt x="87" y="41"/>
                  </a:cubicBezTo>
                  <a:cubicBezTo>
                    <a:pt x="87" y="50"/>
                    <a:pt x="84" y="58"/>
                    <a:pt x="77" y="65"/>
                  </a:cubicBezTo>
                  <a:cubicBezTo>
                    <a:pt x="76" y="67"/>
                    <a:pt x="76" y="69"/>
                    <a:pt x="77" y="71"/>
                  </a:cubicBezTo>
                  <a:cubicBezTo>
                    <a:pt x="78" y="71"/>
                    <a:pt x="79" y="72"/>
                    <a:pt x="80" y="72"/>
                  </a:cubicBezTo>
                  <a:cubicBezTo>
                    <a:pt x="81" y="72"/>
                    <a:pt x="82" y="71"/>
                    <a:pt x="83" y="71"/>
                  </a:cubicBezTo>
                  <a:cubicBezTo>
                    <a:pt x="99" y="54"/>
                    <a:pt x="99" y="27"/>
                    <a:pt x="83" y="11"/>
                  </a:cubicBezTo>
                  <a:cubicBezTo>
                    <a:pt x="82" y="10"/>
                    <a:pt x="81" y="10"/>
                    <a:pt x="80" y="10"/>
                  </a:cubicBezTo>
                  <a:moveTo>
                    <a:pt x="11" y="32"/>
                  </a:moveTo>
                  <a:cubicBezTo>
                    <a:pt x="10" y="32"/>
                    <a:pt x="9" y="31"/>
                    <a:pt x="9" y="30"/>
                  </a:cubicBezTo>
                  <a:cubicBezTo>
                    <a:pt x="9" y="23"/>
                    <a:pt x="12" y="16"/>
                    <a:pt x="17" y="11"/>
                  </a:cubicBezTo>
                  <a:cubicBezTo>
                    <a:pt x="18" y="11"/>
                    <a:pt x="18" y="10"/>
                    <a:pt x="19" y="10"/>
                  </a:cubicBezTo>
                  <a:cubicBezTo>
                    <a:pt x="19" y="10"/>
                    <a:pt x="19" y="10"/>
                    <a:pt x="20" y="11"/>
                  </a:cubicBezTo>
                  <a:cubicBezTo>
                    <a:pt x="21" y="11"/>
                    <a:pt x="21" y="13"/>
                    <a:pt x="20" y="13"/>
                  </a:cubicBezTo>
                  <a:cubicBezTo>
                    <a:pt x="16" y="18"/>
                    <a:pt x="13" y="24"/>
                    <a:pt x="13" y="30"/>
                  </a:cubicBezTo>
                  <a:cubicBezTo>
                    <a:pt x="13" y="30"/>
                    <a:pt x="13" y="30"/>
                    <a:pt x="13" y="30"/>
                  </a:cubicBezTo>
                  <a:cubicBezTo>
                    <a:pt x="13" y="31"/>
                    <a:pt x="12" y="32"/>
                    <a:pt x="11" y="32"/>
                  </a:cubicBezTo>
                  <a:cubicBezTo>
                    <a:pt x="11" y="32"/>
                    <a:pt x="11" y="32"/>
                    <a:pt x="11" y="32"/>
                  </a:cubicBezTo>
                  <a:moveTo>
                    <a:pt x="24" y="0"/>
                  </a:moveTo>
                  <a:cubicBezTo>
                    <a:pt x="23" y="0"/>
                    <a:pt x="23" y="0"/>
                    <a:pt x="22" y="0"/>
                  </a:cubicBezTo>
                  <a:cubicBezTo>
                    <a:pt x="6" y="10"/>
                    <a:pt x="0" y="30"/>
                    <a:pt x="8" y="45"/>
                  </a:cubicBezTo>
                  <a:cubicBezTo>
                    <a:pt x="33" y="87"/>
                    <a:pt x="33" y="87"/>
                    <a:pt x="33" y="87"/>
                  </a:cubicBezTo>
                  <a:cubicBezTo>
                    <a:pt x="37" y="93"/>
                    <a:pt x="43" y="98"/>
                    <a:pt x="51" y="100"/>
                  </a:cubicBezTo>
                  <a:cubicBezTo>
                    <a:pt x="54" y="101"/>
                    <a:pt x="57" y="101"/>
                    <a:pt x="60" y="101"/>
                  </a:cubicBezTo>
                  <a:cubicBezTo>
                    <a:pt x="66" y="101"/>
                    <a:pt x="73" y="99"/>
                    <a:pt x="78" y="96"/>
                  </a:cubicBezTo>
                  <a:cubicBezTo>
                    <a:pt x="79" y="96"/>
                    <a:pt x="80" y="95"/>
                    <a:pt x="80" y="94"/>
                  </a:cubicBezTo>
                  <a:cubicBezTo>
                    <a:pt x="80" y="93"/>
                    <a:pt x="80" y="92"/>
                    <a:pt x="79" y="92"/>
                  </a:cubicBezTo>
                  <a:cubicBezTo>
                    <a:pt x="61" y="73"/>
                    <a:pt x="61" y="73"/>
                    <a:pt x="61" y="73"/>
                  </a:cubicBezTo>
                  <a:cubicBezTo>
                    <a:pt x="61" y="73"/>
                    <a:pt x="60" y="73"/>
                    <a:pt x="60" y="73"/>
                  </a:cubicBezTo>
                  <a:cubicBezTo>
                    <a:pt x="60" y="73"/>
                    <a:pt x="59" y="73"/>
                    <a:pt x="59" y="73"/>
                  </a:cubicBezTo>
                  <a:cubicBezTo>
                    <a:pt x="59" y="73"/>
                    <a:pt x="59" y="73"/>
                    <a:pt x="58" y="73"/>
                  </a:cubicBezTo>
                  <a:cubicBezTo>
                    <a:pt x="56" y="74"/>
                    <a:pt x="53" y="74"/>
                    <a:pt x="51" y="74"/>
                  </a:cubicBezTo>
                  <a:cubicBezTo>
                    <a:pt x="49" y="74"/>
                    <a:pt x="48" y="74"/>
                    <a:pt x="46" y="73"/>
                  </a:cubicBezTo>
                  <a:cubicBezTo>
                    <a:pt x="45" y="73"/>
                    <a:pt x="42" y="72"/>
                    <a:pt x="40" y="69"/>
                  </a:cubicBezTo>
                  <a:cubicBezTo>
                    <a:pt x="27" y="46"/>
                    <a:pt x="27" y="46"/>
                    <a:pt x="27" y="46"/>
                  </a:cubicBezTo>
                  <a:cubicBezTo>
                    <a:pt x="24" y="42"/>
                    <a:pt x="27" y="35"/>
                    <a:pt x="33" y="29"/>
                  </a:cubicBezTo>
                  <a:cubicBezTo>
                    <a:pt x="33" y="29"/>
                    <a:pt x="34" y="28"/>
                    <a:pt x="33" y="27"/>
                  </a:cubicBezTo>
                  <a:cubicBezTo>
                    <a:pt x="26" y="2"/>
                    <a:pt x="26" y="2"/>
                    <a:pt x="26" y="2"/>
                  </a:cubicBezTo>
                  <a:cubicBezTo>
                    <a:pt x="26" y="1"/>
                    <a:pt x="26" y="0"/>
                    <a:pt x="25" y="0"/>
                  </a:cubicBezTo>
                  <a:cubicBezTo>
                    <a:pt x="24" y="0"/>
                    <a:pt x="24" y="0"/>
                    <a:pt x="24" y="0"/>
                  </a:cubicBezTo>
                  <a:cubicBezTo>
                    <a:pt x="24" y="0"/>
                    <a:pt x="24" y="0"/>
                    <a:pt x="24"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1" name="Freeform 30"/>
            <p:cNvSpPr>
              <a:spLocks noEditPoints="1"/>
            </p:cNvSpPr>
            <p:nvPr>
              <p:custDataLst>
                <p:tags r:id="rId26"/>
              </p:custDataLst>
            </p:nvPr>
          </p:nvSpPr>
          <p:spPr>
            <a:xfrm>
              <a:off x="9277" y="5039"/>
              <a:ext cx="568" cy="48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1" h="95">
                  <a:moveTo>
                    <a:pt x="17" y="86"/>
                  </a:moveTo>
                  <a:cubicBezTo>
                    <a:pt x="16" y="86"/>
                    <a:pt x="16" y="86"/>
                    <a:pt x="15" y="85"/>
                  </a:cubicBezTo>
                  <a:cubicBezTo>
                    <a:pt x="14" y="85"/>
                    <a:pt x="14" y="83"/>
                    <a:pt x="15" y="82"/>
                  </a:cubicBezTo>
                  <a:cubicBezTo>
                    <a:pt x="21" y="73"/>
                    <a:pt x="30" y="65"/>
                    <a:pt x="40" y="62"/>
                  </a:cubicBezTo>
                  <a:cubicBezTo>
                    <a:pt x="41" y="62"/>
                    <a:pt x="41" y="62"/>
                    <a:pt x="41" y="62"/>
                  </a:cubicBezTo>
                  <a:cubicBezTo>
                    <a:pt x="42" y="62"/>
                    <a:pt x="43" y="62"/>
                    <a:pt x="43" y="63"/>
                  </a:cubicBezTo>
                  <a:cubicBezTo>
                    <a:pt x="44" y="65"/>
                    <a:pt x="43" y="66"/>
                    <a:pt x="42" y="66"/>
                  </a:cubicBezTo>
                  <a:cubicBezTo>
                    <a:pt x="32" y="70"/>
                    <a:pt x="24" y="76"/>
                    <a:pt x="19" y="85"/>
                  </a:cubicBezTo>
                  <a:cubicBezTo>
                    <a:pt x="18" y="86"/>
                    <a:pt x="17" y="86"/>
                    <a:pt x="17" y="86"/>
                  </a:cubicBezTo>
                  <a:moveTo>
                    <a:pt x="45" y="47"/>
                  </a:moveTo>
                  <a:cubicBezTo>
                    <a:pt x="44" y="47"/>
                    <a:pt x="44" y="47"/>
                    <a:pt x="43" y="46"/>
                  </a:cubicBezTo>
                  <a:cubicBezTo>
                    <a:pt x="38" y="42"/>
                    <a:pt x="36" y="36"/>
                    <a:pt x="36" y="30"/>
                  </a:cubicBezTo>
                  <a:cubicBezTo>
                    <a:pt x="36" y="18"/>
                    <a:pt x="45" y="9"/>
                    <a:pt x="56" y="9"/>
                  </a:cubicBezTo>
                  <a:cubicBezTo>
                    <a:pt x="57" y="9"/>
                    <a:pt x="58" y="10"/>
                    <a:pt x="58" y="12"/>
                  </a:cubicBezTo>
                  <a:cubicBezTo>
                    <a:pt x="58" y="13"/>
                    <a:pt x="57" y="14"/>
                    <a:pt x="56" y="14"/>
                  </a:cubicBezTo>
                  <a:cubicBezTo>
                    <a:pt x="47" y="14"/>
                    <a:pt x="40" y="21"/>
                    <a:pt x="40" y="30"/>
                  </a:cubicBezTo>
                  <a:cubicBezTo>
                    <a:pt x="40" y="35"/>
                    <a:pt x="42" y="39"/>
                    <a:pt x="46" y="42"/>
                  </a:cubicBezTo>
                  <a:cubicBezTo>
                    <a:pt x="47" y="43"/>
                    <a:pt x="47" y="45"/>
                    <a:pt x="46" y="46"/>
                  </a:cubicBezTo>
                  <a:cubicBezTo>
                    <a:pt x="46" y="46"/>
                    <a:pt x="45" y="47"/>
                    <a:pt x="45" y="47"/>
                  </a:cubicBezTo>
                  <a:moveTo>
                    <a:pt x="56" y="0"/>
                  </a:moveTo>
                  <a:cubicBezTo>
                    <a:pt x="40" y="0"/>
                    <a:pt x="27" y="14"/>
                    <a:pt x="27" y="30"/>
                  </a:cubicBezTo>
                  <a:cubicBezTo>
                    <a:pt x="27" y="39"/>
                    <a:pt x="31" y="48"/>
                    <a:pt x="38" y="53"/>
                  </a:cubicBezTo>
                  <a:cubicBezTo>
                    <a:pt x="20" y="59"/>
                    <a:pt x="6" y="74"/>
                    <a:pt x="0" y="93"/>
                  </a:cubicBezTo>
                  <a:cubicBezTo>
                    <a:pt x="0" y="94"/>
                    <a:pt x="0" y="94"/>
                    <a:pt x="0" y="94"/>
                  </a:cubicBezTo>
                  <a:cubicBezTo>
                    <a:pt x="1" y="95"/>
                    <a:pt x="1" y="95"/>
                    <a:pt x="2" y="95"/>
                  </a:cubicBezTo>
                  <a:cubicBezTo>
                    <a:pt x="110" y="95"/>
                    <a:pt x="110" y="95"/>
                    <a:pt x="110" y="95"/>
                  </a:cubicBezTo>
                  <a:cubicBezTo>
                    <a:pt x="110" y="95"/>
                    <a:pt x="111" y="95"/>
                    <a:pt x="111" y="94"/>
                  </a:cubicBezTo>
                  <a:cubicBezTo>
                    <a:pt x="111" y="94"/>
                    <a:pt x="111" y="94"/>
                    <a:pt x="111" y="93"/>
                  </a:cubicBezTo>
                  <a:cubicBezTo>
                    <a:pt x="106" y="74"/>
                    <a:pt x="91" y="59"/>
                    <a:pt x="74" y="53"/>
                  </a:cubicBezTo>
                  <a:cubicBezTo>
                    <a:pt x="80" y="48"/>
                    <a:pt x="84" y="39"/>
                    <a:pt x="84" y="30"/>
                  </a:cubicBezTo>
                  <a:cubicBezTo>
                    <a:pt x="84" y="14"/>
                    <a:pt x="71" y="0"/>
                    <a:pt x="56" y="0"/>
                  </a:cubicBezTo>
                </a:path>
              </a:pathLst>
            </a:custGeom>
            <a:solidFill>
              <a:schemeClr val="lt1"/>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grpSp>
    </p:spTree>
    <p:custDataLst>
      <p:tags r:id="rId27"/>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355092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盲板抽堵作业职责：监护人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 name="组合 1"/>
          <p:cNvGrpSpPr/>
          <p:nvPr/>
        </p:nvGrpSpPr>
        <p:grpSpPr>
          <a:xfrm>
            <a:off x="1320483" y="1561465"/>
            <a:ext cx="9551670" cy="4116705"/>
            <a:chOff x="2110" y="2375"/>
            <a:chExt cx="15042" cy="6483"/>
          </a:xfrm>
        </p:grpSpPr>
        <p:sp>
          <p:nvSpPr>
            <p:cNvPr id="60" name="椭圆 59"/>
            <p:cNvSpPr/>
            <p:nvPr>
              <p:custDataLst>
                <p:tags r:id="rId12"/>
              </p:custDataLst>
            </p:nvPr>
          </p:nvSpPr>
          <p:spPr>
            <a:xfrm>
              <a:off x="6029"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1" name="椭圆 60"/>
            <p:cNvSpPr/>
            <p:nvPr>
              <p:custDataLst>
                <p:tags r:id="rId13"/>
              </p:custDataLst>
            </p:nvPr>
          </p:nvSpPr>
          <p:spPr>
            <a:xfrm>
              <a:off x="8963"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dirty="0">
                <a:solidFill>
                  <a:schemeClr val="lt1"/>
                </a:solidFill>
                <a:latin typeface="隶书" panose="02010509060101010101" pitchFamily="49" charset="-122"/>
                <a:ea typeface="隶书" panose="02010509060101010101" pitchFamily="49" charset="-122"/>
              </a:endParaRPr>
            </a:p>
          </p:txBody>
        </p:sp>
        <p:sp>
          <p:nvSpPr>
            <p:cNvPr id="62" name="空心弧 61"/>
            <p:cNvSpPr/>
            <p:nvPr>
              <p:custDataLst>
                <p:tags r:id="rId14"/>
              </p:custDataLst>
            </p:nvPr>
          </p:nvSpPr>
          <p:spPr>
            <a:xfrm rot="9073349">
              <a:off x="6027" y="3239"/>
              <a:ext cx="4111" cy="4096"/>
            </a:xfrm>
            <a:prstGeom prst="blockArc">
              <a:avLst>
                <a:gd name="adj1" fmla="val 20613961"/>
                <a:gd name="adj2" fmla="val 4452738"/>
                <a:gd name="adj3" fmla="val 3064"/>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3" name="空心弧 62"/>
            <p:cNvSpPr/>
            <p:nvPr>
              <p:custDataLst>
                <p:tags r:id="rId15"/>
              </p:custDataLst>
            </p:nvPr>
          </p:nvSpPr>
          <p:spPr>
            <a:xfrm rot="19836277">
              <a:off x="8976" y="3279"/>
              <a:ext cx="4116" cy="4063"/>
            </a:xfrm>
            <a:prstGeom prst="blockArc">
              <a:avLst>
                <a:gd name="adj1" fmla="val 20613961"/>
                <a:gd name="adj2" fmla="val 4452738"/>
                <a:gd name="adj3" fmla="val 3064"/>
              </a:avLst>
            </a:prstGeom>
            <a:solidFill>
              <a:schemeClr val="accent4"/>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4" name="椭圆 63"/>
            <p:cNvSpPr/>
            <p:nvPr>
              <p:custDataLst>
                <p:tags r:id="rId16"/>
              </p:custDataLst>
            </p:nvPr>
          </p:nvSpPr>
          <p:spPr>
            <a:xfrm>
              <a:off x="5764" y="2375"/>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5" name="椭圆 64"/>
            <p:cNvSpPr/>
            <p:nvPr>
              <p:custDataLst>
                <p:tags r:id="rId17"/>
              </p:custDataLst>
            </p:nvPr>
          </p:nvSpPr>
          <p:spPr>
            <a:xfrm>
              <a:off x="5764" y="7286"/>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7" name="文本框 66"/>
            <p:cNvSpPr txBox="1"/>
            <p:nvPr>
              <p:custDataLst>
                <p:tags r:id="rId18"/>
              </p:custDataLst>
            </p:nvPr>
          </p:nvSpPr>
          <p:spPr>
            <a:xfrm>
              <a:off x="2110" y="2466"/>
              <a:ext cx="3546" cy="2178"/>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负责盲板抽堵作业现场的监护与检查，发现异常情况应立即通知作业人员停止作业，并及时联系有关人员采取措施。</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69" name="文本框 68"/>
            <p:cNvSpPr txBox="1"/>
            <p:nvPr>
              <p:custDataLst>
                <p:tags r:id="rId19"/>
              </p:custDataLst>
            </p:nvPr>
          </p:nvSpPr>
          <p:spPr>
            <a:xfrm>
              <a:off x="2110" y="7509"/>
              <a:ext cx="3546" cy="957"/>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当发现盲板抽堵作业人违章作业时应立即制止。</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0" name="椭圆 69"/>
            <p:cNvSpPr/>
            <p:nvPr>
              <p:custDataLst>
                <p:tags r:id="rId20"/>
              </p:custDataLst>
            </p:nvPr>
          </p:nvSpPr>
          <p:spPr>
            <a:xfrm>
              <a:off x="12433" y="2375"/>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1" name="椭圆 70"/>
            <p:cNvSpPr/>
            <p:nvPr>
              <p:custDataLst>
                <p:tags r:id="rId21"/>
              </p:custDataLst>
            </p:nvPr>
          </p:nvSpPr>
          <p:spPr>
            <a:xfrm>
              <a:off x="12433" y="7286"/>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3" name="文本框 72"/>
            <p:cNvSpPr txBox="1"/>
            <p:nvPr>
              <p:custDataLst>
                <p:tags r:id="rId22"/>
              </p:custDataLst>
            </p:nvPr>
          </p:nvSpPr>
          <p:spPr>
            <a:xfrm>
              <a:off x="13485" y="2466"/>
              <a:ext cx="3567" cy="1364"/>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应坚守岗位，不得脱岗；在盲板抽堵作业期间，不得兼做其它工作。</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5" name="文本框 74"/>
            <p:cNvSpPr txBox="1"/>
            <p:nvPr>
              <p:custDataLst>
                <p:tags r:id="rId23"/>
              </p:custDataLst>
            </p:nvPr>
          </p:nvSpPr>
          <p:spPr>
            <a:xfrm>
              <a:off x="13485" y="7494"/>
              <a:ext cx="3667" cy="1364"/>
            </a:xfrm>
            <a:prstGeom prst="rect">
              <a:avLst/>
            </a:prstGeom>
            <a:noFill/>
          </p:spPr>
          <p:txBody>
            <a:bodyPr wrap="square" rtlCol="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rPr>
                <a:t>作业完成后，要会同作业人员检查、清理现场，确认无误后方可离开现场。</a:t>
              </a:r>
              <a:endParaRPr lang="zh-CN" altLang="en-US" sz="1400" b="1" dirty="0">
                <a:solidFill>
                  <a:schemeClr val="dk1"/>
                </a:solidFill>
                <a:latin typeface="隶书" panose="02010509060101010101" pitchFamily="49" charset="-122"/>
                <a:ea typeface="隶书" panose="02010509060101010101" pitchFamily="49" charset="-122"/>
              </a:endParaRPr>
            </a:p>
          </p:txBody>
        </p:sp>
        <p:sp>
          <p:nvSpPr>
            <p:cNvPr id="76" name="任意多边形: 形状 7"/>
            <p:cNvSpPr/>
            <p:nvPr>
              <p:custDataLst>
                <p:tags r:id="rId24"/>
              </p:custDataLst>
            </p:nvPr>
          </p:nvSpPr>
          <p:spPr>
            <a:xfrm>
              <a:off x="8963" y="3850"/>
              <a:ext cx="1196" cy="2863"/>
            </a:xfrm>
            <a:custGeom>
              <a:avLst/>
              <a:gdLst>
                <a:gd name="connsiteX0" fmla="*/ 439093 w 878186"/>
                <a:gd name="connsiteY0" fmla="*/ 0 h 2154348"/>
                <a:gd name="connsiteX1" fmla="*/ 525700 w 878186"/>
                <a:gd name="connsiteY1" fmla="*/ 95291 h 2154348"/>
                <a:gd name="connsiteX2" fmla="*/ 878186 w 878186"/>
                <a:gd name="connsiteY2" fmla="*/ 1077174 h 2154348"/>
                <a:gd name="connsiteX3" fmla="*/ 525700 w 878186"/>
                <a:gd name="connsiteY3" fmla="*/ 2059057 h 2154348"/>
                <a:gd name="connsiteX4" fmla="*/ 439093 w 878186"/>
                <a:gd name="connsiteY4" fmla="*/ 2154348 h 2154348"/>
                <a:gd name="connsiteX5" fmla="*/ 352487 w 878186"/>
                <a:gd name="connsiteY5" fmla="*/ 2059057 h 2154348"/>
                <a:gd name="connsiteX6" fmla="*/ 0 w 878186"/>
                <a:gd name="connsiteY6" fmla="*/ 1077174 h 2154348"/>
                <a:gd name="connsiteX7" fmla="*/ 352487 w 878186"/>
                <a:gd name="connsiteY7" fmla="*/ 95291 h 21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186" h="2154348">
                  <a:moveTo>
                    <a:pt x="439093" y="0"/>
                  </a:moveTo>
                  <a:lnTo>
                    <a:pt x="525700" y="95291"/>
                  </a:lnTo>
                  <a:cubicBezTo>
                    <a:pt x="745905" y="362119"/>
                    <a:pt x="878186" y="704198"/>
                    <a:pt x="878186" y="1077174"/>
                  </a:cubicBezTo>
                  <a:cubicBezTo>
                    <a:pt x="878186" y="1450150"/>
                    <a:pt x="745905" y="1792230"/>
                    <a:pt x="525700" y="2059057"/>
                  </a:cubicBezTo>
                  <a:lnTo>
                    <a:pt x="439093" y="2154348"/>
                  </a:lnTo>
                  <a:lnTo>
                    <a:pt x="352487" y="2059057"/>
                  </a:lnTo>
                  <a:cubicBezTo>
                    <a:pt x="132281" y="1792230"/>
                    <a:pt x="0" y="1450150"/>
                    <a:pt x="0" y="1077174"/>
                  </a:cubicBezTo>
                  <a:cubicBezTo>
                    <a:pt x="0" y="704198"/>
                    <a:pt x="132281" y="362119"/>
                    <a:pt x="352487" y="95291"/>
                  </a:cubicBezTo>
                  <a:close/>
                </a:path>
              </a:pathLst>
            </a:custGeom>
            <a:solidFill>
              <a:schemeClr val="accent1">
                <a:lumMod val="40000"/>
                <a:lumOff val="60000"/>
              </a:schemeClr>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7" name="Freeform 5"/>
            <p:cNvSpPr>
              <a:spLocks noEditPoints="1"/>
            </p:cNvSpPr>
            <p:nvPr>
              <p:custDataLst>
                <p:tags r:id="rId25"/>
              </p:custDataLst>
            </p:nvPr>
          </p:nvSpPr>
          <p:spPr>
            <a:xfrm>
              <a:off x="12663" y="2590"/>
              <a:ext cx="515"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1" h="107">
                  <a:moveTo>
                    <a:pt x="72" y="38"/>
                  </a:moveTo>
                  <a:cubicBezTo>
                    <a:pt x="47" y="38"/>
                    <a:pt x="47" y="38"/>
                    <a:pt x="47" y="38"/>
                  </a:cubicBezTo>
                  <a:cubicBezTo>
                    <a:pt x="44" y="38"/>
                    <a:pt x="42" y="40"/>
                    <a:pt x="42" y="42"/>
                  </a:cubicBezTo>
                  <a:cubicBezTo>
                    <a:pt x="42" y="45"/>
                    <a:pt x="44" y="47"/>
                    <a:pt x="47" y="47"/>
                  </a:cubicBezTo>
                  <a:cubicBezTo>
                    <a:pt x="72" y="47"/>
                    <a:pt x="72" y="47"/>
                    <a:pt x="72" y="47"/>
                  </a:cubicBezTo>
                  <a:cubicBezTo>
                    <a:pt x="74" y="47"/>
                    <a:pt x="76" y="45"/>
                    <a:pt x="76" y="42"/>
                  </a:cubicBezTo>
                  <a:cubicBezTo>
                    <a:pt x="76" y="40"/>
                    <a:pt x="74" y="38"/>
                    <a:pt x="72" y="38"/>
                  </a:cubicBezTo>
                  <a:moveTo>
                    <a:pt x="11" y="99"/>
                  </a:moveTo>
                  <a:cubicBezTo>
                    <a:pt x="10" y="99"/>
                    <a:pt x="10" y="99"/>
                    <a:pt x="9" y="98"/>
                  </a:cubicBezTo>
                  <a:cubicBezTo>
                    <a:pt x="8" y="97"/>
                    <a:pt x="8" y="96"/>
                    <a:pt x="8" y="95"/>
                  </a:cubicBezTo>
                  <a:cubicBezTo>
                    <a:pt x="8" y="94"/>
                    <a:pt x="8" y="93"/>
                    <a:pt x="9" y="92"/>
                  </a:cubicBezTo>
                  <a:cubicBezTo>
                    <a:pt x="23" y="79"/>
                    <a:pt x="23" y="79"/>
                    <a:pt x="23" y="79"/>
                  </a:cubicBezTo>
                  <a:cubicBezTo>
                    <a:pt x="23" y="78"/>
                    <a:pt x="23" y="78"/>
                    <a:pt x="24" y="78"/>
                  </a:cubicBezTo>
                  <a:cubicBezTo>
                    <a:pt x="24" y="78"/>
                    <a:pt x="25" y="78"/>
                    <a:pt x="25" y="79"/>
                  </a:cubicBezTo>
                  <a:cubicBezTo>
                    <a:pt x="26" y="79"/>
                    <a:pt x="26" y="80"/>
                    <a:pt x="25" y="81"/>
                  </a:cubicBezTo>
                  <a:cubicBezTo>
                    <a:pt x="12" y="94"/>
                    <a:pt x="12" y="94"/>
                    <a:pt x="12" y="94"/>
                  </a:cubicBezTo>
                  <a:cubicBezTo>
                    <a:pt x="12" y="95"/>
                    <a:pt x="12" y="95"/>
                    <a:pt x="12" y="95"/>
                  </a:cubicBezTo>
                  <a:cubicBezTo>
                    <a:pt x="12" y="96"/>
                    <a:pt x="12" y="96"/>
                    <a:pt x="12" y="96"/>
                  </a:cubicBezTo>
                  <a:cubicBezTo>
                    <a:pt x="13" y="97"/>
                    <a:pt x="13" y="98"/>
                    <a:pt x="12" y="98"/>
                  </a:cubicBezTo>
                  <a:cubicBezTo>
                    <a:pt x="12" y="99"/>
                    <a:pt x="11" y="99"/>
                    <a:pt x="11" y="99"/>
                  </a:cubicBezTo>
                  <a:moveTo>
                    <a:pt x="59" y="72"/>
                  </a:moveTo>
                  <a:cubicBezTo>
                    <a:pt x="51" y="72"/>
                    <a:pt x="43" y="69"/>
                    <a:pt x="38" y="63"/>
                  </a:cubicBezTo>
                  <a:cubicBezTo>
                    <a:pt x="32" y="58"/>
                    <a:pt x="29" y="50"/>
                    <a:pt x="29" y="42"/>
                  </a:cubicBezTo>
                  <a:cubicBezTo>
                    <a:pt x="29" y="34"/>
                    <a:pt x="32" y="26"/>
                    <a:pt x="38" y="21"/>
                  </a:cubicBezTo>
                  <a:cubicBezTo>
                    <a:pt x="43" y="15"/>
                    <a:pt x="51" y="12"/>
                    <a:pt x="59" y="12"/>
                  </a:cubicBezTo>
                  <a:cubicBezTo>
                    <a:pt x="67" y="12"/>
                    <a:pt x="75" y="15"/>
                    <a:pt x="80" y="21"/>
                  </a:cubicBezTo>
                  <a:cubicBezTo>
                    <a:pt x="86" y="26"/>
                    <a:pt x="89" y="34"/>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6"/>
                    <a:pt x="10" y="107"/>
                    <a:pt x="13" y="107"/>
                  </a:cubicBezTo>
                  <a:cubicBezTo>
                    <a:pt x="16" y="107"/>
                    <a:pt x="19" y="106"/>
                    <a:pt x="21" y="103"/>
                  </a:cubicBezTo>
                  <a:cubicBezTo>
                    <a:pt x="41" y="84"/>
                    <a:pt x="41" y="84"/>
                    <a:pt x="41" y="84"/>
                  </a:cubicBezTo>
                  <a:cubicBezTo>
                    <a:pt x="43" y="81"/>
                    <a:pt x="43" y="81"/>
                    <a:pt x="43" y="81"/>
                  </a:cubicBezTo>
                  <a:cubicBezTo>
                    <a:pt x="48" y="83"/>
                    <a:pt x="53" y="84"/>
                    <a:pt x="59" y="84"/>
                  </a:cubicBezTo>
                  <a:cubicBezTo>
                    <a:pt x="82" y="84"/>
                    <a:pt x="101" y="65"/>
                    <a:pt x="101" y="42"/>
                  </a:cubicBezTo>
                  <a:cubicBezTo>
                    <a:pt x="101" y="19"/>
                    <a:pt x="82" y="0"/>
                    <a:pt x="59"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8" name="Freeform 7"/>
            <p:cNvSpPr>
              <a:spLocks noEditPoints="1"/>
            </p:cNvSpPr>
            <p:nvPr>
              <p:custDataLst>
                <p:tags r:id="rId26"/>
              </p:custDataLst>
            </p:nvPr>
          </p:nvSpPr>
          <p:spPr>
            <a:xfrm>
              <a:off x="5996" y="2590"/>
              <a:ext cx="510"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0" h="107">
                  <a:moveTo>
                    <a:pt x="59" y="26"/>
                  </a:moveTo>
                  <a:cubicBezTo>
                    <a:pt x="56" y="26"/>
                    <a:pt x="54" y="28"/>
                    <a:pt x="54" y="30"/>
                  </a:cubicBezTo>
                  <a:cubicBezTo>
                    <a:pt x="54" y="38"/>
                    <a:pt x="54" y="38"/>
                    <a:pt x="54" y="38"/>
                  </a:cubicBezTo>
                  <a:cubicBezTo>
                    <a:pt x="46" y="38"/>
                    <a:pt x="46" y="38"/>
                    <a:pt x="46" y="38"/>
                  </a:cubicBezTo>
                  <a:cubicBezTo>
                    <a:pt x="44" y="38"/>
                    <a:pt x="42" y="40"/>
                    <a:pt x="42" y="43"/>
                  </a:cubicBezTo>
                  <a:cubicBezTo>
                    <a:pt x="42" y="45"/>
                    <a:pt x="44" y="47"/>
                    <a:pt x="46" y="47"/>
                  </a:cubicBezTo>
                  <a:cubicBezTo>
                    <a:pt x="54" y="47"/>
                    <a:pt x="54" y="47"/>
                    <a:pt x="54" y="47"/>
                  </a:cubicBezTo>
                  <a:cubicBezTo>
                    <a:pt x="54" y="55"/>
                    <a:pt x="54" y="55"/>
                    <a:pt x="54" y="55"/>
                  </a:cubicBezTo>
                  <a:cubicBezTo>
                    <a:pt x="54" y="58"/>
                    <a:pt x="56" y="60"/>
                    <a:pt x="59" y="60"/>
                  </a:cubicBezTo>
                  <a:cubicBezTo>
                    <a:pt x="61" y="60"/>
                    <a:pt x="63" y="58"/>
                    <a:pt x="63" y="55"/>
                  </a:cubicBezTo>
                  <a:cubicBezTo>
                    <a:pt x="63" y="47"/>
                    <a:pt x="63" y="47"/>
                    <a:pt x="63" y="47"/>
                  </a:cubicBezTo>
                  <a:cubicBezTo>
                    <a:pt x="71" y="47"/>
                    <a:pt x="71" y="47"/>
                    <a:pt x="71" y="47"/>
                  </a:cubicBezTo>
                  <a:cubicBezTo>
                    <a:pt x="74" y="47"/>
                    <a:pt x="76" y="45"/>
                    <a:pt x="76" y="43"/>
                  </a:cubicBezTo>
                  <a:cubicBezTo>
                    <a:pt x="76" y="40"/>
                    <a:pt x="74" y="38"/>
                    <a:pt x="71" y="38"/>
                  </a:cubicBezTo>
                  <a:cubicBezTo>
                    <a:pt x="63" y="38"/>
                    <a:pt x="63" y="38"/>
                    <a:pt x="63" y="38"/>
                  </a:cubicBezTo>
                  <a:cubicBezTo>
                    <a:pt x="63" y="30"/>
                    <a:pt x="63" y="30"/>
                    <a:pt x="63" y="30"/>
                  </a:cubicBezTo>
                  <a:cubicBezTo>
                    <a:pt x="63" y="28"/>
                    <a:pt x="61" y="26"/>
                    <a:pt x="59" y="26"/>
                  </a:cubicBezTo>
                  <a:moveTo>
                    <a:pt x="10" y="99"/>
                  </a:moveTo>
                  <a:cubicBezTo>
                    <a:pt x="10" y="99"/>
                    <a:pt x="9" y="99"/>
                    <a:pt x="9" y="98"/>
                  </a:cubicBezTo>
                  <a:cubicBezTo>
                    <a:pt x="8" y="97"/>
                    <a:pt x="8" y="96"/>
                    <a:pt x="8" y="95"/>
                  </a:cubicBezTo>
                  <a:cubicBezTo>
                    <a:pt x="8" y="94"/>
                    <a:pt x="8" y="93"/>
                    <a:pt x="9" y="92"/>
                  </a:cubicBezTo>
                  <a:cubicBezTo>
                    <a:pt x="22" y="79"/>
                    <a:pt x="22" y="79"/>
                    <a:pt x="22" y="79"/>
                  </a:cubicBezTo>
                  <a:cubicBezTo>
                    <a:pt x="22" y="78"/>
                    <a:pt x="23" y="78"/>
                    <a:pt x="23" y="78"/>
                  </a:cubicBezTo>
                  <a:cubicBezTo>
                    <a:pt x="24" y="78"/>
                    <a:pt x="24" y="78"/>
                    <a:pt x="25" y="79"/>
                  </a:cubicBezTo>
                  <a:cubicBezTo>
                    <a:pt x="25" y="79"/>
                    <a:pt x="25" y="80"/>
                    <a:pt x="25" y="81"/>
                  </a:cubicBezTo>
                  <a:cubicBezTo>
                    <a:pt x="12" y="94"/>
                    <a:pt x="12" y="94"/>
                    <a:pt x="12" y="94"/>
                  </a:cubicBezTo>
                  <a:cubicBezTo>
                    <a:pt x="11" y="95"/>
                    <a:pt x="11" y="95"/>
                    <a:pt x="11" y="95"/>
                  </a:cubicBezTo>
                  <a:cubicBezTo>
                    <a:pt x="12" y="96"/>
                    <a:pt x="12" y="96"/>
                    <a:pt x="12" y="96"/>
                  </a:cubicBezTo>
                  <a:cubicBezTo>
                    <a:pt x="12" y="97"/>
                    <a:pt x="12" y="98"/>
                    <a:pt x="12" y="98"/>
                  </a:cubicBezTo>
                  <a:cubicBezTo>
                    <a:pt x="11" y="99"/>
                    <a:pt x="11" y="99"/>
                    <a:pt x="10" y="99"/>
                  </a:cubicBezTo>
                  <a:moveTo>
                    <a:pt x="58" y="72"/>
                  </a:moveTo>
                  <a:cubicBezTo>
                    <a:pt x="50" y="72"/>
                    <a:pt x="43" y="69"/>
                    <a:pt x="37" y="63"/>
                  </a:cubicBezTo>
                  <a:cubicBezTo>
                    <a:pt x="32" y="58"/>
                    <a:pt x="28" y="50"/>
                    <a:pt x="28" y="42"/>
                  </a:cubicBezTo>
                  <a:cubicBezTo>
                    <a:pt x="28" y="34"/>
                    <a:pt x="32" y="26"/>
                    <a:pt x="37" y="21"/>
                  </a:cubicBezTo>
                  <a:cubicBezTo>
                    <a:pt x="43" y="15"/>
                    <a:pt x="50" y="12"/>
                    <a:pt x="58" y="12"/>
                  </a:cubicBezTo>
                  <a:cubicBezTo>
                    <a:pt x="67" y="12"/>
                    <a:pt x="74" y="15"/>
                    <a:pt x="80" y="21"/>
                  </a:cubicBezTo>
                  <a:cubicBezTo>
                    <a:pt x="85" y="26"/>
                    <a:pt x="88" y="34"/>
                    <a:pt x="88" y="42"/>
                  </a:cubicBezTo>
                  <a:cubicBezTo>
                    <a:pt x="88" y="50"/>
                    <a:pt x="85" y="58"/>
                    <a:pt x="80" y="63"/>
                  </a:cubicBezTo>
                  <a:cubicBezTo>
                    <a:pt x="74" y="69"/>
                    <a:pt x="67" y="72"/>
                    <a:pt x="58" y="72"/>
                  </a:cubicBezTo>
                  <a:moveTo>
                    <a:pt x="58" y="0"/>
                  </a:moveTo>
                  <a:cubicBezTo>
                    <a:pt x="35" y="0"/>
                    <a:pt x="17" y="19"/>
                    <a:pt x="17" y="42"/>
                  </a:cubicBezTo>
                  <a:cubicBezTo>
                    <a:pt x="17" y="51"/>
                    <a:pt x="20" y="59"/>
                    <a:pt x="25" y="66"/>
                  </a:cubicBezTo>
                  <a:cubicBezTo>
                    <a:pt x="4" y="87"/>
                    <a:pt x="4" y="87"/>
                    <a:pt x="4" y="87"/>
                  </a:cubicBezTo>
                  <a:cubicBezTo>
                    <a:pt x="0" y="91"/>
                    <a:pt x="0" y="99"/>
                    <a:pt x="4" y="103"/>
                  </a:cubicBezTo>
                  <a:cubicBezTo>
                    <a:pt x="6" y="106"/>
                    <a:pt x="9" y="107"/>
                    <a:pt x="12" y="107"/>
                  </a:cubicBezTo>
                  <a:cubicBezTo>
                    <a:pt x="15" y="107"/>
                    <a:pt x="18" y="106"/>
                    <a:pt x="20" y="103"/>
                  </a:cubicBezTo>
                  <a:cubicBezTo>
                    <a:pt x="40" y="84"/>
                    <a:pt x="40" y="84"/>
                    <a:pt x="40" y="84"/>
                  </a:cubicBezTo>
                  <a:cubicBezTo>
                    <a:pt x="43" y="81"/>
                    <a:pt x="43" y="81"/>
                    <a:pt x="43" y="81"/>
                  </a:cubicBezTo>
                  <a:cubicBezTo>
                    <a:pt x="48" y="83"/>
                    <a:pt x="53" y="84"/>
                    <a:pt x="58" y="84"/>
                  </a:cubicBezTo>
                  <a:cubicBezTo>
                    <a:pt x="81" y="84"/>
                    <a:pt x="100" y="65"/>
                    <a:pt x="100" y="42"/>
                  </a:cubicBezTo>
                  <a:cubicBezTo>
                    <a:pt x="100" y="19"/>
                    <a:pt x="81" y="0"/>
                    <a:pt x="58"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9" name="Freeform 74"/>
            <p:cNvSpPr>
              <a:spLocks noEditPoints="1"/>
            </p:cNvSpPr>
            <p:nvPr>
              <p:custDataLst>
                <p:tags r:id="rId27"/>
              </p:custDataLst>
            </p:nvPr>
          </p:nvSpPr>
          <p:spPr>
            <a:xfrm>
              <a:off x="6000" y="7516"/>
              <a:ext cx="502" cy="51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Lst>
              <a:rect l="0" t="0" r="0" b="0"/>
              <a:pathLst>
                <a:path w="99" h="101">
                  <a:moveTo>
                    <a:pt x="68" y="21"/>
                  </a:moveTo>
                  <a:cubicBezTo>
                    <a:pt x="67" y="21"/>
                    <a:pt x="66" y="22"/>
                    <a:pt x="65" y="22"/>
                  </a:cubicBezTo>
                  <a:cubicBezTo>
                    <a:pt x="64" y="24"/>
                    <a:pt x="64" y="27"/>
                    <a:pt x="65" y="28"/>
                  </a:cubicBezTo>
                  <a:cubicBezTo>
                    <a:pt x="69" y="32"/>
                    <a:pt x="70" y="36"/>
                    <a:pt x="70" y="41"/>
                  </a:cubicBezTo>
                  <a:cubicBezTo>
                    <a:pt x="70" y="45"/>
                    <a:pt x="69" y="50"/>
                    <a:pt x="65" y="53"/>
                  </a:cubicBezTo>
                  <a:cubicBezTo>
                    <a:pt x="64" y="55"/>
                    <a:pt x="64" y="57"/>
                    <a:pt x="65" y="59"/>
                  </a:cubicBezTo>
                  <a:cubicBezTo>
                    <a:pt x="66" y="60"/>
                    <a:pt x="67" y="60"/>
                    <a:pt x="68" y="60"/>
                  </a:cubicBezTo>
                  <a:cubicBezTo>
                    <a:pt x="69" y="60"/>
                    <a:pt x="71" y="60"/>
                    <a:pt x="71" y="59"/>
                  </a:cubicBezTo>
                  <a:cubicBezTo>
                    <a:pt x="81" y="49"/>
                    <a:pt x="81" y="33"/>
                    <a:pt x="71" y="22"/>
                  </a:cubicBezTo>
                  <a:cubicBezTo>
                    <a:pt x="71" y="22"/>
                    <a:pt x="69" y="21"/>
                    <a:pt x="68" y="21"/>
                  </a:cubicBezTo>
                  <a:moveTo>
                    <a:pt x="80" y="10"/>
                  </a:moveTo>
                  <a:cubicBezTo>
                    <a:pt x="79" y="10"/>
                    <a:pt x="78" y="10"/>
                    <a:pt x="77" y="11"/>
                  </a:cubicBezTo>
                  <a:cubicBezTo>
                    <a:pt x="76" y="12"/>
                    <a:pt x="76" y="15"/>
                    <a:pt x="77" y="16"/>
                  </a:cubicBezTo>
                  <a:cubicBezTo>
                    <a:pt x="84" y="23"/>
                    <a:pt x="87" y="32"/>
                    <a:pt x="87" y="41"/>
                  </a:cubicBezTo>
                  <a:cubicBezTo>
                    <a:pt x="87" y="50"/>
                    <a:pt x="84" y="58"/>
                    <a:pt x="77" y="65"/>
                  </a:cubicBezTo>
                  <a:cubicBezTo>
                    <a:pt x="76" y="67"/>
                    <a:pt x="76" y="69"/>
                    <a:pt x="77" y="71"/>
                  </a:cubicBezTo>
                  <a:cubicBezTo>
                    <a:pt x="78" y="71"/>
                    <a:pt x="79" y="72"/>
                    <a:pt x="80" y="72"/>
                  </a:cubicBezTo>
                  <a:cubicBezTo>
                    <a:pt x="81" y="72"/>
                    <a:pt x="82" y="71"/>
                    <a:pt x="83" y="71"/>
                  </a:cubicBezTo>
                  <a:cubicBezTo>
                    <a:pt x="99" y="54"/>
                    <a:pt x="99" y="27"/>
                    <a:pt x="83" y="11"/>
                  </a:cubicBezTo>
                  <a:cubicBezTo>
                    <a:pt x="82" y="10"/>
                    <a:pt x="81" y="10"/>
                    <a:pt x="80" y="10"/>
                  </a:cubicBezTo>
                  <a:moveTo>
                    <a:pt x="11" y="32"/>
                  </a:moveTo>
                  <a:cubicBezTo>
                    <a:pt x="10" y="32"/>
                    <a:pt x="9" y="31"/>
                    <a:pt x="9" y="30"/>
                  </a:cubicBezTo>
                  <a:cubicBezTo>
                    <a:pt x="9" y="23"/>
                    <a:pt x="12" y="16"/>
                    <a:pt x="17" y="11"/>
                  </a:cubicBezTo>
                  <a:cubicBezTo>
                    <a:pt x="18" y="11"/>
                    <a:pt x="18" y="10"/>
                    <a:pt x="19" y="10"/>
                  </a:cubicBezTo>
                  <a:cubicBezTo>
                    <a:pt x="19" y="10"/>
                    <a:pt x="19" y="10"/>
                    <a:pt x="20" y="11"/>
                  </a:cubicBezTo>
                  <a:cubicBezTo>
                    <a:pt x="21" y="11"/>
                    <a:pt x="21" y="13"/>
                    <a:pt x="20" y="13"/>
                  </a:cubicBezTo>
                  <a:cubicBezTo>
                    <a:pt x="16" y="18"/>
                    <a:pt x="13" y="24"/>
                    <a:pt x="13" y="30"/>
                  </a:cubicBezTo>
                  <a:cubicBezTo>
                    <a:pt x="13" y="30"/>
                    <a:pt x="13" y="30"/>
                    <a:pt x="13" y="30"/>
                  </a:cubicBezTo>
                  <a:cubicBezTo>
                    <a:pt x="13" y="31"/>
                    <a:pt x="12" y="32"/>
                    <a:pt x="11" y="32"/>
                  </a:cubicBezTo>
                  <a:cubicBezTo>
                    <a:pt x="11" y="32"/>
                    <a:pt x="11" y="32"/>
                    <a:pt x="11" y="32"/>
                  </a:cubicBezTo>
                  <a:moveTo>
                    <a:pt x="24" y="0"/>
                  </a:moveTo>
                  <a:cubicBezTo>
                    <a:pt x="23" y="0"/>
                    <a:pt x="23" y="0"/>
                    <a:pt x="22" y="0"/>
                  </a:cubicBezTo>
                  <a:cubicBezTo>
                    <a:pt x="6" y="10"/>
                    <a:pt x="0" y="30"/>
                    <a:pt x="8" y="45"/>
                  </a:cubicBezTo>
                  <a:cubicBezTo>
                    <a:pt x="33" y="87"/>
                    <a:pt x="33" y="87"/>
                    <a:pt x="33" y="87"/>
                  </a:cubicBezTo>
                  <a:cubicBezTo>
                    <a:pt x="37" y="93"/>
                    <a:pt x="43" y="98"/>
                    <a:pt x="51" y="100"/>
                  </a:cubicBezTo>
                  <a:cubicBezTo>
                    <a:pt x="54" y="101"/>
                    <a:pt x="57" y="101"/>
                    <a:pt x="60" y="101"/>
                  </a:cubicBezTo>
                  <a:cubicBezTo>
                    <a:pt x="66" y="101"/>
                    <a:pt x="73" y="99"/>
                    <a:pt x="78" y="96"/>
                  </a:cubicBezTo>
                  <a:cubicBezTo>
                    <a:pt x="79" y="96"/>
                    <a:pt x="80" y="95"/>
                    <a:pt x="80" y="94"/>
                  </a:cubicBezTo>
                  <a:cubicBezTo>
                    <a:pt x="80" y="93"/>
                    <a:pt x="80" y="92"/>
                    <a:pt x="79" y="92"/>
                  </a:cubicBezTo>
                  <a:cubicBezTo>
                    <a:pt x="61" y="73"/>
                    <a:pt x="61" y="73"/>
                    <a:pt x="61" y="73"/>
                  </a:cubicBezTo>
                  <a:cubicBezTo>
                    <a:pt x="61" y="73"/>
                    <a:pt x="60" y="73"/>
                    <a:pt x="60" y="73"/>
                  </a:cubicBezTo>
                  <a:cubicBezTo>
                    <a:pt x="60" y="73"/>
                    <a:pt x="59" y="73"/>
                    <a:pt x="59" y="73"/>
                  </a:cubicBezTo>
                  <a:cubicBezTo>
                    <a:pt x="59" y="73"/>
                    <a:pt x="59" y="73"/>
                    <a:pt x="58" y="73"/>
                  </a:cubicBezTo>
                  <a:cubicBezTo>
                    <a:pt x="56" y="74"/>
                    <a:pt x="53" y="74"/>
                    <a:pt x="51" y="74"/>
                  </a:cubicBezTo>
                  <a:cubicBezTo>
                    <a:pt x="49" y="74"/>
                    <a:pt x="48" y="74"/>
                    <a:pt x="46" y="73"/>
                  </a:cubicBezTo>
                  <a:cubicBezTo>
                    <a:pt x="45" y="73"/>
                    <a:pt x="42" y="72"/>
                    <a:pt x="40" y="69"/>
                  </a:cubicBezTo>
                  <a:cubicBezTo>
                    <a:pt x="27" y="46"/>
                    <a:pt x="27" y="46"/>
                    <a:pt x="27" y="46"/>
                  </a:cubicBezTo>
                  <a:cubicBezTo>
                    <a:pt x="24" y="42"/>
                    <a:pt x="27" y="35"/>
                    <a:pt x="33" y="29"/>
                  </a:cubicBezTo>
                  <a:cubicBezTo>
                    <a:pt x="33" y="29"/>
                    <a:pt x="34" y="28"/>
                    <a:pt x="33" y="27"/>
                  </a:cubicBezTo>
                  <a:cubicBezTo>
                    <a:pt x="26" y="2"/>
                    <a:pt x="26" y="2"/>
                    <a:pt x="26" y="2"/>
                  </a:cubicBezTo>
                  <a:cubicBezTo>
                    <a:pt x="26" y="1"/>
                    <a:pt x="26" y="0"/>
                    <a:pt x="25" y="0"/>
                  </a:cubicBezTo>
                  <a:cubicBezTo>
                    <a:pt x="24" y="0"/>
                    <a:pt x="24" y="0"/>
                    <a:pt x="24" y="0"/>
                  </a:cubicBezTo>
                  <a:cubicBezTo>
                    <a:pt x="24" y="0"/>
                    <a:pt x="24" y="0"/>
                    <a:pt x="24"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0" name="Freeform 75"/>
            <p:cNvSpPr>
              <a:spLocks noEditPoints="1"/>
            </p:cNvSpPr>
            <p:nvPr>
              <p:custDataLst>
                <p:tags r:id="rId28"/>
              </p:custDataLst>
            </p:nvPr>
          </p:nvSpPr>
          <p:spPr>
            <a:xfrm>
              <a:off x="12683" y="7526"/>
              <a:ext cx="475" cy="49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93" h="97">
                  <a:moveTo>
                    <a:pt x="11" y="38"/>
                  </a:moveTo>
                  <a:cubicBezTo>
                    <a:pt x="10" y="38"/>
                    <a:pt x="9" y="37"/>
                    <a:pt x="9" y="36"/>
                  </a:cubicBezTo>
                  <a:cubicBezTo>
                    <a:pt x="9" y="35"/>
                    <a:pt x="9" y="33"/>
                    <a:pt x="9" y="30"/>
                  </a:cubicBezTo>
                  <a:cubicBezTo>
                    <a:pt x="9" y="26"/>
                    <a:pt x="10" y="20"/>
                    <a:pt x="12" y="16"/>
                  </a:cubicBezTo>
                  <a:cubicBezTo>
                    <a:pt x="13" y="15"/>
                    <a:pt x="13" y="15"/>
                    <a:pt x="14" y="15"/>
                  </a:cubicBezTo>
                  <a:cubicBezTo>
                    <a:pt x="14" y="15"/>
                    <a:pt x="15" y="15"/>
                    <a:pt x="15" y="15"/>
                  </a:cubicBezTo>
                  <a:cubicBezTo>
                    <a:pt x="16" y="16"/>
                    <a:pt x="16" y="17"/>
                    <a:pt x="16" y="18"/>
                  </a:cubicBezTo>
                  <a:cubicBezTo>
                    <a:pt x="13" y="22"/>
                    <a:pt x="12" y="26"/>
                    <a:pt x="12" y="30"/>
                  </a:cubicBezTo>
                  <a:cubicBezTo>
                    <a:pt x="12" y="32"/>
                    <a:pt x="13" y="34"/>
                    <a:pt x="13" y="36"/>
                  </a:cubicBezTo>
                  <a:cubicBezTo>
                    <a:pt x="13" y="36"/>
                    <a:pt x="13" y="36"/>
                    <a:pt x="13" y="36"/>
                  </a:cubicBezTo>
                  <a:cubicBezTo>
                    <a:pt x="13" y="37"/>
                    <a:pt x="12" y="38"/>
                    <a:pt x="11" y="38"/>
                  </a:cubicBezTo>
                  <a:cubicBezTo>
                    <a:pt x="11" y="38"/>
                    <a:pt x="11" y="38"/>
                    <a:pt x="11" y="38"/>
                  </a:cubicBezTo>
                  <a:moveTo>
                    <a:pt x="81" y="0"/>
                  </a:moveTo>
                  <a:cubicBezTo>
                    <a:pt x="80" y="0"/>
                    <a:pt x="79" y="0"/>
                    <a:pt x="78" y="1"/>
                  </a:cubicBezTo>
                  <a:cubicBezTo>
                    <a:pt x="35" y="53"/>
                    <a:pt x="35" y="53"/>
                    <a:pt x="35" y="53"/>
                  </a:cubicBezTo>
                  <a:cubicBezTo>
                    <a:pt x="31" y="48"/>
                    <a:pt x="31" y="48"/>
                    <a:pt x="31" y="48"/>
                  </a:cubicBezTo>
                  <a:cubicBezTo>
                    <a:pt x="27" y="44"/>
                    <a:pt x="27" y="37"/>
                    <a:pt x="32" y="30"/>
                  </a:cubicBezTo>
                  <a:cubicBezTo>
                    <a:pt x="32" y="29"/>
                    <a:pt x="32" y="28"/>
                    <a:pt x="32" y="27"/>
                  </a:cubicBezTo>
                  <a:cubicBezTo>
                    <a:pt x="19" y="5"/>
                    <a:pt x="19" y="5"/>
                    <a:pt x="19" y="5"/>
                  </a:cubicBezTo>
                  <a:cubicBezTo>
                    <a:pt x="19" y="4"/>
                    <a:pt x="18" y="4"/>
                    <a:pt x="17" y="4"/>
                  </a:cubicBezTo>
                  <a:cubicBezTo>
                    <a:pt x="17" y="4"/>
                    <a:pt x="17" y="4"/>
                    <a:pt x="17" y="4"/>
                  </a:cubicBezTo>
                  <a:cubicBezTo>
                    <a:pt x="17" y="4"/>
                    <a:pt x="17" y="4"/>
                    <a:pt x="17" y="4"/>
                  </a:cubicBezTo>
                  <a:cubicBezTo>
                    <a:pt x="16" y="4"/>
                    <a:pt x="15" y="4"/>
                    <a:pt x="15" y="4"/>
                  </a:cubicBezTo>
                  <a:cubicBezTo>
                    <a:pt x="1" y="18"/>
                    <a:pt x="0" y="38"/>
                    <a:pt x="12" y="51"/>
                  </a:cubicBezTo>
                  <a:cubicBezTo>
                    <a:pt x="26" y="65"/>
                    <a:pt x="26" y="65"/>
                    <a:pt x="26" y="65"/>
                  </a:cubicBezTo>
                  <a:cubicBezTo>
                    <a:pt x="4" y="90"/>
                    <a:pt x="4" y="90"/>
                    <a:pt x="4" y="90"/>
                  </a:cubicBezTo>
                  <a:cubicBezTo>
                    <a:pt x="3" y="92"/>
                    <a:pt x="3" y="95"/>
                    <a:pt x="5" y="96"/>
                  </a:cubicBezTo>
                  <a:cubicBezTo>
                    <a:pt x="6" y="97"/>
                    <a:pt x="7" y="97"/>
                    <a:pt x="7" y="97"/>
                  </a:cubicBezTo>
                  <a:cubicBezTo>
                    <a:pt x="9" y="97"/>
                    <a:pt x="10" y="97"/>
                    <a:pt x="11" y="96"/>
                  </a:cubicBezTo>
                  <a:cubicBezTo>
                    <a:pt x="31" y="71"/>
                    <a:pt x="31" y="71"/>
                    <a:pt x="31" y="71"/>
                  </a:cubicBezTo>
                  <a:cubicBezTo>
                    <a:pt x="46" y="85"/>
                    <a:pt x="46" y="85"/>
                    <a:pt x="46" y="85"/>
                  </a:cubicBezTo>
                  <a:cubicBezTo>
                    <a:pt x="51" y="91"/>
                    <a:pt x="59" y="94"/>
                    <a:pt x="67" y="94"/>
                  </a:cubicBezTo>
                  <a:cubicBezTo>
                    <a:pt x="67" y="94"/>
                    <a:pt x="67" y="94"/>
                    <a:pt x="67" y="94"/>
                  </a:cubicBezTo>
                  <a:cubicBezTo>
                    <a:pt x="76" y="94"/>
                    <a:pt x="85" y="90"/>
                    <a:pt x="92" y="84"/>
                  </a:cubicBezTo>
                  <a:cubicBezTo>
                    <a:pt x="93" y="83"/>
                    <a:pt x="93" y="82"/>
                    <a:pt x="93" y="82"/>
                  </a:cubicBezTo>
                  <a:cubicBezTo>
                    <a:pt x="93" y="81"/>
                    <a:pt x="92" y="80"/>
                    <a:pt x="92" y="80"/>
                  </a:cubicBezTo>
                  <a:cubicBezTo>
                    <a:pt x="70" y="66"/>
                    <a:pt x="70" y="66"/>
                    <a:pt x="70" y="66"/>
                  </a:cubicBezTo>
                  <a:cubicBezTo>
                    <a:pt x="69" y="66"/>
                    <a:pt x="69" y="66"/>
                    <a:pt x="68" y="66"/>
                  </a:cubicBezTo>
                  <a:cubicBezTo>
                    <a:pt x="68" y="66"/>
                    <a:pt x="68" y="66"/>
                    <a:pt x="68" y="66"/>
                  </a:cubicBezTo>
                  <a:cubicBezTo>
                    <a:pt x="68" y="66"/>
                    <a:pt x="67" y="66"/>
                    <a:pt x="67" y="66"/>
                  </a:cubicBezTo>
                  <a:cubicBezTo>
                    <a:pt x="63" y="68"/>
                    <a:pt x="59" y="69"/>
                    <a:pt x="56" y="69"/>
                  </a:cubicBezTo>
                  <a:cubicBezTo>
                    <a:pt x="56" y="69"/>
                    <a:pt x="56" y="69"/>
                    <a:pt x="56" y="69"/>
                  </a:cubicBezTo>
                  <a:cubicBezTo>
                    <a:pt x="54" y="69"/>
                    <a:pt x="51" y="69"/>
                    <a:pt x="49" y="67"/>
                  </a:cubicBezTo>
                  <a:cubicBezTo>
                    <a:pt x="41" y="59"/>
                    <a:pt x="41" y="59"/>
                    <a:pt x="41" y="59"/>
                  </a:cubicBezTo>
                  <a:cubicBezTo>
                    <a:pt x="84" y="7"/>
                    <a:pt x="84" y="7"/>
                    <a:pt x="84" y="7"/>
                  </a:cubicBezTo>
                  <a:cubicBezTo>
                    <a:pt x="86" y="5"/>
                    <a:pt x="86" y="2"/>
                    <a:pt x="84" y="1"/>
                  </a:cubicBezTo>
                  <a:cubicBezTo>
                    <a:pt x="83" y="0"/>
                    <a:pt x="82" y="0"/>
                    <a:pt x="81"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1" name="Freeform 30"/>
            <p:cNvSpPr>
              <a:spLocks noEditPoints="1"/>
            </p:cNvSpPr>
            <p:nvPr>
              <p:custDataLst>
                <p:tags r:id="rId29"/>
              </p:custDataLst>
            </p:nvPr>
          </p:nvSpPr>
          <p:spPr>
            <a:xfrm>
              <a:off x="9277" y="5039"/>
              <a:ext cx="568" cy="48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1" h="95">
                  <a:moveTo>
                    <a:pt x="17" y="86"/>
                  </a:moveTo>
                  <a:cubicBezTo>
                    <a:pt x="16" y="86"/>
                    <a:pt x="16" y="86"/>
                    <a:pt x="15" y="85"/>
                  </a:cubicBezTo>
                  <a:cubicBezTo>
                    <a:pt x="14" y="85"/>
                    <a:pt x="14" y="83"/>
                    <a:pt x="15" y="82"/>
                  </a:cubicBezTo>
                  <a:cubicBezTo>
                    <a:pt x="21" y="73"/>
                    <a:pt x="30" y="65"/>
                    <a:pt x="40" y="62"/>
                  </a:cubicBezTo>
                  <a:cubicBezTo>
                    <a:pt x="41" y="62"/>
                    <a:pt x="41" y="62"/>
                    <a:pt x="41" y="62"/>
                  </a:cubicBezTo>
                  <a:cubicBezTo>
                    <a:pt x="42" y="62"/>
                    <a:pt x="43" y="62"/>
                    <a:pt x="43" y="63"/>
                  </a:cubicBezTo>
                  <a:cubicBezTo>
                    <a:pt x="44" y="65"/>
                    <a:pt x="43" y="66"/>
                    <a:pt x="42" y="66"/>
                  </a:cubicBezTo>
                  <a:cubicBezTo>
                    <a:pt x="32" y="70"/>
                    <a:pt x="24" y="76"/>
                    <a:pt x="19" y="85"/>
                  </a:cubicBezTo>
                  <a:cubicBezTo>
                    <a:pt x="18" y="86"/>
                    <a:pt x="17" y="86"/>
                    <a:pt x="17" y="86"/>
                  </a:cubicBezTo>
                  <a:moveTo>
                    <a:pt x="45" y="47"/>
                  </a:moveTo>
                  <a:cubicBezTo>
                    <a:pt x="44" y="47"/>
                    <a:pt x="44" y="47"/>
                    <a:pt x="43" y="46"/>
                  </a:cubicBezTo>
                  <a:cubicBezTo>
                    <a:pt x="38" y="42"/>
                    <a:pt x="36" y="36"/>
                    <a:pt x="36" y="30"/>
                  </a:cubicBezTo>
                  <a:cubicBezTo>
                    <a:pt x="36" y="18"/>
                    <a:pt x="45" y="9"/>
                    <a:pt x="56" y="9"/>
                  </a:cubicBezTo>
                  <a:cubicBezTo>
                    <a:pt x="57" y="9"/>
                    <a:pt x="58" y="10"/>
                    <a:pt x="58" y="12"/>
                  </a:cubicBezTo>
                  <a:cubicBezTo>
                    <a:pt x="58" y="13"/>
                    <a:pt x="57" y="14"/>
                    <a:pt x="56" y="14"/>
                  </a:cubicBezTo>
                  <a:cubicBezTo>
                    <a:pt x="47" y="14"/>
                    <a:pt x="40" y="21"/>
                    <a:pt x="40" y="30"/>
                  </a:cubicBezTo>
                  <a:cubicBezTo>
                    <a:pt x="40" y="35"/>
                    <a:pt x="42" y="39"/>
                    <a:pt x="46" y="42"/>
                  </a:cubicBezTo>
                  <a:cubicBezTo>
                    <a:pt x="47" y="43"/>
                    <a:pt x="47" y="45"/>
                    <a:pt x="46" y="46"/>
                  </a:cubicBezTo>
                  <a:cubicBezTo>
                    <a:pt x="46" y="46"/>
                    <a:pt x="45" y="47"/>
                    <a:pt x="45" y="47"/>
                  </a:cubicBezTo>
                  <a:moveTo>
                    <a:pt x="56" y="0"/>
                  </a:moveTo>
                  <a:cubicBezTo>
                    <a:pt x="40" y="0"/>
                    <a:pt x="27" y="14"/>
                    <a:pt x="27" y="30"/>
                  </a:cubicBezTo>
                  <a:cubicBezTo>
                    <a:pt x="27" y="39"/>
                    <a:pt x="31" y="48"/>
                    <a:pt x="38" y="53"/>
                  </a:cubicBezTo>
                  <a:cubicBezTo>
                    <a:pt x="20" y="59"/>
                    <a:pt x="6" y="74"/>
                    <a:pt x="0" y="93"/>
                  </a:cubicBezTo>
                  <a:cubicBezTo>
                    <a:pt x="0" y="94"/>
                    <a:pt x="0" y="94"/>
                    <a:pt x="0" y="94"/>
                  </a:cubicBezTo>
                  <a:cubicBezTo>
                    <a:pt x="1" y="95"/>
                    <a:pt x="1" y="95"/>
                    <a:pt x="2" y="95"/>
                  </a:cubicBezTo>
                  <a:cubicBezTo>
                    <a:pt x="110" y="95"/>
                    <a:pt x="110" y="95"/>
                    <a:pt x="110" y="95"/>
                  </a:cubicBezTo>
                  <a:cubicBezTo>
                    <a:pt x="110" y="95"/>
                    <a:pt x="111" y="95"/>
                    <a:pt x="111" y="94"/>
                  </a:cubicBezTo>
                  <a:cubicBezTo>
                    <a:pt x="111" y="94"/>
                    <a:pt x="111" y="94"/>
                    <a:pt x="111" y="93"/>
                  </a:cubicBezTo>
                  <a:cubicBezTo>
                    <a:pt x="106" y="74"/>
                    <a:pt x="91" y="59"/>
                    <a:pt x="74" y="53"/>
                  </a:cubicBezTo>
                  <a:cubicBezTo>
                    <a:pt x="80" y="48"/>
                    <a:pt x="84" y="39"/>
                    <a:pt x="84" y="30"/>
                  </a:cubicBezTo>
                  <a:cubicBezTo>
                    <a:pt x="84" y="14"/>
                    <a:pt x="71" y="0"/>
                    <a:pt x="56" y="0"/>
                  </a:cubicBezTo>
                </a:path>
              </a:pathLst>
            </a:custGeom>
            <a:solidFill>
              <a:schemeClr val="lt1"/>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467360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盲板抽堵作业职责：作业单位负责人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 name="组合 1"/>
          <p:cNvGrpSpPr/>
          <p:nvPr/>
        </p:nvGrpSpPr>
        <p:grpSpPr>
          <a:xfrm>
            <a:off x="798513" y="2104390"/>
            <a:ext cx="10594975" cy="2611120"/>
            <a:chOff x="1207" y="3230"/>
            <a:chExt cx="16685" cy="4112"/>
          </a:xfrm>
        </p:grpSpPr>
        <p:sp>
          <p:nvSpPr>
            <p:cNvPr id="60" name="椭圆 59"/>
            <p:cNvSpPr/>
            <p:nvPr>
              <p:custDataLst>
                <p:tags r:id="rId12"/>
              </p:custDataLst>
            </p:nvPr>
          </p:nvSpPr>
          <p:spPr>
            <a:xfrm>
              <a:off x="6029"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1" name="椭圆 60"/>
            <p:cNvSpPr/>
            <p:nvPr>
              <p:custDataLst>
                <p:tags r:id="rId13"/>
              </p:custDataLst>
            </p:nvPr>
          </p:nvSpPr>
          <p:spPr>
            <a:xfrm>
              <a:off x="8963"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dirty="0">
                <a:solidFill>
                  <a:schemeClr val="lt1"/>
                </a:solidFill>
                <a:latin typeface="隶书" panose="02010509060101010101" pitchFamily="49" charset="-122"/>
                <a:ea typeface="隶书" panose="02010509060101010101" pitchFamily="49" charset="-122"/>
              </a:endParaRPr>
            </a:p>
          </p:txBody>
        </p:sp>
        <p:sp>
          <p:nvSpPr>
            <p:cNvPr id="62" name="空心弧 61"/>
            <p:cNvSpPr/>
            <p:nvPr>
              <p:custDataLst>
                <p:tags r:id="rId14"/>
              </p:custDataLst>
            </p:nvPr>
          </p:nvSpPr>
          <p:spPr>
            <a:xfrm rot="9073349">
              <a:off x="6027" y="3239"/>
              <a:ext cx="4111" cy="4096"/>
            </a:xfrm>
            <a:prstGeom prst="blockArc">
              <a:avLst>
                <a:gd name="adj1" fmla="val 20613961"/>
                <a:gd name="adj2" fmla="val 4452738"/>
                <a:gd name="adj3" fmla="val 3064"/>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3" name="空心弧 62"/>
            <p:cNvSpPr/>
            <p:nvPr>
              <p:custDataLst>
                <p:tags r:id="rId15"/>
              </p:custDataLst>
            </p:nvPr>
          </p:nvSpPr>
          <p:spPr>
            <a:xfrm rot="19836277">
              <a:off x="8976" y="3279"/>
              <a:ext cx="4116" cy="4063"/>
            </a:xfrm>
            <a:prstGeom prst="blockArc">
              <a:avLst>
                <a:gd name="adj1" fmla="val 20613961"/>
                <a:gd name="adj2" fmla="val 4452738"/>
                <a:gd name="adj3" fmla="val 3064"/>
              </a:avLst>
            </a:prstGeom>
            <a:solidFill>
              <a:schemeClr val="accent4"/>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4" name="椭圆 63"/>
            <p:cNvSpPr/>
            <p:nvPr>
              <p:custDataLst>
                <p:tags r:id="rId16"/>
              </p:custDataLst>
            </p:nvPr>
          </p:nvSpPr>
          <p:spPr>
            <a:xfrm>
              <a:off x="4861" y="4829"/>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7" name="文本框 66"/>
            <p:cNvSpPr txBox="1"/>
            <p:nvPr>
              <p:custDataLst>
                <p:tags r:id="rId17"/>
              </p:custDataLst>
            </p:nvPr>
          </p:nvSpPr>
          <p:spPr>
            <a:xfrm>
              <a:off x="1207" y="4431"/>
              <a:ext cx="3546" cy="1771"/>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了解作业内容及现场情况，确认作业安全措施，向作业人员交代作业任务和安全注意事项。</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0" name="椭圆 69"/>
            <p:cNvSpPr/>
            <p:nvPr>
              <p:custDataLst>
                <p:tags r:id="rId18"/>
              </p:custDataLst>
            </p:nvPr>
          </p:nvSpPr>
          <p:spPr>
            <a:xfrm>
              <a:off x="13273" y="4829"/>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3" name="文本框 72"/>
            <p:cNvSpPr txBox="1"/>
            <p:nvPr>
              <p:custDataLst>
                <p:tags r:id="rId19"/>
              </p:custDataLst>
            </p:nvPr>
          </p:nvSpPr>
          <p:spPr>
            <a:xfrm>
              <a:off x="14325" y="4634"/>
              <a:ext cx="3567" cy="1364"/>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各项安全措施落实后，方可安排人员进行盲板抽堵作业。</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6" name="任意多边形: 形状 7"/>
            <p:cNvSpPr/>
            <p:nvPr>
              <p:custDataLst>
                <p:tags r:id="rId20"/>
              </p:custDataLst>
            </p:nvPr>
          </p:nvSpPr>
          <p:spPr>
            <a:xfrm>
              <a:off x="8963" y="3850"/>
              <a:ext cx="1196" cy="2863"/>
            </a:xfrm>
            <a:custGeom>
              <a:avLst/>
              <a:gdLst>
                <a:gd name="connsiteX0" fmla="*/ 439093 w 878186"/>
                <a:gd name="connsiteY0" fmla="*/ 0 h 2154348"/>
                <a:gd name="connsiteX1" fmla="*/ 525700 w 878186"/>
                <a:gd name="connsiteY1" fmla="*/ 95291 h 2154348"/>
                <a:gd name="connsiteX2" fmla="*/ 878186 w 878186"/>
                <a:gd name="connsiteY2" fmla="*/ 1077174 h 2154348"/>
                <a:gd name="connsiteX3" fmla="*/ 525700 w 878186"/>
                <a:gd name="connsiteY3" fmla="*/ 2059057 h 2154348"/>
                <a:gd name="connsiteX4" fmla="*/ 439093 w 878186"/>
                <a:gd name="connsiteY4" fmla="*/ 2154348 h 2154348"/>
                <a:gd name="connsiteX5" fmla="*/ 352487 w 878186"/>
                <a:gd name="connsiteY5" fmla="*/ 2059057 h 2154348"/>
                <a:gd name="connsiteX6" fmla="*/ 0 w 878186"/>
                <a:gd name="connsiteY6" fmla="*/ 1077174 h 2154348"/>
                <a:gd name="connsiteX7" fmla="*/ 352487 w 878186"/>
                <a:gd name="connsiteY7" fmla="*/ 95291 h 21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186" h="2154348">
                  <a:moveTo>
                    <a:pt x="439093" y="0"/>
                  </a:moveTo>
                  <a:lnTo>
                    <a:pt x="525700" y="95291"/>
                  </a:lnTo>
                  <a:cubicBezTo>
                    <a:pt x="745905" y="362119"/>
                    <a:pt x="878186" y="704198"/>
                    <a:pt x="878186" y="1077174"/>
                  </a:cubicBezTo>
                  <a:cubicBezTo>
                    <a:pt x="878186" y="1450150"/>
                    <a:pt x="745905" y="1792230"/>
                    <a:pt x="525700" y="2059057"/>
                  </a:cubicBezTo>
                  <a:lnTo>
                    <a:pt x="439093" y="2154348"/>
                  </a:lnTo>
                  <a:lnTo>
                    <a:pt x="352487" y="2059057"/>
                  </a:lnTo>
                  <a:cubicBezTo>
                    <a:pt x="132281" y="1792230"/>
                    <a:pt x="0" y="1450150"/>
                    <a:pt x="0" y="1077174"/>
                  </a:cubicBezTo>
                  <a:cubicBezTo>
                    <a:pt x="0" y="704198"/>
                    <a:pt x="132281" y="362119"/>
                    <a:pt x="352487" y="95291"/>
                  </a:cubicBezTo>
                  <a:close/>
                </a:path>
              </a:pathLst>
            </a:custGeom>
            <a:solidFill>
              <a:schemeClr val="accent1">
                <a:lumMod val="40000"/>
                <a:lumOff val="60000"/>
              </a:schemeClr>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7" name="Freeform 5"/>
            <p:cNvSpPr>
              <a:spLocks noEditPoints="1"/>
            </p:cNvSpPr>
            <p:nvPr>
              <p:custDataLst>
                <p:tags r:id="rId21"/>
              </p:custDataLst>
            </p:nvPr>
          </p:nvSpPr>
          <p:spPr>
            <a:xfrm>
              <a:off x="13503" y="5044"/>
              <a:ext cx="515"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1" h="107">
                  <a:moveTo>
                    <a:pt x="72" y="38"/>
                  </a:moveTo>
                  <a:cubicBezTo>
                    <a:pt x="47" y="38"/>
                    <a:pt x="47" y="38"/>
                    <a:pt x="47" y="38"/>
                  </a:cubicBezTo>
                  <a:cubicBezTo>
                    <a:pt x="44" y="38"/>
                    <a:pt x="42" y="40"/>
                    <a:pt x="42" y="42"/>
                  </a:cubicBezTo>
                  <a:cubicBezTo>
                    <a:pt x="42" y="45"/>
                    <a:pt x="44" y="47"/>
                    <a:pt x="47" y="47"/>
                  </a:cubicBezTo>
                  <a:cubicBezTo>
                    <a:pt x="72" y="47"/>
                    <a:pt x="72" y="47"/>
                    <a:pt x="72" y="47"/>
                  </a:cubicBezTo>
                  <a:cubicBezTo>
                    <a:pt x="74" y="47"/>
                    <a:pt x="76" y="45"/>
                    <a:pt x="76" y="42"/>
                  </a:cubicBezTo>
                  <a:cubicBezTo>
                    <a:pt x="76" y="40"/>
                    <a:pt x="74" y="38"/>
                    <a:pt x="72" y="38"/>
                  </a:cubicBezTo>
                  <a:moveTo>
                    <a:pt x="11" y="99"/>
                  </a:moveTo>
                  <a:cubicBezTo>
                    <a:pt x="10" y="99"/>
                    <a:pt x="10" y="99"/>
                    <a:pt x="9" y="98"/>
                  </a:cubicBezTo>
                  <a:cubicBezTo>
                    <a:pt x="8" y="97"/>
                    <a:pt x="8" y="96"/>
                    <a:pt x="8" y="95"/>
                  </a:cubicBezTo>
                  <a:cubicBezTo>
                    <a:pt x="8" y="94"/>
                    <a:pt x="8" y="93"/>
                    <a:pt x="9" y="92"/>
                  </a:cubicBezTo>
                  <a:cubicBezTo>
                    <a:pt x="23" y="79"/>
                    <a:pt x="23" y="79"/>
                    <a:pt x="23" y="79"/>
                  </a:cubicBezTo>
                  <a:cubicBezTo>
                    <a:pt x="23" y="78"/>
                    <a:pt x="23" y="78"/>
                    <a:pt x="24" y="78"/>
                  </a:cubicBezTo>
                  <a:cubicBezTo>
                    <a:pt x="24" y="78"/>
                    <a:pt x="25" y="78"/>
                    <a:pt x="25" y="79"/>
                  </a:cubicBezTo>
                  <a:cubicBezTo>
                    <a:pt x="26" y="79"/>
                    <a:pt x="26" y="80"/>
                    <a:pt x="25" y="81"/>
                  </a:cubicBezTo>
                  <a:cubicBezTo>
                    <a:pt x="12" y="94"/>
                    <a:pt x="12" y="94"/>
                    <a:pt x="12" y="94"/>
                  </a:cubicBezTo>
                  <a:cubicBezTo>
                    <a:pt x="12" y="95"/>
                    <a:pt x="12" y="95"/>
                    <a:pt x="12" y="95"/>
                  </a:cubicBezTo>
                  <a:cubicBezTo>
                    <a:pt x="12" y="96"/>
                    <a:pt x="12" y="96"/>
                    <a:pt x="12" y="96"/>
                  </a:cubicBezTo>
                  <a:cubicBezTo>
                    <a:pt x="13" y="97"/>
                    <a:pt x="13" y="98"/>
                    <a:pt x="12" y="98"/>
                  </a:cubicBezTo>
                  <a:cubicBezTo>
                    <a:pt x="12" y="99"/>
                    <a:pt x="11" y="99"/>
                    <a:pt x="11" y="99"/>
                  </a:cubicBezTo>
                  <a:moveTo>
                    <a:pt x="59" y="72"/>
                  </a:moveTo>
                  <a:cubicBezTo>
                    <a:pt x="51" y="72"/>
                    <a:pt x="43" y="69"/>
                    <a:pt x="38" y="63"/>
                  </a:cubicBezTo>
                  <a:cubicBezTo>
                    <a:pt x="32" y="58"/>
                    <a:pt x="29" y="50"/>
                    <a:pt x="29" y="42"/>
                  </a:cubicBezTo>
                  <a:cubicBezTo>
                    <a:pt x="29" y="34"/>
                    <a:pt x="32" y="26"/>
                    <a:pt x="38" y="21"/>
                  </a:cubicBezTo>
                  <a:cubicBezTo>
                    <a:pt x="43" y="15"/>
                    <a:pt x="51" y="12"/>
                    <a:pt x="59" y="12"/>
                  </a:cubicBezTo>
                  <a:cubicBezTo>
                    <a:pt x="67" y="12"/>
                    <a:pt x="75" y="15"/>
                    <a:pt x="80" y="21"/>
                  </a:cubicBezTo>
                  <a:cubicBezTo>
                    <a:pt x="86" y="26"/>
                    <a:pt x="89" y="34"/>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6"/>
                    <a:pt x="10" y="107"/>
                    <a:pt x="13" y="107"/>
                  </a:cubicBezTo>
                  <a:cubicBezTo>
                    <a:pt x="16" y="107"/>
                    <a:pt x="19" y="106"/>
                    <a:pt x="21" y="103"/>
                  </a:cubicBezTo>
                  <a:cubicBezTo>
                    <a:pt x="41" y="84"/>
                    <a:pt x="41" y="84"/>
                    <a:pt x="41" y="84"/>
                  </a:cubicBezTo>
                  <a:cubicBezTo>
                    <a:pt x="43" y="81"/>
                    <a:pt x="43" y="81"/>
                    <a:pt x="43" y="81"/>
                  </a:cubicBezTo>
                  <a:cubicBezTo>
                    <a:pt x="48" y="83"/>
                    <a:pt x="53" y="84"/>
                    <a:pt x="59" y="84"/>
                  </a:cubicBezTo>
                  <a:cubicBezTo>
                    <a:pt x="82" y="84"/>
                    <a:pt x="101" y="65"/>
                    <a:pt x="101" y="42"/>
                  </a:cubicBezTo>
                  <a:cubicBezTo>
                    <a:pt x="101" y="19"/>
                    <a:pt x="82" y="0"/>
                    <a:pt x="59"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8" name="Freeform 7"/>
            <p:cNvSpPr>
              <a:spLocks noEditPoints="1"/>
            </p:cNvSpPr>
            <p:nvPr>
              <p:custDataLst>
                <p:tags r:id="rId22"/>
              </p:custDataLst>
            </p:nvPr>
          </p:nvSpPr>
          <p:spPr>
            <a:xfrm>
              <a:off x="5093" y="5044"/>
              <a:ext cx="510"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0" h="107">
                  <a:moveTo>
                    <a:pt x="59" y="26"/>
                  </a:moveTo>
                  <a:cubicBezTo>
                    <a:pt x="56" y="26"/>
                    <a:pt x="54" y="28"/>
                    <a:pt x="54" y="30"/>
                  </a:cubicBezTo>
                  <a:cubicBezTo>
                    <a:pt x="54" y="38"/>
                    <a:pt x="54" y="38"/>
                    <a:pt x="54" y="38"/>
                  </a:cubicBezTo>
                  <a:cubicBezTo>
                    <a:pt x="46" y="38"/>
                    <a:pt x="46" y="38"/>
                    <a:pt x="46" y="38"/>
                  </a:cubicBezTo>
                  <a:cubicBezTo>
                    <a:pt x="44" y="38"/>
                    <a:pt x="42" y="40"/>
                    <a:pt x="42" y="43"/>
                  </a:cubicBezTo>
                  <a:cubicBezTo>
                    <a:pt x="42" y="45"/>
                    <a:pt x="44" y="47"/>
                    <a:pt x="46" y="47"/>
                  </a:cubicBezTo>
                  <a:cubicBezTo>
                    <a:pt x="54" y="47"/>
                    <a:pt x="54" y="47"/>
                    <a:pt x="54" y="47"/>
                  </a:cubicBezTo>
                  <a:cubicBezTo>
                    <a:pt x="54" y="55"/>
                    <a:pt x="54" y="55"/>
                    <a:pt x="54" y="55"/>
                  </a:cubicBezTo>
                  <a:cubicBezTo>
                    <a:pt x="54" y="58"/>
                    <a:pt x="56" y="60"/>
                    <a:pt x="59" y="60"/>
                  </a:cubicBezTo>
                  <a:cubicBezTo>
                    <a:pt x="61" y="60"/>
                    <a:pt x="63" y="58"/>
                    <a:pt x="63" y="55"/>
                  </a:cubicBezTo>
                  <a:cubicBezTo>
                    <a:pt x="63" y="47"/>
                    <a:pt x="63" y="47"/>
                    <a:pt x="63" y="47"/>
                  </a:cubicBezTo>
                  <a:cubicBezTo>
                    <a:pt x="71" y="47"/>
                    <a:pt x="71" y="47"/>
                    <a:pt x="71" y="47"/>
                  </a:cubicBezTo>
                  <a:cubicBezTo>
                    <a:pt x="74" y="47"/>
                    <a:pt x="76" y="45"/>
                    <a:pt x="76" y="43"/>
                  </a:cubicBezTo>
                  <a:cubicBezTo>
                    <a:pt x="76" y="40"/>
                    <a:pt x="74" y="38"/>
                    <a:pt x="71" y="38"/>
                  </a:cubicBezTo>
                  <a:cubicBezTo>
                    <a:pt x="63" y="38"/>
                    <a:pt x="63" y="38"/>
                    <a:pt x="63" y="38"/>
                  </a:cubicBezTo>
                  <a:cubicBezTo>
                    <a:pt x="63" y="30"/>
                    <a:pt x="63" y="30"/>
                    <a:pt x="63" y="30"/>
                  </a:cubicBezTo>
                  <a:cubicBezTo>
                    <a:pt x="63" y="28"/>
                    <a:pt x="61" y="26"/>
                    <a:pt x="59" y="26"/>
                  </a:cubicBezTo>
                  <a:moveTo>
                    <a:pt x="10" y="99"/>
                  </a:moveTo>
                  <a:cubicBezTo>
                    <a:pt x="10" y="99"/>
                    <a:pt x="9" y="99"/>
                    <a:pt x="9" y="98"/>
                  </a:cubicBezTo>
                  <a:cubicBezTo>
                    <a:pt x="8" y="97"/>
                    <a:pt x="8" y="96"/>
                    <a:pt x="8" y="95"/>
                  </a:cubicBezTo>
                  <a:cubicBezTo>
                    <a:pt x="8" y="94"/>
                    <a:pt x="8" y="93"/>
                    <a:pt x="9" y="92"/>
                  </a:cubicBezTo>
                  <a:cubicBezTo>
                    <a:pt x="22" y="79"/>
                    <a:pt x="22" y="79"/>
                    <a:pt x="22" y="79"/>
                  </a:cubicBezTo>
                  <a:cubicBezTo>
                    <a:pt x="22" y="78"/>
                    <a:pt x="23" y="78"/>
                    <a:pt x="23" y="78"/>
                  </a:cubicBezTo>
                  <a:cubicBezTo>
                    <a:pt x="24" y="78"/>
                    <a:pt x="24" y="78"/>
                    <a:pt x="25" y="79"/>
                  </a:cubicBezTo>
                  <a:cubicBezTo>
                    <a:pt x="25" y="79"/>
                    <a:pt x="25" y="80"/>
                    <a:pt x="25" y="81"/>
                  </a:cubicBezTo>
                  <a:cubicBezTo>
                    <a:pt x="12" y="94"/>
                    <a:pt x="12" y="94"/>
                    <a:pt x="12" y="94"/>
                  </a:cubicBezTo>
                  <a:cubicBezTo>
                    <a:pt x="11" y="95"/>
                    <a:pt x="11" y="95"/>
                    <a:pt x="11" y="95"/>
                  </a:cubicBezTo>
                  <a:cubicBezTo>
                    <a:pt x="12" y="96"/>
                    <a:pt x="12" y="96"/>
                    <a:pt x="12" y="96"/>
                  </a:cubicBezTo>
                  <a:cubicBezTo>
                    <a:pt x="12" y="97"/>
                    <a:pt x="12" y="98"/>
                    <a:pt x="12" y="98"/>
                  </a:cubicBezTo>
                  <a:cubicBezTo>
                    <a:pt x="11" y="99"/>
                    <a:pt x="11" y="99"/>
                    <a:pt x="10" y="99"/>
                  </a:cubicBezTo>
                  <a:moveTo>
                    <a:pt x="58" y="72"/>
                  </a:moveTo>
                  <a:cubicBezTo>
                    <a:pt x="50" y="72"/>
                    <a:pt x="43" y="69"/>
                    <a:pt x="37" y="63"/>
                  </a:cubicBezTo>
                  <a:cubicBezTo>
                    <a:pt x="32" y="58"/>
                    <a:pt x="28" y="50"/>
                    <a:pt x="28" y="42"/>
                  </a:cubicBezTo>
                  <a:cubicBezTo>
                    <a:pt x="28" y="34"/>
                    <a:pt x="32" y="26"/>
                    <a:pt x="37" y="21"/>
                  </a:cubicBezTo>
                  <a:cubicBezTo>
                    <a:pt x="43" y="15"/>
                    <a:pt x="50" y="12"/>
                    <a:pt x="58" y="12"/>
                  </a:cubicBezTo>
                  <a:cubicBezTo>
                    <a:pt x="67" y="12"/>
                    <a:pt x="74" y="15"/>
                    <a:pt x="80" y="21"/>
                  </a:cubicBezTo>
                  <a:cubicBezTo>
                    <a:pt x="85" y="26"/>
                    <a:pt x="88" y="34"/>
                    <a:pt x="88" y="42"/>
                  </a:cubicBezTo>
                  <a:cubicBezTo>
                    <a:pt x="88" y="50"/>
                    <a:pt x="85" y="58"/>
                    <a:pt x="80" y="63"/>
                  </a:cubicBezTo>
                  <a:cubicBezTo>
                    <a:pt x="74" y="69"/>
                    <a:pt x="67" y="72"/>
                    <a:pt x="58" y="72"/>
                  </a:cubicBezTo>
                  <a:moveTo>
                    <a:pt x="58" y="0"/>
                  </a:moveTo>
                  <a:cubicBezTo>
                    <a:pt x="35" y="0"/>
                    <a:pt x="17" y="19"/>
                    <a:pt x="17" y="42"/>
                  </a:cubicBezTo>
                  <a:cubicBezTo>
                    <a:pt x="17" y="51"/>
                    <a:pt x="20" y="59"/>
                    <a:pt x="25" y="66"/>
                  </a:cubicBezTo>
                  <a:cubicBezTo>
                    <a:pt x="4" y="87"/>
                    <a:pt x="4" y="87"/>
                    <a:pt x="4" y="87"/>
                  </a:cubicBezTo>
                  <a:cubicBezTo>
                    <a:pt x="0" y="91"/>
                    <a:pt x="0" y="99"/>
                    <a:pt x="4" y="103"/>
                  </a:cubicBezTo>
                  <a:cubicBezTo>
                    <a:pt x="6" y="106"/>
                    <a:pt x="9" y="107"/>
                    <a:pt x="12" y="107"/>
                  </a:cubicBezTo>
                  <a:cubicBezTo>
                    <a:pt x="15" y="107"/>
                    <a:pt x="18" y="106"/>
                    <a:pt x="20" y="103"/>
                  </a:cubicBezTo>
                  <a:cubicBezTo>
                    <a:pt x="40" y="84"/>
                    <a:pt x="40" y="84"/>
                    <a:pt x="40" y="84"/>
                  </a:cubicBezTo>
                  <a:cubicBezTo>
                    <a:pt x="43" y="81"/>
                    <a:pt x="43" y="81"/>
                    <a:pt x="43" y="81"/>
                  </a:cubicBezTo>
                  <a:cubicBezTo>
                    <a:pt x="48" y="83"/>
                    <a:pt x="53" y="84"/>
                    <a:pt x="58" y="84"/>
                  </a:cubicBezTo>
                  <a:cubicBezTo>
                    <a:pt x="81" y="84"/>
                    <a:pt x="100" y="65"/>
                    <a:pt x="100" y="42"/>
                  </a:cubicBezTo>
                  <a:cubicBezTo>
                    <a:pt x="100" y="19"/>
                    <a:pt x="81" y="0"/>
                    <a:pt x="58"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1" name="Freeform 30"/>
            <p:cNvSpPr>
              <a:spLocks noEditPoints="1"/>
            </p:cNvSpPr>
            <p:nvPr>
              <p:custDataLst>
                <p:tags r:id="rId23"/>
              </p:custDataLst>
            </p:nvPr>
          </p:nvSpPr>
          <p:spPr>
            <a:xfrm>
              <a:off x="9277" y="5039"/>
              <a:ext cx="568" cy="48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1" h="95">
                  <a:moveTo>
                    <a:pt x="17" y="86"/>
                  </a:moveTo>
                  <a:cubicBezTo>
                    <a:pt x="16" y="86"/>
                    <a:pt x="16" y="86"/>
                    <a:pt x="15" y="85"/>
                  </a:cubicBezTo>
                  <a:cubicBezTo>
                    <a:pt x="14" y="85"/>
                    <a:pt x="14" y="83"/>
                    <a:pt x="15" y="82"/>
                  </a:cubicBezTo>
                  <a:cubicBezTo>
                    <a:pt x="21" y="73"/>
                    <a:pt x="30" y="65"/>
                    <a:pt x="40" y="62"/>
                  </a:cubicBezTo>
                  <a:cubicBezTo>
                    <a:pt x="41" y="62"/>
                    <a:pt x="41" y="62"/>
                    <a:pt x="41" y="62"/>
                  </a:cubicBezTo>
                  <a:cubicBezTo>
                    <a:pt x="42" y="62"/>
                    <a:pt x="43" y="62"/>
                    <a:pt x="43" y="63"/>
                  </a:cubicBezTo>
                  <a:cubicBezTo>
                    <a:pt x="44" y="65"/>
                    <a:pt x="43" y="66"/>
                    <a:pt x="42" y="66"/>
                  </a:cubicBezTo>
                  <a:cubicBezTo>
                    <a:pt x="32" y="70"/>
                    <a:pt x="24" y="76"/>
                    <a:pt x="19" y="85"/>
                  </a:cubicBezTo>
                  <a:cubicBezTo>
                    <a:pt x="18" y="86"/>
                    <a:pt x="17" y="86"/>
                    <a:pt x="17" y="86"/>
                  </a:cubicBezTo>
                  <a:moveTo>
                    <a:pt x="45" y="47"/>
                  </a:moveTo>
                  <a:cubicBezTo>
                    <a:pt x="44" y="47"/>
                    <a:pt x="44" y="47"/>
                    <a:pt x="43" y="46"/>
                  </a:cubicBezTo>
                  <a:cubicBezTo>
                    <a:pt x="38" y="42"/>
                    <a:pt x="36" y="36"/>
                    <a:pt x="36" y="30"/>
                  </a:cubicBezTo>
                  <a:cubicBezTo>
                    <a:pt x="36" y="18"/>
                    <a:pt x="45" y="9"/>
                    <a:pt x="56" y="9"/>
                  </a:cubicBezTo>
                  <a:cubicBezTo>
                    <a:pt x="57" y="9"/>
                    <a:pt x="58" y="10"/>
                    <a:pt x="58" y="12"/>
                  </a:cubicBezTo>
                  <a:cubicBezTo>
                    <a:pt x="58" y="13"/>
                    <a:pt x="57" y="14"/>
                    <a:pt x="56" y="14"/>
                  </a:cubicBezTo>
                  <a:cubicBezTo>
                    <a:pt x="47" y="14"/>
                    <a:pt x="40" y="21"/>
                    <a:pt x="40" y="30"/>
                  </a:cubicBezTo>
                  <a:cubicBezTo>
                    <a:pt x="40" y="35"/>
                    <a:pt x="42" y="39"/>
                    <a:pt x="46" y="42"/>
                  </a:cubicBezTo>
                  <a:cubicBezTo>
                    <a:pt x="47" y="43"/>
                    <a:pt x="47" y="45"/>
                    <a:pt x="46" y="46"/>
                  </a:cubicBezTo>
                  <a:cubicBezTo>
                    <a:pt x="46" y="46"/>
                    <a:pt x="45" y="47"/>
                    <a:pt x="45" y="47"/>
                  </a:cubicBezTo>
                  <a:moveTo>
                    <a:pt x="56" y="0"/>
                  </a:moveTo>
                  <a:cubicBezTo>
                    <a:pt x="40" y="0"/>
                    <a:pt x="27" y="14"/>
                    <a:pt x="27" y="30"/>
                  </a:cubicBezTo>
                  <a:cubicBezTo>
                    <a:pt x="27" y="39"/>
                    <a:pt x="31" y="48"/>
                    <a:pt x="38" y="53"/>
                  </a:cubicBezTo>
                  <a:cubicBezTo>
                    <a:pt x="20" y="59"/>
                    <a:pt x="6" y="74"/>
                    <a:pt x="0" y="93"/>
                  </a:cubicBezTo>
                  <a:cubicBezTo>
                    <a:pt x="0" y="94"/>
                    <a:pt x="0" y="94"/>
                    <a:pt x="0" y="94"/>
                  </a:cubicBezTo>
                  <a:cubicBezTo>
                    <a:pt x="1" y="95"/>
                    <a:pt x="1" y="95"/>
                    <a:pt x="2" y="95"/>
                  </a:cubicBezTo>
                  <a:cubicBezTo>
                    <a:pt x="110" y="95"/>
                    <a:pt x="110" y="95"/>
                    <a:pt x="110" y="95"/>
                  </a:cubicBezTo>
                  <a:cubicBezTo>
                    <a:pt x="110" y="95"/>
                    <a:pt x="111" y="95"/>
                    <a:pt x="111" y="94"/>
                  </a:cubicBezTo>
                  <a:cubicBezTo>
                    <a:pt x="111" y="94"/>
                    <a:pt x="111" y="94"/>
                    <a:pt x="111" y="93"/>
                  </a:cubicBezTo>
                  <a:cubicBezTo>
                    <a:pt x="106" y="74"/>
                    <a:pt x="91" y="59"/>
                    <a:pt x="74" y="53"/>
                  </a:cubicBezTo>
                  <a:cubicBezTo>
                    <a:pt x="80" y="48"/>
                    <a:pt x="84" y="39"/>
                    <a:pt x="84" y="30"/>
                  </a:cubicBezTo>
                  <a:cubicBezTo>
                    <a:pt x="84" y="14"/>
                    <a:pt x="71" y="0"/>
                    <a:pt x="56" y="0"/>
                  </a:cubicBezTo>
                </a:path>
              </a:pathLst>
            </a:custGeom>
            <a:solidFill>
              <a:schemeClr val="lt1"/>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grpSp>
    </p:spTree>
    <p:custDataLst>
      <p:tags r:id="rId2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355092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盲板抽堵作业职责：作业人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 name="组合 1"/>
          <p:cNvGrpSpPr/>
          <p:nvPr/>
        </p:nvGrpSpPr>
        <p:grpSpPr>
          <a:xfrm>
            <a:off x="1320483" y="1561465"/>
            <a:ext cx="9551670" cy="4384675"/>
            <a:chOff x="2110" y="2375"/>
            <a:chExt cx="15042" cy="6905"/>
          </a:xfrm>
        </p:grpSpPr>
        <p:sp>
          <p:nvSpPr>
            <p:cNvPr id="60" name="椭圆 59"/>
            <p:cNvSpPr/>
            <p:nvPr>
              <p:custDataLst>
                <p:tags r:id="rId12"/>
              </p:custDataLst>
            </p:nvPr>
          </p:nvSpPr>
          <p:spPr>
            <a:xfrm>
              <a:off x="6029"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1" name="椭圆 60"/>
            <p:cNvSpPr/>
            <p:nvPr>
              <p:custDataLst>
                <p:tags r:id="rId13"/>
              </p:custDataLst>
            </p:nvPr>
          </p:nvSpPr>
          <p:spPr>
            <a:xfrm>
              <a:off x="8963"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dirty="0">
                <a:solidFill>
                  <a:schemeClr val="lt1"/>
                </a:solidFill>
                <a:latin typeface="隶书" panose="02010509060101010101" pitchFamily="49" charset="-122"/>
                <a:ea typeface="隶书" panose="02010509060101010101" pitchFamily="49" charset="-122"/>
              </a:endParaRPr>
            </a:p>
          </p:txBody>
        </p:sp>
        <p:sp>
          <p:nvSpPr>
            <p:cNvPr id="62" name="空心弧 61"/>
            <p:cNvSpPr/>
            <p:nvPr>
              <p:custDataLst>
                <p:tags r:id="rId14"/>
              </p:custDataLst>
            </p:nvPr>
          </p:nvSpPr>
          <p:spPr>
            <a:xfrm rot="9073349">
              <a:off x="6027" y="3239"/>
              <a:ext cx="4111" cy="4096"/>
            </a:xfrm>
            <a:prstGeom prst="blockArc">
              <a:avLst>
                <a:gd name="adj1" fmla="val 20613961"/>
                <a:gd name="adj2" fmla="val 4452738"/>
                <a:gd name="adj3" fmla="val 3064"/>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3" name="空心弧 62"/>
            <p:cNvSpPr/>
            <p:nvPr>
              <p:custDataLst>
                <p:tags r:id="rId15"/>
              </p:custDataLst>
            </p:nvPr>
          </p:nvSpPr>
          <p:spPr>
            <a:xfrm rot="19836277">
              <a:off x="8976" y="3279"/>
              <a:ext cx="4116" cy="4063"/>
            </a:xfrm>
            <a:prstGeom prst="blockArc">
              <a:avLst>
                <a:gd name="adj1" fmla="val 20613961"/>
                <a:gd name="adj2" fmla="val 4452738"/>
                <a:gd name="adj3" fmla="val 3064"/>
              </a:avLst>
            </a:prstGeom>
            <a:solidFill>
              <a:schemeClr val="accent4"/>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4" name="椭圆 63"/>
            <p:cNvSpPr/>
            <p:nvPr>
              <p:custDataLst>
                <p:tags r:id="rId16"/>
              </p:custDataLst>
            </p:nvPr>
          </p:nvSpPr>
          <p:spPr>
            <a:xfrm>
              <a:off x="5764" y="2375"/>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5" name="椭圆 64"/>
            <p:cNvSpPr/>
            <p:nvPr>
              <p:custDataLst>
                <p:tags r:id="rId17"/>
              </p:custDataLst>
            </p:nvPr>
          </p:nvSpPr>
          <p:spPr>
            <a:xfrm>
              <a:off x="5764" y="7286"/>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7" name="文本框 66"/>
            <p:cNvSpPr txBox="1"/>
            <p:nvPr>
              <p:custDataLst>
                <p:tags r:id="rId18"/>
              </p:custDataLst>
            </p:nvPr>
          </p:nvSpPr>
          <p:spPr>
            <a:xfrm>
              <a:off x="2110" y="2466"/>
              <a:ext cx="3546" cy="1771"/>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作业前应了解作业的内容、地点、时间、要求，熟知作业中的危害因素和应采取的安全措施。</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69" name="文本框 68"/>
            <p:cNvSpPr txBox="1"/>
            <p:nvPr>
              <p:custDataLst>
                <p:tags r:id="rId19"/>
              </p:custDataLst>
            </p:nvPr>
          </p:nvSpPr>
          <p:spPr>
            <a:xfrm>
              <a:off x="2110" y="7509"/>
              <a:ext cx="3546" cy="1771"/>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作业完成后，会同生产单位负责人检查盲板抽堵情况，确认无误后方可离开作业现场。</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0" name="椭圆 69"/>
            <p:cNvSpPr/>
            <p:nvPr>
              <p:custDataLst>
                <p:tags r:id="rId20"/>
              </p:custDataLst>
            </p:nvPr>
          </p:nvSpPr>
          <p:spPr>
            <a:xfrm>
              <a:off x="12433" y="2375"/>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1" name="椭圆 70"/>
            <p:cNvSpPr/>
            <p:nvPr>
              <p:custDataLst>
                <p:tags r:id="rId21"/>
              </p:custDataLst>
            </p:nvPr>
          </p:nvSpPr>
          <p:spPr>
            <a:xfrm>
              <a:off x="12433" y="7286"/>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3" name="文本框 72"/>
            <p:cNvSpPr txBox="1"/>
            <p:nvPr>
              <p:custDataLst>
                <p:tags r:id="rId22"/>
              </p:custDataLst>
            </p:nvPr>
          </p:nvSpPr>
          <p:spPr>
            <a:xfrm>
              <a:off x="13485" y="2466"/>
              <a:ext cx="3567" cy="957"/>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要逐项确认相关安全措施的落实情况。</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5" name="文本框 74"/>
            <p:cNvSpPr txBox="1"/>
            <p:nvPr>
              <p:custDataLst>
                <p:tags r:id="rId23"/>
              </p:custDataLst>
            </p:nvPr>
          </p:nvSpPr>
          <p:spPr>
            <a:xfrm>
              <a:off x="13485" y="7494"/>
              <a:ext cx="3667" cy="957"/>
            </a:xfrm>
            <a:prstGeom prst="rect">
              <a:avLst/>
            </a:prstGeom>
            <a:noFill/>
          </p:spPr>
          <p:txBody>
            <a:bodyPr wrap="square" rtlCol="0">
              <a:spAutoFit/>
            </a:bodyPr>
            <a:lstStyle/>
            <a:p>
              <a:pPr algn="just">
                <a:lnSpc>
                  <a:spcPct val="120000"/>
                </a:lnSpc>
              </a:pPr>
              <a:r>
                <a:rPr lang="zh-CN" altLang="en-US" sz="1400" b="1" dirty="0">
                  <a:solidFill>
                    <a:schemeClr val="dk1"/>
                  </a:solidFill>
                  <a:latin typeface="隶书" panose="02010509060101010101" pitchFamily="49" charset="-122"/>
                  <a:ea typeface="隶书" panose="02010509060101010101" pitchFamily="49" charset="-122"/>
                </a:rPr>
                <a:t>若发现不具备安全条件时不得进行盲板抽堵作业。</a:t>
              </a:r>
              <a:endParaRPr lang="zh-CN" altLang="en-US" sz="1400" b="1" dirty="0">
                <a:solidFill>
                  <a:schemeClr val="dk1"/>
                </a:solidFill>
                <a:latin typeface="隶书" panose="02010509060101010101" pitchFamily="49" charset="-122"/>
                <a:ea typeface="隶书" panose="02010509060101010101" pitchFamily="49" charset="-122"/>
              </a:endParaRPr>
            </a:p>
          </p:txBody>
        </p:sp>
        <p:sp>
          <p:nvSpPr>
            <p:cNvPr id="76" name="任意多边形: 形状 7"/>
            <p:cNvSpPr/>
            <p:nvPr>
              <p:custDataLst>
                <p:tags r:id="rId24"/>
              </p:custDataLst>
            </p:nvPr>
          </p:nvSpPr>
          <p:spPr>
            <a:xfrm>
              <a:off x="8963" y="3850"/>
              <a:ext cx="1196" cy="2863"/>
            </a:xfrm>
            <a:custGeom>
              <a:avLst/>
              <a:gdLst>
                <a:gd name="connsiteX0" fmla="*/ 439093 w 878186"/>
                <a:gd name="connsiteY0" fmla="*/ 0 h 2154348"/>
                <a:gd name="connsiteX1" fmla="*/ 525700 w 878186"/>
                <a:gd name="connsiteY1" fmla="*/ 95291 h 2154348"/>
                <a:gd name="connsiteX2" fmla="*/ 878186 w 878186"/>
                <a:gd name="connsiteY2" fmla="*/ 1077174 h 2154348"/>
                <a:gd name="connsiteX3" fmla="*/ 525700 w 878186"/>
                <a:gd name="connsiteY3" fmla="*/ 2059057 h 2154348"/>
                <a:gd name="connsiteX4" fmla="*/ 439093 w 878186"/>
                <a:gd name="connsiteY4" fmla="*/ 2154348 h 2154348"/>
                <a:gd name="connsiteX5" fmla="*/ 352487 w 878186"/>
                <a:gd name="connsiteY5" fmla="*/ 2059057 h 2154348"/>
                <a:gd name="connsiteX6" fmla="*/ 0 w 878186"/>
                <a:gd name="connsiteY6" fmla="*/ 1077174 h 2154348"/>
                <a:gd name="connsiteX7" fmla="*/ 352487 w 878186"/>
                <a:gd name="connsiteY7" fmla="*/ 95291 h 21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186" h="2154348">
                  <a:moveTo>
                    <a:pt x="439093" y="0"/>
                  </a:moveTo>
                  <a:lnTo>
                    <a:pt x="525700" y="95291"/>
                  </a:lnTo>
                  <a:cubicBezTo>
                    <a:pt x="745905" y="362119"/>
                    <a:pt x="878186" y="704198"/>
                    <a:pt x="878186" y="1077174"/>
                  </a:cubicBezTo>
                  <a:cubicBezTo>
                    <a:pt x="878186" y="1450150"/>
                    <a:pt x="745905" y="1792230"/>
                    <a:pt x="525700" y="2059057"/>
                  </a:cubicBezTo>
                  <a:lnTo>
                    <a:pt x="439093" y="2154348"/>
                  </a:lnTo>
                  <a:lnTo>
                    <a:pt x="352487" y="2059057"/>
                  </a:lnTo>
                  <a:cubicBezTo>
                    <a:pt x="132281" y="1792230"/>
                    <a:pt x="0" y="1450150"/>
                    <a:pt x="0" y="1077174"/>
                  </a:cubicBezTo>
                  <a:cubicBezTo>
                    <a:pt x="0" y="704198"/>
                    <a:pt x="132281" y="362119"/>
                    <a:pt x="352487" y="95291"/>
                  </a:cubicBezTo>
                  <a:close/>
                </a:path>
              </a:pathLst>
            </a:custGeom>
            <a:solidFill>
              <a:schemeClr val="accent1">
                <a:lumMod val="40000"/>
                <a:lumOff val="60000"/>
              </a:schemeClr>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7" name="Freeform 5"/>
            <p:cNvSpPr>
              <a:spLocks noEditPoints="1"/>
            </p:cNvSpPr>
            <p:nvPr>
              <p:custDataLst>
                <p:tags r:id="rId25"/>
              </p:custDataLst>
            </p:nvPr>
          </p:nvSpPr>
          <p:spPr>
            <a:xfrm>
              <a:off x="12663" y="2590"/>
              <a:ext cx="515"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1" h="107">
                  <a:moveTo>
                    <a:pt x="72" y="38"/>
                  </a:moveTo>
                  <a:cubicBezTo>
                    <a:pt x="47" y="38"/>
                    <a:pt x="47" y="38"/>
                    <a:pt x="47" y="38"/>
                  </a:cubicBezTo>
                  <a:cubicBezTo>
                    <a:pt x="44" y="38"/>
                    <a:pt x="42" y="40"/>
                    <a:pt x="42" y="42"/>
                  </a:cubicBezTo>
                  <a:cubicBezTo>
                    <a:pt x="42" y="45"/>
                    <a:pt x="44" y="47"/>
                    <a:pt x="47" y="47"/>
                  </a:cubicBezTo>
                  <a:cubicBezTo>
                    <a:pt x="72" y="47"/>
                    <a:pt x="72" y="47"/>
                    <a:pt x="72" y="47"/>
                  </a:cubicBezTo>
                  <a:cubicBezTo>
                    <a:pt x="74" y="47"/>
                    <a:pt x="76" y="45"/>
                    <a:pt x="76" y="42"/>
                  </a:cubicBezTo>
                  <a:cubicBezTo>
                    <a:pt x="76" y="40"/>
                    <a:pt x="74" y="38"/>
                    <a:pt x="72" y="38"/>
                  </a:cubicBezTo>
                  <a:moveTo>
                    <a:pt x="11" y="99"/>
                  </a:moveTo>
                  <a:cubicBezTo>
                    <a:pt x="10" y="99"/>
                    <a:pt x="10" y="99"/>
                    <a:pt x="9" y="98"/>
                  </a:cubicBezTo>
                  <a:cubicBezTo>
                    <a:pt x="8" y="97"/>
                    <a:pt x="8" y="96"/>
                    <a:pt x="8" y="95"/>
                  </a:cubicBezTo>
                  <a:cubicBezTo>
                    <a:pt x="8" y="94"/>
                    <a:pt x="8" y="93"/>
                    <a:pt x="9" y="92"/>
                  </a:cubicBezTo>
                  <a:cubicBezTo>
                    <a:pt x="23" y="79"/>
                    <a:pt x="23" y="79"/>
                    <a:pt x="23" y="79"/>
                  </a:cubicBezTo>
                  <a:cubicBezTo>
                    <a:pt x="23" y="78"/>
                    <a:pt x="23" y="78"/>
                    <a:pt x="24" y="78"/>
                  </a:cubicBezTo>
                  <a:cubicBezTo>
                    <a:pt x="24" y="78"/>
                    <a:pt x="25" y="78"/>
                    <a:pt x="25" y="79"/>
                  </a:cubicBezTo>
                  <a:cubicBezTo>
                    <a:pt x="26" y="79"/>
                    <a:pt x="26" y="80"/>
                    <a:pt x="25" y="81"/>
                  </a:cubicBezTo>
                  <a:cubicBezTo>
                    <a:pt x="12" y="94"/>
                    <a:pt x="12" y="94"/>
                    <a:pt x="12" y="94"/>
                  </a:cubicBezTo>
                  <a:cubicBezTo>
                    <a:pt x="12" y="95"/>
                    <a:pt x="12" y="95"/>
                    <a:pt x="12" y="95"/>
                  </a:cubicBezTo>
                  <a:cubicBezTo>
                    <a:pt x="12" y="96"/>
                    <a:pt x="12" y="96"/>
                    <a:pt x="12" y="96"/>
                  </a:cubicBezTo>
                  <a:cubicBezTo>
                    <a:pt x="13" y="97"/>
                    <a:pt x="13" y="98"/>
                    <a:pt x="12" y="98"/>
                  </a:cubicBezTo>
                  <a:cubicBezTo>
                    <a:pt x="12" y="99"/>
                    <a:pt x="11" y="99"/>
                    <a:pt x="11" y="99"/>
                  </a:cubicBezTo>
                  <a:moveTo>
                    <a:pt x="59" y="72"/>
                  </a:moveTo>
                  <a:cubicBezTo>
                    <a:pt x="51" y="72"/>
                    <a:pt x="43" y="69"/>
                    <a:pt x="38" y="63"/>
                  </a:cubicBezTo>
                  <a:cubicBezTo>
                    <a:pt x="32" y="58"/>
                    <a:pt x="29" y="50"/>
                    <a:pt x="29" y="42"/>
                  </a:cubicBezTo>
                  <a:cubicBezTo>
                    <a:pt x="29" y="34"/>
                    <a:pt x="32" y="26"/>
                    <a:pt x="38" y="21"/>
                  </a:cubicBezTo>
                  <a:cubicBezTo>
                    <a:pt x="43" y="15"/>
                    <a:pt x="51" y="12"/>
                    <a:pt x="59" y="12"/>
                  </a:cubicBezTo>
                  <a:cubicBezTo>
                    <a:pt x="67" y="12"/>
                    <a:pt x="75" y="15"/>
                    <a:pt x="80" y="21"/>
                  </a:cubicBezTo>
                  <a:cubicBezTo>
                    <a:pt x="86" y="26"/>
                    <a:pt x="89" y="34"/>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6"/>
                    <a:pt x="10" y="107"/>
                    <a:pt x="13" y="107"/>
                  </a:cubicBezTo>
                  <a:cubicBezTo>
                    <a:pt x="16" y="107"/>
                    <a:pt x="19" y="106"/>
                    <a:pt x="21" y="103"/>
                  </a:cubicBezTo>
                  <a:cubicBezTo>
                    <a:pt x="41" y="84"/>
                    <a:pt x="41" y="84"/>
                    <a:pt x="41" y="84"/>
                  </a:cubicBezTo>
                  <a:cubicBezTo>
                    <a:pt x="43" y="81"/>
                    <a:pt x="43" y="81"/>
                    <a:pt x="43" y="81"/>
                  </a:cubicBezTo>
                  <a:cubicBezTo>
                    <a:pt x="48" y="83"/>
                    <a:pt x="53" y="84"/>
                    <a:pt x="59" y="84"/>
                  </a:cubicBezTo>
                  <a:cubicBezTo>
                    <a:pt x="82" y="84"/>
                    <a:pt x="101" y="65"/>
                    <a:pt x="101" y="42"/>
                  </a:cubicBezTo>
                  <a:cubicBezTo>
                    <a:pt x="101" y="19"/>
                    <a:pt x="82" y="0"/>
                    <a:pt x="59"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8" name="Freeform 7"/>
            <p:cNvSpPr>
              <a:spLocks noEditPoints="1"/>
            </p:cNvSpPr>
            <p:nvPr>
              <p:custDataLst>
                <p:tags r:id="rId26"/>
              </p:custDataLst>
            </p:nvPr>
          </p:nvSpPr>
          <p:spPr>
            <a:xfrm>
              <a:off x="5996" y="2590"/>
              <a:ext cx="510"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0" h="107">
                  <a:moveTo>
                    <a:pt x="59" y="26"/>
                  </a:moveTo>
                  <a:cubicBezTo>
                    <a:pt x="56" y="26"/>
                    <a:pt x="54" y="28"/>
                    <a:pt x="54" y="30"/>
                  </a:cubicBezTo>
                  <a:cubicBezTo>
                    <a:pt x="54" y="38"/>
                    <a:pt x="54" y="38"/>
                    <a:pt x="54" y="38"/>
                  </a:cubicBezTo>
                  <a:cubicBezTo>
                    <a:pt x="46" y="38"/>
                    <a:pt x="46" y="38"/>
                    <a:pt x="46" y="38"/>
                  </a:cubicBezTo>
                  <a:cubicBezTo>
                    <a:pt x="44" y="38"/>
                    <a:pt x="42" y="40"/>
                    <a:pt x="42" y="43"/>
                  </a:cubicBezTo>
                  <a:cubicBezTo>
                    <a:pt x="42" y="45"/>
                    <a:pt x="44" y="47"/>
                    <a:pt x="46" y="47"/>
                  </a:cubicBezTo>
                  <a:cubicBezTo>
                    <a:pt x="54" y="47"/>
                    <a:pt x="54" y="47"/>
                    <a:pt x="54" y="47"/>
                  </a:cubicBezTo>
                  <a:cubicBezTo>
                    <a:pt x="54" y="55"/>
                    <a:pt x="54" y="55"/>
                    <a:pt x="54" y="55"/>
                  </a:cubicBezTo>
                  <a:cubicBezTo>
                    <a:pt x="54" y="58"/>
                    <a:pt x="56" y="60"/>
                    <a:pt x="59" y="60"/>
                  </a:cubicBezTo>
                  <a:cubicBezTo>
                    <a:pt x="61" y="60"/>
                    <a:pt x="63" y="58"/>
                    <a:pt x="63" y="55"/>
                  </a:cubicBezTo>
                  <a:cubicBezTo>
                    <a:pt x="63" y="47"/>
                    <a:pt x="63" y="47"/>
                    <a:pt x="63" y="47"/>
                  </a:cubicBezTo>
                  <a:cubicBezTo>
                    <a:pt x="71" y="47"/>
                    <a:pt x="71" y="47"/>
                    <a:pt x="71" y="47"/>
                  </a:cubicBezTo>
                  <a:cubicBezTo>
                    <a:pt x="74" y="47"/>
                    <a:pt x="76" y="45"/>
                    <a:pt x="76" y="43"/>
                  </a:cubicBezTo>
                  <a:cubicBezTo>
                    <a:pt x="76" y="40"/>
                    <a:pt x="74" y="38"/>
                    <a:pt x="71" y="38"/>
                  </a:cubicBezTo>
                  <a:cubicBezTo>
                    <a:pt x="63" y="38"/>
                    <a:pt x="63" y="38"/>
                    <a:pt x="63" y="38"/>
                  </a:cubicBezTo>
                  <a:cubicBezTo>
                    <a:pt x="63" y="30"/>
                    <a:pt x="63" y="30"/>
                    <a:pt x="63" y="30"/>
                  </a:cubicBezTo>
                  <a:cubicBezTo>
                    <a:pt x="63" y="28"/>
                    <a:pt x="61" y="26"/>
                    <a:pt x="59" y="26"/>
                  </a:cubicBezTo>
                  <a:moveTo>
                    <a:pt x="10" y="99"/>
                  </a:moveTo>
                  <a:cubicBezTo>
                    <a:pt x="10" y="99"/>
                    <a:pt x="9" y="99"/>
                    <a:pt x="9" y="98"/>
                  </a:cubicBezTo>
                  <a:cubicBezTo>
                    <a:pt x="8" y="97"/>
                    <a:pt x="8" y="96"/>
                    <a:pt x="8" y="95"/>
                  </a:cubicBezTo>
                  <a:cubicBezTo>
                    <a:pt x="8" y="94"/>
                    <a:pt x="8" y="93"/>
                    <a:pt x="9" y="92"/>
                  </a:cubicBezTo>
                  <a:cubicBezTo>
                    <a:pt x="22" y="79"/>
                    <a:pt x="22" y="79"/>
                    <a:pt x="22" y="79"/>
                  </a:cubicBezTo>
                  <a:cubicBezTo>
                    <a:pt x="22" y="78"/>
                    <a:pt x="23" y="78"/>
                    <a:pt x="23" y="78"/>
                  </a:cubicBezTo>
                  <a:cubicBezTo>
                    <a:pt x="24" y="78"/>
                    <a:pt x="24" y="78"/>
                    <a:pt x="25" y="79"/>
                  </a:cubicBezTo>
                  <a:cubicBezTo>
                    <a:pt x="25" y="79"/>
                    <a:pt x="25" y="80"/>
                    <a:pt x="25" y="81"/>
                  </a:cubicBezTo>
                  <a:cubicBezTo>
                    <a:pt x="12" y="94"/>
                    <a:pt x="12" y="94"/>
                    <a:pt x="12" y="94"/>
                  </a:cubicBezTo>
                  <a:cubicBezTo>
                    <a:pt x="11" y="95"/>
                    <a:pt x="11" y="95"/>
                    <a:pt x="11" y="95"/>
                  </a:cubicBezTo>
                  <a:cubicBezTo>
                    <a:pt x="12" y="96"/>
                    <a:pt x="12" y="96"/>
                    <a:pt x="12" y="96"/>
                  </a:cubicBezTo>
                  <a:cubicBezTo>
                    <a:pt x="12" y="97"/>
                    <a:pt x="12" y="98"/>
                    <a:pt x="12" y="98"/>
                  </a:cubicBezTo>
                  <a:cubicBezTo>
                    <a:pt x="11" y="99"/>
                    <a:pt x="11" y="99"/>
                    <a:pt x="10" y="99"/>
                  </a:cubicBezTo>
                  <a:moveTo>
                    <a:pt x="58" y="72"/>
                  </a:moveTo>
                  <a:cubicBezTo>
                    <a:pt x="50" y="72"/>
                    <a:pt x="43" y="69"/>
                    <a:pt x="37" y="63"/>
                  </a:cubicBezTo>
                  <a:cubicBezTo>
                    <a:pt x="32" y="58"/>
                    <a:pt x="28" y="50"/>
                    <a:pt x="28" y="42"/>
                  </a:cubicBezTo>
                  <a:cubicBezTo>
                    <a:pt x="28" y="34"/>
                    <a:pt x="32" y="26"/>
                    <a:pt x="37" y="21"/>
                  </a:cubicBezTo>
                  <a:cubicBezTo>
                    <a:pt x="43" y="15"/>
                    <a:pt x="50" y="12"/>
                    <a:pt x="58" y="12"/>
                  </a:cubicBezTo>
                  <a:cubicBezTo>
                    <a:pt x="67" y="12"/>
                    <a:pt x="74" y="15"/>
                    <a:pt x="80" y="21"/>
                  </a:cubicBezTo>
                  <a:cubicBezTo>
                    <a:pt x="85" y="26"/>
                    <a:pt x="88" y="34"/>
                    <a:pt x="88" y="42"/>
                  </a:cubicBezTo>
                  <a:cubicBezTo>
                    <a:pt x="88" y="50"/>
                    <a:pt x="85" y="58"/>
                    <a:pt x="80" y="63"/>
                  </a:cubicBezTo>
                  <a:cubicBezTo>
                    <a:pt x="74" y="69"/>
                    <a:pt x="67" y="72"/>
                    <a:pt x="58" y="72"/>
                  </a:cubicBezTo>
                  <a:moveTo>
                    <a:pt x="58" y="0"/>
                  </a:moveTo>
                  <a:cubicBezTo>
                    <a:pt x="35" y="0"/>
                    <a:pt x="17" y="19"/>
                    <a:pt x="17" y="42"/>
                  </a:cubicBezTo>
                  <a:cubicBezTo>
                    <a:pt x="17" y="51"/>
                    <a:pt x="20" y="59"/>
                    <a:pt x="25" y="66"/>
                  </a:cubicBezTo>
                  <a:cubicBezTo>
                    <a:pt x="4" y="87"/>
                    <a:pt x="4" y="87"/>
                    <a:pt x="4" y="87"/>
                  </a:cubicBezTo>
                  <a:cubicBezTo>
                    <a:pt x="0" y="91"/>
                    <a:pt x="0" y="99"/>
                    <a:pt x="4" y="103"/>
                  </a:cubicBezTo>
                  <a:cubicBezTo>
                    <a:pt x="6" y="106"/>
                    <a:pt x="9" y="107"/>
                    <a:pt x="12" y="107"/>
                  </a:cubicBezTo>
                  <a:cubicBezTo>
                    <a:pt x="15" y="107"/>
                    <a:pt x="18" y="106"/>
                    <a:pt x="20" y="103"/>
                  </a:cubicBezTo>
                  <a:cubicBezTo>
                    <a:pt x="40" y="84"/>
                    <a:pt x="40" y="84"/>
                    <a:pt x="40" y="84"/>
                  </a:cubicBezTo>
                  <a:cubicBezTo>
                    <a:pt x="43" y="81"/>
                    <a:pt x="43" y="81"/>
                    <a:pt x="43" y="81"/>
                  </a:cubicBezTo>
                  <a:cubicBezTo>
                    <a:pt x="48" y="83"/>
                    <a:pt x="53" y="84"/>
                    <a:pt x="58" y="84"/>
                  </a:cubicBezTo>
                  <a:cubicBezTo>
                    <a:pt x="81" y="84"/>
                    <a:pt x="100" y="65"/>
                    <a:pt x="100" y="42"/>
                  </a:cubicBezTo>
                  <a:cubicBezTo>
                    <a:pt x="100" y="19"/>
                    <a:pt x="81" y="0"/>
                    <a:pt x="58"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9" name="Freeform 74"/>
            <p:cNvSpPr>
              <a:spLocks noEditPoints="1"/>
            </p:cNvSpPr>
            <p:nvPr>
              <p:custDataLst>
                <p:tags r:id="rId27"/>
              </p:custDataLst>
            </p:nvPr>
          </p:nvSpPr>
          <p:spPr>
            <a:xfrm>
              <a:off x="6000" y="7516"/>
              <a:ext cx="502" cy="51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Lst>
              <a:rect l="0" t="0" r="0" b="0"/>
              <a:pathLst>
                <a:path w="99" h="101">
                  <a:moveTo>
                    <a:pt x="68" y="21"/>
                  </a:moveTo>
                  <a:cubicBezTo>
                    <a:pt x="67" y="21"/>
                    <a:pt x="66" y="22"/>
                    <a:pt x="65" y="22"/>
                  </a:cubicBezTo>
                  <a:cubicBezTo>
                    <a:pt x="64" y="24"/>
                    <a:pt x="64" y="27"/>
                    <a:pt x="65" y="28"/>
                  </a:cubicBezTo>
                  <a:cubicBezTo>
                    <a:pt x="69" y="32"/>
                    <a:pt x="70" y="36"/>
                    <a:pt x="70" y="41"/>
                  </a:cubicBezTo>
                  <a:cubicBezTo>
                    <a:pt x="70" y="45"/>
                    <a:pt x="69" y="50"/>
                    <a:pt x="65" y="53"/>
                  </a:cubicBezTo>
                  <a:cubicBezTo>
                    <a:pt x="64" y="55"/>
                    <a:pt x="64" y="57"/>
                    <a:pt x="65" y="59"/>
                  </a:cubicBezTo>
                  <a:cubicBezTo>
                    <a:pt x="66" y="60"/>
                    <a:pt x="67" y="60"/>
                    <a:pt x="68" y="60"/>
                  </a:cubicBezTo>
                  <a:cubicBezTo>
                    <a:pt x="69" y="60"/>
                    <a:pt x="71" y="60"/>
                    <a:pt x="71" y="59"/>
                  </a:cubicBezTo>
                  <a:cubicBezTo>
                    <a:pt x="81" y="49"/>
                    <a:pt x="81" y="33"/>
                    <a:pt x="71" y="22"/>
                  </a:cubicBezTo>
                  <a:cubicBezTo>
                    <a:pt x="71" y="22"/>
                    <a:pt x="69" y="21"/>
                    <a:pt x="68" y="21"/>
                  </a:cubicBezTo>
                  <a:moveTo>
                    <a:pt x="80" y="10"/>
                  </a:moveTo>
                  <a:cubicBezTo>
                    <a:pt x="79" y="10"/>
                    <a:pt x="78" y="10"/>
                    <a:pt x="77" y="11"/>
                  </a:cubicBezTo>
                  <a:cubicBezTo>
                    <a:pt x="76" y="12"/>
                    <a:pt x="76" y="15"/>
                    <a:pt x="77" y="16"/>
                  </a:cubicBezTo>
                  <a:cubicBezTo>
                    <a:pt x="84" y="23"/>
                    <a:pt x="87" y="32"/>
                    <a:pt x="87" y="41"/>
                  </a:cubicBezTo>
                  <a:cubicBezTo>
                    <a:pt x="87" y="50"/>
                    <a:pt x="84" y="58"/>
                    <a:pt x="77" y="65"/>
                  </a:cubicBezTo>
                  <a:cubicBezTo>
                    <a:pt x="76" y="67"/>
                    <a:pt x="76" y="69"/>
                    <a:pt x="77" y="71"/>
                  </a:cubicBezTo>
                  <a:cubicBezTo>
                    <a:pt x="78" y="71"/>
                    <a:pt x="79" y="72"/>
                    <a:pt x="80" y="72"/>
                  </a:cubicBezTo>
                  <a:cubicBezTo>
                    <a:pt x="81" y="72"/>
                    <a:pt x="82" y="71"/>
                    <a:pt x="83" y="71"/>
                  </a:cubicBezTo>
                  <a:cubicBezTo>
                    <a:pt x="99" y="54"/>
                    <a:pt x="99" y="27"/>
                    <a:pt x="83" y="11"/>
                  </a:cubicBezTo>
                  <a:cubicBezTo>
                    <a:pt x="82" y="10"/>
                    <a:pt x="81" y="10"/>
                    <a:pt x="80" y="10"/>
                  </a:cubicBezTo>
                  <a:moveTo>
                    <a:pt x="11" y="32"/>
                  </a:moveTo>
                  <a:cubicBezTo>
                    <a:pt x="10" y="32"/>
                    <a:pt x="9" y="31"/>
                    <a:pt x="9" y="30"/>
                  </a:cubicBezTo>
                  <a:cubicBezTo>
                    <a:pt x="9" y="23"/>
                    <a:pt x="12" y="16"/>
                    <a:pt x="17" y="11"/>
                  </a:cubicBezTo>
                  <a:cubicBezTo>
                    <a:pt x="18" y="11"/>
                    <a:pt x="18" y="10"/>
                    <a:pt x="19" y="10"/>
                  </a:cubicBezTo>
                  <a:cubicBezTo>
                    <a:pt x="19" y="10"/>
                    <a:pt x="19" y="10"/>
                    <a:pt x="20" y="11"/>
                  </a:cubicBezTo>
                  <a:cubicBezTo>
                    <a:pt x="21" y="11"/>
                    <a:pt x="21" y="13"/>
                    <a:pt x="20" y="13"/>
                  </a:cubicBezTo>
                  <a:cubicBezTo>
                    <a:pt x="16" y="18"/>
                    <a:pt x="13" y="24"/>
                    <a:pt x="13" y="30"/>
                  </a:cubicBezTo>
                  <a:cubicBezTo>
                    <a:pt x="13" y="30"/>
                    <a:pt x="13" y="30"/>
                    <a:pt x="13" y="30"/>
                  </a:cubicBezTo>
                  <a:cubicBezTo>
                    <a:pt x="13" y="31"/>
                    <a:pt x="12" y="32"/>
                    <a:pt x="11" y="32"/>
                  </a:cubicBezTo>
                  <a:cubicBezTo>
                    <a:pt x="11" y="32"/>
                    <a:pt x="11" y="32"/>
                    <a:pt x="11" y="32"/>
                  </a:cubicBezTo>
                  <a:moveTo>
                    <a:pt x="24" y="0"/>
                  </a:moveTo>
                  <a:cubicBezTo>
                    <a:pt x="23" y="0"/>
                    <a:pt x="23" y="0"/>
                    <a:pt x="22" y="0"/>
                  </a:cubicBezTo>
                  <a:cubicBezTo>
                    <a:pt x="6" y="10"/>
                    <a:pt x="0" y="30"/>
                    <a:pt x="8" y="45"/>
                  </a:cubicBezTo>
                  <a:cubicBezTo>
                    <a:pt x="33" y="87"/>
                    <a:pt x="33" y="87"/>
                    <a:pt x="33" y="87"/>
                  </a:cubicBezTo>
                  <a:cubicBezTo>
                    <a:pt x="37" y="93"/>
                    <a:pt x="43" y="98"/>
                    <a:pt x="51" y="100"/>
                  </a:cubicBezTo>
                  <a:cubicBezTo>
                    <a:pt x="54" y="101"/>
                    <a:pt x="57" y="101"/>
                    <a:pt x="60" y="101"/>
                  </a:cubicBezTo>
                  <a:cubicBezTo>
                    <a:pt x="66" y="101"/>
                    <a:pt x="73" y="99"/>
                    <a:pt x="78" y="96"/>
                  </a:cubicBezTo>
                  <a:cubicBezTo>
                    <a:pt x="79" y="96"/>
                    <a:pt x="80" y="95"/>
                    <a:pt x="80" y="94"/>
                  </a:cubicBezTo>
                  <a:cubicBezTo>
                    <a:pt x="80" y="93"/>
                    <a:pt x="80" y="92"/>
                    <a:pt x="79" y="92"/>
                  </a:cubicBezTo>
                  <a:cubicBezTo>
                    <a:pt x="61" y="73"/>
                    <a:pt x="61" y="73"/>
                    <a:pt x="61" y="73"/>
                  </a:cubicBezTo>
                  <a:cubicBezTo>
                    <a:pt x="61" y="73"/>
                    <a:pt x="60" y="73"/>
                    <a:pt x="60" y="73"/>
                  </a:cubicBezTo>
                  <a:cubicBezTo>
                    <a:pt x="60" y="73"/>
                    <a:pt x="59" y="73"/>
                    <a:pt x="59" y="73"/>
                  </a:cubicBezTo>
                  <a:cubicBezTo>
                    <a:pt x="59" y="73"/>
                    <a:pt x="59" y="73"/>
                    <a:pt x="58" y="73"/>
                  </a:cubicBezTo>
                  <a:cubicBezTo>
                    <a:pt x="56" y="74"/>
                    <a:pt x="53" y="74"/>
                    <a:pt x="51" y="74"/>
                  </a:cubicBezTo>
                  <a:cubicBezTo>
                    <a:pt x="49" y="74"/>
                    <a:pt x="48" y="74"/>
                    <a:pt x="46" y="73"/>
                  </a:cubicBezTo>
                  <a:cubicBezTo>
                    <a:pt x="45" y="73"/>
                    <a:pt x="42" y="72"/>
                    <a:pt x="40" y="69"/>
                  </a:cubicBezTo>
                  <a:cubicBezTo>
                    <a:pt x="27" y="46"/>
                    <a:pt x="27" y="46"/>
                    <a:pt x="27" y="46"/>
                  </a:cubicBezTo>
                  <a:cubicBezTo>
                    <a:pt x="24" y="42"/>
                    <a:pt x="27" y="35"/>
                    <a:pt x="33" y="29"/>
                  </a:cubicBezTo>
                  <a:cubicBezTo>
                    <a:pt x="33" y="29"/>
                    <a:pt x="34" y="28"/>
                    <a:pt x="33" y="27"/>
                  </a:cubicBezTo>
                  <a:cubicBezTo>
                    <a:pt x="26" y="2"/>
                    <a:pt x="26" y="2"/>
                    <a:pt x="26" y="2"/>
                  </a:cubicBezTo>
                  <a:cubicBezTo>
                    <a:pt x="26" y="1"/>
                    <a:pt x="26" y="0"/>
                    <a:pt x="25" y="0"/>
                  </a:cubicBezTo>
                  <a:cubicBezTo>
                    <a:pt x="24" y="0"/>
                    <a:pt x="24" y="0"/>
                    <a:pt x="24" y="0"/>
                  </a:cubicBezTo>
                  <a:cubicBezTo>
                    <a:pt x="24" y="0"/>
                    <a:pt x="24" y="0"/>
                    <a:pt x="24"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0" name="Freeform 75"/>
            <p:cNvSpPr>
              <a:spLocks noEditPoints="1"/>
            </p:cNvSpPr>
            <p:nvPr>
              <p:custDataLst>
                <p:tags r:id="rId28"/>
              </p:custDataLst>
            </p:nvPr>
          </p:nvSpPr>
          <p:spPr>
            <a:xfrm>
              <a:off x="12683" y="7526"/>
              <a:ext cx="475" cy="49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93" h="97">
                  <a:moveTo>
                    <a:pt x="11" y="38"/>
                  </a:moveTo>
                  <a:cubicBezTo>
                    <a:pt x="10" y="38"/>
                    <a:pt x="9" y="37"/>
                    <a:pt x="9" y="36"/>
                  </a:cubicBezTo>
                  <a:cubicBezTo>
                    <a:pt x="9" y="35"/>
                    <a:pt x="9" y="33"/>
                    <a:pt x="9" y="30"/>
                  </a:cubicBezTo>
                  <a:cubicBezTo>
                    <a:pt x="9" y="26"/>
                    <a:pt x="10" y="20"/>
                    <a:pt x="12" y="16"/>
                  </a:cubicBezTo>
                  <a:cubicBezTo>
                    <a:pt x="13" y="15"/>
                    <a:pt x="13" y="15"/>
                    <a:pt x="14" y="15"/>
                  </a:cubicBezTo>
                  <a:cubicBezTo>
                    <a:pt x="14" y="15"/>
                    <a:pt x="15" y="15"/>
                    <a:pt x="15" y="15"/>
                  </a:cubicBezTo>
                  <a:cubicBezTo>
                    <a:pt x="16" y="16"/>
                    <a:pt x="16" y="17"/>
                    <a:pt x="16" y="18"/>
                  </a:cubicBezTo>
                  <a:cubicBezTo>
                    <a:pt x="13" y="22"/>
                    <a:pt x="12" y="26"/>
                    <a:pt x="12" y="30"/>
                  </a:cubicBezTo>
                  <a:cubicBezTo>
                    <a:pt x="12" y="32"/>
                    <a:pt x="13" y="34"/>
                    <a:pt x="13" y="36"/>
                  </a:cubicBezTo>
                  <a:cubicBezTo>
                    <a:pt x="13" y="36"/>
                    <a:pt x="13" y="36"/>
                    <a:pt x="13" y="36"/>
                  </a:cubicBezTo>
                  <a:cubicBezTo>
                    <a:pt x="13" y="37"/>
                    <a:pt x="12" y="38"/>
                    <a:pt x="11" y="38"/>
                  </a:cubicBezTo>
                  <a:cubicBezTo>
                    <a:pt x="11" y="38"/>
                    <a:pt x="11" y="38"/>
                    <a:pt x="11" y="38"/>
                  </a:cubicBezTo>
                  <a:moveTo>
                    <a:pt x="81" y="0"/>
                  </a:moveTo>
                  <a:cubicBezTo>
                    <a:pt x="80" y="0"/>
                    <a:pt x="79" y="0"/>
                    <a:pt x="78" y="1"/>
                  </a:cubicBezTo>
                  <a:cubicBezTo>
                    <a:pt x="35" y="53"/>
                    <a:pt x="35" y="53"/>
                    <a:pt x="35" y="53"/>
                  </a:cubicBezTo>
                  <a:cubicBezTo>
                    <a:pt x="31" y="48"/>
                    <a:pt x="31" y="48"/>
                    <a:pt x="31" y="48"/>
                  </a:cubicBezTo>
                  <a:cubicBezTo>
                    <a:pt x="27" y="44"/>
                    <a:pt x="27" y="37"/>
                    <a:pt x="32" y="30"/>
                  </a:cubicBezTo>
                  <a:cubicBezTo>
                    <a:pt x="32" y="29"/>
                    <a:pt x="32" y="28"/>
                    <a:pt x="32" y="27"/>
                  </a:cubicBezTo>
                  <a:cubicBezTo>
                    <a:pt x="19" y="5"/>
                    <a:pt x="19" y="5"/>
                    <a:pt x="19" y="5"/>
                  </a:cubicBezTo>
                  <a:cubicBezTo>
                    <a:pt x="19" y="4"/>
                    <a:pt x="18" y="4"/>
                    <a:pt x="17" y="4"/>
                  </a:cubicBezTo>
                  <a:cubicBezTo>
                    <a:pt x="17" y="4"/>
                    <a:pt x="17" y="4"/>
                    <a:pt x="17" y="4"/>
                  </a:cubicBezTo>
                  <a:cubicBezTo>
                    <a:pt x="17" y="4"/>
                    <a:pt x="17" y="4"/>
                    <a:pt x="17" y="4"/>
                  </a:cubicBezTo>
                  <a:cubicBezTo>
                    <a:pt x="16" y="4"/>
                    <a:pt x="15" y="4"/>
                    <a:pt x="15" y="4"/>
                  </a:cubicBezTo>
                  <a:cubicBezTo>
                    <a:pt x="1" y="18"/>
                    <a:pt x="0" y="38"/>
                    <a:pt x="12" y="51"/>
                  </a:cubicBezTo>
                  <a:cubicBezTo>
                    <a:pt x="26" y="65"/>
                    <a:pt x="26" y="65"/>
                    <a:pt x="26" y="65"/>
                  </a:cubicBezTo>
                  <a:cubicBezTo>
                    <a:pt x="4" y="90"/>
                    <a:pt x="4" y="90"/>
                    <a:pt x="4" y="90"/>
                  </a:cubicBezTo>
                  <a:cubicBezTo>
                    <a:pt x="3" y="92"/>
                    <a:pt x="3" y="95"/>
                    <a:pt x="5" y="96"/>
                  </a:cubicBezTo>
                  <a:cubicBezTo>
                    <a:pt x="6" y="97"/>
                    <a:pt x="7" y="97"/>
                    <a:pt x="7" y="97"/>
                  </a:cubicBezTo>
                  <a:cubicBezTo>
                    <a:pt x="9" y="97"/>
                    <a:pt x="10" y="97"/>
                    <a:pt x="11" y="96"/>
                  </a:cubicBezTo>
                  <a:cubicBezTo>
                    <a:pt x="31" y="71"/>
                    <a:pt x="31" y="71"/>
                    <a:pt x="31" y="71"/>
                  </a:cubicBezTo>
                  <a:cubicBezTo>
                    <a:pt x="46" y="85"/>
                    <a:pt x="46" y="85"/>
                    <a:pt x="46" y="85"/>
                  </a:cubicBezTo>
                  <a:cubicBezTo>
                    <a:pt x="51" y="91"/>
                    <a:pt x="59" y="94"/>
                    <a:pt x="67" y="94"/>
                  </a:cubicBezTo>
                  <a:cubicBezTo>
                    <a:pt x="67" y="94"/>
                    <a:pt x="67" y="94"/>
                    <a:pt x="67" y="94"/>
                  </a:cubicBezTo>
                  <a:cubicBezTo>
                    <a:pt x="76" y="94"/>
                    <a:pt x="85" y="90"/>
                    <a:pt x="92" y="84"/>
                  </a:cubicBezTo>
                  <a:cubicBezTo>
                    <a:pt x="93" y="83"/>
                    <a:pt x="93" y="82"/>
                    <a:pt x="93" y="82"/>
                  </a:cubicBezTo>
                  <a:cubicBezTo>
                    <a:pt x="93" y="81"/>
                    <a:pt x="92" y="80"/>
                    <a:pt x="92" y="80"/>
                  </a:cubicBezTo>
                  <a:cubicBezTo>
                    <a:pt x="70" y="66"/>
                    <a:pt x="70" y="66"/>
                    <a:pt x="70" y="66"/>
                  </a:cubicBezTo>
                  <a:cubicBezTo>
                    <a:pt x="69" y="66"/>
                    <a:pt x="69" y="66"/>
                    <a:pt x="68" y="66"/>
                  </a:cubicBezTo>
                  <a:cubicBezTo>
                    <a:pt x="68" y="66"/>
                    <a:pt x="68" y="66"/>
                    <a:pt x="68" y="66"/>
                  </a:cubicBezTo>
                  <a:cubicBezTo>
                    <a:pt x="68" y="66"/>
                    <a:pt x="67" y="66"/>
                    <a:pt x="67" y="66"/>
                  </a:cubicBezTo>
                  <a:cubicBezTo>
                    <a:pt x="63" y="68"/>
                    <a:pt x="59" y="69"/>
                    <a:pt x="56" y="69"/>
                  </a:cubicBezTo>
                  <a:cubicBezTo>
                    <a:pt x="56" y="69"/>
                    <a:pt x="56" y="69"/>
                    <a:pt x="56" y="69"/>
                  </a:cubicBezTo>
                  <a:cubicBezTo>
                    <a:pt x="54" y="69"/>
                    <a:pt x="51" y="69"/>
                    <a:pt x="49" y="67"/>
                  </a:cubicBezTo>
                  <a:cubicBezTo>
                    <a:pt x="41" y="59"/>
                    <a:pt x="41" y="59"/>
                    <a:pt x="41" y="59"/>
                  </a:cubicBezTo>
                  <a:cubicBezTo>
                    <a:pt x="84" y="7"/>
                    <a:pt x="84" y="7"/>
                    <a:pt x="84" y="7"/>
                  </a:cubicBezTo>
                  <a:cubicBezTo>
                    <a:pt x="86" y="5"/>
                    <a:pt x="86" y="2"/>
                    <a:pt x="84" y="1"/>
                  </a:cubicBezTo>
                  <a:cubicBezTo>
                    <a:pt x="83" y="0"/>
                    <a:pt x="82" y="0"/>
                    <a:pt x="81"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1" name="Freeform 30"/>
            <p:cNvSpPr>
              <a:spLocks noEditPoints="1"/>
            </p:cNvSpPr>
            <p:nvPr>
              <p:custDataLst>
                <p:tags r:id="rId29"/>
              </p:custDataLst>
            </p:nvPr>
          </p:nvSpPr>
          <p:spPr>
            <a:xfrm>
              <a:off x="9277" y="5039"/>
              <a:ext cx="568" cy="48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1" h="95">
                  <a:moveTo>
                    <a:pt x="17" y="86"/>
                  </a:moveTo>
                  <a:cubicBezTo>
                    <a:pt x="16" y="86"/>
                    <a:pt x="16" y="86"/>
                    <a:pt x="15" y="85"/>
                  </a:cubicBezTo>
                  <a:cubicBezTo>
                    <a:pt x="14" y="85"/>
                    <a:pt x="14" y="83"/>
                    <a:pt x="15" y="82"/>
                  </a:cubicBezTo>
                  <a:cubicBezTo>
                    <a:pt x="21" y="73"/>
                    <a:pt x="30" y="65"/>
                    <a:pt x="40" y="62"/>
                  </a:cubicBezTo>
                  <a:cubicBezTo>
                    <a:pt x="41" y="62"/>
                    <a:pt x="41" y="62"/>
                    <a:pt x="41" y="62"/>
                  </a:cubicBezTo>
                  <a:cubicBezTo>
                    <a:pt x="42" y="62"/>
                    <a:pt x="43" y="62"/>
                    <a:pt x="43" y="63"/>
                  </a:cubicBezTo>
                  <a:cubicBezTo>
                    <a:pt x="44" y="65"/>
                    <a:pt x="43" y="66"/>
                    <a:pt x="42" y="66"/>
                  </a:cubicBezTo>
                  <a:cubicBezTo>
                    <a:pt x="32" y="70"/>
                    <a:pt x="24" y="76"/>
                    <a:pt x="19" y="85"/>
                  </a:cubicBezTo>
                  <a:cubicBezTo>
                    <a:pt x="18" y="86"/>
                    <a:pt x="17" y="86"/>
                    <a:pt x="17" y="86"/>
                  </a:cubicBezTo>
                  <a:moveTo>
                    <a:pt x="45" y="47"/>
                  </a:moveTo>
                  <a:cubicBezTo>
                    <a:pt x="44" y="47"/>
                    <a:pt x="44" y="47"/>
                    <a:pt x="43" y="46"/>
                  </a:cubicBezTo>
                  <a:cubicBezTo>
                    <a:pt x="38" y="42"/>
                    <a:pt x="36" y="36"/>
                    <a:pt x="36" y="30"/>
                  </a:cubicBezTo>
                  <a:cubicBezTo>
                    <a:pt x="36" y="18"/>
                    <a:pt x="45" y="9"/>
                    <a:pt x="56" y="9"/>
                  </a:cubicBezTo>
                  <a:cubicBezTo>
                    <a:pt x="57" y="9"/>
                    <a:pt x="58" y="10"/>
                    <a:pt x="58" y="12"/>
                  </a:cubicBezTo>
                  <a:cubicBezTo>
                    <a:pt x="58" y="13"/>
                    <a:pt x="57" y="14"/>
                    <a:pt x="56" y="14"/>
                  </a:cubicBezTo>
                  <a:cubicBezTo>
                    <a:pt x="47" y="14"/>
                    <a:pt x="40" y="21"/>
                    <a:pt x="40" y="30"/>
                  </a:cubicBezTo>
                  <a:cubicBezTo>
                    <a:pt x="40" y="35"/>
                    <a:pt x="42" y="39"/>
                    <a:pt x="46" y="42"/>
                  </a:cubicBezTo>
                  <a:cubicBezTo>
                    <a:pt x="47" y="43"/>
                    <a:pt x="47" y="45"/>
                    <a:pt x="46" y="46"/>
                  </a:cubicBezTo>
                  <a:cubicBezTo>
                    <a:pt x="46" y="46"/>
                    <a:pt x="45" y="47"/>
                    <a:pt x="45" y="47"/>
                  </a:cubicBezTo>
                  <a:moveTo>
                    <a:pt x="56" y="0"/>
                  </a:moveTo>
                  <a:cubicBezTo>
                    <a:pt x="40" y="0"/>
                    <a:pt x="27" y="14"/>
                    <a:pt x="27" y="30"/>
                  </a:cubicBezTo>
                  <a:cubicBezTo>
                    <a:pt x="27" y="39"/>
                    <a:pt x="31" y="48"/>
                    <a:pt x="38" y="53"/>
                  </a:cubicBezTo>
                  <a:cubicBezTo>
                    <a:pt x="20" y="59"/>
                    <a:pt x="6" y="74"/>
                    <a:pt x="0" y="93"/>
                  </a:cubicBezTo>
                  <a:cubicBezTo>
                    <a:pt x="0" y="94"/>
                    <a:pt x="0" y="94"/>
                    <a:pt x="0" y="94"/>
                  </a:cubicBezTo>
                  <a:cubicBezTo>
                    <a:pt x="1" y="95"/>
                    <a:pt x="1" y="95"/>
                    <a:pt x="2" y="95"/>
                  </a:cubicBezTo>
                  <a:cubicBezTo>
                    <a:pt x="110" y="95"/>
                    <a:pt x="110" y="95"/>
                    <a:pt x="110" y="95"/>
                  </a:cubicBezTo>
                  <a:cubicBezTo>
                    <a:pt x="110" y="95"/>
                    <a:pt x="111" y="95"/>
                    <a:pt x="111" y="94"/>
                  </a:cubicBezTo>
                  <a:cubicBezTo>
                    <a:pt x="111" y="94"/>
                    <a:pt x="111" y="94"/>
                    <a:pt x="111" y="93"/>
                  </a:cubicBezTo>
                  <a:cubicBezTo>
                    <a:pt x="106" y="74"/>
                    <a:pt x="91" y="59"/>
                    <a:pt x="74" y="53"/>
                  </a:cubicBezTo>
                  <a:cubicBezTo>
                    <a:pt x="80" y="48"/>
                    <a:pt x="84" y="39"/>
                    <a:pt x="84" y="30"/>
                  </a:cubicBezTo>
                  <a:cubicBezTo>
                    <a:pt x="84" y="14"/>
                    <a:pt x="71" y="0"/>
                    <a:pt x="56" y="0"/>
                  </a:cubicBezTo>
                </a:path>
              </a:pathLst>
            </a:custGeom>
            <a:solidFill>
              <a:schemeClr val="lt1"/>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7155" y="5798820"/>
            <a:ext cx="996950" cy="996950"/>
          </a:xfrm>
          <a:prstGeom prst="rect">
            <a:avLst/>
          </a:prstGeom>
        </p:spPr>
      </p:pic>
      <p:pic>
        <p:nvPicPr>
          <p:cNvPr id="9" name="图片 8"/>
          <p:cNvPicPr/>
          <p:nvPr userDrawn="1">
            <p:custDataLst>
              <p:tags r:id="rId4"/>
            </p:custDataLst>
          </p:nvPr>
        </p:nvPicPr>
        <p:blipFill>
          <a:blip r:embed="rId2" r:link="rId3" cstate="print">
            <a:extLst>
              <a:ext uri="{28A0092B-C50C-407E-A947-70E740481C1C}">
                <a14:useLocalDpi xmlns:a14="http://schemas.microsoft.com/office/drawing/2010/main" val="0"/>
              </a:ext>
            </a:extLst>
          </a:blip>
          <a:stretch>
            <a:fillRect/>
          </a:stretch>
        </p:blipFill>
        <p:spPr>
          <a:xfrm>
            <a:off x="11140440" y="5798820"/>
            <a:ext cx="996950" cy="996950"/>
          </a:xfrm>
          <a:prstGeom prst="rect">
            <a:avLst/>
          </a:prstGeom>
        </p:spPr>
      </p:pic>
      <p:sp>
        <p:nvSpPr>
          <p:cNvPr id="208" name="PA_椭圆 17"/>
          <p:cNvSpPr/>
          <p:nvPr>
            <p:custDataLst>
              <p:tags r:id="rId5"/>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0" name="PA_椭圆 22"/>
          <p:cNvSpPr/>
          <p:nvPr>
            <p:custDataLst>
              <p:tags r:id="rId6"/>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1" name="PA_椭圆 23"/>
          <p:cNvSpPr/>
          <p:nvPr>
            <p:custDataLst>
              <p:tags r:id="rId7"/>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3" name="PA_椭圆 26"/>
          <p:cNvSpPr/>
          <p:nvPr>
            <p:custDataLst>
              <p:tags r:id="rId8"/>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4" name="PA_椭圆 27"/>
          <p:cNvSpPr/>
          <p:nvPr>
            <p:custDataLst>
              <p:tags r:id="rId9"/>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6" name="文本框 215"/>
          <p:cNvSpPr txBox="1"/>
          <p:nvPr/>
        </p:nvSpPr>
        <p:spPr>
          <a:xfrm>
            <a:off x="515193" y="315392"/>
            <a:ext cx="3550920" cy="429895"/>
          </a:xfrm>
          <a:prstGeom prst="rect">
            <a:avLst/>
          </a:prstGeom>
          <a:noFill/>
        </p:spPr>
        <p:txBody>
          <a:bodyPr wrap="none" rtlCol="0">
            <a:spAutoFit/>
          </a:bodyPr>
          <a:lstStyle/>
          <a:p>
            <a:pPr lvl="0" algn="l"/>
            <a:r>
              <a:rPr lang="zh-CN" altLang="en-US" sz="2200" b="1" dirty="0">
                <a:solidFill>
                  <a:srgbClr val="294350"/>
                </a:solidFill>
                <a:latin typeface="隶书" panose="02010509060101010101" pitchFamily="49" charset="-122"/>
                <a:ea typeface="隶书" panose="02010509060101010101" pitchFamily="49" charset="-122"/>
                <a:sym typeface="+mn-lt"/>
              </a:rPr>
              <a:t>盲板抽堵作业职责：审批人</a:t>
            </a:r>
            <a:endParaRPr lang="zh-CN" altLang="en-US" sz="2200" b="1" dirty="0">
              <a:solidFill>
                <a:srgbClr val="294350"/>
              </a:solidFill>
              <a:latin typeface="隶书" panose="02010509060101010101" pitchFamily="49" charset="-122"/>
              <a:ea typeface="隶书" panose="02010509060101010101" pitchFamily="49" charset="-122"/>
              <a:sym typeface="+mn-lt"/>
            </a:endParaRPr>
          </a:p>
        </p:txBody>
      </p:sp>
      <p:sp>
        <p:nvSpPr>
          <p:cNvPr id="212" name="PA_椭圆 24"/>
          <p:cNvSpPr/>
          <p:nvPr>
            <p:custDataLst>
              <p:tags r:id="rId10"/>
            </p:custDataLst>
          </p:nvPr>
        </p:nvSpPr>
        <p:spPr>
          <a:xfrm flipV="1">
            <a:off x="281940" y="628015"/>
            <a:ext cx="73660" cy="7366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15" name="PA_椭圆 28"/>
          <p:cNvSpPr/>
          <p:nvPr>
            <p:custDataLst>
              <p:tags r:id="rId11"/>
            </p:custDataLst>
          </p:nvPr>
        </p:nvSpPr>
        <p:spPr>
          <a:xfrm flipV="1">
            <a:off x="54610" y="634365"/>
            <a:ext cx="14605" cy="14605"/>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 name="组合 1"/>
          <p:cNvGrpSpPr/>
          <p:nvPr/>
        </p:nvGrpSpPr>
        <p:grpSpPr>
          <a:xfrm>
            <a:off x="798513" y="2104390"/>
            <a:ext cx="10594975" cy="2611120"/>
            <a:chOff x="1207" y="3230"/>
            <a:chExt cx="16685" cy="4112"/>
          </a:xfrm>
        </p:grpSpPr>
        <p:sp>
          <p:nvSpPr>
            <p:cNvPr id="60" name="椭圆 59"/>
            <p:cNvSpPr/>
            <p:nvPr>
              <p:custDataLst>
                <p:tags r:id="rId12"/>
              </p:custDataLst>
            </p:nvPr>
          </p:nvSpPr>
          <p:spPr>
            <a:xfrm>
              <a:off x="6029"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1" name="椭圆 60"/>
            <p:cNvSpPr/>
            <p:nvPr>
              <p:custDataLst>
                <p:tags r:id="rId13"/>
              </p:custDataLst>
            </p:nvPr>
          </p:nvSpPr>
          <p:spPr>
            <a:xfrm>
              <a:off x="8963" y="3230"/>
              <a:ext cx="4103" cy="4103"/>
            </a:xfrm>
            <a:prstGeom prst="ellipse">
              <a:avLst/>
            </a:prstGeom>
            <a:noFill/>
            <a:ln>
              <a:solidFill>
                <a:schemeClr val="accent3"/>
              </a:solid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dirty="0">
                <a:solidFill>
                  <a:schemeClr val="lt1"/>
                </a:solidFill>
                <a:latin typeface="隶书" panose="02010509060101010101" pitchFamily="49" charset="-122"/>
                <a:ea typeface="隶书" panose="02010509060101010101" pitchFamily="49" charset="-122"/>
              </a:endParaRPr>
            </a:p>
          </p:txBody>
        </p:sp>
        <p:sp>
          <p:nvSpPr>
            <p:cNvPr id="62" name="空心弧 61"/>
            <p:cNvSpPr/>
            <p:nvPr>
              <p:custDataLst>
                <p:tags r:id="rId14"/>
              </p:custDataLst>
            </p:nvPr>
          </p:nvSpPr>
          <p:spPr>
            <a:xfrm rot="9073349">
              <a:off x="6027" y="3239"/>
              <a:ext cx="4111" cy="4096"/>
            </a:xfrm>
            <a:prstGeom prst="blockArc">
              <a:avLst>
                <a:gd name="adj1" fmla="val 20613961"/>
                <a:gd name="adj2" fmla="val 4452738"/>
                <a:gd name="adj3" fmla="val 3064"/>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3" name="空心弧 62"/>
            <p:cNvSpPr/>
            <p:nvPr>
              <p:custDataLst>
                <p:tags r:id="rId15"/>
              </p:custDataLst>
            </p:nvPr>
          </p:nvSpPr>
          <p:spPr>
            <a:xfrm rot="19836277">
              <a:off x="8976" y="3279"/>
              <a:ext cx="4116" cy="4063"/>
            </a:xfrm>
            <a:prstGeom prst="blockArc">
              <a:avLst>
                <a:gd name="adj1" fmla="val 20613961"/>
                <a:gd name="adj2" fmla="val 4452738"/>
                <a:gd name="adj3" fmla="val 3064"/>
              </a:avLst>
            </a:prstGeom>
            <a:solidFill>
              <a:schemeClr val="accent4"/>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dk1"/>
                </a:solidFill>
                <a:latin typeface="隶书" panose="02010509060101010101" pitchFamily="49" charset="-122"/>
                <a:ea typeface="隶书" panose="02010509060101010101" pitchFamily="49" charset="-122"/>
              </a:endParaRPr>
            </a:p>
          </p:txBody>
        </p:sp>
        <p:sp>
          <p:nvSpPr>
            <p:cNvPr id="64" name="椭圆 63"/>
            <p:cNvSpPr/>
            <p:nvPr>
              <p:custDataLst>
                <p:tags r:id="rId16"/>
              </p:custDataLst>
            </p:nvPr>
          </p:nvSpPr>
          <p:spPr>
            <a:xfrm>
              <a:off x="4861" y="4829"/>
              <a:ext cx="975" cy="975"/>
            </a:xfrm>
            <a:prstGeom prst="ellipse">
              <a:avLst/>
            </a:prstGeom>
            <a:solidFill>
              <a:schemeClr val="accent1"/>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67" name="文本框 66"/>
            <p:cNvSpPr txBox="1"/>
            <p:nvPr>
              <p:custDataLst>
                <p:tags r:id="rId17"/>
              </p:custDataLst>
            </p:nvPr>
          </p:nvSpPr>
          <p:spPr>
            <a:xfrm>
              <a:off x="1207" y="4431"/>
              <a:ext cx="3546" cy="957"/>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rPr>
                <a:t>审查《作业证》的办理是否符合要求。</a:t>
              </a:r>
              <a:endParaRPr lang="en-US" altLang="zh-CN" sz="1400" b="1" dirty="0">
                <a:solidFill>
                  <a:schemeClr val="dk1"/>
                </a:solidFill>
                <a:latin typeface="隶书" panose="02010509060101010101" pitchFamily="49" charset="-122"/>
                <a:ea typeface="隶书" panose="02010509060101010101" pitchFamily="49" charset="-122"/>
              </a:endParaRPr>
            </a:p>
          </p:txBody>
        </p:sp>
        <p:sp>
          <p:nvSpPr>
            <p:cNvPr id="70" name="椭圆 69"/>
            <p:cNvSpPr/>
            <p:nvPr>
              <p:custDataLst>
                <p:tags r:id="rId18"/>
              </p:custDataLst>
            </p:nvPr>
          </p:nvSpPr>
          <p:spPr>
            <a:xfrm>
              <a:off x="13273" y="4829"/>
              <a:ext cx="975" cy="975"/>
            </a:xfrm>
            <a:prstGeom prst="ellipse">
              <a:avLst/>
            </a:prstGeom>
            <a:solidFill>
              <a:schemeClr val="accent4"/>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3" name="文本框 72"/>
            <p:cNvSpPr txBox="1"/>
            <p:nvPr>
              <p:custDataLst>
                <p:tags r:id="rId19"/>
              </p:custDataLst>
            </p:nvPr>
          </p:nvSpPr>
          <p:spPr>
            <a:xfrm>
              <a:off x="14325" y="4634"/>
              <a:ext cx="3567" cy="957"/>
            </a:xfrm>
            <a:prstGeom prst="rect">
              <a:avLst/>
            </a:prstGeom>
            <a:noFill/>
          </p:spPr>
          <p:txBody>
            <a:bodyPr wrap="square" rtlCol="0">
              <a:spAutoFit/>
            </a:bodyPr>
            <a:lstStyle/>
            <a:p>
              <a:pPr algn="just">
                <a:lnSpc>
                  <a:spcPct val="120000"/>
                </a:lnSpc>
              </a:pPr>
              <a:r>
                <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rPr>
                <a:t>督促检查各项安全措施的落实情况。 </a:t>
              </a:r>
              <a:endParaRPr lang="en-US" altLang="zh-CN" sz="14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76" name="任意多边形: 形状 7"/>
            <p:cNvSpPr/>
            <p:nvPr>
              <p:custDataLst>
                <p:tags r:id="rId20"/>
              </p:custDataLst>
            </p:nvPr>
          </p:nvSpPr>
          <p:spPr>
            <a:xfrm>
              <a:off x="8963" y="3850"/>
              <a:ext cx="1196" cy="2863"/>
            </a:xfrm>
            <a:custGeom>
              <a:avLst/>
              <a:gdLst>
                <a:gd name="connsiteX0" fmla="*/ 439093 w 878186"/>
                <a:gd name="connsiteY0" fmla="*/ 0 h 2154348"/>
                <a:gd name="connsiteX1" fmla="*/ 525700 w 878186"/>
                <a:gd name="connsiteY1" fmla="*/ 95291 h 2154348"/>
                <a:gd name="connsiteX2" fmla="*/ 878186 w 878186"/>
                <a:gd name="connsiteY2" fmla="*/ 1077174 h 2154348"/>
                <a:gd name="connsiteX3" fmla="*/ 525700 w 878186"/>
                <a:gd name="connsiteY3" fmla="*/ 2059057 h 2154348"/>
                <a:gd name="connsiteX4" fmla="*/ 439093 w 878186"/>
                <a:gd name="connsiteY4" fmla="*/ 2154348 h 2154348"/>
                <a:gd name="connsiteX5" fmla="*/ 352487 w 878186"/>
                <a:gd name="connsiteY5" fmla="*/ 2059057 h 2154348"/>
                <a:gd name="connsiteX6" fmla="*/ 0 w 878186"/>
                <a:gd name="connsiteY6" fmla="*/ 1077174 h 2154348"/>
                <a:gd name="connsiteX7" fmla="*/ 352487 w 878186"/>
                <a:gd name="connsiteY7" fmla="*/ 95291 h 21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186" h="2154348">
                  <a:moveTo>
                    <a:pt x="439093" y="0"/>
                  </a:moveTo>
                  <a:lnTo>
                    <a:pt x="525700" y="95291"/>
                  </a:lnTo>
                  <a:cubicBezTo>
                    <a:pt x="745905" y="362119"/>
                    <a:pt x="878186" y="704198"/>
                    <a:pt x="878186" y="1077174"/>
                  </a:cubicBezTo>
                  <a:cubicBezTo>
                    <a:pt x="878186" y="1450150"/>
                    <a:pt x="745905" y="1792230"/>
                    <a:pt x="525700" y="2059057"/>
                  </a:cubicBezTo>
                  <a:lnTo>
                    <a:pt x="439093" y="2154348"/>
                  </a:lnTo>
                  <a:lnTo>
                    <a:pt x="352487" y="2059057"/>
                  </a:lnTo>
                  <a:cubicBezTo>
                    <a:pt x="132281" y="1792230"/>
                    <a:pt x="0" y="1450150"/>
                    <a:pt x="0" y="1077174"/>
                  </a:cubicBezTo>
                  <a:cubicBezTo>
                    <a:pt x="0" y="704198"/>
                    <a:pt x="132281" y="362119"/>
                    <a:pt x="352487" y="95291"/>
                  </a:cubicBezTo>
                  <a:close/>
                </a:path>
              </a:pathLst>
            </a:custGeom>
            <a:solidFill>
              <a:schemeClr val="accent1">
                <a:lumMod val="40000"/>
                <a:lumOff val="60000"/>
              </a:schemeClr>
            </a:solidFill>
            <a:ln>
              <a:noFill/>
            </a:ln>
          </p:spPr>
          <p:style>
            <a:lnRef idx="2">
              <a:srgbClr val="09948A">
                <a:shade val="50000"/>
              </a:srgbClr>
            </a:lnRef>
            <a:fillRef idx="1">
              <a:srgbClr val="09948A"/>
            </a:fillRef>
            <a:effectRef idx="0">
              <a:srgbClr val="09948A"/>
            </a:effectRef>
            <a:fontRef idx="minor">
              <a:sysClr val="window" lastClr="FFFFFF"/>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77" name="Freeform 5"/>
            <p:cNvSpPr>
              <a:spLocks noEditPoints="1"/>
            </p:cNvSpPr>
            <p:nvPr>
              <p:custDataLst>
                <p:tags r:id="rId21"/>
              </p:custDataLst>
            </p:nvPr>
          </p:nvSpPr>
          <p:spPr>
            <a:xfrm>
              <a:off x="13503" y="5044"/>
              <a:ext cx="515"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1" h="107">
                  <a:moveTo>
                    <a:pt x="72" y="38"/>
                  </a:moveTo>
                  <a:cubicBezTo>
                    <a:pt x="47" y="38"/>
                    <a:pt x="47" y="38"/>
                    <a:pt x="47" y="38"/>
                  </a:cubicBezTo>
                  <a:cubicBezTo>
                    <a:pt x="44" y="38"/>
                    <a:pt x="42" y="40"/>
                    <a:pt x="42" y="42"/>
                  </a:cubicBezTo>
                  <a:cubicBezTo>
                    <a:pt x="42" y="45"/>
                    <a:pt x="44" y="47"/>
                    <a:pt x="47" y="47"/>
                  </a:cubicBezTo>
                  <a:cubicBezTo>
                    <a:pt x="72" y="47"/>
                    <a:pt x="72" y="47"/>
                    <a:pt x="72" y="47"/>
                  </a:cubicBezTo>
                  <a:cubicBezTo>
                    <a:pt x="74" y="47"/>
                    <a:pt x="76" y="45"/>
                    <a:pt x="76" y="42"/>
                  </a:cubicBezTo>
                  <a:cubicBezTo>
                    <a:pt x="76" y="40"/>
                    <a:pt x="74" y="38"/>
                    <a:pt x="72" y="38"/>
                  </a:cubicBezTo>
                  <a:moveTo>
                    <a:pt x="11" y="99"/>
                  </a:moveTo>
                  <a:cubicBezTo>
                    <a:pt x="10" y="99"/>
                    <a:pt x="10" y="99"/>
                    <a:pt x="9" y="98"/>
                  </a:cubicBezTo>
                  <a:cubicBezTo>
                    <a:pt x="8" y="97"/>
                    <a:pt x="8" y="96"/>
                    <a:pt x="8" y="95"/>
                  </a:cubicBezTo>
                  <a:cubicBezTo>
                    <a:pt x="8" y="94"/>
                    <a:pt x="8" y="93"/>
                    <a:pt x="9" y="92"/>
                  </a:cubicBezTo>
                  <a:cubicBezTo>
                    <a:pt x="23" y="79"/>
                    <a:pt x="23" y="79"/>
                    <a:pt x="23" y="79"/>
                  </a:cubicBezTo>
                  <a:cubicBezTo>
                    <a:pt x="23" y="78"/>
                    <a:pt x="23" y="78"/>
                    <a:pt x="24" y="78"/>
                  </a:cubicBezTo>
                  <a:cubicBezTo>
                    <a:pt x="24" y="78"/>
                    <a:pt x="25" y="78"/>
                    <a:pt x="25" y="79"/>
                  </a:cubicBezTo>
                  <a:cubicBezTo>
                    <a:pt x="26" y="79"/>
                    <a:pt x="26" y="80"/>
                    <a:pt x="25" y="81"/>
                  </a:cubicBezTo>
                  <a:cubicBezTo>
                    <a:pt x="12" y="94"/>
                    <a:pt x="12" y="94"/>
                    <a:pt x="12" y="94"/>
                  </a:cubicBezTo>
                  <a:cubicBezTo>
                    <a:pt x="12" y="95"/>
                    <a:pt x="12" y="95"/>
                    <a:pt x="12" y="95"/>
                  </a:cubicBezTo>
                  <a:cubicBezTo>
                    <a:pt x="12" y="96"/>
                    <a:pt x="12" y="96"/>
                    <a:pt x="12" y="96"/>
                  </a:cubicBezTo>
                  <a:cubicBezTo>
                    <a:pt x="13" y="97"/>
                    <a:pt x="13" y="98"/>
                    <a:pt x="12" y="98"/>
                  </a:cubicBezTo>
                  <a:cubicBezTo>
                    <a:pt x="12" y="99"/>
                    <a:pt x="11" y="99"/>
                    <a:pt x="11" y="99"/>
                  </a:cubicBezTo>
                  <a:moveTo>
                    <a:pt x="59" y="72"/>
                  </a:moveTo>
                  <a:cubicBezTo>
                    <a:pt x="51" y="72"/>
                    <a:pt x="43" y="69"/>
                    <a:pt x="38" y="63"/>
                  </a:cubicBezTo>
                  <a:cubicBezTo>
                    <a:pt x="32" y="58"/>
                    <a:pt x="29" y="50"/>
                    <a:pt x="29" y="42"/>
                  </a:cubicBezTo>
                  <a:cubicBezTo>
                    <a:pt x="29" y="34"/>
                    <a:pt x="32" y="26"/>
                    <a:pt x="38" y="21"/>
                  </a:cubicBezTo>
                  <a:cubicBezTo>
                    <a:pt x="43" y="15"/>
                    <a:pt x="51" y="12"/>
                    <a:pt x="59" y="12"/>
                  </a:cubicBezTo>
                  <a:cubicBezTo>
                    <a:pt x="67" y="12"/>
                    <a:pt x="75" y="15"/>
                    <a:pt x="80" y="21"/>
                  </a:cubicBezTo>
                  <a:cubicBezTo>
                    <a:pt x="86" y="26"/>
                    <a:pt x="89" y="34"/>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6"/>
                    <a:pt x="10" y="107"/>
                    <a:pt x="13" y="107"/>
                  </a:cubicBezTo>
                  <a:cubicBezTo>
                    <a:pt x="16" y="107"/>
                    <a:pt x="19" y="106"/>
                    <a:pt x="21" y="103"/>
                  </a:cubicBezTo>
                  <a:cubicBezTo>
                    <a:pt x="41" y="84"/>
                    <a:pt x="41" y="84"/>
                    <a:pt x="41" y="84"/>
                  </a:cubicBezTo>
                  <a:cubicBezTo>
                    <a:pt x="43" y="81"/>
                    <a:pt x="43" y="81"/>
                    <a:pt x="43" y="81"/>
                  </a:cubicBezTo>
                  <a:cubicBezTo>
                    <a:pt x="48" y="83"/>
                    <a:pt x="53" y="84"/>
                    <a:pt x="59" y="84"/>
                  </a:cubicBezTo>
                  <a:cubicBezTo>
                    <a:pt x="82" y="84"/>
                    <a:pt x="101" y="65"/>
                    <a:pt x="101" y="42"/>
                  </a:cubicBezTo>
                  <a:cubicBezTo>
                    <a:pt x="101" y="19"/>
                    <a:pt x="82" y="0"/>
                    <a:pt x="59" y="0"/>
                  </a:cubicBezTo>
                </a:path>
              </a:pathLst>
            </a:custGeom>
            <a:solidFill>
              <a:schemeClr val="accent1">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78" name="Freeform 7"/>
            <p:cNvSpPr>
              <a:spLocks noEditPoints="1"/>
            </p:cNvSpPr>
            <p:nvPr>
              <p:custDataLst>
                <p:tags r:id="rId22"/>
              </p:custDataLst>
            </p:nvPr>
          </p:nvSpPr>
          <p:spPr>
            <a:xfrm>
              <a:off x="5093" y="5044"/>
              <a:ext cx="510" cy="5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00" h="107">
                  <a:moveTo>
                    <a:pt x="59" y="26"/>
                  </a:moveTo>
                  <a:cubicBezTo>
                    <a:pt x="56" y="26"/>
                    <a:pt x="54" y="28"/>
                    <a:pt x="54" y="30"/>
                  </a:cubicBezTo>
                  <a:cubicBezTo>
                    <a:pt x="54" y="38"/>
                    <a:pt x="54" y="38"/>
                    <a:pt x="54" y="38"/>
                  </a:cubicBezTo>
                  <a:cubicBezTo>
                    <a:pt x="46" y="38"/>
                    <a:pt x="46" y="38"/>
                    <a:pt x="46" y="38"/>
                  </a:cubicBezTo>
                  <a:cubicBezTo>
                    <a:pt x="44" y="38"/>
                    <a:pt x="42" y="40"/>
                    <a:pt x="42" y="43"/>
                  </a:cubicBezTo>
                  <a:cubicBezTo>
                    <a:pt x="42" y="45"/>
                    <a:pt x="44" y="47"/>
                    <a:pt x="46" y="47"/>
                  </a:cubicBezTo>
                  <a:cubicBezTo>
                    <a:pt x="54" y="47"/>
                    <a:pt x="54" y="47"/>
                    <a:pt x="54" y="47"/>
                  </a:cubicBezTo>
                  <a:cubicBezTo>
                    <a:pt x="54" y="55"/>
                    <a:pt x="54" y="55"/>
                    <a:pt x="54" y="55"/>
                  </a:cubicBezTo>
                  <a:cubicBezTo>
                    <a:pt x="54" y="58"/>
                    <a:pt x="56" y="60"/>
                    <a:pt x="59" y="60"/>
                  </a:cubicBezTo>
                  <a:cubicBezTo>
                    <a:pt x="61" y="60"/>
                    <a:pt x="63" y="58"/>
                    <a:pt x="63" y="55"/>
                  </a:cubicBezTo>
                  <a:cubicBezTo>
                    <a:pt x="63" y="47"/>
                    <a:pt x="63" y="47"/>
                    <a:pt x="63" y="47"/>
                  </a:cubicBezTo>
                  <a:cubicBezTo>
                    <a:pt x="71" y="47"/>
                    <a:pt x="71" y="47"/>
                    <a:pt x="71" y="47"/>
                  </a:cubicBezTo>
                  <a:cubicBezTo>
                    <a:pt x="74" y="47"/>
                    <a:pt x="76" y="45"/>
                    <a:pt x="76" y="43"/>
                  </a:cubicBezTo>
                  <a:cubicBezTo>
                    <a:pt x="76" y="40"/>
                    <a:pt x="74" y="38"/>
                    <a:pt x="71" y="38"/>
                  </a:cubicBezTo>
                  <a:cubicBezTo>
                    <a:pt x="63" y="38"/>
                    <a:pt x="63" y="38"/>
                    <a:pt x="63" y="38"/>
                  </a:cubicBezTo>
                  <a:cubicBezTo>
                    <a:pt x="63" y="30"/>
                    <a:pt x="63" y="30"/>
                    <a:pt x="63" y="30"/>
                  </a:cubicBezTo>
                  <a:cubicBezTo>
                    <a:pt x="63" y="28"/>
                    <a:pt x="61" y="26"/>
                    <a:pt x="59" y="26"/>
                  </a:cubicBezTo>
                  <a:moveTo>
                    <a:pt x="10" y="99"/>
                  </a:moveTo>
                  <a:cubicBezTo>
                    <a:pt x="10" y="99"/>
                    <a:pt x="9" y="99"/>
                    <a:pt x="9" y="98"/>
                  </a:cubicBezTo>
                  <a:cubicBezTo>
                    <a:pt x="8" y="97"/>
                    <a:pt x="8" y="96"/>
                    <a:pt x="8" y="95"/>
                  </a:cubicBezTo>
                  <a:cubicBezTo>
                    <a:pt x="8" y="94"/>
                    <a:pt x="8" y="93"/>
                    <a:pt x="9" y="92"/>
                  </a:cubicBezTo>
                  <a:cubicBezTo>
                    <a:pt x="22" y="79"/>
                    <a:pt x="22" y="79"/>
                    <a:pt x="22" y="79"/>
                  </a:cubicBezTo>
                  <a:cubicBezTo>
                    <a:pt x="22" y="78"/>
                    <a:pt x="23" y="78"/>
                    <a:pt x="23" y="78"/>
                  </a:cubicBezTo>
                  <a:cubicBezTo>
                    <a:pt x="24" y="78"/>
                    <a:pt x="24" y="78"/>
                    <a:pt x="25" y="79"/>
                  </a:cubicBezTo>
                  <a:cubicBezTo>
                    <a:pt x="25" y="79"/>
                    <a:pt x="25" y="80"/>
                    <a:pt x="25" y="81"/>
                  </a:cubicBezTo>
                  <a:cubicBezTo>
                    <a:pt x="12" y="94"/>
                    <a:pt x="12" y="94"/>
                    <a:pt x="12" y="94"/>
                  </a:cubicBezTo>
                  <a:cubicBezTo>
                    <a:pt x="11" y="95"/>
                    <a:pt x="11" y="95"/>
                    <a:pt x="11" y="95"/>
                  </a:cubicBezTo>
                  <a:cubicBezTo>
                    <a:pt x="12" y="96"/>
                    <a:pt x="12" y="96"/>
                    <a:pt x="12" y="96"/>
                  </a:cubicBezTo>
                  <a:cubicBezTo>
                    <a:pt x="12" y="97"/>
                    <a:pt x="12" y="98"/>
                    <a:pt x="12" y="98"/>
                  </a:cubicBezTo>
                  <a:cubicBezTo>
                    <a:pt x="11" y="99"/>
                    <a:pt x="11" y="99"/>
                    <a:pt x="10" y="99"/>
                  </a:cubicBezTo>
                  <a:moveTo>
                    <a:pt x="58" y="72"/>
                  </a:moveTo>
                  <a:cubicBezTo>
                    <a:pt x="50" y="72"/>
                    <a:pt x="43" y="69"/>
                    <a:pt x="37" y="63"/>
                  </a:cubicBezTo>
                  <a:cubicBezTo>
                    <a:pt x="32" y="58"/>
                    <a:pt x="28" y="50"/>
                    <a:pt x="28" y="42"/>
                  </a:cubicBezTo>
                  <a:cubicBezTo>
                    <a:pt x="28" y="34"/>
                    <a:pt x="32" y="26"/>
                    <a:pt x="37" y="21"/>
                  </a:cubicBezTo>
                  <a:cubicBezTo>
                    <a:pt x="43" y="15"/>
                    <a:pt x="50" y="12"/>
                    <a:pt x="58" y="12"/>
                  </a:cubicBezTo>
                  <a:cubicBezTo>
                    <a:pt x="67" y="12"/>
                    <a:pt x="74" y="15"/>
                    <a:pt x="80" y="21"/>
                  </a:cubicBezTo>
                  <a:cubicBezTo>
                    <a:pt x="85" y="26"/>
                    <a:pt x="88" y="34"/>
                    <a:pt x="88" y="42"/>
                  </a:cubicBezTo>
                  <a:cubicBezTo>
                    <a:pt x="88" y="50"/>
                    <a:pt x="85" y="58"/>
                    <a:pt x="80" y="63"/>
                  </a:cubicBezTo>
                  <a:cubicBezTo>
                    <a:pt x="74" y="69"/>
                    <a:pt x="67" y="72"/>
                    <a:pt x="58" y="72"/>
                  </a:cubicBezTo>
                  <a:moveTo>
                    <a:pt x="58" y="0"/>
                  </a:moveTo>
                  <a:cubicBezTo>
                    <a:pt x="35" y="0"/>
                    <a:pt x="17" y="19"/>
                    <a:pt x="17" y="42"/>
                  </a:cubicBezTo>
                  <a:cubicBezTo>
                    <a:pt x="17" y="51"/>
                    <a:pt x="20" y="59"/>
                    <a:pt x="25" y="66"/>
                  </a:cubicBezTo>
                  <a:cubicBezTo>
                    <a:pt x="4" y="87"/>
                    <a:pt x="4" y="87"/>
                    <a:pt x="4" y="87"/>
                  </a:cubicBezTo>
                  <a:cubicBezTo>
                    <a:pt x="0" y="91"/>
                    <a:pt x="0" y="99"/>
                    <a:pt x="4" y="103"/>
                  </a:cubicBezTo>
                  <a:cubicBezTo>
                    <a:pt x="6" y="106"/>
                    <a:pt x="9" y="107"/>
                    <a:pt x="12" y="107"/>
                  </a:cubicBezTo>
                  <a:cubicBezTo>
                    <a:pt x="15" y="107"/>
                    <a:pt x="18" y="106"/>
                    <a:pt x="20" y="103"/>
                  </a:cubicBezTo>
                  <a:cubicBezTo>
                    <a:pt x="40" y="84"/>
                    <a:pt x="40" y="84"/>
                    <a:pt x="40" y="84"/>
                  </a:cubicBezTo>
                  <a:cubicBezTo>
                    <a:pt x="43" y="81"/>
                    <a:pt x="43" y="81"/>
                    <a:pt x="43" y="81"/>
                  </a:cubicBezTo>
                  <a:cubicBezTo>
                    <a:pt x="48" y="83"/>
                    <a:pt x="53" y="84"/>
                    <a:pt x="58" y="84"/>
                  </a:cubicBezTo>
                  <a:cubicBezTo>
                    <a:pt x="81" y="84"/>
                    <a:pt x="100" y="65"/>
                    <a:pt x="100" y="42"/>
                  </a:cubicBezTo>
                  <a:cubicBezTo>
                    <a:pt x="100" y="19"/>
                    <a:pt x="81" y="0"/>
                    <a:pt x="58" y="0"/>
                  </a:cubicBezTo>
                </a:path>
              </a:pathLst>
            </a:custGeom>
            <a:solidFill>
              <a:schemeClr val="accent4">
                <a:lumMod val="40000"/>
                <a:lumOff val="60000"/>
              </a:schemeClr>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sp>
          <p:nvSpPr>
            <p:cNvPr id="81" name="Freeform 30"/>
            <p:cNvSpPr>
              <a:spLocks noEditPoints="1"/>
            </p:cNvSpPr>
            <p:nvPr>
              <p:custDataLst>
                <p:tags r:id="rId23"/>
              </p:custDataLst>
            </p:nvPr>
          </p:nvSpPr>
          <p:spPr>
            <a:xfrm>
              <a:off x="9277" y="5039"/>
              <a:ext cx="568" cy="48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1" h="95">
                  <a:moveTo>
                    <a:pt x="17" y="86"/>
                  </a:moveTo>
                  <a:cubicBezTo>
                    <a:pt x="16" y="86"/>
                    <a:pt x="16" y="86"/>
                    <a:pt x="15" y="85"/>
                  </a:cubicBezTo>
                  <a:cubicBezTo>
                    <a:pt x="14" y="85"/>
                    <a:pt x="14" y="83"/>
                    <a:pt x="15" y="82"/>
                  </a:cubicBezTo>
                  <a:cubicBezTo>
                    <a:pt x="21" y="73"/>
                    <a:pt x="30" y="65"/>
                    <a:pt x="40" y="62"/>
                  </a:cubicBezTo>
                  <a:cubicBezTo>
                    <a:pt x="41" y="62"/>
                    <a:pt x="41" y="62"/>
                    <a:pt x="41" y="62"/>
                  </a:cubicBezTo>
                  <a:cubicBezTo>
                    <a:pt x="42" y="62"/>
                    <a:pt x="43" y="62"/>
                    <a:pt x="43" y="63"/>
                  </a:cubicBezTo>
                  <a:cubicBezTo>
                    <a:pt x="44" y="65"/>
                    <a:pt x="43" y="66"/>
                    <a:pt x="42" y="66"/>
                  </a:cubicBezTo>
                  <a:cubicBezTo>
                    <a:pt x="32" y="70"/>
                    <a:pt x="24" y="76"/>
                    <a:pt x="19" y="85"/>
                  </a:cubicBezTo>
                  <a:cubicBezTo>
                    <a:pt x="18" y="86"/>
                    <a:pt x="17" y="86"/>
                    <a:pt x="17" y="86"/>
                  </a:cubicBezTo>
                  <a:moveTo>
                    <a:pt x="45" y="47"/>
                  </a:moveTo>
                  <a:cubicBezTo>
                    <a:pt x="44" y="47"/>
                    <a:pt x="44" y="47"/>
                    <a:pt x="43" y="46"/>
                  </a:cubicBezTo>
                  <a:cubicBezTo>
                    <a:pt x="38" y="42"/>
                    <a:pt x="36" y="36"/>
                    <a:pt x="36" y="30"/>
                  </a:cubicBezTo>
                  <a:cubicBezTo>
                    <a:pt x="36" y="18"/>
                    <a:pt x="45" y="9"/>
                    <a:pt x="56" y="9"/>
                  </a:cubicBezTo>
                  <a:cubicBezTo>
                    <a:pt x="57" y="9"/>
                    <a:pt x="58" y="10"/>
                    <a:pt x="58" y="12"/>
                  </a:cubicBezTo>
                  <a:cubicBezTo>
                    <a:pt x="58" y="13"/>
                    <a:pt x="57" y="14"/>
                    <a:pt x="56" y="14"/>
                  </a:cubicBezTo>
                  <a:cubicBezTo>
                    <a:pt x="47" y="14"/>
                    <a:pt x="40" y="21"/>
                    <a:pt x="40" y="30"/>
                  </a:cubicBezTo>
                  <a:cubicBezTo>
                    <a:pt x="40" y="35"/>
                    <a:pt x="42" y="39"/>
                    <a:pt x="46" y="42"/>
                  </a:cubicBezTo>
                  <a:cubicBezTo>
                    <a:pt x="47" y="43"/>
                    <a:pt x="47" y="45"/>
                    <a:pt x="46" y="46"/>
                  </a:cubicBezTo>
                  <a:cubicBezTo>
                    <a:pt x="46" y="46"/>
                    <a:pt x="45" y="47"/>
                    <a:pt x="45" y="47"/>
                  </a:cubicBezTo>
                  <a:moveTo>
                    <a:pt x="56" y="0"/>
                  </a:moveTo>
                  <a:cubicBezTo>
                    <a:pt x="40" y="0"/>
                    <a:pt x="27" y="14"/>
                    <a:pt x="27" y="30"/>
                  </a:cubicBezTo>
                  <a:cubicBezTo>
                    <a:pt x="27" y="39"/>
                    <a:pt x="31" y="48"/>
                    <a:pt x="38" y="53"/>
                  </a:cubicBezTo>
                  <a:cubicBezTo>
                    <a:pt x="20" y="59"/>
                    <a:pt x="6" y="74"/>
                    <a:pt x="0" y="93"/>
                  </a:cubicBezTo>
                  <a:cubicBezTo>
                    <a:pt x="0" y="94"/>
                    <a:pt x="0" y="94"/>
                    <a:pt x="0" y="94"/>
                  </a:cubicBezTo>
                  <a:cubicBezTo>
                    <a:pt x="1" y="95"/>
                    <a:pt x="1" y="95"/>
                    <a:pt x="2" y="95"/>
                  </a:cubicBezTo>
                  <a:cubicBezTo>
                    <a:pt x="110" y="95"/>
                    <a:pt x="110" y="95"/>
                    <a:pt x="110" y="95"/>
                  </a:cubicBezTo>
                  <a:cubicBezTo>
                    <a:pt x="110" y="95"/>
                    <a:pt x="111" y="95"/>
                    <a:pt x="111" y="94"/>
                  </a:cubicBezTo>
                  <a:cubicBezTo>
                    <a:pt x="111" y="94"/>
                    <a:pt x="111" y="94"/>
                    <a:pt x="111" y="93"/>
                  </a:cubicBezTo>
                  <a:cubicBezTo>
                    <a:pt x="106" y="74"/>
                    <a:pt x="91" y="59"/>
                    <a:pt x="74" y="53"/>
                  </a:cubicBezTo>
                  <a:cubicBezTo>
                    <a:pt x="80" y="48"/>
                    <a:pt x="84" y="39"/>
                    <a:pt x="84" y="30"/>
                  </a:cubicBezTo>
                  <a:cubicBezTo>
                    <a:pt x="84" y="14"/>
                    <a:pt x="71" y="0"/>
                    <a:pt x="56" y="0"/>
                  </a:cubicBezTo>
                </a:path>
              </a:pathLst>
            </a:custGeom>
            <a:solidFill>
              <a:schemeClr val="lt1"/>
            </a:solidFill>
            <a:ln w="9525">
              <a:noFill/>
            </a:ln>
          </p:spPr>
          <p:txBody>
            <a:bodyPr/>
            <a:lstStyle/>
            <a:p>
              <a:endParaRPr lang="zh-CN" altLang="en-US">
                <a:solidFill>
                  <a:schemeClr val="dk1"/>
                </a:solidFill>
                <a:latin typeface="隶书" panose="02010509060101010101" pitchFamily="49" charset="-122"/>
                <a:ea typeface="隶书" panose="02010509060101010101" pitchFamily="49" charset="-122"/>
              </a:endParaRPr>
            </a:p>
          </p:txBody>
        </p:sp>
      </p:grpSp>
    </p:spTree>
    <p:custDataLst>
      <p:tags r:id="rId2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14:presetBounceEnd="52000">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14:bounceEnd="52000">
                                          <p:cBhvr additive="base">
                                            <p:cTn id="31"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25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2" presetClass="entr" presetSubtype="1" fill="hold" grpId="0" nodeType="withEffect">
                                      <p:stCondLst>
                                        <p:cond delay="1250"/>
                                      </p:stCondLst>
                                      <p:iterate type="lt">
                                        <p:tmPct val="60000"/>
                                      </p:iterate>
                                      <p:childTnLst>
                                        <p:set>
                                          <p:cBhvr>
                                            <p:cTn id="30" dur="1" fill="hold">
                                              <p:stCondLst>
                                                <p:cond delay="0"/>
                                              </p:stCondLst>
                                            </p:cTn>
                                            <p:tgtEl>
                                              <p:spTgt spid="216"/>
                                            </p:tgtEl>
                                            <p:attrNameLst>
                                              <p:attrName>style.visibility</p:attrName>
                                            </p:attrNameLst>
                                          </p:cBhvr>
                                          <p:to>
                                            <p:strVal val="visible"/>
                                          </p:to>
                                        </p:set>
                                        <p:anim calcmode="lin" valueType="num">
                                          <p:cBhvr additive="base">
                                            <p:cTn id="31" dur="500" fill="hold"/>
                                            <p:tgtEl>
                                              <p:spTgt spid="216"/>
                                            </p:tgtEl>
                                            <p:attrNameLst>
                                              <p:attrName>ppt_x</p:attrName>
                                            </p:attrNameLst>
                                          </p:cBhvr>
                                          <p:tavLst>
                                            <p:tav tm="0">
                                              <p:val>
                                                <p:strVal val="#ppt_x"/>
                                              </p:val>
                                            </p:tav>
                                            <p:tav tm="100000">
                                              <p:val>
                                                <p:strVal val="#ppt_x"/>
                                              </p:val>
                                            </p:tav>
                                          </p:tavLst>
                                        </p:anim>
                                        <p:anim calcmode="lin" valueType="num">
                                          <p:cBhvr additive="base">
                                            <p:cTn id="32"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3" grpId="0" bldLvl="0" animBg="1" autoUpdateAnimBg="0"/>
          <p:bldP spid="214" grpId="0" bldLvl="0" animBg="1" autoUpdateAnimBg="0"/>
          <p:bldP spid="216" grpId="0"/>
        </p:bldLst>
      </p:timing>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p:txBody>
          <a:bodyPr/>
          <a:p>
            <a:pPr marL="0" indent="0" algn="ctr">
              <a:lnSpc>
                <a:spcPct val="100000"/>
              </a:lnSpc>
              <a:spcBef>
                <a:spcPts val="0"/>
              </a:spcBef>
              <a:spcAft>
                <a:spcPts val="0"/>
              </a:spcAft>
              <a:buSzPct val="100000"/>
              <a:buNone/>
            </a:pPr>
            <a:r>
              <a:rPr lang="zh-CN" altLang="en-US" sz="6600" dirty="0"/>
              <a:t>谢谢观看</a:t>
            </a:r>
            <a:endParaRPr lang="zh-CN" altLang="en-US" sz="6600" dirty="0"/>
          </a:p>
        </p:txBody>
      </p:sp>
      <p:sp>
        <p:nvSpPr>
          <p:cNvPr id="17" name="竖排文字占位符 2"/>
          <p:cNvSpPr>
            <a:spLocks noGrp="1"/>
          </p:cNvSpPr>
          <p:nvPr>
            <p:ph type="body" orient="vert" sz="quarter" idx="13"/>
            <p:custDataLst>
              <p:tags r:id="rId2"/>
            </p:custDataLst>
          </p:nvPr>
        </p:nvSpPr>
        <p:spPr/>
        <p:txBody>
          <a:bodyPr/>
          <a:p>
            <a:pPr marL="0" indent="0" algn="dist">
              <a:lnSpc>
                <a:spcPct val="130000"/>
              </a:lnSpc>
              <a:spcBef>
                <a:spcPts val="0"/>
              </a:spcBef>
              <a:spcAft>
                <a:spcPts val="1000"/>
              </a:spcAft>
              <a:buSzPct val="100000"/>
              <a:buNone/>
            </a:pPr>
            <a:r>
              <a:rPr lang="en-US" altLang="zh-CN" sz="2000" dirty="0">
                <a:gradFill>
                  <a:gsLst>
                    <a:gs pos="0">
                      <a:schemeClr val="accent6"/>
                    </a:gs>
                    <a:gs pos="100000">
                      <a:schemeClr val="accent6">
                        <a:lumMod val="75000"/>
                      </a:schemeClr>
                    </a:gs>
                  </a:gsLst>
                  <a:lin ang="5400000" scaled="0"/>
                </a:gradFill>
              </a:rPr>
              <a:t>Thank you</a:t>
            </a:r>
            <a:endParaRPr lang="en-US" altLang="zh-CN" sz="2000" dirty="0">
              <a:gradFill>
                <a:gsLst>
                  <a:gs pos="0">
                    <a:schemeClr val="accent6"/>
                  </a:gs>
                  <a:gs pos="100000">
                    <a:schemeClr val="accent6">
                      <a:lumMod val="75000"/>
                    </a:schemeClr>
                  </a:gs>
                </a:gsLst>
                <a:lin ang="5400000" scaled="0"/>
              </a:gra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A_椭圆 17"/>
          <p:cNvSpPr/>
          <p:nvPr>
            <p:custDataLst>
              <p:tags r:id="rId1"/>
            </p:custDataLst>
          </p:nvPr>
        </p:nvSpPr>
        <p:spPr>
          <a:xfrm>
            <a:off x="261744" y="368300"/>
            <a:ext cx="188697" cy="1886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PA_椭圆 22"/>
          <p:cNvSpPr/>
          <p:nvPr>
            <p:custDataLst>
              <p:tags r:id="rId2"/>
            </p:custDataLst>
          </p:nvPr>
        </p:nvSpPr>
        <p:spPr>
          <a:xfrm>
            <a:off x="120220" y="514540"/>
            <a:ext cx="141523" cy="141523"/>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PA_椭圆 23"/>
          <p:cNvSpPr/>
          <p:nvPr>
            <p:custDataLst>
              <p:tags r:id="rId3"/>
            </p:custDataLst>
          </p:nvPr>
        </p:nvSpPr>
        <p:spPr>
          <a:xfrm>
            <a:off x="39325" y="369269"/>
            <a:ext cx="100798" cy="100797"/>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PA_椭圆 24"/>
          <p:cNvSpPr/>
          <p:nvPr>
            <p:custDataLst>
              <p:tags r:id="rId4"/>
            </p:custDataLst>
          </p:nvPr>
        </p:nvSpPr>
        <p:spPr>
          <a:xfrm flipV="1">
            <a:off x="282216" y="627791"/>
            <a:ext cx="73877" cy="73877"/>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PA_椭圆 26"/>
          <p:cNvSpPr/>
          <p:nvPr>
            <p:custDataLst>
              <p:tags r:id="rId5"/>
            </p:custDataLst>
          </p:nvPr>
        </p:nvSpPr>
        <p:spPr>
          <a:xfrm flipV="1">
            <a:off x="171301" y="426366"/>
            <a:ext cx="50320" cy="50320"/>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PA_椭圆 27"/>
          <p:cNvSpPr/>
          <p:nvPr>
            <p:custDataLst>
              <p:tags r:id="rId6"/>
            </p:custDataLst>
          </p:nvPr>
        </p:nvSpPr>
        <p:spPr>
          <a:xfrm flipV="1">
            <a:off x="1" y="540212"/>
            <a:ext cx="28328" cy="28328"/>
          </a:xfrm>
          <a:prstGeom prst="ellipse">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PA_椭圆 28"/>
          <p:cNvSpPr/>
          <p:nvPr>
            <p:custDataLst>
              <p:tags r:id="rId7"/>
            </p:custDataLst>
          </p:nvPr>
        </p:nvSpPr>
        <p:spPr>
          <a:xfrm flipV="1">
            <a:off x="54418" y="634499"/>
            <a:ext cx="14800" cy="14800"/>
          </a:xfrm>
          <a:prstGeom prst="ellipse">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文本框 215"/>
          <p:cNvSpPr txBox="1"/>
          <p:nvPr/>
        </p:nvSpPr>
        <p:spPr>
          <a:xfrm>
            <a:off x="515193" y="315392"/>
            <a:ext cx="2697480" cy="429895"/>
          </a:xfrm>
          <a:prstGeom prst="rect">
            <a:avLst/>
          </a:prstGeom>
          <a:noFill/>
        </p:spPr>
        <p:txBody>
          <a:bodyPr wrap="none" rtlCol="0">
            <a:spAutoFit/>
          </a:bodyPr>
          <a:lstStyle/>
          <a:p>
            <a:r>
              <a:rPr lang="zh-CN" altLang="en-US" sz="2200" b="1" dirty="0">
                <a:solidFill>
                  <a:srgbClr val="294350"/>
                </a:solidFill>
                <a:latin typeface="微软雅黑" panose="020B0503020204020204" pitchFamily="34" charset="-122"/>
                <a:ea typeface="微软雅黑" panose="020B0503020204020204" pitchFamily="34" charset="-122"/>
                <a:sym typeface="+mn-lt"/>
              </a:rPr>
              <a:t>动火作业的基本要求</a:t>
            </a:r>
            <a:endParaRPr lang="zh-CN" altLang="en-US" sz="2200" b="1" dirty="0">
              <a:solidFill>
                <a:srgbClr val="294350"/>
              </a:solidFill>
              <a:latin typeface="微软雅黑" panose="020B0503020204020204" pitchFamily="34" charset="-122"/>
              <a:ea typeface="微软雅黑" panose="020B0503020204020204" pitchFamily="34" charset="-122"/>
              <a:sym typeface="+mn-lt"/>
            </a:endParaRPr>
          </a:p>
        </p:txBody>
      </p:sp>
      <p:grpSp>
        <p:nvGrpSpPr>
          <p:cNvPr id="8" name="组合 7"/>
          <p:cNvGrpSpPr/>
          <p:nvPr/>
        </p:nvGrpSpPr>
        <p:grpSpPr>
          <a:xfrm>
            <a:off x="1137285" y="1854835"/>
            <a:ext cx="9917430" cy="3579495"/>
            <a:chOff x="1645" y="2921"/>
            <a:chExt cx="15618" cy="5637"/>
          </a:xfrm>
        </p:grpSpPr>
        <p:grpSp>
          <p:nvGrpSpPr>
            <p:cNvPr id="7" name="组合 6"/>
            <p:cNvGrpSpPr/>
            <p:nvPr/>
          </p:nvGrpSpPr>
          <p:grpSpPr>
            <a:xfrm>
              <a:off x="1645" y="2922"/>
              <a:ext cx="3654" cy="5636"/>
              <a:chOff x="1645" y="2922"/>
              <a:chExt cx="3654" cy="5636"/>
            </a:xfrm>
          </p:grpSpPr>
          <p:grpSp>
            <p:nvGrpSpPr>
              <p:cNvPr id="12" name="组合 11"/>
              <p:cNvGrpSpPr/>
              <p:nvPr/>
            </p:nvGrpSpPr>
            <p:grpSpPr>
              <a:xfrm>
                <a:off x="1645" y="2922"/>
                <a:ext cx="3654" cy="5636"/>
                <a:chOff x="1645" y="2922"/>
                <a:chExt cx="4116" cy="5636"/>
              </a:xfrm>
            </p:grpSpPr>
            <p:sp>
              <p:nvSpPr>
                <p:cNvPr id="14" name="Rounded Rectangle 23"/>
                <p:cNvSpPr/>
                <p:nvPr/>
              </p:nvSpPr>
              <p:spPr>
                <a:xfrm>
                  <a:off x="1645" y="2922"/>
                  <a:ext cx="4113" cy="5637"/>
                </a:xfrm>
                <a:prstGeom prst="roundRect">
                  <a:avLst>
                    <a:gd name="adj" fmla="val 4785"/>
                  </a:avLst>
                </a:prstGeom>
                <a:solidFill>
                  <a:srgbClr val="294350">
                    <a:alpha val="19000"/>
                  </a:srgbClr>
                </a:solidFill>
                <a:ln w="38100" cap="rnd" cmpd="sng" algn="ctr">
                  <a:noFill/>
                  <a:prstDash val="solid"/>
                </a:ln>
                <a:effectLst/>
              </p:spPr>
              <p:txBody>
                <a:bodyPr tIns="720090" bIns="36195" rtlCol="0" anchor="ctr" anchorCtr="0"/>
                <a:lstStyle/>
                <a:p>
                  <a:pPr algn="just" defTabSz="118745">
                    <a:lnSpc>
                      <a:spcPct val="140000"/>
                    </a:lnSpc>
                  </a:pPr>
                  <a:r>
                    <a:rPr lang="zh-CN" sz="1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动火期间距动火点30 m内不得排放各类可燃气体；距动火点15 m内不得排放各类可燃液体；不得在动火点10 m范围内及用火点下方同时进行可燃溶剂清洗或喷漆等作业。</a:t>
                  </a:r>
                  <a:endParaRPr lang="zh-CN" sz="1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p:txBody>
            </p:sp>
            <p:sp>
              <p:nvSpPr>
                <p:cNvPr id="15" name="Round Same Side Corner Rectangle 24"/>
                <p:cNvSpPr/>
                <p:nvPr/>
              </p:nvSpPr>
              <p:spPr>
                <a:xfrm>
                  <a:off x="1649" y="2922"/>
                  <a:ext cx="4113" cy="1242"/>
                </a:xfrm>
                <a:prstGeom prst="round2SameRect">
                  <a:avLst>
                    <a:gd name="adj1" fmla="val 13509"/>
                    <a:gd name="adj2" fmla="val 0"/>
                  </a:avLst>
                </a:prstGeom>
                <a:solidFill>
                  <a:srgbClr val="2943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812" tIns="11906" rIns="23812" bIns="11906" numCol="1" spcCol="0" rtlCol="0" fromWordArt="0" anchor="ctr" anchorCtr="0" forceAA="0" compatLnSpc="1">
                  <a:noAutofit/>
                </a:bodyPr>
                <a:lstStyle/>
                <a:p>
                  <a:pPr algn="ctr"/>
                  <a:endParaRPr lang="id-ID" sz="470" dirty="0">
                    <a:solidFill>
                      <a:schemeClr val="tx1">
                        <a:lumMod val="75000"/>
                        <a:lumOff val="25000"/>
                      </a:schemeClr>
                    </a:solidFill>
                  </a:endParaRPr>
                </a:p>
              </p:txBody>
            </p:sp>
          </p:grpSp>
          <p:sp>
            <p:nvSpPr>
              <p:cNvPr id="35" name="Freeform 36"/>
              <p:cNvSpPr>
                <a:spLocks noEditPoints="1"/>
              </p:cNvSpPr>
              <p:nvPr/>
            </p:nvSpPr>
            <p:spPr bwMode="auto">
              <a:xfrm>
                <a:off x="3049" y="3190"/>
                <a:ext cx="847" cy="705"/>
              </a:xfrm>
              <a:custGeom>
                <a:avLst/>
                <a:gdLst>
                  <a:gd name="T0" fmla="*/ 189 w 214"/>
                  <a:gd name="T1" fmla="*/ 26 h 177"/>
                  <a:gd name="T2" fmla="*/ 147 w 214"/>
                  <a:gd name="T3" fmla="*/ 26 h 177"/>
                  <a:gd name="T4" fmla="*/ 147 w 214"/>
                  <a:gd name="T5" fmla="*/ 19 h 177"/>
                  <a:gd name="T6" fmla="*/ 128 w 214"/>
                  <a:gd name="T7" fmla="*/ 0 h 177"/>
                  <a:gd name="T8" fmla="*/ 86 w 214"/>
                  <a:gd name="T9" fmla="*/ 0 h 177"/>
                  <a:gd name="T10" fmla="*/ 67 w 214"/>
                  <a:gd name="T11" fmla="*/ 19 h 177"/>
                  <a:gd name="T12" fmla="*/ 67 w 214"/>
                  <a:gd name="T13" fmla="*/ 26 h 177"/>
                  <a:gd name="T14" fmla="*/ 26 w 214"/>
                  <a:gd name="T15" fmla="*/ 26 h 177"/>
                  <a:gd name="T16" fmla="*/ 0 w 214"/>
                  <a:gd name="T17" fmla="*/ 51 h 177"/>
                  <a:gd name="T18" fmla="*/ 0 w 214"/>
                  <a:gd name="T19" fmla="*/ 152 h 177"/>
                  <a:gd name="T20" fmla="*/ 26 w 214"/>
                  <a:gd name="T21" fmla="*/ 177 h 177"/>
                  <a:gd name="T22" fmla="*/ 189 w 214"/>
                  <a:gd name="T23" fmla="*/ 177 h 177"/>
                  <a:gd name="T24" fmla="*/ 214 w 214"/>
                  <a:gd name="T25" fmla="*/ 152 h 177"/>
                  <a:gd name="T26" fmla="*/ 214 w 214"/>
                  <a:gd name="T27" fmla="*/ 51 h 177"/>
                  <a:gd name="T28" fmla="*/ 189 w 214"/>
                  <a:gd name="T29" fmla="*/ 26 h 177"/>
                  <a:gd name="T30" fmla="*/ 80 w 214"/>
                  <a:gd name="T31" fmla="*/ 19 h 177"/>
                  <a:gd name="T32" fmla="*/ 86 w 214"/>
                  <a:gd name="T33" fmla="*/ 13 h 177"/>
                  <a:gd name="T34" fmla="*/ 128 w 214"/>
                  <a:gd name="T35" fmla="*/ 13 h 177"/>
                  <a:gd name="T36" fmla="*/ 134 w 214"/>
                  <a:gd name="T37" fmla="*/ 19 h 177"/>
                  <a:gd name="T38" fmla="*/ 134 w 214"/>
                  <a:gd name="T39" fmla="*/ 26 h 177"/>
                  <a:gd name="T40" fmla="*/ 80 w 214"/>
                  <a:gd name="T41" fmla="*/ 26 h 177"/>
                  <a:gd name="T42" fmla="*/ 80 w 214"/>
                  <a:gd name="T43" fmla="*/ 19 h 177"/>
                  <a:gd name="T44" fmla="*/ 131 w 214"/>
                  <a:gd name="T45" fmla="*/ 85 h 177"/>
                  <a:gd name="T46" fmla="*/ 123 w 214"/>
                  <a:gd name="T47" fmla="*/ 80 h 177"/>
                  <a:gd name="T48" fmla="*/ 107 w 214"/>
                  <a:gd name="T49" fmla="*/ 72 h 177"/>
                  <a:gd name="T50" fmla="*/ 94 w 214"/>
                  <a:gd name="T51" fmla="*/ 82 h 177"/>
                  <a:gd name="T52" fmla="*/ 109 w 214"/>
                  <a:gd name="T53" fmla="*/ 95 h 177"/>
                  <a:gd name="T54" fmla="*/ 133 w 214"/>
                  <a:gd name="T55" fmla="*/ 123 h 177"/>
                  <a:gd name="T56" fmla="*/ 114 w 214"/>
                  <a:gd name="T57" fmla="*/ 144 h 177"/>
                  <a:gd name="T58" fmla="*/ 114 w 214"/>
                  <a:gd name="T59" fmla="*/ 151 h 177"/>
                  <a:gd name="T60" fmla="*/ 107 w 214"/>
                  <a:gd name="T61" fmla="*/ 157 h 177"/>
                  <a:gd name="T62" fmla="*/ 101 w 214"/>
                  <a:gd name="T63" fmla="*/ 151 h 177"/>
                  <a:gd name="T64" fmla="*/ 101 w 214"/>
                  <a:gd name="T65" fmla="*/ 144 h 177"/>
                  <a:gd name="T66" fmla="*/ 79 w 214"/>
                  <a:gd name="T67" fmla="*/ 127 h 177"/>
                  <a:gd name="T68" fmla="*/ 83 w 214"/>
                  <a:gd name="T69" fmla="*/ 119 h 177"/>
                  <a:gd name="T70" fmla="*/ 91 w 214"/>
                  <a:gd name="T71" fmla="*/ 123 h 177"/>
                  <a:gd name="T72" fmla="*/ 107 w 214"/>
                  <a:gd name="T73" fmla="*/ 132 h 177"/>
                  <a:gd name="T74" fmla="*/ 120 w 214"/>
                  <a:gd name="T75" fmla="*/ 121 h 177"/>
                  <a:gd name="T76" fmla="*/ 106 w 214"/>
                  <a:gd name="T77" fmla="*/ 108 h 177"/>
                  <a:gd name="T78" fmla="*/ 82 w 214"/>
                  <a:gd name="T79" fmla="*/ 81 h 177"/>
                  <a:gd name="T80" fmla="*/ 101 w 214"/>
                  <a:gd name="T81" fmla="*/ 60 h 177"/>
                  <a:gd name="T82" fmla="*/ 101 w 214"/>
                  <a:gd name="T83" fmla="*/ 52 h 177"/>
                  <a:gd name="T84" fmla="*/ 107 w 214"/>
                  <a:gd name="T85" fmla="*/ 46 h 177"/>
                  <a:gd name="T86" fmla="*/ 114 w 214"/>
                  <a:gd name="T87" fmla="*/ 52 h 177"/>
                  <a:gd name="T88" fmla="*/ 114 w 214"/>
                  <a:gd name="T89" fmla="*/ 59 h 177"/>
                  <a:gd name="T90" fmla="*/ 135 w 214"/>
                  <a:gd name="T91" fmla="*/ 76 h 177"/>
                  <a:gd name="T92" fmla="*/ 131 w 214"/>
                  <a:gd name="T93" fmla="*/ 85 h 177"/>
                  <a:gd name="T94" fmla="*/ 131 w 214"/>
                  <a:gd name="T95" fmla="*/ 85 h 177"/>
                  <a:gd name="T96" fmla="*/ 131 w 214"/>
                  <a:gd name="T97" fmla="*/ 8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177">
                    <a:moveTo>
                      <a:pt x="189" y="26"/>
                    </a:moveTo>
                    <a:cubicBezTo>
                      <a:pt x="147" y="26"/>
                      <a:pt x="147" y="26"/>
                      <a:pt x="147" y="26"/>
                    </a:cubicBezTo>
                    <a:cubicBezTo>
                      <a:pt x="147" y="19"/>
                      <a:pt x="147" y="19"/>
                      <a:pt x="147" y="19"/>
                    </a:cubicBezTo>
                    <a:cubicBezTo>
                      <a:pt x="147" y="9"/>
                      <a:pt x="139" y="0"/>
                      <a:pt x="128" y="0"/>
                    </a:cubicBezTo>
                    <a:cubicBezTo>
                      <a:pt x="86" y="0"/>
                      <a:pt x="86" y="0"/>
                      <a:pt x="86" y="0"/>
                    </a:cubicBezTo>
                    <a:cubicBezTo>
                      <a:pt x="76" y="0"/>
                      <a:pt x="67" y="9"/>
                      <a:pt x="67" y="19"/>
                    </a:cubicBezTo>
                    <a:cubicBezTo>
                      <a:pt x="67" y="26"/>
                      <a:pt x="67" y="26"/>
                      <a:pt x="67" y="26"/>
                    </a:cubicBezTo>
                    <a:cubicBezTo>
                      <a:pt x="26" y="26"/>
                      <a:pt x="26" y="26"/>
                      <a:pt x="26" y="26"/>
                    </a:cubicBezTo>
                    <a:cubicBezTo>
                      <a:pt x="11" y="26"/>
                      <a:pt x="0" y="37"/>
                      <a:pt x="0" y="51"/>
                    </a:cubicBezTo>
                    <a:cubicBezTo>
                      <a:pt x="0" y="152"/>
                      <a:pt x="0" y="152"/>
                      <a:pt x="0" y="152"/>
                    </a:cubicBezTo>
                    <a:cubicBezTo>
                      <a:pt x="0" y="166"/>
                      <a:pt x="11" y="177"/>
                      <a:pt x="26" y="177"/>
                    </a:cubicBezTo>
                    <a:cubicBezTo>
                      <a:pt x="189" y="177"/>
                      <a:pt x="189" y="177"/>
                      <a:pt x="189" y="177"/>
                    </a:cubicBezTo>
                    <a:cubicBezTo>
                      <a:pt x="203" y="177"/>
                      <a:pt x="214" y="166"/>
                      <a:pt x="214" y="152"/>
                    </a:cubicBezTo>
                    <a:cubicBezTo>
                      <a:pt x="214" y="51"/>
                      <a:pt x="214" y="51"/>
                      <a:pt x="214" y="51"/>
                    </a:cubicBezTo>
                    <a:cubicBezTo>
                      <a:pt x="214" y="37"/>
                      <a:pt x="203" y="26"/>
                      <a:pt x="189" y="26"/>
                    </a:cubicBezTo>
                    <a:close/>
                    <a:moveTo>
                      <a:pt x="80" y="19"/>
                    </a:moveTo>
                    <a:cubicBezTo>
                      <a:pt x="80" y="16"/>
                      <a:pt x="83" y="13"/>
                      <a:pt x="86" y="13"/>
                    </a:cubicBezTo>
                    <a:cubicBezTo>
                      <a:pt x="128" y="13"/>
                      <a:pt x="128" y="13"/>
                      <a:pt x="128" y="13"/>
                    </a:cubicBezTo>
                    <a:cubicBezTo>
                      <a:pt x="131" y="13"/>
                      <a:pt x="134" y="16"/>
                      <a:pt x="134" y="19"/>
                    </a:cubicBezTo>
                    <a:cubicBezTo>
                      <a:pt x="134" y="26"/>
                      <a:pt x="134" y="26"/>
                      <a:pt x="134" y="26"/>
                    </a:cubicBezTo>
                    <a:cubicBezTo>
                      <a:pt x="80" y="26"/>
                      <a:pt x="80" y="26"/>
                      <a:pt x="80" y="26"/>
                    </a:cubicBezTo>
                    <a:lnTo>
                      <a:pt x="80" y="19"/>
                    </a:lnTo>
                    <a:close/>
                    <a:moveTo>
                      <a:pt x="131" y="85"/>
                    </a:moveTo>
                    <a:cubicBezTo>
                      <a:pt x="128" y="86"/>
                      <a:pt x="124" y="84"/>
                      <a:pt x="123" y="80"/>
                    </a:cubicBezTo>
                    <a:cubicBezTo>
                      <a:pt x="122" y="76"/>
                      <a:pt x="117" y="72"/>
                      <a:pt x="107" y="72"/>
                    </a:cubicBezTo>
                    <a:cubicBezTo>
                      <a:pt x="99" y="72"/>
                      <a:pt x="95" y="77"/>
                      <a:pt x="94" y="82"/>
                    </a:cubicBezTo>
                    <a:cubicBezTo>
                      <a:pt x="94" y="88"/>
                      <a:pt x="99" y="93"/>
                      <a:pt x="109" y="95"/>
                    </a:cubicBezTo>
                    <a:cubicBezTo>
                      <a:pt x="128" y="99"/>
                      <a:pt x="134" y="113"/>
                      <a:pt x="133" y="123"/>
                    </a:cubicBezTo>
                    <a:cubicBezTo>
                      <a:pt x="132" y="133"/>
                      <a:pt x="124" y="141"/>
                      <a:pt x="114" y="144"/>
                    </a:cubicBezTo>
                    <a:cubicBezTo>
                      <a:pt x="114" y="151"/>
                      <a:pt x="114" y="151"/>
                      <a:pt x="114" y="151"/>
                    </a:cubicBezTo>
                    <a:cubicBezTo>
                      <a:pt x="114" y="154"/>
                      <a:pt x="111" y="157"/>
                      <a:pt x="107" y="157"/>
                    </a:cubicBezTo>
                    <a:cubicBezTo>
                      <a:pt x="104" y="157"/>
                      <a:pt x="101" y="154"/>
                      <a:pt x="101" y="151"/>
                    </a:cubicBezTo>
                    <a:cubicBezTo>
                      <a:pt x="101" y="144"/>
                      <a:pt x="101" y="144"/>
                      <a:pt x="101" y="144"/>
                    </a:cubicBezTo>
                    <a:cubicBezTo>
                      <a:pt x="89" y="142"/>
                      <a:pt x="82" y="134"/>
                      <a:pt x="79" y="127"/>
                    </a:cubicBezTo>
                    <a:cubicBezTo>
                      <a:pt x="78" y="123"/>
                      <a:pt x="80" y="120"/>
                      <a:pt x="83" y="119"/>
                    </a:cubicBezTo>
                    <a:cubicBezTo>
                      <a:pt x="87" y="118"/>
                      <a:pt x="90" y="119"/>
                      <a:pt x="91" y="123"/>
                    </a:cubicBezTo>
                    <a:cubicBezTo>
                      <a:pt x="93" y="127"/>
                      <a:pt x="98" y="132"/>
                      <a:pt x="107" y="132"/>
                    </a:cubicBezTo>
                    <a:cubicBezTo>
                      <a:pt x="115" y="132"/>
                      <a:pt x="120" y="126"/>
                      <a:pt x="120" y="121"/>
                    </a:cubicBezTo>
                    <a:cubicBezTo>
                      <a:pt x="121" y="115"/>
                      <a:pt x="115" y="110"/>
                      <a:pt x="106" y="108"/>
                    </a:cubicBezTo>
                    <a:cubicBezTo>
                      <a:pt x="86" y="104"/>
                      <a:pt x="81" y="91"/>
                      <a:pt x="82" y="81"/>
                    </a:cubicBezTo>
                    <a:cubicBezTo>
                      <a:pt x="83" y="70"/>
                      <a:pt x="91" y="62"/>
                      <a:pt x="101" y="60"/>
                    </a:cubicBezTo>
                    <a:cubicBezTo>
                      <a:pt x="101" y="52"/>
                      <a:pt x="101" y="52"/>
                      <a:pt x="101" y="52"/>
                    </a:cubicBezTo>
                    <a:cubicBezTo>
                      <a:pt x="101" y="49"/>
                      <a:pt x="104" y="46"/>
                      <a:pt x="107" y="46"/>
                    </a:cubicBezTo>
                    <a:cubicBezTo>
                      <a:pt x="111" y="46"/>
                      <a:pt x="114" y="49"/>
                      <a:pt x="114" y="52"/>
                    </a:cubicBezTo>
                    <a:cubicBezTo>
                      <a:pt x="114" y="59"/>
                      <a:pt x="114" y="59"/>
                      <a:pt x="114" y="59"/>
                    </a:cubicBezTo>
                    <a:cubicBezTo>
                      <a:pt x="126" y="61"/>
                      <a:pt x="133" y="69"/>
                      <a:pt x="135" y="76"/>
                    </a:cubicBezTo>
                    <a:cubicBezTo>
                      <a:pt x="136" y="80"/>
                      <a:pt x="134" y="83"/>
                      <a:pt x="131" y="85"/>
                    </a:cubicBezTo>
                    <a:close/>
                    <a:moveTo>
                      <a:pt x="131" y="85"/>
                    </a:moveTo>
                    <a:cubicBezTo>
                      <a:pt x="131" y="85"/>
                      <a:pt x="131" y="85"/>
                      <a:pt x="131" y="85"/>
                    </a:cubicBezTo>
                  </a:path>
                </a:pathLst>
              </a:custGeom>
              <a:solidFill>
                <a:schemeClr val="bg1">
                  <a:alpha val="44000"/>
                </a:schemeClr>
              </a:solidFill>
              <a:ln>
                <a:noFill/>
              </a:ln>
            </p:spPr>
            <p:txBody>
              <a:bodyPr vert="horz" wrap="square" lIns="23812" tIns="11906" rIns="23812" bIns="11906" numCol="1" anchor="t" anchorCtr="0" compatLnSpc="1"/>
              <a:lstStyle/>
              <a:p>
                <a:endParaRPr lang="id-ID" sz="26770">
                  <a:solidFill>
                    <a:schemeClr val="tx1">
                      <a:lumMod val="75000"/>
                      <a:lumOff val="25000"/>
                    </a:schemeClr>
                  </a:solidFill>
                </a:endParaRPr>
              </a:p>
            </p:txBody>
          </p:sp>
        </p:grpSp>
        <p:grpSp>
          <p:nvGrpSpPr>
            <p:cNvPr id="6" name="组合 5"/>
            <p:cNvGrpSpPr/>
            <p:nvPr/>
          </p:nvGrpSpPr>
          <p:grpSpPr>
            <a:xfrm>
              <a:off x="5639" y="2922"/>
              <a:ext cx="3648" cy="5636"/>
              <a:chOff x="5531" y="2922"/>
              <a:chExt cx="3648" cy="5636"/>
            </a:xfrm>
          </p:grpSpPr>
          <p:grpSp>
            <p:nvGrpSpPr>
              <p:cNvPr id="13" name="组合 12"/>
              <p:cNvGrpSpPr/>
              <p:nvPr/>
            </p:nvGrpSpPr>
            <p:grpSpPr>
              <a:xfrm>
                <a:off x="5531" y="2922"/>
                <a:ext cx="3649" cy="5636"/>
                <a:chOff x="6139" y="2922"/>
                <a:chExt cx="4112" cy="5636"/>
              </a:xfrm>
            </p:grpSpPr>
            <p:sp>
              <p:nvSpPr>
                <p:cNvPr id="21" name="Rounded Rectangle 27"/>
                <p:cNvSpPr/>
                <p:nvPr/>
              </p:nvSpPr>
              <p:spPr>
                <a:xfrm>
                  <a:off x="6139" y="2922"/>
                  <a:ext cx="4113" cy="5637"/>
                </a:xfrm>
                <a:prstGeom prst="roundRect">
                  <a:avLst>
                    <a:gd name="adj" fmla="val 4785"/>
                  </a:avLst>
                </a:prstGeom>
                <a:solidFill>
                  <a:srgbClr val="FC8618">
                    <a:alpha val="19000"/>
                  </a:srgbClr>
                </a:solidFill>
                <a:ln w="38100" cap="rnd" cmpd="sng" algn="ctr">
                  <a:noFill/>
                  <a:prstDash val="solid"/>
                </a:ln>
                <a:effectLst/>
              </p:spPr>
              <p:txBody>
                <a:bodyPr tIns="1080135" bIns="575945" rtlCol="0" anchor="ctr" anchorCtr="0"/>
                <a:lstStyle/>
                <a:p>
                  <a:pPr algn="just" defTabSz="118745">
                    <a:lnSpc>
                      <a:spcPct val="140000"/>
                    </a:lnSpc>
                  </a:pPr>
                  <a:r>
                    <a:rPr lang="zh-CN" sz="1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动火作业前，应检查电焊、气焊、手持电动工具等动火工器具本质安全程度，保证安全可靠。</a:t>
                  </a:r>
                  <a:endParaRPr lang="zh-CN" sz="1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p:txBody>
            </p:sp>
            <p:sp>
              <p:nvSpPr>
                <p:cNvPr id="22" name="Round Same Side Corner Rectangle 28"/>
                <p:cNvSpPr/>
                <p:nvPr/>
              </p:nvSpPr>
              <p:spPr>
                <a:xfrm>
                  <a:off x="6139" y="2922"/>
                  <a:ext cx="4113" cy="1242"/>
                </a:xfrm>
                <a:prstGeom prst="round2SameRect">
                  <a:avLst>
                    <a:gd name="adj1" fmla="val 13509"/>
                    <a:gd name="adj2" fmla="val 0"/>
                  </a:avLst>
                </a:prstGeom>
                <a:solidFill>
                  <a:srgbClr val="FC8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812" tIns="11906" rIns="23812" bIns="11906" numCol="1" spcCol="0" rtlCol="0" fromWordArt="0" anchor="ctr" anchorCtr="0" forceAA="0" compatLnSpc="1">
                  <a:noAutofit/>
                </a:bodyPr>
                <a:lstStyle/>
                <a:p>
                  <a:pPr algn="ctr"/>
                  <a:endParaRPr lang="id-ID" sz="470" dirty="0">
                    <a:solidFill>
                      <a:schemeClr val="tx1">
                        <a:lumMod val="75000"/>
                        <a:lumOff val="25000"/>
                      </a:schemeClr>
                    </a:solidFill>
                  </a:endParaRPr>
                </a:p>
              </p:txBody>
            </p:sp>
          </p:grpSp>
          <p:sp>
            <p:nvSpPr>
              <p:cNvPr id="36" name="Freeform 23"/>
              <p:cNvSpPr>
                <a:spLocks noEditPoints="1"/>
              </p:cNvSpPr>
              <p:nvPr/>
            </p:nvSpPr>
            <p:spPr bwMode="auto">
              <a:xfrm>
                <a:off x="6842" y="3176"/>
                <a:ext cx="1028" cy="733"/>
              </a:xfrm>
              <a:custGeom>
                <a:avLst/>
                <a:gdLst>
                  <a:gd name="T0" fmla="*/ 247 w 256"/>
                  <a:gd name="T1" fmla="*/ 45 h 182"/>
                  <a:gd name="T2" fmla="*/ 230 w 256"/>
                  <a:gd name="T3" fmla="*/ 35 h 182"/>
                  <a:gd name="T4" fmla="*/ 212 w 256"/>
                  <a:gd name="T5" fmla="*/ 48 h 182"/>
                  <a:gd name="T6" fmla="*/ 220 w 256"/>
                  <a:gd name="T7" fmla="*/ 61 h 182"/>
                  <a:gd name="T8" fmla="*/ 120 w 256"/>
                  <a:gd name="T9" fmla="*/ 16 h 182"/>
                  <a:gd name="T10" fmla="*/ 40 w 256"/>
                  <a:gd name="T11" fmla="*/ 1 h 182"/>
                  <a:gd name="T12" fmla="*/ 26 w 256"/>
                  <a:gd name="T13" fmla="*/ 66 h 182"/>
                  <a:gd name="T14" fmla="*/ 0 w 256"/>
                  <a:gd name="T15" fmla="*/ 79 h 182"/>
                  <a:gd name="T16" fmla="*/ 31 w 256"/>
                  <a:gd name="T17" fmla="*/ 120 h 182"/>
                  <a:gd name="T18" fmla="*/ 50 w 256"/>
                  <a:gd name="T19" fmla="*/ 174 h 182"/>
                  <a:gd name="T20" fmla="*/ 83 w 256"/>
                  <a:gd name="T21" fmla="*/ 182 h 182"/>
                  <a:gd name="T22" fmla="*/ 95 w 256"/>
                  <a:gd name="T23" fmla="*/ 160 h 182"/>
                  <a:gd name="T24" fmla="*/ 149 w 256"/>
                  <a:gd name="T25" fmla="*/ 159 h 182"/>
                  <a:gd name="T26" fmla="*/ 151 w 256"/>
                  <a:gd name="T27" fmla="*/ 182 h 182"/>
                  <a:gd name="T28" fmla="*/ 184 w 256"/>
                  <a:gd name="T29" fmla="*/ 178 h 182"/>
                  <a:gd name="T30" fmla="*/ 217 w 256"/>
                  <a:gd name="T31" fmla="*/ 89 h 182"/>
                  <a:gd name="T32" fmla="*/ 224 w 256"/>
                  <a:gd name="T33" fmla="*/ 69 h 182"/>
                  <a:gd name="T34" fmla="*/ 255 w 256"/>
                  <a:gd name="T35" fmla="*/ 50 h 182"/>
                  <a:gd name="T36" fmla="*/ 62 w 256"/>
                  <a:gd name="T37" fmla="*/ 67 h 182"/>
                  <a:gd name="T38" fmla="*/ 62 w 256"/>
                  <a:gd name="T39" fmla="*/ 51 h 182"/>
                  <a:gd name="T40" fmla="*/ 62 w 256"/>
                  <a:gd name="T41" fmla="*/ 67 h 182"/>
                  <a:gd name="T42" fmla="*/ 138 w 256"/>
                  <a:gd name="T43" fmla="*/ 72 h 182"/>
                  <a:gd name="T44" fmla="*/ 120 w 256"/>
                  <a:gd name="T45" fmla="*/ 73 h 182"/>
                  <a:gd name="T46" fmla="*/ 148 w 256"/>
                  <a:gd name="T47" fmla="*/ 102 h 182"/>
                  <a:gd name="T48" fmla="*/ 134 w 256"/>
                  <a:gd name="T49" fmla="*/ 123 h 182"/>
                  <a:gd name="T50" fmla="*/ 122 w 256"/>
                  <a:gd name="T51" fmla="*/ 123 h 182"/>
                  <a:gd name="T52" fmla="*/ 106 w 256"/>
                  <a:gd name="T53" fmla="*/ 106 h 182"/>
                  <a:gd name="T54" fmla="*/ 118 w 256"/>
                  <a:gd name="T55" fmla="*/ 102 h 182"/>
                  <a:gd name="T56" fmla="*/ 136 w 256"/>
                  <a:gd name="T57" fmla="*/ 101 h 182"/>
                  <a:gd name="T58" fmla="*/ 108 w 256"/>
                  <a:gd name="T59" fmla="*/ 71 h 182"/>
                  <a:gd name="T60" fmla="*/ 122 w 256"/>
                  <a:gd name="T61" fmla="*/ 51 h 182"/>
                  <a:gd name="T62" fmla="*/ 134 w 256"/>
                  <a:gd name="T63" fmla="*/ 51 h 182"/>
                  <a:gd name="T64" fmla="*/ 150 w 256"/>
                  <a:gd name="T65" fmla="*/ 68 h 182"/>
                  <a:gd name="T66" fmla="*/ 220 w 256"/>
                  <a:gd name="T67" fmla="*/ 44 h 182"/>
                  <a:gd name="T68" fmla="*/ 221 w 256"/>
                  <a:gd name="T69" fmla="*/ 40 h 182"/>
                  <a:gd name="T70" fmla="*/ 228 w 256"/>
                  <a:gd name="T71" fmla="*/ 50 h 182"/>
                  <a:gd name="T72" fmla="*/ 220 w 256"/>
                  <a:gd name="T73" fmla="*/ 4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182">
                    <a:moveTo>
                      <a:pt x="254" y="44"/>
                    </a:moveTo>
                    <a:cubicBezTo>
                      <a:pt x="251" y="42"/>
                      <a:pt x="248" y="43"/>
                      <a:pt x="247" y="45"/>
                    </a:cubicBezTo>
                    <a:cubicBezTo>
                      <a:pt x="244" y="49"/>
                      <a:pt x="241" y="50"/>
                      <a:pt x="238" y="51"/>
                    </a:cubicBezTo>
                    <a:cubicBezTo>
                      <a:pt x="238" y="45"/>
                      <a:pt x="235" y="40"/>
                      <a:pt x="230" y="35"/>
                    </a:cubicBezTo>
                    <a:cubicBezTo>
                      <a:pt x="226" y="30"/>
                      <a:pt x="219" y="29"/>
                      <a:pt x="214" y="32"/>
                    </a:cubicBezTo>
                    <a:cubicBezTo>
                      <a:pt x="211" y="35"/>
                      <a:pt x="208" y="41"/>
                      <a:pt x="212" y="48"/>
                    </a:cubicBezTo>
                    <a:cubicBezTo>
                      <a:pt x="214" y="53"/>
                      <a:pt x="218" y="57"/>
                      <a:pt x="224" y="59"/>
                    </a:cubicBezTo>
                    <a:cubicBezTo>
                      <a:pt x="223" y="60"/>
                      <a:pt x="221" y="60"/>
                      <a:pt x="220" y="61"/>
                    </a:cubicBezTo>
                    <a:cubicBezTo>
                      <a:pt x="217" y="62"/>
                      <a:pt x="214" y="63"/>
                      <a:pt x="211" y="64"/>
                    </a:cubicBezTo>
                    <a:cubicBezTo>
                      <a:pt x="198" y="36"/>
                      <a:pt x="162" y="16"/>
                      <a:pt x="120" y="16"/>
                    </a:cubicBezTo>
                    <a:cubicBezTo>
                      <a:pt x="111" y="16"/>
                      <a:pt x="104" y="16"/>
                      <a:pt x="96" y="17"/>
                    </a:cubicBezTo>
                    <a:cubicBezTo>
                      <a:pt x="84" y="9"/>
                      <a:pt x="62" y="0"/>
                      <a:pt x="40" y="1"/>
                    </a:cubicBezTo>
                    <a:cubicBezTo>
                      <a:pt x="41" y="10"/>
                      <a:pt x="47" y="22"/>
                      <a:pt x="54" y="31"/>
                    </a:cubicBezTo>
                    <a:cubicBezTo>
                      <a:pt x="40" y="40"/>
                      <a:pt x="30" y="52"/>
                      <a:pt x="26" y="66"/>
                    </a:cubicBezTo>
                    <a:cubicBezTo>
                      <a:pt x="20" y="68"/>
                      <a:pt x="15" y="69"/>
                      <a:pt x="8" y="70"/>
                    </a:cubicBezTo>
                    <a:cubicBezTo>
                      <a:pt x="3" y="70"/>
                      <a:pt x="0" y="74"/>
                      <a:pt x="0" y="79"/>
                    </a:cubicBezTo>
                    <a:cubicBezTo>
                      <a:pt x="1" y="91"/>
                      <a:pt x="5" y="112"/>
                      <a:pt x="19" y="118"/>
                    </a:cubicBezTo>
                    <a:cubicBezTo>
                      <a:pt x="22" y="119"/>
                      <a:pt x="26" y="120"/>
                      <a:pt x="31" y="120"/>
                    </a:cubicBezTo>
                    <a:cubicBezTo>
                      <a:pt x="37" y="130"/>
                      <a:pt x="46" y="139"/>
                      <a:pt x="57" y="146"/>
                    </a:cubicBezTo>
                    <a:cubicBezTo>
                      <a:pt x="55" y="155"/>
                      <a:pt x="53" y="164"/>
                      <a:pt x="50" y="174"/>
                    </a:cubicBezTo>
                    <a:cubicBezTo>
                      <a:pt x="49" y="178"/>
                      <a:pt x="52" y="182"/>
                      <a:pt x="56" y="182"/>
                    </a:cubicBezTo>
                    <a:cubicBezTo>
                      <a:pt x="83" y="182"/>
                      <a:pt x="83" y="182"/>
                      <a:pt x="83" y="182"/>
                    </a:cubicBezTo>
                    <a:cubicBezTo>
                      <a:pt x="86" y="182"/>
                      <a:pt x="88" y="180"/>
                      <a:pt x="89" y="178"/>
                    </a:cubicBezTo>
                    <a:cubicBezTo>
                      <a:pt x="91" y="172"/>
                      <a:pt x="93" y="166"/>
                      <a:pt x="95" y="160"/>
                    </a:cubicBezTo>
                    <a:cubicBezTo>
                      <a:pt x="103" y="162"/>
                      <a:pt x="111" y="163"/>
                      <a:pt x="120" y="163"/>
                    </a:cubicBezTo>
                    <a:cubicBezTo>
                      <a:pt x="130" y="163"/>
                      <a:pt x="140" y="162"/>
                      <a:pt x="149" y="159"/>
                    </a:cubicBezTo>
                    <a:cubicBezTo>
                      <a:pt x="147" y="164"/>
                      <a:pt x="146" y="169"/>
                      <a:pt x="145" y="174"/>
                    </a:cubicBezTo>
                    <a:cubicBezTo>
                      <a:pt x="144" y="178"/>
                      <a:pt x="147" y="182"/>
                      <a:pt x="151" y="182"/>
                    </a:cubicBezTo>
                    <a:cubicBezTo>
                      <a:pt x="178" y="182"/>
                      <a:pt x="178" y="182"/>
                      <a:pt x="178" y="182"/>
                    </a:cubicBezTo>
                    <a:cubicBezTo>
                      <a:pt x="180" y="182"/>
                      <a:pt x="183" y="180"/>
                      <a:pt x="184" y="178"/>
                    </a:cubicBezTo>
                    <a:cubicBezTo>
                      <a:pt x="189" y="165"/>
                      <a:pt x="192" y="151"/>
                      <a:pt x="194" y="137"/>
                    </a:cubicBezTo>
                    <a:cubicBezTo>
                      <a:pt x="208" y="124"/>
                      <a:pt x="217" y="108"/>
                      <a:pt x="217" y="89"/>
                    </a:cubicBezTo>
                    <a:cubicBezTo>
                      <a:pt x="217" y="84"/>
                      <a:pt x="217" y="78"/>
                      <a:pt x="215" y="73"/>
                    </a:cubicBezTo>
                    <a:cubicBezTo>
                      <a:pt x="218" y="72"/>
                      <a:pt x="221" y="71"/>
                      <a:pt x="224" y="69"/>
                    </a:cubicBezTo>
                    <a:cubicBezTo>
                      <a:pt x="230" y="67"/>
                      <a:pt x="233" y="64"/>
                      <a:pt x="235" y="61"/>
                    </a:cubicBezTo>
                    <a:cubicBezTo>
                      <a:pt x="243" y="61"/>
                      <a:pt x="251" y="57"/>
                      <a:pt x="255" y="50"/>
                    </a:cubicBezTo>
                    <a:cubicBezTo>
                      <a:pt x="256" y="48"/>
                      <a:pt x="256" y="45"/>
                      <a:pt x="254" y="44"/>
                    </a:cubicBezTo>
                    <a:close/>
                    <a:moveTo>
                      <a:pt x="62" y="67"/>
                    </a:moveTo>
                    <a:cubicBezTo>
                      <a:pt x="58" y="67"/>
                      <a:pt x="54" y="63"/>
                      <a:pt x="54" y="59"/>
                    </a:cubicBezTo>
                    <a:cubicBezTo>
                      <a:pt x="54" y="54"/>
                      <a:pt x="58" y="51"/>
                      <a:pt x="62" y="51"/>
                    </a:cubicBezTo>
                    <a:cubicBezTo>
                      <a:pt x="67" y="51"/>
                      <a:pt x="70" y="54"/>
                      <a:pt x="70" y="59"/>
                    </a:cubicBezTo>
                    <a:cubicBezTo>
                      <a:pt x="70" y="63"/>
                      <a:pt x="67" y="67"/>
                      <a:pt x="62" y="67"/>
                    </a:cubicBezTo>
                    <a:close/>
                    <a:moveTo>
                      <a:pt x="146" y="76"/>
                    </a:moveTo>
                    <a:cubicBezTo>
                      <a:pt x="143" y="77"/>
                      <a:pt x="139" y="75"/>
                      <a:pt x="138" y="72"/>
                    </a:cubicBezTo>
                    <a:cubicBezTo>
                      <a:pt x="137" y="69"/>
                      <a:pt x="134" y="66"/>
                      <a:pt x="128" y="66"/>
                    </a:cubicBezTo>
                    <a:cubicBezTo>
                      <a:pt x="123" y="66"/>
                      <a:pt x="121" y="70"/>
                      <a:pt x="120" y="73"/>
                    </a:cubicBezTo>
                    <a:cubicBezTo>
                      <a:pt x="120" y="76"/>
                      <a:pt x="123" y="79"/>
                      <a:pt x="129" y="80"/>
                    </a:cubicBezTo>
                    <a:cubicBezTo>
                      <a:pt x="144" y="84"/>
                      <a:pt x="149" y="94"/>
                      <a:pt x="148" y="102"/>
                    </a:cubicBezTo>
                    <a:cubicBezTo>
                      <a:pt x="148" y="110"/>
                      <a:pt x="142" y="117"/>
                      <a:pt x="134" y="119"/>
                    </a:cubicBezTo>
                    <a:cubicBezTo>
                      <a:pt x="134" y="123"/>
                      <a:pt x="134" y="123"/>
                      <a:pt x="134" y="123"/>
                    </a:cubicBezTo>
                    <a:cubicBezTo>
                      <a:pt x="134" y="126"/>
                      <a:pt x="132" y="129"/>
                      <a:pt x="128" y="129"/>
                    </a:cubicBezTo>
                    <a:cubicBezTo>
                      <a:pt x="124" y="129"/>
                      <a:pt x="122" y="126"/>
                      <a:pt x="122" y="123"/>
                    </a:cubicBezTo>
                    <a:cubicBezTo>
                      <a:pt x="122" y="119"/>
                      <a:pt x="122" y="119"/>
                      <a:pt x="122" y="119"/>
                    </a:cubicBezTo>
                    <a:cubicBezTo>
                      <a:pt x="113" y="117"/>
                      <a:pt x="108" y="111"/>
                      <a:pt x="106" y="106"/>
                    </a:cubicBezTo>
                    <a:cubicBezTo>
                      <a:pt x="105" y="102"/>
                      <a:pt x="107" y="99"/>
                      <a:pt x="110" y="98"/>
                    </a:cubicBezTo>
                    <a:cubicBezTo>
                      <a:pt x="113" y="97"/>
                      <a:pt x="117" y="98"/>
                      <a:pt x="118" y="102"/>
                    </a:cubicBezTo>
                    <a:cubicBezTo>
                      <a:pt x="119" y="104"/>
                      <a:pt x="122" y="107"/>
                      <a:pt x="128" y="107"/>
                    </a:cubicBezTo>
                    <a:cubicBezTo>
                      <a:pt x="133" y="107"/>
                      <a:pt x="135" y="104"/>
                      <a:pt x="136" y="101"/>
                    </a:cubicBezTo>
                    <a:cubicBezTo>
                      <a:pt x="136" y="97"/>
                      <a:pt x="133" y="94"/>
                      <a:pt x="127" y="93"/>
                    </a:cubicBezTo>
                    <a:cubicBezTo>
                      <a:pt x="112" y="90"/>
                      <a:pt x="107" y="80"/>
                      <a:pt x="108" y="71"/>
                    </a:cubicBezTo>
                    <a:cubicBezTo>
                      <a:pt x="108" y="63"/>
                      <a:pt x="114" y="57"/>
                      <a:pt x="122" y="55"/>
                    </a:cubicBezTo>
                    <a:cubicBezTo>
                      <a:pt x="122" y="51"/>
                      <a:pt x="122" y="51"/>
                      <a:pt x="122" y="51"/>
                    </a:cubicBezTo>
                    <a:cubicBezTo>
                      <a:pt x="122" y="47"/>
                      <a:pt x="124" y="44"/>
                      <a:pt x="128" y="44"/>
                    </a:cubicBezTo>
                    <a:cubicBezTo>
                      <a:pt x="132" y="44"/>
                      <a:pt x="134" y="47"/>
                      <a:pt x="134" y="51"/>
                    </a:cubicBezTo>
                    <a:cubicBezTo>
                      <a:pt x="134" y="54"/>
                      <a:pt x="134" y="54"/>
                      <a:pt x="134" y="54"/>
                    </a:cubicBezTo>
                    <a:cubicBezTo>
                      <a:pt x="143" y="56"/>
                      <a:pt x="148" y="62"/>
                      <a:pt x="150" y="68"/>
                    </a:cubicBezTo>
                    <a:cubicBezTo>
                      <a:pt x="151" y="71"/>
                      <a:pt x="149" y="75"/>
                      <a:pt x="146" y="76"/>
                    </a:cubicBezTo>
                    <a:close/>
                    <a:moveTo>
                      <a:pt x="220" y="44"/>
                    </a:moveTo>
                    <a:cubicBezTo>
                      <a:pt x="219" y="42"/>
                      <a:pt x="219" y="40"/>
                      <a:pt x="220" y="40"/>
                    </a:cubicBezTo>
                    <a:cubicBezTo>
                      <a:pt x="220" y="40"/>
                      <a:pt x="220" y="40"/>
                      <a:pt x="221" y="40"/>
                    </a:cubicBezTo>
                    <a:cubicBezTo>
                      <a:pt x="221" y="40"/>
                      <a:pt x="222" y="40"/>
                      <a:pt x="224" y="41"/>
                    </a:cubicBezTo>
                    <a:cubicBezTo>
                      <a:pt x="227" y="44"/>
                      <a:pt x="228" y="48"/>
                      <a:pt x="228" y="50"/>
                    </a:cubicBezTo>
                    <a:cubicBezTo>
                      <a:pt x="225" y="49"/>
                      <a:pt x="222" y="47"/>
                      <a:pt x="220" y="44"/>
                    </a:cubicBezTo>
                    <a:close/>
                    <a:moveTo>
                      <a:pt x="220" y="44"/>
                    </a:moveTo>
                    <a:cubicBezTo>
                      <a:pt x="220" y="44"/>
                      <a:pt x="220" y="44"/>
                      <a:pt x="220" y="44"/>
                    </a:cubicBezTo>
                  </a:path>
                </a:pathLst>
              </a:custGeom>
              <a:solidFill>
                <a:schemeClr val="bg1">
                  <a:alpha val="44000"/>
                </a:schemeClr>
              </a:solidFill>
              <a:ln>
                <a:noFill/>
              </a:ln>
            </p:spPr>
            <p:txBody>
              <a:bodyPr vert="horz" wrap="square" lIns="23812" tIns="11906" rIns="23812" bIns="11906" numCol="1" anchor="t" anchorCtr="0" compatLnSpc="1"/>
              <a:lstStyle/>
              <a:p>
                <a:endParaRPr lang="id-ID" sz="26770">
                  <a:solidFill>
                    <a:schemeClr val="tx1">
                      <a:lumMod val="75000"/>
                      <a:lumOff val="25000"/>
                    </a:schemeClr>
                  </a:solidFill>
                </a:endParaRPr>
              </a:p>
            </p:txBody>
          </p:sp>
        </p:grpSp>
        <p:grpSp>
          <p:nvGrpSpPr>
            <p:cNvPr id="3" name="组合 2"/>
            <p:cNvGrpSpPr/>
            <p:nvPr/>
          </p:nvGrpSpPr>
          <p:grpSpPr>
            <a:xfrm>
              <a:off x="9627" y="2922"/>
              <a:ext cx="3648" cy="5636"/>
              <a:chOff x="9764" y="2922"/>
              <a:chExt cx="3648" cy="5636"/>
            </a:xfrm>
          </p:grpSpPr>
          <p:grpSp>
            <p:nvGrpSpPr>
              <p:cNvPr id="16" name="组合 15"/>
              <p:cNvGrpSpPr/>
              <p:nvPr/>
            </p:nvGrpSpPr>
            <p:grpSpPr>
              <a:xfrm>
                <a:off x="9764" y="2922"/>
                <a:ext cx="3649" cy="5636"/>
                <a:chOff x="10436" y="2922"/>
                <a:chExt cx="4112" cy="5636"/>
              </a:xfrm>
            </p:grpSpPr>
            <p:sp>
              <p:nvSpPr>
                <p:cNvPr id="31" name="Rounded Rectangle 31"/>
                <p:cNvSpPr/>
                <p:nvPr/>
              </p:nvSpPr>
              <p:spPr>
                <a:xfrm>
                  <a:off x="10436" y="2922"/>
                  <a:ext cx="4113" cy="5637"/>
                </a:xfrm>
                <a:prstGeom prst="roundRect">
                  <a:avLst>
                    <a:gd name="adj" fmla="val 4785"/>
                  </a:avLst>
                </a:prstGeom>
                <a:solidFill>
                  <a:srgbClr val="8E795E">
                    <a:alpha val="30000"/>
                  </a:srgbClr>
                </a:solidFill>
                <a:ln w="38100" cap="rnd" cmpd="sng" algn="ctr">
                  <a:noFill/>
                  <a:prstDash val="solid"/>
                </a:ln>
                <a:effectLst/>
              </p:spPr>
              <p:txBody>
                <a:bodyPr tIns="647700" bIns="71755" rtlCol="0" anchor="ctr" anchorCtr="0"/>
                <a:lstStyle/>
                <a:p>
                  <a:pPr algn="just" defTabSz="118745">
                    <a:lnSpc>
                      <a:spcPct val="130000"/>
                    </a:lnSpc>
                  </a:pPr>
                  <a:r>
                    <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使用气焊、气割动火作业时，乙炔瓶应直立放置；氧气瓶与乙炔气瓶间距不应小于5 m，二者与动火作业地点不应小于10 m，并不得在烈日下曝晒。</a:t>
                  </a:r>
                  <a:endPar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2" name="Round Same Side Corner Rectangle 32"/>
                <p:cNvSpPr/>
                <p:nvPr/>
              </p:nvSpPr>
              <p:spPr>
                <a:xfrm>
                  <a:off x="10436" y="2922"/>
                  <a:ext cx="4113" cy="1242"/>
                </a:xfrm>
                <a:prstGeom prst="round2SameRect">
                  <a:avLst>
                    <a:gd name="adj1" fmla="val 13509"/>
                    <a:gd name="adj2" fmla="val 0"/>
                  </a:avLst>
                </a:prstGeom>
                <a:solidFill>
                  <a:srgbClr val="8E79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812" tIns="11906" rIns="23812" bIns="11906" numCol="1" spcCol="0" rtlCol="0" fromWordArt="0" anchor="ctr" anchorCtr="0" forceAA="0" compatLnSpc="1">
                  <a:noAutofit/>
                </a:bodyPr>
                <a:lstStyle/>
                <a:p>
                  <a:pPr algn="ctr"/>
                  <a:endParaRPr lang="id-ID" sz="470" dirty="0">
                    <a:solidFill>
                      <a:schemeClr val="tx1">
                        <a:lumMod val="75000"/>
                        <a:lumOff val="25000"/>
                      </a:schemeClr>
                    </a:solidFill>
                  </a:endParaRPr>
                </a:p>
              </p:txBody>
            </p:sp>
          </p:grpSp>
          <p:sp>
            <p:nvSpPr>
              <p:cNvPr id="37" name="Freeform 39"/>
              <p:cNvSpPr>
                <a:spLocks noEditPoints="1"/>
              </p:cNvSpPr>
              <p:nvPr/>
            </p:nvSpPr>
            <p:spPr bwMode="auto">
              <a:xfrm>
                <a:off x="11168" y="3105"/>
                <a:ext cx="841" cy="876"/>
              </a:xfrm>
              <a:custGeom>
                <a:avLst/>
                <a:gdLst>
                  <a:gd name="T0" fmla="*/ 60 w 230"/>
                  <a:gd name="T1" fmla="*/ 0 h 240"/>
                  <a:gd name="T2" fmla="*/ 60 w 230"/>
                  <a:gd name="T3" fmla="*/ 54 h 240"/>
                  <a:gd name="T4" fmla="*/ 115 w 230"/>
                  <a:gd name="T5" fmla="*/ 85 h 240"/>
                  <a:gd name="T6" fmla="*/ 78 w 230"/>
                  <a:gd name="T7" fmla="*/ 64 h 240"/>
                  <a:gd name="T8" fmla="*/ 64 w 230"/>
                  <a:gd name="T9" fmla="*/ 77 h 240"/>
                  <a:gd name="T10" fmla="*/ 57 w 230"/>
                  <a:gd name="T11" fmla="*/ 77 h 240"/>
                  <a:gd name="T12" fmla="*/ 55 w 230"/>
                  <a:gd name="T13" fmla="*/ 91 h 240"/>
                  <a:gd name="T14" fmla="*/ 24 w 230"/>
                  <a:gd name="T15" fmla="*/ 66 h 240"/>
                  <a:gd name="T16" fmla="*/ 0 w 230"/>
                  <a:gd name="T17" fmla="*/ 153 h 240"/>
                  <a:gd name="T18" fmla="*/ 22 w 230"/>
                  <a:gd name="T19" fmla="*/ 107 h 240"/>
                  <a:gd name="T20" fmla="*/ 24 w 230"/>
                  <a:gd name="T21" fmla="*/ 169 h 240"/>
                  <a:gd name="T22" fmla="*/ 28 w 230"/>
                  <a:gd name="T23" fmla="*/ 240 h 240"/>
                  <a:gd name="T24" fmla="*/ 57 w 230"/>
                  <a:gd name="T25" fmla="*/ 169 h 240"/>
                  <a:gd name="T26" fmla="*/ 65 w 230"/>
                  <a:gd name="T27" fmla="*/ 240 h 240"/>
                  <a:gd name="T28" fmla="*/ 90 w 230"/>
                  <a:gd name="T29" fmla="*/ 169 h 240"/>
                  <a:gd name="T30" fmla="*/ 94 w 230"/>
                  <a:gd name="T31" fmla="*/ 138 h 240"/>
                  <a:gd name="T32" fmla="*/ 102 w 230"/>
                  <a:gd name="T33" fmla="*/ 153 h 240"/>
                  <a:gd name="T34" fmla="*/ 115 w 230"/>
                  <a:gd name="T35" fmla="*/ 85 h 240"/>
                  <a:gd name="T36" fmla="*/ 55 w 230"/>
                  <a:gd name="T37" fmla="*/ 72 h 240"/>
                  <a:gd name="T38" fmla="*/ 65 w 230"/>
                  <a:gd name="T39" fmla="*/ 72 h 240"/>
                  <a:gd name="T40" fmla="*/ 60 w 230"/>
                  <a:gd name="T41" fmla="*/ 61 h 240"/>
                  <a:gd name="T42" fmla="*/ 180 w 230"/>
                  <a:gd name="T43" fmla="*/ 115 h 240"/>
                  <a:gd name="T44" fmla="*/ 162 w 230"/>
                  <a:gd name="T45" fmla="*/ 95 h 240"/>
                  <a:gd name="T46" fmla="*/ 148 w 230"/>
                  <a:gd name="T47" fmla="*/ 95 h 240"/>
                  <a:gd name="T48" fmla="*/ 132 w 230"/>
                  <a:gd name="T49" fmla="*/ 119 h 240"/>
                  <a:gd name="T50" fmla="*/ 164 w 230"/>
                  <a:gd name="T51" fmla="*/ 153 h 240"/>
                  <a:gd name="T52" fmla="*/ 144 w 230"/>
                  <a:gd name="T53" fmla="*/ 153 h 240"/>
                  <a:gd name="T54" fmla="*/ 130 w 230"/>
                  <a:gd name="T55" fmla="*/ 158 h 240"/>
                  <a:gd name="T56" fmla="*/ 148 w 230"/>
                  <a:gd name="T57" fmla="*/ 177 h 240"/>
                  <a:gd name="T58" fmla="*/ 162 w 230"/>
                  <a:gd name="T59" fmla="*/ 177 h 240"/>
                  <a:gd name="T60" fmla="*/ 178 w 230"/>
                  <a:gd name="T61" fmla="*/ 154 h 240"/>
                  <a:gd name="T62" fmla="*/ 146 w 230"/>
                  <a:gd name="T63" fmla="*/ 120 h 240"/>
                  <a:gd name="T64" fmla="*/ 166 w 230"/>
                  <a:gd name="T65" fmla="*/ 119 h 240"/>
                  <a:gd name="T66" fmla="*/ 180 w 230"/>
                  <a:gd name="T67" fmla="*/ 115 h 240"/>
                  <a:gd name="T68" fmla="*/ 117 w 230"/>
                  <a:gd name="T69" fmla="*/ 68 h 240"/>
                  <a:gd name="T70" fmla="*/ 154 w 230"/>
                  <a:gd name="T71" fmla="*/ 71 h 240"/>
                  <a:gd name="T72" fmla="*/ 154 w 230"/>
                  <a:gd name="T73" fmla="*/ 199 h 240"/>
                  <a:gd name="T74" fmla="*/ 107 w 230"/>
                  <a:gd name="T75" fmla="*/ 179 h 240"/>
                  <a:gd name="T76" fmla="*/ 154 w 230"/>
                  <a:gd name="T77" fmla="*/ 212 h 240"/>
                  <a:gd name="T78" fmla="*/ 154 w 230"/>
                  <a:gd name="T79" fmla="*/ 58 h 240"/>
                  <a:gd name="T80" fmla="*/ 154 w 230"/>
                  <a:gd name="T81" fmla="*/ 5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0" h="240">
                    <a:moveTo>
                      <a:pt x="33" y="27"/>
                    </a:moveTo>
                    <a:cubicBezTo>
                      <a:pt x="33" y="12"/>
                      <a:pt x="45" y="0"/>
                      <a:pt x="60" y="0"/>
                    </a:cubicBezTo>
                    <a:cubicBezTo>
                      <a:pt x="75" y="0"/>
                      <a:pt x="87" y="12"/>
                      <a:pt x="87" y="27"/>
                    </a:cubicBezTo>
                    <a:cubicBezTo>
                      <a:pt x="87" y="42"/>
                      <a:pt x="75" y="54"/>
                      <a:pt x="60" y="54"/>
                    </a:cubicBezTo>
                    <a:cubicBezTo>
                      <a:pt x="45" y="54"/>
                      <a:pt x="33" y="42"/>
                      <a:pt x="33" y="27"/>
                    </a:cubicBezTo>
                    <a:close/>
                    <a:moveTo>
                      <a:pt x="115" y="85"/>
                    </a:moveTo>
                    <a:cubicBezTo>
                      <a:pt x="114" y="76"/>
                      <a:pt x="106" y="68"/>
                      <a:pt x="97" y="66"/>
                    </a:cubicBezTo>
                    <a:cubicBezTo>
                      <a:pt x="78" y="64"/>
                      <a:pt x="78" y="64"/>
                      <a:pt x="78" y="64"/>
                    </a:cubicBezTo>
                    <a:cubicBezTo>
                      <a:pt x="66" y="91"/>
                      <a:pt x="66" y="91"/>
                      <a:pt x="66" y="91"/>
                    </a:cubicBezTo>
                    <a:cubicBezTo>
                      <a:pt x="64" y="77"/>
                      <a:pt x="64" y="77"/>
                      <a:pt x="64" y="77"/>
                    </a:cubicBezTo>
                    <a:cubicBezTo>
                      <a:pt x="64" y="77"/>
                      <a:pt x="64" y="77"/>
                      <a:pt x="64" y="77"/>
                    </a:cubicBezTo>
                    <a:cubicBezTo>
                      <a:pt x="57" y="77"/>
                      <a:pt x="57" y="77"/>
                      <a:pt x="57" y="77"/>
                    </a:cubicBezTo>
                    <a:cubicBezTo>
                      <a:pt x="56" y="77"/>
                      <a:pt x="56" y="77"/>
                      <a:pt x="56" y="77"/>
                    </a:cubicBezTo>
                    <a:cubicBezTo>
                      <a:pt x="55" y="91"/>
                      <a:pt x="55" y="91"/>
                      <a:pt x="55" y="91"/>
                    </a:cubicBezTo>
                    <a:cubicBezTo>
                      <a:pt x="43" y="64"/>
                      <a:pt x="43" y="64"/>
                      <a:pt x="43" y="64"/>
                    </a:cubicBezTo>
                    <a:cubicBezTo>
                      <a:pt x="24" y="66"/>
                      <a:pt x="24" y="66"/>
                      <a:pt x="24" y="66"/>
                    </a:cubicBezTo>
                    <a:cubicBezTo>
                      <a:pt x="14" y="68"/>
                      <a:pt x="7" y="76"/>
                      <a:pt x="6" y="85"/>
                    </a:cubicBezTo>
                    <a:cubicBezTo>
                      <a:pt x="0" y="153"/>
                      <a:pt x="0" y="153"/>
                      <a:pt x="0" y="153"/>
                    </a:cubicBezTo>
                    <a:cubicBezTo>
                      <a:pt x="19" y="153"/>
                      <a:pt x="19" y="153"/>
                      <a:pt x="19" y="153"/>
                    </a:cubicBezTo>
                    <a:cubicBezTo>
                      <a:pt x="22" y="107"/>
                      <a:pt x="22" y="107"/>
                      <a:pt x="22" y="107"/>
                    </a:cubicBezTo>
                    <a:cubicBezTo>
                      <a:pt x="26" y="138"/>
                      <a:pt x="26" y="138"/>
                      <a:pt x="26" y="138"/>
                    </a:cubicBezTo>
                    <a:cubicBezTo>
                      <a:pt x="24" y="169"/>
                      <a:pt x="24" y="169"/>
                      <a:pt x="24" y="169"/>
                    </a:cubicBezTo>
                    <a:cubicBezTo>
                      <a:pt x="28" y="169"/>
                      <a:pt x="28" y="169"/>
                      <a:pt x="28" y="169"/>
                    </a:cubicBezTo>
                    <a:cubicBezTo>
                      <a:pt x="28" y="240"/>
                      <a:pt x="28" y="240"/>
                      <a:pt x="28" y="240"/>
                    </a:cubicBezTo>
                    <a:cubicBezTo>
                      <a:pt x="53" y="240"/>
                      <a:pt x="53" y="240"/>
                      <a:pt x="53" y="240"/>
                    </a:cubicBezTo>
                    <a:cubicBezTo>
                      <a:pt x="57" y="169"/>
                      <a:pt x="57" y="169"/>
                      <a:pt x="57" y="169"/>
                    </a:cubicBezTo>
                    <a:cubicBezTo>
                      <a:pt x="61" y="169"/>
                      <a:pt x="61" y="169"/>
                      <a:pt x="61" y="169"/>
                    </a:cubicBezTo>
                    <a:cubicBezTo>
                      <a:pt x="65" y="240"/>
                      <a:pt x="65" y="240"/>
                      <a:pt x="65" y="240"/>
                    </a:cubicBezTo>
                    <a:cubicBezTo>
                      <a:pt x="90" y="240"/>
                      <a:pt x="90" y="240"/>
                      <a:pt x="90" y="240"/>
                    </a:cubicBezTo>
                    <a:cubicBezTo>
                      <a:pt x="90" y="169"/>
                      <a:pt x="90" y="169"/>
                      <a:pt x="90" y="169"/>
                    </a:cubicBezTo>
                    <a:cubicBezTo>
                      <a:pt x="97" y="169"/>
                      <a:pt x="97" y="169"/>
                      <a:pt x="97" y="169"/>
                    </a:cubicBezTo>
                    <a:cubicBezTo>
                      <a:pt x="94" y="138"/>
                      <a:pt x="94" y="138"/>
                      <a:pt x="94" y="138"/>
                    </a:cubicBezTo>
                    <a:cubicBezTo>
                      <a:pt x="99" y="107"/>
                      <a:pt x="99" y="107"/>
                      <a:pt x="99" y="107"/>
                    </a:cubicBezTo>
                    <a:cubicBezTo>
                      <a:pt x="102" y="153"/>
                      <a:pt x="102" y="153"/>
                      <a:pt x="102" y="153"/>
                    </a:cubicBezTo>
                    <a:cubicBezTo>
                      <a:pt x="120" y="153"/>
                      <a:pt x="120" y="153"/>
                      <a:pt x="120" y="153"/>
                    </a:cubicBezTo>
                    <a:lnTo>
                      <a:pt x="115" y="85"/>
                    </a:lnTo>
                    <a:close/>
                    <a:moveTo>
                      <a:pt x="52" y="65"/>
                    </a:moveTo>
                    <a:cubicBezTo>
                      <a:pt x="52" y="67"/>
                      <a:pt x="54" y="70"/>
                      <a:pt x="55" y="72"/>
                    </a:cubicBezTo>
                    <a:cubicBezTo>
                      <a:pt x="56" y="73"/>
                      <a:pt x="59" y="73"/>
                      <a:pt x="60" y="73"/>
                    </a:cubicBezTo>
                    <a:cubicBezTo>
                      <a:pt x="62" y="73"/>
                      <a:pt x="64" y="73"/>
                      <a:pt x="65" y="72"/>
                    </a:cubicBezTo>
                    <a:cubicBezTo>
                      <a:pt x="66" y="70"/>
                      <a:pt x="68" y="67"/>
                      <a:pt x="69" y="65"/>
                    </a:cubicBezTo>
                    <a:cubicBezTo>
                      <a:pt x="69" y="62"/>
                      <a:pt x="63" y="61"/>
                      <a:pt x="60" y="61"/>
                    </a:cubicBezTo>
                    <a:cubicBezTo>
                      <a:pt x="57" y="61"/>
                      <a:pt x="52" y="62"/>
                      <a:pt x="52" y="65"/>
                    </a:cubicBezTo>
                    <a:close/>
                    <a:moveTo>
                      <a:pt x="180" y="115"/>
                    </a:moveTo>
                    <a:cubicBezTo>
                      <a:pt x="178" y="109"/>
                      <a:pt x="172" y="102"/>
                      <a:pt x="162" y="100"/>
                    </a:cubicBezTo>
                    <a:cubicBezTo>
                      <a:pt x="162" y="95"/>
                      <a:pt x="162" y="95"/>
                      <a:pt x="162" y="95"/>
                    </a:cubicBezTo>
                    <a:cubicBezTo>
                      <a:pt x="162" y="91"/>
                      <a:pt x="159" y="88"/>
                      <a:pt x="155" y="88"/>
                    </a:cubicBezTo>
                    <a:cubicBezTo>
                      <a:pt x="151" y="88"/>
                      <a:pt x="148" y="91"/>
                      <a:pt x="148" y="95"/>
                    </a:cubicBezTo>
                    <a:cubicBezTo>
                      <a:pt x="148" y="100"/>
                      <a:pt x="148" y="100"/>
                      <a:pt x="148" y="100"/>
                    </a:cubicBezTo>
                    <a:cubicBezTo>
                      <a:pt x="139" y="102"/>
                      <a:pt x="133" y="110"/>
                      <a:pt x="132" y="119"/>
                    </a:cubicBezTo>
                    <a:cubicBezTo>
                      <a:pt x="131" y="128"/>
                      <a:pt x="137" y="140"/>
                      <a:pt x="154" y="143"/>
                    </a:cubicBezTo>
                    <a:cubicBezTo>
                      <a:pt x="161" y="145"/>
                      <a:pt x="164" y="148"/>
                      <a:pt x="164" y="153"/>
                    </a:cubicBezTo>
                    <a:cubicBezTo>
                      <a:pt x="164" y="156"/>
                      <a:pt x="160" y="159"/>
                      <a:pt x="155" y="159"/>
                    </a:cubicBezTo>
                    <a:cubicBezTo>
                      <a:pt x="149" y="159"/>
                      <a:pt x="145" y="156"/>
                      <a:pt x="144" y="153"/>
                    </a:cubicBezTo>
                    <a:cubicBezTo>
                      <a:pt x="143" y="149"/>
                      <a:pt x="138" y="147"/>
                      <a:pt x="135" y="149"/>
                    </a:cubicBezTo>
                    <a:cubicBezTo>
                      <a:pt x="131" y="150"/>
                      <a:pt x="129" y="154"/>
                      <a:pt x="130" y="158"/>
                    </a:cubicBezTo>
                    <a:cubicBezTo>
                      <a:pt x="132" y="164"/>
                      <a:pt x="138" y="171"/>
                      <a:pt x="148" y="173"/>
                    </a:cubicBezTo>
                    <a:cubicBezTo>
                      <a:pt x="148" y="177"/>
                      <a:pt x="148" y="177"/>
                      <a:pt x="148" y="177"/>
                    </a:cubicBezTo>
                    <a:cubicBezTo>
                      <a:pt x="148" y="181"/>
                      <a:pt x="151" y="185"/>
                      <a:pt x="155" y="185"/>
                    </a:cubicBezTo>
                    <a:cubicBezTo>
                      <a:pt x="159" y="185"/>
                      <a:pt x="162" y="181"/>
                      <a:pt x="162" y="177"/>
                    </a:cubicBezTo>
                    <a:cubicBezTo>
                      <a:pt x="162" y="173"/>
                      <a:pt x="162" y="173"/>
                      <a:pt x="162" y="173"/>
                    </a:cubicBezTo>
                    <a:cubicBezTo>
                      <a:pt x="171" y="170"/>
                      <a:pt x="177" y="163"/>
                      <a:pt x="178" y="154"/>
                    </a:cubicBezTo>
                    <a:cubicBezTo>
                      <a:pt x="179" y="144"/>
                      <a:pt x="173" y="133"/>
                      <a:pt x="157" y="129"/>
                    </a:cubicBezTo>
                    <a:cubicBezTo>
                      <a:pt x="150" y="128"/>
                      <a:pt x="146" y="124"/>
                      <a:pt x="146" y="120"/>
                    </a:cubicBezTo>
                    <a:cubicBezTo>
                      <a:pt x="147" y="117"/>
                      <a:pt x="150" y="113"/>
                      <a:pt x="155" y="113"/>
                    </a:cubicBezTo>
                    <a:cubicBezTo>
                      <a:pt x="162" y="113"/>
                      <a:pt x="165" y="116"/>
                      <a:pt x="166" y="119"/>
                    </a:cubicBezTo>
                    <a:cubicBezTo>
                      <a:pt x="168" y="123"/>
                      <a:pt x="172" y="125"/>
                      <a:pt x="176" y="124"/>
                    </a:cubicBezTo>
                    <a:cubicBezTo>
                      <a:pt x="179" y="123"/>
                      <a:pt x="182" y="118"/>
                      <a:pt x="180" y="115"/>
                    </a:cubicBezTo>
                    <a:close/>
                    <a:moveTo>
                      <a:pt x="154" y="58"/>
                    </a:moveTo>
                    <a:cubicBezTo>
                      <a:pt x="140" y="58"/>
                      <a:pt x="128" y="62"/>
                      <a:pt x="117" y="68"/>
                    </a:cubicBezTo>
                    <a:cubicBezTo>
                      <a:pt x="120" y="71"/>
                      <a:pt x="122" y="75"/>
                      <a:pt x="123" y="79"/>
                    </a:cubicBezTo>
                    <a:cubicBezTo>
                      <a:pt x="132" y="74"/>
                      <a:pt x="143" y="71"/>
                      <a:pt x="154" y="71"/>
                    </a:cubicBezTo>
                    <a:cubicBezTo>
                      <a:pt x="189" y="71"/>
                      <a:pt x="218" y="100"/>
                      <a:pt x="218" y="135"/>
                    </a:cubicBezTo>
                    <a:cubicBezTo>
                      <a:pt x="218" y="171"/>
                      <a:pt x="189" y="199"/>
                      <a:pt x="154" y="199"/>
                    </a:cubicBezTo>
                    <a:cubicBezTo>
                      <a:pt x="135" y="199"/>
                      <a:pt x="118" y="192"/>
                      <a:pt x="107" y="179"/>
                    </a:cubicBezTo>
                    <a:cubicBezTo>
                      <a:pt x="107" y="179"/>
                      <a:pt x="107" y="179"/>
                      <a:pt x="107" y="179"/>
                    </a:cubicBezTo>
                    <a:cubicBezTo>
                      <a:pt x="100" y="190"/>
                      <a:pt x="100" y="190"/>
                      <a:pt x="100" y="190"/>
                    </a:cubicBezTo>
                    <a:cubicBezTo>
                      <a:pt x="114" y="204"/>
                      <a:pt x="133" y="212"/>
                      <a:pt x="154" y="212"/>
                    </a:cubicBezTo>
                    <a:cubicBezTo>
                      <a:pt x="196" y="212"/>
                      <a:pt x="230" y="178"/>
                      <a:pt x="230" y="135"/>
                    </a:cubicBezTo>
                    <a:cubicBezTo>
                      <a:pt x="230" y="93"/>
                      <a:pt x="196" y="58"/>
                      <a:pt x="154" y="58"/>
                    </a:cubicBezTo>
                    <a:close/>
                    <a:moveTo>
                      <a:pt x="154" y="58"/>
                    </a:moveTo>
                    <a:cubicBezTo>
                      <a:pt x="154" y="58"/>
                      <a:pt x="154" y="58"/>
                      <a:pt x="154" y="58"/>
                    </a:cubicBezTo>
                  </a:path>
                </a:pathLst>
              </a:custGeom>
              <a:solidFill>
                <a:schemeClr val="bg1">
                  <a:alpha val="44000"/>
                </a:schemeClr>
              </a:solidFill>
              <a:ln>
                <a:noFill/>
              </a:ln>
            </p:spPr>
            <p:txBody>
              <a:bodyPr vert="horz" wrap="square" lIns="23812" tIns="11906" rIns="23812" bIns="11906" numCol="1" anchor="t" anchorCtr="0" compatLnSpc="1"/>
              <a:lstStyle/>
              <a:p>
                <a:endParaRPr lang="id-ID" sz="26770">
                  <a:solidFill>
                    <a:schemeClr val="tx1">
                      <a:lumMod val="75000"/>
                      <a:lumOff val="25000"/>
                    </a:schemeClr>
                  </a:solidFill>
                </a:endParaRPr>
              </a:p>
            </p:txBody>
          </p:sp>
        </p:grpSp>
        <p:grpSp>
          <p:nvGrpSpPr>
            <p:cNvPr id="2" name="组合 1"/>
            <p:cNvGrpSpPr/>
            <p:nvPr/>
          </p:nvGrpSpPr>
          <p:grpSpPr>
            <a:xfrm>
              <a:off x="13615" y="2921"/>
              <a:ext cx="3648" cy="5636"/>
              <a:chOff x="13616" y="2921"/>
              <a:chExt cx="3648" cy="5636"/>
            </a:xfrm>
          </p:grpSpPr>
          <p:grpSp>
            <p:nvGrpSpPr>
              <p:cNvPr id="17" name="组合 16"/>
              <p:cNvGrpSpPr/>
              <p:nvPr/>
            </p:nvGrpSpPr>
            <p:grpSpPr>
              <a:xfrm>
                <a:off x="13616" y="2921"/>
                <a:ext cx="3649" cy="5636"/>
                <a:chOff x="14752" y="2921"/>
                <a:chExt cx="4112" cy="5636"/>
              </a:xfrm>
            </p:grpSpPr>
            <p:sp>
              <p:nvSpPr>
                <p:cNvPr id="4" name="Rounded Rectangle 31"/>
                <p:cNvSpPr/>
                <p:nvPr/>
              </p:nvSpPr>
              <p:spPr>
                <a:xfrm>
                  <a:off x="14752" y="2921"/>
                  <a:ext cx="4113" cy="5637"/>
                </a:xfrm>
                <a:prstGeom prst="roundRect">
                  <a:avLst>
                    <a:gd name="adj" fmla="val 4785"/>
                  </a:avLst>
                </a:prstGeom>
                <a:solidFill>
                  <a:srgbClr val="FFE8CC"/>
                </a:solidFill>
                <a:ln w="38100" cap="rnd" cmpd="sng" algn="ctr">
                  <a:noFill/>
                  <a:prstDash val="solid"/>
                </a:ln>
                <a:effectLst/>
              </p:spPr>
              <p:txBody>
                <a:bodyPr tIns="647700" bIns="71755" rtlCol="0" anchor="ctr" anchorCtr="0"/>
                <a:lstStyle/>
                <a:p>
                  <a:pPr algn="just" defTabSz="118745">
                    <a:lnSpc>
                      <a:spcPct val="130000"/>
                    </a:lnSpc>
                  </a:pPr>
                  <a:r>
                    <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动火作业完毕，动火人和监火人以及参与动火作业的人员应清理现场，监火人确认无残留火种后方可离开。</a:t>
                  </a:r>
                  <a:endParaRPr lang="zh-CN" sz="14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5" name="Round Same Side Corner Rectangle 32"/>
                <p:cNvSpPr/>
                <p:nvPr/>
              </p:nvSpPr>
              <p:spPr>
                <a:xfrm>
                  <a:off x="14752" y="2921"/>
                  <a:ext cx="4113" cy="1242"/>
                </a:xfrm>
                <a:prstGeom prst="round2SameRect">
                  <a:avLst>
                    <a:gd name="adj1" fmla="val 13509"/>
                    <a:gd name="adj2" fmla="val 0"/>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812" tIns="11906" rIns="23812" bIns="11906" numCol="1" spcCol="0" rtlCol="0" fromWordArt="0" anchor="ctr" anchorCtr="0" forceAA="0" compatLnSpc="1">
                  <a:noAutofit/>
                </a:bodyPr>
                <a:lstStyle/>
                <a:p>
                  <a:pPr algn="ctr"/>
                  <a:endParaRPr lang="id-ID" sz="470" dirty="0">
                    <a:solidFill>
                      <a:schemeClr val="tx1">
                        <a:lumMod val="75000"/>
                        <a:lumOff val="25000"/>
                      </a:schemeClr>
                    </a:solidFill>
                  </a:endParaRPr>
                </a:p>
              </p:txBody>
            </p:sp>
          </p:grpSp>
          <p:sp>
            <p:nvSpPr>
              <p:cNvPr id="207" name="i$liḋe-Freeform: Shape 11"/>
              <p:cNvSpPr>
                <a:spLocks noChangeAspect="1"/>
              </p:cNvSpPr>
              <p:nvPr/>
            </p:nvSpPr>
            <p:spPr bwMode="auto">
              <a:xfrm>
                <a:off x="15053" y="3105"/>
                <a:ext cx="775" cy="876"/>
              </a:xfrm>
              <a:custGeom>
                <a:avLst/>
                <a:gdLst>
                  <a:gd name="T0" fmla="*/ 62 w 240"/>
                  <a:gd name="T1" fmla="*/ 49 h 272"/>
                  <a:gd name="T2" fmla="*/ 35 w 240"/>
                  <a:gd name="T3" fmla="*/ 35 h 272"/>
                  <a:gd name="T4" fmla="*/ 49 w 240"/>
                  <a:gd name="T5" fmla="*/ 62 h 272"/>
                  <a:gd name="T6" fmla="*/ 62 w 240"/>
                  <a:gd name="T7" fmla="*/ 62 h 272"/>
                  <a:gd name="T8" fmla="*/ 9 w 240"/>
                  <a:gd name="T9" fmla="*/ 111 h 272"/>
                  <a:gd name="T10" fmla="*/ 9 w 240"/>
                  <a:gd name="T11" fmla="*/ 130 h 272"/>
                  <a:gd name="T12" fmla="*/ 38 w 240"/>
                  <a:gd name="T13" fmla="*/ 120 h 272"/>
                  <a:gd name="T14" fmla="*/ 120 w 240"/>
                  <a:gd name="T15" fmla="*/ 38 h 272"/>
                  <a:gd name="T16" fmla="*/ 129 w 240"/>
                  <a:gd name="T17" fmla="*/ 10 h 272"/>
                  <a:gd name="T18" fmla="*/ 111 w 240"/>
                  <a:gd name="T19" fmla="*/ 10 h 272"/>
                  <a:gd name="T20" fmla="*/ 120 w 240"/>
                  <a:gd name="T21" fmla="*/ 38 h 272"/>
                  <a:gd name="T22" fmla="*/ 107 w 240"/>
                  <a:gd name="T23" fmla="*/ 272 h 272"/>
                  <a:gd name="T24" fmla="*/ 153 w 240"/>
                  <a:gd name="T25" fmla="*/ 253 h 272"/>
                  <a:gd name="T26" fmla="*/ 87 w 240"/>
                  <a:gd name="T27" fmla="*/ 244 h 272"/>
                  <a:gd name="T28" fmla="*/ 205 w 240"/>
                  <a:gd name="T29" fmla="*/ 35 h 272"/>
                  <a:gd name="T30" fmla="*/ 178 w 240"/>
                  <a:gd name="T31" fmla="*/ 49 h 272"/>
                  <a:gd name="T32" fmla="*/ 185 w 240"/>
                  <a:gd name="T33" fmla="*/ 65 h 272"/>
                  <a:gd name="T34" fmla="*/ 205 w 240"/>
                  <a:gd name="T35" fmla="*/ 49 h 272"/>
                  <a:gd name="T36" fmla="*/ 120 w 240"/>
                  <a:gd name="T37" fmla="*/ 49 h 272"/>
                  <a:gd name="T38" fmla="*/ 61 w 240"/>
                  <a:gd name="T39" fmla="*/ 156 h 272"/>
                  <a:gd name="T40" fmla="*/ 78 w 240"/>
                  <a:gd name="T41" fmla="*/ 186 h 272"/>
                  <a:gd name="T42" fmla="*/ 75 w 240"/>
                  <a:gd name="T43" fmla="*/ 199 h 272"/>
                  <a:gd name="T44" fmla="*/ 69 w 240"/>
                  <a:gd name="T45" fmla="*/ 229 h 272"/>
                  <a:gd name="T46" fmla="*/ 166 w 240"/>
                  <a:gd name="T47" fmla="*/ 235 h 272"/>
                  <a:gd name="T48" fmla="*/ 171 w 240"/>
                  <a:gd name="T49" fmla="*/ 204 h 272"/>
                  <a:gd name="T50" fmla="*/ 162 w 240"/>
                  <a:gd name="T51" fmla="*/ 199 h 272"/>
                  <a:gd name="T52" fmla="*/ 178 w 240"/>
                  <a:gd name="T53" fmla="*/ 158 h 272"/>
                  <a:gd name="T54" fmla="*/ 120 w 240"/>
                  <a:gd name="T55" fmla="*/ 49 h 272"/>
                  <a:gd name="T56" fmla="*/ 117 w 240"/>
                  <a:gd name="T57" fmla="*/ 136 h 272"/>
                  <a:gd name="T58" fmla="*/ 120 w 240"/>
                  <a:gd name="T59" fmla="*/ 170 h 272"/>
                  <a:gd name="T60" fmla="*/ 143 w 240"/>
                  <a:gd name="T61" fmla="*/ 186 h 272"/>
                  <a:gd name="T62" fmla="*/ 127 w 240"/>
                  <a:gd name="T63" fmla="*/ 199 h 272"/>
                  <a:gd name="T64" fmla="*/ 141 w 240"/>
                  <a:gd name="T65" fmla="*/ 136 h 272"/>
                  <a:gd name="T66" fmla="*/ 141 w 240"/>
                  <a:gd name="T67" fmla="*/ 107 h 272"/>
                  <a:gd name="T68" fmla="*/ 125 w 240"/>
                  <a:gd name="T69" fmla="*/ 127 h 272"/>
                  <a:gd name="T70" fmla="*/ 111 w 240"/>
                  <a:gd name="T71" fmla="*/ 111 h 272"/>
                  <a:gd name="T72" fmla="*/ 85 w 240"/>
                  <a:gd name="T73" fmla="*/ 122 h 272"/>
                  <a:gd name="T74" fmla="*/ 107 w 240"/>
                  <a:gd name="T75" fmla="*/ 136 h 272"/>
                  <a:gd name="T76" fmla="*/ 97 w 240"/>
                  <a:gd name="T77" fmla="*/ 199 h 272"/>
                  <a:gd name="T78" fmla="*/ 78 w 240"/>
                  <a:gd name="T79" fmla="*/ 147 h 272"/>
                  <a:gd name="T80" fmla="*/ 77 w 240"/>
                  <a:gd name="T81" fmla="*/ 146 h 272"/>
                  <a:gd name="T82" fmla="*/ 120 w 240"/>
                  <a:gd name="T83" fmla="*/ 68 h 272"/>
                  <a:gd name="T84" fmla="*/ 162 w 240"/>
                  <a:gd name="T85" fmla="*/ 147 h 272"/>
                  <a:gd name="T86" fmla="*/ 138 w 240"/>
                  <a:gd name="T87" fmla="*/ 117 h 272"/>
                  <a:gd name="T88" fmla="*/ 147 w 240"/>
                  <a:gd name="T89" fmla="*/ 122 h 272"/>
                  <a:gd name="T90" fmla="*/ 135 w 240"/>
                  <a:gd name="T91" fmla="*/ 127 h 272"/>
                  <a:gd name="T92" fmla="*/ 100 w 240"/>
                  <a:gd name="T93" fmla="*/ 127 h 272"/>
                  <a:gd name="T94" fmla="*/ 100 w 240"/>
                  <a:gd name="T95" fmla="*/ 116 h 272"/>
                  <a:gd name="T96" fmla="*/ 107 w 240"/>
                  <a:gd name="T97" fmla="*/ 127 h 272"/>
                  <a:gd name="T98" fmla="*/ 212 w 240"/>
                  <a:gd name="T99" fmla="*/ 111 h 272"/>
                  <a:gd name="T100" fmla="*/ 212 w 240"/>
                  <a:gd name="T101" fmla="*/ 130 h 272"/>
                  <a:gd name="T102" fmla="*/ 240 w 240"/>
                  <a:gd name="T103" fmla="*/ 1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72">
                    <a:moveTo>
                      <a:pt x="62" y="62"/>
                    </a:moveTo>
                    <a:cubicBezTo>
                      <a:pt x="66" y="58"/>
                      <a:pt x="66" y="52"/>
                      <a:pt x="62" y="49"/>
                    </a:cubicBezTo>
                    <a:cubicBezTo>
                      <a:pt x="49" y="35"/>
                      <a:pt x="49" y="35"/>
                      <a:pt x="49" y="35"/>
                    </a:cubicBezTo>
                    <a:cubicBezTo>
                      <a:pt x="45" y="32"/>
                      <a:pt x="39" y="32"/>
                      <a:pt x="35" y="35"/>
                    </a:cubicBezTo>
                    <a:cubicBezTo>
                      <a:pt x="32" y="39"/>
                      <a:pt x="32" y="45"/>
                      <a:pt x="35" y="49"/>
                    </a:cubicBezTo>
                    <a:cubicBezTo>
                      <a:pt x="49" y="62"/>
                      <a:pt x="49" y="62"/>
                      <a:pt x="49" y="62"/>
                    </a:cubicBezTo>
                    <a:cubicBezTo>
                      <a:pt x="50" y="64"/>
                      <a:pt x="53" y="65"/>
                      <a:pt x="55" y="65"/>
                    </a:cubicBezTo>
                    <a:cubicBezTo>
                      <a:pt x="58" y="65"/>
                      <a:pt x="60" y="64"/>
                      <a:pt x="62" y="62"/>
                    </a:cubicBezTo>
                    <a:moveTo>
                      <a:pt x="28" y="111"/>
                    </a:moveTo>
                    <a:cubicBezTo>
                      <a:pt x="9" y="111"/>
                      <a:pt x="9" y="111"/>
                      <a:pt x="9" y="111"/>
                    </a:cubicBezTo>
                    <a:cubicBezTo>
                      <a:pt x="4" y="111"/>
                      <a:pt x="0" y="115"/>
                      <a:pt x="0" y="120"/>
                    </a:cubicBezTo>
                    <a:cubicBezTo>
                      <a:pt x="0" y="125"/>
                      <a:pt x="4" y="130"/>
                      <a:pt x="9" y="130"/>
                    </a:cubicBezTo>
                    <a:cubicBezTo>
                      <a:pt x="28" y="130"/>
                      <a:pt x="28" y="130"/>
                      <a:pt x="28" y="130"/>
                    </a:cubicBezTo>
                    <a:cubicBezTo>
                      <a:pt x="34" y="130"/>
                      <a:pt x="38" y="125"/>
                      <a:pt x="38" y="120"/>
                    </a:cubicBezTo>
                    <a:cubicBezTo>
                      <a:pt x="38" y="115"/>
                      <a:pt x="34" y="111"/>
                      <a:pt x="28" y="111"/>
                    </a:cubicBezTo>
                    <a:moveTo>
                      <a:pt x="120" y="38"/>
                    </a:moveTo>
                    <a:cubicBezTo>
                      <a:pt x="125" y="38"/>
                      <a:pt x="129" y="34"/>
                      <a:pt x="129" y="29"/>
                    </a:cubicBezTo>
                    <a:cubicBezTo>
                      <a:pt x="129" y="10"/>
                      <a:pt x="129" y="10"/>
                      <a:pt x="129" y="10"/>
                    </a:cubicBezTo>
                    <a:cubicBezTo>
                      <a:pt x="129" y="4"/>
                      <a:pt x="125" y="0"/>
                      <a:pt x="120" y="0"/>
                    </a:cubicBezTo>
                    <a:cubicBezTo>
                      <a:pt x="115" y="0"/>
                      <a:pt x="111" y="4"/>
                      <a:pt x="111" y="10"/>
                    </a:cubicBezTo>
                    <a:cubicBezTo>
                      <a:pt x="111" y="29"/>
                      <a:pt x="111" y="29"/>
                      <a:pt x="111" y="29"/>
                    </a:cubicBezTo>
                    <a:cubicBezTo>
                      <a:pt x="111" y="34"/>
                      <a:pt x="115" y="38"/>
                      <a:pt x="120" y="38"/>
                    </a:cubicBezTo>
                    <a:moveTo>
                      <a:pt x="87" y="253"/>
                    </a:moveTo>
                    <a:cubicBezTo>
                      <a:pt x="87" y="264"/>
                      <a:pt x="96" y="272"/>
                      <a:pt x="107" y="272"/>
                    </a:cubicBezTo>
                    <a:cubicBezTo>
                      <a:pt x="133" y="272"/>
                      <a:pt x="133" y="272"/>
                      <a:pt x="133" y="272"/>
                    </a:cubicBezTo>
                    <a:cubicBezTo>
                      <a:pt x="144" y="272"/>
                      <a:pt x="153" y="264"/>
                      <a:pt x="153" y="253"/>
                    </a:cubicBezTo>
                    <a:cubicBezTo>
                      <a:pt x="153" y="244"/>
                      <a:pt x="153" y="244"/>
                      <a:pt x="153" y="244"/>
                    </a:cubicBezTo>
                    <a:cubicBezTo>
                      <a:pt x="87" y="244"/>
                      <a:pt x="87" y="244"/>
                      <a:pt x="87" y="244"/>
                    </a:cubicBezTo>
                    <a:cubicBezTo>
                      <a:pt x="87" y="253"/>
                      <a:pt x="87" y="253"/>
                      <a:pt x="87" y="253"/>
                    </a:cubicBezTo>
                    <a:close/>
                    <a:moveTo>
                      <a:pt x="205" y="35"/>
                    </a:moveTo>
                    <a:cubicBezTo>
                      <a:pt x="201" y="32"/>
                      <a:pt x="195" y="32"/>
                      <a:pt x="192" y="35"/>
                    </a:cubicBezTo>
                    <a:cubicBezTo>
                      <a:pt x="178" y="49"/>
                      <a:pt x="178" y="49"/>
                      <a:pt x="178" y="49"/>
                    </a:cubicBezTo>
                    <a:cubicBezTo>
                      <a:pt x="174" y="52"/>
                      <a:pt x="174" y="58"/>
                      <a:pt x="178" y="62"/>
                    </a:cubicBezTo>
                    <a:cubicBezTo>
                      <a:pt x="180" y="64"/>
                      <a:pt x="182" y="65"/>
                      <a:pt x="185" y="65"/>
                    </a:cubicBezTo>
                    <a:cubicBezTo>
                      <a:pt x="187" y="65"/>
                      <a:pt x="190" y="64"/>
                      <a:pt x="192" y="62"/>
                    </a:cubicBezTo>
                    <a:cubicBezTo>
                      <a:pt x="205" y="49"/>
                      <a:pt x="205" y="49"/>
                      <a:pt x="205" y="49"/>
                    </a:cubicBezTo>
                    <a:cubicBezTo>
                      <a:pt x="209" y="45"/>
                      <a:pt x="209" y="39"/>
                      <a:pt x="205" y="35"/>
                    </a:cubicBezTo>
                    <a:moveTo>
                      <a:pt x="120" y="49"/>
                    </a:moveTo>
                    <a:cubicBezTo>
                      <a:pt x="81" y="49"/>
                      <a:pt x="50" y="80"/>
                      <a:pt x="50" y="118"/>
                    </a:cubicBezTo>
                    <a:cubicBezTo>
                      <a:pt x="50" y="132"/>
                      <a:pt x="54" y="145"/>
                      <a:pt x="61" y="156"/>
                    </a:cubicBezTo>
                    <a:cubicBezTo>
                      <a:pt x="62" y="157"/>
                      <a:pt x="62" y="158"/>
                      <a:pt x="62" y="158"/>
                    </a:cubicBezTo>
                    <a:cubicBezTo>
                      <a:pt x="75" y="176"/>
                      <a:pt x="78" y="182"/>
                      <a:pt x="78" y="186"/>
                    </a:cubicBezTo>
                    <a:cubicBezTo>
                      <a:pt x="78" y="199"/>
                      <a:pt x="78" y="199"/>
                      <a:pt x="78" y="199"/>
                    </a:cubicBezTo>
                    <a:cubicBezTo>
                      <a:pt x="75" y="199"/>
                      <a:pt x="75" y="199"/>
                      <a:pt x="75" y="199"/>
                    </a:cubicBezTo>
                    <a:cubicBezTo>
                      <a:pt x="71" y="199"/>
                      <a:pt x="69" y="200"/>
                      <a:pt x="69" y="204"/>
                    </a:cubicBezTo>
                    <a:cubicBezTo>
                      <a:pt x="69" y="229"/>
                      <a:pt x="69" y="229"/>
                      <a:pt x="69" y="229"/>
                    </a:cubicBezTo>
                    <a:cubicBezTo>
                      <a:pt x="69" y="233"/>
                      <a:pt x="71" y="235"/>
                      <a:pt x="75" y="235"/>
                    </a:cubicBezTo>
                    <a:cubicBezTo>
                      <a:pt x="166" y="235"/>
                      <a:pt x="166" y="235"/>
                      <a:pt x="166" y="235"/>
                    </a:cubicBezTo>
                    <a:cubicBezTo>
                      <a:pt x="169" y="235"/>
                      <a:pt x="171" y="233"/>
                      <a:pt x="171" y="229"/>
                    </a:cubicBezTo>
                    <a:cubicBezTo>
                      <a:pt x="171" y="204"/>
                      <a:pt x="171" y="204"/>
                      <a:pt x="171" y="204"/>
                    </a:cubicBezTo>
                    <a:cubicBezTo>
                      <a:pt x="171" y="200"/>
                      <a:pt x="169" y="199"/>
                      <a:pt x="166" y="199"/>
                    </a:cubicBezTo>
                    <a:cubicBezTo>
                      <a:pt x="162" y="199"/>
                      <a:pt x="162" y="199"/>
                      <a:pt x="162" y="199"/>
                    </a:cubicBezTo>
                    <a:cubicBezTo>
                      <a:pt x="162" y="186"/>
                      <a:pt x="162" y="186"/>
                      <a:pt x="162" y="186"/>
                    </a:cubicBezTo>
                    <a:cubicBezTo>
                      <a:pt x="162" y="183"/>
                      <a:pt x="163" y="178"/>
                      <a:pt x="178" y="158"/>
                    </a:cubicBezTo>
                    <a:cubicBezTo>
                      <a:pt x="186" y="146"/>
                      <a:pt x="190" y="133"/>
                      <a:pt x="190" y="118"/>
                    </a:cubicBezTo>
                    <a:cubicBezTo>
                      <a:pt x="190" y="80"/>
                      <a:pt x="159" y="49"/>
                      <a:pt x="120" y="49"/>
                    </a:cubicBezTo>
                    <a:moveTo>
                      <a:pt x="120" y="170"/>
                    </a:moveTo>
                    <a:cubicBezTo>
                      <a:pt x="117" y="136"/>
                      <a:pt x="117" y="136"/>
                      <a:pt x="117" y="136"/>
                    </a:cubicBezTo>
                    <a:cubicBezTo>
                      <a:pt x="124" y="136"/>
                      <a:pt x="124" y="136"/>
                      <a:pt x="124" y="136"/>
                    </a:cubicBezTo>
                    <a:lnTo>
                      <a:pt x="120" y="170"/>
                    </a:lnTo>
                    <a:close/>
                    <a:moveTo>
                      <a:pt x="162" y="147"/>
                    </a:moveTo>
                    <a:cubicBezTo>
                      <a:pt x="147" y="168"/>
                      <a:pt x="143" y="176"/>
                      <a:pt x="143" y="186"/>
                    </a:cubicBezTo>
                    <a:cubicBezTo>
                      <a:pt x="143" y="199"/>
                      <a:pt x="143" y="199"/>
                      <a:pt x="143" y="199"/>
                    </a:cubicBezTo>
                    <a:cubicBezTo>
                      <a:pt x="127" y="199"/>
                      <a:pt x="127" y="199"/>
                      <a:pt x="127" y="199"/>
                    </a:cubicBezTo>
                    <a:cubicBezTo>
                      <a:pt x="134" y="136"/>
                      <a:pt x="134" y="136"/>
                      <a:pt x="134" y="136"/>
                    </a:cubicBezTo>
                    <a:cubicBezTo>
                      <a:pt x="141" y="136"/>
                      <a:pt x="141" y="136"/>
                      <a:pt x="141" y="136"/>
                    </a:cubicBezTo>
                    <a:cubicBezTo>
                      <a:pt x="149" y="136"/>
                      <a:pt x="156" y="130"/>
                      <a:pt x="156" y="122"/>
                    </a:cubicBezTo>
                    <a:cubicBezTo>
                      <a:pt x="156" y="113"/>
                      <a:pt x="149" y="107"/>
                      <a:pt x="141" y="107"/>
                    </a:cubicBezTo>
                    <a:cubicBezTo>
                      <a:pt x="137" y="107"/>
                      <a:pt x="134" y="108"/>
                      <a:pt x="131" y="111"/>
                    </a:cubicBezTo>
                    <a:cubicBezTo>
                      <a:pt x="127" y="115"/>
                      <a:pt x="125" y="122"/>
                      <a:pt x="125" y="127"/>
                    </a:cubicBezTo>
                    <a:cubicBezTo>
                      <a:pt x="116" y="127"/>
                      <a:pt x="116" y="127"/>
                      <a:pt x="116" y="127"/>
                    </a:cubicBezTo>
                    <a:cubicBezTo>
                      <a:pt x="116" y="122"/>
                      <a:pt x="115" y="116"/>
                      <a:pt x="111" y="111"/>
                    </a:cubicBezTo>
                    <a:cubicBezTo>
                      <a:pt x="108" y="108"/>
                      <a:pt x="104" y="107"/>
                      <a:pt x="100" y="107"/>
                    </a:cubicBezTo>
                    <a:cubicBezTo>
                      <a:pt x="92" y="107"/>
                      <a:pt x="85" y="113"/>
                      <a:pt x="85" y="122"/>
                    </a:cubicBezTo>
                    <a:cubicBezTo>
                      <a:pt x="85" y="130"/>
                      <a:pt x="92" y="136"/>
                      <a:pt x="100" y="136"/>
                    </a:cubicBezTo>
                    <a:cubicBezTo>
                      <a:pt x="107" y="136"/>
                      <a:pt x="107" y="136"/>
                      <a:pt x="107" y="136"/>
                    </a:cubicBezTo>
                    <a:cubicBezTo>
                      <a:pt x="114" y="199"/>
                      <a:pt x="114" y="199"/>
                      <a:pt x="114" y="199"/>
                    </a:cubicBezTo>
                    <a:cubicBezTo>
                      <a:pt x="97" y="199"/>
                      <a:pt x="97" y="199"/>
                      <a:pt x="97" y="199"/>
                    </a:cubicBezTo>
                    <a:cubicBezTo>
                      <a:pt x="97" y="186"/>
                      <a:pt x="97" y="186"/>
                      <a:pt x="97" y="186"/>
                    </a:cubicBezTo>
                    <a:cubicBezTo>
                      <a:pt x="97" y="177"/>
                      <a:pt x="93" y="168"/>
                      <a:pt x="78" y="147"/>
                    </a:cubicBezTo>
                    <a:cubicBezTo>
                      <a:pt x="78" y="147"/>
                      <a:pt x="78" y="147"/>
                      <a:pt x="78" y="147"/>
                    </a:cubicBezTo>
                    <a:cubicBezTo>
                      <a:pt x="77" y="146"/>
                      <a:pt x="77" y="146"/>
                      <a:pt x="77" y="146"/>
                    </a:cubicBezTo>
                    <a:cubicBezTo>
                      <a:pt x="71" y="138"/>
                      <a:pt x="68" y="128"/>
                      <a:pt x="68" y="118"/>
                    </a:cubicBezTo>
                    <a:cubicBezTo>
                      <a:pt x="68" y="91"/>
                      <a:pt x="92" y="68"/>
                      <a:pt x="120" y="68"/>
                    </a:cubicBezTo>
                    <a:cubicBezTo>
                      <a:pt x="148" y="68"/>
                      <a:pt x="172" y="91"/>
                      <a:pt x="172" y="118"/>
                    </a:cubicBezTo>
                    <a:cubicBezTo>
                      <a:pt x="172" y="129"/>
                      <a:pt x="168" y="139"/>
                      <a:pt x="162" y="147"/>
                    </a:cubicBezTo>
                    <a:moveTo>
                      <a:pt x="135" y="127"/>
                    </a:moveTo>
                    <a:cubicBezTo>
                      <a:pt x="135" y="124"/>
                      <a:pt x="136" y="119"/>
                      <a:pt x="138" y="117"/>
                    </a:cubicBezTo>
                    <a:cubicBezTo>
                      <a:pt x="139" y="116"/>
                      <a:pt x="140" y="116"/>
                      <a:pt x="141" y="116"/>
                    </a:cubicBezTo>
                    <a:cubicBezTo>
                      <a:pt x="144" y="116"/>
                      <a:pt x="147" y="119"/>
                      <a:pt x="147" y="122"/>
                    </a:cubicBezTo>
                    <a:cubicBezTo>
                      <a:pt x="147" y="125"/>
                      <a:pt x="144" y="127"/>
                      <a:pt x="141" y="127"/>
                    </a:cubicBezTo>
                    <a:cubicBezTo>
                      <a:pt x="135" y="127"/>
                      <a:pt x="135" y="127"/>
                      <a:pt x="135" y="127"/>
                    </a:cubicBezTo>
                    <a:close/>
                    <a:moveTo>
                      <a:pt x="107" y="127"/>
                    </a:moveTo>
                    <a:cubicBezTo>
                      <a:pt x="100" y="127"/>
                      <a:pt x="100" y="127"/>
                      <a:pt x="100" y="127"/>
                    </a:cubicBezTo>
                    <a:cubicBezTo>
                      <a:pt x="97" y="127"/>
                      <a:pt x="94" y="125"/>
                      <a:pt x="94" y="122"/>
                    </a:cubicBezTo>
                    <a:cubicBezTo>
                      <a:pt x="94" y="119"/>
                      <a:pt x="97" y="116"/>
                      <a:pt x="100" y="116"/>
                    </a:cubicBezTo>
                    <a:cubicBezTo>
                      <a:pt x="102" y="116"/>
                      <a:pt x="103" y="117"/>
                      <a:pt x="104" y="118"/>
                    </a:cubicBezTo>
                    <a:cubicBezTo>
                      <a:pt x="106" y="120"/>
                      <a:pt x="107" y="124"/>
                      <a:pt x="107" y="127"/>
                    </a:cubicBezTo>
                    <a:moveTo>
                      <a:pt x="231" y="111"/>
                    </a:moveTo>
                    <a:cubicBezTo>
                      <a:pt x="212" y="111"/>
                      <a:pt x="212" y="111"/>
                      <a:pt x="212" y="111"/>
                    </a:cubicBezTo>
                    <a:cubicBezTo>
                      <a:pt x="206" y="111"/>
                      <a:pt x="202" y="115"/>
                      <a:pt x="202" y="120"/>
                    </a:cubicBezTo>
                    <a:cubicBezTo>
                      <a:pt x="202" y="125"/>
                      <a:pt x="206" y="130"/>
                      <a:pt x="212" y="130"/>
                    </a:cubicBezTo>
                    <a:cubicBezTo>
                      <a:pt x="231" y="130"/>
                      <a:pt x="231" y="130"/>
                      <a:pt x="231" y="130"/>
                    </a:cubicBezTo>
                    <a:cubicBezTo>
                      <a:pt x="236" y="130"/>
                      <a:pt x="240" y="125"/>
                      <a:pt x="240" y="120"/>
                    </a:cubicBezTo>
                    <a:cubicBezTo>
                      <a:pt x="240" y="115"/>
                      <a:pt x="236" y="111"/>
                      <a:pt x="231" y="111"/>
                    </a:cubicBezTo>
                  </a:path>
                </a:pathLst>
              </a:custGeom>
              <a:solidFill>
                <a:schemeClr val="bg1">
                  <a:alpha val="80000"/>
                </a:schemeClr>
              </a:solidFill>
              <a:ln>
                <a:noFill/>
              </a:ln>
            </p:spPr>
            <p:txBody>
              <a:bodyPr anchor="ctr"/>
              <a:lstStyle/>
              <a:p>
                <a:pPr algn="ctr"/>
                <a:endParaRPr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8" name="Group 59"/>
          <p:cNvGrpSpPr>
            <a:grpSpLocks noChangeAspect="1"/>
          </p:cNvGrpSpPr>
          <p:nvPr/>
        </p:nvGrpSpPr>
        <p:grpSpPr>
          <a:xfrm>
            <a:off x="6292850" y="960120"/>
            <a:ext cx="5497195" cy="5563235"/>
            <a:chOff x="4951411" y="1311276"/>
            <a:chExt cx="4184652" cy="4235449"/>
          </a:xfrm>
        </p:grpSpPr>
        <p:sp>
          <p:nvSpPr>
            <p:cNvPr id="59" name="i$liḋe-Straight Connector 63"/>
            <p:cNvSpPr/>
            <p:nvPr/>
          </p:nvSpPr>
          <p:spPr bwMode="auto">
            <a:xfrm flipH="1" flipV="1">
              <a:off x="6943725" y="1311276"/>
              <a:ext cx="1130300" cy="26670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0" name="i$liḋe-Freeform: Shape 64"/>
            <p:cNvSpPr/>
            <p:nvPr/>
          </p:nvSpPr>
          <p:spPr bwMode="auto">
            <a:xfrm>
              <a:off x="8074025" y="1577976"/>
              <a:ext cx="1062038" cy="18002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i$liḋe-Freeform: Shape 65"/>
            <p:cNvSpPr/>
            <p:nvPr/>
          </p:nvSpPr>
          <p:spPr bwMode="auto">
            <a:xfrm>
              <a:off x="6048374" y="3378201"/>
              <a:ext cx="3087688" cy="2168524"/>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i$liḋe-Straight Connector 66"/>
            <p:cNvSpPr/>
            <p:nvPr/>
          </p:nvSpPr>
          <p:spPr bwMode="auto">
            <a:xfrm>
              <a:off x="5118100" y="4216401"/>
              <a:ext cx="930275" cy="118745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3" name="i$liḋe-Freeform: Shape 67"/>
            <p:cNvSpPr/>
            <p:nvPr/>
          </p:nvSpPr>
          <p:spPr bwMode="auto">
            <a:xfrm>
              <a:off x="4951411" y="2489105"/>
              <a:ext cx="166691" cy="1727299"/>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4" name="i$liḋe-Straight Connector 68"/>
            <p:cNvSpPr/>
            <p:nvPr/>
          </p:nvSpPr>
          <p:spPr bwMode="auto">
            <a:xfrm flipH="1">
              <a:off x="5918200" y="1311276"/>
              <a:ext cx="1025525" cy="347663"/>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5" name="îṣļîḑé-Freeform: Shape 69"/>
            <p:cNvSpPr/>
            <p:nvPr/>
          </p:nvSpPr>
          <p:spPr bwMode="auto">
            <a:xfrm>
              <a:off x="5919695" y="1547849"/>
              <a:ext cx="2159653" cy="12055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6" name="îṣļîḑé-Freeform: Shape 70"/>
            <p:cNvSpPr/>
            <p:nvPr/>
          </p:nvSpPr>
          <p:spPr bwMode="auto">
            <a:xfrm>
              <a:off x="5765799" y="3549651"/>
              <a:ext cx="282575" cy="1854200"/>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7" name="îṣļîḑé-Freeform: Shape 72"/>
            <p:cNvSpPr/>
            <p:nvPr/>
          </p:nvSpPr>
          <p:spPr bwMode="auto">
            <a:xfrm>
              <a:off x="5765799" y="1666876"/>
              <a:ext cx="209550" cy="1882775"/>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bg1">
                  <a:lumMod val="85000"/>
                  <a:alpha val="54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8" name="îṣļîḑé-Freeform: Shape 73"/>
            <p:cNvSpPr/>
            <p:nvPr/>
          </p:nvSpPr>
          <p:spPr bwMode="auto">
            <a:xfrm>
              <a:off x="6889749" y="4346575"/>
              <a:ext cx="476270" cy="120015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2700">
              <a:solidFill>
                <a:schemeClr val="bg1">
                  <a:lumMod val="8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9" name="îṣļîḑé-Freeform: Shape 74"/>
            <p:cNvSpPr/>
            <p:nvPr/>
          </p:nvSpPr>
          <p:spPr bwMode="auto">
            <a:xfrm>
              <a:off x="6889750" y="1557339"/>
              <a:ext cx="523875" cy="278923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5" name="îṣļîḑé-Straight Connector 80"/>
            <p:cNvSpPr/>
            <p:nvPr/>
          </p:nvSpPr>
          <p:spPr bwMode="auto">
            <a:xfrm>
              <a:off x="6943725" y="1311276"/>
              <a:ext cx="28575" cy="246063"/>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6" name="îṣļîḑé-Straight Connector 81"/>
            <p:cNvSpPr/>
            <p:nvPr/>
          </p:nvSpPr>
          <p:spPr bwMode="auto">
            <a:xfrm flipH="1">
              <a:off x="5033963" y="1657222"/>
              <a:ext cx="874730" cy="831979"/>
            </a:xfrm>
            <a:prstGeom prst="line">
              <a:avLst/>
            </a:pr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7" name="îṣļîḑé-Straight Connector 82"/>
            <p:cNvSpPr/>
            <p:nvPr/>
          </p:nvSpPr>
          <p:spPr bwMode="auto">
            <a:xfrm flipH="1" flipV="1">
              <a:off x="8888413" y="3265489"/>
              <a:ext cx="247650" cy="112713"/>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8" name="îṣļîḑé-Straight Connector 86"/>
            <p:cNvSpPr/>
            <p:nvPr/>
          </p:nvSpPr>
          <p:spPr bwMode="auto">
            <a:xfrm flipH="1" flipV="1">
              <a:off x="8063440" y="1579414"/>
              <a:ext cx="282046" cy="733574"/>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9" name="îṣļîḑé-Straight Connector 87"/>
            <p:cNvSpPr/>
            <p:nvPr/>
          </p:nvSpPr>
          <p:spPr bwMode="auto">
            <a:xfrm flipH="1" flipV="1">
              <a:off x="8345488" y="2312989"/>
              <a:ext cx="542925" cy="95250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îṣļîḑé-Straight Connector 88"/>
            <p:cNvSpPr/>
            <p:nvPr/>
          </p:nvSpPr>
          <p:spPr bwMode="auto">
            <a:xfrm flipH="1" flipV="1">
              <a:off x="8888413" y="3265489"/>
              <a:ext cx="23812" cy="1282699"/>
            </a:xfrm>
            <a:prstGeom prst="line">
              <a:avLst/>
            </a:prstGeom>
            <a:noFill/>
            <a:ln w="12700">
              <a:solidFill>
                <a:schemeClr val="bg1">
                  <a:lumMod val="85000"/>
                  <a:alpha val="54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1" name="îṣļîḑé-Freeform: Shape 89"/>
            <p:cNvSpPr/>
            <p:nvPr/>
          </p:nvSpPr>
          <p:spPr bwMode="auto">
            <a:xfrm>
              <a:off x="6889750" y="4346576"/>
              <a:ext cx="2022475" cy="38258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2" name="îṣļîḑé-Straight Connector 90"/>
            <p:cNvSpPr/>
            <p:nvPr/>
          </p:nvSpPr>
          <p:spPr bwMode="auto">
            <a:xfrm>
              <a:off x="5765800" y="3549651"/>
              <a:ext cx="1123950" cy="796925"/>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îṣļîḑé-Straight Connector 91"/>
            <p:cNvSpPr/>
            <p:nvPr/>
          </p:nvSpPr>
          <p:spPr bwMode="auto">
            <a:xfrm>
              <a:off x="5033963" y="2489201"/>
              <a:ext cx="731838" cy="106045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îṣļîḑé-Straight Connector 92"/>
            <p:cNvSpPr/>
            <p:nvPr/>
          </p:nvSpPr>
          <p:spPr bwMode="auto">
            <a:xfrm flipH="1">
              <a:off x="5033963" y="2251076"/>
              <a:ext cx="941388" cy="238125"/>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5" name="îṣļîḑé-Straight Connector 93"/>
            <p:cNvSpPr/>
            <p:nvPr/>
          </p:nvSpPr>
          <p:spPr bwMode="auto">
            <a:xfrm flipH="1">
              <a:off x="5975350" y="1557339"/>
              <a:ext cx="996950" cy="693738"/>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îṣļîḑé-Straight Connector 94"/>
            <p:cNvSpPr/>
            <p:nvPr/>
          </p:nvSpPr>
          <p:spPr bwMode="auto">
            <a:xfrm flipH="1" flipV="1">
              <a:off x="6972300" y="1557339"/>
              <a:ext cx="1373188" cy="75565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îṣļîḑé-Freeform: Shape 95"/>
            <p:cNvSpPr/>
            <p:nvPr/>
          </p:nvSpPr>
          <p:spPr bwMode="auto">
            <a:xfrm>
              <a:off x="8345488" y="2312989"/>
              <a:ext cx="666750" cy="928688"/>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8" name="îṣļîḑé-Freeform: Shape 96"/>
            <p:cNvSpPr/>
            <p:nvPr/>
          </p:nvSpPr>
          <p:spPr bwMode="auto">
            <a:xfrm>
              <a:off x="8320088" y="2312989"/>
              <a:ext cx="571500" cy="2416175"/>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2700">
              <a:solidFill>
                <a:schemeClr val="bg1">
                  <a:lumMod val="8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îṣļîḑé-Straight Connector 97"/>
            <p:cNvSpPr/>
            <p:nvPr/>
          </p:nvSpPr>
          <p:spPr bwMode="auto">
            <a:xfrm flipV="1">
              <a:off x="7413625" y="2312989"/>
              <a:ext cx="931863" cy="29845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îṣļîḑé-Straight Connector 98"/>
            <p:cNvSpPr/>
            <p:nvPr/>
          </p:nvSpPr>
          <p:spPr bwMode="auto">
            <a:xfrm flipV="1">
              <a:off x="5765800" y="2611439"/>
              <a:ext cx="1647825" cy="950913"/>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1" name="îṣļîḑé-Freeform: Shape 99"/>
            <p:cNvSpPr/>
            <p:nvPr/>
          </p:nvSpPr>
          <p:spPr bwMode="auto">
            <a:xfrm>
              <a:off x="5118100" y="3562351"/>
              <a:ext cx="876300" cy="1244600"/>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2" name="îṣļîḑé-Straight Connector 100"/>
            <p:cNvSpPr/>
            <p:nvPr/>
          </p:nvSpPr>
          <p:spPr bwMode="auto">
            <a:xfrm flipH="1">
              <a:off x="5994400" y="4346576"/>
              <a:ext cx="895350" cy="460375"/>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3" name="îṣļîḑé-Freeform: Shape 101"/>
            <p:cNvSpPr/>
            <p:nvPr/>
          </p:nvSpPr>
          <p:spPr bwMode="auto">
            <a:xfrm>
              <a:off x="6889750" y="3265488"/>
              <a:ext cx="1998663" cy="1081088"/>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4" name="îṣļîḑé-Freeform: Shape 102"/>
            <p:cNvSpPr/>
            <p:nvPr/>
          </p:nvSpPr>
          <p:spPr bwMode="auto">
            <a:xfrm>
              <a:off x="6064250" y="5224463"/>
              <a:ext cx="2043113" cy="184150"/>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bg1">
                  <a:lumMod val="8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5" name="îṣļîḑé-Freeform: Shape 103"/>
            <p:cNvSpPr/>
            <p:nvPr/>
          </p:nvSpPr>
          <p:spPr bwMode="auto">
            <a:xfrm>
              <a:off x="5994399" y="4729162"/>
              <a:ext cx="2338388" cy="555625"/>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bg1">
                  <a:lumMod val="8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6" name="îṣļîḑé-Straight Connector 104"/>
            <p:cNvSpPr/>
            <p:nvPr/>
          </p:nvSpPr>
          <p:spPr bwMode="auto">
            <a:xfrm>
              <a:off x="7413625" y="2611438"/>
              <a:ext cx="908050" cy="876300"/>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7" name="îṣļîḑé-Straight Connector 105"/>
            <p:cNvSpPr/>
            <p:nvPr/>
          </p:nvSpPr>
          <p:spPr bwMode="auto">
            <a:xfrm>
              <a:off x="5975350" y="2251076"/>
              <a:ext cx="1438275" cy="360363"/>
            </a:xfrm>
            <a:prstGeom prst="line">
              <a:avLst/>
            </a:prstGeom>
            <a:noFill/>
            <a:ln w="12700">
              <a:solidFill>
                <a:schemeClr val="bg1">
                  <a:lumMod val="8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14:presetBounceEnd="52000">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14:bounceEnd="52000">
                                          <p:cBhvr additive="base">
                                            <p:cTn id="37" dur="500" fill="hold"/>
                                            <p:tgtEl>
                                              <p:spTgt spid="216"/>
                                            </p:tgtEl>
                                            <p:attrNameLst>
                                              <p:attrName>ppt_x</p:attrName>
                                            </p:attrNameLst>
                                          </p:cBhvr>
                                          <p:tavLst>
                                            <p:tav tm="0">
                                              <p:val>
                                                <p:strVal val="#ppt_x"/>
                                              </p:val>
                                            </p:tav>
                                            <p:tav tm="100000">
                                              <p:val>
                                                <p:strVal val="#ppt_x"/>
                                              </p:val>
                                            </p:tav>
                                          </p:tavLst>
                                        </p:anim>
                                        <p:anim calcmode="lin" valueType="num" p14:bounceEnd="52000">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300" fill="hold"/>
                                            <p:tgtEl>
                                              <p:spTgt spid="208"/>
                                            </p:tgtEl>
                                            <p:attrNameLst>
                                              <p:attrName>ppt_w</p:attrName>
                                            </p:attrNameLst>
                                          </p:cBhvr>
                                          <p:tavLst>
                                            <p:tav tm="0">
                                              <p:val>
                                                <p:fltVal val="0"/>
                                              </p:val>
                                            </p:tav>
                                            <p:tav tm="100000">
                                              <p:val>
                                                <p:strVal val="#ppt_w"/>
                                              </p:val>
                                            </p:tav>
                                          </p:tavLst>
                                        </p:anim>
                                        <p:anim calcmode="lin" valueType="num">
                                          <p:cBhvr>
                                            <p:cTn id="8" dur="300" fill="hold"/>
                                            <p:tgtEl>
                                              <p:spTgt spid="208"/>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250"/>
                                      </p:stCondLst>
                                      <p:childTnLst>
                                        <p:animScale>
                                          <p:cBhvr>
                                            <p:cTn id="10" dur="200" fill="hold"/>
                                            <p:tgtEl>
                                              <p:spTgt spid="208"/>
                                            </p:tgtEl>
                                          </p:cBhvr>
                                          <p:by x="120000" y="120000"/>
                                        </p:animScale>
                                      </p:childTnLst>
                                    </p:cTn>
                                  </p:par>
                                  <p:par>
                                    <p:cTn id="11" presetID="23" presetClass="entr" presetSubtype="16" fill="hold" grpId="0" nodeType="withEffect">
                                      <p:stCondLst>
                                        <p:cond delay="75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300" fill="hold"/>
                                            <p:tgtEl>
                                              <p:spTgt spid="210"/>
                                            </p:tgtEl>
                                            <p:attrNameLst>
                                              <p:attrName>ppt_w</p:attrName>
                                            </p:attrNameLst>
                                          </p:cBhvr>
                                          <p:tavLst>
                                            <p:tav tm="0">
                                              <p:val>
                                                <p:fltVal val="0"/>
                                              </p:val>
                                            </p:tav>
                                            <p:tav tm="100000">
                                              <p:val>
                                                <p:strVal val="#ppt_w"/>
                                              </p:val>
                                            </p:tav>
                                          </p:tavLst>
                                        </p:anim>
                                        <p:anim calcmode="lin" valueType="num">
                                          <p:cBhvr>
                                            <p:cTn id="14" dur="300" fill="hold"/>
                                            <p:tgtEl>
                                              <p:spTgt spid="210"/>
                                            </p:tgtEl>
                                            <p:attrNameLst>
                                              <p:attrName>ppt_h</p:attrName>
                                            </p:attrNameLst>
                                          </p:cBhvr>
                                          <p:tavLst>
                                            <p:tav tm="0">
                                              <p:val>
                                                <p:fltVal val="0"/>
                                              </p:val>
                                            </p:tav>
                                            <p:tav tm="100000">
                                              <p:val>
                                                <p:strVal val="#ppt_h"/>
                                              </p:val>
                                            </p:tav>
                                          </p:tavLst>
                                        </p:anim>
                                      </p:childTnLst>
                                    </p:cTn>
                                  </p:par>
                                  <p:par>
                                    <p:cTn id="15" presetID="6" presetClass="emph" presetSubtype="0" autoRev="1" fill="hold" grpId="1" nodeType="withEffect">
                                      <p:stCondLst>
                                        <p:cond delay="1000"/>
                                      </p:stCondLst>
                                      <p:childTnLst>
                                        <p:animScale>
                                          <p:cBhvr>
                                            <p:cTn id="16" dur="200" fill="hold"/>
                                            <p:tgtEl>
                                              <p:spTgt spid="210"/>
                                            </p:tgtEl>
                                          </p:cBhvr>
                                          <p:by x="120000" y="120000"/>
                                        </p:animScale>
                                      </p:childTnLst>
                                    </p:cTn>
                                  </p:par>
                                  <p:par>
                                    <p:cTn id="17" presetID="23" presetClass="entr" presetSubtype="16" fill="hold" grpId="0" nodeType="withEffect">
                                      <p:stCondLst>
                                        <p:cond delay="500"/>
                                      </p:stCondLst>
                                      <p:childTnLst>
                                        <p:set>
                                          <p:cBhvr>
                                            <p:cTn id="18" dur="1" fill="hold">
                                              <p:stCondLst>
                                                <p:cond delay="0"/>
                                              </p:stCondLst>
                                            </p:cTn>
                                            <p:tgtEl>
                                              <p:spTgt spid="211"/>
                                            </p:tgtEl>
                                            <p:attrNameLst>
                                              <p:attrName>style.visibility</p:attrName>
                                            </p:attrNameLst>
                                          </p:cBhvr>
                                          <p:to>
                                            <p:strVal val="visible"/>
                                          </p:to>
                                        </p:set>
                                        <p:anim calcmode="lin" valueType="num">
                                          <p:cBhvr>
                                            <p:cTn id="19" dur="300" fill="hold"/>
                                            <p:tgtEl>
                                              <p:spTgt spid="211"/>
                                            </p:tgtEl>
                                            <p:attrNameLst>
                                              <p:attrName>ppt_w</p:attrName>
                                            </p:attrNameLst>
                                          </p:cBhvr>
                                          <p:tavLst>
                                            <p:tav tm="0">
                                              <p:val>
                                                <p:fltVal val="0"/>
                                              </p:val>
                                            </p:tav>
                                            <p:tav tm="100000">
                                              <p:val>
                                                <p:strVal val="#ppt_w"/>
                                              </p:val>
                                            </p:tav>
                                          </p:tavLst>
                                        </p:anim>
                                        <p:anim calcmode="lin" valueType="num">
                                          <p:cBhvr>
                                            <p:cTn id="20" dur="300" fill="hold"/>
                                            <p:tgtEl>
                                              <p:spTgt spid="211"/>
                                            </p:tgtEl>
                                            <p:attrNameLst>
                                              <p:attrName>ppt_h</p:attrName>
                                            </p:attrNameLst>
                                          </p:cBhvr>
                                          <p:tavLst>
                                            <p:tav tm="0">
                                              <p:val>
                                                <p:fltVal val="0"/>
                                              </p:val>
                                            </p:tav>
                                            <p:tav tm="100000">
                                              <p:val>
                                                <p:strVal val="#ppt_h"/>
                                              </p:val>
                                            </p:tav>
                                          </p:tavLst>
                                        </p:anim>
                                      </p:childTnLst>
                                    </p:cTn>
                                  </p:par>
                                  <p:par>
                                    <p:cTn id="21" presetID="6" presetClass="emph" presetSubtype="0" autoRev="1" fill="hold" grpId="1" nodeType="withEffect">
                                      <p:stCondLst>
                                        <p:cond delay="750"/>
                                      </p:stCondLst>
                                      <p:childTnLst>
                                        <p:animScale>
                                          <p:cBhvr>
                                            <p:cTn id="22" dur="200" fill="hold"/>
                                            <p:tgtEl>
                                              <p:spTgt spid="211"/>
                                            </p:tgtEl>
                                          </p:cBhvr>
                                          <p:by x="120000" y="120000"/>
                                        </p:animScale>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5"/>
                                            </p:tgtEl>
                                            <p:attrNameLst>
                                              <p:attrName>style.visibility</p:attrName>
                                            </p:attrNameLst>
                                          </p:cBhvr>
                                          <p:to>
                                            <p:strVal val="visible"/>
                                          </p:to>
                                        </p:set>
                                        <p:animEffect transition="in" filter="fade">
                                          <p:cBhvr>
                                            <p:cTn id="28" dur="500"/>
                                            <p:tgtEl>
                                              <p:spTgt spid="21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213"/>
                                            </p:tgtEl>
                                            <p:attrNameLst>
                                              <p:attrName>style.visibility</p:attrName>
                                            </p:attrNameLst>
                                          </p:cBhvr>
                                          <p:to>
                                            <p:strVal val="visible"/>
                                          </p:to>
                                        </p:set>
                                        <p:animEffect transition="in" filter="fade">
                                          <p:cBhvr>
                                            <p:cTn id="34" dur="500"/>
                                            <p:tgtEl>
                                              <p:spTgt spid="213"/>
                                            </p:tgtEl>
                                          </p:cBhvr>
                                        </p:animEffect>
                                      </p:childTnLst>
                                    </p:cTn>
                                  </p:par>
                                  <p:par>
                                    <p:cTn id="35" presetID="2" presetClass="entr" presetSubtype="1" fill="hold" grpId="0" nodeType="withEffect">
                                      <p:stCondLst>
                                        <p:cond delay="1250"/>
                                      </p:stCondLst>
                                      <p:iterate type="lt">
                                        <p:tmPct val="60000"/>
                                      </p:iterate>
                                      <p:childTnLst>
                                        <p:set>
                                          <p:cBhvr>
                                            <p:cTn id="36" dur="1" fill="hold">
                                              <p:stCondLst>
                                                <p:cond delay="0"/>
                                              </p:stCondLst>
                                            </p:cTn>
                                            <p:tgtEl>
                                              <p:spTgt spid="216"/>
                                            </p:tgtEl>
                                            <p:attrNameLst>
                                              <p:attrName>style.visibility</p:attrName>
                                            </p:attrNameLst>
                                          </p:cBhvr>
                                          <p:to>
                                            <p:strVal val="visible"/>
                                          </p:to>
                                        </p:set>
                                        <p:anim calcmode="lin" valueType="num">
                                          <p:cBhvr additive="base">
                                            <p:cTn id="37" dur="500" fill="hold"/>
                                            <p:tgtEl>
                                              <p:spTgt spid="216"/>
                                            </p:tgtEl>
                                            <p:attrNameLst>
                                              <p:attrName>ppt_x</p:attrName>
                                            </p:attrNameLst>
                                          </p:cBhvr>
                                          <p:tavLst>
                                            <p:tav tm="0">
                                              <p:val>
                                                <p:strVal val="#ppt_x"/>
                                              </p:val>
                                            </p:tav>
                                            <p:tav tm="100000">
                                              <p:val>
                                                <p:strVal val="#ppt_x"/>
                                              </p:val>
                                            </p:tav>
                                          </p:tavLst>
                                        </p:anim>
                                        <p:anim calcmode="lin" valueType="num">
                                          <p:cBhvr additive="base">
                                            <p:cTn id="38"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ldLvl="0" animBg="1" autoUpdateAnimBg="0"/>
          <p:bldP spid="208" grpId="1" bldLvl="0" animBg="1" autoUpdateAnimBg="0"/>
          <p:bldP spid="210" grpId="0" bldLvl="0" animBg="1" autoUpdateAnimBg="0"/>
          <p:bldP spid="210" grpId="1" bldLvl="0" animBg="1" autoUpdateAnimBg="0"/>
          <p:bldP spid="211" grpId="0" bldLvl="0" animBg="1" autoUpdateAnimBg="0"/>
          <p:bldP spid="211" grpId="1" bldLvl="0" animBg="1" autoUpdateAnimBg="0"/>
          <p:bldP spid="212" grpId="0" bldLvl="0" animBg="1" autoUpdateAnimBg="0"/>
          <p:bldP spid="213" grpId="0" bldLvl="0" animBg="1" autoUpdateAnimBg="0"/>
          <p:bldP spid="214" grpId="0" bldLvl="0" animBg="1" autoUpdateAnimBg="0"/>
          <p:bldP spid="215" grpId="0" bldLvl="0" animBg="1" autoUpdateAnimBg="0"/>
          <p:bldP spid="216" grpId="0"/>
        </p:bldLst>
      </p:timing>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00.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3"/>
  <p:tag name="KSO_WM_UNIT_ID" val="diagram20169829_3*l_h_i*1_3_3"/>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001.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4"/>
  <p:tag name="KSO_WM_UNIT_ID" val="diagram20169829_3*l_h_i*1_3_4"/>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002.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5"/>
  <p:tag name="KSO_WM_UNIT_ID" val="diagram20169829_3*l_h_i*1_3_5"/>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003.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6"/>
  <p:tag name="KSO_WM_UNIT_ID" val="diagram20169829_3*l_h_i*1_3_6"/>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004.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7"/>
  <p:tag name="KSO_WM_UNIT_ID" val="diagram20169829_3*l_h_i*1_3_7"/>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005.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2"/>
  <p:tag name="KSO_WM_UNIT_LAYERLEVEL" val="1_1"/>
  <p:tag name="KSO_WM_DIAGRAM_GROUP_CODE" val="l1-1"/>
  <p:tag name="KSO_WM_UNIT_ID" val="diagram20169829_3*l_i*1_32"/>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06.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3"/>
  <p:tag name="KSO_WM_UNIT_LAYERLEVEL" val="1_1"/>
  <p:tag name="KSO_WM_DIAGRAM_GROUP_CODE" val="l1-1"/>
  <p:tag name="KSO_WM_UNIT_ID" val="diagram20169829_3*l_i*1_33"/>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07.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4_1"/>
  <p:tag name="KSO_WM_UNIT_ID" val="diagram20169829_3*l_h_i*1_4_1"/>
  <p:tag name="KSO_WM_UNIT_LAYERLEVEL" val="1_1_1"/>
  <p:tag name="KSO_WM_DIAGRAM_GROUP_CODE" val="l1-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08.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5"/>
  <p:tag name="KSO_WM_UNIT_LAYERLEVEL" val="1_1"/>
  <p:tag name="KSO_WM_DIAGRAM_GROUP_CODE" val="l1-1"/>
  <p:tag name="KSO_WM_UNIT_ID" val="diagram20169829_3*l_i*1_35"/>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09.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6"/>
  <p:tag name="KSO_WM_UNIT_LAYERLEVEL" val="1_1"/>
  <p:tag name="KSO_WM_DIAGRAM_GROUP_CODE" val="l1-1"/>
  <p:tag name="KSO_WM_UNIT_ID" val="diagram20169829_3*l_i*1_36"/>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0.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7"/>
  <p:tag name="KSO_WM_UNIT_LAYERLEVEL" val="1_1"/>
  <p:tag name="KSO_WM_DIAGRAM_GROUP_CODE" val="l1-1"/>
  <p:tag name="KSO_WM_UNIT_ID" val="diagram20169829_3*l_i*1_37"/>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11.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8"/>
  <p:tag name="KSO_WM_UNIT_LAYERLEVEL" val="1_1"/>
  <p:tag name="KSO_WM_DIAGRAM_GROUP_CODE" val="l1-1"/>
  <p:tag name="KSO_WM_UNIT_ID" val="diagram20169829_3*l_i*1_38"/>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1012.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f"/>
  <p:tag name="KSO_WM_UNIT_INDEX" val="1_2_1"/>
  <p:tag name="KSO_WM_UNIT_LAYERLEVEL" val="1_1_1"/>
  <p:tag name="KSO_WM_UNIT_VALUE" val="54"/>
  <p:tag name="KSO_WM_UNIT_HIGHLIGHT" val="0"/>
  <p:tag name="KSO_WM_UNIT_COMPATIBLE" val="0"/>
  <p:tag name="KSO_WM_UNIT_CLEAR" val="0"/>
  <p:tag name="KSO_WM_UNIT_PRESET_TEXT_INDEX" val="4"/>
  <p:tag name="KSO_WM_UNIT_PRESET_TEXT_LEN" val="57"/>
  <p:tag name="KSO_WM_DIAGRAM_GROUP_CODE" val="l1-1"/>
  <p:tag name="KSO_WM_UNIT_ID" val="diagram20169829_3*l_h_f*1_2_1"/>
  <p:tag name="KSO_WM_UNIT_TEXT_FILL_FORE_SCHEMECOLOR_INDEX" val="7"/>
  <p:tag name="KSO_WM_UNIT_TEXT_FILL_TYPE" val="1"/>
  <p:tag name="KSO_WM_UNIT_USESOURCEFORMAT_APPLY" val="0"/>
</p:tagLst>
</file>

<file path=ppt/tags/tag1013.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f"/>
  <p:tag name="KSO_WM_UNIT_INDEX" val="1_1_1"/>
  <p:tag name="KSO_WM_UNIT_LAYERLEVEL" val="1_1_1"/>
  <p:tag name="KSO_WM_UNIT_VALUE" val="54"/>
  <p:tag name="KSO_WM_UNIT_HIGHLIGHT" val="0"/>
  <p:tag name="KSO_WM_UNIT_COMPATIBLE" val="0"/>
  <p:tag name="KSO_WM_UNIT_CLEAR" val="0"/>
  <p:tag name="KSO_WM_UNIT_PRESET_TEXT_INDEX" val="4"/>
  <p:tag name="KSO_WM_UNIT_PRESET_TEXT_LEN" val="57"/>
  <p:tag name="KSO_WM_DIAGRAM_GROUP_CODE" val="l1-1"/>
  <p:tag name="KSO_WM_UNIT_ID" val="diagram20169829_3*l_h_f*1_1_1"/>
  <p:tag name="KSO_WM_UNIT_TEXT_FILL_FORE_SCHEMECOLOR_INDEX" val="7"/>
  <p:tag name="KSO_WM_UNIT_TEXT_FILL_TYPE" val="1"/>
  <p:tag name="KSO_WM_UNIT_USESOURCEFORMAT_APPLY" val="0"/>
</p:tagLst>
</file>

<file path=ppt/tags/tag1014.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f"/>
  <p:tag name="KSO_WM_UNIT_INDEX" val="1_3_1"/>
  <p:tag name="KSO_WM_UNIT_LAYERLEVEL" val="1_1_1"/>
  <p:tag name="KSO_WM_UNIT_VALUE" val="54"/>
  <p:tag name="KSO_WM_UNIT_HIGHLIGHT" val="0"/>
  <p:tag name="KSO_WM_UNIT_COMPATIBLE" val="0"/>
  <p:tag name="KSO_WM_UNIT_CLEAR" val="0"/>
  <p:tag name="KSO_WM_UNIT_PRESET_TEXT_INDEX" val="4"/>
  <p:tag name="KSO_WM_UNIT_PRESET_TEXT_LEN" val="57"/>
  <p:tag name="KSO_WM_DIAGRAM_GROUP_CODE" val="l1-1"/>
  <p:tag name="KSO_WM_UNIT_ID" val="diagram20169829_3*l_h_f*1_3_1"/>
  <p:tag name="KSO_WM_UNIT_TEXT_FILL_FORE_SCHEMECOLOR_INDEX" val="7"/>
  <p:tag name="KSO_WM_UNIT_TEXT_FILL_TYPE" val="1"/>
  <p:tag name="KSO_WM_UNIT_USESOURCEFORMAT_APPLY" val="0"/>
</p:tagLst>
</file>

<file path=ppt/tags/tag1015.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f"/>
  <p:tag name="KSO_WM_UNIT_INDEX" val="1_4_1"/>
  <p:tag name="KSO_WM_UNIT_LAYERLEVEL" val="1_1_1"/>
  <p:tag name="KSO_WM_UNIT_VALUE" val="54"/>
  <p:tag name="KSO_WM_UNIT_HIGHLIGHT" val="0"/>
  <p:tag name="KSO_WM_UNIT_COMPATIBLE" val="0"/>
  <p:tag name="KSO_WM_UNIT_CLEAR" val="0"/>
  <p:tag name="KSO_WM_UNIT_PRESET_TEXT_INDEX" val="4"/>
  <p:tag name="KSO_WM_UNIT_PRESET_TEXT_LEN" val="57"/>
  <p:tag name="KSO_WM_DIAGRAM_GROUP_CODE" val="l1-1"/>
  <p:tag name="KSO_WM_UNIT_ID" val="diagram20169829_3*l_h_f*1_4_1"/>
  <p:tag name="KSO_WM_UNIT_TEXT_FILL_FORE_SCHEMECOLOR_INDEX" val="7"/>
  <p:tag name="KSO_WM_UNIT_TEXT_FILL_TYPE" val="1"/>
  <p:tag name="KSO_WM_UNIT_USESOURCEFORMAT_APPLY" val="0"/>
</p:tagLst>
</file>

<file path=ppt/tags/tag1016.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4_2"/>
  <p:tag name="KSO_WM_UNIT_ID" val="diagram20169829_3*l_h_i*1_4_2"/>
  <p:tag name="KSO_WM_UNIT_LAYERLEVEL" val="1_1_1"/>
  <p:tag name="KSO_WM_DIAGRAM_GROUP_CODE" val="l1-1"/>
  <p:tag name="KSO_WM_UNIT_FILL_FORE_SCHEMECOLOR_INDEX" val="7"/>
  <p:tag name="KSO_WM_UNIT_FILL_TYPE" val="1"/>
  <p:tag name="KSO_WM_UNIT_TEXT_FILL_FORE_SCHEMECOLOR_INDEX" val="5"/>
  <p:tag name="KSO_WM_UNIT_TEXT_FILL_TYPE" val="1"/>
  <p:tag name="KSO_WM_UNIT_USESOURCEFORMAT_APPLY" val="0"/>
</p:tagLst>
</file>

<file path=ppt/tags/tag1017.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4_3"/>
  <p:tag name="KSO_WM_UNIT_ID" val="diagram20169829_3*l_h_i*1_4_3"/>
  <p:tag name="KSO_WM_UNIT_LAYERLEVEL" val="1_1_1"/>
  <p:tag name="KSO_WM_DIAGRAM_GROUP_CODE" val="l1-1"/>
  <p:tag name="KSO_WM_UNIT_FILL_FORE_SCHEMECOLOR_INDEX" val="7"/>
  <p:tag name="KSO_WM_UNIT_FILL_TYPE" val="1"/>
  <p:tag name="KSO_WM_UNIT_TEXT_FILL_FORE_SCHEMECOLOR_INDEX" val="5"/>
  <p:tag name="KSO_WM_UNIT_TEXT_FILL_TYPE" val="1"/>
  <p:tag name="KSO_WM_UNIT_USESOURCEFORMAT_APPLY" val="0"/>
</p:tagLst>
</file>

<file path=ppt/tags/tag10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0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2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027.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
  <p:tag name="KSO_WM_UNIT_ID" val="diagram759_3*m_i*1_1"/>
  <p:tag name="KSO_WM_UNIT_CLEAR" val="1"/>
  <p:tag name="KSO_WM_UNIT_LAYERLEVEL" val="1_1"/>
  <p:tag name="KSO_WM_DIAGRAM_GROUP_CODE" val="m1-1"/>
  <p:tag name="KSO_WM_UNIT_LINE_FORE_SCHEMECOLOR_INDEX" val="10"/>
  <p:tag name="KSO_WM_UNIT_LINE_FILL_TYPE" val="2"/>
</p:tagLst>
</file>

<file path=ppt/tags/tag1028.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1029.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3"/>
  <p:tag name="KSO_WM_UNIT_ID" val="diagram759_3*m_i*1_3"/>
  <p:tag name="KSO_WM_UNIT_CLEAR" val="1"/>
  <p:tag name="KSO_WM_UNIT_LAYERLEVEL" val="1_1"/>
  <p:tag name="KSO_WM_DIAGRAM_GROUP_CODE" val="m1-1"/>
  <p:tag name="KSO_WM_UNIT_LINE_FORE_SCHEMECOLOR_INDEX" val="10"/>
  <p:tag name="KSO_WM_UNIT_LINE_FILL_TYPE"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30.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7"/>
  <p:tag name="KSO_WM_UNIT_ID" val="diagram759_3*m_i*1_7"/>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1031.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8"/>
  <p:tag name="KSO_WM_UNIT_ID" val="diagram759_3*m_i*1_8"/>
  <p:tag name="KSO_WM_UNIT_CLEAR" val="1"/>
  <p:tag name="KSO_WM_UNIT_LAYERLEVEL" val="1_1"/>
  <p:tag name="KSO_WM_DIAGRAM_GROUP_CODE" val="m1-1"/>
</p:tagLst>
</file>

<file path=ppt/tags/tag1032.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3_1"/>
  <p:tag name="KSO_WM_UNIT_ID" val="diagram759_3*m_h_f*1_3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1033.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9"/>
  <p:tag name="KSO_WM_UNIT_ID" val="diagram759_3*m_i*1_9"/>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1034.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0"/>
  <p:tag name="KSO_WM_UNIT_ID" val="diagram759_3*m_i*1_10"/>
  <p:tag name="KSO_WM_UNIT_CLEAR" val="1"/>
  <p:tag name="KSO_WM_UNIT_LAYERLEVEL" val="1_1"/>
  <p:tag name="KSO_WM_DIAGRAM_GROUP_CODE" val="m1-1"/>
  <p:tag name="KSO_WM_UNIT_TEXT_FILL_FORE_SCHEMECOLOR_INDEX" val="13"/>
  <p:tag name="KSO_WM_UNIT_TEXT_FILL_TYPE" val="1"/>
</p:tagLst>
</file>

<file path=ppt/tags/tag1035.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2_1"/>
  <p:tag name="KSO_WM_UNIT_ID" val="diagram759_3*m_h_f*1_2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1036.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037.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2"/>
  <p:tag name="KSO_WM_UNIT_ID" val="diagram759_3*m_i*1_12"/>
  <p:tag name="KSO_WM_UNIT_CLEAR" val="1"/>
  <p:tag name="KSO_WM_UNIT_LAYERLEVEL" val="1_1"/>
  <p:tag name="KSO_WM_DIAGRAM_GROUP_CODE" val="m1-1"/>
  <p:tag name="KSO_WM_UNIT_TEXT_FILL_FORE_SCHEMECOLOR_INDEX" val="13"/>
  <p:tag name="KSO_WM_UNIT_TEXT_FILL_TYPE" val="1"/>
</p:tagLst>
</file>

<file path=ppt/tags/tag1038.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1_1"/>
  <p:tag name="KSO_WM_UNIT_ID" val="diagram759_3*m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103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40.xml><?xml version="1.0" encoding="utf-8"?>
<p:tagLst xmlns:p="http://schemas.openxmlformats.org/presentationml/2006/main">
  <p:tag name="KSO_WM_SLIDE_BK_DARK_LIGHT" val="2"/>
  <p:tag name="KSO_WM_SLIDE_BACKGROUND_TYPE" val="general"/>
</p:tagLst>
</file>

<file path=ppt/tags/tag1041.xml><?xml version="1.0" encoding="utf-8"?>
<p:tagLst xmlns:p="http://schemas.openxmlformats.org/presentationml/2006/main">
  <p:tag name="PA" val="v4.1.1"/>
</p:tagLst>
</file>

<file path=ppt/tags/tag1042.xml><?xml version="1.0" encoding="utf-8"?>
<p:tagLst xmlns:p="http://schemas.openxmlformats.org/presentationml/2006/main">
  <p:tag name="PA" val="v4.1.1"/>
</p:tagLst>
</file>

<file path=ppt/tags/tag1043.xml><?xml version="1.0" encoding="utf-8"?>
<p:tagLst xmlns:p="http://schemas.openxmlformats.org/presentationml/2006/main">
  <p:tag name="PA" val="v4.1.1"/>
</p:tagLst>
</file>

<file path=ppt/tags/tag1044.xml><?xml version="1.0" encoding="utf-8"?>
<p:tagLst xmlns:p="http://schemas.openxmlformats.org/presentationml/2006/main">
  <p:tag name="PA" val="v4.1.1"/>
</p:tagLst>
</file>

<file path=ppt/tags/tag1045.xml><?xml version="1.0" encoding="utf-8"?>
<p:tagLst xmlns:p="http://schemas.openxmlformats.org/presentationml/2006/main">
  <p:tag name="PA" val="v4.1.1"/>
</p:tagLst>
</file>

<file path=ppt/tags/tag1046.xml><?xml version="1.0" encoding="utf-8"?>
<p:tagLst xmlns:p="http://schemas.openxmlformats.org/presentationml/2006/main">
  <p:tag name="PA" val="v4.1.1"/>
</p:tagLst>
</file>

<file path=ppt/tags/tag1047.xml><?xml version="1.0" encoding="utf-8"?>
<p:tagLst xmlns:p="http://schemas.openxmlformats.org/presentationml/2006/main">
  <p:tag name="PA" val="v4.1.1"/>
</p:tagLst>
</file>

<file path=ppt/tags/tag1048.xml><?xml version="1.0" encoding="utf-8"?>
<p:tagLst xmlns:p="http://schemas.openxmlformats.org/presentationml/2006/main">
  <p:tag name="KSO_WM_TAG_VERSION" val="1.0"/>
  <p:tag name="KSO_WM_BEAUTIFY_FLAG" val="#wm#"/>
  <p:tag name="KSO_WM_UNIT_TYPE" val="i"/>
  <p:tag name="KSO_WM_UNIT_ID" val="special20163022_19*i*3"/>
  <p:tag name="KSO_WM_TEMPLATE_CATEGORY" val="special"/>
  <p:tag name="KSO_WM_TEMPLATE_INDEX" val="20163022"/>
  <p:tag name="KSO_WM_UNIT_INDEX" val="3"/>
</p:tagLst>
</file>

<file path=ppt/tags/tag1049.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
  <p:tag name="KSO_WM_UNIT_ID" val="diagram20176952_2*m_i*1_1"/>
  <p:tag name="KSO_WM_UNIT_LAYERLEVEL" val="1_1"/>
  <p:tag name="KSO_WM_DIAGRAM_GROUP_CODE" val="m1-1"/>
  <p:tag name="KSO_WM_UNIT_FILL_FORE_SCHEMECOLOR_INDEX" val="7"/>
  <p:tag name="KSO_WM_UNIT_FILL_TYPE" val="1"/>
  <p:tag name="KSO_WM_UNIT_USESOURCEFORMAT_APPLY" val="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50.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2"/>
  <p:tag name="KSO_WM_UNIT_ID" val="diagram20176952_2*m_i*1_2"/>
  <p:tag name="KSO_WM_UNIT_LAYERLEVEL" val="1_1"/>
  <p:tag name="KSO_WM_DIAGRAM_GROUP_CODE" val="m1-1"/>
  <p:tag name="KSO_WM_UNIT_FILL_FORE_SCHEMECOLOR_INDEX" val="7"/>
  <p:tag name="KSO_WM_UNIT_FILL_TYPE" val="1"/>
  <p:tag name="KSO_WM_UNIT_USESOURCEFORMAT_APPLY" val="0"/>
</p:tagLst>
</file>

<file path=ppt/tags/tag1051.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3"/>
  <p:tag name="KSO_WM_UNIT_ID" val="diagram20176952_2*m_i*1_3"/>
  <p:tag name="KSO_WM_UNIT_LAYERLEVEL" val="1_1"/>
  <p:tag name="KSO_WM_DIAGRAM_GROUP_CODE" val="m1-1"/>
  <p:tag name="KSO_WM_UNIT_FILL_FORE_SCHEMECOLOR_INDEX" val="7"/>
  <p:tag name="KSO_WM_UNIT_FILL_TYPE" val="1"/>
  <p:tag name="KSO_WM_UNIT_USESOURCEFORMAT_APPLY" val="0"/>
</p:tagLst>
</file>

<file path=ppt/tags/tag1052.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4"/>
  <p:tag name="KSO_WM_UNIT_ID" val="diagram20176952_2*m_i*1_4"/>
  <p:tag name="KSO_WM_UNIT_LAYERLEVEL" val="1_1"/>
  <p:tag name="KSO_WM_DIAGRAM_GROUP_CODE" val="m1-1"/>
  <p:tag name="KSO_WM_UNIT_FILL_FORE_SCHEMECOLOR_INDEX" val="7"/>
  <p:tag name="KSO_WM_UNIT_FILL_TYPE" val="1"/>
  <p:tag name="KSO_WM_UNIT_USESOURCEFORMAT_APPLY" val="0"/>
</p:tagLst>
</file>

<file path=ppt/tags/tag1053.xml><?xml version="1.0" encoding="utf-8"?>
<p:tagLst xmlns:p="http://schemas.openxmlformats.org/presentationml/2006/main">
  <p:tag name="KSO_WM_TAG_VERSION" val="1.0"/>
  <p:tag name="KSO_WM_BEAUTIFY_FLAG" val="#wm#"/>
  <p:tag name="KSO_WM_UNIT_TYPE" val="i"/>
  <p:tag name="KSO_WM_UNIT_ID" val="special20163022_19*i*22"/>
  <p:tag name="KSO_WM_TEMPLATE_CATEGORY" val="special"/>
  <p:tag name="KSO_WM_TEMPLATE_INDEX" val="20163022"/>
  <p:tag name="KSO_WM_UNIT_INDEX" val="22"/>
</p:tagLst>
</file>

<file path=ppt/tags/tag1054.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5"/>
  <p:tag name="KSO_WM_UNIT_ID" val="diagram20176952_2*m_i*1_5"/>
  <p:tag name="KSO_WM_UNIT_LAYERLEVEL" val="1_1"/>
  <p:tag name="KSO_WM_DIAGRAM_GROUP_CODE" val="m1-1"/>
  <p:tag name="KSO_WM_UNIT_FILL_FORE_SCHEMECOLOR_INDEX" val="8"/>
  <p:tag name="KSO_WM_UNIT_FILL_TYPE" val="1"/>
  <p:tag name="KSO_WM_UNIT_USESOURCEFORMAT_APPLY" val="0"/>
</p:tagLst>
</file>

<file path=ppt/tags/tag1055.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6"/>
  <p:tag name="KSO_WM_UNIT_ID" val="diagram20176952_2*m_i*1_6"/>
  <p:tag name="KSO_WM_UNIT_LAYERLEVEL" val="1_1"/>
  <p:tag name="KSO_WM_DIAGRAM_GROUP_CODE" val="m1-1"/>
  <p:tag name="KSO_WM_UNIT_FILL_FORE_SCHEMECOLOR_INDEX" val="8"/>
  <p:tag name="KSO_WM_UNIT_FILL_TYPE" val="1"/>
  <p:tag name="KSO_WM_UNIT_USESOURCEFORMAT_APPLY" val="0"/>
</p:tagLst>
</file>

<file path=ppt/tags/tag1056.xml><?xml version="1.0" encoding="utf-8"?>
<p:tagLst xmlns:p="http://schemas.openxmlformats.org/presentationml/2006/main">
  <p:tag name="KSO_WM_TAG_VERSION" val="1.0"/>
  <p:tag name="KSO_WM_BEAUTIFY_FLAG" val="#wm#"/>
  <p:tag name="KSO_WM_UNIT_TYPE" val="i"/>
  <p:tag name="KSO_WM_UNIT_ID" val="special20163022_19*i*27"/>
  <p:tag name="KSO_WM_TEMPLATE_CATEGORY" val="special"/>
  <p:tag name="KSO_WM_TEMPLATE_INDEX" val="20163022"/>
  <p:tag name="KSO_WM_UNIT_INDEX" val="27"/>
</p:tagLst>
</file>

<file path=ppt/tags/tag1057.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7"/>
  <p:tag name="KSO_WM_UNIT_ID" val="diagram20176952_2*m_i*1_7"/>
  <p:tag name="KSO_WM_UNIT_LAYERLEVEL" val="1_1"/>
  <p:tag name="KSO_WM_DIAGRAM_GROUP_CODE" val="m1-1"/>
  <p:tag name="KSO_WM_UNIT_FILL_FORE_SCHEMECOLOR_INDEX" val="5"/>
  <p:tag name="KSO_WM_UNIT_FILL_TYPE" val="1"/>
  <p:tag name="KSO_WM_UNIT_USESOURCEFORMAT_APPLY" val="0"/>
</p:tagLst>
</file>

<file path=ppt/tags/tag1058.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8"/>
  <p:tag name="KSO_WM_UNIT_ID" val="diagram20176952_2*m_i*1_8"/>
  <p:tag name="KSO_WM_UNIT_LAYERLEVEL" val="1_1"/>
  <p:tag name="KSO_WM_DIAGRAM_GROUP_CODE" val="m1-1"/>
  <p:tag name="KSO_WM_UNIT_FILL_FORE_SCHEMECOLOR_INDEX" val="5"/>
  <p:tag name="KSO_WM_UNIT_FILL_TYPE" val="1"/>
  <p:tag name="KSO_WM_UNIT_USESOURCEFORMAT_APPLY" val="0"/>
</p:tagLst>
</file>

<file path=ppt/tags/tag1059.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9"/>
  <p:tag name="KSO_WM_UNIT_ID" val="diagram20176952_2*m_i*1_9"/>
  <p:tag name="KSO_WM_UNIT_LAYERLEVEL" val="1_1"/>
  <p:tag name="KSO_WM_DIAGRAM_GROUP_CODE" val="m1-1"/>
  <p:tag name="KSO_WM_UNIT_FILL_FORE_SCHEMECOLOR_INDEX" val="5"/>
  <p:tag name="KSO_WM_UNIT_FILL_TYPE" val="1"/>
  <p:tag name="KSO_WM_UNIT_USESOURCEFORMAT_APPLY" val="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60.xml><?xml version="1.0" encoding="utf-8"?>
<p:tagLst xmlns:p="http://schemas.openxmlformats.org/presentationml/2006/main">
  <p:tag name="KSO_WM_TAG_VERSION" val="1.0"/>
  <p:tag name="KSO_WM_BEAUTIFY_FLAG" val="#wm#"/>
  <p:tag name="KSO_WM_UNIT_TYPE" val="i"/>
  <p:tag name="KSO_WM_UNIT_ID" val="special20163022_19*i*34"/>
  <p:tag name="KSO_WM_TEMPLATE_CATEGORY" val="special"/>
  <p:tag name="KSO_WM_TEMPLATE_INDEX" val="20163022"/>
  <p:tag name="KSO_WM_UNIT_INDEX" val="34"/>
</p:tagLst>
</file>

<file path=ppt/tags/tag1061.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0"/>
  <p:tag name="KSO_WM_UNIT_ID" val="diagram20176952_2*m_i*1_10"/>
  <p:tag name="KSO_WM_UNIT_LAYERLEVEL" val="1_1"/>
  <p:tag name="KSO_WM_DIAGRAM_GROUP_CODE" val="m1-1"/>
  <p:tag name="KSO_WM_UNIT_FILL_FORE_SCHEMECOLOR_INDEX" val="6"/>
  <p:tag name="KSO_WM_UNIT_FILL_TYPE" val="1"/>
  <p:tag name="KSO_WM_UNIT_USESOURCEFORMAT_APPLY" val="0"/>
</p:tagLst>
</file>

<file path=ppt/tags/tag1062.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1"/>
  <p:tag name="KSO_WM_UNIT_ID" val="diagram20176952_2*m_i*1_11"/>
  <p:tag name="KSO_WM_UNIT_LAYERLEVEL" val="1_1"/>
  <p:tag name="KSO_WM_DIAGRAM_GROUP_CODE" val="m1-1"/>
  <p:tag name="KSO_WM_UNIT_FILL_FORE_SCHEMECOLOR_INDEX" val="6"/>
  <p:tag name="KSO_WM_UNIT_FILL_TYPE" val="1"/>
  <p:tag name="KSO_WM_UNIT_USESOURCEFORMAT_APPLY" val="0"/>
</p:tagLst>
</file>

<file path=ppt/tags/tag1063.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2"/>
  <p:tag name="KSO_WM_UNIT_ID" val="diagram20176952_2*m_i*1_12"/>
  <p:tag name="KSO_WM_UNIT_LAYERLEVEL" val="1_1"/>
  <p:tag name="KSO_WM_DIAGRAM_GROUP_CODE" val="m1-1"/>
  <p:tag name="KSO_WM_UNIT_FILL_FORE_SCHEMECOLOR_INDEX" val="6"/>
  <p:tag name="KSO_WM_UNIT_FILL_TYPE" val="1"/>
  <p:tag name="KSO_WM_UNIT_USESOURCEFORMAT_APPLY" val="0"/>
</p:tagLst>
</file>

<file path=ppt/tags/tag1064.xml><?xml version="1.0" encoding="utf-8"?>
<p:tagLst xmlns:p="http://schemas.openxmlformats.org/presentationml/2006/main">
  <p:tag name="KSO_WM_TAG_VERSION" val="1.0"/>
  <p:tag name="KSO_WM_BEAUTIFY_FLAG" val="#wm#"/>
  <p:tag name="KSO_WM_UNIT_TYPE" val="i"/>
  <p:tag name="KSO_WM_UNIT_ID" val="special20163022_19*i*41"/>
  <p:tag name="KSO_WM_TEMPLATE_CATEGORY" val="special"/>
  <p:tag name="KSO_WM_TEMPLATE_INDEX" val="20163022"/>
  <p:tag name="KSO_WM_UNIT_INDEX" val="41"/>
</p:tagLst>
</file>

<file path=ppt/tags/tag1065.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3"/>
  <p:tag name="KSO_WM_UNIT_ID" val="diagram20176952_2*m_i*1_13"/>
  <p:tag name="KSO_WM_UNIT_LAYERLEVEL" val="1_1"/>
  <p:tag name="KSO_WM_DIAGRAM_GROUP_CODE" val="m1-1"/>
  <p:tag name="KSO_WM_UNIT_FILL_FORE_SCHEMECOLOR_INDEX" val="9"/>
  <p:tag name="KSO_WM_UNIT_FILL_TYPE" val="1"/>
  <p:tag name="KSO_WM_UNIT_USESOURCEFORMAT_APPLY" val="0"/>
</p:tagLst>
</file>

<file path=ppt/tags/tag1066.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4"/>
  <p:tag name="KSO_WM_UNIT_ID" val="diagram20176952_2*m_i*1_14"/>
  <p:tag name="KSO_WM_UNIT_LAYERLEVEL" val="1_1"/>
  <p:tag name="KSO_WM_DIAGRAM_GROUP_CODE" val="m1-1"/>
  <p:tag name="KSO_WM_UNIT_FILL_FORE_SCHEMECOLOR_INDEX" val="9"/>
  <p:tag name="KSO_WM_UNIT_FILL_TYPE" val="1"/>
  <p:tag name="KSO_WM_UNIT_USESOURCEFORMAT_APPLY" val="0"/>
</p:tagLst>
</file>

<file path=ppt/tags/tag1067.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5"/>
  <p:tag name="KSO_WM_UNIT_ID" val="diagram20176952_2*m_i*1_15"/>
  <p:tag name="KSO_WM_UNIT_LAYERLEVEL" val="1_1"/>
  <p:tag name="KSO_WM_DIAGRAM_GROUP_CODE" val="m1-1"/>
  <p:tag name="KSO_WM_UNIT_FILL_FORE_SCHEMECOLOR_INDEX" val="9"/>
  <p:tag name="KSO_WM_UNIT_FILL_TYPE" val="1"/>
  <p:tag name="KSO_WM_UNIT_USESOURCEFORMAT_APPLY" val="0"/>
</p:tagLst>
</file>

<file path=ppt/tags/tag1068.xml><?xml version="1.0" encoding="utf-8"?>
<p:tagLst xmlns:p="http://schemas.openxmlformats.org/presentationml/2006/main">
  <p:tag name="KSO_WM_TAG_VERSION" val="1.0"/>
  <p:tag name="KSO_WM_BEAUTIFY_FLAG" val="#wm#"/>
  <p:tag name="KSO_WM_UNIT_TYPE" val="i"/>
  <p:tag name="KSO_WM_UNIT_ID" val="special20163022_19*i*69"/>
  <p:tag name="KSO_WM_TEMPLATE_CATEGORY" val="special"/>
  <p:tag name="KSO_WM_TEMPLATE_INDEX" val="20163022"/>
  <p:tag name="KSO_WM_UNIT_INDEX" val="69"/>
</p:tagLst>
</file>

<file path=ppt/tags/tag1069.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6"/>
  <p:tag name="KSO_WM_UNIT_ID" val="diagram20176952_2*m_i*1_16"/>
  <p:tag name="KSO_WM_UNIT_LAYERLEVEL" val="1_1"/>
  <p:tag name="KSO_WM_DIAGRAM_GROUP_CODE" val="m1-1"/>
  <p:tag name="KSO_WM_UNIT_FILL_FORE_SCHEMECOLOR_INDEX" val="5"/>
  <p:tag name="KSO_WM_UNIT_FILL_TYPE" val="1"/>
  <p:tag name="KSO_WM_UNIT_USESOURCEFORMAT_APPLY" val="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70.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7"/>
  <p:tag name="KSO_WM_UNIT_ID" val="diagram20176952_2*m_i*1_17"/>
  <p:tag name="KSO_WM_UNIT_LAYERLEVEL" val="1_1"/>
  <p:tag name="KSO_WM_DIAGRAM_GROUP_CODE" val="m1-1"/>
  <p:tag name="KSO_WM_UNIT_FILL_FORE_SCHEMECOLOR_INDEX" val="5"/>
  <p:tag name="KSO_WM_UNIT_FILL_TYPE" val="1"/>
  <p:tag name="KSO_WM_UNIT_USESOURCEFORMAT_APPLY" val="0"/>
</p:tagLst>
</file>

<file path=ppt/tags/tag1071.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8"/>
  <p:tag name="KSO_WM_UNIT_ID" val="diagram20176952_2*m_i*1_18"/>
  <p:tag name="KSO_WM_UNIT_LAYERLEVEL" val="1_1"/>
  <p:tag name="KSO_WM_DIAGRAM_GROUP_CODE" val="m1-1"/>
  <p:tag name="KSO_WM_UNIT_FILL_FORE_SCHEMECOLOR_INDEX" val="5"/>
  <p:tag name="KSO_WM_UNIT_FILL_TYPE" val="1"/>
  <p:tag name="KSO_WM_UNIT_USESOURCEFORMAT_APPLY" val="0"/>
</p:tagLst>
</file>

<file path=ppt/tags/tag1072.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i"/>
  <p:tag name="KSO_WM_UNIT_INDEX" val="1_19"/>
  <p:tag name="KSO_WM_UNIT_ID" val="diagram20176952_2*m_i*1_19"/>
  <p:tag name="KSO_WM_UNIT_LAYERLEVEL" val="1_1"/>
  <p:tag name="KSO_WM_DIAGRAM_GROUP_CODE" val="m1-1"/>
  <p:tag name="KSO_WM_UNIT_FILL_FORE_SCHEMECOLOR_INDEX" val="9"/>
  <p:tag name="KSO_WM_UNIT_FILL_TYPE" val="1"/>
  <p:tag name="KSO_WM_UNIT_USESOURCEFORMAT_APPLY" val="0"/>
</p:tagLst>
</file>

<file path=ppt/tags/tag1073.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1_1"/>
  <p:tag name="KSO_WM_UNIT_ID" val="diagram20176952_2*m_h_i*1_1_1"/>
  <p:tag name="KSO_WM_UNIT_LAYERLEVEL" val="1_1_1"/>
  <p:tag name="KSO_WM_DIAGRAM_GROUP_CODE" val="m1-1"/>
  <p:tag name="KSO_WM_UNIT_FILL_FORE_SCHEMECOLOR_INDEX" val="5"/>
  <p:tag name="KSO_WM_UNIT_FILL_TYPE" val="1"/>
  <p:tag name="KSO_WM_UNIT_USESOURCEFORMAT_APPLY" val="0"/>
</p:tagLst>
</file>

<file path=ppt/tags/tag1074.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2_1"/>
  <p:tag name="KSO_WM_UNIT_ID" val="diagram20176952_2*m_h_i*1_2_1"/>
  <p:tag name="KSO_WM_UNIT_LAYERLEVEL" val="1_1_1"/>
  <p:tag name="KSO_WM_DIAGRAM_GROUP_CODE" val="m1-1"/>
  <p:tag name="KSO_WM_UNIT_FILL_FORE_SCHEMECOLOR_INDEX" val="6"/>
  <p:tag name="KSO_WM_UNIT_FILL_TYPE" val="1"/>
  <p:tag name="KSO_WM_UNIT_USESOURCEFORMAT_APPLY" val="0"/>
</p:tagLst>
</file>

<file path=ppt/tags/tag1075.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3_1"/>
  <p:tag name="KSO_WM_UNIT_ID" val="diagram20176952_2*m_h_i*1_3_1"/>
  <p:tag name="KSO_WM_UNIT_LAYERLEVEL" val="1_1_1"/>
  <p:tag name="KSO_WM_DIAGRAM_GROUP_CODE" val="m1-1"/>
  <p:tag name="KSO_WM_UNIT_FILL_FORE_SCHEMECOLOR_INDEX" val="7"/>
  <p:tag name="KSO_WM_UNIT_FILL_TYPE" val="1"/>
  <p:tag name="KSO_WM_UNIT_USESOURCEFORMAT_APPLY" val="0"/>
</p:tagLst>
</file>

<file path=ppt/tags/tag1076.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4_1"/>
  <p:tag name="KSO_WM_UNIT_ID" val="diagram20176952_2*m_h_i*1_4_1"/>
  <p:tag name="KSO_WM_UNIT_LAYERLEVEL" val="1_1_1"/>
  <p:tag name="KSO_WM_DIAGRAM_GROUP_CODE" val="m1-1"/>
  <p:tag name="KSO_WM_UNIT_FILL_FORE_SCHEMECOLOR_INDEX" val="8"/>
  <p:tag name="KSO_WM_UNIT_FILL_TYPE" val="1"/>
  <p:tag name="KSO_WM_UNIT_USESOURCEFORMAT_APPLY" val="0"/>
</p:tagLst>
</file>

<file path=ppt/tags/tag1077.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3_2"/>
  <p:tag name="KSO_WM_UNIT_ID" val="diagram20176952_2*m_h_i*1_3_2"/>
  <p:tag name="KSO_WM_UNIT_LAYERLEVEL" val="1_1_1"/>
  <p:tag name="KSO_WM_DIAGRAM_GROUP_CODE" val="m1-1"/>
  <p:tag name="KSO_WM_UNIT_FILL_FORE_SCHEMECOLOR_INDEX" val="2"/>
  <p:tag name="KSO_WM_UNIT_FILL_TYPE" val="1"/>
  <p:tag name="KSO_WM_UNIT_USESOURCEFORMAT_APPLY" val="0"/>
</p:tagLst>
</file>

<file path=ppt/tags/tag1078.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2_2"/>
  <p:tag name="KSO_WM_UNIT_ID" val="diagram20176952_2*m_h_i*1_2_2"/>
  <p:tag name="KSO_WM_UNIT_LAYERLEVEL" val="1_1_1"/>
  <p:tag name="KSO_WM_DIAGRAM_GROUP_CODE" val="m1-1"/>
  <p:tag name="KSO_WM_UNIT_FILL_FORE_SCHEMECOLOR_INDEX" val="2"/>
  <p:tag name="KSO_WM_UNIT_FILL_TYPE" val="1"/>
  <p:tag name="KSO_WM_UNIT_USESOURCEFORMAT_APPLY" val="0"/>
</p:tagLst>
</file>

<file path=ppt/tags/tag1079.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4_2"/>
  <p:tag name="KSO_WM_UNIT_ID" val="diagram20176952_2*m_h_i*1_4_2"/>
  <p:tag name="KSO_WM_UNIT_LAYERLEVEL" val="1_1_1"/>
  <p:tag name="KSO_WM_DIAGRAM_GROUP_CODE" val="m1-1"/>
  <p:tag name="KSO_WM_UNIT_FILL_FORE_SCHEMECOLOR_INDEX" val="2"/>
  <p:tag name="KSO_WM_UNIT_FILL_TYPE" val="1"/>
  <p:tag name="KSO_WM_UNIT_USESOURCEFORMAT_APPLY" val="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080.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4_3"/>
  <p:tag name="KSO_WM_UNIT_ID" val="diagram20176952_2*m_h_i*1_4_3"/>
  <p:tag name="KSO_WM_UNIT_LAYERLEVEL" val="1_1_1"/>
  <p:tag name="KSO_WM_DIAGRAM_GROUP_CODE" val="m1-1"/>
  <p:tag name="KSO_WM_UNIT_FILL_FORE_SCHEMECOLOR_INDEX" val="2"/>
  <p:tag name="KSO_WM_UNIT_FILL_TYPE" val="1"/>
  <p:tag name="KSO_WM_UNIT_USESOURCEFORMAT_APPLY" val="0"/>
</p:tagLst>
</file>

<file path=ppt/tags/tag1081.xml><?xml version="1.0" encoding="utf-8"?>
<p:tagLst xmlns:p="http://schemas.openxmlformats.org/presentationml/2006/main">
  <p:tag name="KSO_WM_TAG_VERSION" val="1.0"/>
  <p:tag name="KSO_WM_BEAUTIFY_FLAG" val="#wm#"/>
  <p:tag name="KSO_WM_TEMPLATE_CATEGORY" val="diagram"/>
  <p:tag name="KSO_WM_TEMPLATE_INDEX" val="20176952"/>
  <p:tag name="KSO_WM_UNIT_TYPE" val="m_h_i"/>
  <p:tag name="KSO_WM_UNIT_INDEX" val="1_1_2"/>
  <p:tag name="KSO_WM_UNIT_ID" val="diagram20176952_2*m_h_i*1_1_2"/>
  <p:tag name="KSO_WM_UNIT_LAYERLEVEL" val="1_1_1"/>
  <p:tag name="KSO_WM_DIAGRAM_GROUP_CODE" val="m1-1"/>
  <p:tag name="KSO_WM_UNIT_FILL_FORE_SCHEMECOLOR_INDEX" val="2"/>
  <p:tag name="KSO_WM_UNIT_FILL_TYPE" val="1"/>
  <p:tag name="KSO_WM_UNIT_USESOURCEFORMAT_APPLY" val="0"/>
</p:tagLst>
</file>

<file path=ppt/tags/tag1082.xml><?xml version="1.0" encoding="utf-8"?>
<p:tagLst xmlns:p="http://schemas.openxmlformats.org/presentationml/2006/main">
  <p:tag name="PA" val="v4.1.1"/>
</p:tagLst>
</file>

<file path=ppt/tags/tag1083.xml><?xml version="1.0" encoding="utf-8"?>
<p:tagLst xmlns:p="http://schemas.openxmlformats.org/presentationml/2006/main">
  <p:tag name="PA" val="v4.1.1"/>
</p:tagLst>
</file>

<file path=ppt/tags/tag1084.xml><?xml version="1.0" encoding="utf-8"?>
<p:tagLst xmlns:p="http://schemas.openxmlformats.org/presentationml/2006/main">
  <p:tag name="PA" val="v4.1.1"/>
</p:tagLst>
</file>

<file path=ppt/tags/tag1085.xml><?xml version="1.0" encoding="utf-8"?>
<p:tagLst xmlns:p="http://schemas.openxmlformats.org/presentationml/2006/main">
  <p:tag name="PA" val="v4.1.1"/>
</p:tagLst>
</file>

<file path=ppt/tags/tag1086.xml><?xml version="1.0" encoding="utf-8"?>
<p:tagLst xmlns:p="http://schemas.openxmlformats.org/presentationml/2006/main">
  <p:tag name="PA" val="v4.1.1"/>
</p:tagLst>
</file>

<file path=ppt/tags/tag1087.xml><?xml version="1.0" encoding="utf-8"?>
<p:tagLst xmlns:p="http://schemas.openxmlformats.org/presentationml/2006/main">
  <p:tag name="PA" val="v4.1.1"/>
</p:tagLst>
</file>

<file path=ppt/tags/tag1088.xml><?xml version="1.0" encoding="utf-8"?>
<p:tagLst xmlns:p="http://schemas.openxmlformats.org/presentationml/2006/main">
  <p:tag name="PA" val="v4.1.1"/>
</p:tagLst>
</file>

<file path=ppt/tags/tag1089.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
  <p:tag name="KSO_WM_UNIT_ID" val="diagram160166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0.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2"/>
  <p:tag name="KSO_WM_UNIT_ID" val="diagram160166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1.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3"/>
  <p:tag name="KSO_WM_UNIT_ID" val="diagram160166_5*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092.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4"/>
  <p:tag name="KSO_WM_UNIT_ID" val="diagram160166_5*m_i*1_4"/>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3.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5"/>
  <p:tag name="KSO_WM_UNIT_ID" val="diagram160166_5*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4.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6"/>
  <p:tag name="KSO_WM_UNIT_ID" val="diagram160166_5*m_i*1_6"/>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095.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7"/>
  <p:tag name="KSO_WM_UNIT_ID" val="diagram160166_5*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6.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8"/>
  <p:tag name="KSO_WM_UNIT_ID" val="diagram160166_5*m_i*1_8"/>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7.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9"/>
  <p:tag name="KSO_WM_UNIT_ID" val="diagram160166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098.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0"/>
  <p:tag name="KSO_WM_UNIT_ID" val="diagram160166_5*m_i*1_10"/>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099.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1"/>
  <p:tag name="KSO_WM_UNIT_ID" val="diagram160166_5*m_i*1_1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00.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2"/>
  <p:tag name="KSO_WM_UNIT_ID" val="diagram160166_5*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101.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3"/>
  <p:tag name="KSO_WM_UNIT_ID" val="diagram160166_5*m_i*1_1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02.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4"/>
  <p:tag name="KSO_WM_UNIT_ID" val="diagram160166_5*m_i*1_14"/>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03.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5"/>
  <p:tag name="KSO_WM_UNIT_ID" val="diagram160166_5*m_i*1_1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104.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6"/>
  <p:tag name="KSO_WM_UNIT_ID" val="diagram160166_5*m_i*1_16"/>
  <p:tag name="KSO_WM_UNIT_CLEAR" val="1"/>
  <p:tag name="KSO_WM_UNIT_LAYERLEVEL" val="1_1"/>
  <p:tag name="KSO_WM_DIAGRAM_GROUP_CODE" val="m1-1"/>
  <p:tag name="KSO_WM_UNIT_LINE_FORE_SCHEMECOLOR_INDEX" val="6"/>
  <p:tag name="KSO_WM_UNIT_LINE_FILL_TYPE" val="2"/>
</p:tagLst>
</file>

<file path=ppt/tags/tag1105.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h_f"/>
  <p:tag name="KSO_WM_UNIT_INDEX" val="1_1_1"/>
  <p:tag name="KSO_WM_UNIT_ID" val="diagram160166_5*m_h_f*1_1_1"/>
  <p:tag name="KSO_WM_UNIT_CLEAR" val="1"/>
  <p:tag name="KSO_WM_UNIT_LAYERLEVEL" val="1_1_1"/>
  <p:tag name="KSO_WM_UNIT_VALUE" val="9"/>
  <p:tag name="KSO_WM_UNIT_HIGHLIGHT" val="0"/>
  <p:tag name="KSO_WM_UNIT_COMPATIBLE" val="0"/>
  <p:tag name="KSO_WM_DIAGRAM_GROUP_CODE" val="m1-1"/>
  <p:tag name="KSO_WM_UNIT_PRESET_TEXT_INDEX" val="3"/>
  <p:tag name="KSO_WM_UNIT_PRESET_TEXT_LEN" val="12"/>
  <p:tag name="KSO_WM_UNIT_TEXT_FILL_FORE_SCHEMECOLOR_INDEX" val="5"/>
  <p:tag name="KSO_WM_UNIT_TEXT_FILL_TYPE" val="1"/>
</p:tagLst>
</file>

<file path=ppt/tags/tag1106.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7"/>
  <p:tag name="KSO_WM_UNIT_ID" val="diagram160166_5*m_i*1_17"/>
  <p:tag name="KSO_WM_UNIT_CLEAR" val="1"/>
  <p:tag name="KSO_WM_UNIT_LAYERLEVEL" val="1_1"/>
  <p:tag name="KSO_WM_DIAGRAM_GROUP_CODE" val="m1-1"/>
  <p:tag name="KSO_WM_UNIT_LINE_FORE_SCHEMECOLOR_INDEX" val="6"/>
  <p:tag name="KSO_WM_UNIT_LINE_FILL_TYPE" val="2"/>
</p:tagLst>
</file>

<file path=ppt/tags/tag1107.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h_f"/>
  <p:tag name="KSO_WM_UNIT_INDEX" val="1_3_1"/>
  <p:tag name="KSO_WM_UNIT_ID" val="diagram160166_5*m_h_f*1_3_1"/>
  <p:tag name="KSO_WM_UNIT_CLEAR" val="1"/>
  <p:tag name="KSO_WM_UNIT_LAYERLEVEL" val="1_1_1"/>
  <p:tag name="KSO_WM_UNIT_VALUE" val="9"/>
  <p:tag name="KSO_WM_UNIT_HIGHLIGHT" val="0"/>
  <p:tag name="KSO_WM_UNIT_COMPATIBLE" val="0"/>
  <p:tag name="KSO_WM_DIAGRAM_GROUP_CODE" val="m1-1"/>
  <p:tag name="KSO_WM_UNIT_PRESET_TEXT_INDEX" val="3"/>
  <p:tag name="KSO_WM_UNIT_PRESET_TEXT_LEN" val="12"/>
  <p:tag name="KSO_WM_UNIT_TEXT_FILL_FORE_SCHEMECOLOR_INDEX" val="5"/>
  <p:tag name="KSO_WM_UNIT_TEXT_FILL_TYPE" val="1"/>
</p:tagLst>
</file>

<file path=ppt/tags/tag1108.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8"/>
  <p:tag name="KSO_WM_UNIT_ID" val="diagram160166_5*m_i*1_18"/>
  <p:tag name="KSO_WM_UNIT_CLEAR" val="1"/>
  <p:tag name="KSO_WM_UNIT_LAYERLEVEL" val="1_1"/>
  <p:tag name="KSO_WM_DIAGRAM_GROUP_CODE" val="m1-1"/>
  <p:tag name="KSO_WM_UNIT_LINE_FORE_SCHEMECOLOR_INDEX" val="6"/>
  <p:tag name="KSO_WM_UNIT_LINE_FILL_TYPE" val="2"/>
</p:tagLst>
</file>

<file path=ppt/tags/tag1109.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h_f"/>
  <p:tag name="KSO_WM_UNIT_INDEX" val="1_5_1"/>
  <p:tag name="KSO_WM_UNIT_ID" val="diagram160166_5*m_h_f*1_5_1"/>
  <p:tag name="KSO_WM_UNIT_CLEAR" val="1"/>
  <p:tag name="KSO_WM_UNIT_LAYERLEVEL" val="1_1_1"/>
  <p:tag name="KSO_WM_UNIT_VALUE" val="9"/>
  <p:tag name="KSO_WM_UNIT_HIGHLIGHT" val="0"/>
  <p:tag name="KSO_WM_UNIT_COMPATIBLE" val="0"/>
  <p:tag name="KSO_WM_DIAGRAM_GROUP_CODE" val="m1-1"/>
  <p:tag name="KSO_WM_UNIT_PRESET_TEXT_INDEX" val="3"/>
  <p:tag name="KSO_WM_UNIT_PRESET_TEXT_LEN" val="12"/>
  <p:tag name="KSO_WM_UNIT_TEXT_FILL_FORE_SCHEMECOLOR_INDEX" val="5"/>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10.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19"/>
  <p:tag name="KSO_WM_UNIT_ID" val="diagram160166_5*m_i*1_19"/>
  <p:tag name="KSO_WM_UNIT_CLEAR" val="1"/>
  <p:tag name="KSO_WM_UNIT_LAYERLEVEL" val="1_1"/>
  <p:tag name="KSO_WM_DIAGRAM_GROUP_CODE" val="m1-1"/>
  <p:tag name="KSO_WM_UNIT_LINE_FORE_SCHEMECOLOR_INDEX" val="6"/>
  <p:tag name="KSO_WM_UNIT_LINE_FILL_TYPE" val="2"/>
</p:tagLst>
</file>

<file path=ppt/tags/tag1111.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h_f"/>
  <p:tag name="KSO_WM_UNIT_INDEX" val="1_2_1"/>
  <p:tag name="KSO_WM_UNIT_ID" val="diagram160166_5*m_h_f*1_2_1"/>
  <p:tag name="KSO_WM_UNIT_CLEAR" val="1"/>
  <p:tag name="KSO_WM_UNIT_LAYERLEVEL" val="1_1_1"/>
  <p:tag name="KSO_WM_UNIT_VALUE" val="9"/>
  <p:tag name="KSO_WM_UNIT_HIGHLIGHT" val="0"/>
  <p:tag name="KSO_WM_UNIT_COMPATIBLE" val="0"/>
  <p:tag name="KSO_WM_DIAGRAM_GROUP_CODE" val="m1-1"/>
  <p:tag name="KSO_WM_UNIT_PRESET_TEXT_INDEX" val="3"/>
  <p:tag name="KSO_WM_UNIT_PRESET_TEXT_LEN" val="12"/>
  <p:tag name="KSO_WM_UNIT_TEXT_FILL_FORE_SCHEMECOLOR_INDEX" val="5"/>
  <p:tag name="KSO_WM_UNIT_TEXT_FILL_TYPE" val="1"/>
</p:tagLst>
</file>

<file path=ppt/tags/tag1112.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i"/>
  <p:tag name="KSO_WM_UNIT_INDEX" val="1_20"/>
  <p:tag name="KSO_WM_UNIT_ID" val="diagram160166_5*m_i*1_20"/>
  <p:tag name="KSO_WM_UNIT_CLEAR" val="1"/>
  <p:tag name="KSO_WM_UNIT_LAYERLEVEL" val="1_1"/>
  <p:tag name="KSO_WM_DIAGRAM_GROUP_CODE" val="m1-1"/>
  <p:tag name="KSO_WM_UNIT_LINE_FORE_SCHEMECOLOR_INDEX" val="6"/>
  <p:tag name="KSO_WM_UNIT_LINE_FILL_TYPE" val="2"/>
</p:tagLst>
</file>

<file path=ppt/tags/tag1113.xml><?xml version="1.0" encoding="utf-8"?>
<p:tagLst xmlns:p="http://schemas.openxmlformats.org/presentationml/2006/main">
  <p:tag name="KSO_WM_TAG_VERSION" val="1.0"/>
  <p:tag name="KSO_WM_BEAUTIFY_FLAG" val="#wm#"/>
  <p:tag name="KSO_WM_TEMPLATE_CATEGORY" val="diagram"/>
  <p:tag name="KSO_WM_TEMPLATE_INDEX" val="160166"/>
  <p:tag name="KSO_WM_UNIT_TYPE" val="m_h_f"/>
  <p:tag name="KSO_WM_UNIT_INDEX" val="1_4_1"/>
  <p:tag name="KSO_WM_UNIT_ID" val="diagram160166_5*m_h_f*1_4_1"/>
  <p:tag name="KSO_WM_UNIT_CLEAR" val="1"/>
  <p:tag name="KSO_WM_UNIT_LAYERLEVEL" val="1_1_1"/>
  <p:tag name="KSO_WM_UNIT_VALUE" val="9"/>
  <p:tag name="KSO_WM_UNIT_HIGHLIGHT" val="0"/>
  <p:tag name="KSO_WM_UNIT_COMPATIBLE" val="0"/>
  <p:tag name="KSO_WM_DIAGRAM_GROUP_CODE" val="m1-1"/>
  <p:tag name="KSO_WM_UNIT_PRESET_TEXT_INDEX" val="3"/>
  <p:tag name="KSO_WM_UNIT_PRESET_TEXT_LEN" val="12"/>
  <p:tag name="KSO_WM_UNIT_TEXT_FILL_FORE_SCHEMECOLOR_INDEX" val="5"/>
  <p:tag name="KSO_WM_UNIT_TEXT_FILL_TYPE" val="1"/>
</p:tagLst>
</file>

<file path=ppt/tags/tag1114.xml><?xml version="1.0" encoding="utf-8"?>
<p:tagLst xmlns:p="http://schemas.openxmlformats.org/presentationml/2006/main">
  <p:tag name="PA" val="v4.1.1"/>
</p:tagLst>
</file>

<file path=ppt/tags/tag1115.xml><?xml version="1.0" encoding="utf-8"?>
<p:tagLst xmlns:p="http://schemas.openxmlformats.org/presentationml/2006/main">
  <p:tag name="PA" val="v4.1.1"/>
</p:tagLst>
</file>

<file path=ppt/tags/tag1116.xml><?xml version="1.0" encoding="utf-8"?>
<p:tagLst xmlns:p="http://schemas.openxmlformats.org/presentationml/2006/main">
  <p:tag name="PA" val="v4.1.1"/>
</p:tagLst>
</file>

<file path=ppt/tags/tag1117.xml><?xml version="1.0" encoding="utf-8"?>
<p:tagLst xmlns:p="http://schemas.openxmlformats.org/presentationml/2006/main">
  <p:tag name="PA" val="v4.1.1"/>
</p:tagLst>
</file>

<file path=ppt/tags/tag1118.xml><?xml version="1.0" encoding="utf-8"?>
<p:tagLst xmlns:p="http://schemas.openxmlformats.org/presentationml/2006/main">
  <p:tag name="PA" val="v4.1.1"/>
</p:tagLst>
</file>

<file path=ppt/tags/tag1119.xml><?xml version="1.0" encoding="utf-8"?>
<p:tagLst xmlns:p="http://schemas.openxmlformats.org/presentationml/2006/main">
  <p:tag name="PA" val="v4.1.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20.xml><?xml version="1.0" encoding="utf-8"?>
<p:tagLst xmlns:p="http://schemas.openxmlformats.org/presentationml/2006/main">
  <p:tag name="PA" val="v4.1.1"/>
</p:tagLst>
</file>

<file path=ppt/tags/tag1121.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22"/>
  <p:tag name="KSO_WM_UNIT_ID" val="diagram20170323_3*l_i*1_22"/>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22.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
  <p:tag name="KSO_WM_UNIT_ID" val="diagram20170323_3*l_i*1_1"/>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23.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2"/>
  <p:tag name="KSO_WM_UNIT_ID" val="diagram20170323_3*l_i*1_2"/>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24.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3"/>
  <p:tag name="KSO_WM_UNIT_ID" val="diagram20170323_3*l_i*1_3"/>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25.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4"/>
  <p:tag name="KSO_WM_UNIT_ID" val="diagram20170323_3*l_i*1_4"/>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26.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5"/>
  <p:tag name="KSO_WM_UNIT_ID" val="diagram20170323_3*l_i*1_5"/>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27.xml><?xml version="1.0" encoding="utf-8"?>
<p:tagLst xmlns:p="http://schemas.openxmlformats.org/presentationml/2006/main">
  <p:tag name="KSO_WM_TAG_VERSION" val="1.0"/>
  <p:tag name="KSO_WM_BEAUTIFY_FLAG" val="#wm#"/>
  <p:tag name="KSO_WM_UNIT_TYPE" val="i"/>
  <p:tag name="KSO_WM_UNIT_ID" val="diagram20170323_3*i*10"/>
  <p:tag name="KSO_WM_TEMPLATE_CATEGORY" val="diagram"/>
  <p:tag name="KSO_WM_TEMPLATE_INDEX" val="20170323"/>
  <p:tag name="KSO_WM_UNIT_INDEX" val="10"/>
</p:tagLst>
</file>

<file path=ppt/tags/tag1128.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6"/>
  <p:tag name="KSO_WM_UNIT_ID" val="diagram20170323_3*l_i*1_6"/>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29.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7"/>
  <p:tag name="KSO_WM_UNIT_ID" val="diagram20170323_3*l_i*1_7"/>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30.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8"/>
  <p:tag name="KSO_WM_UNIT_ID" val="diagram20170323_3*l_i*1_8"/>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1.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9"/>
  <p:tag name="KSO_WM_UNIT_ID" val="diagram20170323_3*l_i*1_9"/>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2.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0"/>
  <p:tag name="KSO_WM_UNIT_ID" val="diagram20170323_3*l_i*1_10"/>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3.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1"/>
  <p:tag name="KSO_WM_UNIT_ID" val="diagram20170323_3*l_i*1_1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4.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2"/>
  <p:tag name="KSO_WM_UNIT_ID" val="diagram20170323_3*l_i*1_12"/>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5.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3"/>
  <p:tag name="KSO_WM_UNIT_ID" val="diagram20170323_3*l_i*1_13"/>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6.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4"/>
  <p:tag name="KSO_WM_UNIT_ID" val="diagram20170323_3*l_i*1_14"/>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7.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5"/>
  <p:tag name="KSO_WM_UNIT_ID" val="diagram20170323_3*l_i*1_15"/>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38.xml><?xml version="1.0" encoding="utf-8"?>
<p:tagLst xmlns:p="http://schemas.openxmlformats.org/presentationml/2006/main">
  <p:tag name="KSO_WM_TAG_VERSION" val="1.0"/>
  <p:tag name="KSO_WM_BEAUTIFY_FLAG" val="#wm#"/>
  <p:tag name="KSO_WM_UNIT_TYPE" val="i"/>
  <p:tag name="KSO_WM_UNIT_ID" val="diagram20170323_3*i*30"/>
  <p:tag name="KSO_WM_TEMPLATE_CATEGORY" val="diagram"/>
  <p:tag name="KSO_WM_TEMPLATE_INDEX" val="20170323"/>
  <p:tag name="KSO_WM_UNIT_INDEX" val="30"/>
</p:tagLst>
</file>

<file path=ppt/tags/tag1139.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6"/>
  <p:tag name="KSO_WM_UNIT_ID" val="diagram20170323_3*l_i*1_16"/>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40.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7"/>
  <p:tag name="KSO_WM_UNIT_ID" val="diagram20170323_3*l_i*1_17"/>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41.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8"/>
  <p:tag name="KSO_WM_UNIT_ID" val="diagram20170323_3*l_i*1_18"/>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42.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19"/>
  <p:tag name="KSO_WM_UNIT_ID" val="diagram20170323_3*l_i*1_19"/>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43.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20"/>
  <p:tag name="KSO_WM_UNIT_ID" val="diagram20170323_3*l_i*1_20"/>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144.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i"/>
  <p:tag name="KSO_WM_UNIT_INDEX" val="1_21"/>
  <p:tag name="KSO_WM_UNIT_ID" val="diagram20170323_3*l_i*1_2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145.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f"/>
  <p:tag name="KSO_WM_UNIT_INDEX" val="1_3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ID" val="diagram20170323_3*l_h_f*1_3_1"/>
  <p:tag name="KSO_WM_UNIT_TEXT_FILL_FORE_SCHEMECOLOR_INDEX" val="13"/>
  <p:tag name="KSO_WM_UNIT_TEXT_FILL_TYPE" val="1"/>
  <p:tag name="KSO_WM_UNIT_USESOURCEFORMAT_APPLY" val="0"/>
</p:tagLst>
</file>

<file path=ppt/tags/tag1146.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f"/>
  <p:tag name="KSO_WM_UNIT_INDEX" val="1_2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ID" val="diagram20170323_3*l_h_f*1_2_1"/>
  <p:tag name="KSO_WM_UNIT_TEXT_FILL_FORE_SCHEMECOLOR_INDEX" val="13"/>
  <p:tag name="KSO_WM_UNIT_TEXT_FILL_TYPE" val="1"/>
  <p:tag name="KSO_WM_UNIT_USESOURCEFORMAT_APPLY" val="0"/>
</p:tagLst>
</file>

<file path=ppt/tags/tag1147.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f"/>
  <p:tag name="KSO_WM_UNIT_INDEX" val="1_1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ID" val="diagram20170323_3*l_h_f*1_1_1"/>
  <p:tag name="KSO_WM_UNIT_TEXT_FILL_FORE_SCHEMECOLOR_INDEX" val="13"/>
  <p:tag name="KSO_WM_UNIT_TEXT_FILL_TYPE" val="1"/>
  <p:tag name="KSO_WM_UNIT_USESOURCEFORMAT_APPLY" val="0"/>
</p:tagLst>
</file>

<file path=ppt/tags/tag1148.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f"/>
  <p:tag name="KSO_WM_UNIT_INDEX" val="1_4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ID" val="diagram20170323_3*l_h_f*1_4_1"/>
  <p:tag name="KSO_WM_UNIT_TEXT_FILL_FORE_SCHEMECOLOR_INDEX" val="13"/>
  <p:tag name="KSO_WM_UNIT_TEXT_FILL_TYPE" val="1"/>
  <p:tag name="KSO_WM_UNIT_USESOURCEFORMAT_APPLY" val="0"/>
</p:tagLst>
</file>

<file path=ppt/tags/tag1149.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i"/>
  <p:tag name="KSO_WM_UNIT_INDEX" val="1_3_1"/>
  <p:tag name="KSO_WM_UNIT_ID" val="diagram20170323_3*l_h_i*1_3_1"/>
  <p:tag name="KSO_WM_UNIT_LAYERLEVEL" val="1_1_1"/>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50.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i"/>
  <p:tag name="KSO_WM_UNIT_INDEX" val="1_2_1"/>
  <p:tag name="KSO_WM_UNIT_ID" val="diagram20170323_3*l_h_i*1_2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151.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i"/>
  <p:tag name="KSO_WM_UNIT_INDEX" val="1_1_1"/>
  <p:tag name="KSO_WM_UNIT_ID" val="diagram20170323_3*l_h_i*1_1_1"/>
  <p:tag name="KSO_WM_UNIT_LAYERLEVEL" val="1_1_1"/>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1152.xml><?xml version="1.0" encoding="utf-8"?>
<p:tagLst xmlns:p="http://schemas.openxmlformats.org/presentationml/2006/main">
  <p:tag name="KSO_WM_TAG_VERSION" val="1.0"/>
  <p:tag name="KSO_WM_BEAUTIFY_FLAG" val="#wm#"/>
  <p:tag name="KSO_WM_TEMPLATE_CATEGORY" val="diagram"/>
  <p:tag name="KSO_WM_TEMPLATE_INDEX" val="20170323"/>
  <p:tag name="KSO_WM_UNIT_TYPE" val="l_h_i"/>
  <p:tag name="KSO_WM_UNIT_INDEX" val="1_4_1"/>
  <p:tag name="KSO_WM_UNIT_ID" val="diagram20170323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153.xml><?xml version="1.0" encoding="utf-8"?>
<p:tagLst xmlns:p="http://schemas.openxmlformats.org/presentationml/2006/main">
  <p:tag name="PA" val="v4.1.1"/>
</p:tagLst>
</file>

<file path=ppt/tags/tag1154.xml><?xml version="1.0" encoding="utf-8"?>
<p:tagLst xmlns:p="http://schemas.openxmlformats.org/presentationml/2006/main">
  <p:tag name="PA" val="v4.1.1"/>
</p:tagLst>
</file>

<file path=ppt/tags/tag1155.xml><?xml version="1.0" encoding="utf-8"?>
<p:tagLst xmlns:p="http://schemas.openxmlformats.org/presentationml/2006/main">
  <p:tag name="PA" val="v4.1.1"/>
</p:tagLst>
</file>

<file path=ppt/tags/tag1156.xml><?xml version="1.0" encoding="utf-8"?>
<p:tagLst xmlns:p="http://schemas.openxmlformats.org/presentationml/2006/main">
  <p:tag name="PA" val="v4.1.1"/>
</p:tagLst>
</file>

<file path=ppt/tags/tag1157.xml><?xml version="1.0" encoding="utf-8"?>
<p:tagLst xmlns:p="http://schemas.openxmlformats.org/presentationml/2006/main">
  <p:tag name="PA" val="v4.1.1"/>
</p:tagLst>
</file>

<file path=ppt/tags/tag1158.xml><?xml version="1.0" encoding="utf-8"?>
<p:tagLst xmlns:p="http://schemas.openxmlformats.org/presentationml/2006/main">
  <p:tag name="PA" val="v4.1.1"/>
</p:tagLst>
</file>

<file path=ppt/tags/tag1159.xml><?xml version="1.0" encoding="utf-8"?>
<p:tagLst xmlns:p="http://schemas.openxmlformats.org/presentationml/2006/main">
  <p:tag name="PA" val="v4.1.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60.xml><?xml version="1.0" encoding="utf-8"?>
<p:tagLst xmlns:p="http://schemas.openxmlformats.org/presentationml/2006/main">
  <p:tag name="KSO_WM_TEMPLATE_CATEGORY" val="diagram"/>
  <p:tag name="KSO_WM_TEMPLATE_INDEX" val="20186274"/>
  <p:tag name="KSO_WM_UNIT_TYPE" val="l_i"/>
  <p:tag name="KSO_WM_UNIT_INDEX" val="1_1"/>
  <p:tag name="KSO_WM_UNIT_ID" val="diagram20186274_1*l_i*1_1"/>
  <p:tag name="KSO_WM_UNIT_LAYERLEVEL" val="1_1"/>
  <p:tag name="KSO_WM_BEAUTIFY_FLAG" val="#wm#"/>
  <p:tag name="KSO_WM_TAG_VERSION" val="1.0"/>
  <p:tag name="KSO_WM_DIAGRAM_GROUP_CODE" val="l1-1"/>
  <p:tag name="KSO_WM_UNIT_TEXT_FILL_FORE_SCHEMECOLOR_INDEX" val="2"/>
  <p:tag name="KSO_WM_UNIT_TEXT_FILL_TYPE" val="1"/>
  <p:tag name="KSO_WM_UNIT_PLACING_PICTURE_USER_VIEWPORT" val="{&quot;height&quot;:3432.3464566929133,&quot;width&quot;:19217.335433070864}"/>
</p:tagLst>
</file>

<file path=ppt/tags/tag1161.xml><?xml version="1.0" encoding="utf-8"?>
<p:tagLst xmlns:p="http://schemas.openxmlformats.org/presentationml/2006/main">
  <p:tag name="KSO_WM_TEMPLATE_CATEGORY" val="diagram"/>
  <p:tag name="KSO_WM_TEMPLATE_INDEX" val="20186274"/>
  <p:tag name="KSO_WM_UNIT_TYPE" val="l_h_i"/>
  <p:tag name="KSO_WM_UNIT_INDEX" val="1_1_1"/>
  <p:tag name="KSO_WM_UNIT_ID" val="diagram20186274_1*l_h_i*1_1_1"/>
  <p:tag name="KSO_WM_UNIT_LAYERLEVEL" val="1_1_1"/>
  <p:tag name="KSO_WM_BEAUTIFY_FLAG" val="#wm#"/>
  <p:tag name="KSO_WM_TAG_VERSION" val="1.0"/>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162.xml><?xml version="1.0" encoding="utf-8"?>
<p:tagLst xmlns:p="http://schemas.openxmlformats.org/presentationml/2006/main">
  <p:tag name="KSO_WM_TEMPLATE_CATEGORY" val="diagram"/>
  <p:tag name="KSO_WM_TEMPLATE_INDEX" val="20186274"/>
  <p:tag name="KSO_WM_UNIT_TYPE" val="l_h_i"/>
  <p:tag name="KSO_WM_UNIT_INDEX" val="1_1_2"/>
  <p:tag name="KSO_WM_UNIT_ID" val="diagram20186274_1*l_h_i*1_1_2"/>
  <p:tag name="KSO_WM_UNIT_LAYERLEVEL" val="1_1_1"/>
  <p:tag name="KSO_WM_BEAUTIFY_FLAG" val="#wm#"/>
  <p:tag name="KSO_WM_TAG_VERSION" val="1.0"/>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1163.xml><?xml version="1.0" encoding="utf-8"?>
<p:tagLst xmlns:p="http://schemas.openxmlformats.org/presentationml/2006/main">
  <p:tag name="KSO_WM_TEMPLATE_CATEGORY" val="diagram"/>
  <p:tag name="KSO_WM_TEMPLATE_INDEX" val="20186274"/>
  <p:tag name="KSO_WM_UNIT_TYPE" val="l_h_i"/>
  <p:tag name="KSO_WM_UNIT_INDEX" val="1_1_3"/>
  <p:tag name="KSO_WM_UNIT_ID" val="diagram20186274_1*l_h_i*1_1_3"/>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Lst>
</file>

<file path=ppt/tags/tag1164.xml><?xml version="1.0" encoding="utf-8"?>
<p:tagLst xmlns:p="http://schemas.openxmlformats.org/presentationml/2006/main">
  <p:tag name="KSO_WM_TEMPLATE_CATEGORY" val="diagram"/>
  <p:tag name="KSO_WM_TEMPLATE_INDEX" val="20186274"/>
  <p:tag name="KSO_WM_UNIT_TYPE" val="l_h_f"/>
  <p:tag name="KSO_WM_UNIT_INDEX" val="1_1_1"/>
  <p:tag name="KSO_WM_UNIT_ID" val="diagram20186274_1*l_h_f*1_1_1"/>
  <p:tag name="KSO_WM_UNIT_LAYERLEVEL" val="1_1_1"/>
  <p:tag name="KSO_WM_UNIT_VALUE" val="45"/>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Lst>
</file>

<file path=ppt/tags/tag1165.xml><?xml version="1.0" encoding="utf-8"?>
<p:tagLst xmlns:p="http://schemas.openxmlformats.org/presentationml/2006/main">
  <p:tag name="KSO_WM_TEMPLATE_CATEGORY" val="diagram"/>
  <p:tag name="KSO_WM_TEMPLATE_INDEX" val="20186274"/>
  <p:tag name="KSO_WM_UNIT_TYPE" val="l_h_i"/>
  <p:tag name="KSO_WM_UNIT_INDEX" val="1_2_1"/>
  <p:tag name="KSO_WM_UNIT_ID" val="diagram20186274_1*l_h_i*1_2_1"/>
  <p:tag name="KSO_WM_UNIT_LAYERLEVEL" val="1_1_1"/>
  <p:tag name="KSO_WM_BEAUTIFY_FLAG" val="#wm#"/>
  <p:tag name="KSO_WM_TAG_VERSION" val="1.0"/>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166.xml><?xml version="1.0" encoding="utf-8"?>
<p:tagLst xmlns:p="http://schemas.openxmlformats.org/presentationml/2006/main">
  <p:tag name="KSO_WM_TEMPLATE_CATEGORY" val="diagram"/>
  <p:tag name="KSO_WM_TEMPLATE_INDEX" val="20186274"/>
  <p:tag name="KSO_WM_UNIT_TYPE" val="l_h_i"/>
  <p:tag name="KSO_WM_UNIT_INDEX" val="1_2_2"/>
  <p:tag name="KSO_WM_UNIT_ID" val="diagram20186274_1*l_h_i*1_2_2"/>
  <p:tag name="KSO_WM_UNIT_LAYERLEVEL" val="1_1_1"/>
  <p:tag name="KSO_WM_BEAUTIFY_FLAG" val="#wm#"/>
  <p:tag name="KSO_WM_TAG_VERSION" val="1.0"/>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2"/>
  <p:tag name="KSO_WM_UNIT_TEXT_FILL_TYPE" val="1"/>
</p:tagLst>
</file>

<file path=ppt/tags/tag1167.xml><?xml version="1.0" encoding="utf-8"?>
<p:tagLst xmlns:p="http://schemas.openxmlformats.org/presentationml/2006/main">
  <p:tag name="KSO_WM_TEMPLATE_CATEGORY" val="diagram"/>
  <p:tag name="KSO_WM_TEMPLATE_INDEX" val="20186274"/>
  <p:tag name="KSO_WM_UNIT_TYPE" val="l_h_i"/>
  <p:tag name="KSO_WM_UNIT_INDEX" val="1_2_3"/>
  <p:tag name="KSO_WM_UNIT_ID" val="diagram20186274_1*l_h_i*1_2_3"/>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Lst>
</file>

<file path=ppt/tags/tag1168.xml><?xml version="1.0" encoding="utf-8"?>
<p:tagLst xmlns:p="http://schemas.openxmlformats.org/presentationml/2006/main">
  <p:tag name="KSO_WM_TEMPLATE_CATEGORY" val="diagram"/>
  <p:tag name="KSO_WM_TEMPLATE_INDEX" val="20186274"/>
  <p:tag name="KSO_WM_UNIT_TYPE" val="l_h_f"/>
  <p:tag name="KSO_WM_UNIT_INDEX" val="1_2_1"/>
  <p:tag name="KSO_WM_UNIT_ID" val="diagram20186274_1*l_h_f*1_2_1"/>
  <p:tag name="KSO_WM_UNIT_LAYERLEVEL" val="1_1_1"/>
  <p:tag name="KSO_WM_UNIT_VALUE" val="45"/>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Lst>
</file>

<file path=ppt/tags/tag1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17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178.xml><?xml version="1.0" encoding="utf-8"?>
<p:tagLst xmlns:p="http://schemas.openxmlformats.org/presentationml/2006/main">
  <p:tag name="KSO_WM_UNIT_PLACING_PICTURE_USER_VIEWPORT" val="{&quot;height&quot;:5660,&quot;width&quot;:3720}"/>
</p:tagLst>
</file>

<file path=ppt/tags/tag1179.xml><?xml version="1.0" encoding="utf-8"?>
<p:tagLst xmlns:p="http://schemas.openxmlformats.org/presentationml/2006/main">
  <p:tag name="KSO_WM_UNIT_PLACING_PICTURE_USER_VIEWPORT" val="{&quot;height&quot;:5645,&quot;width&quot;:372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80.xml><?xml version="1.0" encoding="utf-8"?>
<p:tagLst xmlns:p="http://schemas.openxmlformats.org/presentationml/2006/main">
  <p:tag name="KSO_WM_UNIT_PLACING_PICTURE_USER_VIEWPORT" val="{&quot;height&quot;:5660,&quot;width&quot;:3720}"/>
</p:tagLst>
</file>

<file path=ppt/tags/tag1181.xml><?xml version="1.0" encoding="utf-8"?>
<p:tagLst xmlns:p="http://schemas.openxmlformats.org/presentationml/2006/main">
  <p:tag name="KSO_WM_UNIT_PLACING_PICTURE_USER_VIEWPORT" val="{&quot;height&quot;:5660,&quot;width&quot;:3720}"/>
</p:tagLst>
</file>

<file path=ppt/tags/tag118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8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8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8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8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7.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88.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89.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190.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191.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1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94.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95.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96.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97.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198.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19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00.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1.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2.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3.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204.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20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06.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7.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8.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09.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10.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2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21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215.xml><?xml version="1.0" encoding="utf-8"?>
<p:tagLst xmlns:p="http://schemas.openxmlformats.org/presentationml/2006/main">
  <p:tag name="KSO_WM_SLIDE_BK_DARK_LIGHT" val="2"/>
  <p:tag name="KSO_WM_SLIDE_BACKGROUND_TYPE" val="general"/>
</p:tagLst>
</file>

<file path=ppt/tags/tag1216.xml><?xml version="1.0" encoding="utf-8"?>
<p:tagLst xmlns:p="http://schemas.openxmlformats.org/presentationml/2006/main">
  <p:tag name="PA" val="v4.1.1"/>
</p:tagLst>
</file>

<file path=ppt/tags/tag1217.xml><?xml version="1.0" encoding="utf-8"?>
<p:tagLst xmlns:p="http://schemas.openxmlformats.org/presentationml/2006/main">
  <p:tag name="PA" val="v4.1.1"/>
</p:tagLst>
</file>

<file path=ppt/tags/tag1218.xml><?xml version="1.0" encoding="utf-8"?>
<p:tagLst xmlns:p="http://schemas.openxmlformats.org/presentationml/2006/main">
  <p:tag name="PA" val="v4.1.1"/>
</p:tagLst>
</file>

<file path=ppt/tags/tag1219.xml><?xml version="1.0" encoding="utf-8"?>
<p:tagLst xmlns:p="http://schemas.openxmlformats.org/presentationml/2006/main">
  <p:tag name="PA" val="v4.1.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20.xml><?xml version="1.0" encoding="utf-8"?>
<p:tagLst xmlns:p="http://schemas.openxmlformats.org/presentationml/2006/main">
  <p:tag name="PA" val="v4.1.1"/>
</p:tagLst>
</file>

<file path=ppt/tags/tag1221.xml><?xml version="1.0" encoding="utf-8"?>
<p:tagLst xmlns:p="http://schemas.openxmlformats.org/presentationml/2006/main">
  <p:tag name="PA" val="v4.1.1"/>
</p:tagLst>
</file>

<file path=ppt/tags/tag1222.xml><?xml version="1.0" encoding="utf-8"?>
<p:tagLst xmlns:p="http://schemas.openxmlformats.org/presentationml/2006/main">
  <p:tag name="PA" val="v4.1.1"/>
</p:tagLst>
</file>

<file path=ppt/tags/tag122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
  <p:tag name="KSO_WM_UNIT_ID" val="diagram160630_2*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2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2"/>
  <p:tag name="KSO_WM_UNIT_ID" val="diagram160630_2*l_i*1_2"/>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25.xml><?xml version="1.0" encoding="utf-8"?>
<p:tagLst xmlns:p="http://schemas.openxmlformats.org/presentationml/2006/main">
  <p:tag name="KSO_WM_TAG_VERSION" val="1.0"/>
  <p:tag name="KSO_WM_BEAUTIFY_FLAG" val="#wm#"/>
  <p:tag name="KSO_WM_UNIT_TYPE" val="i"/>
  <p:tag name="KSO_WM_UNIT_ID" val="diagram160630_2*i*3"/>
  <p:tag name="KSO_WM_TEMPLATE_CATEGORY" val="diagram"/>
  <p:tag name="KSO_WM_TEMPLATE_INDEX" val="160630"/>
  <p:tag name="KSO_WM_UNIT_INDEX" val="3"/>
</p:tagLst>
</file>

<file path=ppt/tags/tag1226.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3"/>
  <p:tag name="KSO_WM_UNIT_ID" val="diagram160630_2*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2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4"/>
  <p:tag name="KSO_WM_UNIT_ID" val="diagram160630_2*l_i*1_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2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5"/>
  <p:tag name="KSO_WM_UNIT_ID" val="diagram160630_2*l_i*1_5"/>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2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6"/>
  <p:tag name="KSO_WM_UNIT_ID" val="diagram160630_2*l_i*1_6"/>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3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7"/>
  <p:tag name="KSO_WM_UNIT_ID" val="diagram160630_2*l_i*1_7"/>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31.xml><?xml version="1.0" encoding="utf-8"?>
<p:tagLst xmlns:p="http://schemas.openxmlformats.org/presentationml/2006/main">
  <p:tag name="KSO_WM_TAG_VERSION" val="1.0"/>
  <p:tag name="KSO_WM_BEAUTIFY_FLAG" val="#wm#"/>
  <p:tag name="KSO_WM_UNIT_TYPE" val="i"/>
  <p:tag name="KSO_WM_UNIT_ID" val="diagram160630_2*i*13"/>
  <p:tag name="KSO_WM_TEMPLATE_CATEGORY" val="diagram"/>
  <p:tag name="KSO_WM_TEMPLATE_INDEX" val="160630"/>
  <p:tag name="KSO_WM_UNIT_INDEX" val="13"/>
</p:tagLst>
</file>

<file path=ppt/tags/tag123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8"/>
  <p:tag name="KSO_WM_UNIT_ID" val="diagram160630_2*l_i*1_8"/>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3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9"/>
  <p:tag name="KSO_WM_UNIT_ID" val="diagram160630_2*l_i*1_9"/>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3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0"/>
  <p:tag name="KSO_WM_UNIT_ID" val="diagram160630_2*l_i*1_10"/>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3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1"/>
  <p:tag name="KSO_WM_UNIT_ID" val="diagram160630_2*l_i*1_1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36.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2"/>
  <p:tag name="KSO_WM_UNIT_ID" val="diagram160630_2*l_i*1_12"/>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3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3"/>
  <p:tag name="KSO_WM_UNIT_ID" val="diagram160630_2*l_i*1_13"/>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3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4"/>
  <p:tag name="KSO_WM_UNIT_ID" val="diagram160630_2*l_i*1_1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3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5"/>
  <p:tag name="KSO_WM_UNIT_ID" val="diagram160630_2*l_i*1_1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4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1_1"/>
  <p:tag name="KSO_WM_UNIT_ID" val="diagram160630_2*l_h_f*1_1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4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2_1"/>
  <p:tag name="KSO_WM_UNIT_ID" val="diagram160630_2*l_h_f*1_2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4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4_1"/>
  <p:tag name="KSO_WM_UNIT_ID" val="diagram160630_2*l_h_f*1_4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4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6"/>
  <p:tag name="KSO_WM_UNIT_ID" val="diagram160630_2*l_i*1_16"/>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24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7"/>
  <p:tag name="KSO_WM_UNIT_ID" val="diagram160630_2*l_i*1_17"/>
  <p:tag name="KSO_WM_UNIT_CLEAR" val="1"/>
  <p:tag name="KSO_WM_UNIT_LAYERLEVEL" val="1_1"/>
  <p:tag name="KSO_WM_DIAGRAM_GROUP_CODE" val="l1-1"/>
  <p:tag name="KSO_WM_UNIT_FILL_FORE_SCHEMECOLOR_INDEX" val="8"/>
  <p:tag name="KSO_WM_UNIT_FILL_TYPE" val="1"/>
</p:tagLst>
</file>

<file path=ppt/tags/tag124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8"/>
  <p:tag name="KSO_WM_UNIT_ID" val="diagram160630_2*l_i*1_18"/>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246.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3_1"/>
  <p:tag name="KSO_WM_UNIT_ID" val="diagram160630_2*l_h_f*1_3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4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9"/>
  <p:tag name="KSO_WM_UNIT_ID" val="diagram160630_2*l_i*1_19"/>
  <p:tag name="KSO_WM_UNIT_CLEAR" val="1"/>
  <p:tag name="KSO_WM_UNIT_LAYERLEVEL" val="1_1"/>
  <p:tag name="KSO_WM_DIAGRAM_GROUP_CODE" val="l1-1"/>
  <p:tag name="KSO_WM_UNIT_FILL_FORE_SCHEMECOLOR_INDEX" val="9"/>
  <p:tag name="KSO_WM_UNIT_FILL_TYPE" val="1"/>
  <p:tag name="KSO_WM_UNIT_TEXT_FILL_FORE_SCHEMECOLOR_INDEX" val="13"/>
  <p:tag name="KSO_WM_UNIT_TEXT_FILL_TYPE" val="1"/>
</p:tagLst>
</file>

<file path=ppt/tags/tag124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20"/>
  <p:tag name="KSO_WM_UNIT_ID" val="diagram160630_2*l_i*1_20"/>
  <p:tag name="KSO_WM_UNIT_CLEAR" val="1"/>
  <p:tag name="KSO_WM_UNIT_LAYERLEVEL" val="1_1"/>
  <p:tag name="KSO_WM_DIAGRAM_GROUP_CODE" val="l1-1"/>
  <p:tag name="KSO_WM_UNIT_FILL_FORE_SCHEMECOLOR_INDEX" val="9"/>
  <p:tag name="KSO_WM_UNIT_FILL_TYPE" val="1"/>
  <p:tag name="KSO_WM_UNIT_TEXT_FILL_FORE_SCHEMECOLOR_INDEX" val="13"/>
  <p:tag name="KSO_WM_UNIT_TEXT_FILL_TYPE" val="1"/>
</p:tagLst>
</file>

<file path=ppt/tags/tag124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5_1"/>
  <p:tag name="KSO_WM_UNIT_ID" val="diagram160630_2*l_h_f*1_5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5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21"/>
  <p:tag name="KSO_WM_UNIT_ID" val="diagram160630_2*l_i*1_21"/>
  <p:tag name="KSO_WM_UNIT_CLEAR" val="1"/>
  <p:tag name="KSO_WM_UNIT_LAYERLEVEL" val="1_1"/>
  <p:tag name="KSO_WM_DIAGRAM_GROUP_CODE" val="l1-1"/>
  <p:tag name="KSO_WM_UNIT_FILL_FORE_SCHEMECOLOR_INDEX" val="9"/>
  <p:tag name="KSO_WM_UNIT_FILL_TYPE" val="1"/>
</p:tagLst>
</file>

<file path=ppt/tags/tag1251.xml><?xml version="1.0" encoding="utf-8"?>
<p:tagLst xmlns:p="http://schemas.openxmlformats.org/presentationml/2006/main">
  <p:tag name="PA" val="v4.1.1"/>
</p:tagLst>
</file>

<file path=ppt/tags/tag1252.xml><?xml version="1.0" encoding="utf-8"?>
<p:tagLst xmlns:p="http://schemas.openxmlformats.org/presentationml/2006/main">
  <p:tag name="PA" val="v4.1.1"/>
</p:tagLst>
</file>

<file path=ppt/tags/tag1253.xml><?xml version="1.0" encoding="utf-8"?>
<p:tagLst xmlns:p="http://schemas.openxmlformats.org/presentationml/2006/main">
  <p:tag name="PA" val="v4.1.1"/>
</p:tagLst>
</file>

<file path=ppt/tags/tag1254.xml><?xml version="1.0" encoding="utf-8"?>
<p:tagLst xmlns:p="http://schemas.openxmlformats.org/presentationml/2006/main">
  <p:tag name="PA" val="v4.1.1"/>
</p:tagLst>
</file>

<file path=ppt/tags/tag1255.xml><?xml version="1.0" encoding="utf-8"?>
<p:tagLst xmlns:p="http://schemas.openxmlformats.org/presentationml/2006/main">
  <p:tag name="PA" val="v4.1.1"/>
</p:tagLst>
</file>

<file path=ppt/tags/tag1256.xml><?xml version="1.0" encoding="utf-8"?>
<p:tagLst xmlns:p="http://schemas.openxmlformats.org/presentationml/2006/main">
  <p:tag name="PA" val="v4.1.1"/>
</p:tagLst>
</file>

<file path=ppt/tags/tag1257.xml><?xml version="1.0" encoding="utf-8"?>
<p:tagLst xmlns:p="http://schemas.openxmlformats.org/presentationml/2006/main">
  <p:tag name="PA" val="v4.1.1"/>
</p:tagLst>
</file>

<file path=ppt/tags/tag125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
  <p:tag name="KSO_WM_UNIT_ID" val="diagram160630_2*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5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2"/>
  <p:tag name="KSO_WM_UNIT_ID" val="diagram160630_2*l_i*1_2"/>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0.xml><?xml version="1.0" encoding="utf-8"?>
<p:tagLst xmlns:p="http://schemas.openxmlformats.org/presentationml/2006/main">
  <p:tag name="KSO_WM_TAG_VERSION" val="1.0"/>
  <p:tag name="KSO_WM_BEAUTIFY_FLAG" val="#wm#"/>
  <p:tag name="KSO_WM_UNIT_TYPE" val="i"/>
  <p:tag name="KSO_WM_UNIT_ID" val="diagram160630_2*i*3"/>
  <p:tag name="KSO_WM_TEMPLATE_CATEGORY" val="diagram"/>
  <p:tag name="KSO_WM_TEMPLATE_INDEX" val="160630"/>
  <p:tag name="KSO_WM_UNIT_INDEX" val="3"/>
</p:tagLst>
</file>

<file path=ppt/tags/tag126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3"/>
  <p:tag name="KSO_WM_UNIT_ID" val="diagram160630_2*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6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4"/>
  <p:tag name="KSO_WM_UNIT_ID" val="diagram160630_2*l_i*1_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6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5"/>
  <p:tag name="KSO_WM_UNIT_ID" val="diagram160630_2*l_i*1_5"/>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6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6"/>
  <p:tag name="KSO_WM_UNIT_ID" val="diagram160630_2*l_i*1_6"/>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6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7"/>
  <p:tag name="KSO_WM_UNIT_ID" val="diagram160630_2*l_i*1_7"/>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66.xml><?xml version="1.0" encoding="utf-8"?>
<p:tagLst xmlns:p="http://schemas.openxmlformats.org/presentationml/2006/main">
  <p:tag name="KSO_WM_TAG_VERSION" val="1.0"/>
  <p:tag name="KSO_WM_BEAUTIFY_FLAG" val="#wm#"/>
  <p:tag name="KSO_WM_UNIT_TYPE" val="i"/>
  <p:tag name="KSO_WM_UNIT_ID" val="diagram160630_2*i*13"/>
  <p:tag name="KSO_WM_TEMPLATE_CATEGORY" val="diagram"/>
  <p:tag name="KSO_WM_TEMPLATE_INDEX" val="160630"/>
  <p:tag name="KSO_WM_UNIT_INDEX" val="13"/>
</p:tagLst>
</file>

<file path=ppt/tags/tag126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8"/>
  <p:tag name="KSO_WM_UNIT_ID" val="diagram160630_2*l_i*1_8"/>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6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9"/>
  <p:tag name="KSO_WM_UNIT_ID" val="diagram160630_2*l_i*1_9"/>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6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0"/>
  <p:tag name="KSO_WM_UNIT_ID" val="diagram160630_2*l_i*1_10"/>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1"/>
  <p:tag name="KSO_WM_UNIT_ID" val="diagram160630_2*l_i*1_1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7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2"/>
  <p:tag name="KSO_WM_UNIT_ID" val="diagram160630_2*l_i*1_12"/>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7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3"/>
  <p:tag name="KSO_WM_UNIT_ID" val="diagram160630_2*l_i*1_13"/>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27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4"/>
  <p:tag name="KSO_WM_UNIT_ID" val="diagram160630_2*l_i*1_1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127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5"/>
  <p:tag name="KSO_WM_UNIT_ID" val="diagram160630_2*l_i*1_1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127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1_1"/>
  <p:tag name="KSO_WM_UNIT_ID" val="diagram160630_2*l_h_f*1_1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76.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2_1"/>
  <p:tag name="KSO_WM_UNIT_ID" val="diagram160630_2*l_h_f*1_2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7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4_1"/>
  <p:tag name="KSO_WM_UNIT_ID" val="diagram160630_2*l_h_f*1_4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7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6"/>
  <p:tag name="KSO_WM_UNIT_ID" val="diagram160630_2*l_i*1_16"/>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27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7"/>
  <p:tag name="KSO_WM_UNIT_ID" val="diagram160630_2*l_i*1_17"/>
  <p:tag name="KSO_WM_UNIT_CLEAR" val="1"/>
  <p:tag name="KSO_WM_UNIT_LAYERLEVEL" val="1_1"/>
  <p:tag name="KSO_WM_DIAGRAM_GROUP_CODE" val="l1-1"/>
  <p:tag name="KSO_WM_UNIT_FILL_FORE_SCHEMECOLOR_INDEX" val="8"/>
  <p:tag name="KSO_WM_UNI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28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8"/>
  <p:tag name="KSO_WM_UNIT_ID" val="diagram160630_2*l_i*1_18"/>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28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3_1"/>
  <p:tag name="KSO_WM_UNIT_ID" val="diagram160630_2*l_h_f*1_3_1"/>
  <p:tag name="KSO_WM_UNIT_CLEAR" val="1"/>
  <p:tag name="KSO_WM_UNIT_LAYERLEVEL" val="1_1_1"/>
  <p:tag name="KSO_WM_UNIT_VALUE" val="24"/>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1282.xml><?xml version="1.0" encoding="utf-8"?>
<p:tagLst xmlns:p="http://schemas.openxmlformats.org/presentationml/2006/main">
  <p:tag name="PA" val="v4.1.1"/>
</p:tagLst>
</file>

<file path=ppt/tags/tag1283.xml><?xml version="1.0" encoding="utf-8"?>
<p:tagLst xmlns:p="http://schemas.openxmlformats.org/presentationml/2006/main">
  <p:tag name="PA" val="v4.1.1"/>
</p:tagLst>
</file>

<file path=ppt/tags/tag1284.xml><?xml version="1.0" encoding="utf-8"?>
<p:tagLst xmlns:p="http://schemas.openxmlformats.org/presentationml/2006/main">
  <p:tag name="PA" val="v4.1.1"/>
</p:tagLst>
</file>

<file path=ppt/tags/tag1285.xml><?xml version="1.0" encoding="utf-8"?>
<p:tagLst xmlns:p="http://schemas.openxmlformats.org/presentationml/2006/main">
  <p:tag name="PA" val="v4.1.1"/>
</p:tagLst>
</file>

<file path=ppt/tags/tag1286.xml><?xml version="1.0" encoding="utf-8"?>
<p:tagLst xmlns:p="http://schemas.openxmlformats.org/presentationml/2006/main">
  <p:tag name="PA" val="v4.1.1"/>
</p:tagLst>
</file>

<file path=ppt/tags/tag1287.xml><?xml version="1.0" encoding="utf-8"?>
<p:tagLst xmlns:p="http://schemas.openxmlformats.org/presentationml/2006/main">
  <p:tag name="PA" val="v4.1.1"/>
</p:tagLst>
</file>

<file path=ppt/tags/tag1288.xml><?xml version="1.0" encoding="utf-8"?>
<p:tagLst xmlns:p="http://schemas.openxmlformats.org/presentationml/2006/main">
  <p:tag name="PA" val="v4.1.1"/>
</p:tagLst>
</file>

<file path=ppt/tags/tag1289.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90.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291.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292.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293.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294.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295.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296.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297.xml><?xml version="1.0" encoding="utf-8"?>
<p:tagLst xmlns:p="http://schemas.openxmlformats.org/presentationml/2006/main">
  <p:tag name="KSO_WM_TAG_VERSION" val="1.0"/>
  <p:tag name="KSO_WM_BEAUTIFY_FLAG" val="#wm#"/>
  <p:tag name="KSO_WM_UNIT_TYPE" val="i"/>
  <p:tag name="KSO_WM_UNIT_ID" val="diagram160326_5*i*14"/>
  <p:tag name="KSO_WM_TEMPLATE_CATEGORY" val="diagram"/>
  <p:tag name="KSO_WM_TEMPLATE_INDEX" val="160326"/>
</p:tagLst>
</file>

<file path=ppt/tags/tag1298.xml><?xml version="1.0" encoding="utf-8"?>
<p:tagLst xmlns:p="http://schemas.openxmlformats.org/presentationml/2006/main">
  <p:tag name="KSO_WM_TEMPLATE_CATEGORY" val="diagram"/>
  <p:tag name="KSO_WM_TEMPLATE_INDEX" val="160326"/>
  <p:tag name="KSO_WM_UNIT_TYPE" val="l_i"/>
  <p:tag name="KSO_WM_UNIT_INDEX" val="1_5"/>
  <p:tag name="KSO_WM_UNIT_ID" val="diagram160326_5*l_i*1_5"/>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1299.xml><?xml version="1.0" encoding="utf-8"?>
<p:tagLst xmlns:p="http://schemas.openxmlformats.org/presentationml/2006/main">
  <p:tag name="KSO_WM_TEMPLATE_CATEGORY" val="diagram"/>
  <p:tag name="KSO_WM_TEMPLATE_INDEX" val="160326"/>
  <p:tag name="KSO_WM_UNIT_TYPE" val="l_i"/>
  <p:tag name="KSO_WM_UNIT_INDEX" val="1_6"/>
  <p:tag name="KSO_WM_UNIT_ID" val="diagram160326_5*l_i*1_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00.xml><?xml version="1.0" encoding="utf-8"?>
<p:tagLst xmlns:p="http://schemas.openxmlformats.org/presentationml/2006/main">
  <p:tag name="KSO_WM_TEMPLATE_CATEGORY" val="diagram"/>
  <p:tag name="KSO_WM_TEMPLATE_INDEX" val="160326"/>
  <p:tag name="KSO_WM_UNIT_TYPE" val="l_h_f"/>
  <p:tag name="KSO_WM_UNIT_INDEX" val="1_3_1"/>
  <p:tag name="KSO_WM_UNIT_ID" val="diagram160326_5*l_h_f*1_3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01.xml><?xml version="1.0" encoding="utf-8"?>
<p:tagLst xmlns:p="http://schemas.openxmlformats.org/presentationml/2006/main">
  <p:tag name="KSO_WM_TAG_VERSION" val="1.0"/>
  <p:tag name="KSO_WM_BEAUTIFY_FLAG" val="#wm#"/>
  <p:tag name="KSO_WM_UNIT_TYPE" val="i"/>
  <p:tag name="KSO_WM_UNIT_ID" val="diagram160326_5*i*21"/>
  <p:tag name="KSO_WM_TEMPLATE_CATEGORY" val="diagram"/>
  <p:tag name="KSO_WM_TEMPLATE_INDEX" val="160326"/>
</p:tagLst>
</file>

<file path=ppt/tags/tag1302.xml><?xml version="1.0" encoding="utf-8"?>
<p:tagLst xmlns:p="http://schemas.openxmlformats.org/presentationml/2006/main">
  <p:tag name="KSO_WM_TEMPLATE_CATEGORY" val="diagram"/>
  <p:tag name="KSO_WM_TEMPLATE_INDEX" val="160326"/>
  <p:tag name="KSO_WM_UNIT_TYPE" val="l_i"/>
  <p:tag name="KSO_WM_UNIT_INDEX" val="1_7"/>
  <p:tag name="KSO_WM_UNIT_ID" val="diagram160326_5*l_i*1_7"/>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1303.xml><?xml version="1.0" encoding="utf-8"?>
<p:tagLst xmlns:p="http://schemas.openxmlformats.org/presentationml/2006/main">
  <p:tag name="KSO_WM_TEMPLATE_CATEGORY" val="diagram"/>
  <p:tag name="KSO_WM_TEMPLATE_INDEX" val="160326"/>
  <p:tag name="KSO_WM_UNIT_TYPE" val="l_i"/>
  <p:tag name="KSO_WM_UNIT_INDEX" val="1_8"/>
  <p:tag name="KSO_WM_UNIT_ID" val="diagram160326_5*l_i*1_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304.xml><?xml version="1.0" encoding="utf-8"?>
<p:tagLst xmlns:p="http://schemas.openxmlformats.org/presentationml/2006/main">
  <p:tag name="KSO_WM_TEMPLATE_CATEGORY" val="diagram"/>
  <p:tag name="KSO_WM_TEMPLATE_INDEX" val="160326"/>
  <p:tag name="KSO_WM_UNIT_TYPE" val="l_h_f"/>
  <p:tag name="KSO_WM_UNIT_INDEX" val="1_4_1"/>
  <p:tag name="KSO_WM_UNIT_ID" val="diagram160326_5*l_h_f*1_4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05.xml><?xml version="1.0" encoding="utf-8"?>
<p:tagLst xmlns:p="http://schemas.openxmlformats.org/presentationml/2006/main">
  <p:tag name="KSO_WM_TAG_VERSION" val="1.0"/>
  <p:tag name="KSO_WM_BEAUTIFY_FLAG" val="#wm#"/>
  <p:tag name="KSO_WM_UNIT_TYPE" val="i"/>
  <p:tag name="KSO_WM_UNIT_ID" val="diagram160326_5*i*28"/>
  <p:tag name="KSO_WM_TEMPLATE_CATEGORY" val="diagram"/>
  <p:tag name="KSO_WM_TEMPLATE_INDEX" val="160326"/>
</p:tagLst>
</file>

<file path=ppt/tags/tag1306.xml><?xml version="1.0" encoding="utf-8"?>
<p:tagLst xmlns:p="http://schemas.openxmlformats.org/presentationml/2006/main">
  <p:tag name="KSO_WM_TEMPLATE_CATEGORY" val="diagram"/>
  <p:tag name="KSO_WM_TEMPLATE_INDEX" val="160326"/>
  <p:tag name="KSO_WM_UNIT_TYPE" val="l_i"/>
  <p:tag name="KSO_WM_UNIT_INDEX" val="1_9"/>
  <p:tag name="KSO_WM_UNIT_ID" val="diagram160326_5*l_i*1_9"/>
  <p:tag name="KSO_WM_UNIT_CLEAR" val="1"/>
  <p:tag name="KSO_WM_UNIT_LAYERLEVEL" val="1_1"/>
  <p:tag name="KSO_WM_BEAUTIFY_FLAG" val="#wm#"/>
  <p:tag name="KSO_WM_TAG_VERSION" val="1.0"/>
  <p:tag name="KSO_WM_DIAGRAM_GROUP_CODE" val="l1-1"/>
  <p:tag name="KSO_WM_UNIT_LINE_FORE_SCHEMECOLOR_INDEX" val="7"/>
  <p:tag name="KSO_WM_UNIT_LINE_FILL_TYPE" val="2"/>
</p:tagLst>
</file>

<file path=ppt/tags/tag1307.xml><?xml version="1.0" encoding="utf-8"?>
<p:tagLst xmlns:p="http://schemas.openxmlformats.org/presentationml/2006/main">
  <p:tag name="KSO_WM_TEMPLATE_CATEGORY" val="diagram"/>
  <p:tag name="KSO_WM_TEMPLATE_INDEX" val="160326"/>
  <p:tag name="KSO_WM_UNIT_TYPE" val="l_i"/>
  <p:tag name="KSO_WM_UNIT_INDEX" val="1_10"/>
  <p:tag name="KSO_WM_UNIT_ID" val="diagram160326_5*l_i*1_10"/>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Lst>
</file>

<file path=ppt/tags/tag1308.xml><?xml version="1.0" encoding="utf-8"?>
<p:tagLst xmlns:p="http://schemas.openxmlformats.org/presentationml/2006/main">
  <p:tag name="KSO_WM_TEMPLATE_CATEGORY" val="diagram"/>
  <p:tag name="KSO_WM_TEMPLATE_INDEX" val="160326"/>
  <p:tag name="KSO_WM_UNIT_TYPE" val="l_h_f"/>
  <p:tag name="KSO_WM_UNIT_INDEX" val="1_5_1"/>
  <p:tag name="KSO_WM_UNIT_ID" val="diagram160326_5*l_h_f*1_5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09.xml><?xml version="1.0" encoding="utf-8"?>
<p:tagLst xmlns:p="http://schemas.openxmlformats.org/presentationml/2006/main">
  <p:tag name="PA" val="v4.1.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10.xml><?xml version="1.0" encoding="utf-8"?>
<p:tagLst xmlns:p="http://schemas.openxmlformats.org/presentationml/2006/main">
  <p:tag name="PA" val="v4.1.1"/>
</p:tagLst>
</file>

<file path=ppt/tags/tag1311.xml><?xml version="1.0" encoding="utf-8"?>
<p:tagLst xmlns:p="http://schemas.openxmlformats.org/presentationml/2006/main">
  <p:tag name="PA" val="v4.1.1"/>
</p:tagLst>
</file>

<file path=ppt/tags/tag1312.xml><?xml version="1.0" encoding="utf-8"?>
<p:tagLst xmlns:p="http://schemas.openxmlformats.org/presentationml/2006/main">
  <p:tag name="PA" val="v4.1.1"/>
</p:tagLst>
</file>

<file path=ppt/tags/tag1313.xml><?xml version="1.0" encoding="utf-8"?>
<p:tagLst xmlns:p="http://schemas.openxmlformats.org/presentationml/2006/main">
  <p:tag name="PA" val="v4.1.1"/>
</p:tagLst>
</file>

<file path=ppt/tags/tag1314.xml><?xml version="1.0" encoding="utf-8"?>
<p:tagLst xmlns:p="http://schemas.openxmlformats.org/presentationml/2006/main">
  <p:tag name="PA" val="v4.1.1"/>
</p:tagLst>
</file>

<file path=ppt/tags/tag1315.xml><?xml version="1.0" encoding="utf-8"?>
<p:tagLst xmlns:p="http://schemas.openxmlformats.org/presentationml/2006/main">
  <p:tag name="PA" val="v4.1.1"/>
</p:tagLst>
</file>

<file path=ppt/tags/tag1316.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317.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18.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19.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20.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321.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22.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23.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24.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325.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26.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27.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28.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329.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30.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31.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32.xml><?xml version="1.0" encoding="utf-8"?>
<p:tagLst xmlns:p="http://schemas.openxmlformats.org/presentationml/2006/main">
  <p:tag name="PA" val="v4.1.1"/>
</p:tagLst>
</file>

<file path=ppt/tags/tag1333.xml><?xml version="1.0" encoding="utf-8"?>
<p:tagLst xmlns:p="http://schemas.openxmlformats.org/presentationml/2006/main">
  <p:tag name="PA" val="v4.1.1"/>
</p:tagLst>
</file>

<file path=ppt/tags/tag1334.xml><?xml version="1.0" encoding="utf-8"?>
<p:tagLst xmlns:p="http://schemas.openxmlformats.org/presentationml/2006/main">
  <p:tag name="PA" val="v4.1.1"/>
</p:tagLst>
</file>

<file path=ppt/tags/tag1335.xml><?xml version="1.0" encoding="utf-8"?>
<p:tagLst xmlns:p="http://schemas.openxmlformats.org/presentationml/2006/main">
  <p:tag name="PA" val="v4.1.1"/>
</p:tagLst>
</file>

<file path=ppt/tags/tag1336.xml><?xml version="1.0" encoding="utf-8"?>
<p:tagLst xmlns:p="http://schemas.openxmlformats.org/presentationml/2006/main">
  <p:tag name="PA" val="v4.1.1"/>
</p:tagLst>
</file>

<file path=ppt/tags/tag1337.xml><?xml version="1.0" encoding="utf-8"?>
<p:tagLst xmlns:p="http://schemas.openxmlformats.org/presentationml/2006/main">
  <p:tag name="PA" val="v4.1.1"/>
</p:tagLst>
</file>

<file path=ppt/tags/tag1338.xml><?xml version="1.0" encoding="utf-8"?>
<p:tagLst xmlns:p="http://schemas.openxmlformats.org/presentationml/2006/main">
  <p:tag name="PA" val="v4.1.1"/>
</p:tagLst>
</file>

<file path=ppt/tags/tag1339.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40.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41.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42.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43.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344.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45.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46.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47.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348.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49.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50.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51.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352.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53.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54.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55.xml><?xml version="1.0" encoding="utf-8"?>
<p:tagLst xmlns:p="http://schemas.openxmlformats.org/presentationml/2006/main">
  <p:tag name="KSO_WM_TAG_VERSION" val="1.0"/>
  <p:tag name="KSO_WM_BEAUTIFY_FLAG" val="#wm#"/>
  <p:tag name="KSO_WM_UNIT_TYPE" val="i"/>
  <p:tag name="KSO_WM_UNIT_ID" val="diagram160326_5*i*0"/>
  <p:tag name="KSO_WM_TEMPLATE_CATEGORY" val="diagram"/>
  <p:tag name="KSO_WM_TEMPLATE_INDEX" val="160326"/>
</p:tagLst>
</file>

<file path=ppt/tags/tag1356.xml><?xml version="1.0" encoding="utf-8"?>
<p:tagLst xmlns:p="http://schemas.openxmlformats.org/presentationml/2006/main">
  <p:tag name="KSO_WM_TEMPLATE_CATEGORY" val="diagram"/>
  <p:tag name="KSO_WM_TEMPLATE_INDEX" val="160326"/>
  <p:tag name="KSO_WM_UNIT_TYPE" val="l_i"/>
  <p:tag name="KSO_WM_UNIT_INDEX" val="1_1"/>
  <p:tag name="KSO_WM_UNIT_ID" val="diagram160326_5*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57.xml><?xml version="1.0" encoding="utf-8"?>
<p:tagLst xmlns:p="http://schemas.openxmlformats.org/presentationml/2006/main">
  <p:tag name="KSO_WM_TEMPLATE_CATEGORY" val="diagram"/>
  <p:tag name="KSO_WM_TEMPLATE_INDEX" val="160326"/>
  <p:tag name="KSO_WM_UNIT_TYPE" val="l_i"/>
  <p:tag name="KSO_WM_UNIT_INDEX" val="1_2"/>
  <p:tag name="KSO_WM_UNIT_ID" val="diagram160326_5*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58.xml><?xml version="1.0" encoding="utf-8"?>
<p:tagLst xmlns:p="http://schemas.openxmlformats.org/presentationml/2006/main">
  <p:tag name="KSO_WM_TEMPLATE_CATEGORY" val="diagram"/>
  <p:tag name="KSO_WM_TEMPLATE_INDEX" val="160326"/>
  <p:tag name="KSO_WM_UNIT_TYPE" val="l_h_f"/>
  <p:tag name="KSO_WM_UNIT_INDEX" val="1_1_1"/>
  <p:tag name="KSO_WM_UNIT_ID" val="diagram160326_5*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59.xml><?xml version="1.0" encoding="utf-8"?>
<p:tagLst xmlns:p="http://schemas.openxmlformats.org/presentationml/2006/main">
  <p:tag name="KSO_WM_TAG_VERSION" val="1.0"/>
  <p:tag name="KSO_WM_BEAUTIFY_FLAG" val="#wm#"/>
  <p:tag name="KSO_WM_UNIT_TYPE" val="i"/>
  <p:tag name="KSO_WM_UNIT_ID" val="diagram160326_5*i*7"/>
  <p:tag name="KSO_WM_TEMPLATE_CATEGORY" val="diagram"/>
  <p:tag name="KSO_WM_TEMPLATE_INDEX" val="160326"/>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60.xml><?xml version="1.0" encoding="utf-8"?>
<p:tagLst xmlns:p="http://schemas.openxmlformats.org/presentationml/2006/main">
  <p:tag name="KSO_WM_TEMPLATE_CATEGORY" val="diagram"/>
  <p:tag name="KSO_WM_TEMPLATE_INDEX" val="160326"/>
  <p:tag name="KSO_WM_UNIT_TYPE" val="l_i"/>
  <p:tag name="KSO_WM_UNIT_INDEX" val="1_3"/>
  <p:tag name="KSO_WM_UNIT_ID" val="diagram160326_5*l_i*1_3"/>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1361.xml><?xml version="1.0" encoding="utf-8"?>
<p:tagLst xmlns:p="http://schemas.openxmlformats.org/presentationml/2006/main">
  <p:tag name="KSO_WM_TEMPLATE_CATEGORY" val="diagram"/>
  <p:tag name="KSO_WM_TEMPLATE_INDEX" val="160326"/>
  <p:tag name="KSO_WM_UNIT_TYPE" val="l_i"/>
  <p:tag name="KSO_WM_UNIT_INDEX" val="1_4"/>
  <p:tag name="KSO_WM_UNIT_ID" val="diagram160326_5*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362.xml><?xml version="1.0" encoding="utf-8"?>
<p:tagLst xmlns:p="http://schemas.openxmlformats.org/presentationml/2006/main">
  <p:tag name="KSO_WM_TEMPLATE_CATEGORY" val="diagram"/>
  <p:tag name="KSO_WM_TEMPLATE_INDEX" val="160326"/>
  <p:tag name="KSO_WM_UNIT_TYPE" val="l_h_f"/>
  <p:tag name="KSO_WM_UNIT_INDEX" val="1_2_1"/>
  <p:tag name="KSO_WM_UNIT_ID" val="diagram160326_5*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Lst>
</file>

<file path=ppt/tags/tag1363.xml><?xml version="1.0" encoding="utf-8"?>
<p:tagLst xmlns:p="http://schemas.openxmlformats.org/presentationml/2006/main">
  <p:tag name="PA" val="v4.1.1"/>
  <p:tag name="KSO_WM_UNIT_PLACING_PICTURE_USER_VIEWPORT" val="{&quot;height&quot;:3885.5669291338581,&quot;width&quot;:3897.95905511811}"/>
</p:tagLst>
</file>

<file path=ppt/tags/tag1364.xml><?xml version="1.0" encoding="utf-8"?>
<p:tagLst xmlns:p="http://schemas.openxmlformats.org/presentationml/2006/main">
  <p:tag name="PA" val="v4.1.1"/>
  <p:tag name="KSO_WM_UNIT_PLACING_PICTURE_USER_VIEWPORT" val="{&quot;height&quot;:2827.0834645669293,&quot;width&quot;:2923.4708661417321}"/>
</p:tagLst>
</file>

<file path=ppt/tags/tag136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1366.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1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1368.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1369.xml><?xml version="1.0" encoding="utf-8"?>
<p:tagLst xmlns:p="http://schemas.openxmlformats.org/presentationml/2006/main">
  <p:tag name="PA" val="v4.1.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370.xml><?xml version="1.0" encoding="utf-8"?>
<p:tagLst xmlns:p="http://schemas.openxmlformats.org/presentationml/2006/main">
  <p:tag name="PA" val="v4.1.1"/>
</p:tagLst>
</file>

<file path=ppt/tags/tag1371.xml><?xml version="1.0" encoding="utf-8"?>
<p:tagLst xmlns:p="http://schemas.openxmlformats.org/presentationml/2006/main">
  <p:tag name="PA" val="v4.1.1"/>
</p:tagLst>
</file>

<file path=ppt/tags/tag1372.xml><?xml version="1.0" encoding="utf-8"?>
<p:tagLst xmlns:p="http://schemas.openxmlformats.org/presentationml/2006/main">
  <p:tag name="PA" val="v4.1.1"/>
</p:tagLst>
</file>

<file path=ppt/tags/tag1373.xml><?xml version="1.0" encoding="utf-8"?>
<p:tagLst xmlns:p="http://schemas.openxmlformats.org/presentationml/2006/main">
  <p:tag name="PA" val="v4.1.1"/>
</p:tagLst>
</file>

<file path=ppt/tags/tag1374.xml><?xml version="1.0" encoding="utf-8"?>
<p:tagLst xmlns:p="http://schemas.openxmlformats.org/presentationml/2006/main">
  <p:tag name="PA" val="v4.1.1"/>
</p:tagLst>
</file>

<file path=ppt/tags/tag1375.xml><?xml version="1.0" encoding="utf-8"?>
<p:tagLst xmlns:p="http://schemas.openxmlformats.org/presentationml/2006/main">
  <p:tag name="PA" val="v4.1.1"/>
</p:tagLst>
</file>

<file path=ppt/tags/tag1376.xml><?xml version="1.0" encoding="utf-8"?>
<p:tagLst xmlns:p="http://schemas.openxmlformats.org/presentationml/2006/main">
  <p:tag name="KSO_WM_UNIT_PLACING_PICTURE_USER_VIEWPORT" val="{&quot;height&quot;:7248.9811023622042,&quot;width&quot;:5216.3275590551184}"/>
</p:tagLst>
</file>

<file path=ppt/tags/tag1377.xml><?xml version="1.0" encoding="utf-8"?>
<p:tagLst xmlns:p="http://schemas.openxmlformats.org/presentationml/2006/main">
  <p:tag name="KSO_WM_UNIT_PLACING_PICTURE_USER_VIEWPORT" val="{&quot;height&quot;:7248.9811023622042,&quot;width&quot;:5216.3275590551184}"/>
</p:tagLst>
</file>

<file path=ppt/tags/tag1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38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8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8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39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9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39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9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2"/>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0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0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0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0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0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0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0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0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08.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09.xml><?xml version="1.0" encoding="utf-8"?>
<p:tagLst xmlns:p="http://schemas.openxmlformats.org/presentationml/2006/main">
  <p:tag name="PA" val="v4.1.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10.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11.xml><?xml version="1.0" encoding="utf-8"?>
<p:tagLst xmlns:p="http://schemas.openxmlformats.org/presentationml/2006/main">
  <p:tag name="PA" val="v4.1.1"/>
</p:tagLst>
</file>

<file path=ppt/tags/tag1412.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13.xml><?xml version="1.0" encoding="utf-8"?>
<p:tagLst xmlns:p="http://schemas.openxmlformats.org/presentationml/2006/main">
  <p:tag name="PA" val="v4.1.1"/>
</p:tagLst>
</file>

<file path=ppt/tags/tag1414.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15.xml><?xml version="1.0" encoding="utf-8"?>
<p:tagLst xmlns:p="http://schemas.openxmlformats.org/presentationml/2006/main">
  <p:tag name="PA" val="v4.1.1"/>
</p:tagLst>
</file>

<file path=ppt/tags/tag1416.xml><?xml version="1.0" encoding="utf-8"?>
<p:tagLst xmlns:p="http://schemas.openxmlformats.org/presentationml/2006/main">
  <p:tag name="KSO_WM_SLIDE_BK_DARK_LIGHT" val="2"/>
  <p:tag name="KSO_WM_SLIDE_BACKGROUND_TYPE" val="general"/>
</p:tagLst>
</file>

<file path=ppt/tags/tag1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41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2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2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2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2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2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3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3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4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4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4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4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4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4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47.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48.xml><?xml version="1.0" encoding="utf-8"?>
<p:tagLst xmlns:p="http://schemas.openxmlformats.org/presentationml/2006/main">
  <p:tag name="PA" val="v4.1.1"/>
</p:tagLst>
</file>

<file path=ppt/tags/tag1449.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611"/>
</p:tagLst>
</file>

<file path=ppt/tags/tag1450.xml><?xml version="1.0" encoding="utf-8"?>
<p:tagLst xmlns:p="http://schemas.openxmlformats.org/presentationml/2006/main">
  <p:tag name="PA" val="v4.1.1"/>
</p:tagLst>
</file>

<file path=ppt/tags/tag1451.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52.xml><?xml version="1.0" encoding="utf-8"?>
<p:tagLst xmlns:p="http://schemas.openxmlformats.org/presentationml/2006/main">
  <p:tag name="PA" val="v4.1.1"/>
</p:tagLst>
</file>

<file path=ppt/tags/tag1453.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1454.xml><?xml version="1.0" encoding="utf-8"?>
<p:tagLst xmlns:p="http://schemas.openxmlformats.org/presentationml/2006/main">
  <p:tag name="PA" val="v4.1.1"/>
</p:tagLst>
</file>

<file path=ppt/tags/tag1455.xml><?xml version="1.0" encoding="utf-8"?>
<p:tagLst xmlns:p="http://schemas.openxmlformats.org/presentationml/2006/main">
  <p:tag name="KSO_WM_SLIDE_BK_DARK_LIGHT" val="2"/>
  <p:tag name="KSO_WM_SLIDE_BACKGROUND_TYPE" val="general"/>
</p:tagLst>
</file>

<file path=ppt/tags/tag1456.xml><?xml version="1.0" encoding="utf-8"?>
<p:tagLst xmlns:p="http://schemas.openxmlformats.org/presentationml/2006/main">
  <p:tag name="PA" val="v4.1.1"/>
</p:tagLst>
</file>

<file path=ppt/tags/tag1457.xml><?xml version="1.0" encoding="utf-8"?>
<p:tagLst xmlns:p="http://schemas.openxmlformats.org/presentationml/2006/main">
  <p:tag name="PA" val="v4.1.1"/>
</p:tagLst>
</file>

<file path=ppt/tags/tag1458.xml><?xml version="1.0" encoding="utf-8"?>
<p:tagLst xmlns:p="http://schemas.openxmlformats.org/presentationml/2006/main">
  <p:tag name="PA" val="v4.1.1"/>
</p:tagLst>
</file>

<file path=ppt/tags/tag1459.xml><?xml version="1.0" encoding="utf-8"?>
<p:tagLst xmlns:p="http://schemas.openxmlformats.org/presentationml/2006/main">
  <p:tag name="PA" val="v4.1.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611"/>
</p:tagLst>
</file>

<file path=ppt/tags/tag1460.xml><?xml version="1.0" encoding="utf-8"?>
<p:tagLst xmlns:p="http://schemas.openxmlformats.org/presentationml/2006/main">
  <p:tag name="PA" val="v4.1.1"/>
</p:tagLst>
</file>

<file path=ppt/tags/tag1461.xml><?xml version="1.0" encoding="utf-8"?>
<p:tagLst xmlns:p="http://schemas.openxmlformats.org/presentationml/2006/main">
  <p:tag name="PA" val="v4.1.1"/>
</p:tagLst>
</file>

<file path=ppt/tags/tag1462.xml><?xml version="1.0" encoding="utf-8"?>
<p:tagLst xmlns:p="http://schemas.openxmlformats.org/presentationml/2006/main">
  <p:tag name="PA" val="v4.1.1"/>
</p:tagLst>
</file>

<file path=ppt/tags/tag1463.xml><?xml version="1.0" encoding="utf-8"?>
<p:tagLst xmlns:p="http://schemas.openxmlformats.org/presentationml/2006/main">
  <p:tag name="PA" val="v4.1.1"/>
</p:tagLst>
</file>

<file path=ppt/tags/tag1464.xml><?xml version="1.0" encoding="utf-8"?>
<p:tagLst xmlns:p="http://schemas.openxmlformats.org/presentationml/2006/main">
  <p:tag name="PA" val="v4.1.1"/>
</p:tagLst>
</file>

<file path=ppt/tags/tag1465.xml><?xml version="1.0" encoding="utf-8"?>
<p:tagLst xmlns:p="http://schemas.openxmlformats.org/presentationml/2006/main">
  <p:tag name="PA" val="v4.1.1"/>
</p:tagLst>
</file>

<file path=ppt/tags/tag1466.xml><?xml version="1.0" encoding="utf-8"?>
<p:tagLst xmlns:p="http://schemas.openxmlformats.org/presentationml/2006/main">
  <p:tag name="PA" val="v4.1.1"/>
</p:tagLst>
</file>

<file path=ppt/tags/tag1467.xml><?xml version="1.0" encoding="utf-8"?>
<p:tagLst xmlns:p="http://schemas.openxmlformats.org/presentationml/2006/main">
  <p:tag name="PA" val="v4.1.1"/>
</p:tagLst>
</file>

<file path=ppt/tags/tag1468.xml><?xml version="1.0" encoding="utf-8"?>
<p:tagLst xmlns:p="http://schemas.openxmlformats.org/presentationml/2006/main">
  <p:tag name="PA" val="v4.1.1"/>
</p:tagLst>
</file>

<file path=ppt/tags/tag1469.xml><?xml version="1.0" encoding="utf-8"?>
<p:tagLst xmlns:p="http://schemas.openxmlformats.org/presentationml/2006/main">
  <p:tag name="PA" val="v4.1.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70.xml><?xml version="1.0" encoding="utf-8"?>
<p:tagLst xmlns:p="http://schemas.openxmlformats.org/presentationml/2006/main">
  <p:tag name="PA" val="v4.1.1"/>
</p:tagLst>
</file>

<file path=ppt/tags/tag1471.xml><?xml version="1.0" encoding="utf-8"?>
<p:tagLst xmlns:p="http://schemas.openxmlformats.org/presentationml/2006/main">
  <p:tag name="PA" val="v4.1.1"/>
</p:tagLst>
</file>

<file path=ppt/tags/tag1472.xml><?xml version="1.0" encoding="utf-8"?>
<p:tagLst xmlns:p="http://schemas.openxmlformats.org/presentationml/2006/main">
  <p:tag name="PA" val="v4.1.1"/>
</p:tagLst>
</file>

<file path=ppt/tags/tag1473.xml><?xml version="1.0" encoding="utf-8"?>
<p:tagLst xmlns:p="http://schemas.openxmlformats.org/presentationml/2006/main">
  <p:tag name="PA" val="v4.1.1"/>
</p:tagLst>
</file>

<file path=ppt/tags/tag1474.xml><?xml version="1.0" encoding="utf-8"?>
<p:tagLst xmlns:p="http://schemas.openxmlformats.org/presentationml/2006/main">
  <p:tag name="PA" val="v4.1.1"/>
</p:tagLst>
</file>

<file path=ppt/tags/tag1475.xml><?xml version="1.0" encoding="utf-8"?>
<p:tagLst xmlns:p="http://schemas.openxmlformats.org/presentationml/2006/main">
  <p:tag name="PA" val="v4.1.1"/>
</p:tagLst>
</file>

<file path=ppt/tags/tag1476.xml><?xml version="1.0" encoding="utf-8"?>
<p:tagLst xmlns:p="http://schemas.openxmlformats.org/presentationml/2006/main">
  <p:tag name="PA" val="v4.1.1"/>
  <p:tag name="KSO_WM_UNIT_PLACING_PICTURE_USER_VIEWPORT" val="{&quot;height&quot;:3885.5669291338581,&quot;width&quot;:3897.95905511811}"/>
</p:tagLst>
</file>

<file path=ppt/tags/tag1477.xml><?xml version="1.0" encoding="utf-8"?>
<p:tagLst xmlns:p="http://schemas.openxmlformats.org/presentationml/2006/main">
  <p:tag name="PA" val="v4.1.1"/>
  <p:tag name="KSO_WM_UNIT_PLACING_PICTURE_USER_VIEWPORT" val="{&quot;height&quot;:2827.0834645669293,&quot;width&quot;:2923.4708661417321}"/>
</p:tagLst>
</file>

<file path=ppt/tags/tag147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1479.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1481.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1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4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8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8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9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491.xml><?xml version="1.0" encoding="utf-8"?>
<p:tagLst xmlns:p="http://schemas.openxmlformats.org/presentationml/2006/main">
  <p:tag name="KSO_WM_TAG_VERSION" val="1.0"/>
  <p:tag name="KSO_WM_BEAUTIFY_FLAG" val="#wm#"/>
  <p:tag name="KSO_WM_TEMPLATE_CATEGORY" val="diagram"/>
  <p:tag name="KSO_WM_TEMPLATE_INDEX" val="20169073"/>
  <p:tag name="KSO_WM_UNIT_VALUE" val="27"/>
  <p:tag name="KSO_WM_UNIT_HIGHLIGHT" val="0"/>
  <p:tag name="KSO_WM_UNIT_COMPATIBLE" val="0"/>
  <p:tag name="KSO_WM_UNIT_CLEAR" val="0"/>
  <p:tag name="KSO_WM_UNIT_TYPE" val="l_h_h_i"/>
  <p:tag name="KSO_WM_UNIT_INDEX" val="1_4_1_1"/>
  <p:tag name="KSO_WM_UNIT_ID" val="diagram20169073_5*l_h_h_i*1_4_1_1"/>
  <p:tag name="KSO_WM_UNIT_LAYERLEVEL" val="1_1_1_1"/>
  <p:tag name="KSO_WM_DIAGRAM_GROUP_CODE" val="l1-1"/>
  <p:tag name="KSO_WM_UNIT_FILL_FORE_SCHEMECOLOR_INDEX" val="5"/>
  <p:tag name="KSO_WM_UNIT_FILL_TYPE" val="1"/>
  <p:tag name="KSO_WM_UNIT_TEXT_FILL_FORE_SCHEMECOLOR_INDEX" val="16"/>
  <p:tag name="KSO_WM_UNIT_TEXT_FILL_TYPE" val="1"/>
</p:tagLst>
</file>

<file path=ppt/tags/tag1492.xml><?xml version="1.0" encoding="utf-8"?>
<p:tagLst xmlns:p="http://schemas.openxmlformats.org/presentationml/2006/main">
  <p:tag name="KSO_WM_TAG_VERSION" val="1.0"/>
  <p:tag name="KSO_WM_BEAUTIFY_FLAG" val="#wm#"/>
  <p:tag name="KSO_WM_TEMPLATE_CATEGORY" val="diagram"/>
  <p:tag name="KSO_WM_TEMPLATE_INDEX" val="20169073"/>
  <p:tag name="KSO_WM_UNIT_VALUE" val="28"/>
  <p:tag name="KSO_WM_UNIT_HIGHLIGHT" val="0"/>
  <p:tag name="KSO_WM_UNIT_COMPATIBLE" val="0"/>
  <p:tag name="KSO_WM_UNIT_CLEAR" val="0"/>
  <p:tag name="KSO_WM_UNIT_TYPE" val="l_h_h_i"/>
  <p:tag name="KSO_WM_UNIT_INDEX" val="1_2_1_1"/>
  <p:tag name="KSO_WM_UNIT_ID" val="diagram20169073_5*l_h_h_i*1_2_1_1"/>
  <p:tag name="KSO_WM_UNIT_LAYERLEVEL" val="1_1_1_1"/>
  <p:tag name="KSO_WM_DIAGRAM_GROUP_CODE" val="l1-1"/>
  <p:tag name="KSO_WM_UNIT_FILL_FORE_SCHEMECOLOR_INDEX" val="10"/>
  <p:tag name="KSO_WM_UNIT_FILL_TYPE" val="1"/>
  <p:tag name="KSO_WM_UNIT_TEXT_FILL_FORE_SCHEMECOLOR_INDEX" val="16"/>
  <p:tag name="KSO_WM_UNIT_TEXT_FILL_TYPE" val="1"/>
</p:tagLst>
</file>

<file path=ppt/tags/tag1493.xml><?xml version="1.0" encoding="utf-8"?>
<p:tagLst xmlns:p="http://schemas.openxmlformats.org/presentationml/2006/main">
  <p:tag name="KSO_WM_TAG_VERSION" val="1.0"/>
  <p:tag name="KSO_WM_BEAUTIFY_FLAG" val="#wm#"/>
  <p:tag name="KSO_WM_TEMPLATE_CATEGORY" val="diagram"/>
  <p:tag name="KSO_WM_TEMPLATE_INDEX" val="20169073"/>
  <p:tag name="KSO_WM_UNIT_VALUE" val="24"/>
  <p:tag name="KSO_WM_UNIT_HIGHLIGHT" val="0"/>
  <p:tag name="KSO_WM_UNIT_COMPATIBLE" val="0"/>
  <p:tag name="KSO_WM_UNIT_CLEAR" val="0"/>
  <p:tag name="KSO_WM_UNIT_TYPE" val="l_h_h_i"/>
  <p:tag name="KSO_WM_UNIT_INDEX" val="1_1_1_1"/>
  <p:tag name="KSO_WM_UNIT_ID" val="diagram20169073_5*l_h_h_i*1_1_1_1"/>
  <p:tag name="KSO_WM_UNIT_LAYERLEVEL" val="1_1_1_1"/>
  <p:tag name="KSO_WM_DIAGRAM_GROUP_CODE" val="l1-1"/>
  <p:tag name="KSO_WM_UNIT_FILL_FORE_SCHEMECOLOR_INDEX" val="7"/>
  <p:tag name="KSO_WM_UNIT_FILL_TYPE" val="1"/>
  <p:tag name="KSO_WM_UNIT_TEXT_FILL_FORE_SCHEMECOLOR_INDEX" val="16"/>
  <p:tag name="KSO_WM_UNIT_TEXT_FILL_TYPE" val="1"/>
</p:tagLst>
</file>

<file path=ppt/tags/tag1494.xml><?xml version="1.0" encoding="utf-8"?>
<p:tagLst xmlns:p="http://schemas.openxmlformats.org/presentationml/2006/main">
  <p:tag name="KSO_WM_TAG_VERSION" val="1.0"/>
  <p:tag name="KSO_WM_BEAUTIFY_FLAG" val="#wm#"/>
  <p:tag name="KSO_WM_TEMPLATE_CATEGORY" val="diagram"/>
  <p:tag name="KSO_WM_TEMPLATE_INDEX" val="20169073"/>
  <p:tag name="KSO_WM_UNIT_VALUE" val="28"/>
  <p:tag name="KSO_WM_UNIT_HIGHLIGHT" val="0"/>
  <p:tag name="KSO_WM_UNIT_COMPATIBLE" val="0"/>
  <p:tag name="KSO_WM_UNIT_CLEAR" val="0"/>
  <p:tag name="KSO_WM_UNIT_TYPE" val="l_h_h_i"/>
  <p:tag name="KSO_WM_UNIT_INDEX" val="1_3_1_1"/>
  <p:tag name="KSO_WM_UNIT_ID" val="diagram20169073_5*l_h_h_i*1_3_1_1"/>
  <p:tag name="KSO_WM_UNIT_LAYERLEVEL" val="1_1_1_1"/>
  <p:tag name="KSO_WM_DIAGRAM_GROUP_CODE" val="l1-1"/>
  <p:tag name="KSO_WM_UNIT_FILL_FORE_SCHEMECOLOR_INDEX" val="8"/>
  <p:tag name="KSO_WM_UNIT_FILL_TYPE" val="1"/>
  <p:tag name="KSO_WM_UNIT_TEXT_FILL_FORE_SCHEMECOLOR_INDEX" val="16"/>
  <p:tag name="KSO_WM_UNIT_TEXT_FILL_TYPE" val="1"/>
</p:tagLst>
</file>

<file path=ppt/tags/tag1495.xml><?xml version="1.0" encoding="utf-8"?>
<p:tagLst xmlns:p="http://schemas.openxmlformats.org/presentationml/2006/main">
  <p:tag name="KSO_WM_TAG_VERSION" val="1.0"/>
  <p:tag name="KSO_WM_BEAUTIFY_FLAG" val="#wm#"/>
  <p:tag name="KSO_WM_TEMPLATE_CATEGORY" val="diagram"/>
  <p:tag name="KSO_WM_TEMPLATE_INDEX" val="20169073"/>
  <p:tag name="KSO_WM_UNIT_VALUE" val="24"/>
  <p:tag name="KSO_WM_UNIT_HIGHLIGHT" val="0"/>
  <p:tag name="KSO_WM_UNIT_COMPATIBLE" val="0"/>
  <p:tag name="KSO_WM_UNIT_CLEAR" val="0"/>
  <p:tag name="KSO_WM_UNIT_TYPE" val="l_h_h_i"/>
  <p:tag name="KSO_WM_UNIT_INDEX" val="1_5_1_1"/>
  <p:tag name="KSO_WM_UNIT_ID" val="diagram20169073_5*l_h_h_i*1_5_1_1"/>
  <p:tag name="KSO_WM_UNIT_LAYERLEVEL" val="1_1_1_1"/>
  <p:tag name="KSO_WM_DIAGRAM_GROUP_CODE" val="l1-1"/>
  <p:tag name="KSO_WM_UNIT_FILL_FORE_SCHEMECOLOR_INDEX" val="9"/>
  <p:tag name="KSO_WM_UNIT_FILL_TYPE" val="1"/>
  <p:tag name="KSO_WM_UNIT_TEXT_FILL_FORE_SCHEMECOLOR_INDEX" val="16"/>
  <p:tag name="KSO_WM_UNIT_TEXT_FILL_TYPE" val="1"/>
</p:tagLst>
</file>

<file path=ppt/tags/tag1496.xml><?xml version="1.0" encoding="utf-8"?>
<p:tagLst xmlns:p="http://schemas.openxmlformats.org/presentationml/2006/main">
  <p:tag name="KSO_WM_TAG_VERSION" val="1.0"/>
  <p:tag name="KSO_WM_BEAUTIFY_FLAG" val="#wm#"/>
  <p:tag name="KSO_WM_TEMPLATE_CATEGORY" val="diagram"/>
  <p:tag name="KSO_WM_TEMPLATE_INDEX" val="20169073"/>
  <p:tag name="KSO_WM_UNIT_TYPE" val="l_h_h_f"/>
  <p:tag name="KSO_WM_UNIT_INDEX" val="1_1_1_1"/>
  <p:tag name="KSO_WM_UNIT_LAYERLEVEL" val="1_1_1_1"/>
  <p:tag name="KSO_WM_UNIT_VALUE" val="20"/>
  <p:tag name="KSO_WM_UNIT_HIGHLIGHT" val="0"/>
  <p:tag name="KSO_WM_UNIT_COMPATIBLE" val="0"/>
  <p:tag name="KSO_WM_UNIT_CLEAR" val="0"/>
  <p:tag name="KSO_WM_UNIT_PRESET_TEXT_INDEX" val="2"/>
  <p:tag name="KSO_WM_UNIT_PRESET_TEXT_LEN" val="20"/>
  <p:tag name="KSO_WM_DIAGRAM_GROUP_CODE" val="l1-1"/>
  <p:tag name="KSO_WM_UNIT_ID" val="diagram20169073_5*l_h_h_f*1_1_1_1"/>
  <p:tag name="KSO_WM_UNIT_TEXT_FILL_FORE_SCHEMECOLOR_INDEX_BRIGHTNESS" val="0.25"/>
  <p:tag name="KSO_WM_UNIT_TEXT_FILL_FORE_SCHEMECOLOR_INDEX" val="13"/>
  <p:tag name="KSO_WM_UNIT_TEXT_FILL_TYPE" val="1"/>
</p:tagLst>
</file>

<file path=ppt/tags/tag1497.xml><?xml version="1.0" encoding="utf-8"?>
<p:tagLst xmlns:p="http://schemas.openxmlformats.org/presentationml/2006/main">
  <p:tag name="KSO_WM_TAG_VERSION" val="1.0"/>
  <p:tag name="KSO_WM_BEAUTIFY_FLAG" val="#wm#"/>
  <p:tag name="KSO_WM_TEMPLATE_CATEGORY" val="diagram"/>
  <p:tag name="KSO_WM_TEMPLATE_INDEX" val="20169073"/>
  <p:tag name="KSO_WM_UNIT_TYPE" val="l_h_h_f"/>
  <p:tag name="KSO_WM_UNIT_INDEX" val="1_2_1_1"/>
  <p:tag name="KSO_WM_UNIT_LAYERLEVEL" val="1_1_1_1"/>
  <p:tag name="KSO_WM_UNIT_VALUE" val="20"/>
  <p:tag name="KSO_WM_UNIT_HIGHLIGHT" val="0"/>
  <p:tag name="KSO_WM_UNIT_COMPATIBLE" val="0"/>
  <p:tag name="KSO_WM_UNIT_CLEAR" val="0"/>
  <p:tag name="KSO_WM_UNIT_PRESET_TEXT_INDEX" val="2"/>
  <p:tag name="KSO_WM_UNIT_PRESET_TEXT_LEN" val="20"/>
  <p:tag name="KSO_WM_DIAGRAM_GROUP_CODE" val="l1-1"/>
  <p:tag name="KSO_WM_UNIT_ID" val="diagram20169073_5*l_h_h_f*1_2_1_1"/>
  <p:tag name="KSO_WM_UNIT_TEXT_FILL_FORE_SCHEMECOLOR_INDEX_BRIGHTNESS" val="0.25"/>
  <p:tag name="KSO_WM_UNIT_TEXT_FILL_FORE_SCHEMECOLOR_INDEX" val="13"/>
  <p:tag name="KSO_WM_UNIT_TEXT_FILL_TYPE" val="1"/>
</p:tagLst>
</file>

<file path=ppt/tags/tag1498.xml><?xml version="1.0" encoding="utf-8"?>
<p:tagLst xmlns:p="http://schemas.openxmlformats.org/presentationml/2006/main">
  <p:tag name="KSO_WM_TAG_VERSION" val="1.0"/>
  <p:tag name="KSO_WM_BEAUTIFY_FLAG" val="#wm#"/>
  <p:tag name="KSO_WM_TEMPLATE_CATEGORY" val="diagram"/>
  <p:tag name="KSO_WM_TEMPLATE_INDEX" val="20169073"/>
  <p:tag name="KSO_WM_UNIT_TYPE" val="l_h_h_f"/>
  <p:tag name="KSO_WM_UNIT_INDEX" val="1_4_1_1"/>
  <p:tag name="KSO_WM_UNIT_LAYERLEVEL" val="1_1_1_1"/>
  <p:tag name="KSO_WM_UNIT_VALUE" val="20"/>
  <p:tag name="KSO_WM_UNIT_HIGHLIGHT" val="0"/>
  <p:tag name="KSO_WM_UNIT_COMPATIBLE" val="0"/>
  <p:tag name="KSO_WM_UNIT_CLEAR" val="0"/>
  <p:tag name="KSO_WM_UNIT_PRESET_TEXT_INDEX" val="2"/>
  <p:tag name="KSO_WM_UNIT_PRESET_TEXT_LEN" val="20"/>
  <p:tag name="KSO_WM_DIAGRAM_GROUP_CODE" val="l1-1"/>
  <p:tag name="KSO_WM_UNIT_ID" val="diagram20169073_5*l_h_h_f*1_4_1_1"/>
  <p:tag name="KSO_WM_UNIT_TEXT_FILL_FORE_SCHEMECOLOR_INDEX_BRIGHTNESS" val="0.25"/>
  <p:tag name="KSO_WM_UNIT_TEXT_FILL_FORE_SCHEMECOLOR_INDEX" val="13"/>
  <p:tag name="KSO_WM_UNIT_TEXT_FILL_TYPE" val="1"/>
</p:tagLst>
</file>

<file path=ppt/tags/tag1499.xml><?xml version="1.0" encoding="utf-8"?>
<p:tagLst xmlns:p="http://schemas.openxmlformats.org/presentationml/2006/main">
  <p:tag name="KSO_WM_TAG_VERSION" val="1.0"/>
  <p:tag name="KSO_WM_BEAUTIFY_FLAG" val="#wm#"/>
  <p:tag name="KSO_WM_TEMPLATE_CATEGORY" val="diagram"/>
  <p:tag name="KSO_WM_TEMPLATE_INDEX" val="20169073"/>
  <p:tag name="KSO_WM_UNIT_TYPE" val="l_h_h_f"/>
  <p:tag name="KSO_WM_UNIT_INDEX" val="1_3_1_1"/>
  <p:tag name="KSO_WM_UNIT_LAYERLEVEL" val="1_1_1_1"/>
  <p:tag name="KSO_WM_UNIT_VALUE" val="20"/>
  <p:tag name="KSO_WM_UNIT_HIGHLIGHT" val="0"/>
  <p:tag name="KSO_WM_UNIT_COMPATIBLE" val="0"/>
  <p:tag name="KSO_WM_UNIT_CLEAR" val="0"/>
  <p:tag name="KSO_WM_UNIT_PRESET_TEXT_INDEX" val="2"/>
  <p:tag name="KSO_WM_UNIT_PRESET_TEXT_LEN" val="20"/>
  <p:tag name="KSO_WM_DIAGRAM_GROUP_CODE" val="l1-1"/>
  <p:tag name="KSO_WM_UNIT_ID" val="diagram20169073_5*l_h_h_f*1_3_1_1"/>
  <p:tag name="KSO_WM_UNIT_TEXT_FILL_FORE_SCHEMECOLOR_INDEX_BRIGHTNESS" val="0.25"/>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2"/>
</p:tagLst>
</file>

<file path=ppt/tags/tag150.xml><?xml version="1.0" encoding="utf-8"?>
<p:tagLst xmlns:p="http://schemas.openxmlformats.org/presentationml/2006/main">
  <p:tag name="KSO_WM_TEMPLATE_SUBCATEGORY" val="17"/>
  <p:tag name="KSO_WM_TEMPLATE_MASTER_TYPE" val="1"/>
  <p:tag name="KSO_WM_TEMPLATE_COLOR_TYPE" val="1"/>
  <p:tag name="KSO_WM_TAG_VERSION" val="1.0"/>
  <p:tag name="KSO_WM_BEAUTIFY_FLAG" val="#wm#"/>
  <p:tag name="KSO_WM_TEMPLATE_CATEGORY" val="custom"/>
  <p:tag name="KSO_WM_TEMPLATE_INDEX" val="20203611"/>
  <p:tag name="KSO_WM_TEMPLATE_MASTER_THUMB_INDEX" val="12"/>
  <p:tag name="KSO_WM_TEMPLATE_THUMBS_INDEX" val="1、5、9、10、11、12、13、14、15、17"/>
</p:tagLst>
</file>

<file path=ppt/tags/tag1500.xml><?xml version="1.0" encoding="utf-8"?>
<p:tagLst xmlns:p="http://schemas.openxmlformats.org/presentationml/2006/main">
  <p:tag name="KSO_WM_TAG_VERSION" val="1.0"/>
  <p:tag name="KSO_WM_BEAUTIFY_FLAG" val="#wm#"/>
  <p:tag name="KSO_WM_TEMPLATE_CATEGORY" val="diagram"/>
  <p:tag name="KSO_WM_TEMPLATE_INDEX" val="20169073"/>
  <p:tag name="KSO_WM_UNIT_TYPE" val="l_h_h_f"/>
  <p:tag name="KSO_WM_UNIT_INDEX" val="1_5_1_1"/>
  <p:tag name="KSO_WM_UNIT_LAYERLEVEL" val="1_1_1_1"/>
  <p:tag name="KSO_WM_UNIT_VALUE" val="20"/>
  <p:tag name="KSO_WM_UNIT_HIGHLIGHT" val="0"/>
  <p:tag name="KSO_WM_UNIT_COMPATIBLE" val="0"/>
  <p:tag name="KSO_WM_UNIT_CLEAR" val="0"/>
  <p:tag name="KSO_WM_UNIT_PRESET_TEXT_INDEX" val="2"/>
  <p:tag name="KSO_WM_UNIT_PRESET_TEXT_LEN" val="20"/>
  <p:tag name="KSO_WM_DIAGRAM_GROUP_CODE" val="l1-1"/>
  <p:tag name="KSO_WM_UNIT_ID" val="diagram20169073_5*l_h_h_f*1_5_1_1"/>
  <p:tag name="KSO_WM_UNIT_TEXT_FILL_FORE_SCHEMECOLOR_INDEX_BRIGHTNESS" val="0.25"/>
  <p:tag name="KSO_WM_UNIT_TEXT_FILL_FORE_SCHEMECOLOR_INDEX" val="13"/>
  <p:tag name="KSO_WM_UNIT_TEXT_FILL_TYPE" val="1"/>
</p:tagLst>
</file>

<file path=ppt/tags/tag1501.xml><?xml version="1.0" encoding="utf-8"?>
<p:tagLst xmlns:p="http://schemas.openxmlformats.org/presentationml/2006/main">
  <p:tag name="KSO_WM_SLIDE_BK_DARK_LIGHT" val="2"/>
  <p:tag name="KSO_WM_SLIDE_BACKGROUND_TYPE" val="general"/>
</p:tagLst>
</file>

<file path=ppt/tags/tag1502.xml><?xml version="1.0" encoding="utf-8"?>
<p:tagLst xmlns:p="http://schemas.openxmlformats.org/presentationml/2006/main">
  <p:tag name="PA" val="v4.1.1"/>
</p:tagLst>
</file>

<file path=ppt/tags/tag1503.xml><?xml version="1.0" encoding="utf-8"?>
<p:tagLst xmlns:p="http://schemas.openxmlformats.org/presentationml/2006/main">
  <p:tag name="PA" val="v4.1.1"/>
</p:tagLst>
</file>

<file path=ppt/tags/tag1504.xml><?xml version="1.0" encoding="utf-8"?>
<p:tagLst xmlns:p="http://schemas.openxmlformats.org/presentationml/2006/main">
  <p:tag name="PA" val="v4.1.1"/>
</p:tagLst>
</file>

<file path=ppt/tags/tag1505.xml><?xml version="1.0" encoding="utf-8"?>
<p:tagLst xmlns:p="http://schemas.openxmlformats.org/presentationml/2006/main">
  <p:tag name="PA" val="v4.1.1"/>
</p:tagLst>
</file>

<file path=ppt/tags/tag1506.xml><?xml version="1.0" encoding="utf-8"?>
<p:tagLst xmlns:p="http://schemas.openxmlformats.org/presentationml/2006/main">
  <p:tag name="PA" val="v4.1.1"/>
</p:tagLst>
</file>

<file path=ppt/tags/tag1507.xml><?xml version="1.0" encoding="utf-8"?>
<p:tagLst xmlns:p="http://schemas.openxmlformats.org/presentationml/2006/main">
  <p:tag name="PA" val="v4.1.1"/>
</p:tagLst>
</file>

<file path=ppt/tags/tag1508.xml><?xml version="1.0" encoding="utf-8"?>
<p:tagLst xmlns:p="http://schemas.openxmlformats.org/presentationml/2006/main">
  <p:tag name="PA" val="v4.1.1"/>
</p:tagLst>
</file>

<file path=ppt/tags/tag1509.xml><?xml version="1.0" encoding="utf-8"?>
<p:tagLst xmlns:p="http://schemas.openxmlformats.org/presentationml/2006/main">
  <p:tag name="KSO_WM_TAG_VERSION" val="1.0"/>
  <p:tag name="KSO_WM_BEAUTIFY_FLAG" val="#wm#"/>
  <p:tag name="KSO_WM_UNIT_TYPE" val="i"/>
  <p:tag name="KSO_WM_UNIT_ID" val="diagram160499_2*i*1"/>
  <p:tag name="KSO_WM_TEMPLATE_CATEGORY" val="diagram"/>
  <p:tag name="KSO_WM_TEMPLATE_INDEX" val="160499"/>
  <p:tag name="KSO_WM_UNIT_INDEX" val="1"/>
</p:tagLst>
</file>

<file path=ppt/tags/tag151.xml><?xml version="1.0" encoding="utf-8"?>
<p:tagLst xmlns:p="http://schemas.openxmlformats.org/presentationml/2006/main">
  <p:tag name="KSO_WM_UNIT_ISCONTENTSTITLE" val="0"/>
  <p:tag name="KSO_WM_UNIT_PRESET_TEXT" val="中国风工作汇报"/>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03611_1*a*1"/>
  <p:tag name="KSO_WM_TEMPLATE_CATEGORY" val="custom"/>
  <p:tag name="KSO_WM_TEMPLATE_INDEX" val="20203611"/>
  <p:tag name="KSO_WM_UNIT_LAYERLEVEL" val="1"/>
  <p:tag name="KSO_WM_TAG_VERSION" val="1.0"/>
  <p:tag name="KSO_WM_BEAUTIFY_FLAG" val="#wm#"/>
  <p:tag name="KSO_WM_UNIT_ISNUMDGMTITLE" val="0"/>
</p:tagLst>
</file>

<file path=ppt/tags/tag1510.xml><?xml version="1.0" encoding="utf-8"?>
<p:tagLst xmlns:p="http://schemas.openxmlformats.org/presentationml/2006/main">
  <p:tag name="KSO_WM_TEMPLATE_CATEGORY" val="diagram"/>
  <p:tag name="KSO_WM_TEMPLATE_INDEX" val="160499"/>
  <p:tag name="KSO_WM_UNIT_TYPE" val="q_h_a"/>
  <p:tag name="KSO_WM_UNIT_INDEX" val="1_5_1"/>
  <p:tag name="KSO_WM_UNIT_ID" val="257*q_h_a*1_5_1"/>
  <p:tag name="KSO_WM_UNIT_CLEAR" val="1"/>
  <p:tag name="KSO_WM_UNIT_LAYERLEVEL" val="1_1_1"/>
  <p:tag name="KSO_WM_UNIT_VALUE" val="25"/>
  <p:tag name="KSO_WM_UNIT_HIGHLIGHT" val="0"/>
  <p:tag name="KSO_WM_UNIT_COMPATIBLE" val="0"/>
  <p:tag name="KSO_WM_BEAUTIFY_FLAG" val="#wm#"/>
  <p:tag name="KSO_WM_DIAGRAM_GROUP_CODE" val="q1-1"/>
  <p:tag name="KSO_WM_TAG_VERSION" val="1.0"/>
  <p:tag name="KSO_WM_UNIT_PRESET_TEXT" val="AMET"/>
  <p:tag name="KSO_WM_UNIT_LINE_FORE_SCHEMECOLOR_INDEX" val="6"/>
  <p:tag name="KSO_WM_UNIT_LINE_FILL_TYPE" val="2"/>
  <p:tag name="KSO_WM_UNIT_TEXT_FILL_FORE_SCHEMECOLOR_INDEX" val="13"/>
  <p:tag name="KSO_WM_UNIT_TEXT_FILL_TYPE" val="1"/>
</p:tagLst>
</file>

<file path=ppt/tags/tag1511.xml><?xml version="1.0" encoding="utf-8"?>
<p:tagLst xmlns:p="http://schemas.openxmlformats.org/presentationml/2006/main">
  <p:tag name="KSO_WM_TEMPLATE_CATEGORY" val="diagram"/>
  <p:tag name="KSO_WM_TEMPLATE_INDEX" val="160499"/>
  <p:tag name="KSO_WM_UNIT_TYPE" val="q_i"/>
  <p:tag name="KSO_WM_UNIT_INDEX" val="1_1"/>
  <p:tag name="KSO_WM_UNIT_ID" val="257*q_i*1_1"/>
  <p:tag name="KSO_WM_UNIT_CLEAR" val="1"/>
  <p:tag name="KSO_WM_UNIT_LAYERLEVEL" val="1_1"/>
  <p:tag name="KSO_WM_BEAUTIFY_FLAG" val="#wm#"/>
  <p:tag name="KSO_WM_DIAGRAM_GROUP_CODE" val="q1-1"/>
  <p:tag name="KSO_WM_TAG_VERSION" val="1.0"/>
  <p:tag name="KSO_WM_UNIT_FILL_FORE_SCHEMECOLOR_INDEX" val="6"/>
  <p:tag name="KSO_WM_UNIT_FILL_TYPE" val="1"/>
  <p:tag name="KSO_WM_UNIT_LINE_FORE_SCHEMECOLOR_INDEX" val="6"/>
  <p:tag name="KSO_WM_UNIT_LINE_FILL_TYPE" val="2"/>
</p:tagLst>
</file>

<file path=ppt/tags/tag1512.xml><?xml version="1.0" encoding="utf-8"?>
<p:tagLst xmlns:p="http://schemas.openxmlformats.org/presentationml/2006/main">
  <p:tag name="KSO_WM_TAG_VERSION" val="1.0"/>
  <p:tag name="KSO_WM_BEAUTIFY_FLAG" val="#wm#"/>
  <p:tag name="KSO_WM_UNIT_TYPE" val="i"/>
  <p:tag name="KSO_WM_UNIT_ID" val="diagram160499_2*i*6"/>
  <p:tag name="KSO_WM_TEMPLATE_CATEGORY" val="diagram"/>
  <p:tag name="KSO_WM_TEMPLATE_INDEX" val="160499"/>
  <p:tag name="KSO_WM_UNIT_INDEX" val="6"/>
</p:tagLst>
</file>

<file path=ppt/tags/tag1513.xml><?xml version="1.0" encoding="utf-8"?>
<p:tagLst xmlns:p="http://schemas.openxmlformats.org/presentationml/2006/main">
  <p:tag name="KSO_WM_TEMPLATE_CATEGORY" val="diagram"/>
  <p:tag name="KSO_WM_TEMPLATE_INDEX" val="160499"/>
  <p:tag name="KSO_WM_UNIT_TYPE" val="q_h_a"/>
  <p:tag name="KSO_WM_UNIT_INDEX" val="1_1_1"/>
  <p:tag name="KSO_WM_UNIT_ID" val="257*q_h_a*1_1_1"/>
  <p:tag name="KSO_WM_UNIT_CLEAR" val="1"/>
  <p:tag name="KSO_WM_UNIT_LAYERLEVEL" val="1_1_1"/>
  <p:tag name="KSO_WM_UNIT_VALUE" val="25"/>
  <p:tag name="KSO_WM_UNIT_HIGHLIGHT" val="0"/>
  <p:tag name="KSO_WM_UNIT_COMPATIBLE" val="0"/>
  <p:tag name="KSO_WM_BEAUTIFY_FLAG" val="#wm#"/>
  <p:tag name="KSO_WM_DIAGRAM_GROUP_CODE" val="q1-1"/>
  <p:tag name="KSO_WM_TAG_VERSION" val="1.0"/>
  <p:tag name="KSO_WM_UNIT_PRESET_TEXT" val="AMET"/>
  <p:tag name="KSO_WM_UNIT_LINE_FORE_SCHEMECOLOR_INDEX" val="5"/>
  <p:tag name="KSO_WM_UNIT_LINE_FILL_TYPE" val="2"/>
  <p:tag name="KSO_WM_UNIT_TEXT_FILL_FORE_SCHEMECOLOR_INDEX" val="13"/>
  <p:tag name="KSO_WM_UNIT_TEXT_FILL_TYPE" val="1"/>
</p:tagLst>
</file>

<file path=ppt/tags/tag1514.xml><?xml version="1.0" encoding="utf-8"?>
<p:tagLst xmlns:p="http://schemas.openxmlformats.org/presentationml/2006/main">
  <p:tag name="KSO_WM_TEMPLATE_CATEGORY" val="diagram"/>
  <p:tag name="KSO_WM_TEMPLATE_INDEX" val="160499"/>
  <p:tag name="KSO_WM_UNIT_TYPE" val="q_i"/>
  <p:tag name="KSO_WM_UNIT_INDEX" val="1_2"/>
  <p:tag name="KSO_WM_UNIT_ID" val="257*q_i*1_2"/>
  <p:tag name="KSO_WM_UNIT_CLEAR" val="1"/>
  <p:tag name="KSO_WM_UNIT_LAYERLEVEL" val="1_1"/>
  <p:tag name="KSO_WM_BEAUTIFY_FLAG" val="#wm#"/>
  <p:tag name="KSO_WM_DIAGRAM_GROUP_CODE" val="q1-1"/>
  <p:tag name="KSO_WM_TAG_VERSION" val="1.0"/>
  <p:tag name="KSO_WM_UNIT_FILL_FORE_SCHEMECOLOR_INDEX" val="5"/>
  <p:tag name="KSO_WM_UNIT_FILL_TYPE" val="1"/>
  <p:tag name="KSO_WM_UNIT_LINE_FORE_SCHEMECOLOR_INDEX" val="5"/>
  <p:tag name="KSO_WM_UNIT_LINE_FILL_TYPE" val="2"/>
</p:tagLst>
</file>

<file path=ppt/tags/tag1515.xml><?xml version="1.0" encoding="utf-8"?>
<p:tagLst xmlns:p="http://schemas.openxmlformats.org/presentationml/2006/main">
  <p:tag name="KSO_WM_TAG_VERSION" val="1.0"/>
  <p:tag name="KSO_WM_BEAUTIFY_FLAG" val="#wm#"/>
  <p:tag name="KSO_WM_UNIT_TYPE" val="i"/>
  <p:tag name="KSO_WM_UNIT_ID" val="diagram160499_2*i*11"/>
  <p:tag name="KSO_WM_TEMPLATE_CATEGORY" val="diagram"/>
  <p:tag name="KSO_WM_TEMPLATE_INDEX" val="160499"/>
  <p:tag name="KSO_WM_UNIT_INDEX" val="11"/>
</p:tagLst>
</file>

<file path=ppt/tags/tag1516.xml><?xml version="1.0" encoding="utf-8"?>
<p:tagLst xmlns:p="http://schemas.openxmlformats.org/presentationml/2006/main">
  <p:tag name="KSO_WM_TEMPLATE_CATEGORY" val="diagram"/>
  <p:tag name="KSO_WM_TEMPLATE_INDEX" val="160499"/>
  <p:tag name="KSO_WM_UNIT_TYPE" val="q_h_a"/>
  <p:tag name="KSO_WM_UNIT_INDEX" val="1_2_1"/>
  <p:tag name="KSO_WM_UNIT_ID" val="257*q_h_a*1_2_1"/>
  <p:tag name="KSO_WM_UNIT_CLEAR" val="1"/>
  <p:tag name="KSO_WM_UNIT_LAYERLEVEL" val="1_1_1"/>
  <p:tag name="KSO_WM_UNIT_VALUE" val="25"/>
  <p:tag name="KSO_WM_UNIT_HIGHLIGHT" val="0"/>
  <p:tag name="KSO_WM_UNIT_COMPATIBLE" val="0"/>
  <p:tag name="KSO_WM_BEAUTIFY_FLAG" val="#wm#"/>
  <p:tag name="KSO_WM_DIAGRAM_GROUP_CODE" val="q1-1"/>
  <p:tag name="KSO_WM_TAG_VERSION" val="1.0"/>
  <p:tag name="KSO_WM_UNIT_PRESET_TEXT" val="AMET"/>
  <p:tag name="KSO_WM_UNIT_LINE_FORE_SCHEMECOLOR_INDEX" val="6"/>
  <p:tag name="KSO_WM_UNIT_LINE_FILL_TYPE" val="2"/>
  <p:tag name="KSO_WM_UNIT_TEXT_FILL_FORE_SCHEMECOLOR_INDEX" val="13"/>
  <p:tag name="KSO_WM_UNIT_TEXT_FILL_TYPE" val="1"/>
</p:tagLst>
</file>

<file path=ppt/tags/tag1517.xml><?xml version="1.0" encoding="utf-8"?>
<p:tagLst xmlns:p="http://schemas.openxmlformats.org/presentationml/2006/main">
  <p:tag name="KSO_WM_TEMPLATE_CATEGORY" val="diagram"/>
  <p:tag name="KSO_WM_TEMPLATE_INDEX" val="160499"/>
  <p:tag name="KSO_WM_UNIT_TYPE" val="q_i"/>
  <p:tag name="KSO_WM_UNIT_INDEX" val="1_3"/>
  <p:tag name="KSO_WM_UNIT_ID" val="257*q_i*1_3"/>
  <p:tag name="KSO_WM_UNIT_CLEAR" val="1"/>
  <p:tag name="KSO_WM_UNIT_LAYERLEVEL" val="1_1"/>
  <p:tag name="KSO_WM_BEAUTIFY_FLAG" val="#wm#"/>
  <p:tag name="KSO_WM_DIAGRAM_GROUP_CODE" val="q1-1"/>
  <p:tag name="KSO_WM_TAG_VERSION" val="1.0"/>
  <p:tag name="KSO_WM_UNIT_FILL_FORE_SCHEMECOLOR_INDEX" val="6"/>
  <p:tag name="KSO_WM_UNIT_FILL_TYPE" val="1"/>
  <p:tag name="KSO_WM_UNIT_LINE_FORE_SCHEMECOLOR_INDEX" val="6"/>
  <p:tag name="KSO_WM_UNIT_LINE_FILL_TYPE" val="2"/>
</p:tagLst>
</file>

<file path=ppt/tags/tag1518.xml><?xml version="1.0" encoding="utf-8"?>
<p:tagLst xmlns:p="http://schemas.openxmlformats.org/presentationml/2006/main">
  <p:tag name="KSO_WM_TAG_VERSION" val="1.0"/>
  <p:tag name="KSO_WM_BEAUTIFY_FLAG" val="#wm#"/>
  <p:tag name="KSO_WM_UNIT_TYPE" val="i"/>
  <p:tag name="KSO_WM_UNIT_ID" val="diagram160499_2*i*16"/>
  <p:tag name="KSO_WM_TEMPLATE_CATEGORY" val="diagram"/>
  <p:tag name="KSO_WM_TEMPLATE_INDEX" val="160499"/>
  <p:tag name="KSO_WM_UNIT_INDEX" val="16"/>
</p:tagLst>
</file>

<file path=ppt/tags/tag1519.xml><?xml version="1.0" encoding="utf-8"?>
<p:tagLst xmlns:p="http://schemas.openxmlformats.org/presentationml/2006/main">
  <p:tag name="KSO_WM_TEMPLATE_CATEGORY" val="diagram"/>
  <p:tag name="KSO_WM_TEMPLATE_INDEX" val="160499"/>
  <p:tag name="KSO_WM_UNIT_TYPE" val="q_h_a"/>
  <p:tag name="KSO_WM_UNIT_INDEX" val="1_3_1"/>
  <p:tag name="KSO_WM_UNIT_ID" val="257*q_h_a*1_3_1"/>
  <p:tag name="KSO_WM_UNIT_CLEAR" val="1"/>
  <p:tag name="KSO_WM_UNIT_LAYERLEVEL" val="1_1_1"/>
  <p:tag name="KSO_WM_UNIT_VALUE" val="25"/>
  <p:tag name="KSO_WM_UNIT_HIGHLIGHT" val="0"/>
  <p:tag name="KSO_WM_UNIT_COMPATIBLE" val="0"/>
  <p:tag name="KSO_WM_BEAUTIFY_FLAG" val="#wm#"/>
  <p:tag name="KSO_WM_DIAGRAM_GROUP_CODE" val="q1-1"/>
  <p:tag name="KSO_WM_TAG_VERSION" val="1.0"/>
  <p:tag name="KSO_WM_UNIT_PRESET_TEXT" val="AMET"/>
  <p:tag name="KSO_WM_UNIT_LINE_FORE_SCHEMECOLOR_INDEX" val="7"/>
  <p:tag name="KSO_WM_UNIT_LINE_FILL_TYPE" val="2"/>
  <p:tag name="KSO_WM_UNIT_TEXT_FILL_FORE_SCHEMECOLOR_INDEX" val="13"/>
  <p:tag name="KSO_WM_UNIT_TEXT_FILL_TYPE" val="1"/>
</p:tagLst>
</file>

<file path=ppt/tags/tag152.xml><?xml version="1.0" encoding="utf-8"?>
<p:tagLst xmlns:p="http://schemas.openxmlformats.org/presentationml/2006/main">
  <p:tag name="KSO_WM_UNIT_ISCONTENTSTITLE" val="0"/>
  <p:tag name="KSO_WM_UNIT_PRESET_TEXT" val="汇报人姓名"/>
  <p:tag name="KSO_WM_UNIT_NOCLEAR" val="0"/>
  <p:tag name="KSO_WM_UNIT_VALUE" val="4"/>
  <p:tag name="KSO_WM_UNIT_HIGHLIGHT" val="0"/>
  <p:tag name="KSO_WM_UNIT_COMPATIBLE" val="0"/>
  <p:tag name="KSO_WM_UNIT_DIAGRAM_ISNUMVISUAL" val="0"/>
  <p:tag name="KSO_WM_UNIT_DIAGRAM_ISREFERUNIT" val="0"/>
  <p:tag name="KSO_WM_UNIT_TYPE" val="b"/>
  <p:tag name="KSO_WM_UNIT_INDEX" val="2"/>
  <p:tag name="KSO_WM_UNIT_ID" val="custom20203611_1*b*2"/>
  <p:tag name="KSO_WM_TEMPLATE_CATEGORY" val="custom"/>
  <p:tag name="KSO_WM_TEMPLATE_INDEX" val="20203611"/>
  <p:tag name="KSO_WM_UNIT_LAYERLEVEL" val="1"/>
  <p:tag name="KSO_WM_TAG_VERSION" val="1.0"/>
  <p:tag name="KSO_WM_BEAUTIFY_FLAG" val="#wm#"/>
  <p:tag name="KSO_WM_UNIT_ISNUMDGMTITLE" val="0"/>
</p:tagLst>
</file>

<file path=ppt/tags/tag1520.xml><?xml version="1.0" encoding="utf-8"?>
<p:tagLst xmlns:p="http://schemas.openxmlformats.org/presentationml/2006/main">
  <p:tag name="KSO_WM_TEMPLATE_CATEGORY" val="diagram"/>
  <p:tag name="KSO_WM_TEMPLATE_INDEX" val="160499"/>
  <p:tag name="KSO_WM_UNIT_TYPE" val="q_i"/>
  <p:tag name="KSO_WM_UNIT_INDEX" val="1_4"/>
  <p:tag name="KSO_WM_UNIT_ID" val="257*q_i*1_4"/>
  <p:tag name="KSO_WM_UNIT_CLEAR" val="1"/>
  <p:tag name="KSO_WM_UNIT_LAYERLEVEL" val="1_1"/>
  <p:tag name="KSO_WM_BEAUTIFY_FLAG" val="#wm#"/>
  <p:tag name="KSO_WM_DIAGRAM_GROUP_CODE" val="q1-1"/>
  <p:tag name="KSO_WM_TAG_VERSION" val="1.0"/>
  <p:tag name="KSO_WM_UNIT_FILL_FORE_SCHEMECOLOR_INDEX" val="7"/>
  <p:tag name="KSO_WM_UNIT_FILL_TYPE" val="1"/>
  <p:tag name="KSO_WM_UNIT_LINE_FORE_SCHEMECOLOR_INDEX" val="7"/>
  <p:tag name="KSO_WM_UNIT_LINE_FILL_TYPE" val="2"/>
</p:tagLst>
</file>

<file path=ppt/tags/tag1521.xml><?xml version="1.0" encoding="utf-8"?>
<p:tagLst xmlns:p="http://schemas.openxmlformats.org/presentationml/2006/main">
  <p:tag name="KSO_WM_TAG_VERSION" val="1.0"/>
  <p:tag name="KSO_WM_BEAUTIFY_FLAG" val="#wm#"/>
  <p:tag name="KSO_WM_UNIT_TYPE" val="i"/>
  <p:tag name="KSO_WM_UNIT_ID" val="diagram160499_2*i*21"/>
  <p:tag name="KSO_WM_TEMPLATE_CATEGORY" val="diagram"/>
  <p:tag name="KSO_WM_TEMPLATE_INDEX" val="160499"/>
  <p:tag name="KSO_WM_UNIT_INDEX" val="21"/>
</p:tagLst>
</file>

<file path=ppt/tags/tag1522.xml><?xml version="1.0" encoding="utf-8"?>
<p:tagLst xmlns:p="http://schemas.openxmlformats.org/presentationml/2006/main">
  <p:tag name="KSO_WM_TEMPLATE_CATEGORY" val="diagram"/>
  <p:tag name="KSO_WM_TEMPLATE_INDEX" val="160499"/>
  <p:tag name="KSO_WM_UNIT_TYPE" val="q_h_a"/>
  <p:tag name="KSO_WM_UNIT_INDEX" val="1_4_1"/>
  <p:tag name="KSO_WM_UNIT_ID" val="257*q_h_a*1_4_1"/>
  <p:tag name="KSO_WM_UNIT_CLEAR" val="1"/>
  <p:tag name="KSO_WM_UNIT_LAYERLEVEL" val="1_1_1"/>
  <p:tag name="KSO_WM_UNIT_VALUE" val="25"/>
  <p:tag name="KSO_WM_UNIT_HIGHLIGHT" val="0"/>
  <p:tag name="KSO_WM_UNIT_COMPATIBLE" val="0"/>
  <p:tag name="KSO_WM_BEAUTIFY_FLAG" val="#wm#"/>
  <p:tag name="KSO_WM_DIAGRAM_GROUP_CODE" val="q1-1"/>
  <p:tag name="KSO_WM_TAG_VERSION" val="1.0"/>
  <p:tag name="KSO_WM_UNIT_PRESET_TEXT" val="AMET"/>
  <p:tag name="KSO_WM_UNIT_LINE_FORE_SCHEMECOLOR_INDEX" val="5"/>
  <p:tag name="KSO_WM_UNIT_LINE_FILL_TYPE" val="2"/>
  <p:tag name="KSO_WM_UNIT_TEXT_FILL_FORE_SCHEMECOLOR_INDEX" val="13"/>
  <p:tag name="KSO_WM_UNIT_TEXT_FILL_TYPE" val="1"/>
</p:tagLst>
</file>

<file path=ppt/tags/tag1523.xml><?xml version="1.0" encoding="utf-8"?>
<p:tagLst xmlns:p="http://schemas.openxmlformats.org/presentationml/2006/main">
  <p:tag name="KSO_WM_TEMPLATE_CATEGORY" val="diagram"/>
  <p:tag name="KSO_WM_TEMPLATE_INDEX" val="160499"/>
  <p:tag name="KSO_WM_UNIT_TYPE" val="q_i"/>
  <p:tag name="KSO_WM_UNIT_INDEX" val="1_5"/>
  <p:tag name="KSO_WM_UNIT_ID" val="257*q_i*1_5"/>
  <p:tag name="KSO_WM_UNIT_CLEAR" val="1"/>
  <p:tag name="KSO_WM_UNIT_LAYERLEVEL" val="1_1"/>
  <p:tag name="KSO_WM_BEAUTIFY_FLAG" val="#wm#"/>
  <p:tag name="KSO_WM_DIAGRAM_GROUP_CODE" val="q1-1"/>
  <p:tag name="KSO_WM_TAG_VERSION" val="1.0"/>
  <p:tag name="KSO_WM_UNIT_FILL_FORE_SCHEMECOLOR_INDEX" val="5"/>
  <p:tag name="KSO_WM_UNIT_FILL_TYPE" val="1"/>
  <p:tag name="KSO_WM_UNIT_LINE_FORE_SCHEMECOLOR_INDEX" val="5"/>
  <p:tag name="KSO_WM_UNIT_LINE_FILL_TYPE" val="2"/>
</p:tagLst>
</file>

<file path=ppt/tags/tag1524.xml><?xml version="1.0" encoding="utf-8"?>
<p:tagLst xmlns:p="http://schemas.openxmlformats.org/presentationml/2006/main">
  <p:tag name="KSO_WM_TEMPLATE_CATEGORY" val="diagram"/>
  <p:tag name="KSO_WM_TEMPLATE_INDEX" val="160499"/>
  <p:tag name="KSO_WM_UNIT_TYPE" val="q_h_f"/>
  <p:tag name="KSO_WM_UNIT_INDEX" val="1_1_1"/>
  <p:tag name="KSO_WM_UNIT_ID" val="257*q_h_f*1_1_1"/>
  <p:tag name="KSO_WM_UNIT_CLEAR" val="1"/>
  <p:tag name="KSO_WM_UNIT_LAYERLEVEL" val="1_1_1"/>
  <p:tag name="KSO_WM_UNIT_VALUE" val="22"/>
  <p:tag name="KSO_WM_UNIT_HIGHLIGHT" val="0"/>
  <p:tag name="KSO_WM_UNIT_COMPATIBLE" val="0"/>
  <p:tag name="KSO_WM_BEAUTIFY_FLAG" val="#wm#"/>
  <p:tag name="KSO_WM_DIAGRAM_GROUP_CODE" val="q1-1"/>
  <p:tag name="KSO_WM_TAG_VERSION" val="1.0"/>
  <p:tag name="KSO_WM_UNIT_PRESET_TEXT" val="SED DO EIUSMOD TEMPOR INCIDIDUNT UT "/>
  <p:tag name="KSO_WM_UNIT_TEXT_FILL_FORE_SCHEMECOLOR_INDEX" val="13"/>
  <p:tag name="KSO_WM_UNIT_TEXT_FILL_TYPE" val="1"/>
</p:tagLst>
</file>

<file path=ppt/tags/tag1525.xml><?xml version="1.0" encoding="utf-8"?>
<p:tagLst xmlns:p="http://schemas.openxmlformats.org/presentationml/2006/main">
  <p:tag name="KSO_WM_TEMPLATE_CATEGORY" val="diagram"/>
  <p:tag name="KSO_WM_TEMPLATE_INDEX" val="160499"/>
  <p:tag name="KSO_WM_UNIT_TYPE" val="q_h_f"/>
  <p:tag name="KSO_WM_UNIT_INDEX" val="1_2_1"/>
  <p:tag name="KSO_WM_UNIT_ID" val="257*q_h_f*1_2_1"/>
  <p:tag name="KSO_WM_UNIT_CLEAR" val="1"/>
  <p:tag name="KSO_WM_UNIT_LAYERLEVEL" val="1_1_1"/>
  <p:tag name="KSO_WM_UNIT_VALUE" val="22"/>
  <p:tag name="KSO_WM_UNIT_HIGHLIGHT" val="0"/>
  <p:tag name="KSO_WM_UNIT_COMPATIBLE" val="0"/>
  <p:tag name="KSO_WM_BEAUTIFY_FLAG" val="#wm#"/>
  <p:tag name="KSO_WM_DIAGRAM_GROUP_CODE" val="q1-1"/>
  <p:tag name="KSO_WM_TAG_VERSION" val="1.0"/>
  <p:tag name="KSO_WM_UNIT_PRESET_TEXT" val="SED DO EIUSMOD TEMPOR INCIDIDUNT UT "/>
  <p:tag name="KSO_WM_UNIT_TEXT_FILL_FORE_SCHEMECOLOR_INDEX" val="13"/>
  <p:tag name="KSO_WM_UNIT_TEXT_FILL_TYPE" val="1"/>
</p:tagLst>
</file>

<file path=ppt/tags/tag1526.xml><?xml version="1.0" encoding="utf-8"?>
<p:tagLst xmlns:p="http://schemas.openxmlformats.org/presentationml/2006/main">
  <p:tag name="KSO_WM_TEMPLATE_CATEGORY" val="diagram"/>
  <p:tag name="KSO_WM_TEMPLATE_INDEX" val="160499"/>
  <p:tag name="KSO_WM_UNIT_TYPE" val="q_h_f"/>
  <p:tag name="KSO_WM_UNIT_INDEX" val="1_3_1"/>
  <p:tag name="KSO_WM_UNIT_ID" val="257*q_h_f*1_3_1"/>
  <p:tag name="KSO_WM_UNIT_CLEAR" val="1"/>
  <p:tag name="KSO_WM_UNIT_LAYERLEVEL" val="1_1_1"/>
  <p:tag name="KSO_WM_UNIT_VALUE" val="22"/>
  <p:tag name="KSO_WM_UNIT_HIGHLIGHT" val="0"/>
  <p:tag name="KSO_WM_UNIT_COMPATIBLE" val="0"/>
  <p:tag name="KSO_WM_BEAUTIFY_FLAG" val="#wm#"/>
  <p:tag name="KSO_WM_DIAGRAM_GROUP_CODE" val="q1-1"/>
  <p:tag name="KSO_WM_TAG_VERSION" val="1.0"/>
  <p:tag name="KSO_WM_UNIT_PRESET_TEXT" val="SED DO EIUSMOD TEMPOR INCIDIDUNT UT "/>
  <p:tag name="KSO_WM_UNIT_TEXT_FILL_FORE_SCHEMECOLOR_INDEX" val="13"/>
  <p:tag name="KSO_WM_UNIT_TEXT_FILL_TYPE" val="1"/>
</p:tagLst>
</file>

<file path=ppt/tags/tag1527.xml><?xml version="1.0" encoding="utf-8"?>
<p:tagLst xmlns:p="http://schemas.openxmlformats.org/presentationml/2006/main">
  <p:tag name="KSO_WM_TEMPLATE_CATEGORY" val="diagram"/>
  <p:tag name="KSO_WM_TEMPLATE_INDEX" val="160499"/>
  <p:tag name="KSO_WM_UNIT_TYPE" val="q_h_f"/>
  <p:tag name="KSO_WM_UNIT_INDEX" val="1_4_1"/>
  <p:tag name="KSO_WM_UNIT_ID" val="257*q_h_f*1_4_1"/>
  <p:tag name="KSO_WM_UNIT_CLEAR" val="1"/>
  <p:tag name="KSO_WM_UNIT_LAYERLEVEL" val="1_1_1"/>
  <p:tag name="KSO_WM_UNIT_VALUE" val="22"/>
  <p:tag name="KSO_WM_UNIT_HIGHLIGHT" val="0"/>
  <p:tag name="KSO_WM_UNIT_COMPATIBLE" val="0"/>
  <p:tag name="KSO_WM_BEAUTIFY_FLAG" val="#wm#"/>
  <p:tag name="KSO_WM_DIAGRAM_GROUP_CODE" val="q1-1"/>
  <p:tag name="KSO_WM_TAG_VERSION" val="1.0"/>
  <p:tag name="KSO_WM_UNIT_PRESET_TEXT" val="SED DO EIUSMOD TEMPOR INCIDIDUNT UT "/>
  <p:tag name="KSO_WM_UNIT_TEXT_FILL_FORE_SCHEMECOLOR_INDEX" val="13"/>
  <p:tag name="KSO_WM_UNIT_TEXT_FILL_TYPE" val="1"/>
</p:tagLst>
</file>

<file path=ppt/tags/tag1528.xml><?xml version="1.0" encoding="utf-8"?>
<p:tagLst xmlns:p="http://schemas.openxmlformats.org/presentationml/2006/main">
  <p:tag name="KSO_WM_TEMPLATE_CATEGORY" val="diagram"/>
  <p:tag name="KSO_WM_TEMPLATE_INDEX" val="160499"/>
  <p:tag name="KSO_WM_UNIT_TYPE" val="q_h_f"/>
  <p:tag name="KSO_WM_UNIT_INDEX" val="1_5_1"/>
  <p:tag name="KSO_WM_UNIT_ID" val="257*q_h_f*1_5_1"/>
  <p:tag name="KSO_WM_UNIT_CLEAR" val="1"/>
  <p:tag name="KSO_WM_UNIT_LAYERLEVEL" val="1_1_1"/>
  <p:tag name="KSO_WM_UNIT_VALUE" val="22"/>
  <p:tag name="KSO_WM_UNIT_HIGHLIGHT" val="0"/>
  <p:tag name="KSO_WM_UNIT_COMPATIBLE" val="0"/>
  <p:tag name="KSO_WM_BEAUTIFY_FLAG" val="#wm#"/>
  <p:tag name="KSO_WM_DIAGRAM_GROUP_CODE" val="q1-1"/>
  <p:tag name="KSO_WM_TAG_VERSION" val="1.0"/>
  <p:tag name="KSO_WM_UNIT_PRESET_TEXT" val="SED DO EIUSMOD TEMPOR INCIDIDUNT UT "/>
  <p:tag name="KSO_WM_UNIT_TEXT_FILL_FORE_SCHEMECOLOR_INDEX" val="13"/>
  <p:tag name="KSO_WM_UNIT_TEXT_FILL_TYPE" val="1"/>
</p:tagLst>
</file>

<file path=ppt/tags/tag1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53.xml><?xml version="1.0" encoding="utf-8"?>
<p:tagLst xmlns:p="http://schemas.openxmlformats.org/presentationml/2006/main">
  <p:tag name="KSO_WM_UNIT_ISCONTENTSTITLE" val="0"/>
  <p:tag name="KSO_WM_UNIT_PRESET_TEXT" val="汇报日期"/>
  <p:tag name="KSO_WM_UNIT_NOCLEAR" val="0"/>
  <p:tag name="KSO_WM_UNIT_VALUE" val="12"/>
  <p:tag name="KSO_WM_UNIT_HIGHLIGHT" val="0"/>
  <p:tag name="KSO_WM_UNIT_COMPATIBLE" val="0"/>
  <p:tag name="KSO_WM_UNIT_DIAGRAM_ISNUMVISUAL" val="0"/>
  <p:tag name="KSO_WM_UNIT_DIAGRAM_ISREFERUNIT" val="0"/>
  <p:tag name="KSO_WM_UNIT_TYPE" val="b"/>
  <p:tag name="KSO_WM_UNIT_INDEX" val="3"/>
  <p:tag name="KSO_WM_UNIT_ID" val="custom20203611_1*b*3"/>
  <p:tag name="KSO_WM_TEMPLATE_CATEGORY" val="custom"/>
  <p:tag name="KSO_WM_TEMPLATE_INDEX" val="20203611"/>
  <p:tag name="KSO_WM_UNIT_LAYERLEVEL" val="1"/>
  <p:tag name="KSO_WM_TAG_VERSION" val="1.0"/>
  <p:tag name="KSO_WM_BEAUTIFY_FLAG" val="#wm#"/>
  <p:tag name="KSO_WM_UNIT_ISNUMDGMTITLE" val="0"/>
</p:tagLst>
</file>

<file path=ppt/tags/tag1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53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38.xml><?xml version="1.0" encoding="utf-8"?>
<p:tagLst xmlns:p="http://schemas.openxmlformats.org/presentationml/2006/main">
  <p:tag name="KSO_WM_TEMPLATE_CATEGORY" val="diagram"/>
  <p:tag name="KSO_WM_TEMPLATE_INDEX" val="20185838"/>
  <p:tag name="KSO_WM_UNIT_TYPE" val="r_i"/>
  <p:tag name="KSO_WM_UNIT_INDEX" val="1_1"/>
  <p:tag name="KSO_WM_UNIT_ID" val="diagram20185838_1*r_i*1_1"/>
  <p:tag name="KSO_WM_UNIT_LAYERLEVEL" val="1_1"/>
  <p:tag name="KSO_WM_BEAUTIFY_FLAG" val="#wm#"/>
  <p:tag name="KSO_WM_TAG_VERSION" val="1.0"/>
  <p:tag name="KSO_WM_DIAGRAM_GROUP_CODE" val="r1-1"/>
  <p:tag name="KSO_WM_UNIT_FILL_FORE_SCHEMECOLOR_INDEX" val="15"/>
  <p:tag name="KSO_WM_UNIT_FILL_TYPE" val="1"/>
  <p:tag name="KSO_WM_UNIT_TEXT_FILL_FORE_SCHEMECOLOR_INDEX" val="13"/>
  <p:tag name="KSO_WM_UNIT_TEXT_FILL_TYPE" val="1"/>
</p:tagLst>
</file>

<file path=ppt/tags/tag1539.xml><?xml version="1.0" encoding="utf-8"?>
<p:tagLst xmlns:p="http://schemas.openxmlformats.org/presentationml/2006/main">
  <p:tag name="KSO_WM_TEMPLATE_CATEGORY" val="diagram"/>
  <p:tag name="KSO_WM_TEMPLATE_INDEX" val="20185838"/>
  <p:tag name="KSO_WM_UNIT_TYPE" val="r_i"/>
  <p:tag name="KSO_WM_UNIT_INDEX" val="1_2"/>
  <p:tag name="KSO_WM_UNIT_ID" val="diagram20185838_1*r_i*1_2"/>
  <p:tag name="KSO_WM_UNIT_LAYERLEVEL" val="1_1"/>
  <p:tag name="KSO_WM_BEAUTIFY_FLAG" val="#wm#"/>
  <p:tag name="KSO_WM_TAG_VERSION" val="1.0"/>
  <p:tag name="KSO_WM_DIAGRAM_GROUP_CODE" val="r1-1"/>
  <p:tag name="KSO_WM_UNIT_FILL_FORE_SCHEMECOLOR_INDEX" val="15"/>
  <p:tag name="KSO_WM_UNIT_FILL_TYPE" val="1"/>
  <p:tag name="KSO_WM_UNIT_TEXT_FILL_FORE_SCHEMECOLOR_INDEX" val="13"/>
  <p:tag name="KSO_WM_UNIT_TEXT_FILL_TYPE" val="1"/>
</p:tagLst>
</file>

<file path=ppt/tags/tag154.xml><?xml version="1.0" encoding="utf-8"?>
<p:tagLst xmlns:p="http://schemas.openxmlformats.org/presentationml/2006/main">
  <p:tag name="KSO_WM_SLIDE_ID" val="custom20203611_1"/>
  <p:tag name="KSO_WM_TEMPLATE_SUBCATEGORY" val="17"/>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611"/>
  <p:tag name="KSO_WM_SLIDE_LAYOUT" val="a_b"/>
  <p:tag name="KSO_WM_SLIDE_LAYOUT_CNT" val="1_3"/>
  <p:tag name="KSO_WM_TEMPLATE_MASTER_THUMB_INDEX" val="12"/>
  <p:tag name="KSO_WM_TEMPLATE_THUMBS_INDEX" val="1、5、9、10、11、12、13、14、15、17"/>
</p:tagLst>
</file>

<file path=ppt/tags/tag1540.xml><?xml version="1.0" encoding="utf-8"?>
<p:tagLst xmlns:p="http://schemas.openxmlformats.org/presentationml/2006/main">
  <p:tag name="KSO_WM_TEMPLATE_CATEGORY" val="diagram"/>
  <p:tag name="KSO_WM_TEMPLATE_INDEX" val="20185838"/>
  <p:tag name="KSO_WM_UNIT_TYPE" val="r_i"/>
  <p:tag name="KSO_WM_UNIT_INDEX" val="1_3"/>
  <p:tag name="KSO_WM_UNIT_ID" val="diagram20185838_1*r_i*1_3"/>
  <p:tag name="KSO_WM_UNIT_LAYERLEVEL" val="1_1"/>
  <p:tag name="KSO_WM_BEAUTIFY_FLAG" val="#wm#"/>
  <p:tag name="KSO_WM_TAG_VERSION" val="1.0"/>
  <p:tag name="KSO_WM_DIAGRAM_GROUP_CODE" val="r1-1"/>
  <p:tag name="KSO_WM_UNIT_FILL_FORE_SCHEMECOLOR_INDEX" val="15"/>
  <p:tag name="KSO_WM_UNIT_FILL_TYPE" val="1"/>
  <p:tag name="KSO_WM_UNIT_TEXT_FILL_FORE_SCHEMECOLOR_INDEX" val="13"/>
  <p:tag name="KSO_WM_UNIT_TEXT_FILL_TYPE" val="1"/>
</p:tagLst>
</file>

<file path=ppt/tags/tag1541.xml><?xml version="1.0" encoding="utf-8"?>
<p:tagLst xmlns:p="http://schemas.openxmlformats.org/presentationml/2006/main">
  <p:tag name="KSO_WM_TEMPLATE_CATEGORY" val="diagram"/>
  <p:tag name="KSO_WM_TEMPLATE_INDEX" val="20185838"/>
  <p:tag name="KSO_WM_UNIT_TYPE" val="r_i"/>
  <p:tag name="KSO_WM_UNIT_INDEX" val="1_4"/>
  <p:tag name="KSO_WM_UNIT_ID" val="diagram20185838_1*r_i*1_4"/>
  <p:tag name="KSO_WM_UNIT_LAYERLEVEL" val="1_1"/>
  <p:tag name="KSO_WM_BEAUTIFY_FLAG" val="#wm#"/>
  <p:tag name="KSO_WM_TAG_VERSION" val="1.0"/>
  <p:tag name="KSO_WM_DIAGRAM_GROUP_CODE" val="r1-1"/>
  <p:tag name="KSO_WM_UNIT_FILL_FORE_SCHEMECOLOR_INDEX" val="15"/>
  <p:tag name="KSO_WM_UNIT_FILL_TYPE" val="1"/>
  <p:tag name="KSO_WM_UNIT_TEXT_FILL_FORE_SCHEMECOLOR_INDEX" val="13"/>
  <p:tag name="KSO_WM_UNIT_TEXT_FILL_TYPE" val="1"/>
</p:tagLst>
</file>

<file path=ppt/tags/tag1542.xml><?xml version="1.0" encoding="utf-8"?>
<p:tagLst xmlns:p="http://schemas.openxmlformats.org/presentationml/2006/main">
  <p:tag name="KSO_WM_TEMPLATE_CATEGORY" val="diagram"/>
  <p:tag name="KSO_WM_TEMPLATE_INDEX" val="20185838"/>
  <p:tag name="KSO_WM_UNIT_TYPE" val="r_i"/>
  <p:tag name="KSO_WM_UNIT_INDEX" val="1_5"/>
  <p:tag name="KSO_WM_UNIT_ID" val="diagram20185838_1*r_i*1_5"/>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1543.xml><?xml version="1.0" encoding="utf-8"?>
<p:tagLst xmlns:p="http://schemas.openxmlformats.org/presentationml/2006/main">
  <p:tag name="KSO_WM_TEMPLATE_CATEGORY" val="diagram"/>
  <p:tag name="KSO_WM_TEMPLATE_INDEX" val="20185838"/>
  <p:tag name="KSO_WM_UNIT_TYPE" val="r_i"/>
  <p:tag name="KSO_WM_UNIT_INDEX" val="1_6"/>
  <p:tag name="KSO_WM_UNIT_ID" val="diagram20185838_1*r_i*1_6"/>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13"/>
  <p:tag name="KSO_WM_UNIT_TEXT_FILL_TYPE" val="1"/>
</p:tagLst>
</file>

<file path=ppt/tags/tag1544.xml><?xml version="1.0" encoding="utf-8"?>
<p:tagLst xmlns:p="http://schemas.openxmlformats.org/presentationml/2006/main">
  <p:tag name="KSO_WM_TEMPLATE_CATEGORY" val="diagram"/>
  <p:tag name="KSO_WM_TEMPLATE_INDEX" val="20185838"/>
  <p:tag name="KSO_WM_UNIT_TYPE" val="r_i"/>
  <p:tag name="KSO_WM_UNIT_INDEX" val="1_7"/>
  <p:tag name="KSO_WM_UNIT_ID" val="diagram20185838_1*r_i*1_7"/>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13"/>
  <p:tag name="KSO_WM_UNIT_TEXT_FILL_TYPE" val="1"/>
</p:tagLst>
</file>

<file path=ppt/tags/tag1545.xml><?xml version="1.0" encoding="utf-8"?>
<p:tagLst xmlns:p="http://schemas.openxmlformats.org/presentationml/2006/main">
  <p:tag name="KSO_WM_TEMPLATE_CATEGORY" val="diagram"/>
  <p:tag name="KSO_WM_TEMPLATE_INDEX" val="20185838"/>
  <p:tag name="KSO_WM_UNIT_TYPE" val="r_i"/>
  <p:tag name="KSO_WM_UNIT_INDEX" val="1_8"/>
  <p:tag name="KSO_WM_UNIT_ID" val="diagram20185838_1*r_i*1_8"/>
  <p:tag name="KSO_WM_UNIT_LAYERLEVEL" val="1_1"/>
  <p:tag name="KSO_WM_BEAUTIFY_FLAG" val="#wm#"/>
  <p:tag name="KSO_WM_TAG_VERSION" val="1.0"/>
  <p:tag name="KSO_WM_DIAGRAM_GROUP_CODE" val="r1-1"/>
  <p:tag name="KSO_WM_UNIT_FILL_FORE_SCHEMECOLOR_INDEX" val="6"/>
  <p:tag name="KSO_WM_UNIT_FILL_TYPE" val="1"/>
  <p:tag name="KSO_WM_UNIT_TEXT_FILL_FORE_SCHEMECOLOR_INDEX" val="13"/>
  <p:tag name="KSO_WM_UNIT_TEXT_FILL_TYPE" val="1"/>
</p:tagLst>
</file>

<file path=ppt/tags/tag1546.xml><?xml version="1.0" encoding="utf-8"?>
<p:tagLst xmlns:p="http://schemas.openxmlformats.org/presentationml/2006/main">
  <p:tag name="KSO_WM_TEMPLATE_CATEGORY" val="diagram"/>
  <p:tag name="KSO_WM_TEMPLATE_INDEX" val="20185838"/>
  <p:tag name="KSO_WM_UNIT_TYPE" val="r_i"/>
  <p:tag name="KSO_WM_UNIT_INDEX" val="1_9"/>
  <p:tag name="KSO_WM_UNIT_ID" val="diagram20185838_1*r_i*1_9"/>
  <p:tag name="KSO_WM_UNIT_LAYERLEVEL" val="1_1"/>
  <p:tag name="KSO_WM_BEAUTIFY_FLAG" val="#wm#"/>
  <p:tag name="KSO_WM_TAG_VERSION" val="1.0"/>
  <p:tag name="KSO_WM_DIAGRAM_GROUP_CODE" val="r1-1"/>
  <p:tag name="KSO_WM_UNIT_FILL_FORE_SCHEMECOLOR_INDEX" val="6"/>
  <p:tag name="KSO_WM_UNIT_FILL_TYPE" val="1"/>
  <p:tag name="KSO_WM_UNIT_TEXT_FILL_FORE_SCHEMECOLOR_INDEX" val="13"/>
  <p:tag name="KSO_WM_UNIT_TEXT_FILL_TYPE" val="1"/>
</p:tagLst>
</file>

<file path=ppt/tags/tag1547.xml><?xml version="1.0" encoding="utf-8"?>
<p:tagLst xmlns:p="http://schemas.openxmlformats.org/presentationml/2006/main">
  <p:tag name="KSO_WM_TEMPLATE_CATEGORY" val="diagram"/>
  <p:tag name="KSO_WM_TEMPLATE_INDEX" val="20185838"/>
  <p:tag name="KSO_WM_UNIT_TYPE" val="r_i"/>
  <p:tag name="KSO_WM_UNIT_INDEX" val="1_10"/>
  <p:tag name="KSO_WM_UNIT_ID" val="diagram20185838_1*r_i*1_10"/>
  <p:tag name="KSO_WM_UNIT_LAYERLEVEL" val="1_1"/>
  <p:tag name="KSO_WM_BEAUTIFY_FLAG" val="#wm#"/>
  <p:tag name="KSO_WM_TAG_VERSION" val="1.0"/>
  <p:tag name="KSO_WM_DIAGRAM_GROUP_CODE" val="r1-1"/>
  <p:tag name="KSO_WM_UNIT_TEXT_FILL_FORE_SCHEMECOLOR_INDEX" val="13"/>
  <p:tag name="KSO_WM_UNIT_TEXT_FILL_TYPE" val="1"/>
</p:tagLst>
</file>

<file path=ppt/tags/tag1548.xml><?xml version="1.0" encoding="utf-8"?>
<p:tagLst xmlns:p="http://schemas.openxmlformats.org/presentationml/2006/main">
  <p:tag name="KSO_WM_TEMPLATE_CATEGORY" val="diagram"/>
  <p:tag name="KSO_WM_TEMPLATE_INDEX" val="20185838"/>
  <p:tag name="KSO_WM_UNIT_TYPE" val="r_i"/>
  <p:tag name="KSO_WM_UNIT_INDEX" val="1_11"/>
  <p:tag name="KSO_WM_UNIT_ID" val="diagram20185838_1*r_i*1_11"/>
  <p:tag name="KSO_WM_UNIT_LAYERLEVEL" val="1_1"/>
  <p:tag name="KSO_WM_BEAUTIFY_FLAG" val="#wm#"/>
  <p:tag name="KSO_WM_TAG_VERSION" val="1.0"/>
  <p:tag name="KSO_WM_DIAGRAM_GROUP_CODE" val="r1-1"/>
  <p:tag name="KSO_WM_UNIT_TEXT_FILL_FORE_SCHEMECOLOR_INDEX" val="13"/>
  <p:tag name="KSO_WM_UNIT_TEXT_FILL_TYPE" val="1"/>
</p:tagLst>
</file>

<file path=ppt/tags/tag1549.xml><?xml version="1.0" encoding="utf-8"?>
<p:tagLst xmlns:p="http://schemas.openxmlformats.org/presentationml/2006/main">
  <p:tag name="KSO_WM_TEMPLATE_CATEGORY" val="diagram"/>
  <p:tag name="KSO_WM_TEMPLATE_INDEX" val="20185838"/>
  <p:tag name="KSO_WM_UNIT_TYPE" val="r_i"/>
  <p:tag name="KSO_WM_UNIT_INDEX" val="1_20"/>
  <p:tag name="KSO_WM_UNIT_ID" val="diagram20185838_1*r_i*1_20"/>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550.xml><?xml version="1.0" encoding="utf-8"?>
<p:tagLst xmlns:p="http://schemas.openxmlformats.org/presentationml/2006/main">
  <p:tag name="KSO_WM_TEMPLATE_CATEGORY" val="diagram"/>
  <p:tag name="KSO_WM_TEMPLATE_INDEX" val="20185838"/>
  <p:tag name="KSO_WM_UNIT_TYPE" val="r_i"/>
  <p:tag name="KSO_WM_UNIT_INDEX" val="1_21"/>
  <p:tag name="KSO_WM_UNIT_ID" val="diagram20185838_1*r_i*1_21"/>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1551.xml><?xml version="1.0" encoding="utf-8"?>
<p:tagLst xmlns:p="http://schemas.openxmlformats.org/presentationml/2006/main">
  <p:tag name="KSO_WM_TEMPLATE_CATEGORY" val="diagram"/>
  <p:tag name="KSO_WM_TEMPLATE_INDEX" val="20185838"/>
  <p:tag name="KSO_WM_UNIT_TYPE" val="r_i"/>
  <p:tag name="KSO_WM_UNIT_INDEX" val="1_22"/>
  <p:tag name="KSO_WM_UNIT_ID" val="diagram20185838_1*r_i*1_22"/>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552.xml><?xml version="1.0" encoding="utf-8"?>
<p:tagLst xmlns:p="http://schemas.openxmlformats.org/presentationml/2006/main">
  <p:tag name="KSO_WM_TEMPLATE_CATEGORY" val="diagram"/>
  <p:tag name="KSO_WM_TEMPLATE_INDEX" val="20185838"/>
  <p:tag name="KSO_WM_UNIT_TYPE" val="r_i"/>
  <p:tag name="KSO_WM_UNIT_INDEX" val="1_23"/>
  <p:tag name="KSO_WM_UNIT_ID" val="diagram20185838_1*r_i*1_23"/>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1553.xml><?xml version="1.0" encoding="utf-8"?>
<p:tagLst xmlns:p="http://schemas.openxmlformats.org/presentationml/2006/main">
  <p:tag name="KSO_WM_TEMPLATE_CATEGORY" val="diagram"/>
  <p:tag name="KSO_WM_TEMPLATE_INDEX" val="20185838"/>
  <p:tag name="KSO_WM_UNIT_TYPE" val="r_i"/>
  <p:tag name="KSO_WM_UNIT_INDEX" val="1_24"/>
  <p:tag name="KSO_WM_UNIT_ID" val="diagram20185838_1*r_i*1_24"/>
  <p:tag name="KSO_WM_UNIT_LAYERLEVEL" val="1_1"/>
  <p:tag name="KSO_WM_BEAUTIFY_FLAG" val="#wm#"/>
  <p:tag name="KSO_WM_TAG_VERSION" val="1.0"/>
  <p:tag name="KSO_WM_DIAGRAM_GROUP_CODE" val="r1-1"/>
  <p:tag name="KSO_WM_UNIT_FILL_FORE_SCHEMECOLOR_INDEX" val="6"/>
  <p:tag name="KSO_WM_UNIT_FILL_TYPE" val="1"/>
  <p:tag name="KSO_WM_UNIT_TEXT_FILL_FORE_SCHEMECOLOR_INDEX" val="2"/>
  <p:tag name="KSO_WM_UNIT_TEXT_FILL_TYPE" val="1"/>
</p:tagLst>
</file>

<file path=ppt/tags/tag1554.xml><?xml version="1.0" encoding="utf-8"?>
<p:tagLst xmlns:p="http://schemas.openxmlformats.org/presentationml/2006/main">
  <p:tag name="KSO_WM_TEMPLATE_CATEGORY" val="diagram"/>
  <p:tag name="KSO_WM_TEMPLATE_INDEX" val="20185838"/>
  <p:tag name="KSO_WM_UNIT_TYPE" val="r_i"/>
  <p:tag name="KSO_WM_UNIT_INDEX" val="1_25"/>
  <p:tag name="KSO_WM_UNIT_ID" val="diagram20185838_1*r_i*1_25"/>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1555.xml><?xml version="1.0" encoding="utf-8"?>
<p:tagLst xmlns:p="http://schemas.openxmlformats.org/presentationml/2006/main">
  <p:tag name="KSO_WM_TEMPLATE_CATEGORY" val="diagram"/>
  <p:tag name="KSO_WM_TEMPLATE_INDEX" val="20185838"/>
  <p:tag name="KSO_WM_UNIT_TYPE" val="r_i"/>
  <p:tag name="KSO_WM_UNIT_INDEX" val="1_26"/>
  <p:tag name="KSO_WM_UNIT_ID" val="diagram20185838_1*r_i*1_26"/>
  <p:tag name="KSO_WM_UNIT_LAYERLEVEL" val="1_1"/>
  <p:tag name="KSO_WM_BEAUTIFY_FLAG" val="#wm#"/>
  <p:tag name="KSO_WM_TAG_VERSION" val="1.0"/>
  <p:tag name="KSO_WM_DIAGRAM_GROUP_CODE" val="r1-1"/>
  <p:tag name="KSO_WM_UNIT_FILL_FORE_SCHEMECOLOR_INDEX" val="6"/>
  <p:tag name="KSO_WM_UNIT_FILL_TYPE" val="1"/>
  <p:tag name="KSO_WM_UNIT_TEXT_FILL_FORE_SCHEMECOLOR_INDEX" val="2"/>
  <p:tag name="KSO_WM_UNIT_TEXT_FILL_TYPE" val="1"/>
</p:tagLst>
</file>

<file path=ppt/tags/tag1556.xml><?xml version="1.0" encoding="utf-8"?>
<p:tagLst xmlns:p="http://schemas.openxmlformats.org/presentationml/2006/main">
  <p:tag name="KSO_WM_TEMPLATE_CATEGORY" val="diagram"/>
  <p:tag name="KSO_WM_TEMPLATE_INDEX" val="20185838"/>
  <p:tag name="KSO_WM_UNIT_TYPE" val="r_i"/>
  <p:tag name="KSO_WM_UNIT_INDEX" val="1_27"/>
  <p:tag name="KSO_WM_UNIT_ID" val="diagram20185838_1*r_i*1_27"/>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1557.xml><?xml version="1.0" encoding="utf-8"?>
<p:tagLst xmlns:p="http://schemas.openxmlformats.org/presentationml/2006/main">
  <p:tag name="KSO_WM_TEMPLATE_CATEGORY" val="diagram"/>
  <p:tag name="KSO_WM_TEMPLATE_INDEX" val="20185838"/>
  <p:tag name="KSO_WM_UNIT_TYPE" val="r_v"/>
  <p:tag name="KSO_WM_UNIT_INDEX" val="1_1"/>
  <p:tag name="KSO_WM_UNIT_ID" val="diagram20185838_1*r_v*1_1"/>
  <p:tag name="KSO_WM_UNIT_LAYERLEVEL" val="1_1"/>
  <p:tag name="KSO_WM_UNIT_DIAGRAM_CONTRAST_TITLE_CNT" val="4"/>
  <p:tag name="KSO_WM_UNIT_DIAGRAM_DIMENSION_TITLE_CNT" val="1"/>
  <p:tag name="KSO_WM_UNIT_VALUE" val="44"/>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58.xml><?xml version="1.0" encoding="utf-8"?>
<p:tagLst xmlns:p="http://schemas.openxmlformats.org/presentationml/2006/main">
  <p:tag name="KSO_WM_TEMPLATE_CATEGORY" val="diagram"/>
  <p:tag name="KSO_WM_TEMPLATE_INDEX" val="20185838"/>
  <p:tag name="KSO_WM_UNIT_TYPE" val="r_v"/>
  <p:tag name="KSO_WM_UNIT_INDEX" val="1_3"/>
  <p:tag name="KSO_WM_UNIT_ID" val="diagram20185838_1*r_v*1_3"/>
  <p:tag name="KSO_WM_UNIT_LAYERLEVEL" val="1_1"/>
  <p:tag name="KSO_WM_UNIT_DIAGRAM_CONTRAST_TITLE_CNT" val="4"/>
  <p:tag name="KSO_WM_UNIT_DIAGRAM_DIMENSION_TITLE_CNT" val="1"/>
  <p:tag name="KSO_WM_UNIT_VALUE" val="36"/>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59.xml><?xml version="1.0" encoding="utf-8"?>
<p:tagLst xmlns:p="http://schemas.openxmlformats.org/presentationml/2006/main">
  <p:tag name="KSO_WM_TEMPLATE_CATEGORY" val="diagram"/>
  <p:tag name="KSO_WM_TEMPLATE_INDEX" val="20185838"/>
  <p:tag name="KSO_WM_UNIT_TYPE" val="r_v"/>
  <p:tag name="KSO_WM_UNIT_INDEX" val="1_2"/>
  <p:tag name="KSO_WM_UNIT_ID" val="diagram20185838_1*r_v*1_2"/>
  <p:tag name="KSO_WM_UNIT_LAYERLEVEL" val="1_1"/>
  <p:tag name="KSO_WM_UNIT_DIAGRAM_CONTRAST_TITLE_CNT" val="4"/>
  <p:tag name="KSO_WM_UNIT_DIAGRAM_DIMENSION_TITLE_CNT" val="1"/>
  <p:tag name="KSO_WM_UNIT_VALUE" val="42"/>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560.xml><?xml version="1.0" encoding="utf-8"?>
<p:tagLst xmlns:p="http://schemas.openxmlformats.org/presentationml/2006/main">
  <p:tag name="KSO_WM_TEMPLATE_CATEGORY" val="diagram"/>
  <p:tag name="KSO_WM_TEMPLATE_INDEX" val="20185838"/>
  <p:tag name="KSO_WM_UNIT_TYPE" val="r_v"/>
  <p:tag name="KSO_WM_UNIT_INDEX" val="1_4"/>
  <p:tag name="KSO_WM_UNIT_ID" val="diagram20185838_1*r_v*1_4"/>
  <p:tag name="KSO_WM_UNIT_LAYERLEVEL" val="1_1"/>
  <p:tag name="KSO_WM_UNIT_DIAGRAM_CONTRAST_TITLE_CNT" val="4"/>
  <p:tag name="KSO_WM_UNIT_DIAGRAM_DIMENSION_TITLE_CNT" val="1"/>
  <p:tag name="KSO_WM_UNIT_VALUE" val="34"/>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61.xml><?xml version="1.0" encoding="utf-8"?>
<p:tagLst xmlns:p="http://schemas.openxmlformats.org/presentationml/2006/main">
  <p:tag name="KSO_WM_TEMPLATE_CATEGORY" val="diagram"/>
  <p:tag name="KSO_WM_TEMPLATE_INDEX" val="20185838"/>
  <p:tag name="KSO_WM_UNIT_TYPE" val="r_i"/>
  <p:tag name="KSO_WM_UNIT_INDEX" val="1_20"/>
  <p:tag name="KSO_WM_UNIT_ID" val="diagram20185838_1*r_i*1_20"/>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562.xml><?xml version="1.0" encoding="utf-8"?>
<p:tagLst xmlns:p="http://schemas.openxmlformats.org/presentationml/2006/main">
  <p:tag name="KSO_WM_TEMPLATE_CATEGORY" val="diagram"/>
  <p:tag name="KSO_WM_TEMPLATE_INDEX" val="20185838"/>
  <p:tag name="KSO_WM_UNIT_TYPE" val="r_i"/>
  <p:tag name="KSO_WM_UNIT_INDEX" val="1_20"/>
  <p:tag name="KSO_WM_UNIT_ID" val="diagram20185838_1*r_i*1_20"/>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563.xml><?xml version="1.0" encoding="utf-8"?>
<p:tagLst xmlns:p="http://schemas.openxmlformats.org/presentationml/2006/main">
  <p:tag name="KSO_WM_TEMPLATE_CATEGORY" val="diagram"/>
  <p:tag name="KSO_WM_TEMPLATE_INDEX" val="20185838"/>
  <p:tag name="KSO_WM_UNIT_TYPE" val="r_i"/>
  <p:tag name="KSO_WM_UNIT_INDEX" val="1_20"/>
  <p:tag name="KSO_WM_UNIT_ID" val="diagram20185838_1*r_i*1_20"/>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56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56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56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567.xml><?xml version="1.0" encoding="utf-8"?>
<p:tagLst xmlns:p="http://schemas.openxmlformats.org/presentationml/2006/main">
  <p:tag name="KSO_WM_TEMPLATE_CATEGORY" val="diagram"/>
  <p:tag name="KSO_WM_TEMPLATE_INDEX" val="20185838"/>
  <p:tag name="KSO_WM_UNIT_TYPE" val="r_v"/>
  <p:tag name="KSO_WM_UNIT_INDEX" val="1_3"/>
  <p:tag name="KSO_WM_UNIT_ID" val="diagram20185838_1*r_v*1_3"/>
  <p:tag name="KSO_WM_UNIT_LAYERLEVEL" val="1_1"/>
  <p:tag name="KSO_WM_UNIT_DIAGRAM_CONTRAST_TITLE_CNT" val="4"/>
  <p:tag name="KSO_WM_UNIT_DIAGRAM_DIMENSION_TITLE_CNT" val="1"/>
  <p:tag name="KSO_WM_UNIT_VALUE" val="36"/>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68.xml><?xml version="1.0" encoding="utf-8"?>
<p:tagLst xmlns:p="http://schemas.openxmlformats.org/presentationml/2006/main">
  <p:tag name="KSO_WM_TEMPLATE_CATEGORY" val="diagram"/>
  <p:tag name="KSO_WM_TEMPLATE_INDEX" val="20185838"/>
  <p:tag name="KSO_WM_UNIT_TYPE" val="r_v"/>
  <p:tag name="KSO_WM_UNIT_INDEX" val="1_4"/>
  <p:tag name="KSO_WM_UNIT_ID" val="diagram20185838_1*r_v*1_4"/>
  <p:tag name="KSO_WM_UNIT_LAYERLEVEL" val="1_1"/>
  <p:tag name="KSO_WM_UNIT_DIAGRAM_CONTRAST_TITLE_CNT" val="4"/>
  <p:tag name="KSO_WM_UNIT_DIAGRAM_DIMENSION_TITLE_CNT" val="1"/>
  <p:tag name="KSO_WM_UNIT_VALUE" val="34"/>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69.xml><?xml version="1.0" encoding="utf-8"?>
<p:tagLst xmlns:p="http://schemas.openxmlformats.org/presentationml/2006/main">
  <p:tag name="KSO_WM_TEMPLATE_CATEGORY" val="diagram"/>
  <p:tag name="KSO_WM_TEMPLATE_INDEX" val="20185838"/>
  <p:tag name="KSO_WM_UNIT_TYPE" val="r_v"/>
  <p:tag name="KSO_WM_UNIT_INDEX" val="1_4"/>
  <p:tag name="KSO_WM_UNIT_ID" val="diagram20185838_1*r_v*1_4"/>
  <p:tag name="KSO_WM_UNIT_LAYERLEVEL" val="1_1"/>
  <p:tag name="KSO_WM_UNIT_DIAGRAM_CONTRAST_TITLE_CNT" val="4"/>
  <p:tag name="KSO_WM_UNIT_DIAGRAM_DIMENSION_TITLE_CNT" val="1"/>
  <p:tag name="KSO_WM_UNIT_VALUE" val="34"/>
  <p:tag name="KSO_WM_UNIT_HIGHLIGHT" val="0"/>
  <p:tag name="KSO_WM_UNIT_COMPATIBLE" val="0"/>
  <p:tag name="KSO_WM_UNIT_CLEAR" val="0"/>
  <p:tag name="KSO_WM_BEAUTIFY_FLAG" val="#wm#"/>
  <p:tag name="KSO_WM_TAG_VERSION" val="1.0"/>
  <p:tag name="KSO_WM_DIAGRAM_GROUP_CODE" val="r1-1"/>
  <p:tag name="KSO_WM_UNIT_PRESET_TEXT" val="此部分内容作为文字排版占位显示 _x000B_（建议使用主题字体）"/>
  <p:tag name="KSO_WM_UNIT_TEXT_FILL_FORE_SCHEMECOLOR_INDEX" val="13"/>
  <p:tag name="KSO_WM_UNIT_TEXT_FILL_TYPE" val="1"/>
</p:tagLst>
</file>

<file path=ppt/tags/tag15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0.xml><?xml version="1.0" encoding="utf-8"?>
<p:tagLst xmlns:p="http://schemas.openxmlformats.org/presentationml/2006/main">
  <p:tag name="KSO_WM_SLIDE_BK_DARK_LIGHT" val="2"/>
  <p:tag name="KSO_WM_SLIDE_BACKGROUND_TYPE" val="general"/>
</p:tagLst>
</file>

<file path=ppt/tags/tag1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57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7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8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i"/>
  <p:tag name="KSO_WM_UNIT_INDEX" val="1_1"/>
  <p:tag name="KSO_WM_UNIT_ID" val="diagram20168522_5*m_i*1_1"/>
  <p:tag name="KSO_WM_UNIT_LAYERLEVEL" val="1_1"/>
  <p:tag name="KSO_WM_DIAGRAM_GROUP_CODE" val="m1-1"/>
  <p:tag name="KSO_WM_UNIT_LINE_FORE_SCHEMECOLOR_INDEX" val="13"/>
  <p:tag name="KSO_WM_UNIT_LINE_FILL_TYPE" val="2"/>
  <p:tag name="KSO_WM_UNIT_TEXT_FILL_FORE_SCHEMECOLOR_INDEX" val="13"/>
  <p:tag name="KSO_WM_UNIT_TEXT_FILL_TYPE" val="1"/>
</p:tagLst>
</file>

<file path=ppt/tags/tag1581.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1"/>
  <p:tag name="KSO_WM_UNIT_ID" val="diagram20168522_5*m_h_i*1_5_1"/>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1582.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2"/>
  <p:tag name="KSO_WM_UNIT_ID" val="diagram20168522_5*m_h_i*1_5_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83.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3"/>
  <p:tag name="KSO_WM_UNIT_ID" val="diagram20168522_5*m_h_i*1_5_3"/>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84.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4"/>
  <p:tag name="KSO_WM_UNIT_ID" val="diagram20168522_5*m_h_i*1_5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85.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5"/>
  <p:tag name="KSO_WM_UNIT_ID" val="diagram20168522_5*m_h_i*1_5_5"/>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86.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5_6"/>
  <p:tag name="KSO_WM_UNIT_ID" val="diagram20168522_5*m_h_i*1_5_6"/>
  <p:tag name="KSO_WM_UNIT_LAYERLEVEL" val="1_1_1"/>
  <p:tag name="KSO_WM_DIAGRAM_GROUP_CODE" val="m1-1"/>
  <p:tag name="KSO_WM_UNIT_FILL_FORE_SCHEMECOLOR_INDEX" val="15"/>
  <p:tag name="KSO_WM_UNIT_FILL_TYPE" val="1"/>
  <p:tag name="KSO_WM_UNIT_TEXT_FILL_FORE_SCHEMECOLOR_INDEX" val="14"/>
  <p:tag name="KSO_WM_UNIT_TEXT_FILL_TYPE" val="1"/>
</p:tagLst>
</file>

<file path=ppt/tags/tag1587.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f"/>
  <p:tag name="KSO_WM_UNIT_INDEX" val="1_5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m1-1"/>
  <p:tag name="KSO_WM_UNIT_ID" val="diagram20168522_5*m_h_f*1_5_1"/>
  <p:tag name="KSO_WM_UNIT_TEXT_FILL_FORE_SCHEMECOLOR_INDEX" val="13"/>
  <p:tag name="KSO_WM_UNIT_TEXT_FILL_TYPE" val="1"/>
</p:tagLst>
</file>

<file path=ppt/tags/tag1588.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1"/>
  <p:tag name="KSO_WM_UNIT_ID" val="diagram20168522_5*m_h_i*1_4_1"/>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1589.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2"/>
  <p:tag name="KSO_WM_UNIT_ID" val="diagram20168522_5*m_h_i*1_4_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59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3"/>
  <p:tag name="KSO_WM_UNIT_ID" val="diagram20168522_5*m_h_i*1_4_3"/>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1.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4"/>
  <p:tag name="KSO_WM_UNIT_ID" val="diagram20168522_5*m_h_i*1_4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2.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5"/>
  <p:tag name="KSO_WM_UNIT_ID" val="diagram20168522_5*m_h_i*1_4_5"/>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3.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6"/>
  <p:tag name="KSO_WM_UNIT_ID" val="diagram20168522_5*m_h_i*1_4_6"/>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4.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7"/>
  <p:tag name="KSO_WM_UNIT_ID" val="diagram20168522_5*m_h_i*1_4_7"/>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5.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4_8"/>
  <p:tag name="KSO_WM_UNIT_ID" val="diagram20168522_5*m_h_i*1_4_8"/>
  <p:tag name="KSO_WM_UNIT_LAYERLEVEL" val="1_1_1"/>
  <p:tag name="KSO_WM_DIAGRAM_GROUP_CODE" val="m1-1"/>
  <p:tag name="KSO_WM_UNIT_FILL_FORE_SCHEMECOLOR_INDEX" val="15"/>
  <p:tag name="KSO_WM_UNIT_FILL_TYPE" val="1"/>
  <p:tag name="KSO_WM_UNIT_TEXT_FILL_FORE_SCHEMECOLOR_INDEX" val="14"/>
  <p:tag name="KSO_WM_UNIT_TEXT_FILL_TYPE" val="1"/>
</p:tagLst>
</file>

<file path=ppt/tags/tag1596.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f"/>
  <p:tag name="KSO_WM_UNIT_INDEX" val="1_4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m1-1"/>
  <p:tag name="KSO_WM_UNIT_ID" val="diagram20168522_5*m_h_f*1_4_1"/>
  <p:tag name="KSO_WM_UNIT_TEXT_FILL_FORE_SCHEMECOLOR_INDEX" val="13"/>
  <p:tag name="KSO_WM_UNIT_TEXT_FILL_TYPE" val="1"/>
</p:tagLst>
</file>

<file path=ppt/tags/tag1597.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1"/>
  <p:tag name="KSO_WM_UNIT_ID" val="diagram20168522_5*m_h_i*1_3_1"/>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1598.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2"/>
  <p:tag name="KSO_WM_UNIT_ID" val="diagram20168522_5*m_h_i*1_3_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599.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3"/>
  <p:tag name="KSO_WM_UNIT_ID" val="diagram20168522_5*m_h_i*1_3_3"/>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2"/>
</p:tagLst>
</file>

<file path=ppt/tags/tag16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0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4"/>
  <p:tag name="KSO_WM_UNIT_ID" val="diagram20168522_5*m_h_i*1_3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1.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5"/>
  <p:tag name="KSO_WM_UNIT_ID" val="diagram20168522_5*m_h_i*1_3_5"/>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2.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3_6"/>
  <p:tag name="KSO_WM_UNIT_ID" val="diagram20168522_5*m_h_i*1_3_6"/>
  <p:tag name="KSO_WM_UNIT_LAYERLEVEL" val="1_1_1"/>
  <p:tag name="KSO_WM_DIAGRAM_GROUP_CODE" val="m1-1"/>
  <p:tag name="KSO_WM_UNIT_FILL_FORE_SCHEMECOLOR_INDEX" val="15"/>
  <p:tag name="KSO_WM_UNIT_FILL_TYPE" val="1"/>
  <p:tag name="KSO_WM_UNIT_TEXT_FILL_FORE_SCHEMECOLOR_INDEX" val="14"/>
  <p:tag name="KSO_WM_UNIT_TEXT_FILL_TYPE" val="1"/>
</p:tagLst>
</file>

<file path=ppt/tags/tag1603.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f"/>
  <p:tag name="KSO_WM_UNIT_INDEX" val="1_3_1"/>
  <p:tag name="KSO_WM_UNIT_LAYERLEVEL" val="1_1_1"/>
  <p:tag name="KSO_WM_UNIT_VALUE" val="18"/>
  <p:tag name="KSO_WM_UNIT_HIGHLIGHT" val="0"/>
  <p:tag name="KSO_WM_UNIT_COMPATIBLE" val="0"/>
  <p:tag name="KSO_WM_UNIT_CLEAR" val="0"/>
  <p:tag name="KSO_WM_UNIT_PRESET_TEXT_INDEX" val="4"/>
  <p:tag name="KSO_WM_UNIT_PRESET_TEXT_LEN" val="39"/>
  <p:tag name="KSO_WM_DIAGRAM_GROUP_CODE" val="m1-1"/>
  <p:tag name="KSO_WM_UNIT_ID" val="diagram20168522_5*m_h_f*1_3_1"/>
  <p:tag name="KSO_WM_UNIT_TEXT_FILL_FORE_SCHEMECOLOR_INDEX" val="13"/>
  <p:tag name="KSO_WM_UNIT_TEXT_FILL_TYPE" val="1"/>
</p:tagLst>
</file>

<file path=ppt/tags/tag1604.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1"/>
  <p:tag name="KSO_WM_UNIT_ID" val="diagram20168522_5*m_h_i*1_2_1"/>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1605.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2"/>
  <p:tag name="KSO_WM_UNIT_ID" val="diagram20168522_5*m_h_i*1_2_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6.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3"/>
  <p:tag name="KSO_WM_UNIT_ID" val="diagram20168522_5*m_h_i*1_2_3"/>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7.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4"/>
  <p:tag name="KSO_WM_UNIT_ID" val="diagram20168522_5*m_h_i*1_2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8.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5"/>
  <p:tag name="KSO_WM_UNIT_ID" val="diagram20168522_5*m_h_i*1_2_5"/>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09.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6"/>
  <p:tag name="KSO_WM_UNIT_ID" val="diagram20168522_5*m_h_i*1_2_6"/>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1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7"/>
  <p:tag name="KSO_WM_UNIT_ID" val="diagram20168522_5*m_h_i*1_2_7"/>
  <p:tag name="KSO_WM_UNIT_LAYERLEVEL" val="1_1_1"/>
  <p:tag name="KSO_WM_DIAGRAM_GROUP_CODE" val="m1-1"/>
  <p:tag name="KSO_WM_UNIT_FILL_FORE_SCHEMECOLOR_INDEX" val="15"/>
  <p:tag name="KSO_WM_UNIT_FILL_TYPE" val="1"/>
  <p:tag name="KSO_WM_UNIT_TEXT_FILL_FORE_SCHEMECOLOR_INDEX" val="13"/>
  <p:tag name="KSO_WM_UNIT_TEXT_FILL_TYPE" val="1"/>
</p:tagLst>
</file>

<file path=ppt/tags/tag1611.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8"/>
  <p:tag name="KSO_WM_UNIT_ID" val="diagram20168522_5*m_h_i*1_2_8"/>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2.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9"/>
  <p:tag name="KSO_WM_UNIT_ID" val="diagram20168522_5*m_h_i*1_2_9"/>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3.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10"/>
  <p:tag name="KSO_WM_UNIT_ID" val="diagram20168522_5*m_h_i*1_2_10"/>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4.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11"/>
  <p:tag name="KSO_WM_UNIT_ID" val="diagram20168522_5*m_h_i*1_2_11"/>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5.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2_12"/>
  <p:tag name="KSO_WM_UNIT_ID" val="diagram20168522_5*m_h_i*1_2_12"/>
  <p:tag name="KSO_WM_UNIT_LAYERLEVEL" val="1_1_1"/>
  <p:tag name="KSO_WM_DIAGRAM_GROUP_CODE" val="m1-1"/>
  <p:tag name="KSO_WM_UNIT_FILL_FORE_SCHEMECOLOR_INDEX" val="15"/>
  <p:tag name="KSO_WM_UNIT_FILL_TYPE" val="1"/>
  <p:tag name="KSO_WM_UNIT_TEXT_FILL_FORE_SCHEMECOLOR_INDEX" val="14"/>
  <p:tag name="KSO_WM_UNIT_TEXT_FILL_TYPE" val="1"/>
</p:tagLst>
</file>

<file path=ppt/tags/tag1616.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f"/>
  <p:tag name="KSO_WM_UNIT_INDEX" val="1_2_1"/>
  <p:tag name="KSO_WM_UNIT_LAYERLEVEL" val="1_1_1"/>
  <p:tag name="KSO_WM_UNIT_VALUE" val="18"/>
  <p:tag name="KSO_WM_UNIT_HIGHLIGHT" val="0"/>
  <p:tag name="KSO_WM_UNIT_COMPATIBLE" val="0"/>
  <p:tag name="KSO_WM_UNIT_CLEAR" val="0"/>
  <p:tag name="KSO_WM_UNIT_PRESET_TEXT_INDEX" val="4"/>
  <p:tag name="KSO_WM_UNIT_PRESET_TEXT_LEN" val="39"/>
  <p:tag name="KSO_WM_DIAGRAM_GROUP_CODE" val="m1-1"/>
  <p:tag name="KSO_WM_UNIT_ID" val="diagram20168522_5*m_h_f*1_2_1"/>
  <p:tag name="KSO_WM_UNIT_TEXT_FILL_FORE_SCHEMECOLOR_INDEX" val="13"/>
  <p:tag name="KSO_WM_UNIT_TEXT_FILL_TYPE" val="1"/>
</p:tagLst>
</file>

<file path=ppt/tags/tag1617.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1"/>
  <p:tag name="KSO_WM_UNIT_ID" val="diagram20168522_5*m_h_i*1_1_1"/>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1618.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2"/>
  <p:tag name="KSO_WM_UNIT_ID" val="diagram20168522_5*m_h_i*1_1_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19.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3"/>
  <p:tag name="KSO_WM_UNIT_ID" val="diagram20168522_5*m_h_i*1_1_3"/>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2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4"/>
  <p:tag name="KSO_WM_UNIT_ID" val="diagram20168522_5*m_h_i*1_1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1.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5"/>
  <p:tag name="KSO_WM_UNIT_ID" val="diagram20168522_5*m_h_i*1_1_5"/>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2.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6"/>
  <p:tag name="KSO_WM_UNIT_ID" val="diagram20168522_5*m_h_i*1_1_6"/>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3.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7"/>
  <p:tag name="KSO_WM_UNIT_ID" val="diagram20168522_5*m_h_i*1_1_7"/>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4.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8"/>
  <p:tag name="KSO_WM_UNIT_ID" val="diagram20168522_5*m_h_i*1_1_8"/>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5.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9"/>
  <p:tag name="KSO_WM_UNIT_ID" val="diagram20168522_5*m_h_i*1_1_9"/>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6.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10"/>
  <p:tag name="KSO_WM_UNIT_ID" val="diagram20168522_5*m_h_i*1_1_10"/>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7.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11"/>
  <p:tag name="KSO_WM_UNIT_ID" val="diagram20168522_5*m_h_i*1_1_11"/>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8.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12"/>
  <p:tag name="KSO_WM_UNIT_ID" val="diagram20168522_5*m_h_i*1_1_12"/>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1629.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i"/>
  <p:tag name="KSO_WM_UNIT_INDEX" val="1_1_13"/>
  <p:tag name="KSO_WM_UNIT_ID" val="diagram20168522_5*m_h_i*1_1_13"/>
  <p:tag name="KSO_WM_UNIT_LAYERLEVEL" val="1_1_1"/>
  <p:tag name="KSO_WM_DIAGRAM_GROUP_CODE" val="m1-1"/>
  <p:tag name="KSO_WM_UNIT_FILL_FORE_SCHEMECOLOR_INDEX" val="15"/>
  <p:tag name="KSO_WM_UNIT_FILL_TYPE" val="1"/>
  <p:tag name="KSO_WM_UNIT_TEXT_FILL_FORE_SCHEMECOLOR_INDEX" val="14"/>
  <p:tag name="KSO_WM_UNIT_TEXT_FILL_TYPE" val="1"/>
</p:tagLst>
</file>

<file path=ppt/tags/tag16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0.xml><?xml version="1.0" encoding="utf-8"?>
<p:tagLst xmlns:p="http://schemas.openxmlformats.org/presentationml/2006/main">
  <p:tag name="KSO_WM_TAG_VERSION" val="1.0"/>
  <p:tag name="KSO_WM_BEAUTIFY_FLAG" val="#wm#"/>
  <p:tag name="KSO_WM_TEMPLATE_CATEGORY" val="diagram"/>
  <p:tag name="KSO_WM_TEMPLATE_INDEX" val="20168522"/>
  <p:tag name="KSO_WM_UNIT_TYPE" val="m_h_f"/>
  <p:tag name="KSO_WM_UNIT_INDEX" val="1_1_1"/>
  <p:tag name="KSO_WM_UNIT_LAYERLEVEL" val="1_1_1"/>
  <p:tag name="KSO_WM_UNIT_VALUE" val="18"/>
  <p:tag name="KSO_WM_UNIT_HIGHLIGHT" val="0"/>
  <p:tag name="KSO_WM_UNIT_COMPATIBLE" val="0"/>
  <p:tag name="KSO_WM_UNIT_CLEAR" val="0"/>
  <p:tag name="KSO_WM_UNIT_PRESET_TEXT_INDEX" val="4"/>
  <p:tag name="KSO_WM_UNIT_PRESET_TEXT_LEN" val="39"/>
  <p:tag name="KSO_WM_DIAGRAM_GROUP_CODE" val="m1-1"/>
  <p:tag name="KSO_WM_UNIT_ID" val="diagram20168522_5*m_h_f*1_1_1"/>
  <p:tag name="KSO_WM_UNIT_TEXT_FILL_FORE_SCHEMECOLOR_INDEX" val="13"/>
  <p:tag name="KSO_WM_UNIT_TEXT_FILL_TYPE" val="1"/>
</p:tagLst>
</file>

<file path=ppt/tags/tag1631.xml><?xml version="1.0" encoding="utf-8"?>
<p:tagLst xmlns:p="http://schemas.openxmlformats.org/presentationml/2006/main">
  <p:tag name="KSO_WM_SLIDE_BK_DARK_LIGHT" val="2"/>
  <p:tag name="KSO_WM_SLIDE_BACKGROUND_TYPE" val="general"/>
</p:tagLst>
</file>

<file path=ppt/tags/tag1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63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3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4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41.xml><?xml version="1.0" encoding="utf-8"?>
<p:tagLst xmlns:p="http://schemas.openxmlformats.org/presentationml/2006/main">
  <p:tag name="KSO_WM_TAG_VERSION" val="1.0"/>
  <p:tag name="KSO_WM_BEAUTIFY_FLAG" val="#wm#"/>
  <p:tag name="KSO_WM_UNIT_TYPE" val="i"/>
  <p:tag name="KSO_WM_UNIT_ID" val="diagram160652_5*i*2"/>
  <p:tag name="KSO_WM_TEMPLATE_CATEGORY" val="diagram"/>
  <p:tag name="KSO_WM_TEMPLATE_INDEX" val="160652"/>
  <p:tag name="KSO_WM_UNIT_INDEX" val="2"/>
</p:tagLst>
</file>

<file path=ppt/tags/tag1642.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1_1"/>
  <p:tag name="KSO_WM_UNIT_ID" val="diagram160652_5*m_h_f*1_1_1"/>
  <p:tag name="KSO_WM_UNIT_CLEAR" val="1"/>
  <p:tag name="KSO_WM_UNIT_LAYERLEVEL" val="1_1_1"/>
  <p:tag name="KSO_WM_UNIT_VALUE" val="48"/>
  <p:tag name="KSO_WM_UNIT_HIGHLIGHT" val="0"/>
  <p:tag name="KSO_WM_UNIT_COMPATIBLE" val="0"/>
  <p:tag name="KSO_WM_UNIT_PRESET_TEXT_INDEX" val="4"/>
  <p:tag name="KSO_WM_UNIT_PRESET_TEXT_LEN" val="43"/>
  <p:tag name="KSO_WM_DIAGRAM_GROUP_CODE" val="m1-1"/>
  <p:tag name="KSO_WM_UNIT_TEXT_FILL_FORE_SCHEMECOLOR_INDEX" val="5"/>
  <p:tag name="KSO_WM_UNIT_TEXT_FILL_TYPE" val="1"/>
  <p:tag name="KSO_WM_UNIT_USESOURCEFORMAT_APPLY" val="0"/>
</p:tagLst>
</file>

<file path=ppt/tags/tag1643.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2"/>
  <p:tag name="KSO_WM_UNIT_ID" val="diagram160652_5*m_i*1_2"/>
  <p:tag name="KSO_WM_UNIT_CLEAR" val="1"/>
  <p:tag name="KSO_WM_UNIT_LAYERLEVEL" val="1_1"/>
  <p:tag name="KSO_WM_DIAGRAM_GROUP_CODE" val="m1-1"/>
  <p:tag name="KSO_WM_UNIT_FILL_FORE_SCHEMECOLOR_INDEX" val="5"/>
  <p:tag name="KSO_WM_UNIT_FILL_TYPE" val="1"/>
  <p:tag name="KSO_WM_UNIT_USESOURCEFORMAT_APPLY" val="0"/>
</p:tagLst>
</file>

<file path=ppt/tags/tag1644.xml><?xml version="1.0" encoding="utf-8"?>
<p:tagLst xmlns:p="http://schemas.openxmlformats.org/presentationml/2006/main">
  <p:tag name="KSO_WM_TAG_VERSION" val="1.0"/>
  <p:tag name="KSO_WM_BEAUTIFY_FLAG" val="#wm#"/>
  <p:tag name="KSO_WM_UNIT_TYPE" val="i"/>
  <p:tag name="KSO_WM_UNIT_ID" val="diagram160652_5*i*7"/>
  <p:tag name="KSO_WM_TEMPLATE_CATEGORY" val="diagram"/>
  <p:tag name="KSO_WM_TEMPLATE_INDEX" val="160652"/>
  <p:tag name="KSO_WM_UNIT_INDEX" val="7"/>
</p:tagLst>
</file>

<file path=ppt/tags/tag1645.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3"/>
  <p:tag name="KSO_WM_UNIT_ID" val="diagram160652_5*m_i*1_3"/>
  <p:tag name="KSO_WM_UNIT_CLEAR" val="1"/>
  <p:tag name="KSO_WM_UNIT_LAYERLEVEL" val="1_1"/>
  <p:tag name="KSO_WM_DIAGRAM_GROUP_CODE" val="m1-1"/>
  <p:tag name="KSO_WM_UNIT_FILL_FORE_SCHEMECOLOR_INDEX" val="6"/>
  <p:tag name="KSO_WM_UNIT_FILL_TYPE" val="1"/>
  <p:tag name="KSO_WM_UNIT_USESOURCEFORMAT_APPLY" val="0"/>
</p:tagLst>
</file>

<file path=ppt/tags/tag1646.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2_1"/>
  <p:tag name="KSO_WM_UNIT_ID" val="diagram160652_5*m_h_f*1_2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6"/>
  <p:tag name="KSO_WM_UNIT_TEXT_FILL_TYPE" val="1"/>
  <p:tag name="KSO_WM_UNIT_USESOURCEFORMAT_APPLY" val="0"/>
</p:tagLst>
</file>

<file path=ppt/tags/tag1647.xml><?xml version="1.0" encoding="utf-8"?>
<p:tagLst xmlns:p="http://schemas.openxmlformats.org/presentationml/2006/main">
  <p:tag name="KSO_WM_TAG_VERSION" val="1.0"/>
  <p:tag name="KSO_WM_BEAUTIFY_FLAG" val="#wm#"/>
  <p:tag name="KSO_WM_UNIT_TYPE" val="i"/>
  <p:tag name="KSO_WM_UNIT_ID" val="diagram160652_5*i*12"/>
  <p:tag name="KSO_WM_TEMPLATE_CATEGORY" val="diagram"/>
  <p:tag name="KSO_WM_TEMPLATE_INDEX" val="160652"/>
  <p:tag name="KSO_WM_UNIT_INDEX" val="12"/>
</p:tagLst>
</file>

<file path=ppt/tags/tag1648.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4"/>
  <p:tag name="KSO_WM_UNIT_ID" val="diagram160652_5*m_i*1_4"/>
  <p:tag name="KSO_WM_UNIT_CLEAR" val="1"/>
  <p:tag name="KSO_WM_UNIT_LAYERLEVEL" val="1_1"/>
  <p:tag name="KSO_WM_DIAGRAM_GROUP_CODE" val="m1-1"/>
  <p:tag name="KSO_WM_UNIT_FILL_FORE_SCHEMECOLOR_INDEX" val="7"/>
  <p:tag name="KSO_WM_UNIT_FILL_TYPE" val="1"/>
  <p:tag name="KSO_WM_UNIT_USESOURCEFORMAT_APPLY" val="0"/>
</p:tagLst>
</file>

<file path=ppt/tags/tag1649.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3_1"/>
  <p:tag name="KSO_WM_UNIT_ID" val="diagram160652_5*m_h_f*1_3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7"/>
  <p:tag name="KSO_WM_UNIT_TEXT_FILL_TYPE" val="1"/>
  <p:tag name="KSO_WM_UNIT_USESOURCEFORMAT_APPLY" val="0"/>
</p:tagLst>
</file>

<file path=ppt/tags/tag165.xml><?xml version="1.0" encoding="utf-8"?>
<p:tagLst xmlns:p="http://schemas.openxmlformats.org/presentationml/2006/main">
  <p:tag name="KSO_WM_TAG_VERSION" val="1.0"/>
  <p:tag name="KSO_WM_BEAUTIFY_FLAG" val="#wm#"/>
  <p:tag name="KSO_WM_UNIT_TYPE" val="i"/>
  <p:tag name="KSO_WM_UNIT_ID" val="diagram160144_1*i*0"/>
  <p:tag name="KSO_WM_TEMPLATE_CATEGORY" val="diagram"/>
  <p:tag name="KSO_WM_TEMPLATE_INDEX" val="160144"/>
  <p:tag name="KSO_WM_UNIT_INDEX" val="0"/>
</p:tagLst>
</file>

<file path=ppt/tags/tag1650.xml><?xml version="1.0" encoding="utf-8"?>
<p:tagLst xmlns:p="http://schemas.openxmlformats.org/presentationml/2006/main">
  <p:tag name="KSO_WM_TAG_VERSION" val="1.0"/>
  <p:tag name="KSO_WM_BEAUTIFY_FLAG" val="#wm#"/>
  <p:tag name="KSO_WM_UNIT_TYPE" val="i"/>
  <p:tag name="KSO_WM_UNIT_ID" val="diagram160652_5*i*17"/>
  <p:tag name="KSO_WM_TEMPLATE_CATEGORY" val="diagram"/>
  <p:tag name="KSO_WM_TEMPLATE_INDEX" val="160652"/>
  <p:tag name="KSO_WM_UNIT_INDEX" val="17"/>
</p:tagLst>
</file>

<file path=ppt/tags/tag1651.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5"/>
  <p:tag name="KSO_WM_UNIT_ID" val="diagram160652_5*m_i*1_5"/>
  <p:tag name="KSO_WM_UNIT_CLEAR" val="1"/>
  <p:tag name="KSO_WM_UNIT_LAYERLEVEL" val="1_1"/>
  <p:tag name="KSO_WM_DIAGRAM_GROUP_CODE" val="m1-1"/>
  <p:tag name="KSO_WM_UNIT_FILL_FORE_SCHEMECOLOR_INDEX" val="8"/>
  <p:tag name="KSO_WM_UNIT_FILL_TYPE" val="1"/>
  <p:tag name="KSO_WM_UNIT_USESOURCEFORMAT_APPLY" val="0"/>
</p:tagLst>
</file>

<file path=ppt/tags/tag1652.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4_1"/>
  <p:tag name="KSO_WM_UNIT_ID" val="diagram160652_5*m_h_f*1_4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8"/>
  <p:tag name="KSO_WM_UNIT_TEXT_FILL_TYPE" val="1"/>
  <p:tag name="KSO_WM_UNIT_USESOURCEFORMAT_APPLY" val="0"/>
</p:tagLst>
</file>

<file path=ppt/tags/tag1653.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5"/>
  <p:tag name="KSO_WM_UNIT_ID" val="diagram160652_5*m_i*1_5"/>
  <p:tag name="KSO_WM_UNIT_CLEAR" val="1"/>
  <p:tag name="KSO_WM_UNIT_LAYERLEVEL" val="1_1"/>
  <p:tag name="KSO_WM_DIAGRAM_GROUP_CODE" val="m1-1"/>
  <p:tag name="KSO_WM_UNIT_FILL_FORE_SCHEMECOLOR_INDEX" val="8"/>
  <p:tag name="KSO_WM_UNIT_FILL_TYPE" val="1"/>
  <p:tag name="KSO_WM_UNIT_USESOURCEFORMAT_APPLY" val="0"/>
</p:tagLst>
</file>

<file path=ppt/tags/tag1654.xml><?xml version="1.0" encoding="utf-8"?>
<p:tagLst xmlns:p="http://schemas.openxmlformats.org/presentationml/2006/main">
  <p:tag name="KSO_WM_TAG_VERSION" val="1.0"/>
  <p:tag name="KSO_WM_BEAUTIFY_FLAG" val="#wm#"/>
  <p:tag name="KSO_WM_UNIT_TYPE" val="i"/>
  <p:tag name="KSO_WM_UNIT_ID" val="diagram160652_5*i*22"/>
  <p:tag name="KSO_WM_TEMPLATE_CATEGORY" val="diagram"/>
  <p:tag name="KSO_WM_TEMPLATE_INDEX" val="160652"/>
  <p:tag name="KSO_WM_UNIT_INDEX" val="22"/>
</p:tagLst>
</file>

<file path=ppt/tags/tag1655.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6"/>
  <p:tag name="KSO_WM_UNIT_ID" val="diagram160652_5*m_i*1_6"/>
  <p:tag name="KSO_WM_UNIT_CLEAR" val="1"/>
  <p:tag name="KSO_WM_UNIT_LAYERLEVEL" val="1_1"/>
  <p:tag name="KSO_WM_DIAGRAM_GROUP_CODE" val="m1-1"/>
  <p:tag name="KSO_WM_UNIT_FILL_FORE_SCHEMECOLOR_INDEX" val="9"/>
  <p:tag name="KSO_WM_UNIT_FILL_TYPE" val="1"/>
  <p:tag name="KSO_WM_UNIT_USESOURCEFORMAT_APPLY" val="0"/>
</p:tagLst>
</file>

<file path=ppt/tags/tag1656.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5_1"/>
  <p:tag name="KSO_WM_UNIT_ID" val="diagram160652_5*m_h_f*1_5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9"/>
  <p:tag name="KSO_WM_UNIT_TEXT_FILL_TYPE" val="1"/>
  <p:tag name="KSO_WM_UNIT_USESOURCEFORMAT_APPLY" val="0"/>
</p:tagLst>
</file>

<file path=ppt/tags/tag1657.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5_1"/>
  <p:tag name="KSO_WM_UNIT_ID" val="diagram160652_5*m_h_f*1_5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9"/>
  <p:tag name="KSO_WM_UNIT_TEXT_FILL_TYPE" val="1"/>
  <p:tag name="KSO_WM_UNIT_USESOURCEFORMAT_APPLY" val="0"/>
</p:tagLst>
</file>

<file path=ppt/tags/tag1658.xml><?xml version="1.0" encoding="utf-8"?>
<p:tagLst xmlns:p="http://schemas.openxmlformats.org/presentationml/2006/main">
  <p:tag name="KSO_WM_TAG_VERSION" val="1.0"/>
  <p:tag name="KSO_WM_BEAUTIFY_FLAG" val="#wm#"/>
  <p:tag name="KSO_WM_UNIT_TYPE" val="i"/>
  <p:tag name="KSO_WM_UNIT_ID" val="diagram160652_5*i*7"/>
  <p:tag name="KSO_WM_TEMPLATE_CATEGORY" val="diagram"/>
  <p:tag name="KSO_WM_TEMPLATE_INDEX" val="160652"/>
  <p:tag name="KSO_WM_UNIT_INDEX" val="7"/>
</p:tagLst>
</file>

<file path=ppt/tags/tag1659.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i"/>
  <p:tag name="KSO_WM_UNIT_INDEX" val="1_3"/>
  <p:tag name="KSO_WM_UNIT_ID" val="diagram160652_5*m_i*1_3"/>
  <p:tag name="KSO_WM_UNIT_CLEAR" val="1"/>
  <p:tag name="KSO_WM_UNIT_LAYERLEVEL" val="1_1"/>
  <p:tag name="KSO_WM_DIAGRAM_GROUP_CODE" val="m1-1"/>
  <p:tag name="KSO_WM_UNIT_FILL_FORE_SCHEMECOLOR_INDEX" val="6"/>
  <p:tag name="KSO_WM_UNIT_FILL_TYPE" val="1"/>
  <p:tag name="KSO_WM_UNIT_USESOURCEFORMAT_APPLY" val="0"/>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
  <p:tag name="KSO_WM_UNIT_ID" val="diagram160144_1*m_i*1_1"/>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660.xml><?xml version="1.0" encoding="utf-8"?>
<p:tagLst xmlns:p="http://schemas.openxmlformats.org/presentationml/2006/main">
  <p:tag name="KSO_WM_TAG_VERSION" val="1.0"/>
  <p:tag name="KSO_WM_BEAUTIFY_FLAG" val="#wm#"/>
  <p:tag name="KSO_WM_TEMPLATE_CATEGORY" val="diagram"/>
  <p:tag name="KSO_WM_TEMPLATE_INDEX" val="160652"/>
  <p:tag name="KSO_WM_UNIT_TYPE" val="m_h_f"/>
  <p:tag name="KSO_WM_UNIT_INDEX" val="1_2_1"/>
  <p:tag name="KSO_WM_UNIT_ID" val="diagram160652_5*m_h_f*1_2_1"/>
  <p:tag name="KSO_WM_UNIT_CLEAR" val="1"/>
  <p:tag name="KSO_WM_UNIT_LAYERLEVEL" val="1_1_1"/>
  <p:tag name="KSO_WM_UNIT_VALUE" val="44"/>
  <p:tag name="KSO_WM_UNIT_HIGHLIGHT" val="0"/>
  <p:tag name="KSO_WM_UNIT_COMPATIBLE" val="0"/>
  <p:tag name="KSO_WM_UNIT_PRESET_TEXT_INDEX" val="4"/>
  <p:tag name="KSO_WM_UNIT_PRESET_TEXT_LEN" val="43"/>
  <p:tag name="KSO_WM_DIAGRAM_GROUP_CODE" val="m1-1"/>
  <p:tag name="KSO_WM_UNIT_TEXT_FILL_FORE_SCHEMECOLOR_INDEX" val="6"/>
  <p:tag name="KSO_WM_UNIT_TEXT_FILL_TYPE" val="1"/>
  <p:tag name="KSO_WM_UNIT_USESOURCEFORMAT_APPLY" val="0"/>
</p:tagLst>
</file>

<file path=ppt/tags/tag1661.xml><?xml version="1.0" encoding="utf-8"?>
<p:tagLst xmlns:p="http://schemas.openxmlformats.org/presentationml/2006/main">
  <p:tag name="KSO_WM_SLIDE_BK_DARK_LIGHT" val="2"/>
  <p:tag name="KSO_WM_SLIDE_BACKGROUND_TYPE" val="general"/>
</p:tagLst>
</file>

<file path=ppt/tags/tag1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6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66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6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6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6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6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6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6_1"/>
  <p:tag name="KSO_WM_UNIT_ID" val="diagram160144_1*m_h_a*1_6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10"/>
  <p:tag name="KSO_WM_UNIT_FILL_TYPE" val="1"/>
  <p:tag name="KSO_WM_UNIT_TEXT_FILL_FORE_SCHEMECOLOR_INDEX" val="14"/>
  <p:tag name="KSO_WM_UNIT_TEXT_FILL_TYPE" val="1"/>
  <p:tag name="KSO_WM_UNIT_USESOURCEFORMAT_APPLY" val="0"/>
</p:tagLst>
</file>

<file path=ppt/tags/tag167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71.xml><?xml version="1.0" encoding="utf-8"?>
<p:tagLst xmlns:p="http://schemas.openxmlformats.org/presentationml/2006/main">
  <p:tag name="KSO_WM_TEMPLATE_CATEGORY" val="diagram"/>
  <p:tag name="KSO_WM_TEMPLATE_INDEX" val="20177688"/>
  <p:tag name="KSO_WM_UNIT_TYPE" val="r_i"/>
  <p:tag name="KSO_WM_UNIT_INDEX" val="1_1"/>
  <p:tag name="KSO_WM_UNIT_ID" val="diagram20177688_2*r_i*1_1"/>
  <p:tag name="KSO_WM_UNIT_LAYERLEVEL" val="1_1"/>
  <p:tag name="KSO_WM_BEAUTIFY_FLAG" val="#wm#"/>
  <p:tag name="KSO_WM_TAG_VERSION" val="1.0"/>
  <p:tag name="KSO_WM_DIAGRAM_GROUP_CODE" val="r1-1"/>
  <p:tag name="KSO_WM_UNIT_FILL_FORE_SCHEMECOLOR_INDEX" val="5"/>
  <p:tag name="KSO_WM_UNIT_FILL_TYPE" val="1"/>
  <p:tag name="KSO_WM_UNIT_TEXT_FILL_FORE_SCHEMECOLOR_INDEX" val="2"/>
  <p:tag name="KSO_WM_UNIT_TEXT_FILL_TYPE" val="1"/>
</p:tagLst>
</file>

<file path=ppt/tags/tag1672.xml><?xml version="1.0" encoding="utf-8"?>
<p:tagLst xmlns:p="http://schemas.openxmlformats.org/presentationml/2006/main">
  <p:tag name="KSO_WM_TEMPLATE_CATEGORY" val="diagram"/>
  <p:tag name="KSO_WM_TEMPLATE_INDEX" val="20177688"/>
  <p:tag name="KSO_WM_UNIT_TYPE" val="r_i"/>
  <p:tag name="KSO_WM_UNIT_INDEX" val="1_2"/>
  <p:tag name="KSO_WM_UNIT_ID" val="diagram20177688_2*r_i*1_2"/>
  <p:tag name="KSO_WM_UNIT_LAYERLEVEL" val="1_1"/>
  <p:tag name="KSO_WM_BEAUTIFY_FLAG" val="#wm#"/>
  <p:tag name="KSO_WM_TAG_VERSION" val="1.0"/>
  <p:tag name="KSO_WM_DIAGRAM_GROUP_CODE" val="r1-1"/>
  <p:tag name="KSO_WM_UNIT_FILL_FORE_SCHEMECOLOR_INDEX" val="6"/>
  <p:tag name="KSO_WM_UNIT_FILL_TYPE" val="1"/>
  <p:tag name="KSO_WM_UNIT_TEXT_FILL_FORE_SCHEMECOLOR_INDEX" val="2"/>
  <p:tag name="KSO_WM_UNIT_TEXT_FILL_TYPE" val="1"/>
</p:tagLst>
</file>

<file path=ppt/tags/tag1673.xml><?xml version="1.0" encoding="utf-8"?>
<p:tagLst xmlns:p="http://schemas.openxmlformats.org/presentationml/2006/main">
  <p:tag name="KSO_WM_TEMPLATE_CATEGORY" val="diagram"/>
  <p:tag name="KSO_WM_TEMPLATE_INDEX" val="20177688"/>
  <p:tag name="KSO_WM_UNIT_TYPE" val="r_i"/>
  <p:tag name="KSO_WM_UNIT_INDEX" val="1_3"/>
  <p:tag name="KSO_WM_UNIT_ID" val="diagram20177688_2*r_i*1_3"/>
  <p:tag name="KSO_WM_UNIT_LAYERLEVEL" val="1_1"/>
  <p:tag name="KSO_WM_BEAUTIFY_FLAG" val="#wm#"/>
  <p:tag name="KSO_WM_TAG_VERSION" val="1.0"/>
  <p:tag name="KSO_WM_DIAGRAM_GROUP_CODE" val="r1-1"/>
  <p:tag name="KSO_WM_UNIT_LINE_FORE_SCHEMECOLOR_INDEX" val="7"/>
  <p:tag name="KSO_WM_UNIT_LINE_FILL_TYPE" val="2"/>
  <p:tag name="KSO_WM_UNIT_TEXT_FILL_FORE_SCHEMECOLOR_INDEX" val="2"/>
  <p:tag name="KSO_WM_UNIT_TEXT_FILL_TYPE" val="1"/>
</p:tagLst>
</file>

<file path=ppt/tags/tag1674.xml><?xml version="1.0" encoding="utf-8"?>
<p:tagLst xmlns:p="http://schemas.openxmlformats.org/presentationml/2006/main">
  <p:tag name="KSO_WM_TEMPLATE_CATEGORY" val="diagram"/>
  <p:tag name="KSO_WM_TEMPLATE_INDEX" val="20177688"/>
  <p:tag name="KSO_WM_UNIT_TYPE" val="r_i"/>
  <p:tag name="KSO_WM_UNIT_INDEX" val="1_4"/>
  <p:tag name="KSO_WM_UNIT_ID" val="diagram20177688_2*r_i*1_4"/>
  <p:tag name="KSO_WM_UNIT_LAYERLEVEL" val="1_1"/>
  <p:tag name="KSO_WM_BEAUTIFY_FLAG" val="#wm#"/>
  <p:tag name="KSO_WM_TAG_VERSION" val="1.0"/>
  <p:tag name="KSO_WM_DIAGRAM_GROUP_CODE" val="r1-1"/>
  <p:tag name="KSO_WM_UNIT_LINE_FORE_SCHEMECOLOR_INDEX" val="7"/>
  <p:tag name="KSO_WM_UNIT_LINE_FILL_TYPE" val="2"/>
  <p:tag name="KSO_WM_UNIT_TEXT_FILL_FORE_SCHEMECOLOR_INDEX" val="2"/>
  <p:tag name="KSO_WM_UNIT_TEXT_FILL_TYPE" val="1"/>
</p:tagLst>
</file>

<file path=ppt/tags/tag1675.xml><?xml version="1.0" encoding="utf-8"?>
<p:tagLst xmlns:p="http://schemas.openxmlformats.org/presentationml/2006/main">
  <p:tag name="KSO_WM_TEMPLATE_CATEGORY" val="diagram"/>
  <p:tag name="KSO_WM_TEMPLATE_INDEX" val="20177688"/>
  <p:tag name="KSO_WM_UNIT_TYPE" val="r_i"/>
  <p:tag name="KSO_WM_UNIT_INDEX" val="1_5"/>
  <p:tag name="KSO_WM_UNIT_ID" val="diagram20177688_2*r_i*1_5"/>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1676.xml><?xml version="1.0" encoding="utf-8"?>
<p:tagLst xmlns:p="http://schemas.openxmlformats.org/presentationml/2006/main">
  <p:tag name="KSO_WM_TEMPLATE_CATEGORY" val="diagram"/>
  <p:tag name="KSO_WM_TEMPLATE_INDEX" val="20177688"/>
  <p:tag name="KSO_WM_UNIT_TYPE" val="r_v"/>
  <p:tag name="KSO_WM_UNIT_INDEX" val="1_2"/>
  <p:tag name="KSO_WM_UNIT_ID" val="diagram20177688_2*r_v*1_2"/>
  <p:tag name="KSO_WM_UNIT_LAYERLEVEL" val="1_1"/>
  <p:tag name="KSO_WM_UNIT_DIAGRAM_CONTRAST_TITLE_CNT" val="4"/>
  <p:tag name="KSO_WM_UNIT_DIAGRAM_DIMENSION_TITLE_CNT" val="1"/>
  <p:tag name="KSO_WM_UNIT_VALUE" val="44"/>
  <p:tag name="KSO_WM_UNIT_HIGHLIGHT" val="0"/>
  <p:tag name="KSO_WM_UNIT_COMPATIBLE" val="0"/>
  <p:tag name="KSO_WM_UNIT_CLEAR" val="0"/>
  <p:tag name="KSO_WM_BEAUTIFY_FLAG" val="#wm#"/>
  <p:tag name="KSO_WM_TAG_VERSION" val="1.0"/>
  <p:tag name="KSO_WM_DIAGRAM_GROUP_CODE" val="r1-1"/>
  <p:tag name="KSO_WM_UNIT_PRESET_TEXT" val="Vestibulum ante ipsum primis in faucibus orci luctus et ultrices posuere cubilia Curae"/>
  <p:tag name="KSO_WM_UNIT_TEXT_FILL_FORE_SCHEMECOLOR_INDEX" val="1"/>
  <p:tag name="KSO_WM_UNIT_TEXT_FILL_TYPE" val="1"/>
</p:tagLst>
</file>

<file path=ppt/tags/tag1677.xml><?xml version="1.0" encoding="utf-8"?>
<p:tagLst xmlns:p="http://schemas.openxmlformats.org/presentationml/2006/main">
  <p:tag name="KSO_WM_TEMPLATE_CATEGORY" val="diagram"/>
  <p:tag name="KSO_WM_TEMPLATE_INDEX" val="20177688"/>
  <p:tag name="KSO_WM_UNIT_TYPE" val="r_i"/>
  <p:tag name="KSO_WM_UNIT_INDEX" val="1_6"/>
  <p:tag name="KSO_WM_UNIT_ID" val="diagram20177688_2*r_i*1_6"/>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1678.xml><?xml version="1.0" encoding="utf-8"?>
<p:tagLst xmlns:p="http://schemas.openxmlformats.org/presentationml/2006/main">
  <p:tag name="KSO_WM_TEMPLATE_CATEGORY" val="diagram"/>
  <p:tag name="KSO_WM_TEMPLATE_INDEX" val="20177688"/>
  <p:tag name="KSO_WM_UNIT_TYPE" val="r_v"/>
  <p:tag name="KSO_WM_UNIT_INDEX" val="1_4"/>
  <p:tag name="KSO_WM_UNIT_ID" val="diagram20177688_2*r_v*1_4"/>
  <p:tag name="KSO_WM_UNIT_LAYERLEVEL" val="1_1"/>
  <p:tag name="KSO_WM_UNIT_DIAGRAM_CONTRAST_TITLE_CNT" val="4"/>
  <p:tag name="KSO_WM_UNIT_DIAGRAM_DIMENSION_TITLE_CNT" val="1"/>
  <p:tag name="KSO_WM_UNIT_VALUE" val="44"/>
  <p:tag name="KSO_WM_UNIT_HIGHLIGHT" val="0"/>
  <p:tag name="KSO_WM_UNIT_COMPATIBLE" val="0"/>
  <p:tag name="KSO_WM_UNIT_CLEAR" val="0"/>
  <p:tag name="KSO_WM_BEAUTIFY_FLAG" val="#wm#"/>
  <p:tag name="KSO_WM_TAG_VERSION" val="1.0"/>
  <p:tag name="KSO_WM_DIAGRAM_GROUP_CODE" val="r1-1"/>
  <p:tag name="KSO_WM_UNIT_PRESET_TEXT" val="Vestibulum ante ipsum primis in faucibus orci luctus et ultrices posuere cubilia Curae"/>
  <p:tag name="KSO_WM_UNIT_TEXT_FILL_FORE_SCHEMECOLOR_INDEX" val="1"/>
  <p:tag name="KSO_WM_UNIT_TEXT_FILL_TYPE" val="1"/>
</p:tagLst>
</file>

<file path=ppt/tags/tag1679.xml><?xml version="1.0" encoding="utf-8"?>
<p:tagLst xmlns:p="http://schemas.openxmlformats.org/presentationml/2006/main">
  <p:tag name="KSO_WM_TEMPLATE_CATEGORY" val="diagram"/>
  <p:tag name="KSO_WM_TEMPLATE_INDEX" val="20177688"/>
  <p:tag name="KSO_WM_UNIT_TYPE" val="r_i"/>
  <p:tag name="KSO_WM_UNIT_INDEX" val="1_7"/>
  <p:tag name="KSO_WM_UNIT_ID" val="diagram20177688_2*r_i*1_7"/>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168.xml><?xml version="1.0" encoding="utf-8"?>
<p:tagLst xmlns:p="http://schemas.openxmlformats.org/presentationml/2006/main">
  <p:tag name="KSO_WM_TAG_VERSION" val="1.0"/>
  <p:tag name="KSO_WM_BEAUTIFY_FLAG" val="#wm#"/>
  <p:tag name="KSO_WM_UNIT_TYPE" val="i"/>
  <p:tag name="KSO_WM_UNIT_ID" val="diagram160144_1*i*5"/>
  <p:tag name="KSO_WM_TEMPLATE_CATEGORY" val="diagram"/>
  <p:tag name="KSO_WM_TEMPLATE_INDEX" val="160144"/>
  <p:tag name="KSO_WM_UNIT_INDEX" val="5"/>
</p:tagLst>
</file>

<file path=ppt/tags/tag1680.xml><?xml version="1.0" encoding="utf-8"?>
<p:tagLst xmlns:p="http://schemas.openxmlformats.org/presentationml/2006/main">
  <p:tag name="KSO_WM_TEMPLATE_CATEGORY" val="diagram"/>
  <p:tag name="KSO_WM_TEMPLATE_INDEX" val="20177688"/>
  <p:tag name="KSO_WM_UNIT_TYPE" val="r_v"/>
  <p:tag name="KSO_WM_UNIT_INDEX" val="1_1"/>
  <p:tag name="KSO_WM_UNIT_ID" val="diagram20177688_2*r_v*1_1"/>
  <p:tag name="KSO_WM_UNIT_LAYERLEVEL" val="1_1"/>
  <p:tag name="KSO_WM_UNIT_DIAGRAM_CONTRAST_TITLE_CNT" val="4"/>
  <p:tag name="KSO_WM_UNIT_DIAGRAM_DIMENSION_TITLE_CNT" val="1"/>
  <p:tag name="KSO_WM_UNIT_VALUE" val="44"/>
  <p:tag name="KSO_WM_UNIT_HIGHLIGHT" val="0"/>
  <p:tag name="KSO_WM_UNIT_COMPATIBLE" val="0"/>
  <p:tag name="KSO_WM_UNIT_CLEAR" val="0"/>
  <p:tag name="KSO_WM_BEAUTIFY_FLAG" val="#wm#"/>
  <p:tag name="KSO_WM_TAG_VERSION" val="1.0"/>
  <p:tag name="KSO_WM_DIAGRAM_GROUP_CODE" val="r1-1"/>
  <p:tag name="KSO_WM_UNIT_PRESET_TEXT" val="Vestibulum ante ipsum primis in faucibus orci luctus et ultrices posuere cubilia Curae"/>
  <p:tag name="KSO_WM_UNIT_TEXT_FILL_FORE_SCHEMECOLOR_INDEX" val="1"/>
  <p:tag name="KSO_WM_UNIT_TEXT_FILL_TYPE" val="1"/>
</p:tagLst>
</file>

<file path=ppt/tags/tag1681.xml><?xml version="1.0" encoding="utf-8"?>
<p:tagLst xmlns:p="http://schemas.openxmlformats.org/presentationml/2006/main">
  <p:tag name="KSO_WM_TEMPLATE_CATEGORY" val="diagram"/>
  <p:tag name="KSO_WM_TEMPLATE_INDEX" val="20177688"/>
  <p:tag name="KSO_WM_UNIT_TYPE" val="r_i"/>
  <p:tag name="KSO_WM_UNIT_INDEX" val="1_8"/>
  <p:tag name="KSO_WM_UNIT_ID" val="diagram20177688_2*r_i*1_8"/>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1682.xml><?xml version="1.0" encoding="utf-8"?>
<p:tagLst xmlns:p="http://schemas.openxmlformats.org/presentationml/2006/main">
  <p:tag name="KSO_WM_TEMPLATE_CATEGORY" val="diagram"/>
  <p:tag name="KSO_WM_TEMPLATE_INDEX" val="20177688"/>
  <p:tag name="KSO_WM_UNIT_TYPE" val="r_v"/>
  <p:tag name="KSO_WM_UNIT_INDEX" val="1_3"/>
  <p:tag name="KSO_WM_UNIT_ID" val="diagram20177688_2*r_v*1_3"/>
  <p:tag name="KSO_WM_UNIT_LAYERLEVEL" val="1_1"/>
  <p:tag name="KSO_WM_UNIT_DIAGRAM_CONTRAST_TITLE_CNT" val="4"/>
  <p:tag name="KSO_WM_UNIT_DIAGRAM_DIMENSION_TITLE_CNT" val="1"/>
  <p:tag name="KSO_WM_UNIT_VALUE" val="44"/>
  <p:tag name="KSO_WM_UNIT_HIGHLIGHT" val="0"/>
  <p:tag name="KSO_WM_UNIT_COMPATIBLE" val="0"/>
  <p:tag name="KSO_WM_UNIT_CLEAR" val="0"/>
  <p:tag name="KSO_WM_BEAUTIFY_FLAG" val="#wm#"/>
  <p:tag name="KSO_WM_TAG_VERSION" val="1.0"/>
  <p:tag name="KSO_WM_DIAGRAM_GROUP_CODE" val="r1-1"/>
  <p:tag name="KSO_WM_UNIT_PRESET_TEXT" val="Vestibulum ante ipsum primis in faucibus orci luctus et ultrices posuere cubilia Curae"/>
  <p:tag name="KSO_WM_UNIT_TEXT_FILL_FORE_SCHEMECOLOR_INDEX" val="1"/>
  <p:tag name="KSO_WM_UNIT_TEXT_FILL_TYPE" val="1"/>
</p:tagLst>
</file>

<file path=ppt/tags/tag168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85.xml><?xml version="1.0" encoding="utf-8"?>
<p:tagLst xmlns:p="http://schemas.openxmlformats.org/presentationml/2006/main">
  <p:tag name="KSO_WM_SLIDE_BK_DARK_LIGHT" val="2"/>
  <p:tag name="KSO_WM_SLIDE_BACKGROUND_TYPE" val="general"/>
</p:tagLst>
</file>

<file path=ppt/tags/tag1686.xml><?xml version="1.0" encoding="utf-8"?>
<p:tagLst xmlns:p="http://schemas.openxmlformats.org/presentationml/2006/main">
  <p:tag name="PA" val="v4.1.1"/>
  <p:tag name="KSO_WM_UNIT_PLACING_PICTURE_USER_VIEWPORT" val="{&quot;height&quot;:3885.5669291338581,&quot;width&quot;:3897.95905511811}"/>
</p:tagLst>
</file>

<file path=ppt/tags/tag1687.xml><?xml version="1.0" encoding="utf-8"?>
<p:tagLst xmlns:p="http://schemas.openxmlformats.org/presentationml/2006/main">
  <p:tag name="PA" val="v4.1.1"/>
  <p:tag name="KSO_WM_UNIT_PLACING_PICTURE_USER_VIEWPORT" val="{&quot;height&quot;:2827.0834645669293,&quot;width&quot;:2923.4708661417321}"/>
</p:tagLst>
</file>

<file path=ppt/tags/tag168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1689.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2"/>
  <p:tag name="KSO_WM_UNIT_ID" val="diagram160144_1*m_i*1_2"/>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6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1691.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16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6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69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9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9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9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9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69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2"/>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5_1"/>
  <p:tag name="KSO_WM_UNIT_ID" val="diagram160144_1*m_h_a*1_5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9"/>
  <p:tag name="KSO_WM_UNIT_FILL_TYPE" val="1"/>
  <p:tag name="KSO_WM_UNIT_TEXT_FILL_FORE_SCHEMECOLOR_INDEX" val="14"/>
  <p:tag name="KSO_WM_UNIT_TEXT_FILL_TYPE" val="1"/>
  <p:tag name="KSO_WM_UNIT_USESOURCEFORMAT_APPLY" val="0"/>
</p:tagLst>
</file>

<file path=ppt/tags/tag170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0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02.xml><?xml version="1.0" encoding="utf-8"?>
<p:tagLst xmlns:p="http://schemas.openxmlformats.org/presentationml/2006/main">
  <p:tag name="KSO_WM_TEMPLATE_CATEGORY" val="diagram"/>
  <p:tag name="KSO_WM_TEMPLATE_INDEX" val="20181224"/>
  <p:tag name="KSO_WM_UNIT_TYPE" val="l_i"/>
  <p:tag name="KSO_WM_UNIT_INDEX" val="1_1"/>
  <p:tag name="KSO_WM_UNIT_ID" val="diagram20181224_1*l_i*1_1"/>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03.xml><?xml version="1.0" encoding="utf-8"?>
<p:tagLst xmlns:p="http://schemas.openxmlformats.org/presentationml/2006/main">
  <p:tag name="KSO_WM_TEMPLATE_CATEGORY" val="diagram"/>
  <p:tag name="KSO_WM_TEMPLATE_INDEX" val="20181224"/>
  <p:tag name="KSO_WM_UNIT_TYPE" val="l_i"/>
  <p:tag name="KSO_WM_UNIT_INDEX" val="1_2"/>
  <p:tag name="KSO_WM_UNIT_ID" val="diagram20181224_1*l_i*1_2"/>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4.xml><?xml version="1.0" encoding="utf-8"?>
<p:tagLst xmlns:p="http://schemas.openxmlformats.org/presentationml/2006/main">
  <p:tag name="KSO_WM_TEMPLATE_CATEGORY" val="diagram"/>
  <p:tag name="KSO_WM_TEMPLATE_INDEX" val="20181224"/>
  <p:tag name="KSO_WM_UNIT_TYPE" val="l_i"/>
  <p:tag name="KSO_WM_UNIT_INDEX" val="1_3"/>
  <p:tag name="KSO_WM_UNIT_ID" val="diagram20181224_1*l_i*1_3"/>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5.xml><?xml version="1.0" encoding="utf-8"?>
<p:tagLst xmlns:p="http://schemas.openxmlformats.org/presentationml/2006/main">
  <p:tag name="KSO_WM_TEMPLATE_CATEGORY" val="diagram"/>
  <p:tag name="KSO_WM_TEMPLATE_INDEX" val="20181224"/>
  <p:tag name="KSO_WM_UNIT_TYPE" val="l_i"/>
  <p:tag name="KSO_WM_UNIT_INDEX" val="1_4"/>
  <p:tag name="KSO_WM_UNIT_ID" val="diagram20181224_1*l_i*1_4"/>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6.xml><?xml version="1.0" encoding="utf-8"?>
<p:tagLst xmlns:p="http://schemas.openxmlformats.org/presentationml/2006/main">
  <p:tag name="KSO_WM_TEMPLATE_CATEGORY" val="diagram"/>
  <p:tag name="KSO_WM_TEMPLATE_INDEX" val="20181224"/>
  <p:tag name="KSO_WM_UNIT_TYPE" val="l_i"/>
  <p:tag name="KSO_WM_UNIT_INDEX" val="1_5"/>
  <p:tag name="KSO_WM_UNIT_ID" val="diagram20181224_1*l_i*1_5"/>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7.xml><?xml version="1.0" encoding="utf-8"?>
<p:tagLst xmlns:p="http://schemas.openxmlformats.org/presentationml/2006/main">
  <p:tag name="KSO_WM_TEMPLATE_CATEGORY" val="diagram"/>
  <p:tag name="KSO_WM_TEMPLATE_INDEX" val="20181224"/>
  <p:tag name="KSO_WM_UNIT_TYPE" val="l_i"/>
  <p:tag name="KSO_WM_UNIT_INDEX" val="1_6"/>
  <p:tag name="KSO_WM_UNIT_ID" val="diagram20181224_1*l_i*1_6"/>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8.xml><?xml version="1.0" encoding="utf-8"?>
<p:tagLst xmlns:p="http://schemas.openxmlformats.org/presentationml/2006/main">
  <p:tag name="KSO_WM_TEMPLATE_CATEGORY" val="diagram"/>
  <p:tag name="KSO_WM_TEMPLATE_INDEX" val="20181224"/>
  <p:tag name="KSO_WM_UNIT_TYPE" val="l_i"/>
  <p:tag name="KSO_WM_UNIT_INDEX" val="1_7"/>
  <p:tag name="KSO_WM_UNIT_ID" val="diagram20181224_1*l_i*1_7"/>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09.xml><?xml version="1.0" encoding="utf-8"?>
<p:tagLst xmlns:p="http://schemas.openxmlformats.org/presentationml/2006/main">
  <p:tag name="KSO_WM_TEMPLATE_CATEGORY" val="diagram"/>
  <p:tag name="KSO_WM_TEMPLATE_INDEX" val="20181224"/>
  <p:tag name="KSO_WM_UNIT_TYPE" val="l_i"/>
  <p:tag name="KSO_WM_UNIT_INDEX" val="1_8"/>
  <p:tag name="KSO_WM_UNIT_ID" val="diagram20181224_1*l_i*1_8"/>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1.xml><?xml version="1.0" encoding="utf-8"?>
<p:tagLst xmlns:p="http://schemas.openxmlformats.org/presentationml/2006/main">
  <p:tag name="KSO_WM_TAG_VERSION" val="1.0"/>
  <p:tag name="KSO_WM_BEAUTIFY_FLAG" val="#wm#"/>
  <p:tag name="KSO_WM_UNIT_TYPE" val="i"/>
  <p:tag name="KSO_WM_UNIT_ID" val="diagram160144_1*i*10"/>
  <p:tag name="KSO_WM_TEMPLATE_CATEGORY" val="diagram"/>
  <p:tag name="KSO_WM_TEMPLATE_INDEX" val="160144"/>
  <p:tag name="KSO_WM_UNIT_INDEX" val="10"/>
</p:tagLst>
</file>

<file path=ppt/tags/tag1710.xml><?xml version="1.0" encoding="utf-8"?>
<p:tagLst xmlns:p="http://schemas.openxmlformats.org/presentationml/2006/main">
  <p:tag name="KSO_WM_TEMPLATE_CATEGORY" val="diagram"/>
  <p:tag name="KSO_WM_TEMPLATE_INDEX" val="20181224"/>
  <p:tag name="KSO_WM_UNIT_TYPE" val="l_i"/>
  <p:tag name="KSO_WM_UNIT_INDEX" val="1_9"/>
  <p:tag name="KSO_WM_UNIT_ID" val="diagram20181224_1*l_i*1_9"/>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1.xml><?xml version="1.0" encoding="utf-8"?>
<p:tagLst xmlns:p="http://schemas.openxmlformats.org/presentationml/2006/main">
  <p:tag name="KSO_WM_TEMPLATE_CATEGORY" val="diagram"/>
  <p:tag name="KSO_WM_TEMPLATE_INDEX" val="20181224"/>
  <p:tag name="KSO_WM_UNIT_TYPE" val="l_i"/>
  <p:tag name="KSO_WM_UNIT_INDEX" val="1_10"/>
  <p:tag name="KSO_WM_UNIT_ID" val="diagram20181224_1*l_i*1_10"/>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2.xml><?xml version="1.0" encoding="utf-8"?>
<p:tagLst xmlns:p="http://schemas.openxmlformats.org/presentationml/2006/main">
  <p:tag name="KSO_WM_TEMPLATE_CATEGORY" val="diagram"/>
  <p:tag name="KSO_WM_TEMPLATE_INDEX" val="20181224"/>
  <p:tag name="KSO_WM_UNIT_TYPE" val="l_i"/>
  <p:tag name="KSO_WM_UNIT_INDEX" val="1_11"/>
  <p:tag name="KSO_WM_UNIT_ID" val="diagram20181224_1*l_i*1_11"/>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3.xml><?xml version="1.0" encoding="utf-8"?>
<p:tagLst xmlns:p="http://schemas.openxmlformats.org/presentationml/2006/main">
  <p:tag name="KSO_WM_TEMPLATE_CATEGORY" val="diagram"/>
  <p:tag name="KSO_WM_TEMPLATE_INDEX" val="20181224"/>
  <p:tag name="KSO_WM_UNIT_TYPE" val="l_i"/>
  <p:tag name="KSO_WM_UNIT_INDEX" val="1_12"/>
  <p:tag name="KSO_WM_UNIT_ID" val="diagram20181224_1*l_i*1_12"/>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4.xml><?xml version="1.0" encoding="utf-8"?>
<p:tagLst xmlns:p="http://schemas.openxmlformats.org/presentationml/2006/main">
  <p:tag name="KSO_WM_TEMPLATE_CATEGORY" val="diagram"/>
  <p:tag name="KSO_WM_TEMPLATE_INDEX" val="20181224"/>
  <p:tag name="KSO_WM_UNIT_TYPE" val="l_i"/>
  <p:tag name="KSO_WM_UNIT_INDEX" val="1_13"/>
  <p:tag name="KSO_WM_UNIT_ID" val="diagram20181224_1*l_i*1_13"/>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5.xml><?xml version="1.0" encoding="utf-8"?>
<p:tagLst xmlns:p="http://schemas.openxmlformats.org/presentationml/2006/main">
  <p:tag name="KSO_WM_TEMPLATE_CATEGORY" val="diagram"/>
  <p:tag name="KSO_WM_TEMPLATE_INDEX" val="20181224"/>
  <p:tag name="KSO_WM_UNIT_TYPE" val="l_i"/>
  <p:tag name="KSO_WM_UNIT_INDEX" val="1_14"/>
  <p:tag name="KSO_WM_UNIT_ID" val="diagram20181224_1*l_i*1_14"/>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16.xml><?xml version="1.0" encoding="utf-8"?>
<p:tagLst xmlns:p="http://schemas.openxmlformats.org/presentationml/2006/main">
  <p:tag name="KSO_WM_TEMPLATE_CATEGORY" val="diagram"/>
  <p:tag name="KSO_WM_TEMPLATE_INDEX" val="20181224"/>
  <p:tag name="KSO_WM_UNIT_TYPE" val="l_i"/>
  <p:tag name="KSO_WM_UNIT_INDEX" val="1_15"/>
  <p:tag name="KSO_WM_UNIT_ID" val="diagram20181224_1*l_i*1_15"/>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7.xml><?xml version="1.0" encoding="utf-8"?>
<p:tagLst xmlns:p="http://schemas.openxmlformats.org/presentationml/2006/main">
  <p:tag name="KSO_WM_TEMPLATE_CATEGORY" val="diagram"/>
  <p:tag name="KSO_WM_TEMPLATE_INDEX" val="20181224"/>
  <p:tag name="KSO_WM_UNIT_TYPE" val="l_i"/>
  <p:tag name="KSO_WM_UNIT_INDEX" val="1_16"/>
  <p:tag name="KSO_WM_UNIT_ID" val="diagram20181224_1*l_i*1_16"/>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18.xml><?xml version="1.0" encoding="utf-8"?>
<p:tagLst xmlns:p="http://schemas.openxmlformats.org/presentationml/2006/main">
  <p:tag name="KSO_WM_TEMPLATE_CATEGORY" val="diagram"/>
  <p:tag name="KSO_WM_TEMPLATE_INDEX" val="20181224"/>
  <p:tag name="KSO_WM_UNIT_TYPE" val="l_i"/>
  <p:tag name="KSO_WM_UNIT_INDEX" val="1_17"/>
  <p:tag name="KSO_WM_UNIT_ID" val="diagram20181224_1*l_i*1_17"/>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19.xml><?xml version="1.0" encoding="utf-8"?>
<p:tagLst xmlns:p="http://schemas.openxmlformats.org/presentationml/2006/main">
  <p:tag name="KSO_WM_TEMPLATE_CATEGORY" val="diagram"/>
  <p:tag name="KSO_WM_TEMPLATE_INDEX" val="20181224"/>
  <p:tag name="KSO_WM_UNIT_TYPE" val="l_i"/>
  <p:tag name="KSO_WM_UNIT_INDEX" val="1_18"/>
  <p:tag name="KSO_WM_UNIT_ID" val="diagram20181224_1*l_i*1_18"/>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3"/>
  <p:tag name="KSO_WM_UNIT_ID" val="diagram160144_1*m_i*1_3"/>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720.xml><?xml version="1.0" encoding="utf-8"?>
<p:tagLst xmlns:p="http://schemas.openxmlformats.org/presentationml/2006/main">
  <p:tag name="KSO_WM_TEMPLATE_CATEGORY" val="diagram"/>
  <p:tag name="KSO_WM_TEMPLATE_INDEX" val="20181224"/>
  <p:tag name="KSO_WM_UNIT_TYPE" val="l_i"/>
  <p:tag name="KSO_WM_UNIT_INDEX" val="1_19"/>
  <p:tag name="KSO_WM_UNIT_ID" val="diagram20181224_1*l_i*1_19"/>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1.xml><?xml version="1.0" encoding="utf-8"?>
<p:tagLst xmlns:p="http://schemas.openxmlformats.org/presentationml/2006/main">
  <p:tag name="KSO_WM_TEMPLATE_CATEGORY" val="diagram"/>
  <p:tag name="KSO_WM_TEMPLATE_INDEX" val="20181224"/>
  <p:tag name="KSO_WM_UNIT_TYPE" val="l_i"/>
  <p:tag name="KSO_WM_UNIT_INDEX" val="1_20"/>
  <p:tag name="KSO_WM_UNIT_ID" val="diagram20181224_1*l_i*1_20"/>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2.xml><?xml version="1.0" encoding="utf-8"?>
<p:tagLst xmlns:p="http://schemas.openxmlformats.org/presentationml/2006/main">
  <p:tag name="KSO_WM_TEMPLATE_CATEGORY" val="diagram"/>
  <p:tag name="KSO_WM_TEMPLATE_INDEX" val="20181224"/>
  <p:tag name="KSO_WM_UNIT_TYPE" val="l_i"/>
  <p:tag name="KSO_WM_UNIT_INDEX" val="1_21"/>
  <p:tag name="KSO_WM_UNIT_ID" val="diagram20181224_1*l_i*1_21"/>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3.xml><?xml version="1.0" encoding="utf-8"?>
<p:tagLst xmlns:p="http://schemas.openxmlformats.org/presentationml/2006/main">
  <p:tag name="KSO_WM_TEMPLATE_CATEGORY" val="diagram"/>
  <p:tag name="KSO_WM_TEMPLATE_INDEX" val="20181224"/>
  <p:tag name="KSO_WM_UNIT_TYPE" val="l_i"/>
  <p:tag name="KSO_WM_UNIT_INDEX" val="1_22"/>
  <p:tag name="KSO_WM_UNIT_ID" val="diagram20181224_1*l_i*1_22"/>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4.xml><?xml version="1.0" encoding="utf-8"?>
<p:tagLst xmlns:p="http://schemas.openxmlformats.org/presentationml/2006/main">
  <p:tag name="KSO_WM_TEMPLATE_CATEGORY" val="diagram"/>
  <p:tag name="KSO_WM_TEMPLATE_INDEX" val="20181224"/>
  <p:tag name="KSO_WM_UNIT_TYPE" val="l_i"/>
  <p:tag name="KSO_WM_UNIT_INDEX" val="1_23"/>
  <p:tag name="KSO_WM_UNIT_ID" val="diagram20181224_1*l_i*1_23"/>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5.xml><?xml version="1.0" encoding="utf-8"?>
<p:tagLst xmlns:p="http://schemas.openxmlformats.org/presentationml/2006/main">
  <p:tag name="KSO_WM_TEMPLATE_CATEGORY" val="diagram"/>
  <p:tag name="KSO_WM_TEMPLATE_INDEX" val="20181224"/>
  <p:tag name="KSO_WM_UNIT_TYPE" val="l_i"/>
  <p:tag name="KSO_WM_UNIT_INDEX" val="1_24"/>
  <p:tag name="KSO_WM_UNIT_ID" val="diagram20181224_1*l_i*1_24"/>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6.xml><?xml version="1.0" encoding="utf-8"?>
<p:tagLst xmlns:p="http://schemas.openxmlformats.org/presentationml/2006/main">
  <p:tag name="KSO_WM_TEMPLATE_CATEGORY" val="diagram"/>
  <p:tag name="KSO_WM_TEMPLATE_INDEX" val="20181224"/>
  <p:tag name="KSO_WM_UNIT_TYPE" val="l_i"/>
  <p:tag name="KSO_WM_UNIT_INDEX" val="1_25"/>
  <p:tag name="KSO_WM_UNIT_ID" val="diagram20181224_1*l_i*1_25"/>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727.xml><?xml version="1.0" encoding="utf-8"?>
<p:tagLst xmlns:p="http://schemas.openxmlformats.org/presentationml/2006/main">
  <p:tag name="KSO_WM_TEMPLATE_CATEGORY" val="diagram"/>
  <p:tag name="KSO_WM_TEMPLATE_INDEX" val="20181224"/>
  <p:tag name="KSO_WM_UNIT_TYPE" val="l_i"/>
  <p:tag name="KSO_WM_UNIT_INDEX" val="1_26"/>
  <p:tag name="KSO_WM_UNIT_ID" val="diagram20181224_1*l_i*1_26"/>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28.xml><?xml version="1.0" encoding="utf-8"?>
<p:tagLst xmlns:p="http://schemas.openxmlformats.org/presentationml/2006/main">
  <p:tag name="KSO_WM_TEMPLATE_CATEGORY" val="diagram"/>
  <p:tag name="KSO_WM_TEMPLATE_INDEX" val="20181224"/>
  <p:tag name="KSO_WM_UNIT_TYPE" val="l_h_i"/>
  <p:tag name="KSO_WM_UNIT_INDEX" val="1_2_3"/>
  <p:tag name="KSO_WM_UNIT_ID" val="diagram20181224_1*l_h_i*1_2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29.xml><?xml version="1.0" encoding="utf-8"?>
<p:tagLst xmlns:p="http://schemas.openxmlformats.org/presentationml/2006/main">
  <p:tag name="KSO_WM_TEMPLATE_CATEGORY" val="diagram"/>
  <p:tag name="KSO_WM_TEMPLATE_INDEX" val="20181224"/>
  <p:tag name="KSO_WM_UNIT_TYPE" val="l_i"/>
  <p:tag name="KSO_WM_UNIT_INDEX" val="1_28"/>
  <p:tag name="KSO_WM_UNIT_ID" val="diagram20181224_1*l_i*1_28"/>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4_1"/>
  <p:tag name="KSO_WM_UNIT_ID" val="diagram160144_1*m_h_a*1_4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8"/>
  <p:tag name="KSO_WM_UNIT_FILL_TYPE" val="1"/>
  <p:tag name="KSO_WM_UNIT_TEXT_FILL_FORE_SCHEMECOLOR_INDEX" val="14"/>
  <p:tag name="KSO_WM_UNIT_TEXT_FILL_TYPE" val="1"/>
  <p:tag name="KSO_WM_UNIT_USESOURCEFORMAT_APPLY" val="0"/>
</p:tagLst>
</file>

<file path=ppt/tags/tag1730.xml><?xml version="1.0" encoding="utf-8"?>
<p:tagLst xmlns:p="http://schemas.openxmlformats.org/presentationml/2006/main">
  <p:tag name="KSO_WM_TEMPLATE_CATEGORY" val="diagram"/>
  <p:tag name="KSO_WM_TEMPLATE_INDEX" val="20181224"/>
  <p:tag name="KSO_WM_UNIT_TYPE" val="l_i"/>
  <p:tag name="KSO_WM_UNIT_INDEX" val="1_29"/>
  <p:tag name="KSO_WM_UNIT_ID" val="diagram20181224_1*l_i*1_29"/>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31.xml><?xml version="1.0" encoding="utf-8"?>
<p:tagLst xmlns:p="http://schemas.openxmlformats.org/presentationml/2006/main">
  <p:tag name="KSO_WM_TEMPLATE_CATEGORY" val="diagram"/>
  <p:tag name="KSO_WM_TEMPLATE_INDEX" val="20181224"/>
  <p:tag name="KSO_WM_UNIT_TYPE" val="l_i"/>
  <p:tag name="KSO_WM_UNIT_INDEX" val="1_30"/>
  <p:tag name="KSO_WM_UNIT_ID" val="diagram20181224_1*l_i*1_30"/>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32.xml><?xml version="1.0" encoding="utf-8"?>
<p:tagLst xmlns:p="http://schemas.openxmlformats.org/presentationml/2006/main">
  <p:tag name="KSO_WM_TEMPLATE_CATEGORY" val="diagram"/>
  <p:tag name="KSO_WM_TEMPLATE_INDEX" val="20181224"/>
  <p:tag name="KSO_WM_UNIT_TYPE" val="l_i"/>
  <p:tag name="KSO_WM_UNIT_INDEX" val="1_31"/>
  <p:tag name="KSO_WM_UNIT_ID" val="diagram20181224_1*l_i*1_31"/>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3.xml><?xml version="1.0" encoding="utf-8"?>
<p:tagLst xmlns:p="http://schemas.openxmlformats.org/presentationml/2006/main">
  <p:tag name="KSO_WM_TEMPLATE_CATEGORY" val="diagram"/>
  <p:tag name="KSO_WM_TEMPLATE_INDEX" val="20181224"/>
  <p:tag name="KSO_WM_UNIT_TYPE" val="l_i"/>
  <p:tag name="KSO_WM_UNIT_INDEX" val="1_32"/>
  <p:tag name="KSO_WM_UNIT_ID" val="diagram20181224_1*l_i*1_32"/>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4.xml><?xml version="1.0" encoding="utf-8"?>
<p:tagLst xmlns:p="http://schemas.openxmlformats.org/presentationml/2006/main">
  <p:tag name="KSO_WM_TEMPLATE_CATEGORY" val="diagram"/>
  <p:tag name="KSO_WM_TEMPLATE_INDEX" val="20181224"/>
  <p:tag name="KSO_WM_UNIT_TYPE" val="l_i"/>
  <p:tag name="KSO_WM_UNIT_INDEX" val="1_33"/>
  <p:tag name="KSO_WM_UNIT_ID" val="diagram20181224_1*l_i*1_33"/>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5.xml><?xml version="1.0" encoding="utf-8"?>
<p:tagLst xmlns:p="http://schemas.openxmlformats.org/presentationml/2006/main">
  <p:tag name="KSO_WM_TEMPLATE_CATEGORY" val="diagram"/>
  <p:tag name="KSO_WM_TEMPLATE_INDEX" val="20181224"/>
  <p:tag name="KSO_WM_UNIT_TYPE" val="l_i"/>
  <p:tag name="KSO_WM_UNIT_INDEX" val="1_34"/>
  <p:tag name="KSO_WM_UNIT_ID" val="diagram20181224_1*l_i*1_34"/>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6.xml><?xml version="1.0" encoding="utf-8"?>
<p:tagLst xmlns:p="http://schemas.openxmlformats.org/presentationml/2006/main">
  <p:tag name="KSO_WM_TEMPLATE_CATEGORY" val="diagram"/>
  <p:tag name="KSO_WM_TEMPLATE_INDEX" val="20181224"/>
  <p:tag name="KSO_WM_UNIT_TYPE" val="l_i"/>
  <p:tag name="KSO_WM_UNIT_INDEX" val="1_35"/>
  <p:tag name="KSO_WM_UNIT_ID" val="diagram20181224_1*l_i*1_35"/>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7.xml><?xml version="1.0" encoding="utf-8"?>
<p:tagLst xmlns:p="http://schemas.openxmlformats.org/presentationml/2006/main">
  <p:tag name="KSO_WM_TEMPLATE_CATEGORY" val="diagram"/>
  <p:tag name="KSO_WM_TEMPLATE_INDEX" val="20181224"/>
  <p:tag name="KSO_WM_UNIT_TYPE" val="l_h_i"/>
  <p:tag name="KSO_WM_UNIT_INDEX" val="1_1_1"/>
  <p:tag name="KSO_WM_UNIT_ID" val="diagram20181224_1*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38.xml><?xml version="1.0" encoding="utf-8"?>
<p:tagLst xmlns:p="http://schemas.openxmlformats.org/presentationml/2006/main">
  <p:tag name="KSO_WM_TEMPLATE_CATEGORY" val="diagram"/>
  <p:tag name="KSO_WM_TEMPLATE_INDEX" val="20181224"/>
  <p:tag name="KSO_WM_UNIT_TYPE" val="l_i"/>
  <p:tag name="KSO_WM_UNIT_INDEX" val="1_37"/>
  <p:tag name="KSO_WM_UNIT_ID" val="diagram20181224_1*l_i*1_37"/>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39.xml><?xml version="1.0" encoding="utf-8"?>
<p:tagLst xmlns:p="http://schemas.openxmlformats.org/presentationml/2006/main">
  <p:tag name="KSO_WM_TEMPLATE_CATEGORY" val="diagram"/>
  <p:tag name="KSO_WM_TEMPLATE_INDEX" val="20181224"/>
  <p:tag name="KSO_WM_UNIT_TYPE" val="l_i"/>
  <p:tag name="KSO_WM_UNIT_INDEX" val="1_38"/>
  <p:tag name="KSO_WM_UNIT_ID" val="diagram20181224_1*l_i*1_38"/>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xml><?xml version="1.0" encoding="utf-8"?>
<p:tagLst xmlns:p="http://schemas.openxmlformats.org/presentationml/2006/main">
  <p:tag name="KSO_WM_TAG_VERSION" val="1.0"/>
  <p:tag name="KSO_WM_BEAUTIFY_FLAG" val="#wm#"/>
  <p:tag name="KSO_WM_UNIT_TYPE" val="i"/>
  <p:tag name="KSO_WM_UNIT_ID" val="diagram160144_1*i*15"/>
  <p:tag name="KSO_WM_TEMPLATE_CATEGORY" val="diagram"/>
  <p:tag name="KSO_WM_TEMPLATE_INDEX" val="160144"/>
  <p:tag name="KSO_WM_UNIT_INDEX" val="15"/>
</p:tagLst>
</file>

<file path=ppt/tags/tag1740.xml><?xml version="1.0" encoding="utf-8"?>
<p:tagLst xmlns:p="http://schemas.openxmlformats.org/presentationml/2006/main">
  <p:tag name="KSO_WM_TEMPLATE_CATEGORY" val="diagram"/>
  <p:tag name="KSO_WM_TEMPLATE_INDEX" val="20181224"/>
  <p:tag name="KSO_WM_UNIT_TYPE" val="l_i"/>
  <p:tag name="KSO_WM_UNIT_INDEX" val="1_39"/>
  <p:tag name="KSO_WM_UNIT_ID" val="diagram20181224_1*l_i*1_39"/>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1.xml><?xml version="1.0" encoding="utf-8"?>
<p:tagLst xmlns:p="http://schemas.openxmlformats.org/presentationml/2006/main">
  <p:tag name="KSO_WM_TEMPLATE_CATEGORY" val="diagram"/>
  <p:tag name="KSO_WM_TEMPLATE_INDEX" val="20181224"/>
  <p:tag name="KSO_WM_UNIT_TYPE" val="l_i"/>
  <p:tag name="KSO_WM_UNIT_INDEX" val="1_40"/>
  <p:tag name="KSO_WM_UNIT_ID" val="diagram20181224_1*l_i*1_40"/>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2.xml><?xml version="1.0" encoding="utf-8"?>
<p:tagLst xmlns:p="http://schemas.openxmlformats.org/presentationml/2006/main">
  <p:tag name="KSO_WM_TEMPLATE_CATEGORY" val="diagram"/>
  <p:tag name="KSO_WM_TEMPLATE_INDEX" val="20181224"/>
  <p:tag name="KSO_WM_UNIT_TYPE" val="l_i"/>
  <p:tag name="KSO_WM_UNIT_INDEX" val="1_41"/>
  <p:tag name="KSO_WM_UNIT_ID" val="diagram20181224_1*l_i*1_41"/>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3.xml><?xml version="1.0" encoding="utf-8"?>
<p:tagLst xmlns:p="http://schemas.openxmlformats.org/presentationml/2006/main">
  <p:tag name="KSO_WM_TEMPLATE_CATEGORY" val="diagram"/>
  <p:tag name="KSO_WM_TEMPLATE_INDEX" val="20181224"/>
  <p:tag name="KSO_WM_UNIT_TYPE" val="l_i"/>
  <p:tag name="KSO_WM_UNIT_INDEX" val="1_42"/>
  <p:tag name="KSO_WM_UNIT_ID" val="diagram20181224_1*l_i*1_42"/>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4.xml><?xml version="1.0" encoding="utf-8"?>
<p:tagLst xmlns:p="http://schemas.openxmlformats.org/presentationml/2006/main">
  <p:tag name="KSO_WM_TEMPLATE_CATEGORY" val="diagram"/>
  <p:tag name="KSO_WM_TEMPLATE_INDEX" val="20181224"/>
  <p:tag name="KSO_WM_UNIT_TYPE" val="l_i"/>
  <p:tag name="KSO_WM_UNIT_INDEX" val="1_43"/>
  <p:tag name="KSO_WM_UNIT_ID" val="diagram20181224_1*l_i*1_43"/>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5.xml><?xml version="1.0" encoding="utf-8"?>
<p:tagLst xmlns:p="http://schemas.openxmlformats.org/presentationml/2006/main">
  <p:tag name="KSO_WM_TEMPLATE_CATEGORY" val="diagram"/>
  <p:tag name="KSO_WM_TEMPLATE_INDEX" val="20181224"/>
  <p:tag name="KSO_WM_UNIT_TYPE" val="l_i"/>
  <p:tag name="KSO_WM_UNIT_INDEX" val="1_44"/>
  <p:tag name="KSO_WM_UNIT_ID" val="diagram20181224_1*l_i*1_44"/>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46.xml><?xml version="1.0" encoding="utf-8"?>
<p:tagLst xmlns:p="http://schemas.openxmlformats.org/presentationml/2006/main">
  <p:tag name="KSO_WM_TEMPLATE_CATEGORY" val="diagram"/>
  <p:tag name="KSO_WM_TEMPLATE_INDEX" val="20181224"/>
  <p:tag name="KSO_WM_UNIT_TYPE" val="l_h_i"/>
  <p:tag name="KSO_WM_UNIT_INDEX" val="1_2_1"/>
  <p:tag name="KSO_WM_UNIT_ID" val="diagram20181224_1*l_h_i*1_2_1"/>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47.xml><?xml version="1.0" encoding="utf-8"?>
<p:tagLst xmlns:p="http://schemas.openxmlformats.org/presentationml/2006/main">
  <p:tag name="KSO_WM_TEMPLATE_CATEGORY" val="diagram"/>
  <p:tag name="KSO_WM_TEMPLATE_INDEX" val="20181224"/>
  <p:tag name="KSO_WM_UNIT_TYPE" val="l_h_i"/>
  <p:tag name="KSO_WM_UNIT_INDEX" val="1_1_4"/>
  <p:tag name="KSO_WM_UNIT_ID" val="diagram20181224_1*l_h_i*1_1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48.xml><?xml version="1.0" encoding="utf-8"?>
<p:tagLst xmlns:p="http://schemas.openxmlformats.org/presentationml/2006/main">
  <p:tag name="KSO_WM_TEMPLATE_CATEGORY" val="diagram"/>
  <p:tag name="KSO_WM_TEMPLATE_INDEX" val="20181224"/>
  <p:tag name="KSO_WM_UNIT_TYPE" val="l_i"/>
  <p:tag name="KSO_WM_UNIT_INDEX" val="1_50"/>
  <p:tag name="KSO_WM_UNIT_ID" val="diagram20181224_1*l_i*1_50"/>
  <p:tag name="KSO_WM_UNIT_LAYERLEVEL" val="1_1"/>
  <p:tag name="KSO_WM_BEAUTIFY_FLAG" val="#wm#"/>
  <p:tag name="KSO_WM_TAG_VERSION" val="1.0"/>
  <p:tag name="KSO_WM_DIAGRAM_GROUP_CODE" val="l1-1"/>
  <p:tag name="KSO_WM_UNIT_FILL_FORE_SCHEMECOLOR_INDEX" val="9"/>
  <p:tag name="KSO_WM_UNIT_FILL_TYPE" val="1"/>
  <p:tag name="KSO_WM_UNIT_TEXT_FILL_FORE_SCHEMECOLOR_INDEX" val="13"/>
  <p:tag name="KSO_WM_UNIT_TEXT_FILL_TYPE" val="1"/>
</p:tagLst>
</file>

<file path=ppt/tags/tag1749.xml><?xml version="1.0" encoding="utf-8"?>
<p:tagLst xmlns:p="http://schemas.openxmlformats.org/presentationml/2006/main">
  <p:tag name="KSO_WM_SLIDE_BK_DARK_LIGHT" val="2"/>
  <p:tag name="KSO_WM_SLIDE_BACKGROUND_TYPE" val="general"/>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4"/>
  <p:tag name="KSO_WM_UNIT_ID" val="diagram160144_1*m_i*1_4"/>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7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7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5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
  <p:tag name="KSO_WM_UNIT_ID" val="diagram20160888_4*l_i*1_1"/>
  <p:tag name="KSO_WM_UNIT_LAYERLEVEL" val="1_1"/>
  <p:tag name="KSO_WM_DIAGRAM_GROUP_CODE" val="l1-1"/>
  <p:tag name="KSO_WM_UNIT_FILL_FORE_SCHEMECOLOR_INDEX" val="14"/>
  <p:tag name="KSO_WM_UNI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3_1"/>
  <p:tag name="KSO_WM_UNIT_ID" val="diagram160144_1*m_h_a*1_3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7"/>
  <p:tag name="KSO_WM_UNIT_FILL_TYPE" val="1"/>
  <p:tag name="KSO_WM_UNIT_TEXT_FILL_FORE_SCHEMECOLOR_INDEX" val="14"/>
  <p:tag name="KSO_WM_UNIT_TEXT_FILL_TYPE" val="1"/>
  <p:tag name="KSO_WM_UNIT_USESOURCEFORMAT_APPLY" val="0"/>
</p:tagLst>
</file>

<file path=ppt/tags/tag176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
  <p:tag name="KSO_WM_UNIT_ID" val="diagram20160888_4*l_i*1_2"/>
  <p:tag name="KSO_WM_UNIT_LAYERLEVEL" val="1_1"/>
  <p:tag name="KSO_WM_DIAGRAM_GROUP_CODE" val="l1-1"/>
  <p:tag name="KSO_WM_UNIT_FILL_FORE_SCHEMECOLOR_INDEX" val="7"/>
  <p:tag name="KSO_WM_UNIT_FILL_TYPE" val="1"/>
</p:tagLst>
</file>

<file path=ppt/tags/tag1761.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3"/>
  <p:tag name="KSO_WM_UNIT_ID" val="diagram20160888_4*l_i*1_3"/>
  <p:tag name="KSO_WM_UNIT_LAYERLEVEL" val="1_1"/>
  <p:tag name="KSO_WM_DIAGRAM_GROUP_CODE" val="l1-1"/>
  <p:tag name="KSO_WM_UNIT_FILL_FORE_SCHEMECOLOR_INDEX" val="14"/>
  <p:tag name="KSO_WM_UNIT_FILL_TYPE" val="1"/>
</p:tagLst>
</file>

<file path=ppt/tags/tag176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4"/>
  <p:tag name="KSO_WM_UNIT_ID" val="diagram20160888_4*l_i*1_4"/>
  <p:tag name="KSO_WM_UNIT_LAYERLEVEL" val="1_1"/>
  <p:tag name="KSO_WM_DIAGRAM_GROUP_CODE" val="l1-1"/>
  <p:tag name="KSO_WM_UNIT_FILL_FORE_SCHEMECOLOR_INDEX" val="13"/>
  <p:tag name="KSO_WM_UNIT_FILL_TYPE" val="1"/>
</p:tagLst>
</file>

<file path=ppt/tags/tag176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5"/>
  <p:tag name="KSO_WM_UNIT_ID" val="diagram20160888_4*l_i*1_5"/>
  <p:tag name="KSO_WM_UNIT_LAYERLEVEL" val="1_1"/>
  <p:tag name="KSO_WM_DIAGRAM_GROUP_CODE" val="l1-1"/>
  <p:tag name="KSO_WM_UNIT_FILL_FORE_SCHEMECOLOR_INDEX" val="10"/>
  <p:tag name="KSO_WM_UNIT_FILL_TYPE" val="1"/>
</p:tagLst>
</file>

<file path=ppt/tags/tag176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6"/>
  <p:tag name="KSO_WM_UNIT_ID" val="diagram20160888_4*l_i*1_6"/>
  <p:tag name="KSO_WM_UNIT_LAYERLEVEL" val="1_1"/>
  <p:tag name="KSO_WM_DIAGRAM_GROUP_CODE" val="l1-1"/>
  <p:tag name="KSO_WM_UNIT_FILL_FORE_SCHEMECOLOR_INDEX" val="14"/>
  <p:tag name="KSO_WM_UNIT_FILL_TYPE" val="1"/>
</p:tagLst>
</file>

<file path=ppt/tags/tag1765.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7"/>
  <p:tag name="KSO_WM_UNIT_ID" val="diagram20160888_4*l_i*1_7"/>
  <p:tag name="KSO_WM_UNIT_LAYERLEVEL" val="1_1"/>
  <p:tag name="KSO_WM_DIAGRAM_GROUP_CODE" val="l1-1"/>
  <p:tag name="KSO_WM_UNIT_FILL_FORE_SCHEMECOLOR_INDEX" val="13"/>
  <p:tag name="KSO_WM_UNIT_FILL_TYPE" val="1"/>
</p:tagLst>
</file>

<file path=ppt/tags/tag176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8"/>
  <p:tag name="KSO_WM_UNIT_ID" val="diagram20160888_4*l_i*1_8"/>
  <p:tag name="KSO_WM_UNIT_LAYERLEVEL" val="1_1"/>
  <p:tag name="KSO_WM_DIAGRAM_GROUP_CODE" val="l1-1"/>
  <p:tag name="KSO_WM_UNIT_FILL_FORE_SCHEMECOLOR_INDEX" val="6"/>
  <p:tag name="KSO_WM_UNIT_FILL_TYPE" val="1"/>
</p:tagLst>
</file>

<file path=ppt/tags/tag176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9"/>
  <p:tag name="KSO_WM_UNIT_ID" val="diagram20160888_4*l_i*1_9"/>
  <p:tag name="KSO_WM_UNIT_LAYERLEVEL" val="1_1"/>
  <p:tag name="KSO_WM_DIAGRAM_GROUP_CODE" val="l1-1"/>
  <p:tag name="KSO_WM_UNIT_FILL_FORE_SCHEMECOLOR_INDEX" val="14"/>
  <p:tag name="KSO_WM_UNIT_FILL_TYPE" val="1"/>
</p:tagLst>
</file>

<file path=ppt/tags/tag1768.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0"/>
  <p:tag name="KSO_WM_UNIT_ID" val="diagram20160888_4*l_i*1_10"/>
  <p:tag name="KSO_WM_UNIT_LAYERLEVEL" val="1_1"/>
  <p:tag name="KSO_WM_DIAGRAM_GROUP_CODE" val="l1-1"/>
  <p:tag name="KSO_WM_UNIT_FILL_FORE_SCHEMECOLOR_INDEX" val="13"/>
  <p:tag name="KSO_WM_UNIT_FILL_TYPE" val="1"/>
</p:tagLst>
</file>

<file path=ppt/tags/tag176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1"/>
  <p:tag name="KSO_WM_UNIT_ID" val="diagram20160888_4*l_i*1_11"/>
  <p:tag name="KSO_WM_UNIT_LAYERLEVEL" val="1_1"/>
  <p:tag name="KSO_WM_DIAGRAM_GROUP_CODE" val="l1-1"/>
  <p:tag name="KSO_WM_UNIT_FILL_FORE_SCHEMECOLOR_INDEX" val="5"/>
  <p:tag name="KSO_WM_UNIT_FILL_TYPE" val="1"/>
</p:tagLst>
</file>

<file path=ppt/tags/tag177.xml><?xml version="1.0" encoding="utf-8"?>
<p:tagLst xmlns:p="http://schemas.openxmlformats.org/presentationml/2006/main">
  <p:tag name="KSO_WM_TAG_VERSION" val="1.0"/>
  <p:tag name="KSO_WM_BEAUTIFY_FLAG" val="#wm#"/>
  <p:tag name="KSO_WM_UNIT_TYPE" val="i"/>
  <p:tag name="KSO_WM_UNIT_ID" val="diagram160144_1*i*20"/>
  <p:tag name="KSO_WM_TEMPLATE_CATEGORY" val="diagram"/>
  <p:tag name="KSO_WM_TEMPLATE_INDEX" val="160144"/>
  <p:tag name="KSO_WM_UNIT_INDEX" val="20"/>
</p:tagLst>
</file>

<file path=ppt/tags/tag177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2"/>
  <p:tag name="KSO_WM_UNIT_ID" val="diagram20160888_4*l_i*1_12"/>
  <p:tag name="KSO_WM_UNIT_LAYERLEVEL" val="1_1"/>
  <p:tag name="KSO_WM_DIAGRAM_GROUP_CODE" val="l1-1"/>
  <p:tag name="KSO_WM_UNIT_FILL_FORE_SCHEMECOLOR_INDEX" val="14"/>
  <p:tag name="KSO_WM_UNIT_FILL_TYPE" val="1"/>
</p:tagLst>
</file>

<file path=ppt/tags/tag1771.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3"/>
  <p:tag name="KSO_WM_UNIT_ID" val="diagram20160888_4*l_i*1_13"/>
  <p:tag name="KSO_WM_UNIT_LAYERLEVEL" val="1_1"/>
  <p:tag name="KSO_WM_DIAGRAM_GROUP_CODE" val="l1-1"/>
  <p:tag name="KSO_WM_UNIT_FILL_FORE_SCHEMECOLOR_INDEX" val="13"/>
  <p:tag name="KSO_WM_UNIT_FILL_TYPE" val="1"/>
</p:tagLst>
</file>

<file path=ppt/tags/tag1772.xml><?xml version="1.0" encoding="utf-8"?>
<p:tagLst xmlns:p="http://schemas.openxmlformats.org/presentationml/2006/main">
  <p:tag name="KSO_WM_TAG_VERSION" val="1.0"/>
  <p:tag name="KSO_WM_BEAUTIFY_FLAG" val="#wm#"/>
  <p:tag name="KSO_WM_UNIT_TYPE" val="i"/>
  <p:tag name="KSO_WM_UNIT_ID" val="diagram20160888_4*i*14"/>
  <p:tag name="KSO_WM_TEMPLATE_CATEGORY" val="diagram"/>
  <p:tag name="KSO_WM_TEMPLATE_INDEX" val="20160888"/>
  <p:tag name="KSO_WM_UNIT_INDEX" val="14"/>
</p:tagLst>
</file>

<file path=ppt/tags/tag177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4"/>
  <p:tag name="KSO_WM_UNIT_ID" val="diagram20160888_4*l_i*1_14"/>
  <p:tag name="KSO_WM_UNIT_LAYERLEVEL" val="1_1"/>
  <p:tag name="KSO_WM_DIAGRAM_GROUP_CODE" val="l1-1"/>
  <p:tag name="KSO_WM_UNIT_FILL_FORE_SCHEMECOLOR_INDEX" val="5"/>
  <p:tag name="KSO_WM_UNIT_FILL_TYPE" val="1"/>
</p:tagLst>
</file>

<file path=ppt/tags/tag177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5"/>
  <p:tag name="KSO_WM_UNIT_ID" val="diagram20160888_4*l_i*1_15"/>
  <p:tag name="KSO_WM_UNIT_LAYERLEVEL" val="1_1"/>
  <p:tag name="KSO_WM_DIAGRAM_GROUP_CODE" val="l1-1"/>
  <p:tag name="KSO_WM_UNIT_FILL_FORE_SCHEMECOLOR_INDEX" val="13"/>
  <p:tag name="KSO_WM_UNIT_FILL_TYPE" val="1"/>
</p:tagLst>
</file>

<file path=ppt/tags/tag1775.xml><?xml version="1.0" encoding="utf-8"?>
<p:tagLst xmlns:p="http://schemas.openxmlformats.org/presentationml/2006/main">
  <p:tag name="KSO_WM_TAG_VERSION" val="1.0"/>
  <p:tag name="KSO_WM_BEAUTIFY_FLAG" val="#wm#"/>
  <p:tag name="KSO_WM_UNIT_TYPE" val="i"/>
  <p:tag name="KSO_WM_UNIT_ID" val="diagram20160888_4*i*19"/>
  <p:tag name="KSO_WM_TEMPLATE_CATEGORY" val="diagram"/>
  <p:tag name="KSO_WM_TEMPLATE_INDEX" val="20160888"/>
  <p:tag name="KSO_WM_UNIT_INDEX" val="19"/>
</p:tagLst>
</file>

<file path=ppt/tags/tag177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6"/>
  <p:tag name="KSO_WM_UNIT_ID" val="diagram20160888_4*l_i*1_16"/>
  <p:tag name="KSO_WM_UNIT_LAYERLEVEL" val="1_1"/>
  <p:tag name="KSO_WM_DIAGRAM_GROUP_CODE" val="l1-1"/>
  <p:tag name="KSO_WM_UNIT_FILL_FORE_SCHEMECOLOR_INDEX" val="6"/>
  <p:tag name="KSO_WM_UNIT_FILL_TYPE" val="1"/>
</p:tagLst>
</file>

<file path=ppt/tags/tag177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7"/>
  <p:tag name="KSO_WM_UNIT_ID" val="diagram20160888_4*l_i*1_17"/>
  <p:tag name="KSO_WM_UNIT_LAYERLEVEL" val="1_1"/>
  <p:tag name="KSO_WM_DIAGRAM_GROUP_CODE" val="l1-1"/>
  <p:tag name="KSO_WM_UNIT_FILL_FORE_SCHEMECOLOR_INDEX" val="13"/>
  <p:tag name="KSO_WM_UNIT_FILL_TYPE" val="1"/>
</p:tagLst>
</file>

<file path=ppt/tags/tag1778.xml><?xml version="1.0" encoding="utf-8"?>
<p:tagLst xmlns:p="http://schemas.openxmlformats.org/presentationml/2006/main">
  <p:tag name="KSO_WM_TAG_VERSION" val="1.0"/>
  <p:tag name="KSO_WM_BEAUTIFY_FLAG" val="#wm#"/>
  <p:tag name="KSO_WM_UNIT_TYPE" val="i"/>
  <p:tag name="KSO_WM_UNIT_ID" val="diagram20160888_4*i*24"/>
  <p:tag name="KSO_WM_TEMPLATE_CATEGORY" val="diagram"/>
  <p:tag name="KSO_WM_TEMPLATE_INDEX" val="20160888"/>
  <p:tag name="KSO_WM_UNIT_INDEX" val="24"/>
</p:tagLst>
</file>

<file path=ppt/tags/tag177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8"/>
  <p:tag name="KSO_WM_UNIT_ID" val="diagram20160888_4*l_i*1_18"/>
  <p:tag name="KSO_WM_UNIT_LAYERLEVEL" val="1_1"/>
  <p:tag name="KSO_WM_DIAGRAM_GROUP_CODE" val="l1-1"/>
  <p:tag name="KSO_WM_UNIT_FILL_FORE_SCHEMECOLOR_INDEX" val="10"/>
  <p:tag name="KSO_WM_UNIT_FILL_TYPE" val="1"/>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5"/>
  <p:tag name="KSO_WM_UNIT_ID" val="diagram160144_1*m_i*1_5"/>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78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9"/>
  <p:tag name="KSO_WM_UNIT_ID" val="diagram20160888_4*l_i*1_19"/>
  <p:tag name="KSO_WM_UNIT_LAYERLEVEL" val="1_1"/>
  <p:tag name="KSO_WM_DIAGRAM_GROUP_CODE" val="l1-1"/>
  <p:tag name="KSO_WM_UNIT_FILL_FORE_SCHEMECOLOR_INDEX" val="13"/>
  <p:tag name="KSO_WM_UNIT_FILL_TYPE" val="1"/>
</p:tagLst>
</file>

<file path=ppt/tags/tag1781.xml><?xml version="1.0" encoding="utf-8"?>
<p:tagLst xmlns:p="http://schemas.openxmlformats.org/presentationml/2006/main">
  <p:tag name="KSO_WM_TAG_VERSION" val="1.0"/>
  <p:tag name="KSO_WM_BEAUTIFY_FLAG" val="#wm#"/>
  <p:tag name="KSO_WM_UNIT_TYPE" val="i"/>
  <p:tag name="KSO_WM_UNIT_ID" val="diagram20160888_4*i*29"/>
  <p:tag name="KSO_WM_TEMPLATE_CATEGORY" val="diagram"/>
  <p:tag name="KSO_WM_TEMPLATE_INDEX" val="20160888"/>
  <p:tag name="KSO_WM_UNIT_INDEX" val="29"/>
</p:tagLst>
</file>

<file path=ppt/tags/tag178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0"/>
  <p:tag name="KSO_WM_UNIT_ID" val="diagram20160888_4*l_i*1_20"/>
  <p:tag name="KSO_WM_UNIT_LAYERLEVEL" val="1_1"/>
  <p:tag name="KSO_WM_DIAGRAM_GROUP_CODE" val="l1-1"/>
  <p:tag name="KSO_WM_UNIT_FILL_FORE_SCHEMECOLOR_INDEX" val="7"/>
  <p:tag name="KSO_WM_UNIT_FILL_TYPE" val="1"/>
</p:tagLst>
</file>

<file path=ppt/tags/tag178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1"/>
  <p:tag name="KSO_WM_UNIT_ID" val="diagram20160888_4*l_i*1_21"/>
  <p:tag name="KSO_WM_UNIT_LAYERLEVEL" val="1_1"/>
  <p:tag name="KSO_WM_DIAGRAM_GROUP_CODE" val="l1-1"/>
  <p:tag name="KSO_WM_UNIT_FILL_FORE_SCHEMECOLOR_INDEX" val="13"/>
  <p:tag name="KSO_WM_UNIT_FILL_TYPE" val="1"/>
</p:tagLst>
</file>

<file path=ppt/tags/tag178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1_1"/>
  <p:tag name="KSO_WM_UNIT_ID" val="diagram20160888_4*l_h_a*1_1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785.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2_1"/>
  <p:tag name="KSO_WM_UNIT_ID" val="diagram20160888_4*l_h_a*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78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3_1"/>
  <p:tag name="KSO_WM_UNIT_ID" val="diagram20160888_4*l_h_a*1_3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78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1_1"/>
  <p:tag name="KSO_WM_UNIT_ID" val="diagram20160888_4*l_h_f*1_1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788.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2_1"/>
  <p:tag name="KSO_WM_UNIT_ID" val="diagram20160888_4*l_h_f*1_2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78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3_1"/>
  <p:tag name="KSO_WM_UNIT_ID" val="diagram20160888_4*l_h_f*1_3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2_1"/>
  <p:tag name="KSO_WM_UNIT_ID" val="diagram160144_1*m_h_a*1_2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 name="KSO_WM_UNIT_USESOURCEFORMAT_APPLY" val="0"/>
</p:tagLst>
</file>

<file path=ppt/tags/tag179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4_1"/>
  <p:tag name="KSO_WM_UNIT_ID" val="diagram20160888_4*l_h_f*1_4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791.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4_1"/>
  <p:tag name="KSO_WM_UNIT_ID" val="diagram20160888_4*l_h_a*1_4_1"/>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792.xml><?xml version="1.0" encoding="utf-8"?>
<p:tagLst xmlns:p="http://schemas.openxmlformats.org/presentationml/2006/main">
  <p:tag name="KSO_WM_SLIDE_BK_DARK_LIGHT" val="2"/>
  <p:tag name="KSO_WM_SLIDE_BACKGROUND_TYPE" val="general"/>
</p:tagLst>
</file>

<file path=ppt/tags/tag17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7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79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9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9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9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79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TAG_VERSION" val="1.0"/>
  <p:tag name="KSO_WM_BEAUTIFY_FLAG" val="#wm#"/>
  <p:tag name="KSO_WM_UNIT_TYPE" val="i"/>
  <p:tag name="KSO_WM_UNIT_ID" val="diagram160144_1*i*25"/>
  <p:tag name="KSO_WM_TEMPLATE_CATEGORY" val="diagram"/>
  <p:tag name="KSO_WM_TEMPLATE_INDEX" val="160144"/>
  <p:tag name="KSO_WM_UNIT_INDEX" val="25"/>
</p:tagLst>
</file>

<file path=ppt/tags/tag180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0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0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
  <p:tag name="KSO_WM_UNIT_ID" val="diagram20160888_4*l_i*1_1"/>
  <p:tag name="KSO_WM_UNIT_LAYERLEVEL" val="1_1"/>
  <p:tag name="KSO_WM_DIAGRAM_GROUP_CODE" val="l1-1"/>
  <p:tag name="KSO_WM_UNIT_FILL_FORE_SCHEMECOLOR_INDEX" val="14"/>
  <p:tag name="KSO_WM_UNIT_FILL_TYPE" val="1"/>
</p:tagLst>
</file>

<file path=ppt/tags/tag180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
  <p:tag name="KSO_WM_UNIT_ID" val="diagram20160888_4*l_i*1_2"/>
  <p:tag name="KSO_WM_UNIT_LAYERLEVEL" val="1_1"/>
  <p:tag name="KSO_WM_DIAGRAM_GROUP_CODE" val="l1-1"/>
  <p:tag name="KSO_WM_UNIT_FILL_FORE_SCHEMECOLOR_INDEX" val="7"/>
  <p:tag name="KSO_WM_UNIT_FILL_TYPE" val="1"/>
</p:tagLst>
</file>

<file path=ppt/tags/tag180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3"/>
  <p:tag name="KSO_WM_UNIT_ID" val="diagram20160888_4*l_i*1_3"/>
  <p:tag name="KSO_WM_UNIT_LAYERLEVEL" val="1_1"/>
  <p:tag name="KSO_WM_DIAGRAM_GROUP_CODE" val="l1-1"/>
  <p:tag name="KSO_WM_UNIT_FILL_FORE_SCHEMECOLOR_INDEX" val="14"/>
  <p:tag name="KSO_WM_UNIT_FILL_TYPE" val="1"/>
</p:tagLst>
</file>

<file path=ppt/tags/tag1805.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4"/>
  <p:tag name="KSO_WM_UNIT_ID" val="diagram20160888_4*l_i*1_4"/>
  <p:tag name="KSO_WM_UNIT_LAYERLEVEL" val="1_1"/>
  <p:tag name="KSO_WM_DIAGRAM_GROUP_CODE" val="l1-1"/>
  <p:tag name="KSO_WM_UNIT_FILL_FORE_SCHEMECOLOR_INDEX" val="13"/>
  <p:tag name="KSO_WM_UNIT_FILL_TYPE" val="1"/>
</p:tagLst>
</file>

<file path=ppt/tags/tag180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5"/>
  <p:tag name="KSO_WM_UNIT_ID" val="diagram20160888_4*l_i*1_5"/>
  <p:tag name="KSO_WM_UNIT_LAYERLEVEL" val="1_1"/>
  <p:tag name="KSO_WM_DIAGRAM_GROUP_CODE" val="l1-1"/>
  <p:tag name="KSO_WM_UNIT_FILL_FORE_SCHEMECOLOR_INDEX" val="10"/>
  <p:tag name="KSO_WM_UNIT_FILL_TYPE" val="1"/>
</p:tagLst>
</file>

<file path=ppt/tags/tag180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6"/>
  <p:tag name="KSO_WM_UNIT_ID" val="diagram20160888_4*l_i*1_6"/>
  <p:tag name="KSO_WM_UNIT_LAYERLEVEL" val="1_1"/>
  <p:tag name="KSO_WM_DIAGRAM_GROUP_CODE" val="l1-1"/>
  <p:tag name="KSO_WM_UNIT_FILL_FORE_SCHEMECOLOR_INDEX" val="14"/>
  <p:tag name="KSO_WM_UNIT_FILL_TYPE" val="1"/>
</p:tagLst>
</file>

<file path=ppt/tags/tag1808.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7"/>
  <p:tag name="KSO_WM_UNIT_ID" val="diagram20160888_4*l_i*1_7"/>
  <p:tag name="KSO_WM_UNIT_LAYERLEVEL" val="1_1"/>
  <p:tag name="KSO_WM_DIAGRAM_GROUP_CODE" val="l1-1"/>
  <p:tag name="KSO_WM_UNIT_FILL_FORE_SCHEMECOLOR_INDEX" val="13"/>
  <p:tag name="KSO_WM_UNIT_FILL_TYPE" val="1"/>
</p:tagLst>
</file>

<file path=ppt/tags/tag180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8"/>
  <p:tag name="KSO_WM_UNIT_ID" val="diagram20160888_4*l_i*1_8"/>
  <p:tag name="KSO_WM_UNIT_LAYERLEVEL" val="1_1"/>
  <p:tag name="KSO_WM_DIAGRAM_GROUP_CODE" val="l1-1"/>
  <p:tag name="KSO_WM_UNIT_FILL_FORE_SCHEMECOLOR_INDEX" val="6"/>
  <p:tag name="KSO_WM_UNI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6"/>
  <p:tag name="KSO_WM_UNIT_ID" val="diagram160144_1*m_i*1_6"/>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81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9"/>
  <p:tag name="KSO_WM_UNIT_ID" val="diagram20160888_4*l_i*1_9"/>
  <p:tag name="KSO_WM_UNIT_LAYERLEVEL" val="1_1"/>
  <p:tag name="KSO_WM_DIAGRAM_GROUP_CODE" val="l1-1"/>
  <p:tag name="KSO_WM_UNIT_FILL_FORE_SCHEMECOLOR_INDEX" val="14"/>
  <p:tag name="KSO_WM_UNIT_FILL_TYPE" val="1"/>
</p:tagLst>
</file>

<file path=ppt/tags/tag1811.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0"/>
  <p:tag name="KSO_WM_UNIT_ID" val="diagram20160888_4*l_i*1_10"/>
  <p:tag name="KSO_WM_UNIT_LAYERLEVEL" val="1_1"/>
  <p:tag name="KSO_WM_DIAGRAM_GROUP_CODE" val="l1-1"/>
  <p:tag name="KSO_WM_UNIT_FILL_FORE_SCHEMECOLOR_INDEX" val="13"/>
  <p:tag name="KSO_WM_UNIT_FILL_TYPE" val="1"/>
</p:tagLst>
</file>

<file path=ppt/tags/tag181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1"/>
  <p:tag name="KSO_WM_UNIT_ID" val="diagram20160888_4*l_i*1_11"/>
  <p:tag name="KSO_WM_UNIT_LAYERLEVEL" val="1_1"/>
  <p:tag name="KSO_WM_DIAGRAM_GROUP_CODE" val="l1-1"/>
  <p:tag name="KSO_WM_UNIT_FILL_FORE_SCHEMECOLOR_INDEX" val="5"/>
  <p:tag name="KSO_WM_UNIT_FILL_TYPE" val="1"/>
</p:tagLst>
</file>

<file path=ppt/tags/tag181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2"/>
  <p:tag name="KSO_WM_UNIT_ID" val="diagram20160888_4*l_i*1_12"/>
  <p:tag name="KSO_WM_UNIT_LAYERLEVEL" val="1_1"/>
  <p:tag name="KSO_WM_DIAGRAM_GROUP_CODE" val="l1-1"/>
  <p:tag name="KSO_WM_UNIT_FILL_FORE_SCHEMECOLOR_INDEX" val="14"/>
  <p:tag name="KSO_WM_UNIT_FILL_TYPE" val="1"/>
</p:tagLst>
</file>

<file path=ppt/tags/tag181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3"/>
  <p:tag name="KSO_WM_UNIT_ID" val="diagram20160888_4*l_i*1_13"/>
  <p:tag name="KSO_WM_UNIT_LAYERLEVEL" val="1_1"/>
  <p:tag name="KSO_WM_DIAGRAM_GROUP_CODE" val="l1-1"/>
  <p:tag name="KSO_WM_UNIT_FILL_FORE_SCHEMECOLOR_INDEX" val="13"/>
  <p:tag name="KSO_WM_UNIT_FILL_TYPE" val="1"/>
</p:tagLst>
</file>

<file path=ppt/tags/tag1815.xml><?xml version="1.0" encoding="utf-8"?>
<p:tagLst xmlns:p="http://schemas.openxmlformats.org/presentationml/2006/main">
  <p:tag name="KSO_WM_TAG_VERSION" val="1.0"/>
  <p:tag name="KSO_WM_BEAUTIFY_FLAG" val="#wm#"/>
  <p:tag name="KSO_WM_UNIT_TYPE" val="i"/>
  <p:tag name="KSO_WM_UNIT_ID" val="diagram20160888_4*i*14"/>
  <p:tag name="KSO_WM_TEMPLATE_CATEGORY" val="diagram"/>
  <p:tag name="KSO_WM_TEMPLATE_INDEX" val="20160888"/>
  <p:tag name="KSO_WM_UNIT_INDEX" val="14"/>
</p:tagLst>
</file>

<file path=ppt/tags/tag181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4"/>
  <p:tag name="KSO_WM_UNIT_ID" val="diagram20160888_4*l_i*1_14"/>
  <p:tag name="KSO_WM_UNIT_LAYERLEVEL" val="1_1"/>
  <p:tag name="KSO_WM_DIAGRAM_GROUP_CODE" val="l1-1"/>
  <p:tag name="KSO_WM_UNIT_FILL_FORE_SCHEMECOLOR_INDEX" val="5"/>
  <p:tag name="KSO_WM_UNIT_FILL_TYPE" val="1"/>
</p:tagLst>
</file>

<file path=ppt/tags/tag181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5"/>
  <p:tag name="KSO_WM_UNIT_ID" val="diagram20160888_4*l_i*1_15"/>
  <p:tag name="KSO_WM_UNIT_LAYERLEVEL" val="1_1"/>
  <p:tag name="KSO_WM_DIAGRAM_GROUP_CODE" val="l1-1"/>
  <p:tag name="KSO_WM_UNIT_FILL_FORE_SCHEMECOLOR_INDEX" val="13"/>
  <p:tag name="KSO_WM_UNIT_FILL_TYPE" val="1"/>
</p:tagLst>
</file>

<file path=ppt/tags/tag1818.xml><?xml version="1.0" encoding="utf-8"?>
<p:tagLst xmlns:p="http://schemas.openxmlformats.org/presentationml/2006/main">
  <p:tag name="KSO_WM_TAG_VERSION" val="1.0"/>
  <p:tag name="KSO_WM_BEAUTIFY_FLAG" val="#wm#"/>
  <p:tag name="KSO_WM_UNIT_TYPE" val="i"/>
  <p:tag name="KSO_WM_UNIT_ID" val="diagram20160888_4*i*19"/>
  <p:tag name="KSO_WM_TEMPLATE_CATEGORY" val="diagram"/>
  <p:tag name="KSO_WM_TEMPLATE_INDEX" val="20160888"/>
  <p:tag name="KSO_WM_UNIT_INDEX" val="19"/>
</p:tagLst>
</file>

<file path=ppt/tags/tag181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6"/>
  <p:tag name="KSO_WM_UNIT_ID" val="diagram20160888_4*l_i*1_16"/>
  <p:tag name="KSO_WM_UNIT_LAYERLEVEL" val="1_1"/>
  <p:tag name="KSO_WM_DIAGRAM_GROUP_CODE" val="l1-1"/>
  <p:tag name="KSO_WM_UNIT_FILL_FORE_SCHEMECOLOR_INDEX" val="6"/>
  <p:tag name="KSO_WM_UNIT_FILL_TYPE" val="1"/>
</p:tagLst>
</file>

<file path=ppt/tags/tag182.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1_1"/>
  <p:tag name="KSO_WM_UNIT_ID" val="diagram160144_1*m_h_a*1_1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 name="KSO_WM_UNIT_USESOURCEFORMAT_APPLY" val="0"/>
</p:tagLst>
</file>

<file path=ppt/tags/tag182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7"/>
  <p:tag name="KSO_WM_UNIT_ID" val="diagram20160888_4*l_i*1_17"/>
  <p:tag name="KSO_WM_UNIT_LAYERLEVEL" val="1_1"/>
  <p:tag name="KSO_WM_DIAGRAM_GROUP_CODE" val="l1-1"/>
  <p:tag name="KSO_WM_UNIT_FILL_FORE_SCHEMECOLOR_INDEX" val="13"/>
  <p:tag name="KSO_WM_UNIT_FILL_TYPE" val="1"/>
</p:tagLst>
</file>

<file path=ppt/tags/tag1821.xml><?xml version="1.0" encoding="utf-8"?>
<p:tagLst xmlns:p="http://schemas.openxmlformats.org/presentationml/2006/main">
  <p:tag name="KSO_WM_TAG_VERSION" val="1.0"/>
  <p:tag name="KSO_WM_BEAUTIFY_FLAG" val="#wm#"/>
  <p:tag name="KSO_WM_UNIT_TYPE" val="i"/>
  <p:tag name="KSO_WM_UNIT_ID" val="diagram20160888_4*i*24"/>
  <p:tag name="KSO_WM_TEMPLATE_CATEGORY" val="diagram"/>
  <p:tag name="KSO_WM_TEMPLATE_INDEX" val="20160888"/>
  <p:tag name="KSO_WM_UNIT_INDEX" val="24"/>
</p:tagLst>
</file>

<file path=ppt/tags/tag182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8"/>
  <p:tag name="KSO_WM_UNIT_ID" val="diagram20160888_4*l_i*1_18"/>
  <p:tag name="KSO_WM_UNIT_LAYERLEVEL" val="1_1"/>
  <p:tag name="KSO_WM_DIAGRAM_GROUP_CODE" val="l1-1"/>
  <p:tag name="KSO_WM_UNIT_FILL_FORE_SCHEMECOLOR_INDEX" val="10"/>
  <p:tag name="KSO_WM_UNIT_FILL_TYPE" val="1"/>
</p:tagLst>
</file>

<file path=ppt/tags/tag182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19"/>
  <p:tag name="KSO_WM_UNIT_ID" val="diagram20160888_4*l_i*1_19"/>
  <p:tag name="KSO_WM_UNIT_LAYERLEVEL" val="1_1"/>
  <p:tag name="KSO_WM_DIAGRAM_GROUP_CODE" val="l1-1"/>
  <p:tag name="KSO_WM_UNIT_FILL_FORE_SCHEMECOLOR_INDEX" val="13"/>
  <p:tag name="KSO_WM_UNIT_FILL_TYPE" val="1"/>
</p:tagLst>
</file>

<file path=ppt/tags/tag1824.xml><?xml version="1.0" encoding="utf-8"?>
<p:tagLst xmlns:p="http://schemas.openxmlformats.org/presentationml/2006/main">
  <p:tag name="KSO_WM_TAG_VERSION" val="1.0"/>
  <p:tag name="KSO_WM_BEAUTIFY_FLAG" val="#wm#"/>
  <p:tag name="KSO_WM_UNIT_TYPE" val="i"/>
  <p:tag name="KSO_WM_UNIT_ID" val="diagram20160888_4*i*29"/>
  <p:tag name="KSO_WM_TEMPLATE_CATEGORY" val="diagram"/>
  <p:tag name="KSO_WM_TEMPLATE_INDEX" val="20160888"/>
  <p:tag name="KSO_WM_UNIT_INDEX" val="29"/>
</p:tagLst>
</file>

<file path=ppt/tags/tag1825.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0"/>
  <p:tag name="KSO_WM_UNIT_ID" val="diagram20160888_4*l_i*1_20"/>
  <p:tag name="KSO_WM_UNIT_LAYERLEVEL" val="1_1"/>
  <p:tag name="KSO_WM_DIAGRAM_GROUP_CODE" val="l1-1"/>
  <p:tag name="KSO_WM_UNIT_FILL_FORE_SCHEMECOLOR_INDEX" val="7"/>
  <p:tag name="KSO_WM_UNIT_FILL_TYPE" val="1"/>
</p:tagLst>
</file>

<file path=ppt/tags/tag1826.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i"/>
  <p:tag name="KSO_WM_UNIT_INDEX" val="1_21"/>
  <p:tag name="KSO_WM_UNIT_ID" val="diagram20160888_4*l_i*1_21"/>
  <p:tag name="KSO_WM_UNIT_LAYERLEVEL" val="1_1"/>
  <p:tag name="KSO_WM_DIAGRAM_GROUP_CODE" val="l1-1"/>
  <p:tag name="KSO_WM_UNIT_FILL_FORE_SCHEMECOLOR_INDEX" val="13"/>
  <p:tag name="KSO_WM_UNIT_FILL_TYPE" val="1"/>
</p:tagLst>
</file>

<file path=ppt/tags/tag1827.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1_1"/>
  <p:tag name="KSO_WM_UNIT_ID" val="diagram20160888_4*l_h_a*1_1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828.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2_1"/>
  <p:tag name="KSO_WM_UNIT_ID" val="diagram20160888_4*l_h_a*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829.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3_1"/>
  <p:tag name="KSO_WM_UNIT_ID" val="diagram20160888_4*l_h_a*1_3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83.xml><?xml version="1.0" encoding="utf-8"?>
<p:tagLst xmlns:p="http://schemas.openxmlformats.org/presentationml/2006/main">
  <p:tag name="KSO_WM_TAG_VERSION" val="1.0"/>
  <p:tag name="KSO_WM_BEAUTIFY_FLAG" val="#wm#"/>
  <p:tag name="KSO_WM_UNIT_TYPE" val="i"/>
  <p:tag name="KSO_WM_UNIT_ID" val="diagram160144_1*i*0"/>
  <p:tag name="KSO_WM_TEMPLATE_CATEGORY" val="diagram"/>
  <p:tag name="KSO_WM_TEMPLATE_INDEX" val="160144"/>
  <p:tag name="KSO_WM_UNIT_INDEX" val="0"/>
</p:tagLst>
</file>

<file path=ppt/tags/tag1830.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1_1"/>
  <p:tag name="KSO_WM_UNIT_ID" val="diagram20160888_4*l_h_f*1_1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831.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2_1"/>
  <p:tag name="KSO_WM_UNIT_ID" val="diagram20160888_4*l_h_f*1_2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832.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3_1"/>
  <p:tag name="KSO_WM_UNIT_ID" val="diagram20160888_4*l_h_f*1_3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833.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f"/>
  <p:tag name="KSO_WM_UNIT_INDEX" val="1_4_1"/>
  <p:tag name="KSO_WM_UNIT_ID" val="diagram20160888_4*l_h_f*1_4_1"/>
  <p:tag name="KSO_WM_UNIT_LAYERLEVEL" val="1_1_1"/>
  <p:tag name="KSO_WM_UNIT_VALUE" val="4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_BRIGHTNESS" val="0.25"/>
  <p:tag name="KSO_WM_UNIT_TEXT_FILL_FORE_SCHEMECOLOR_INDEX" val="13"/>
  <p:tag name="KSO_WM_UNIT_TEXT_FILL_TYPE" val="1"/>
</p:tagLst>
</file>

<file path=ppt/tags/tag1834.xml><?xml version="1.0" encoding="utf-8"?>
<p:tagLst xmlns:p="http://schemas.openxmlformats.org/presentationml/2006/main">
  <p:tag name="KSO_WM_TEMPLATE_CATEGORY" val="diagram"/>
  <p:tag name="KSO_WM_TEMPLATE_INDEX" val="20160888"/>
  <p:tag name="KSO_WM_TAG_VERSION" val="1.0"/>
  <p:tag name="KSO_WM_BEAUTIFY_FLAG" val="#wm#"/>
  <p:tag name="KSO_WM_UNIT_TYPE" val="l_h_a"/>
  <p:tag name="KSO_WM_UNIT_INDEX" val="1_4_1"/>
  <p:tag name="KSO_WM_UNIT_ID" val="diagram20160888_4*l_h_a*1_4_1"/>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835.xml><?xml version="1.0" encoding="utf-8"?>
<p:tagLst xmlns:p="http://schemas.openxmlformats.org/presentationml/2006/main">
  <p:tag name="KSO_WM_SLIDE_BK_DARK_LIGHT" val="2"/>
  <p:tag name="KSO_WM_SLIDE_BACKGROUND_TYPE" val="general"/>
</p:tagLst>
</file>

<file path=ppt/tags/tag18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8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83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3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
  <p:tag name="KSO_WM_UNIT_ID" val="diagram160144_1*m_i*1_1"/>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84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45.xml><?xml version="1.0" encoding="utf-8"?>
<p:tagLst xmlns:p="http://schemas.openxmlformats.org/presentationml/2006/main">
  <p:tag name="KSO_WM_TEMPLATE_CATEGORY" val="diagram"/>
  <p:tag name="KSO_WM_TEMPLATE_INDEX" val="20186079"/>
  <p:tag name="KSO_WM_UNIT_TYPE" val="l_i"/>
  <p:tag name="KSO_WM_UNIT_INDEX" val="1_1"/>
  <p:tag name="KSO_WM_UNIT_ID" val="diagram20186079_1*l_i*1_1"/>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46.xml><?xml version="1.0" encoding="utf-8"?>
<p:tagLst xmlns:p="http://schemas.openxmlformats.org/presentationml/2006/main">
  <p:tag name="KSO_WM_TEMPLATE_CATEGORY" val="diagram"/>
  <p:tag name="KSO_WM_TEMPLATE_INDEX" val="20186079"/>
  <p:tag name="KSO_WM_UNIT_TYPE" val="l_i"/>
  <p:tag name="KSO_WM_UNIT_INDEX" val="1_2"/>
  <p:tag name="KSO_WM_UNIT_ID" val="diagram20186079_1*l_i*1_2"/>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47.xml><?xml version="1.0" encoding="utf-8"?>
<p:tagLst xmlns:p="http://schemas.openxmlformats.org/presentationml/2006/main">
  <p:tag name="KSO_WM_TEMPLATE_CATEGORY" val="diagram"/>
  <p:tag name="KSO_WM_TEMPLATE_INDEX" val="20186079"/>
  <p:tag name="KSO_WM_UNIT_TYPE" val="l_i"/>
  <p:tag name="KSO_WM_UNIT_INDEX" val="1_3"/>
  <p:tag name="KSO_WM_UNIT_ID" val="diagram20186079_1*l_i*1_3"/>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48.xml><?xml version="1.0" encoding="utf-8"?>
<p:tagLst xmlns:p="http://schemas.openxmlformats.org/presentationml/2006/main">
  <p:tag name="KSO_WM_TEMPLATE_CATEGORY" val="diagram"/>
  <p:tag name="KSO_WM_TEMPLATE_INDEX" val="20186079"/>
  <p:tag name="KSO_WM_UNIT_TYPE" val="l_i"/>
  <p:tag name="KSO_WM_UNIT_INDEX" val="1_4"/>
  <p:tag name="KSO_WM_UNIT_ID" val="diagram20186079_1*l_i*1_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49.xml><?xml version="1.0" encoding="utf-8"?>
<p:tagLst xmlns:p="http://schemas.openxmlformats.org/presentationml/2006/main">
  <p:tag name="KSO_WM_TEMPLATE_CATEGORY" val="diagram"/>
  <p:tag name="KSO_WM_TEMPLATE_INDEX" val="20186079"/>
  <p:tag name="KSO_WM_UNIT_TYPE" val="l_i"/>
  <p:tag name="KSO_WM_UNIT_INDEX" val="1_5"/>
  <p:tag name="KSO_WM_UNIT_ID" val="diagram20186079_1*l_i*1_5"/>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6_1"/>
  <p:tag name="KSO_WM_UNIT_ID" val="diagram160144_1*m_h_a*1_6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10"/>
  <p:tag name="KSO_WM_UNIT_FILL_TYPE" val="1"/>
  <p:tag name="KSO_WM_UNIT_TEXT_FILL_FORE_SCHEMECOLOR_INDEX" val="14"/>
  <p:tag name="KSO_WM_UNIT_TEXT_FILL_TYPE" val="1"/>
  <p:tag name="KSO_WM_UNIT_USESOURCEFORMAT_APPLY" val="0"/>
</p:tagLst>
</file>

<file path=ppt/tags/tag1850.xml><?xml version="1.0" encoding="utf-8"?>
<p:tagLst xmlns:p="http://schemas.openxmlformats.org/presentationml/2006/main">
  <p:tag name="KSO_WM_TEMPLATE_CATEGORY" val="diagram"/>
  <p:tag name="KSO_WM_TEMPLATE_INDEX" val="20186079"/>
  <p:tag name="KSO_WM_UNIT_TYPE" val="l_i"/>
  <p:tag name="KSO_WM_UNIT_INDEX" val="1_6"/>
  <p:tag name="KSO_WM_UNIT_ID" val="diagram20186079_1*l_i*1_6"/>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51.xml><?xml version="1.0" encoding="utf-8"?>
<p:tagLst xmlns:p="http://schemas.openxmlformats.org/presentationml/2006/main">
  <p:tag name="KSO_WM_TEMPLATE_CATEGORY" val="diagram"/>
  <p:tag name="KSO_WM_TEMPLATE_INDEX" val="20186079"/>
  <p:tag name="KSO_WM_UNIT_TYPE" val="l_i"/>
  <p:tag name="KSO_WM_UNIT_INDEX" val="1_7"/>
  <p:tag name="KSO_WM_UNIT_ID" val="diagram20186079_1*l_i*1_7"/>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852.xml><?xml version="1.0" encoding="utf-8"?>
<p:tagLst xmlns:p="http://schemas.openxmlformats.org/presentationml/2006/main">
  <p:tag name="KSO_WM_TEMPLATE_CATEGORY" val="diagram"/>
  <p:tag name="KSO_WM_TEMPLATE_INDEX" val="20186079"/>
  <p:tag name="KSO_WM_UNIT_TYPE" val="l_i"/>
  <p:tag name="KSO_WM_UNIT_INDEX" val="1_8"/>
  <p:tag name="KSO_WM_UNIT_ID" val="diagram20186079_1*l_i*1_8"/>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53.xml><?xml version="1.0" encoding="utf-8"?>
<p:tagLst xmlns:p="http://schemas.openxmlformats.org/presentationml/2006/main">
  <p:tag name="KSO_WM_TEMPLATE_CATEGORY" val="diagram"/>
  <p:tag name="KSO_WM_TEMPLATE_INDEX" val="20186079"/>
  <p:tag name="KSO_WM_UNIT_TYPE" val="l_i"/>
  <p:tag name="KSO_WM_UNIT_INDEX" val="1_9"/>
  <p:tag name="KSO_WM_UNIT_ID" val="diagram20186079_1*l_i*1_9"/>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854.xml><?xml version="1.0" encoding="utf-8"?>
<p:tagLst xmlns:p="http://schemas.openxmlformats.org/presentationml/2006/main">
  <p:tag name="KSO_WM_TEMPLATE_CATEGORY" val="diagram"/>
  <p:tag name="KSO_WM_TEMPLATE_INDEX" val="20186079"/>
  <p:tag name="KSO_WM_UNIT_TYPE" val="l_i"/>
  <p:tag name="KSO_WM_UNIT_INDEX" val="1_10"/>
  <p:tag name="KSO_WM_UNIT_ID" val="diagram20186079_1*l_i*1_10"/>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55.xml><?xml version="1.0" encoding="utf-8"?>
<p:tagLst xmlns:p="http://schemas.openxmlformats.org/presentationml/2006/main">
  <p:tag name="KSO_WM_TEMPLATE_CATEGORY" val="diagram"/>
  <p:tag name="KSO_WM_TEMPLATE_INDEX" val="20186079"/>
  <p:tag name="KSO_WM_UNIT_TYPE" val="l_i"/>
  <p:tag name="KSO_WM_UNIT_INDEX" val="1_11"/>
  <p:tag name="KSO_WM_UNIT_ID" val="diagram20186079_1*l_i*1_11"/>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56.xml><?xml version="1.0" encoding="utf-8"?>
<p:tagLst xmlns:p="http://schemas.openxmlformats.org/presentationml/2006/main">
  <p:tag name="KSO_WM_TEMPLATE_CATEGORY" val="diagram"/>
  <p:tag name="KSO_WM_TEMPLATE_INDEX" val="20186079"/>
  <p:tag name="KSO_WM_UNIT_TYPE" val="l_i"/>
  <p:tag name="KSO_WM_UNIT_INDEX" val="1_12"/>
  <p:tag name="KSO_WM_UNIT_ID" val="diagram20186079_1*l_i*1_12"/>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57.xml><?xml version="1.0" encoding="utf-8"?>
<p:tagLst xmlns:p="http://schemas.openxmlformats.org/presentationml/2006/main">
  <p:tag name="KSO_WM_TEMPLATE_CATEGORY" val="diagram"/>
  <p:tag name="KSO_WM_TEMPLATE_INDEX" val="20186079"/>
  <p:tag name="KSO_WM_UNIT_TYPE" val="l_i"/>
  <p:tag name="KSO_WM_UNIT_INDEX" val="1_13"/>
  <p:tag name="KSO_WM_UNIT_ID" val="diagram20186079_1*l_i*1_13"/>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58.xml><?xml version="1.0" encoding="utf-8"?>
<p:tagLst xmlns:p="http://schemas.openxmlformats.org/presentationml/2006/main">
  <p:tag name="KSO_WM_TEMPLATE_CATEGORY" val="diagram"/>
  <p:tag name="KSO_WM_TEMPLATE_INDEX" val="20186079"/>
  <p:tag name="KSO_WM_UNIT_TYPE" val="l_i"/>
  <p:tag name="KSO_WM_UNIT_INDEX" val="1_14"/>
  <p:tag name="KSO_WM_UNIT_ID" val="diagram20186079_1*l_i*1_1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59.xml><?xml version="1.0" encoding="utf-8"?>
<p:tagLst xmlns:p="http://schemas.openxmlformats.org/presentationml/2006/main">
  <p:tag name="KSO_WM_TEMPLATE_CATEGORY" val="diagram"/>
  <p:tag name="KSO_WM_TEMPLATE_INDEX" val="20186079"/>
  <p:tag name="KSO_WM_UNIT_TYPE" val="l_i"/>
  <p:tag name="KSO_WM_UNIT_INDEX" val="1_15"/>
  <p:tag name="KSO_WM_UNIT_ID" val="diagram20186079_1*l_i*1_15"/>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6.xml><?xml version="1.0" encoding="utf-8"?>
<p:tagLst xmlns:p="http://schemas.openxmlformats.org/presentationml/2006/main">
  <p:tag name="KSO_WM_TAG_VERSION" val="1.0"/>
  <p:tag name="KSO_WM_BEAUTIFY_FLAG" val="#wm#"/>
  <p:tag name="KSO_WM_UNIT_TYPE" val="i"/>
  <p:tag name="KSO_WM_UNIT_ID" val="diagram160144_1*i*5"/>
  <p:tag name="KSO_WM_TEMPLATE_CATEGORY" val="diagram"/>
  <p:tag name="KSO_WM_TEMPLATE_INDEX" val="160144"/>
  <p:tag name="KSO_WM_UNIT_INDEX" val="5"/>
</p:tagLst>
</file>

<file path=ppt/tags/tag1860.xml><?xml version="1.0" encoding="utf-8"?>
<p:tagLst xmlns:p="http://schemas.openxmlformats.org/presentationml/2006/main">
  <p:tag name="KSO_WM_TEMPLATE_CATEGORY" val="diagram"/>
  <p:tag name="KSO_WM_TEMPLATE_INDEX" val="20186079"/>
  <p:tag name="KSO_WM_UNIT_TYPE" val="l_i"/>
  <p:tag name="KSO_WM_UNIT_INDEX" val="1_16"/>
  <p:tag name="KSO_WM_UNIT_ID" val="diagram20186079_1*l_i*1_16"/>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61.xml><?xml version="1.0" encoding="utf-8"?>
<p:tagLst xmlns:p="http://schemas.openxmlformats.org/presentationml/2006/main">
  <p:tag name="KSO_WM_TEMPLATE_CATEGORY" val="diagram"/>
  <p:tag name="KSO_WM_TEMPLATE_INDEX" val="20186079"/>
  <p:tag name="KSO_WM_UNIT_TYPE" val="l_i"/>
  <p:tag name="KSO_WM_UNIT_INDEX" val="1_17"/>
  <p:tag name="KSO_WM_UNIT_ID" val="diagram20186079_1*l_i*1_17"/>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62.xml><?xml version="1.0" encoding="utf-8"?>
<p:tagLst xmlns:p="http://schemas.openxmlformats.org/presentationml/2006/main">
  <p:tag name="KSO_WM_TEMPLATE_CATEGORY" val="diagram"/>
  <p:tag name="KSO_WM_TEMPLATE_INDEX" val="20186079"/>
  <p:tag name="KSO_WM_UNIT_TYPE" val="l_i"/>
  <p:tag name="KSO_WM_UNIT_INDEX" val="1_18"/>
  <p:tag name="KSO_WM_UNIT_ID" val="diagram20186079_1*l_i*1_18"/>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63.xml><?xml version="1.0" encoding="utf-8"?>
<p:tagLst xmlns:p="http://schemas.openxmlformats.org/presentationml/2006/main">
  <p:tag name="KSO_WM_TEMPLATE_CATEGORY" val="diagram"/>
  <p:tag name="KSO_WM_TEMPLATE_INDEX" val="20186079"/>
  <p:tag name="KSO_WM_UNIT_TYPE" val="l_i"/>
  <p:tag name="KSO_WM_UNIT_INDEX" val="1_19"/>
  <p:tag name="KSO_WM_UNIT_ID" val="diagram20186079_1*l_i*1_19"/>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64.xml><?xml version="1.0" encoding="utf-8"?>
<p:tagLst xmlns:p="http://schemas.openxmlformats.org/presentationml/2006/main">
  <p:tag name="KSO_WM_TEMPLATE_CATEGORY" val="diagram"/>
  <p:tag name="KSO_WM_TEMPLATE_INDEX" val="20186079"/>
  <p:tag name="KSO_WM_UNIT_TYPE" val="l_i"/>
  <p:tag name="KSO_WM_UNIT_INDEX" val="1_20"/>
  <p:tag name="KSO_WM_UNIT_ID" val="diagram20186079_1*l_i*1_20"/>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65.xml><?xml version="1.0" encoding="utf-8"?>
<p:tagLst xmlns:p="http://schemas.openxmlformats.org/presentationml/2006/main">
  <p:tag name="KSO_WM_TEMPLATE_CATEGORY" val="diagram"/>
  <p:tag name="KSO_WM_TEMPLATE_INDEX" val="20186079"/>
  <p:tag name="KSO_WM_UNIT_TYPE" val="l_i"/>
  <p:tag name="KSO_WM_UNIT_INDEX" val="1_21"/>
  <p:tag name="KSO_WM_UNIT_ID" val="diagram20186079_1*l_i*1_21"/>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866.xml><?xml version="1.0" encoding="utf-8"?>
<p:tagLst xmlns:p="http://schemas.openxmlformats.org/presentationml/2006/main">
  <p:tag name="KSO_WM_TEMPLATE_CATEGORY" val="diagram"/>
  <p:tag name="KSO_WM_TEMPLATE_INDEX" val="20186079"/>
  <p:tag name="KSO_WM_UNIT_TYPE" val="l_i"/>
  <p:tag name="KSO_WM_UNIT_INDEX" val="1_22"/>
  <p:tag name="KSO_WM_UNIT_ID" val="diagram20186079_1*l_i*1_22"/>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67.xml><?xml version="1.0" encoding="utf-8"?>
<p:tagLst xmlns:p="http://schemas.openxmlformats.org/presentationml/2006/main">
  <p:tag name="KSO_WM_TEMPLATE_CATEGORY" val="diagram"/>
  <p:tag name="KSO_WM_TEMPLATE_INDEX" val="20186079"/>
  <p:tag name="KSO_WM_UNIT_TYPE" val="l_i"/>
  <p:tag name="KSO_WM_UNIT_INDEX" val="1_23"/>
  <p:tag name="KSO_WM_UNIT_ID" val="diagram20186079_1*l_i*1_23"/>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68.xml><?xml version="1.0" encoding="utf-8"?>
<p:tagLst xmlns:p="http://schemas.openxmlformats.org/presentationml/2006/main">
  <p:tag name="KSO_WM_TEMPLATE_CATEGORY" val="diagram"/>
  <p:tag name="KSO_WM_TEMPLATE_INDEX" val="20186079"/>
  <p:tag name="KSO_WM_UNIT_TYPE" val="l_i"/>
  <p:tag name="KSO_WM_UNIT_INDEX" val="1_24"/>
  <p:tag name="KSO_WM_UNIT_ID" val="diagram20186079_1*l_i*1_24"/>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69.xml><?xml version="1.0" encoding="utf-8"?>
<p:tagLst xmlns:p="http://schemas.openxmlformats.org/presentationml/2006/main">
  <p:tag name="KSO_WM_TEMPLATE_CATEGORY" val="diagram"/>
  <p:tag name="KSO_WM_TEMPLATE_INDEX" val="20186079"/>
  <p:tag name="KSO_WM_UNIT_TYPE" val="l_i"/>
  <p:tag name="KSO_WM_UNIT_INDEX" val="1_25"/>
  <p:tag name="KSO_WM_UNIT_ID" val="diagram20186079_1*l_i*1_25"/>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2"/>
  <p:tag name="KSO_WM_UNIT_ID" val="diagram160144_1*m_i*1_2"/>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870.xml><?xml version="1.0" encoding="utf-8"?>
<p:tagLst xmlns:p="http://schemas.openxmlformats.org/presentationml/2006/main">
  <p:tag name="KSO_WM_TEMPLATE_CATEGORY" val="diagram"/>
  <p:tag name="KSO_WM_TEMPLATE_INDEX" val="20186079"/>
  <p:tag name="KSO_WM_UNIT_TYPE" val="l_i"/>
  <p:tag name="KSO_WM_UNIT_INDEX" val="1_26"/>
  <p:tag name="KSO_WM_UNIT_ID" val="diagram20186079_1*l_i*1_26"/>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71.xml><?xml version="1.0" encoding="utf-8"?>
<p:tagLst xmlns:p="http://schemas.openxmlformats.org/presentationml/2006/main">
  <p:tag name="KSO_WM_TEMPLATE_CATEGORY" val="diagram"/>
  <p:tag name="KSO_WM_TEMPLATE_INDEX" val="20186079"/>
  <p:tag name="KSO_WM_UNIT_TYPE" val="l_h_f"/>
  <p:tag name="KSO_WM_UNIT_INDEX" val="1_2_1"/>
  <p:tag name="KSO_WM_UNIT_ID" val="diagram20186079_1*l_h_f*1_2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2.xml><?xml version="1.0" encoding="utf-8"?>
<p:tagLst xmlns:p="http://schemas.openxmlformats.org/presentationml/2006/main">
  <p:tag name="KSO_WM_TEMPLATE_CATEGORY" val="diagram"/>
  <p:tag name="KSO_WM_TEMPLATE_INDEX" val="20186079"/>
  <p:tag name="KSO_WM_UNIT_TYPE" val="l_h_f"/>
  <p:tag name="KSO_WM_UNIT_INDEX" val="1_4_1"/>
  <p:tag name="KSO_WM_UNIT_ID" val="diagram20186079_1*l_h_f*1_4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3.xml><?xml version="1.0" encoding="utf-8"?>
<p:tagLst xmlns:p="http://schemas.openxmlformats.org/presentationml/2006/main">
  <p:tag name="KSO_WM_TEMPLATE_CATEGORY" val="diagram"/>
  <p:tag name="KSO_WM_TEMPLATE_INDEX" val="20186079"/>
  <p:tag name="KSO_WM_UNIT_TYPE" val="l_h_f"/>
  <p:tag name="KSO_WM_UNIT_INDEX" val="1_6_1"/>
  <p:tag name="KSO_WM_UNIT_ID" val="diagram20186079_1*l_h_f*1_6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4.xml><?xml version="1.0" encoding="utf-8"?>
<p:tagLst xmlns:p="http://schemas.openxmlformats.org/presentationml/2006/main">
  <p:tag name="KSO_WM_TEMPLATE_CATEGORY" val="diagram"/>
  <p:tag name="KSO_WM_TEMPLATE_INDEX" val="20186079"/>
  <p:tag name="KSO_WM_UNIT_TYPE" val="l_i"/>
  <p:tag name="KSO_WM_UNIT_INDEX" val="1_27"/>
  <p:tag name="KSO_WM_UNIT_ID" val="diagram20186079_1*l_i*1_27"/>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875.xml><?xml version="1.0" encoding="utf-8"?>
<p:tagLst xmlns:p="http://schemas.openxmlformats.org/presentationml/2006/main">
  <p:tag name="KSO_WM_TEMPLATE_CATEGORY" val="diagram"/>
  <p:tag name="KSO_WM_TEMPLATE_INDEX" val="20186079"/>
  <p:tag name="KSO_WM_UNIT_TYPE" val="l_i"/>
  <p:tag name="KSO_WM_UNIT_INDEX" val="1_28"/>
  <p:tag name="KSO_WM_UNIT_ID" val="diagram20186079_1*l_i*1_28"/>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876.xml><?xml version="1.0" encoding="utf-8"?>
<p:tagLst xmlns:p="http://schemas.openxmlformats.org/presentationml/2006/main">
  <p:tag name="KSO_WM_TEMPLATE_CATEGORY" val="diagram"/>
  <p:tag name="KSO_WM_TEMPLATE_INDEX" val="20186079"/>
  <p:tag name="KSO_WM_UNIT_TYPE" val="l_h_f"/>
  <p:tag name="KSO_WM_UNIT_INDEX" val="1_1_1"/>
  <p:tag name="KSO_WM_UNIT_ID" val="diagram20186079_1*l_h_f*1_1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7.xml><?xml version="1.0" encoding="utf-8"?>
<p:tagLst xmlns:p="http://schemas.openxmlformats.org/presentationml/2006/main">
  <p:tag name="KSO_WM_TEMPLATE_CATEGORY" val="diagram"/>
  <p:tag name="KSO_WM_TEMPLATE_INDEX" val="20186079"/>
  <p:tag name="KSO_WM_UNIT_TYPE" val="l_h_f"/>
  <p:tag name="KSO_WM_UNIT_INDEX" val="1_3_1"/>
  <p:tag name="KSO_WM_UNIT_ID" val="diagram20186079_1*l_h_f*1_3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8.xml><?xml version="1.0" encoding="utf-8"?>
<p:tagLst xmlns:p="http://schemas.openxmlformats.org/presentationml/2006/main">
  <p:tag name="KSO_WM_TEMPLATE_CATEGORY" val="diagram"/>
  <p:tag name="KSO_WM_TEMPLATE_INDEX" val="20186079"/>
  <p:tag name="KSO_WM_UNIT_TYPE" val="l_h_f"/>
  <p:tag name="KSO_WM_UNIT_INDEX" val="1_5_1"/>
  <p:tag name="KSO_WM_UNIT_ID" val="diagram20186079_1*l_h_f*1_5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879.xml><?xml version="1.0" encoding="utf-8"?>
<p:tagLst xmlns:p="http://schemas.openxmlformats.org/presentationml/2006/main">
  <p:tag name="KSO_WM_TEMPLATE_CATEGORY" val="diagram"/>
  <p:tag name="KSO_WM_TEMPLATE_INDEX" val="20186079"/>
  <p:tag name="KSO_WM_UNIT_TYPE" val="l_i"/>
  <p:tag name="KSO_WM_UNIT_INDEX" val="1_29"/>
  <p:tag name="KSO_WM_UNIT_ID" val="diagram20186079_1*l_i*1_29"/>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5_1"/>
  <p:tag name="KSO_WM_UNIT_ID" val="diagram160144_1*m_h_a*1_5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9"/>
  <p:tag name="KSO_WM_UNIT_FILL_TYPE" val="1"/>
  <p:tag name="KSO_WM_UNIT_TEXT_FILL_FORE_SCHEMECOLOR_INDEX" val="14"/>
  <p:tag name="KSO_WM_UNIT_TEXT_FILL_TYPE" val="1"/>
  <p:tag name="KSO_WM_UNIT_USESOURCEFORMAT_APPLY" val="0"/>
</p:tagLst>
</file>

<file path=ppt/tags/tag1880.xml><?xml version="1.0" encoding="utf-8"?>
<p:tagLst xmlns:p="http://schemas.openxmlformats.org/presentationml/2006/main">
  <p:tag name="KSO_WM_TEMPLATE_CATEGORY" val="diagram"/>
  <p:tag name="KSO_WM_TEMPLATE_INDEX" val="20186079"/>
  <p:tag name="KSO_WM_UNIT_TYPE" val="l_i"/>
  <p:tag name="KSO_WM_UNIT_INDEX" val="1_30"/>
  <p:tag name="KSO_WM_UNIT_ID" val="diagram20186079_1*l_i*1_30"/>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881.xml><?xml version="1.0" encoding="utf-8"?>
<p:tagLst xmlns:p="http://schemas.openxmlformats.org/presentationml/2006/main">
  <p:tag name="KSO_WM_SLIDE_BK_DARK_LIGHT" val="2"/>
  <p:tag name="KSO_WM_SLIDE_BACKGROUND_TYPE" val="general"/>
</p:tagLst>
</file>

<file path=ppt/tags/tag18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8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8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8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8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9.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9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891.xml><?xml version="1.0" encoding="utf-8"?>
<p:tagLst xmlns:p="http://schemas.openxmlformats.org/presentationml/2006/main">
  <p:tag name="KSO_WM_TEMPLATE_CATEGORY" val="diagram"/>
  <p:tag name="KSO_WM_TEMPLATE_INDEX" val="20186079"/>
  <p:tag name="KSO_WM_UNIT_TYPE" val="l_i"/>
  <p:tag name="KSO_WM_UNIT_INDEX" val="1_1"/>
  <p:tag name="KSO_WM_UNIT_ID" val="diagram20186079_1*l_i*1_1"/>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92.xml><?xml version="1.0" encoding="utf-8"?>
<p:tagLst xmlns:p="http://schemas.openxmlformats.org/presentationml/2006/main">
  <p:tag name="KSO_WM_TEMPLATE_CATEGORY" val="diagram"/>
  <p:tag name="KSO_WM_TEMPLATE_INDEX" val="20186079"/>
  <p:tag name="KSO_WM_UNIT_TYPE" val="l_i"/>
  <p:tag name="KSO_WM_UNIT_INDEX" val="1_2"/>
  <p:tag name="KSO_WM_UNIT_ID" val="diagram20186079_1*l_i*1_2"/>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93.xml><?xml version="1.0" encoding="utf-8"?>
<p:tagLst xmlns:p="http://schemas.openxmlformats.org/presentationml/2006/main">
  <p:tag name="KSO_WM_TEMPLATE_CATEGORY" val="diagram"/>
  <p:tag name="KSO_WM_TEMPLATE_INDEX" val="20186079"/>
  <p:tag name="KSO_WM_UNIT_TYPE" val="l_i"/>
  <p:tag name="KSO_WM_UNIT_INDEX" val="1_3"/>
  <p:tag name="KSO_WM_UNIT_ID" val="diagram20186079_1*l_i*1_3"/>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 name="KSO_WM_UNIT_USESOURCEFORMAT_APPLY" val="0"/>
</p:tagLst>
</file>

<file path=ppt/tags/tag1894.xml><?xml version="1.0" encoding="utf-8"?>
<p:tagLst xmlns:p="http://schemas.openxmlformats.org/presentationml/2006/main">
  <p:tag name="KSO_WM_TEMPLATE_CATEGORY" val="diagram"/>
  <p:tag name="KSO_WM_TEMPLATE_INDEX" val="20186079"/>
  <p:tag name="KSO_WM_UNIT_TYPE" val="l_i"/>
  <p:tag name="KSO_WM_UNIT_INDEX" val="1_4"/>
  <p:tag name="KSO_WM_UNIT_ID" val="diagram20186079_1*l_i*1_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95.xml><?xml version="1.0" encoding="utf-8"?>
<p:tagLst xmlns:p="http://schemas.openxmlformats.org/presentationml/2006/main">
  <p:tag name="KSO_WM_TEMPLATE_CATEGORY" val="diagram"/>
  <p:tag name="KSO_WM_TEMPLATE_INDEX" val="20186079"/>
  <p:tag name="KSO_WM_UNIT_TYPE" val="l_i"/>
  <p:tag name="KSO_WM_UNIT_INDEX" val="1_5"/>
  <p:tag name="KSO_WM_UNIT_ID" val="diagram20186079_1*l_i*1_5"/>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896.xml><?xml version="1.0" encoding="utf-8"?>
<p:tagLst xmlns:p="http://schemas.openxmlformats.org/presentationml/2006/main">
  <p:tag name="KSO_WM_TEMPLATE_CATEGORY" val="diagram"/>
  <p:tag name="KSO_WM_TEMPLATE_INDEX" val="20186079"/>
  <p:tag name="KSO_WM_UNIT_TYPE" val="l_i"/>
  <p:tag name="KSO_WM_UNIT_INDEX" val="1_6"/>
  <p:tag name="KSO_WM_UNIT_ID" val="diagram20186079_1*l_i*1_6"/>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97.xml><?xml version="1.0" encoding="utf-8"?>
<p:tagLst xmlns:p="http://schemas.openxmlformats.org/presentationml/2006/main">
  <p:tag name="KSO_WM_TEMPLATE_CATEGORY" val="diagram"/>
  <p:tag name="KSO_WM_TEMPLATE_INDEX" val="20186079"/>
  <p:tag name="KSO_WM_UNIT_TYPE" val="l_i"/>
  <p:tag name="KSO_WM_UNIT_INDEX" val="1_7"/>
  <p:tag name="KSO_WM_UNIT_ID" val="diagram20186079_1*l_i*1_7"/>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898.xml><?xml version="1.0" encoding="utf-8"?>
<p:tagLst xmlns:p="http://schemas.openxmlformats.org/presentationml/2006/main">
  <p:tag name="KSO_WM_TEMPLATE_CATEGORY" val="diagram"/>
  <p:tag name="KSO_WM_TEMPLATE_INDEX" val="20186079"/>
  <p:tag name="KSO_WM_UNIT_TYPE" val="l_i"/>
  <p:tag name="KSO_WM_UNIT_INDEX" val="1_8"/>
  <p:tag name="KSO_WM_UNIT_ID" val="diagram20186079_1*l_i*1_8"/>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899.xml><?xml version="1.0" encoding="utf-8"?>
<p:tagLst xmlns:p="http://schemas.openxmlformats.org/presentationml/2006/main">
  <p:tag name="KSO_WM_TEMPLATE_CATEGORY" val="diagram"/>
  <p:tag name="KSO_WM_TEMPLATE_INDEX" val="20186079"/>
  <p:tag name="KSO_WM_UNIT_TYPE" val="l_i"/>
  <p:tag name="KSO_WM_UNIT_INDEX" val="1_9"/>
  <p:tag name="KSO_WM_UNIT_ID" val="diagram20186079_1*l_i*1_9"/>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00.xml><?xml version="1.0" encoding="utf-8"?>
<p:tagLst xmlns:p="http://schemas.openxmlformats.org/presentationml/2006/main">
  <p:tag name="KSO_WM_TEMPLATE_CATEGORY" val="diagram"/>
  <p:tag name="KSO_WM_TEMPLATE_INDEX" val="20186079"/>
  <p:tag name="KSO_WM_UNIT_TYPE" val="l_i"/>
  <p:tag name="KSO_WM_UNIT_INDEX" val="1_10"/>
  <p:tag name="KSO_WM_UNIT_ID" val="diagram20186079_1*l_i*1_10"/>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1.xml><?xml version="1.0" encoding="utf-8"?>
<p:tagLst xmlns:p="http://schemas.openxmlformats.org/presentationml/2006/main">
  <p:tag name="KSO_WM_TEMPLATE_CATEGORY" val="diagram"/>
  <p:tag name="KSO_WM_TEMPLATE_INDEX" val="20186079"/>
  <p:tag name="KSO_WM_UNIT_TYPE" val="l_i"/>
  <p:tag name="KSO_WM_UNIT_INDEX" val="1_11"/>
  <p:tag name="KSO_WM_UNIT_ID" val="diagram20186079_1*l_i*1_11"/>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02.xml><?xml version="1.0" encoding="utf-8"?>
<p:tagLst xmlns:p="http://schemas.openxmlformats.org/presentationml/2006/main">
  <p:tag name="KSO_WM_TEMPLATE_CATEGORY" val="diagram"/>
  <p:tag name="KSO_WM_TEMPLATE_INDEX" val="20186079"/>
  <p:tag name="KSO_WM_UNIT_TYPE" val="l_i"/>
  <p:tag name="KSO_WM_UNIT_INDEX" val="1_12"/>
  <p:tag name="KSO_WM_UNIT_ID" val="diagram20186079_1*l_i*1_12"/>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03.xml><?xml version="1.0" encoding="utf-8"?>
<p:tagLst xmlns:p="http://schemas.openxmlformats.org/presentationml/2006/main">
  <p:tag name="KSO_WM_TEMPLATE_CATEGORY" val="diagram"/>
  <p:tag name="KSO_WM_TEMPLATE_INDEX" val="20186079"/>
  <p:tag name="KSO_WM_UNIT_TYPE" val="l_i"/>
  <p:tag name="KSO_WM_UNIT_INDEX" val="1_13"/>
  <p:tag name="KSO_WM_UNIT_ID" val="diagram20186079_1*l_i*1_13"/>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04.xml><?xml version="1.0" encoding="utf-8"?>
<p:tagLst xmlns:p="http://schemas.openxmlformats.org/presentationml/2006/main">
  <p:tag name="KSO_WM_TEMPLATE_CATEGORY" val="diagram"/>
  <p:tag name="KSO_WM_TEMPLATE_INDEX" val="20186079"/>
  <p:tag name="KSO_WM_UNIT_TYPE" val="l_i"/>
  <p:tag name="KSO_WM_UNIT_INDEX" val="1_14"/>
  <p:tag name="KSO_WM_UNIT_ID" val="diagram20186079_1*l_i*1_1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5.xml><?xml version="1.0" encoding="utf-8"?>
<p:tagLst xmlns:p="http://schemas.openxmlformats.org/presentationml/2006/main">
  <p:tag name="KSO_WM_TEMPLATE_CATEGORY" val="diagram"/>
  <p:tag name="KSO_WM_TEMPLATE_INDEX" val="20186079"/>
  <p:tag name="KSO_WM_UNIT_TYPE" val="l_i"/>
  <p:tag name="KSO_WM_UNIT_INDEX" val="1_15"/>
  <p:tag name="KSO_WM_UNIT_ID" val="diagram20186079_1*l_i*1_15"/>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6.xml><?xml version="1.0" encoding="utf-8"?>
<p:tagLst xmlns:p="http://schemas.openxmlformats.org/presentationml/2006/main">
  <p:tag name="KSO_WM_TEMPLATE_CATEGORY" val="diagram"/>
  <p:tag name="KSO_WM_TEMPLATE_INDEX" val="20186079"/>
  <p:tag name="KSO_WM_UNIT_TYPE" val="l_i"/>
  <p:tag name="KSO_WM_UNIT_INDEX" val="1_16"/>
  <p:tag name="KSO_WM_UNIT_ID" val="diagram20186079_1*l_i*1_16"/>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7.xml><?xml version="1.0" encoding="utf-8"?>
<p:tagLst xmlns:p="http://schemas.openxmlformats.org/presentationml/2006/main">
  <p:tag name="KSO_WM_TEMPLATE_CATEGORY" val="diagram"/>
  <p:tag name="KSO_WM_TEMPLATE_INDEX" val="20186079"/>
  <p:tag name="KSO_WM_UNIT_TYPE" val="l_i"/>
  <p:tag name="KSO_WM_UNIT_INDEX" val="1_17"/>
  <p:tag name="KSO_WM_UNIT_ID" val="diagram20186079_1*l_i*1_17"/>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8.xml><?xml version="1.0" encoding="utf-8"?>
<p:tagLst xmlns:p="http://schemas.openxmlformats.org/presentationml/2006/main">
  <p:tag name="KSO_WM_TEMPLATE_CATEGORY" val="diagram"/>
  <p:tag name="KSO_WM_TEMPLATE_INDEX" val="20186079"/>
  <p:tag name="KSO_WM_UNIT_TYPE" val="l_i"/>
  <p:tag name="KSO_WM_UNIT_INDEX" val="1_18"/>
  <p:tag name="KSO_WM_UNIT_ID" val="diagram20186079_1*l_i*1_18"/>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 name="KSO_WM_UNIT_USESOURCEFORMAT_APPLY" val="0"/>
</p:tagLst>
</file>

<file path=ppt/tags/tag1909.xml><?xml version="1.0" encoding="utf-8"?>
<p:tagLst xmlns:p="http://schemas.openxmlformats.org/presentationml/2006/main">
  <p:tag name="KSO_WM_TEMPLATE_CATEGORY" val="diagram"/>
  <p:tag name="KSO_WM_TEMPLATE_INDEX" val="20186079"/>
  <p:tag name="KSO_WM_UNIT_TYPE" val="l_i"/>
  <p:tag name="KSO_WM_UNIT_INDEX" val="1_19"/>
  <p:tag name="KSO_WM_UNIT_ID" val="diagram20186079_1*l_i*1_19"/>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10.xml><?xml version="1.0" encoding="utf-8"?>
<p:tagLst xmlns:p="http://schemas.openxmlformats.org/presentationml/2006/main">
  <p:tag name="KSO_WM_TEMPLATE_CATEGORY" val="diagram"/>
  <p:tag name="KSO_WM_TEMPLATE_INDEX" val="20186079"/>
  <p:tag name="KSO_WM_UNIT_TYPE" val="l_i"/>
  <p:tag name="KSO_WM_UNIT_INDEX" val="1_20"/>
  <p:tag name="KSO_WM_UNIT_ID" val="diagram20186079_1*l_i*1_20"/>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11.xml><?xml version="1.0" encoding="utf-8"?>
<p:tagLst xmlns:p="http://schemas.openxmlformats.org/presentationml/2006/main">
  <p:tag name="KSO_WM_TEMPLATE_CATEGORY" val="diagram"/>
  <p:tag name="KSO_WM_TEMPLATE_INDEX" val="20186079"/>
  <p:tag name="KSO_WM_UNIT_TYPE" val="l_i"/>
  <p:tag name="KSO_WM_UNIT_INDEX" val="1_21"/>
  <p:tag name="KSO_WM_UNIT_ID" val="diagram20186079_1*l_i*1_21"/>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1912.xml><?xml version="1.0" encoding="utf-8"?>
<p:tagLst xmlns:p="http://schemas.openxmlformats.org/presentationml/2006/main">
  <p:tag name="KSO_WM_TEMPLATE_CATEGORY" val="diagram"/>
  <p:tag name="KSO_WM_TEMPLATE_INDEX" val="20186079"/>
  <p:tag name="KSO_WM_UNIT_TYPE" val="l_i"/>
  <p:tag name="KSO_WM_UNIT_INDEX" val="1_22"/>
  <p:tag name="KSO_WM_UNIT_ID" val="diagram20186079_1*l_i*1_22"/>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913.xml><?xml version="1.0" encoding="utf-8"?>
<p:tagLst xmlns:p="http://schemas.openxmlformats.org/presentationml/2006/main">
  <p:tag name="KSO_WM_TEMPLATE_CATEGORY" val="diagram"/>
  <p:tag name="KSO_WM_TEMPLATE_INDEX" val="20186079"/>
  <p:tag name="KSO_WM_UNIT_TYPE" val="l_i"/>
  <p:tag name="KSO_WM_UNIT_INDEX" val="1_23"/>
  <p:tag name="KSO_WM_UNIT_ID" val="diagram20186079_1*l_i*1_23"/>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914.xml><?xml version="1.0" encoding="utf-8"?>
<p:tagLst xmlns:p="http://schemas.openxmlformats.org/presentationml/2006/main">
  <p:tag name="KSO_WM_TEMPLATE_CATEGORY" val="diagram"/>
  <p:tag name="KSO_WM_TEMPLATE_INDEX" val="20186079"/>
  <p:tag name="KSO_WM_UNIT_TYPE" val="l_i"/>
  <p:tag name="KSO_WM_UNIT_INDEX" val="1_24"/>
  <p:tag name="KSO_WM_UNIT_ID" val="diagram20186079_1*l_i*1_24"/>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915.xml><?xml version="1.0" encoding="utf-8"?>
<p:tagLst xmlns:p="http://schemas.openxmlformats.org/presentationml/2006/main">
  <p:tag name="KSO_WM_TEMPLATE_CATEGORY" val="diagram"/>
  <p:tag name="KSO_WM_TEMPLATE_INDEX" val="20186079"/>
  <p:tag name="KSO_WM_UNIT_TYPE" val="l_i"/>
  <p:tag name="KSO_WM_UNIT_INDEX" val="1_25"/>
  <p:tag name="KSO_WM_UNIT_ID" val="diagram20186079_1*l_i*1_25"/>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916.xml><?xml version="1.0" encoding="utf-8"?>
<p:tagLst xmlns:p="http://schemas.openxmlformats.org/presentationml/2006/main">
  <p:tag name="KSO_WM_TEMPLATE_CATEGORY" val="diagram"/>
  <p:tag name="KSO_WM_TEMPLATE_INDEX" val="20186079"/>
  <p:tag name="KSO_WM_UNIT_TYPE" val="l_i"/>
  <p:tag name="KSO_WM_UNIT_INDEX" val="1_26"/>
  <p:tag name="KSO_WM_UNIT_ID" val="diagram20186079_1*l_i*1_26"/>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917.xml><?xml version="1.0" encoding="utf-8"?>
<p:tagLst xmlns:p="http://schemas.openxmlformats.org/presentationml/2006/main">
  <p:tag name="KSO_WM_TEMPLATE_CATEGORY" val="diagram"/>
  <p:tag name="KSO_WM_TEMPLATE_INDEX" val="20186079"/>
  <p:tag name="KSO_WM_UNIT_TYPE" val="l_h_f"/>
  <p:tag name="KSO_WM_UNIT_INDEX" val="1_2_1"/>
  <p:tag name="KSO_WM_UNIT_ID" val="diagram20186079_1*l_h_f*1_2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918.xml><?xml version="1.0" encoding="utf-8"?>
<p:tagLst xmlns:p="http://schemas.openxmlformats.org/presentationml/2006/main">
  <p:tag name="KSO_WM_TEMPLATE_CATEGORY" val="diagram"/>
  <p:tag name="KSO_WM_TEMPLATE_INDEX" val="20186079"/>
  <p:tag name="KSO_WM_UNIT_TYPE" val="l_h_f"/>
  <p:tag name="KSO_WM_UNIT_INDEX" val="1_4_1"/>
  <p:tag name="KSO_WM_UNIT_ID" val="diagram20186079_1*l_h_f*1_4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919.xml><?xml version="1.0" encoding="utf-8"?>
<p:tagLst xmlns:p="http://schemas.openxmlformats.org/presentationml/2006/main">
  <p:tag name="KSO_WM_TEMPLATE_CATEGORY" val="diagram"/>
  <p:tag name="KSO_WM_TEMPLATE_INDEX" val="20186079"/>
  <p:tag name="KSO_WM_UNIT_TYPE" val="l_i"/>
  <p:tag name="KSO_WM_UNIT_INDEX" val="1_27"/>
  <p:tag name="KSO_WM_UNIT_ID" val="diagram20186079_1*l_i*1_27"/>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92.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20.xml><?xml version="1.0" encoding="utf-8"?>
<p:tagLst xmlns:p="http://schemas.openxmlformats.org/presentationml/2006/main">
  <p:tag name="KSO_WM_TEMPLATE_CATEGORY" val="diagram"/>
  <p:tag name="KSO_WM_TEMPLATE_INDEX" val="20186079"/>
  <p:tag name="KSO_WM_UNIT_TYPE" val="l_h_f"/>
  <p:tag name="KSO_WM_UNIT_INDEX" val="1_1_1"/>
  <p:tag name="KSO_WM_UNIT_ID" val="diagram20186079_1*l_h_f*1_1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921.xml><?xml version="1.0" encoding="utf-8"?>
<p:tagLst xmlns:p="http://schemas.openxmlformats.org/presentationml/2006/main">
  <p:tag name="KSO_WM_TEMPLATE_CATEGORY" val="diagram"/>
  <p:tag name="KSO_WM_TEMPLATE_INDEX" val="20186079"/>
  <p:tag name="KSO_WM_UNIT_TYPE" val="l_h_f"/>
  <p:tag name="KSO_WM_UNIT_INDEX" val="1_3_1"/>
  <p:tag name="KSO_WM_UNIT_ID" val="diagram20186079_1*l_h_f*1_3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922.xml><?xml version="1.0" encoding="utf-8"?>
<p:tagLst xmlns:p="http://schemas.openxmlformats.org/presentationml/2006/main">
  <p:tag name="KSO_WM_TEMPLATE_CATEGORY" val="diagram"/>
  <p:tag name="KSO_WM_TEMPLATE_INDEX" val="20186079"/>
  <p:tag name="KSO_WM_UNIT_TYPE" val="l_h_f"/>
  <p:tag name="KSO_WM_UNIT_INDEX" val="1_5_1"/>
  <p:tag name="KSO_WM_UNIT_ID" val="diagram20186079_1*l_h_f*1_5_1"/>
  <p:tag name="KSO_WM_UNIT_LAYERLEVEL" val="1_1_1"/>
  <p:tag name="KSO_WM_UNIT_VALUE" val="3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_x000B_（建议使用主题字体）"/>
  <p:tag name="KSO_WM_UNIT_TEXT_FILL_FORE_SCHEMECOLOR_INDEX" val="13"/>
  <p:tag name="KSO_WM_UNIT_TEXT_FILL_TYPE" val="1"/>
  <p:tag name="KSO_WM_UNIT_USESOURCEFORMAT_APPLY" val="0"/>
</p:tagLst>
</file>

<file path=ppt/tags/tag1923.xml><?xml version="1.0" encoding="utf-8"?>
<p:tagLst xmlns:p="http://schemas.openxmlformats.org/presentationml/2006/main">
  <p:tag name="KSO_WM_TEMPLATE_CATEGORY" val="diagram"/>
  <p:tag name="KSO_WM_TEMPLATE_INDEX" val="20186079"/>
  <p:tag name="KSO_WM_UNIT_TYPE" val="l_i"/>
  <p:tag name="KSO_WM_UNIT_INDEX" val="1_29"/>
  <p:tag name="KSO_WM_UNIT_ID" val="diagram20186079_1*l_i*1_29"/>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924.xml><?xml version="1.0" encoding="utf-8"?>
<p:tagLst xmlns:p="http://schemas.openxmlformats.org/presentationml/2006/main">
  <p:tag name="KSO_WM_TEMPLATE_CATEGORY" val="diagram"/>
  <p:tag name="KSO_WM_TEMPLATE_INDEX" val="20186079"/>
  <p:tag name="KSO_WM_UNIT_TYPE" val="l_i"/>
  <p:tag name="KSO_WM_UNIT_INDEX" val="1_30"/>
  <p:tag name="KSO_WM_UNIT_ID" val="diagram20186079_1*l_i*1_30"/>
  <p:tag name="KSO_WM_UNIT_LAYERLEVEL" val="1_1"/>
  <p:tag name="KSO_WM_BEAUTIFY_FLAG" val="#wm#"/>
  <p:tag name="KSO_WM_TAG_VERSION" val="1.0"/>
  <p:tag name="KSO_WM_DIAGRAM_GROUP_CODE" val="l1-1"/>
  <p:tag name="KSO_WM_UNIT_LINE_FORE_SCHEMECOLOR_INDEX" val="13"/>
  <p:tag name="KSO_WM_UNIT_LINE_FILL_TYPE" val="2"/>
  <p:tag name="KSO_WM_UNIT_USESOURCEFORMAT_APPLY" val="0"/>
</p:tagLst>
</file>

<file path=ppt/tags/tag1925.xml><?xml version="1.0" encoding="utf-8"?>
<p:tagLst xmlns:p="http://schemas.openxmlformats.org/presentationml/2006/main">
  <p:tag name="KSO_WM_SLIDE_BK_DARK_LIGHT" val="2"/>
  <p:tag name="KSO_WM_SLIDE_BACKGROUND_TYPE" val="general"/>
</p:tagLst>
</file>

<file path=ppt/tags/tag19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9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92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2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3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35.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1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1_1"/>
  <p:tag name="KSO_WM_UNIT_RELATE_UNITID" val="diagram20174814_4*l_h_f*1_1_1"/>
  <p:tag name="KSO_WM_UNIT_FILL_FORE_SCHEMECOLOR_INDEX" val="5"/>
  <p:tag name="KSO_WM_UNIT_FILL_TYPE" val="1"/>
  <p:tag name="KSO_WM_UNIT_TEXT_FILL_FORE_SCHEMECOLOR_INDEX" val="14"/>
  <p:tag name="KSO_WM_UNIT_TEXT_FILL_TYPE" val="1"/>
</p:tagLst>
</file>

<file path=ppt/tags/tag1936.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2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2_1"/>
  <p:tag name="KSO_WM_UNIT_RELATE_UNITID" val="diagram20174814_4*l_h_f*1_2_1"/>
  <p:tag name="KSO_WM_UNIT_FILL_FORE_SCHEMECOLOR_INDEX" val="6"/>
  <p:tag name="KSO_WM_UNIT_FILL_TYPE" val="1"/>
  <p:tag name="KSO_WM_UNIT_TEXT_FILL_FORE_SCHEMECOLOR_INDEX" val="14"/>
  <p:tag name="KSO_WM_UNIT_TEXT_FILL_TYPE" val="1"/>
</p:tagLst>
</file>

<file path=ppt/tags/tag1937.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3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3_1"/>
  <p:tag name="KSO_WM_UNIT_RELATE_UNITID" val="diagram20174814_4*l_h_f*1_3_1"/>
  <p:tag name="KSO_WM_UNIT_FILL_FORE_SCHEMECOLOR_INDEX" val="5"/>
  <p:tag name="KSO_WM_UNIT_FILL_TYPE" val="1"/>
  <p:tag name="KSO_WM_UNIT_TEXT_FILL_FORE_SCHEMECOLOR_INDEX" val="14"/>
  <p:tag name="KSO_WM_UNIT_TEXT_FILL_TYPE" val="1"/>
</p:tagLst>
</file>

<file path=ppt/tags/tag1938.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4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4_1"/>
  <p:tag name="KSO_WM_UNIT_RELATE_UNITID" val="diagram20174814_4*l_h_f*1_4_1"/>
  <p:tag name="KSO_WM_UNIT_FILL_FORE_SCHEMECOLOR_INDEX" val="6"/>
  <p:tag name="KSO_WM_UNIT_FILL_TYPE" val="1"/>
  <p:tag name="KSO_WM_UNIT_TEXT_FILL_FORE_SCHEMECOLOR_INDEX" val="14"/>
  <p:tag name="KSO_WM_UNIT_TEXT_FILL_TYPE" val="1"/>
</p:tagLst>
</file>

<file path=ppt/tags/tag1939.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1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1_1"/>
  <p:tag name="KSO_WM_UNIT_RELATE_UNITID" val="diagram20174814_4*l_h_f*1_1_1"/>
  <p:tag name="KSO_WM_UNIT_FILL_FORE_SCHEMECOLOR_INDEX" val="5"/>
  <p:tag name="KSO_WM_UNIT_FILL_TYPE" val="1"/>
  <p:tag name="KSO_WM_UNIT_TEXT_FILL_FORE_SCHEMECOLOR_INDEX" val="14"/>
  <p:tag name="KSO_WM_UNIT_TEXT_FILL_TYPE" val="1"/>
</p:tagLst>
</file>

<file path=ppt/tags/tag19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40.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2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2_1"/>
  <p:tag name="KSO_WM_UNIT_RELATE_UNITID" val="diagram20174814_4*l_h_f*1_2_1"/>
  <p:tag name="KSO_WM_UNIT_FILL_FORE_SCHEMECOLOR_INDEX" val="6"/>
  <p:tag name="KSO_WM_UNIT_FILL_TYPE" val="1"/>
  <p:tag name="KSO_WM_UNIT_TEXT_FILL_FORE_SCHEMECOLOR_INDEX" val="14"/>
  <p:tag name="KSO_WM_UNIT_TEXT_FILL_TYPE" val="1"/>
</p:tagLst>
</file>

<file path=ppt/tags/tag1941.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3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3_1"/>
  <p:tag name="KSO_WM_UNIT_RELATE_UNITID" val="diagram20174814_4*l_h_f*1_3_1"/>
  <p:tag name="KSO_WM_UNIT_FILL_FORE_SCHEMECOLOR_INDEX" val="5"/>
  <p:tag name="KSO_WM_UNIT_FILL_TYPE" val="1"/>
  <p:tag name="KSO_WM_UNIT_TEXT_FILL_FORE_SCHEMECOLOR_INDEX" val="14"/>
  <p:tag name="KSO_WM_UNIT_TEXT_FILL_TYPE" val="1"/>
</p:tagLst>
</file>

<file path=ppt/tags/tag1942.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4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4_1"/>
  <p:tag name="KSO_WM_UNIT_RELATE_UNITID" val="diagram20174814_4*l_h_f*1_4_1"/>
  <p:tag name="KSO_WM_UNIT_FILL_FORE_SCHEMECOLOR_INDEX" val="6"/>
  <p:tag name="KSO_WM_UNIT_FILL_TYPE" val="1"/>
  <p:tag name="KSO_WM_UNIT_TEXT_FILL_FORE_SCHEMECOLOR_INDEX" val="14"/>
  <p:tag name="KSO_WM_UNIT_TEXT_FILL_TYPE" val="1"/>
</p:tagLst>
</file>

<file path=ppt/tags/tag1943.xml><?xml version="1.0" encoding="utf-8"?>
<p:tagLst xmlns:p="http://schemas.openxmlformats.org/presentationml/2006/main">
  <p:tag name="KSO_WM_SLIDE_BK_DARK_LIGHT" val="2"/>
  <p:tag name="KSO_WM_SLIDE_BACKGROUND_TYPE" val="general"/>
</p:tagLst>
</file>

<file path=ppt/tags/tag1944.xml><?xml version="1.0" encoding="utf-8"?>
<p:tagLst xmlns:p="http://schemas.openxmlformats.org/presentationml/2006/main">
  <p:tag name="PA" val="v4.1.1"/>
  <p:tag name="KSO_WM_UNIT_PLACING_PICTURE_USER_VIEWPORT" val="{&quot;height&quot;:3885.5669291338581,&quot;width&quot;:3897.95905511811}"/>
</p:tagLst>
</file>

<file path=ppt/tags/tag1945.xml><?xml version="1.0" encoding="utf-8"?>
<p:tagLst xmlns:p="http://schemas.openxmlformats.org/presentationml/2006/main">
  <p:tag name="PA" val="v4.1.1"/>
  <p:tag name="KSO_WM_UNIT_PLACING_PICTURE_USER_VIEWPORT" val="{&quot;height&quot;:2827.0834645669293,&quot;width&quot;:2923.4708661417321}"/>
</p:tagLst>
</file>

<file path=ppt/tags/tag194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1947.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19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1949.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19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9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9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5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6.xml><?xml version="1.0" encoding="utf-8"?>
<p:tagLst xmlns:p="http://schemas.openxmlformats.org/presentationml/2006/main">
  <p:tag name="KSO_WM_TAG_VERSION" val="1.0"/>
  <p:tag name="KSO_WM_BEAUTIFY_FLAG" val="#wm#"/>
  <p:tag name="KSO_WM_UNIT_TYPE" val="i"/>
  <p:tag name="KSO_WM_UNIT_ID" val="diagram160144_1*i*0"/>
  <p:tag name="KSO_WM_TEMPLATE_CATEGORY" val="diagram"/>
  <p:tag name="KSO_WM_TEMPLATE_INDEX" val="160144"/>
  <p:tag name="KSO_WM_UNIT_INDEX" val="0"/>
</p:tagLst>
</file>

<file path=ppt/tags/tag1960.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3"/>
  <p:tag name="KSO_WM_UNIT_ID" val="diagram20176541_1*n_h_i*1_2_3"/>
  <p:tag name="KSO_WM_UNIT_LAYERLEVEL" val="1_1_1"/>
  <p:tag name="KSO_WM_DIAGRAM_GROUP_CODE" val="n1-1"/>
  <p:tag name="KSO_WM_UNIT_LINE_FORE_SCHEMECOLOR_INDEX" val="1"/>
  <p:tag name="KSO_WM_UNIT_LINE_FILL_TYPE" val="2"/>
</p:tagLst>
</file>

<file path=ppt/tags/tag1961.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1_2"/>
  <p:tag name="KSO_WM_UNIT_ID" val="diagram20176541_1*n_h_i*1_1_2"/>
  <p:tag name="KSO_WM_UNIT_LAYERLEVEL" val="1_1_1"/>
  <p:tag name="KSO_WM_DIAGRAM_GROUP_CODE" val="n1-1"/>
  <p:tag name="KSO_WM_UNIT_FILL_FORE_SCHEMECOLOR_INDEX" val="9"/>
  <p:tag name="KSO_WM_UNIT_FILL_TYPE" val="1"/>
  <p:tag name="KSO_WM_UNIT_TEXT_FILL_FORE_SCHEMECOLOR_INDEX" val="2"/>
  <p:tag name="KSO_WM_UNIT_TEXT_FILL_TYPE" val="1"/>
</p:tagLst>
</file>

<file path=ppt/tags/tag1962.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3"/>
  <p:tag name="KSO_WM_UNIT_ID" val="diagram20176541_1*n_h_i*1_3_3"/>
  <p:tag name="KSO_WM_UNIT_LAYERLEVEL" val="1_1_1"/>
  <p:tag name="KSO_WM_DIAGRAM_GROUP_CODE" val="n1-1"/>
  <p:tag name="KSO_WM_UNIT_LINE_FORE_SCHEMECOLOR_INDEX" val="1"/>
  <p:tag name="KSO_WM_UNIT_LINE_FILL_TYPE" val="2"/>
</p:tagLst>
</file>

<file path=ppt/tags/tag1963.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3"/>
  <p:tag name="KSO_WM_UNIT_ID" val="diagram20176541_1*n_h_i*1_4_3"/>
  <p:tag name="KSO_WM_UNIT_LAYERLEVEL" val="1_1_1"/>
  <p:tag name="KSO_WM_DIAGRAM_GROUP_CODE" val="n1-1"/>
  <p:tag name="KSO_WM_UNIT_LINE_FORE_SCHEMECOLOR_INDEX" val="1"/>
  <p:tag name="KSO_WM_UNIT_LINE_FILL_TYPE" val="2"/>
</p:tagLst>
</file>

<file path=ppt/tags/tag1964.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2"/>
  <p:tag name="KSO_WM_UNIT_ID" val="diagram20176541_1*n_h_i*1_2_2"/>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1965.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1"/>
  <p:tag name="KSO_WM_UNIT_ID" val="diagram20176541_1*n_h_i*1_2_1"/>
  <p:tag name="KSO_WM_UNIT_LAYERLEVEL" val="1_1_1"/>
  <p:tag name="KSO_WM_DIAGRAM_GROUP_CODE" val="n1-1"/>
  <p:tag name="KSO_WM_UNIT_FILL_FORE_SCHEMECOLOR_INDEX" val="6"/>
  <p:tag name="KSO_WM_UNIT_FILL_TYPE" val="1"/>
  <p:tag name="KSO_WM_UNIT_TEXT_FILL_FORE_SCHEMECOLOR_INDEX" val="13"/>
  <p:tag name="KSO_WM_UNIT_TEXT_FILL_TYPE" val="1"/>
</p:tagLst>
</file>

<file path=ppt/tags/tag1966.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1"/>
  <p:tag name="KSO_WM_UNIT_ID" val="diagram20176541_1*n_h_i*1_4_1"/>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1967.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2"/>
  <p:tag name="KSO_WM_UNIT_ID" val="diagram20176541_1*n_h_i*1_4_2"/>
  <p:tag name="KSO_WM_UNIT_LAYERLEVEL" val="1_1_1"/>
  <p:tag name="KSO_WM_DIAGRAM_GROUP_CODE" val="n1-1"/>
  <p:tag name="KSO_WM_UNIT_FILL_FORE_SCHEMECOLOR_INDEX" val="8"/>
  <p:tag name="KSO_WM_UNIT_FILL_TYPE" val="1"/>
  <p:tag name="KSO_WM_UNIT_TEXT_FILL_FORE_SCHEMECOLOR_INDEX" val="13"/>
  <p:tag name="KSO_WM_UNIT_TEXT_FILL_TYPE" val="1"/>
</p:tagLst>
</file>

<file path=ppt/tags/tag1968.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2"/>
  <p:tag name="KSO_WM_UNIT_ID" val="diagram20176541_1*n_h_i*1_3_2"/>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1969.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1"/>
  <p:tag name="KSO_WM_UNIT_ID" val="diagram20176541_1*n_h_i*1_3_1"/>
  <p:tag name="KSO_WM_UNIT_LAYERLEVEL" val="1_1_1"/>
  <p:tag name="KSO_WM_DIAGRAM_GROUP_CODE" val="n1-1"/>
  <p:tag name="KSO_WM_UNIT_FILL_FORE_SCHEMECOLOR_INDEX" val="5"/>
  <p:tag name="KSO_WM_UNIT_FILL_TYPE" val="1"/>
  <p:tag name="KSO_WM_UNIT_TEXT_FILL_FORE_SCHEMECOLOR_INDEX" val="13"/>
  <p:tag name="KSO_WM_UNIT_TEXT_FILL_TYPE" val="1"/>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
  <p:tag name="KSO_WM_UNIT_ID" val="diagram160144_1*m_i*1_1"/>
  <p:tag name="KSO_WM_UNIT_CLEAR" val="1"/>
  <p:tag name="KSO_WM_UNIT_LAYERLEVEL" val="1_1"/>
  <p:tag name="KSO_WM_DIAGRAM_GROUP_CODE" val="m1-1"/>
  <p:tag name="KSO_WM_UNIT_TEXT_FILL_FORE_SCHEMECOLOR_INDEX" val="14"/>
  <p:tag name="KSO_WM_UNIT_TEXT_FILL_TYPE" val="1"/>
  <p:tag name="KSO_WM_UNIT_USESOURCEFORMAT_APPLY" val="0"/>
</p:tagLst>
</file>

<file path=ppt/tags/tag1970.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2_1"/>
  <p:tag name="KSO_WM_UNIT_ID" val="diagram20176541_1*n_h_a*1_2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1971.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2_1"/>
  <p:tag name="KSO_WM_UNIT_ID" val="diagram20176541_1*n_h_f*1_2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1972.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4_1"/>
  <p:tag name="KSO_WM_UNIT_ID" val="diagram20176541_1*n_h_a*1_4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1973.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4_1"/>
  <p:tag name="KSO_WM_UNIT_ID" val="diagram20176541_1*n_h_f*1_4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1974.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3_1"/>
  <p:tag name="KSO_WM_UNIT_ID" val="diagram20176541_1*n_h_a*1_3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1975.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3_1"/>
  <p:tag name="KSO_WM_UNIT_ID" val="diagram20176541_1*n_h_f*1_3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1976.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1_1"/>
  <p:tag name="KSO_WM_UNIT_ID" val="diagram20176541_1*n_h_a*1_1_1"/>
  <p:tag name="KSO_WM_UNIT_LAYERLEVEL" val="1_1_1"/>
  <p:tag name="KSO_WM_UNIT_VALUE" val="11"/>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13"/>
  <p:tag name="KSO_WM_UNIT_TEXT_FILL_TYPE" val="1"/>
</p:tagLst>
</file>

<file path=ppt/tags/tag197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78.xml><?xml version="1.0" encoding="utf-8"?>
<p:tagLst xmlns:p="http://schemas.openxmlformats.org/presentationml/2006/main">
  <p:tag name="KSO_WM_SLIDE_BK_DARK_LIGHT" val="2"/>
  <p:tag name="KSO_WM_SLIDE_BACKGROUND_TYPE" val="general"/>
</p:tagLst>
</file>

<file path=ppt/tags/tag19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198.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a"/>
  <p:tag name="KSO_WM_UNIT_INDEX" val="1_6_1"/>
  <p:tag name="KSO_WM_UNIT_ID" val="diagram160144_1*m_h_a*1_6_1"/>
  <p:tag name="KSO_WM_UNIT_CLEAR" val="1"/>
  <p:tag name="KSO_WM_UNIT_LAYERLEVEL" val="1_1_1"/>
  <p:tag name="KSO_WM_UNIT_VALUE" val="6"/>
  <p:tag name="KSO_WM_UNIT_HIGHLIGHT" val="0"/>
  <p:tag name="KSO_WM_UNIT_COMPATIBLE" val="0"/>
  <p:tag name="KSO_WM_DIAGRAM_GROUP_CODE" val="m1-1"/>
  <p:tag name="KSO_WM_UNIT_PRESET_TEXT" val="LOREM"/>
  <p:tag name="KSO_WM_UNIT_FILL_FORE_SCHEMECOLOR_INDEX" val="10"/>
  <p:tag name="KSO_WM_UNIT_FILL_TYPE" val="1"/>
  <p:tag name="KSO_WM_UNIT_TEXT_FILL_FORE_SCHEMECOLOR_INDEX" val="14"/>
  <p:tag name="KSO_WM_UNIT_TEXT_FILL_TYPE" val="1"/>
  <p:tag name="KSO_WM_UNIT_USESOURCEFORMAT_APPLY" val="0"/>
</p:tagLst>
</file>

<file path=ppt/tags/tag19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198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1988.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89.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9.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990.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91.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92.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93.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94.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95.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96.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997.xml><?xml version="1.0" encoding="utf-8"?>
<p:tagLst xmlns:p="http://schemas.openxmlformats.org/presentationml/2006/main">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9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7"/>
  <p:tag name="KSO_WM_UNIT_ID" val="diagram160144_1*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0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0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0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03.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04.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05.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06.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07.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08.xml><?xml version="1.0" encoding="utf-8"?>
<p:tagLst xmlns:p="http://schemas.openxmlformats.org/presentationml/2006/main">
  <p:tag name="KSO_WM_SLIDE_BK_DARK_LIGHT" val="2"/>
  <p:tag name="KSO_WM_SLIDE_BACKGROUND_TYPE" val="general"/>
</p:tagLst>
</file>

<file path=ppt/tags/tag20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8"/>
  <p:tag name="KSO_WM_UNIT_ID" val="diagram160144_1*m_i*1_8"/>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20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01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18.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1_1"/>
  <p:tag name="KSO_WM_UNIT_ID" val="diagram160118_5*m_h_f*1_1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19.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PRESET_TEXT_INDEX" val="3"/>
  <p:tag name="KSO_WM_UNIT_PRESET_TEXT_LEN" val="01"/>
  <p:tag name="KSO_WM_UNIT_TYPE" val="m_i"/>
  <p:tag name="KSO_WM_UNIT_INDEX" val="1_1"/>
  <p:tag name="KSO_WM_UNIT_ID" val="diagram160118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9"/>
  <p:tag name="KSO_WM_UNIT_ID" val="diagram160144_1*m_i*1_9"/>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2020.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2"/>
  <p:tag name="KSO_WM_UNIT_ID" val="diagram160118_5*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021.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2_1"/>
  <p:tag name="KSO_WM_UNIT_ID" val="diagram160118_5*m_h_f*1_2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22.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5"/>
  <p:tag name="KSO_WM_UNIT_ID" val="diagram160118_5*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2023.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6"/>
  <p:tag name="KSO_WM_UNIT_ID" val="diagram160118_5*m_i*1_6"/>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2024.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3_1"/>
  <p:tag name="KSO_WM_UNIT_ID" val="diagram160118_5*m_h_f*1_3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25.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7"/>
  <p:tag name="KSO_WM_UNIT_ID" val="diagram160118_5*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26.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8"/>
  <p:tag name="KSO_WM_UNIT_ID" val="diagram160118_5*m_i*1_8"/>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027.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4_1"/>
  <p:tag name="KSO_WM_UNIT_ID" val="diagram160118_5*m_h_f*1_4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28.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9"/>
  <p:tag name="KSO_WM_UNIT_ID" val="diagram160118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2029.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0"/>
  <p:tag name="KSO_WM_UNIT_ID" val="diagram160118_5*m_i*1_10"/>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203.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0"/>
  <p:tag name="KSO_WM_UNIT_ID" val="diagram160144_1*m_i*1_10"/>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2030.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5_1"/>
  <p:tag name="KSO_WM_UNIT_ID" val="diagram160118_5*m_h_f*1_5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31.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11"/>
  <p:tag name="KSO_WM_UNIT_ID" val="diagram160118_5*m_i*1_1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32.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2"/>
  <p:tag name="KSO_WM_UNIT_ID" val="diagram160118_5*m_i*1_1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033.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1_1"/>
  <p:tag name="KSO_WM_UNIT_ID" val="diagram160118_5*m_h_f*1_1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2034.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PRESET_TEXT_INDEX" val="3"/>
  <p:tag name="KSO_WM_UNIT_PRESET_TEXT_LEN" val="01"/>
  <p:tag name="KSO_WM_UNIT_TYPE" val="m_i"/>
  <p:tag name="KSO_WM_UNIT_INDEX" val="1_1"/>
  <p:tag name="KSO_WM_UNIT_ID" val="diagram160118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35.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2"/>
  <p:tag name="KSO_WM_UNIT_ID" val="diagram160118_5*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036.xml><?xml version="1.0" encoding="utf-8"?>
<p:tagLst xmlns:p="http://schemas.openxmlformats.org/presentationml/2006/main">
  <p:tag name="KSO_WM_SLIDE_BK_DARK_LIGHT" val="2"/>
  <p:tag name="KSO_WM_SLIDE_BACKGROUND_TYPE" val="general"/>
</p:tagLst>
</file>

<file path=ppt/tags/tag20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0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03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1"/>
  <p:tag name="KSO_WM_UNIT_ID" val="diagram160144_1*m_i*1_11"/>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 name="KSO_WM_UNIT_USESOURCEFORMAT_APPLY" val="0"/>
</p:tagLst>
</file>

<file path=ppt/tags/tag204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46.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47.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2048.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2049.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2"/>
  <p:tag name="KSO_WM_UNIT_ID" val="diagram160144_1*m_i*1_12"/>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 name="KSO_WM_UNIT_USESOURCEFORMAT_APPLY" val="0"/>
</p:tagLst>
</file>

<file path=ppt/tags/tag2050.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51.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52.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53.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54.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2055.xml><?xml version="1.0" encoding="utf-8"?>
<p:tagLst xmlns:p="http://schemas.openxmlformats.org/presentationml/2006/main">
  <p:tag name="KSO_WM_SLIDE_BK_DARK_LIGHT" val="2"/>
  <p:tag name="KSO_WM_SLIDE_BACKGROUND_TYPE" val="general"/>
</p:tagLst>
</file>

<file path=ppt/tags/tag20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0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05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5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1"/>
  <p:tag name="KSO_WM_UNIT_ID" val="diagram160144_1*m_i*1_11"/>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 name="KSO_WM_UNIT_USESOURCEFORMAT_APPLY" val="0"/>
</p:tagLst>
</file>

<file path=ppt/tags/tag206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65.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066.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2067.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2068.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2069.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7.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5_1"/>
  <p:tag name="KSO_WM_UNIT_ID" val="diagram160144_1*m_h_f*1_5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070.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71.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72.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2073.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2074.xml><?xml version="1.0" encoding="utf-8"?>
<p:tagLst xmlns:p="http://schemas.openxmlformats.org/presentationml/2006/main">
  <p:tag name="KSO_WM_SLIDE_BK_DARK_LIGHT" val="2"/>
  <p:tag name="KSO_WM_SLIDE_BACKGROUND_TYPE" val="general"/>
</p:tagLst>
</file>

<file path=ppt/tags/tag20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0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07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7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7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2"/>
  <p:tag name="KSO_WM_UNIT_ID" val="diagram160144_1*m_i*1_12"/>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 name="KSO_WM_UNIT_USESOURCEFORMAT_APPLY" val="0"/>
</p:tagLst>
</file>

<file path=ppt/tags/tag208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8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8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8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084.xml><?xml version="1.0" encoding="utf-8"?>
<p:tagLst xmlns:p="http://schemas.openxmlformats.org/presentationml/2006/main">
  <p:tag name="PA" val="v4.1.1"/>
</p:tagLst>
</file>

<file path=ppt/tags/tag208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8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087.xml><?xml version="1.0" encoding="utf-8"?>
<p:tagLst xmlns:p="http://schemas.openxmlformats.org/presentationml/2006/main">
  <p:tag name="PA" val="v4.1.1"/>
</p:tagLst>
</file>

<file path=ppt/tags/tag208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8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09.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6_1"/>
  <p:tag name="KSO_WM_UNIT_ID" val="diagram160144_1*m_h_f*1_6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090.xml><?xml version="1.0" encoding="utf-8"?>
<p:tagLst xmlns:p="http://schemas.openxmlformats.org/presentationml/2006/main">
  <p:tag name="PA" val="v4.1.1"/>
</p:tagLst>
</file>

<file path=ppt/tags/tag209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9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093.xml><?xml version="1.0" encoding="utf-8"?>
<p:tagLst xmlns:p="http://schemas.openxmlformats.org/presentationml/2006/main">
  <p:tag name="PA" val="v4.1.1"/>
</p:tagLst>
</file>

<file path=ppt/tags/tag209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9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096.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2097.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2098.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2099.xml><?xml version="1.0" encoding="utf-8"?>
<p:tagLst xmlns:p="http://schemas.openxmlformats.org/presentationml/2006/main">
  <p:tag name="PA" val="v4.1.1"/>
  <p:tag name="KSO_WM_UNIT_TEXT_FILL_FORE_SCHEMECOLOR_INDEX_BRIGHTNESS" val="0.25"/>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3"/>
  <p:tag name="KSO_WM_UNIT_ID" val="diagram160144_1*m_i*1_13"/>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00.xml><?xml version="1.0" encoding="utf-8"?>
<p:tagLst xmlns:p="http://schemas.openxmlformats.org/presentationml/2006/main">
  <p:tag name="PA" val="v4.1.1"/>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3"/>
  <p:tag name="KSO_WM_UNIT_TEXT_FILL_TYPE" val="1"/>
</p:tagLst>
</file>

<file path=ppt/tags/tag2101.xml><?xml version="1.0" encoding="utf-8"?>
<p:tagLst xmlns:p="http://schemas.openxmlformats.org/presentationml/2006/main">
  <p:tag name="PA" val="v4.1.1"/>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3"/>
  <p:tag name="KSO_WM_UNIT_TEXT_FILL_TYPE" val="1"/>
</p:tagLst>
</file>

<file path=ppt/tags/tag2102.xml><?xml version="1.0" encoding="utf-8"?>
<p:tagLst xmlns:p="http://schemas.openxmlformats.org/presentationml/2006/main">
  <p:tag name="PA" val="v4.1.1"/>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3"/>
  <p:tag name="KSO_WM_UNIT_TEXT_FILL_TYPE" val="1"/>
</p:tagLst>
</file>

<file path=ppt/tags/tag2103.xml><?xml version="1.0" encoding="utf-8"?>
<p:tagLst xmlns:p="http://schemas.openxmlformats.org/presentationml/2006/main">
  <p:tag name="PA" val="v4.1.1"/>
</p:tagLst>
</file>

<file path=ppt/tags/tag2104.xml><?xml version="1.0" encoding="utf-8"?>
<p:tagLst xmlns:p="http://schemas.openxmlformats.org/presentationml/2006/main">
  <p:tag name="PA" val="v4.1.1"/>
</p:tagLst>
</file>

<file path=ppt/tags/tag2105.xml><?xml version="1.0" encoding="utf-8"?>
<p:tagLst xmlns:p="http://schemas.openxmlformats.org/presentationml/2006/main">
  <p:tag name="PA" val="v4.1.1"/>
</p:tagLst>
</file>

<file path=ppt/tags/tag2106.xml><?xml version="1.0" encoding="utf-8"?>
<p:tagLst xmlns:p="http://schemas.openxmlformats.org/presentationml/2006/main">
  <p:tag name="PA" val="v4.1.1"/>
</p:tagLst>
</file>

<file path=ppt/tags/tag2107.xml><?xml version="1.0" encoding="utf-8"?>
<p:tagLst xmlns:p="http://schemas.openxmlformats.org/presentationml/2006/main">
  <p:tag name="KSO_WM_SLIDE_BK_DARK_LIGHT" val="2"/>
  <p:tag name="KSO_WM_SLIDE_BACKGROUND_TYPE" val="general"/>
</p:tagLst>
</file>

<file path=ppt/tags/tag2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11.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4"/>
  <p:tag name="KSO_WM_UNIT_ID" val="diagram160144_1*m_i*1_14"/>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1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17.xml><?xml version="1.0" encoding="utf-8"?>
<p:tagLst xmlns:p="http://schemas.openxmlformats.org/presentationml/2006/main">
  <p:tag name="KSO_WM_TEMPLATE_CATEGORY" val="diagram"/>
  <p:tag name="KSO_WM_TEMPLATE_INDEX" val="20186270"/>
  <p:tag name="KSO_WM_UNIT_TYPE" val="m_h_i"/>
  <p:tag name="KSO_WM_UNIT_INDEX" val="1_3_1"/>
  <p:tag name="KSO_WM_UNIT_ID" val="diagram20186270_1*m_h_i*1_3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18.xml><?xml version="1.0" encoding="utf-8"?>
<p:tagLst xmlns:p="http://schemas.openxmlformats.org/presentationml/2006/main">
  <p:tag name="KSO_WM_TEMPLATE_CATEGORY" val="diagram"/>
  <p:tag name="KSO_WM_TEMPLATE_INDEX" val="20186270"/>
  <p:tag name="KSO_WM_UNIT_TYPE" val="m_i"/>
  <p:tag name="KSO_WM_UNIT_INDEX" val="1_2"/>
  <p:tag name="KSO_WM_UNIT_ID" val="diagram20186270_1*m_i*1_2"/>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19.xml><?xml version="1.0" encoding="utf-8"?>
<p:tagLst xmlns:p="http://schemas.openxmlformats.org/presentationml/2006/main">
  <p:tag name="KSO_WM_TEMPLATE_CATEGORY" val="diagram"/>
  <p:tag name="KSO_WM_TEMPLATE_INDEX" val="20186270"/>
  <p:tag name="KSO_WM_UNIT_TYPE" val="m_i"/>
  <p:tag name="KSO_WM_UNIT_INDEX" val="1_3"/>
  <p:tag name="KSO_WM_UNIT_ID" val="diagram20186270_1*m_i*1_3"/>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5"/>
  <p:tag name="KSO_WM_UNIT_ID" val="diagram160144_1*m_i*1_15"/>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20.xml><?xml version="1.0" encoding="utf-8"?>
<p:tagLst xmlns:p="http://schemas.openxmlformats.org/presentationml/2006/main">
  <p:tag name="KSO_WM_TEMPLATE_CATEGORY" val="diagram"/>
  <p:tag name="KSO_WM_TEMPLATE_INDEX" val="20186270"/>
  <p:tag name="KSO_WM_UNIT_TYPE" val="m_i"/>
  <p:tag name="KSO_WM_UNIT_INDEX" val="1_4"/>
  <p:tag name="KSO_WM_UNIT_ID" val="diagram20186270_1*m_i*1_4"/>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1.xml><?xml version="1.0" encoding="utf-8"?>
<p:tagLst xmlns:p="http://schemas.openxmlformats.org/presentationml/2006/main">
  <p:tag name="KSO_WM_TEMPLATE_CATEGORY" val="diagram"/>
  <p:tag name="KSO_WM_TEMPLATE_INDEX" val="20186270"/>
  <p:tag name="KSO_WM_UNIT_TYPE" val="m_h_i"/>
  <p:tag name="KSO_WM_UNIT_INDEX" val="1_2_1"/>
  <p:tag name="KSO_WM_UNIT_ID" val="diagram20186270_1*m_h_i*1_2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2.xml><?xml version="1.0" encoding="utf-8"?>
<p:tagLst xmlns:p="http://schemas.openxmlformats.org/presentationml/2006/main">
  <p:tag name="KSO_WM_TEMPLATE_CATEGORY" val="diagram"/>
  <p:tag name="KSO_WM_TEMPLATE_INDEX" val="20186270"/>
  <p:tag name="KSO_WM_UNIT_TYPE" val="m_i"/>
  <p:tag name="KSO_WM_UNIT_INDEX" val="1_5"/>
  <p:tag name="KSO_WM_UNIT_ID" val="diagram20186270_1*m_i*1_5"/>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3.xml><?xml version="1.0" encoding="utf-8"?>
<p:tagLst xmlns:p="http://schemas.openxmlformats.org/presentationml/2006/main">
  <p:tag name="KSO_WM_TEMPLATE_CATEGORY" val="diagram"/>
  <p:tag name="KSO_WM_TEMPLATE_INDEX" val="20186270"/>
  <p:tag name="KSO_WM_UNIT_TYPE" val="m_h_i"/>
  <p:tag name="KSO_WM_UNIT_INDEX" val="1_1_1"/>
  <p:tag name="KSO_WM_UNIT_ID" val="diagram20186270_1*m_h_i*1_1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4.xml><?xml version="1.0" encoding="utf-8"?>
<p:tagLst xmlns:p="http://schemas.openxmlformats.org/presentationml/2006/main">
  <p:tag name="KSO_WM_TEMPLATE_CATEGORY" val="diagram"/>
  <p:tag name="KSO_WM_TEMPLATE_INDEX" val="20186270"/>
  <p:tag name="KSO_WM_UNIT_TYPE" val="m_i"/>
  <p:tag name="KSO_WM_UNIT_INDEX" val="1_6"/>
  <p:tag name="KSO_WM_UNIT_ID" val="diagram20186270_1*m_i*1_6"/>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25.xml><?xml version="1.0" encoding="utf-8"?>
<p:tagLst xmlns:p="http://schemas.openxmlformats.org/presentationml/2006/main">
  <p:tag name="KSO_WM_TEMPLATE_CATEGORY" val="diagram"/>
  <p:tag name="KSO_WM_TEMPLATE_INDEX" val="20186270"/>
  <p:tag name="KSO_WM_UNIT_TYPE" val="m_h_i"/>
  <p:tag name="KSO_WM_UNIT_INDEX" val="1_1_2"/>
  <p:tag name="KSO_WM_UNIT_ID" val="diagram20186270_1*m_h_i*1_1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126.xml><?xml version="1.0" encoding="utf-8"?>
<p:tagLst xmlns:p="http://schemas.openxmlformats.org/presentationml/2006/main">
  <p:tag name="KSO_WM_TEMPLATE_CATEGORY" val="diagram"/>
  <p:tag name="KSO_WM_TEMPLATE_INDEX" val="20186270"/>
  <p:tag name="KSO_WM_UNIT_TYPE" val="m_h_i"/>
  <p:tag name="KSO_WM_UNIT_INDEX" val="1_1_3"/>
  <p:tag name="KSO_WM_UNIT_ID" val="diagram20186270_1*m_h_i*1_1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27.xml><?xml version="1.0" encoding="utf-8"?>
<p:tagLst xmlns:p="http://schemas.openxmlformats.org/presentationml/2006/main">
  <p:tag name="KSO_WM_TEMPLATE_CATEGORY" val="diagram"/>
  <p:tag name="KSO_WM_TEMPLATE_INDEX" val="20186270"/>
  <p:tag name="KSO_WM_UNIT_TYPE" val="m_h_i"/>
  <p:tag name="KSO_WM_UNIT_INDEX" val="1_1_4"/>
  <p:tag name="KSO_WM_UNIT_ID" val="diagram20186270_1*m_h_i*1_1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2128.xml><?xml version="1.0" encoding="utf-8"?>
<p:tagLst xmlns:p="http://schemas.openxmlformats.org/presentationml/2006/main">
  <p:tag name="KSO_WM_TEMPLATE_CATEGORY" val="diagram"/>
  <p:tag name="KSO_WM_TEMPLATE_INDEX" val="20186270"/>
  <p:tag name="KSO_WM_UNIT_TYPE" val="m_h_i"/>
  <p:tag name="KSO_WM_UNIT_INDEX" val="1_1_5"/>
  <p:tag name="KSO_WM_UNIT_ID" val="diagram20186270_1*m_h_i*1_1_5"/>
  <p:tag name="KSO_WM_UNIT_LAYERLEVEL" val="1_1_1"/>
  <p:tag name="KSO_WM_BEAUTIFY_FLAG" val="#wm#"/>
  <p:tag name="KSO_WM_TAG_VERSION" val="1.0"/>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2129.xml><?xml version="1.0" encoding="utf-8"?>
<p:tagLst xmlns:p="http://schemas.openxmlformats.org/presentationml/2006/main">
  <p:tag name="KSO_WM_TEMPLATE_CATEGORY" val="diagram"/>
  <p:tag name="KSO_WM_TEMPLATE_INDEX" val="20186270"/>
  <p:tag name="KSO_WM_UNIT_TYPE" val="m_h_i"/>
  <p:tag name="KSO_WM_UNIT_INDEX" val="1_2_2"/>
  <p:tag name="KSO_WM_UNIT_ID" val="diagram20186270_1*m_h_i*1_2_2"/>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13.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6"/>
  <p:tag name="KSO_WM_UNIT_ID" val="diagram160144_1*m_i*1_16"/>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30.xml><?xml version="1.0" encoding="utf-8"?>
<p:tagLst xmlns:p="http://schemas.openxmlformats.org/presentationml/2006/main">
  <p:tag name="KSO_WM_TEMPLATE_CATEGORY" val="diagram"/>
  <p:tag name="KSO_WM_TEMPLATE_INDEX" val="20186270"/>
  <p:tag name="KSO_WM_UNIT_TYPE" val="m_h_i"/>
  <p:tag name="KSO_WM_UNIT_INDEX" val="1_2_3"/>
  <p:tag name="KSO_WM_UNIT_ID" val="diagram20186270_1*m_h_i*1_2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31.xml><?xml version="1.0" encoding="utf-8"?>
<p:tagLst xmlns:p="http://schemas.openxmlformats.org/presentationml/2006/main">
  <p:tag name="KSO_WM_TEMPLATE_CATEGORY" val="diagram"/>
  <p:tag name="KSO_WM_TEMPLATE_INDEX" val="20186270"/>
  <p:tag name="KSO_WM_UNIT_TYPE" val="m_h_i"/>
  <p:tag name="KSO_WM_UNIT_INDEX" val="1_2_4"/>
  <p:tag name="KSO_WM_UNIT_ID" val="diagram20186270_1*m_h_i*1_2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2132.xml><?xml version="1.0" encoding="utf-8"?>
<p:tagLst xmlns:p="http://schemas.openxmlformats.org/presentationml/2006/main">
  <p:tag name="KSO_WM_TEMPLATE_CATEGORY" val="diagram"/>
  <p:tag name="KSO_WM_TEMPLATE_INDEX" val="20186270"/>
  <p:tag name="KSO_WM_UNIT_TYPE" val="m_h_i"/>
  <p:tag name="KSO_WM_UNIT_INDEX" val="1_2_5"/>
  <p:tag name="KSO_WM_UNIT_ID" val="diagram20186270_1*m_h_i*1_2_5"/>
  <p:tag name="KSO_WM_UNIT_LAYERLEVEL" val="1_1_1"/>
  <p:tag name="KSO_WM_BEAUTIFY_FLAG" val="#wm#"/>
  <p:tag name="KSO_WM_TAG_VERSION" val="1.0"/>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2133.xml><?xml version="1.0" encoding="utf-8"?>
<p:tagLst xmlns:p="http://schemas.openxmlformats.org/presentationml/2006/main">
  <p:tag name="KSO_WM_TEMPLATE_CATEGORY" val="diagram"/>
  <p:tag name="KSO_WM_TEMPLATE_INDEX" val="20186270"/>
  <p:tag name="KSO_WM_UNIT_TYPE" val="m_h_i"/>
  <p:tag name="KSO_WM_UNIT_INDEX" val="1_3_2"/>
  <p:tag name="KSO_WM_UNIT_ID" val="diagram20186270_1*m_h_i*1_3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134.xml><?xml version="1.0" encoding="utf-8"?>
<p:tagLst xmlns:p="http://schemas.openxmlformats.org/presentationml/2006/main">
  <p:tag name="KSO_WM_TEMPLATE_CATEGORY" val="diagram"/>
  <p:tag name="KSO_WM_TEMPLATE_INDEX" val="20186270"/>
  <p:tag name="KSO_WM_UNIT_TYPE" val="m_h_i"/>
  <p:tag name="KSO_WM_UNIT_INDEX" val="1_3_3"/>
  <p:tag name="KSO_WM_UNIT_ID" val="diagram20186270_1*m_h_i*1_3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35.xml><?xml version="1.0" encoding="utf-8"?>
<p:tagLst xmlns:p="http://schemas.openxmlformats.org/presentationml/2006/main">
  <p:tag name="KSO_WM_TEMPLATE_CATEGORY" val="diagram"/>
  <p:tag name="KSO_WM_TEMPLATE_INDEX" val="20186270"/>
  <p:tag name="KSO_WM_UNIT_TYPE" val="m_h_i"/>
  <p:tag name="KSO_WM_UNIT_INDEX" val="1_3_4"/>
  <p:tag name="KSO_WM_UNIT_ID" val="diagram20186270_1*m_h_i*1_3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2136.xml><?xml version="1.0" encoding="utf-8"?>
<p:tagLst xmlns:p="http://schemas.openxmlformats.org/presentationml/2006/main">
  <p:tag name="KSO_WM_TEMPLATE_CATEGORY" val="diagram"/>
  <p:tag name="KSO_WM_TEMPLATE_INDEX" val="20186270"/>
  <p:tag name="KSO_WM_UNIT_TYPE" val="m_h_i"/>
  <p:tag name="KSO_WM_UNIT_INDEX" val="1_3_5"/>
  <p:tag name="KSO_WM_UNIT_ID" val="diagram20186270_1*m_h_i*1_3_5"/>
  <p:tag name="KSO_WM_UNIT_LAYERLEVEL" val="1_1_1"/>
  <p:tag name="KSO_WM_BEAUTIFY_FLAG" val="#wm#"/>
  <p:tag name="KSO_WM_TAG_VERSION" val="1.0"/>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137.xml><?xml version="1.0" encoding="utf-8"?>
<p:tagLst xmlns:p="http://schemas.openxmlformats.org/presentationml/2006/main">
  <p:tag name="KSO_WM_TEMPLATE_CATEGORY" val="diagram"/>
  <p:tag name="KSO_WM_TEMPLATE_INDEX" val="20186270"/>
  <p:tag name="KSO_WM_UNIT_TYPE" val="m_h_i"/>
  <p:tag name="KSO_WM_UNIT_INDEX" val="1_4_1"/>
  <p:tag name="KSO_WM_UNIT_ID" val="diagram20186270_1*m_h_i*1_4_1"/>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138.xml><?xml version="1.0" encoding="utf-8"?>
<p:tagLst xmlns:p="http://schemas.openxmlformats.org/presentationml/2006/main">
  <p:tag name="KSO_WM_TEMPLATE_CATEGORY" val="diagram"/>
  <p:tag name="KSO_WM_TEMPLATE_INDEX" val="20186270"/>
  <p:tag name="KSO_WM_UNIT_TYPE" val="m_h_i"/>
  <p:tag name="KSO_WM_UNIT_INDEX" val="1_4_2"/>
  <p:tag name="KSO_WM_UNIT_ID" val="diagram20186270_1*m_h_i*1_4_2"/>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39.xml><?xml version="1.0" encoding="utf-8"?>
<p:tagLst xmlns:p="http://schemas.openxmlformats.org/presentationml/2006/main">
  <p:tag name="KSO_WM_TEMPLATE_CATEGORY" val="diagram"/>
  <p:tag name="KSO_WM_TEMPLATE_INDEX" val="20186270"/>
  <p:tag name="KSO_WM_UNIT_TYPE" val="m_h_i"/>
  <p:tag name="KSO_WM_UNIT_INDEX" val="1_4_3"/>
  <p:tag name="KSO_WM_UNIT_ID" val="diagram20186270_1*m_h_i*1_4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UNIT_USESOURCEFORMAT_APPLY" val="0"/>
</p:tagLst>
</file>

<file path=ppt/tags/tag214.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7"/>
  <p:tag name="KSO_WM_UNIT_ID" val="diagram160144_1*m_i*1_17"/>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40.xml><?xml version="1.0" encoding="utf-8"?>
<p:tagLst xmlns:p="http://schemas.openxmlformats.org/presentationml/2006/main">
  <p:tag name="KSO_WM_TEMPLATE_CATEGORY" val="diagram"/>
  <p:tag name="KSO_WM_TEMPLATE_INDEX" val="20186270"/>
  <p:tag name="KSO_WM_UNIT_TYPE" val="m_h_i"/>
  <p:tag name="KSO_WM_UNIT_INDEX" val="1_4_4"/>
  <p:tag name="KSO_WM_UNIT_ID" val="diagram20186270_1*m_h_i*1_4_4"/>
  <p:tag name="KSO_WM_UNIT_LAYERLEVEL" val="1_1_1"/>
  <p:tag name="KSO_WM_BEAUTIFY_FLAG" val="#wm#"/>
  <p:tag name="KSO_WM_TAG_VERSION" val="1.0"/>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2141.xml><?xml version="1.0" encoding="utf-8"?>
<p:tagLst xmlns:p="http://schemas.openxmlformats.org/presentationml/2006/main">
  <p:tag name="KSO_WM_TEMPLATE_CATEGORY" val="diagram"/>
  <p:tag name="KSO_WM_TEMPLATE_INDEX" val="20186270"/>
  <p:tag name="KSO_WM_UNIT_TYPE" val="m_h_a"/>
  <p:tag name="KSO_WM_UNIT_INDEX" val="1_1_1"/>
  <p:tag name="KSO_WM_UNIT_ID" val="diagram20186270_1*m_h_a*1_1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42.xml><?xml version="1.0" encoding="utf-8"?>
<p:tagLst xmlns:p="http://schemas.openxmlformats.org/presentationml/2006/main">
  <p:tag name="KSO_WM_TEMPLATE_CATEGORY" val="diagram"/>
  <p:tag name="KSO_WM_TEMPLATE_INDEX" val="20186270"/>
  <p:tag name="KSO_WM_UNIT_TYPE" val="m_h_a"/>
  <p:tag name="KSO_WM_UNIT_INDEX" val="1_2_1"/>
  <p:tag name="KSO_WM_UNIT_ID" val="diagram20186270_1*m_h_a*1_2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43.xml><?xml version="1.0" encoding="utf-8"?>
<p:tagLst xmlns:p="http://schemas.openxmlformats.org/presentationml/2006/main">
  <p:tag name="KSO_WM_TEMPLATE_CATEGORY" val="diagram"/>
  <p:tag name="KSO_WM_TEMPLATE_INDEX" val="20186270"/>
  <p:tag name="KSO_WM_UNIT_TYPE" val="m_h_a"/>
  <p:tag name="KSO_WM_UNIT_INDEX" val="1_3_1"/>
  <p:tag name="KSO_WM_UNIT_ID" val="diagram20186270_1*m_h_a*1_3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44.xml><?xml version="1.0" encoding="utf-8"?>
<p:tagLst xmlns:p="http://schemas.openxmlformats.org/presentationml/2006/main">
  <p:tag name="KSO_WM_TEMPLATE_CATEGORY" val="diagram"/>
  <p:tag name="KSO_WM_TEMPLATE_INDEX" val="20186270"/>
  <p:tag name="KSO_WM_UNIT_TYPE" val="m_h_a"/>
  <p:tag name="KSO_WM_UNIT_INDEX" val="1_4_1"/>
  <p:tag name="KSO_WM_UNIT_ID" val="diagram20186270_1*m_h_a*1_4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45.xml><?xml version="1.0" encoding="utf-8"?>
<p:tagLst xmlns:p="http://schemas.openxmlformats.org/presentationml/2006/main">
  <p:tag name="KSO_WM_SLIDE_BK_DARK_LIGHT" val="2"/>
  <p:tag name="KSO_WM_SLIDE_BACKGROUND_TYPE" val="general"/>
</p:tagLst>
</file>

<file path=ppt/tags/tag2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14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4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6"/>
  <p:tag name="KSO_WM_UNIT_ID" val="diagram160144_1*m_i*1_16"/>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5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55.xml><?xml version="1.0" encoding="utf-8"?>
<p:tagLst xmlns:p="http://schemas.openxmlformats.org/presentationml/2006/main">
  <p:tag name="KSO_WM_TEMPLATE_CATEGORY" val="diagram"/>
  <p:tag name="KSO_WM_TEMPLATE_INDEX" val="20186270"/>
  <p:tag name="KSO_WM_UNIT_TYPE" val="m_h_i"/>
  <p:tag name="KSO_WM_UNIT_INDEX" val="1_3_1"/>
  <p:tag name="KSO_WM_UNIT_ID" val="diagram20186270_1*m_h_i*1_3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56.xml><?xml version="1.0" encoding="utf-8"?>
<p:tagLst xmlns:p="http://schemas.openxmlformats.org/presentationml/2006/main">
  <p:tag name="KSO_WM_TEMPLATE_CATEGORY" val="diagram"/>
  <p:tag name="KSO_WM_TEMPLATE_INDEX" val="20186270"/>
  <p:tag name="KSO_WM_UNIT_TYPE" val="m_i"/>
  <p:tag name="KSO_WM_UNIT_INDEX" val="1_2"/>
  <p:tag name="KSO_WM_UNIT_ID" val="diagram20186270_1*m_i*1_2"/>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57.xml><?xml version="1.0" encoding="utf-8"?>
<p:tagLst xmlns:p="http://schemas.openxmlformats.org/presentationml/2006/main">
  <p:tag name="KSO_WM_TEMPLATE_CATEGORY" val="diagram"/>
  <p:tag name="KSO_WM_TEMPLATE_INDEX" val="20186270"/>
  <p:tag name="KSO_WM_UNIT_TYPE" val="m_i"/>
  <p:tag name="KSO_WM_UNIT_INDEX" val="1_3"/>
  <p:tag name="KSO_WM_UNIT_ID" val="diagram20186270_1*m_i*1_3"/>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58.xml><?xml version="1.0" encoding="utf-8"?>
<p:tagLst xmlns:p="http://schemas.openxmlformats.org/presentationml/2006/main">
  <p:tag name="KSO_WM_TEMPLATE_CATEGORY" val="diagram"/>
  <p:tag name="KSO_WM_TEMPLATE_INDEX" val="20186270"/>
  <p:tag name="KSO_WM_UNIT_TYPE" val="m_i"/>
  <p:tag name="KSO_WM_UNIT_INDEX" val="1_4"/>
  <p:tag name="KSO_WM_UNIT_ID" val="diagram20186270_1*m_i*1_4"/>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59.xml><?xml version="1.0" encoding="utf-8"?>
<p:tagLst xmlns:p="http://schemas.openxmlformats.org/presentationml/2006/main">
  <p:tag name="KSO_WM_TEMPLATE_CATEGORY" val="diagram"/>
  <p:tag name="KSO_WM_TEMPLATE_INDEX" val="20186270"/>
  <p:tag name="KSO_WM_UNIT_TYPE" val="m_h_i"/>
  <p:tag name="KSO_WM_UNIT_INDEX" val="1_2_1"/>
  <p:tag name="KSO_WM_UNIT_ID" val="diagram20186270_1*m_h_i*1_2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6.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i"/>
  <p:tag name="KSO_WM_UNIT_INDEX" val="1_17"/>
  <p:tag name="KSO_WM_UNIT_ID" val="diagram160144_1*m_i*1_17"/>
  <p:tag name="KSO_WM_UNIT_CLEAR" val="1"/>
  <p:tag name="KSO_WM_UNIT_LAYERLEVEL" val="1_1"/>
  <p:tag name="KSO_WM_DIAGRAM_GROUP_CODE" val="m1-1"/>
  <p:tag name="KSO_WM_UNIT_LINE_FORE_SCHEMECOLOR_INDEX" val="14"/>
  <p:tag name="KSO_WM_UNIT_LINE_FILL_TYPE" val="2"/>
  <p:tag name="KSO_WM_UNIT_USESOURCEFORMAT_APPLY" val="0"/>
</p:tagLst>
</file>

<file path=ppt/tags/tag2160.xml><?xml version="1.0" encoding="utf-8"?>
<p:tagLst xmlns:p="http://schemas.openxmlformats.org/presentationml/2006/main">
  <p:tag name="KSO_WM_TEMPLATE_CATEGORY" val="diagram"/>
  <p:tag name="KSO_WM_TEMPLATE_INDEX" val="20186270"/>
  <p:tag name="KSO_WM_UNIT_TYPE" val="m_i"/>
  <p:tag name="KSO_WM_UNIT_INDEX" val="1_5"/>
  <p:tag name="KSO_WM_UNIT_ID" val="diagram20186270_1*m_i*1_5"/>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61.xml><?xml version="1.0" encoding="utf-8"?>
<p:tagLst xmlns:p="http://schemas.openxmlformats.org/presentationml/2006/main">
  <p:tag name="KSO_WM_TEMPLATE_CATEGORY" val="diagram"/>
  <p:tag name="KSO_WM_TEMPLATE_INDEX" val="20186270"/>
  <p:tag name="KSO_WM_UNIT_TYPE" val="m_h_i"/>
  <p:tag name="KSO_WM_UNIT_INDEX" val="1_1_1"/>
  <p:tag name="KSO_WM_UNIT_ID" val="diagram20186270_1*m_h_i*1_1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62.xml><?xml version="1.0" encoding="utf-8"?>
<p:tagLst xmlns:p="http://schemas.openxmlformats.org/presentationml/2006/main">
  <p:tag name="KSO_WM_TEMPLATE_CATEGORY" val="diagram"/>
  <p:tag name="KSO_WM_TEMPLATE_INDEX" val="20186270"/>
  <p:tag name="KSO_WM_UNIT_TYPE" val="m_i"/>
  <p:tag name="KSO_WM_UNIT_INDEX" val="1_6"/>
  <p:tag name="KSO_WM_UNIT_ID" val="diagram20186270_1*m_i*1_6"/>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63.xml><?xml version="1.0" encoding="utf-8"?>
<p:tagLst xmlns:p="http://schemas.openxmlformats.org/presentationml/2006/main">
  <p:tag name="KSO_WM_TEMPLATE_CATEGORY" val="diagram"/>
  <p:tag name="KSO_WM_TEMPLATE_INDEX" val="20186270"/>
  <p:tag name="KSO_WM_UNIT_TYPE" val="m_h_i"/>
  <p:tag name="KSO_WM_UNIT_INDEX" val="1_1_2"/>
  <p:tag name="KSO_WM_UNIT_ID" val="diagram20186270_1*m_h_i*1_1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164.xml><?xml version="1.0" encoding="utf-8"?>
<p:tagLst xmlns:p="http://schemas.openxmlformats.org/presentationml/2006/main">
  <p:tag name="KSO_WM_TEMPLATE_CATEGORY" val="diagram"/>
  <p:tag name="KSO_WM_TEMPLATE_INDEX" val="20186270"/>
  <p:tag name="KSO_WM_UNIT_TYPE" val="m_h_i"/>
  <p:tag name="KSO_WM_UNIT_INDEX" val="1_1_3"/>
  <p:tag name="KSO_WM_UNIT_ID" val="diagram20186270_1*m_h_i*1_1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65.xml><?xml version="1.0" encoding="utf-8"?>
<p:tagLst xmlns:p="http://schemas.openxmlformats.org/presentationml/2006/main">
  <p:tag name="KSO_WM_TEMPLATE_CATEGORY" val="diagram"/>
  <p:tag name="KSO_WM_TEMPLATE_INDEX" val="20186270"/>
  <p:tag name="KSO_WM_UNIT_TYPE" val="m_h_i"/>
  <p:tag name="KSO_WM_UNIT_INDEX" val="1_1_4"/>
  <p:tag name="KSO_WM_UNIT_ID" val="diagram20186270_1*m_h_i*1_1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2166.xml><?xml version="1.0" encoding="utf-8"?>
<p:tagLst xmlns:p="http://schemas.openxmlformats.org/presentationml/2006/main">
  <p:tag name="KSO_WM_TEMPLATE_CATEGORY" val="diagram"/>
  <p:tag name="KSO_WM_TEMPLATE_INDEX" val="20186270"/>
  <p:tag name="KSO_WM_UNIT_TYPE" val="m_h_i"/>
  <p:tag name="KSO_WM_UNIT_INDEX" val="1_1_5"/>
  <p:tag name="KSO_WM_UNIT_ID" val="diagram20186270_1*m_h_i*1_1_5"/>
  <p:tag name="KSO_WM_UNIT_LAYERLEVEL" val="1_1_1"/>
  <p:tag name="KSO_WM_BEAUTIFY_FLAG" val="#wm#"/>
  <p:tag name="KSO_WM_TAG_VERSION" val="1.0"/>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2167.xml><?xml version="1.0" encoding="utf-8"?>
<p:tagLst xmlns:p="http://schemas.openxmlformats.org/presentationml/2006/main">
  <p:tag name="KSO_WM_TEMPLATE_CATEGORY" val="diagram"/>
  <p:tag name="KSO_WM_TEMPLATE_INDEX" val="20186270"/>
  <p:tag name="KSO_WM_UNIT_TYPE" val="m_h_i"/>
  <p:tag name="KSO_WM_UNIT_INDEX" val="1_2_2"/>
  <p:tag name="KSO_WM_UNIT_ID" val="diagram20186270_1*m_h_i*1_2_2"/>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168.xml><?xml version="1.0" encoding="utf-8"?>
<p:tagLst xmlns:p="http://schemas.openxmlformats.org/presentationml/2006/main">
  <p:tag name="KSO_WM_TEMPLATE_CATEGORY" val="diagram"/>
  <p:tag name="KSO_WM_TEMPLATE_INDEX" val="20186270"/>
  <p:tag name="KSO_WM_UNIT_TYPE" val="m_h_i"/>
  <p:tag name="KSO_WM_UNIT_INDEX" val="1_2_3"/>
  <p:tag name="KSO_WM_UNIT_ID" val="diagram20186270_1*m_h_i*1_2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69.xml><?xml version="1.0" encoding="utf-8"?>
<p:tagLst xmlns:p="http://schemas.openxmlformats.org/presentationml/2006/main">
  <p:tag name="KSO_WM_TEMPLATE_CATEGORY" val="diagram"/>
  <p:tag name="KSO_WM_TEMPLATE_INDEX" val="20186270"/>
  <p:tag name="KSO_WM_UNIT_TYPE" val="m_h_i"/>
  <p:tag name="KSO_WM_UNIT_INDEX" val="1_2_4"/>
  <p:tag name="KSO_WM_UNIT_ID" val="diagram20186270_1*m_h_i*1_2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217.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1_1"/>
  <p:tag name="KSO_WM_UNIT_ID" val="diagram160144_1*m_h_f*1_1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170.xml><?xml version="1.0" encoding="utf-8"?>
<p:tagLst xmlns:p="http://schemas.openxmlformats.org/presentationml/2006/main">
  <p:tag name="KSO_WM_TEMPLATE_CATEGORY" val="diagram"/>
  <p:tag name="KSO_WM_TEMPLATE_INDEX" val="20186270"/>
  <p:tag name="KSO_WM_UNIT_TYPE" val="m_h_i"/>
  <p:tag name="KSO_WM_UNIT_INDEX" val="1_2_5"/>
  <p:tag name="KSO_WM_UNIT_ID" val="diagram20186270_1*m_h_i*1_2_5"/>
  <p:tag name="KSO_WM_UNIT_LAYERLEVEL" val="1_1_1"/>
  <p:tag name="KSO_WM_BEAUTIFY_FLAG" val="#wm#"/>
  <p:tag name="KSO_WM_TAG_VERSION" val="1.0"/>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2171.xml><?xml version="1.0" encoding="utf-8"?>
<p:tagLst xmlns:p="http://schemas.openxmlformats.org/presentationml/2006/main">
  <p:tag name="KSO_WM_TEMPLATE_CATEGORY" val="diagram"/>
  <p:tag name="KSO_WM_TEMPLATE_INDEX" val="20186270"/>
  <p:tag name="KSO_WM_UNIT_TYPE" val="m_h_i"/>
  <p:tag name="KSO_WM_UNIT_INDEX" val="1_3_2"/>
  <p:tag name="KSO_WM_UNIT_ID" val="diagram20186270_1*m_h_i*1_3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172.xml><?xml version="1.0" encoding="utf-8"?>
<p:tagLst xmlns:p="http://schemas.openxmlformats.org/presentationml/2006/main">
  <p:tag name="KSO_WM_TEMPLATE_CATEGORY" val="diagram"/>
  <p:tag name="KSO_WM_TEMPLATE_INDEX" val="20186270"/>
  <p:tag name="KSO_WM_UNIT_TYPE" val="m_h_i"/>
  <p:tag name="KSO_WM_UNIT_INDEX" val="1_3_3"/>
  <p:tag name="KSO_WM_UNIT_ID" val="diagram20186270_1*m_h_i*1_3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73.xml><?xml version="1.0" encoding="utf-8"?>
<p:tagLst xmlns:p="http://schemas.openxmlformats.org/presentationml/2006/main">
  <p:tag name="KSO_WM_TEMPLATE_CATEGORY" val="diagram"/>
  <p:tag name="KSO_WM_TEMPLATE_INDEX" val="20186270"/>
  <p:tag name="KSO_WM_UNIT_TYPE" val="m_h_i"/>
  <p:tag name="KSO_WM_UNIT_INDEX" val="1_3_4"/>
  <p:tag name="KSO_WM_UNIT_ID" val="diagram20186270_1*m_h_i*1_3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2174.xml><?xml version="1.0" encoding="utf-8"?>
<p:tagLst xmlns:p="http://schemas.openxmlformats.org/presentationml/2006/main">
  <p:tag name="KSO_WM_TEMPLATE_CATEGORY" val="diagram"/>
  <p:tag name="KSO_WM_TEMPLATE_INDEX" val="20186270"/>
  <p:tag name="KSO_WM_UNIT_TYPE" val="m_h_i"/>
  <p:tag name="KSO_WM_UNIT_INDEX" val="1_3_5"/>
  <p:tag name="KSO_WM_UNIT_ID" val="diagram20186270_1*m_h_i*1_3_5"/>
  <p:tag name="KSO_WM_UNIT_LAYERLEVEL" val="1_1_1"/>
  <p:tag name="KSO_WM_BEAUTIFY_FLAG" val="#wm#"/>
  <p:tag name="KSO_WM_TAG_VERSION" val="1.0"/>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175.xml><?xml version="1.0" encoding="utf-8"?>
<p:tagLst xmlns:p="http://schemas.openxmlformats.org/presentationml/2006/main">
  <p:tag name="KSO_WM_TEMPLATE_CATEGORY" val="diagram"/>
  <p:tag name="KSO_WM_TEMPLATE_INDEX" val="20186270"/>
  <p:tag name="KSO_WM_UNIT_TYPE" val="m_h_i"/>
  <p:tag name="KSO_WM_UNIT_INDEX" val="1_4_1"/>
  <p:tag name="KSO_WM_UNIT_ID" val="diagram20186270_1*m_h_i*1_4_1"/>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176.xml><?xml version="1.0" encoding="utf-8"?>
<p:tagLst xmlns:p="http://schemas.openxmlformats.org/presentationml/2006/main">
  <p:tag name="KSO_WM_TEMPLATE_CATEGORY" val="diagram"/>
  <p:tag name="KSO_WM_TEMPLATE_INDEX" val="20186270"/>
  <p:tag name="KSO_WM_UNIT_TYPE" val="m_h_i"/>
  <p:tag name="KSO_WM_UNIT_INDEX" val="1_4_2"/>
  <p:tag name="KSO_WM_UNIT_ID" val="diagram20186270_1*m_h_i*1_4_2"/>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177.xml><?xml version="1.0" encoding="utf-8"?>
<p:tagLst xmlns:p="http://schemas.openxmlformats.org/presentationml/2006/main">
  <p:tag name="KSO_WM_TEMPLATE_CATEGORY" val="diagram"/>
  <p:tag name="KSO_WM_TEMPLATE_INDEX" val="20186270"/>
  <p:tag name="KSO_WM_UNIT_TYPE" val="m_h_i"/>
  <p:tag name="KSO_WM_UNIT_INDEX" val="1_4_3"/>
  <p:tag name="KSO_WM_UNIT_ID" val="diagram20186270_1*m_h_i*1_4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UNIT_USESOURCEFORMAT_APPLY" val="0"/>
</p:tagLst>
</file>

<file path=ppt/tags/tag2178.xml><?xml version="1.0" encoding="utf-8"?>
<p:tagLst xmlns:p="http://schemas.openxmlformats.org/presentationml/2006/main">
  <p:tag name="KSO_WM_TEMPLATE_CATEGORY" val="diagram"/>
  <p:tag name="KSO_WM_TEMPLATE_INDEX" val="20186270"/>
  <p:tag name="KSO_WM_UNIT_TYPE" val="m_h_i"/>
  <p:tag name="KSO_WM_UNIT_INDEX" val="1_4_4"/>
  <p:tag name="KSO_WM_UNIT_ID" val="diagram20186270_1*m_h_i*1_4_4"/>
  <p:tag name="KSO_WM_UNIT_LAYERLEVEL" val="1_1_1"/>
  <p:tag name="KSO_WM_BEAUTIFY_FLAG" val="#wm#"/>
  <p:tag name="KSO_WM_TAG_VERSION" val="1.0"/>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2179.xml><?xml version="1.0" encoding="utf-8"?>
<p:tagLst xmlns:p="http://schemas.openxmlformats.org/presentationml/2006/main">
  <p:tag name="KSO_WM_TEMPLATE_CATEGORY" val="diagram"/>
  <p:tag name="KSO_WM_TEMPLATE_INDEX" val="20186270"/>
  <p:tag name="KSO_WM_UNIT_TYPE" val="m_h_a"/>
  <p:tag name="KSO_WM_UNIT_INDEX" val="1_1_1"/>
  <p:tag name="KSO_WM_UNIT_ID" val="diagram20186270_1*m_h_a*1_1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8.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2_1"/>
  <p:tag name="KSO_WM_UNIT_ID" val="diagram160144_1*m_h_f*1_2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180.xml><?xml version="1.0" encoding="utf-8"?>
<p:tagLst xmlns:p="http://schemas.openxmlformats.org/presentationml/2006/main">
  <p:tag name="KSO_WM_TEMPLATE_CATEGORY" val="diagram"/>
  <p:tag name="KSO_WM_TEMPLATE_INDEX" val="20186270"/>
  <p:tag name="KSO_WM_UNIT_TYPE" val="m_h_a"/>
  <p:tag name="KSO_WM_UNIT_INDEX" val="1_2_1"/>
  <p:tag name="KSO_WM_UNIT_ID" val="diagram20186270_1*m_h_a*1_2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81.xml><?xml version="1.0" encoding="utf-8"?>
<p:tagLst xmlns:p="http://schemas.openxmlformats.org/presentationml/2006/main">
  <p:tag name="KSO_WM_TEMPLATE_CATEGORY" val="diagram"/>
  <p:tag name="KSO_WM_TEMPLATE_INDEX" val="20186270"/>
  <p:tag name="KSO_WM_UNIT_TYPE" val="m_h_a"/>
  <p:tag name="KSO_WM_UNIT_INDEX" val="1_3_1"/>
  <p:tag name="KSO_WM_UNIT_ID" val="diagram20186270_1*m_h_a*1_3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82.xml><?xml version="1.0" encoding="utf-8"?>
<p:tagLst xmlns:p="http://schemas.openxmlformats.org/presentationml/2006/main">
  <p:tag name="KSO_WM_TEMPLATE_CATEGORY" val="diagram"/>
  <p:tag name="KSO_WM_TEMPLATE_INDEX" val="20186270"/>
  <p:tag name="KSO_WM_UNIT_TYPE" val="m_h_a"/>
  <p:tag name="KSO_WM_UNIT_INDEX" val="1_4_1"/>
  <p:tag name="KSO_WM_UNIT_ID" val="diagram20186270_1*m_h_a*1_4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183.xml><?xml version="1.0" encoding="utf-8"?>
<p:tagLst xmlns:p="http://schemas.openxmlformats.org/presentationml/2006/main">
  <p:tag name="KSO_WM_SLIDE_BK_DARK_LIGHT" val="2"/>
  <p:tag name="KSO_WM_SLIDE_BACKGROUND_TYPE" val="general"/>
</p:tagLst>
</file>

<file path=ppt/tags/tag2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1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8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8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9.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3_1"/>
  <p:tag name="KSO_WM_UNIT_ID" val="diagram160144_1*m_h_f*1_3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19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9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9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193.xml><?xml version="1.0" encoding="utf-8"?>
<p:tagLst xmlns:p="http://schemas.openxmlformats.org/presentationml/2006/main">
  <p:tag name="KSO_WM_TEMPLATE_CATEGORY" val="diagram"/>
  <p:tag name="KSO_WM_TEMPLATE_INDEX" val="20186270"/>
  <p:tag name="KSO_WM_UNIT_TYPE" val="m_h_i"/>
  <p:tag name="KSO_WM_UNIT_INDEX" val="1_3_1"/>
  <p:tag name="KSO_WM_UNIT_ID" val="diagram20186270_1*m_h_i*1_3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4.xml><?xml version="1.0" encoding="utf-8"?>
<p:tagLst xmlns:p="http://schemas.openxmlformats.org/presentationml/2006/main">
  <p:tag name="KSO_WM_TEMPLATE_CATEGORY" val="diagram"/>
  <p:tag name="KSO_WM_TEMPLATE_INDEX" val="20186270"/>
  <p:tag name="KSO_WM_UNIT_TYPE" val="m_i"/>
  <p:tag name="KSO_WM_UNIT_INDEX" val="1_2"/>
  <p:tag name="KSO_WM_UNIT_ID" val="diagram20186270_1*m_i*1_2"/>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5.xml><?xml version="1.0" encoding="utf-8"?>
<p:tagLst xmlns:p="http://schemas.openxmlformats.org/presentationml/2006/main">
  <p:tag name="KSO_WM_TEMPLATE_CATEGORY" val="diagram"/>
  <p:tag name="KSO_WM_TEMPLATE_INDEX" val="20186270"/>
  <p:tag name="KSO_WM_UNIT_TYPE" val="m_i"/>
  <p:tag name="KSO_WM_UNIT_INDEX" val="1_3"/>
  <p:tag name="KSO_WM_UNIT_ID" val="diagram20186270_1*m_i*1_3"/>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6.xml><?xml version="1.0" encoding="utf-8"?>
<p:tagLst xmlns:p="http://schemas.openxmlformats.org/presentationml/2006/main">
  <p:tag name="KSO_WM_TEMPLATE_CATEGORY" val="diagram"/>
  <p:tag name="KSO_WM_TEMPLATE_INDEX" val="20186270"/>
  <p:tag name="KSO_WM_UNIT_TYPE" val="m_i"/>
  <p:tag name="KSO_WM_UNIT_INDEX" val="1_4"/>
  <p:tag name="KSO_WM_UNIT_ID" val="diagram20186270_1*m_i*1_4"/>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7.xml><?xml version="1.0" encoding="utf-8"?>
<p:tagLst xmlns:p="http://schemas.openxmlformats.org/presentationml/2006/main">
  <p:tag name="KSO_WM_TEMPLATE_CATEGORY" val="diagram"/>
  <p:tag name="KSO_WM_TEMPLATE_INDEX" val="20186270"/>
  <p:tag name="KSO_WM_UNIT_TYPE" val="m_h_i"/>
  <p:tag name="KSO_WM_UNIT_INDEX" val="1_2_1"/>
  <p:tag name="KSO_WM_UNIT_ID" val="diagram20186270_1*m_h_i*1_2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8.xml><?xml version="1.0" encoding="utf-8"?>
<p:tagLst xmlns:p="http://schemas.openxmlformats.org/presentationml/2006/main">
  <p:tag name="KSO_WM_TEMPLATE_CATEGORY" val="diagram"/>
  <p:tag name="KSO_WM_TEMPLATE_INDEX" val="20186270"/>
  <p:tag name="KSO_WM_UNIT_TYPE" val="m_i"/>
  <p:tag name="KSO_WM_UNIT_INDEX" val="1_5"/>
  <p:tag name="KSO_WM_UNIT_ID" val="diagram20186270_1*m_i*1_5"/>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199.xml><?xml version="1.0" encoding="utf-8"?>
<p:tagLst xmlns:p="http://schemas.openxmlformats.org/presentationml/2006/main">
  <p:tag name="KSO_WM_TEMPLATE_CATEGORY" val="diagram"/>
  <p:tag name="KSO_WM_TEMPLATE_INDEX" val="20186270"/>
  <p:tag name="KSO_WM_UNIT_TYPE" val="m_h_i"/>
  <p:tag name="KSO_WM_UNIT_INDEX" val="1_1_1"/>
  <p:tag name="KSO_WM_UNIT_ID" val="diagram20186270_1*m_h_i*1_1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4_1"/>
  <p:tag name="KSO_WM_UNIT_ID" val="diagram160144_1*m_h_f*1_4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200.xml><?xml version="1.0" encoding="utf-8"?>
<p:tagLst xmlns:p="http://schemas.openxmlformats.org/presentationml/2006/main">
  <p:tag name="KSO_WM_TEMPLATE_CATEGORY" val="diagram"/>
  <p:tag name="KSO_WM_TEMPLATE_INDEX" val="20186270"/>
  <p:tag name="KSO_WM_UNIT_TYPE" val="m_i"/>
  <p:tag name="KSO_WM_UNIT_INDEX" val="1_6"/>
  <p:tag name="KSO_WM_UNIT_ID" val="diagram20186270_1*m_i*1_6"/>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01.xml><?xml version="1.0" encoding="utf-8"?>
<p:tagLst xmlns:p="http://schemas.openxmlformats.org/presentationml/2006/main">
  <p:tag name="KSO_WM_TEMPLATE_CATEGORY" val="diagram"/>
  <p:tag name="KSO_WM_TEMPLATE_INDEX" val="20186270"/>
  <p:tag name="KSO_WM_UNIT_TYPE" val="m_h_i"/>
  <p:tag name="KSO_WM_UNIT_INDEX" val="1_1_2"/>
  <p:tag name="KSO_WM_UNIT_ID" val="diagram20186270_1*m_h_i*1_1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202.xml><?xml version="1.0" encoding="utf-8"?>
<p:tagLst xmlns:p="http://schemas.openxmlformats.org/presentationml/2006/main">
  <p:tag name="KSO_WM_TEMPLATE_CATEGORY" val="diagram"/>
  <p:tag name="KSO_WM_TEMPLATE_INDEX" val="20186270"/>
  <p:tag name="KSO_WM_UNIT_TYPE" val="m_h_i"/>
  <p:tag name="KSO_WM_UNIT_INDEX" val="1_1_3"/>
  <p:tag name="KSO_WM_UNIT_ID" val="diagram20186270_1*m_h_i*1_1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03.xml><?xml version="1.0" encoding="utf-8"?>
<p:tagLst xmlns:p="http://schemas.openxmlformats.org/presentationml/2006/main">
  <p:tag name="KSO_WM_TEMPLATE_CATEGORY" val="diagram"/>
  <p:tag name="KSO_WM_TEMPLATE_INDEX" val="20186270"/>
  <p:tag name="KSO_WM_UNIT_TYPE" val="m_h_i"/>
  <p:tag name="KSO_WM_UNIT_INDEX" val="1_1_4"/>
  <p:tag name="KSO_WM_UNIT_ID" val="diagram20186270_1*m_h_i*1_1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2204.xml><?xml version="1.0" encoding="utf-8"?>
<p:tagLst xmlns:p="http://schemas.openxmlformats.org/presentationml/2006/main">
  <p:tag name="KSO_WM_TEMPLATE_CATEGORY" val="diagram"/>
  <p:tag name="KSO_WM_TEMPLATE_INDEX" val="20186270"/>
  <p:tag name="KSO_WM_UNIT_TYPE" val="m_h_i"/>
  <p:tag name="KSO_WM_UNIT_INDEX" val="1_1_5"/>
  <p:tag name="KSO_WM_UNIT_ID" val="diagram20186270_1*m_h_i*1_1_5"/>
  <p:tag name="KSO_WM_UNIT_LAYERLEVEL" val="1_1_1"/>
  <p:tag name="KSO_WM_BEAUTIFY_FLAG" val="#wm#"/>
  <p:tag name="KSO_WM_TAG_VERSION" val="1.0"/>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2205.xml><?xml version="1.0" encoding="utf-8"?>
<p:tagLst xmlns:p="http://schemas.openxmlformats.org/presentationml/2006/main">
  <p:tag name="KSO_WM_TEMPLATE_CATEGORY" val="diagram"/>
  <p:tag name="KSO_WM_TEMPLATE_INDEX" val="20186270"/>
  <p:tag name="KSO_WM_UNIT_TYPE" val="m_h_i"/>
  <p:tag name="KSO_WM_UNIT_INDEX" val="1_2_2"/>
  <p:tag name="KSO_WM_UNIT_ID" val="diagram20186270_1*m_h_i*1_2_2"/>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206.xml><?xml version="1.0" encoding="utf-8"?>
<p:tagLst xmlns:p="http://schemas.openxmlformats.org/presentationml/2006/main">
  <p:tag name="KSO_WM_TEMPLATE_CATEGORY" val="diagram"/>
  <p:tag name="KSO_WM_TEMPLATE_INDEX" val="20186270"/>
  <p:tag name="KSO_WM_UNIT_TYPE" val="m_h_i"/>
  <p:tag name="KSO_WM_UNIT_INDEX" val="1_2_3"/>
  <p:tag name="KSO_WM_UNIT_ID" val="diagram20186270_1*m_h_i*1_2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07.xml><?xml version="1.0" encoding="utf-8"?>
<p:tagLst xmlns:p="http://schemas.openxmlformats.org/presentationml/2006/main">
  <p:tag name="KSO_WM_TEMPLATE_CATEGORY" val="diagram"/>
  <p:tag name="KSO_WM_TEMPLATE_INDEX" val="20186270"/>
  <p:tag name="KSO_WM_UNIT_TYPE" val="m_h_i"/>
  <p:tag name="KSO_WM_UNIT_INDEX" val="1_2_4"/>
  <p:tag name="KSO_WM_UNIT_ID" val="diagram20186270_1*m_h_i*1_2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2208.xml><?xml version="1.0" encoding="utf-8"?>
<p:tagLst xmlns:p="http://schemas.openxmlformats.org/presentationml/2006/main">
  <p:tag name="KSO_WM_TEMPLATE_CATEGORY" val="diagram"/>
  <p:tag name="KSO_WM_TEMPLATE_INDEX" val="20186270"/>
  <p:tag name="KSO_WM_UNIT_TYPE" val="m_h_i"/>
  <p:tag name="KSO_WM_UNIT_INDEX" val="1_2_5"/>
  <p:tag name="KSO_WM_UNIT_ID" val="diagram20186270_1*m_h_i*1_2_5"/>
  <p:tag name="KSO_WM_UNIT_LAYERLEVEL" val="1_1_1"/>
  <p:tag name="KSO_WM_BEAUTIFY_FLAG" val="#wm#"/>
  <p:tag name="KSO_WM_TAG_VERSION" val="1.0"/>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2209.xml><?xml version="1.0" encoding="utf-8"?>
<p:tagLst xmlns:p="http://schemas.openxmlformats.org/presentationml/2006/main">
  <p:tag name="KSO_WM_TEMPLATE_CATEGORY" val="diagram"/>
  <p:tag name="KSO_WM_TEMPLATE_INDEX" val="20186270"/>
  <p:tag name="KSO_WM_UNIT_TYPE" val="m_h_i"/>
  <p:tag name="KSO_WM_UNIT_INDEX" val="1_3_2"/>
  <p:tag name="KSO_WM_UNIT_ID" val="diagram20186270_1*m_h_i*1_3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5_1"/>
  <p:tag name="KSO_WM_UNIT_ID" val="diagram160144_1*m_h_f*1_5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210.xml><?xml version="1.0" encoding="utf-8"?>
<p:tagLst xmlns:p="http://schemas.openxmlformats.org/presentationml/2006/main">
  <p:tag name="KSO_WM_TEMPLATE_CATEGORY" val="diagram"/>
  <p:tag name="KSO_WM_TEMPLATE_INDEX" val="20186270"/>
  <p:tag name="KSO_WM_UNIT_TYPE" val="m_h_i"/>
  <p:tag name="KSO_WM_UNIT_INDEX" val="1_3_3"/>
  <p:tag name="KSO_WM_UNIT_ID" val="diagram20186270_1*m_h_i*1_3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11.xml><?xml version="1.0" encoding="utf-8"?>
<p:tagLst xmlns:p="http://schemas.openxmlformats.org/presentationml/2006/main">
  <p:tag name="KSO_WM_TEMPLATE_CATEGORY" val="diagram"/>
  <p:tag name="KSO_WM_TEMPLATE_INDEX" val="20186270"/>
  <p:tag name="KSO_WM_UNIT_TYPE" val="m_h_i"/>
  <p:tag name="KSO_WM_UNIT_INDEX" val="1_3_4"/>
  <p:tag name="KSO_WM_UNIT_ID" val="diagram20186270_1*m_h_i*1_3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2212.xml><?xml version="1.0" encoding="utf-8"?>
<p:tagLst xmlns:p="http://schemas.openxmlformats.org/presentationml/2006/main">
  <p:tag name="KSO_WM_TEMPLATE_CATEGORY" val="diagram"/>
  <p:tag name="KSO_WM_TEMPLATE_INDEX" val="20186270"/>
  <p:tag name="KSO_WM_UNIT_TYPE" val="m_h_i"/>
  <p:tag name="KSO_WM_UNIT_INDEX" val="1_3_5"/>
  <p:tag name="KSO_WM_UNIT_ID" val="diagram20186270_1*m_h_i*1_3_5"/>
  <p:tag name="KSO_WM_UNIT_LAYERLEVEL" val="1_1_1"/>
  <p:tag name="KSO_WM_BEAUTIFY_FLAG" val="#wm#"/>
  <p:tag name="KSO_WM_TAG_VERSION" val="1.0"/>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213.xml><?xml version="1.0" encoding="utf-8"?>
<p:tagLst xmlns:p="http://schemas.openxmlformats.org/presentationml/2006/main">
  <p:tag name="KSO_WM_TEMPLATE_CATEGORY" val="diagram"/>
  <p:tag name="KSO_WM_TEMPLATE_INDEX" val="20186270"/>
  <p:tag name="KSO_WM_UNIT_TYPE" val="m_h_i"/>
  <p:tag name="KSO_WM_UNIT_INDEX" val="1_4_1"/>
  <p:tag name="KSO_WM_UNIT_ID" val="diagram20186270_1*m_h_i*1_4_1"/>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214.xml><?xml version="1.0" encoding="utf-8"?>
<p:tagLst xmlns:p="http://schemas.openxmlformats.org/presentationml/2006/main">
  <p:tag name="KSO_WM_TEMPLATE_CATEGORY" val="diagram"/>
  <p:tag name="KSO_WM_TEMPLATE_INDEX" val="20186270"/>
  <p:tag name="KSO_WM_UNIT_TYPE" val="m_h_i"/>
  <p:tag name="KSO_WM_UNIT_INDEX" val="1_4_2"/>
  <p:tag name="KSO_WM_UNIT_ID" val="diagram20186270_1*m_h_i*1_4_2"/>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15.xml><?xml version="1.0" encoding="utf-8"?>
<p:tagLst xmlns:p="http://schemas.openxmlformats.org/presentationml/2006/main">
  <p:tag name="KSO_WM_TEMPLATE_CATEGORY" val="diagram"/>
  <p:tag name="KSO_WM_TEMPLATE_INDEX" val="20186270"/>
  <p:tag name="KSO_WM_UNIT_TYPE" val="m_h_i"/>
  <p:tag name="KSO_WM_UNIT_INDEX" val="1_4_3"/>
  <p:tag name="KSO_WM_UNIT_ID" val="diagram20186270_1*m_h_i*1_4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UNIT_USESOURCEFORMAT_APPLY" val="0"/>
</p:tagLst>
</file>

<file path=ppt/tags/tag2216.xml><?xml version="1.0" encoding="utf-8"?>
<p:tagLst xmlns:p="http://schemas.openxmlformats.org/presentationml/2006/main">
  <p:tag name="KSO_WM_TEMPLATE_CATEGORY" val="diagram"/>
  <p:tag name="KSO_WM_TEMPLATE_INDEX" val="20186270"/>
  <p:tag name="KSO_WM_UNIT_TYPE" val="m_h_i"/>
  <p:tag name="KSO_WM_UNIT_INDEX" val="1_4_4"/>
  <p:tag name="KSO_WM_UNIT_ID" val="diagram20186270_1*m_h_i*1_4_4"/>
  <p:tag name="KSO_WM_UNIT_LAYERLEVEL" val="1_1_1"/>
  <p:tag name="KSO_WM_BEAUTIFY_FLAG" val="#wm#"/>
  <p:tag name="KSO_WM_TAG_VERSION" val="1.0"/>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2217.xml><?xml version="1.0" encoding="utf-8"?>
<p:tagLst xmlns:p="http://schemas.openxmlformats.org/presentationml/2006/main">
  <p:tag name="KSO_WM_TEMPLATE_CATEGORY" val="diagram"/>
  <p:tag name="KSO_WM_TEMPLATE_INDEX" val="20186270"/>
  <p:tag name="KSO_WM_UNIT_TYPE" val="m_h_a"/>
  <p:tag name="KSO_WM_UNIT_INDEX" val="1_1_1"/>
  <p:tag name="KSO_WM_UNIT_ID" val="diagram20186270_1*m_h_a*1_1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18.xml><?xml version="1.0" encoding="utf-8"?>
<p:tagLst xmlns:p="http://schemas.openxmlformats.org/presentationml/2006/main">
  <p:tag name="KSO_WM_TEMPLATE_CATEGORY" val="diagram"/>
  <p:tag name="KSO_WM_TEMPLATE_INDEX" val="20186270"/>
  <p:tag name="KSO_WM_UNIT_TYPE" val="m_h_a"/>
  <p:tag name="KSO_WM_UNIT_INDEX" val="1_2_1"/>
  <p:tag name="KSO_WM_UNIT_ID" val="diagram20186270_1*m_h_a*1_2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19.xml><?xml version="1.0" encoding="utf-8"?>
<p:tagLst xmlns:p="http://schemas.openxmlformats.org/presentationml/2006/main">
  <p:tag name="KSO_WM_TEMPLATE_CATEGORY" val="diagram"/>
  <p:tag name="KSO_WM_TEMPLATE_INDEX" val="20186270"/>
  <p:tag name="KSO_WM_UNIT_TYPE" val="m_h_a"/>
  <p:tag name="KSO_WM_UNIT_INDEX" val="1_3_1"/>
  <p:tag name="KSO_WM_UNIT_ID" val="diagram20186270_1*m_h_a*1_3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2.xml><?xml version="1.0" encoding="utf-8"?>
<p:tagLst xmlns:p="http://schemas.openxmlformats.org/presentationml/2006/main">
  <p:tag name="KSO_WM_TAG_VERSION" val="1.0"/>
  <p:tag name="KSO_WM_BEAUTIFY_FLAG" val="#wm#"/>
  <p:tag name="KSO_WM_TEMPLATE_CATEGORY" val="diagram"/>
  <p:tag name="KSO_WM_TEMPLATE_INDEX" val="160144"/>
  <p:tag name="KSO_WM_UNIT_TYPE" val="m_h_f"/>
  <p:tag name="KSO_WM_UNIT_INDEX" val="1_6_1"/>
  <p:tag name="KSO_WM_UNIT_ID" val="diagram160144_1*m_h_f*1_6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 name="KSO_WM_UNIT_USESOURCEFORMAT_APPLY" val="0"/>
</p:tagLst>
</file>

<file path=ppt/tags/tag2220.xml><?xml version="1.0" encoding="utf-8"?>
<p:tagLst xmlns:p="http://schemas.openxmlformats.org/presentationml/2006/main">
  <p:tag name="KSO_WM_TEMPLATE_CATEGORY" val="diagram"/>
  <p:tag name="KSO_WM_TEMPLATE_INDEX" val="20186270"/>
  <p:tag name="KSO_WM_UNIT_TYPE" val="m_h_a"/>
  <p:tag name="KSO_WM_UNIT_INDEX" val="1_4_1"/>
  <p:tag name="KSO_WM_UNIT_ID" val="diagram20186270_1*m_h_a*1_4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21.xml><?xml version="1.0" encoding="utf-8"?>
<p:tagLst xmlns:p="http://schemas.openxmlformats.org/presentationml/2006/main">
  <p:tag name="KSO_WM_SLIDE_BK_DARK_LIGHT" val="2"/>
  <p:tag name="KSO_WM_SLIDE_BACKGROUND_TYPE" val="general"/>
</p:tagLst>
</file>

<file path=ppt/tags/tag2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22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2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2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2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2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2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3.xml><?xml version="1.0" encoding="utf-8"?>
<p:tagLst xmlns:p="http://schemas.openxmlformats.org/presentationml/2006/main">
  <p:tag name="KSO_WM_SLIDE_BK_DARK_LIGHT" val="2"/>
  <p:tag name="KSO_WM_SLIDE_BACKGROUND_TYPE" val="general"/>
</p:tagLst>
</file>

<file path=ppt/tags/tag223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31.xml><?xml version="1.0" encoding="utf-8"?>
<p:tagLst xmlns:p="http://schemas.openxmlformats.org/presentationml/2006/main">
  <p:tag name="KSO_WM_TEMPLATE_CATEGORY" val="diagram"/>
  <p:tag name="KSO_WM_TEMPLATE_INDEX" val="20186270"/>
  <p:tag name="KSO_WM_UNIT_TYPE" val="m_h_i"/>
  <p:tag name="KSO_WM_UNIT_INDEX" val="1_3_1"/>
  <p:tag name="KSO_WM_UNIT_ID" val="diagram20186270_1*m_h_i*1_3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2.xml><?xml version="1.0" encoding="utf-8"?>
<p:tagLst xmlns:p="http://schemas.openxmlformats.org/presentationml/2006/main">
  <p:tag name="KSO_WM_TEMPLATE_CATEGORY" val="diagram"/>
  <p:tag name="KSO_WM_TEMPLATE_INDEX" val="20186270"/>
  <p:tag name="KSO_WM_UNIT_TYPE" val="m_i"/>
  <p:tag name="KSO_WM_UNIT_INDEX" val="1_2"/>
  <p:tag name="KSO_WM_UNIT_ID" val="diagram20186270_1*m_i*1_2"/>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3.xml><?xml version="1.0" encoding="utf-8"?>
<p:tagLst xmlns:p="http://schemas.openxmlformats.org/presentationml/2006/main">
  <p:tag name="KSO_WM_TEMPLATE_CATEGORY" val="diagram"/>
  <p:tag name="KSO_WM_TEMPLATE_INDEX" val="20186270"/>
  <p:tag name="KSO_WM_UNIT_TYPE" val="m_i"/>
  <p:tag name="KSO_WM_UNIT_INDEX" val="1_3"/>
  <p:tag name="KSO_WM_UNIT_ID" val="diagram20186270_1*m_i*1_3"/>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4.xml><?xml version="1.0" encoding="utf-8"?>
<p:tagLst xmlns:p="http://schemas.openxmlformats.org/presentationml/2006/main">
  <p:tag name="KSO_WM_TEMPLATE_CATEGORY" val="diagram"/>
  <p:tag name="KSO_WM_TEMPLATE_INDEX" val="20186270"/>
  <p:tag name="KSO_WM_UNIT_TYPE" val="m_i"/>
  <p:tag name="KSO_WM_UNIT_INDEX" val="1_4"/>
  <p:tag name="KSO_WM_UNIT_ID" val="diagram20186270_1*m_i*1_4"/>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5.xml><?xml version="1.0" encoding="utf-8"?>
<p:tagLst xmlns:p="http://schemas.openxmlformats.org/presentationml/2006/main">
  <p:tag name="KSO_WM_TEMPLATE_CATEGORY" val="diagram"/>
  <p:tag name="KSO_WM_TEMPLATE_INDEX" val="20186270"/>
  <p:tag name="KSO_WM_UNIT_TYPE" val="m_h_i"/>
  <p:tag name="KSO_WM_UNIT_INDEX" val="1_2_1"/>
  <p:tag name="KSO_WM_UNIT_ID" val="diagram20186270_1*m_h_i*1_2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6.xml><?xml version="1.0" encoding="utf-8"?>
<p:tagLst xmlns:p="http://schemas.openxmlformats.org/presentationml/2006/main">
  <p:tag name="KSO_WM_TEMPLATE_CATEGORY" val="diagram"/>
  <p:tag name="KSO_WM_TEMPLATE_INDEX" val="20186270"/>
  <p:tag name="KSO_WM_UNIT_TYPE" val="m_i"/>
  <p:tag name="KSO_WM_UNIT_INDEX" val="1_5"/>
  <p:tag name="KSO_WM_UNIT_ID" val="diagram20186270_1*m_i*1_5"/>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7.xml><?xml version="1.0" encoding="utf-8"?>
<p:tagLst xmlns:p="http://schemas.openxmlformats.org/presentationml/2006/main">
  <p:tag name="KSO_WM_TEMPLATE_CATEGORY" val="diagram"/>
  <p:tag name="KSO_WM_TEMPLATE_INDEX" val="20186270"/>
  <p:tag name="KSO_WM_UNIT_TYPE" val="m_h_i"/>
  <p:tag name="KSO_WM_UNIT_INDEX" val="1_1_1"/>
  <p:tag name="KSO_WM_UNIT_ID" val="diagram20186270_1*m_h_i*1_1_1"/>
  <p:tag name="KSO_WM_UNIT_LAYERLEVEL" val="1_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8.xml><?xml version="1.0" encoding="utf-8"?>
<p:tagLst xmlns:p="http://schemas.openxmlformats.org/presentationml/2006/main">
  <p:tag name="KSO_WM_TEMPLATE_CATEGORY" val="diagram"/>
  <p:tag name="KSO_WM_TEMPLATE_INDEX" val="20186270"/>
  <p:tag name="KSO_WM_UNIT_TYPE" val="m_i"/>
  <p:tag name="KSO_WM_UNIT_INDEX" val="1_6"/>
  <p:tag name="KSO_WM_UNIT_ID" val="diagram20186270_1*m_i*1_6"/>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2239.xml><?xml version="1.0" encoding="utf-8"?>
<p:tagLst xmlns:p="http://schemas.openxmlformats.org/presentationml/2006/main">
  <p:tag name="KSO_WM_TEMPLATE_CATEGORY" val="diagram"/>
  <p:tag name="KSO_WM_TEMPLATE_INDEX" val="20186270"/>
  <p:tag name="KSO_WM_UNIT_TYPE" val="m_h_i"/>
  <p:tag name="KSO_WM_UNIT_INDEX" val="1_1_2"/>
  <p:tag name="KSO_WM_UNIT_ID" val="diagram20186270_1*m_h_i*1_1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24.xml><?xml version="1.0" encoding="utf-8"?>
<p:tagLst xmlns:p="http://schemas.openxmlformats.org/presentationml/2006/main">
  <p:tag name="PA" val="v4.1.1"/>
</p:tagLst>
</file>

<file path=ppt/tags/tag2240.xml><?xml version="1.0" encoding="utf-8"?>
<p:tagLst xmlns:p="http://schemas.openxmlformats.org/presentationml/2006/main">
  <p:tag name="KSO_WM_TEMPLATE_CATEGORY" val="diagram"/>
  <p:tag name="KSO_WM_TEMPLATE_INDEX" val="20186270"/>
  <p:tag name="KSO_WM_UNIT_TYPE" val="m_h_i"/>
  <p:tag name="KSO_WM_UNIT_INDEX" val="1_1_3"/>
  <p:tag name="KSO_WM_UNIT_ID" val="diagram20186270_1*m_h_i*1_1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41.xml><?xml version="1.0" encoding="utf-8"?>
<p:tagLst xmlns:p="http://schemas.openxmlformats.org/presentationml/2006/main">
  <p:tag name="KSO_WM_TEMPLATE_CATEGORY" val="diagram"/>
  <p:tag name="KSO_WM_TEMPLATE_INDEX" val="20186270"/>
  <p:tag name="KSO_WM_UNIT_TYPE" val="m_h_i"/>
  <p:tag name="KSO_WM_UNIT_INDEX" val="1_1_4"/>
  <p:tag name="KSO_WM_UNIT_ID" val="diagram20186270_1*m_h_i*1_1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2242.xml><?xml version="1.0" encoding="utf-8"?>
<p:tagLst xmlns:p="http://schemas.openxmlformats.org/presentationml/2006/main">
  <p:tag name="KSO_WM_TEMPLATE_CATEGORY" val="diagram"/>
  <p:tag name="KSO_WM_TEMPLATE_INDEX" val="20186270"/>
  <p:tag name="KSO_WM_UNIT_TYPE" val="m_h_i"/>
  <p:tag name="KSO_WM_UNIT_INDEX" val="1_1_5"/>
  <p:tag name="KSO_WM_UNIT_ID" val="diagram20186270_1*m_h_i*1_1_5"/>
  <p:tag name="KSO_WM_UNIT_LAYERLEVEL" val="1_1_1"/>
  <p:tag name="KSO_WM_BEAUTIFY_FLAG" val="#wm#"/>
  <p:tag name="KSO_WM_TAG_VERSION" val="1.0"/>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2243.xml><?xml version="1.0" encoding="utf-8"?>
<p:tagLst xmlns:p="http://schemas.openxmlformats.org/presentationml/2006/main">
  <p:tag name="KSO_WM_TEMPLATE_CATEGORY" val="diagram"/>
  <p:tag name="KSO_WM_TEMPLATE_INDEX" val="20186270"/>
  <p:tag name="KSO_WM_UNIT_TYPE" val="m_h_i"/>
  <p:tag name="KSO_WM_UNIT_INDEX" val="1_2_2"/>
  <p:tag name="KSO_WM_UNIT_ID" val="diagram20186270_1*m_h_i*1_2_2"/>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244.xml><?xml version="1.0" encoding="utf-8"?>
<p:tagLst xmlns:p="http://schemas.openxmlformats.org/presentationml/2006/main">
  <p:tag name="KSO_WM_TEMPLATE_CATEGORY" val="diagram"/>
  <p:tag name="KSO_WM_TEMPLATE_INDEX" val="20186270"/>
  <p:tag name="KSO_WM_UNIT_TYPE" val="m_h_i"/>
  <p:tag name="KSO_WM_UNIT_INDEX" val="1_2_3"/>
  <p:tag name="KSO_WM_UNIT_ID" val="diagram20186270_1*m_h_i*1_2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45.xml><?xml version="1.0" encoding="utf-8"?>
<p:tagLst xmlns:p="http://schemas.openxmlformats.org/presentationml/2006/main">
  <p:tag name="KSO_WM_TEMPLATE_CATEGORY" val="diagram"/>
  <p:tag name="KSO_WM_TEMPLATE_INDEX" val="20186270"/>
  <p:tag name="KSO_WM_UNIT_TYPE" val="m_h_i"/>
  <p:tag name="KSO_WM_UNIT_INDEX" val="1_2_4"/>
  <p:tag name="KSO_WM_UNIT_ID" val="diagram20186270_1*m_h_i*1_2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2246.xml><?xml version="1.0" encoding="utf-8"?>
<p:tagLst xmlns:p="http://schemas.openxmlformats.org/presentationml/2006/main">
  <p:tag name="KSO_WM_TEMPLATE_CATEGORY" val="diagram"/>
  <p:tag name="KSO_WM_TEMPLATE_INDEX" val="20186270"/>
  <p:tag name="KSO_WM_UNIT_TYPE" val="m_h_i"/>
  <p:tag name="KSO_WM_UNIT_INDEX" val="1_2_5"/>
  <p:tag name="KSO_WM_UNIT_ID" val="diagram20186270_1*m_h_i*1_2_5"/>
  <p:tag name="KSO_WM_UNIT_LAYERLEVEL" val="1_1_1"/>
  <p:tag name="KSO_WM_BEAUTIFY_FLAG" val="#wm#"/>
  <p:tag name="KSO_WM_TAG_VERSION" val="1.0"/>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2247.xml><?xml version="1.0" encoding="utf-8"?>
<p:tagLst xmlns:p="http://schemas.openxmlformats.org/presentationml/2006/main">
  <p:tag name="KSO_WM_TEMPLATE_CATEGORY" val="diagram"/>
  <p:tag name="KSO_WM_TEMPLATE_INDEX" val="20186270"/>
  <p:tag name="KSO_WM_UNIT_TYPE" val="m_h_i"/>
  <p:tag name="KSO_WM_UNIT_INDEX" val="1_3_2"/>
  <p:tag name="KSO_WM_UNIT_ID" val="diagram20186270_1*m_h_i*1_3_2"/>
  <p:tag name="KSO_WM_UNIT_LAYERLEVEL" val="1_1_1"/>
  <p:tag name="KSO_WM_BEAUTIFY_FLAG" val="#wm#"/>
  <p:tag name="KSO_WM_TAG_VERSION" val="1.0"/>
  <p:tag name="KSO_WM_DIAGRAM_GROUP_CODE" val="m1-1"/>
  <p:tag name="KSO_WM_UNIT_LINE_FORE_SCHEMECOLOR_INDEX" val="6"/>
  <p:tag name="KSO_WM_UNIT_LINE_FILL_TYPE" val="2"/>
  <p:tag name="KSO_WM_UNIT_USESOURCEFORMAT_APPLY" val="0"/>
</p:tagLst>
</file>

<file path=ppt/tags/tag2248.xml><?xml version="1.0" encoding="utf-8"?>
<p:tagLst xmlns:p="http://schemas.openxmlformats.org/presentationml/2006/main">
  <p:tag name="KSO_WM_TEMPLATE_CATEGORY" val="diagram"/>
  <p:tag name="KSO_WM_TEMPLATE_INDEX" val="20186270"/>
  <p:tag name="KSO_WM_UNIT_TYPE" val="m_h_i"/>
  <p:tag name="KSO_WM_UNIT_INDEX" val="1_3_3"/>
  <p:tag name="KSO_WM_UNIT_ID" val="diagram20186270_1*m_h_i*1_3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49.xml><?xml version="1.0" encoding="utf-8"?>
<p:tagLst xmlns:p="http://schemas.openxmlformats.org/presentationml/2006/main">
  <p:tag name="KSO_WM_TEMPLATE_CATEGORY" val="diagram"/>
  <p:tag name="KSO_WM_TEMPLATE_INDEX" val="20186270"/>
  <p:tag name="KSO_WM_UNIT_TYPE" val="m_h_i"/>
  <p:tag name="KSO_WM_UNIT_INDEX" val="1_3_4"/>
  <p:tag name="KSO_WM_UNIT_ID" val="diagram20186270_1*m_h_i*1_3_4"/>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a*1"/>
  <p:tag name="KSO_WM_TEMPLATE_CATEGORY" val="custom"/>
  <p:tag name="KSO_WM_TEMPLATE_INDEX" val="20203611"/>
  <p:tag name="KSO_WM_UNIT_LAYERLEVEL" val="1"/>
  <p:tag name="KSO_WM_TAG_VERSION" val="1.0"/>
  <p:tag name="KSO_WM_BEAUTIFY_FLAG" val="#wm#"/>
  <p:tag name="KSO_WM_UNIT_ISCONTENTSTITLE" val="1"/>
  <p:tag name="KSO_WM_UNIT_PRESET_TEXT" val="目录"/>
  <p:tag name="KSO_WM_UNIT_NOCLEAR" val="0"/>
  <p:tag name="KSO_WM_UNIT_VALUE" val="2"/>
  <p:tag name="KSO_WM_DIAGRAM_GROUP_CODE" val="l1-1"/>
  <p:tag name="KSO_WM_UNIT_TYPE" val="a"/>
  <p:tag name="KSO_WM_UNIT_INDEX" val="1"/>
  <p:tag name="KSO_WM_UNIT_ISNUMDGMTITLE" val="0"/>
  <p:tag name="KSO_WM_UNIT_FILL_FORE_SCHEMECOLOR_INDEX" val="10"/>
  <p:tag name="KSO_WM_UNIT_FILL_TYPE" val="1"/>
  <p:tag name="KSO_WM_UNIT_TEXT_FILL_FORE_SCHEMECOLOR_INDEX" val="5"/>
  <p:tag name="KSO_WM_UNIT_TEXT_FILL_TYPE" val="1"/>
  <p:tag name="KSO_WM_UNIT_USESOURCEFORMAT_APPLY" val="1"/>
</p:tagLst>
</file>

<file path=ppt/tags/tag2250.xml><?xml version="1.0" encoding="utf-8"?>
<p:tagLst xmlns:p="http://schemas.openxmlformats.org/presentationml/2006/main">
  <p:tag name="KSO_WM_TEMPLATE_CATEGORY" val="diagram"/>
  <p:tag name="KSO_WM_TEMPLATE_INDEX" val="20186270"/>
  <p:tag name="KSO_WM_UNIT_TYPE" val="m_h_i"/>
  <p:tag name="KSO_WM_UNIT_INDEX" val="1_3_5"/>
  <p:tag name="KSO_WM_UNIT_ID" val="diagram20186270_1*m_h_i*1_3_5"/>
  <p:tag name="KSO_WM_UNIT_LAYERLEVEL" val="1_1_1"/>
  <p:tag name="KSO_WM_BEAUTIFY_FLAG" val="#wm#"/>
  <p:tag name="KSO_WM_TAG_VERSION" val="1.0"/>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251.xml><?xml version="1.0" encoding="utf-8"?>
<p:tagLst xmlns:p="http://schemas.openxmlformats.org/presentationml/2006/main">
  <p:tag name="KSO_WM_TEMPLATE_CATEGORY" val="diagram"/>
  <p:tag name="KSO_WM_TEMPLATE_INDEX" val="20186270"/>
  <p:tag name="KSO_WM_UNIT_TYPE" val="m_h_i"/>
  <p:tag name="KSO_WM_UNIT_INDEX" val="1_4_1"/>
  <p:tag name="KSO_WM_UNIT_ID" val="diagram20186270_1*m_h_i*1_4_1"/>
  <p:tag name="KSO_WM_UNIT_LAYERLEVEL" val="1_1_1"/>
  <p:tag name="KSO_WM_BEAUTIFY_FLAG" val="#wm#"/>
  <p:tag name="KSO_WM_TAG_VERSION" val="1.0"/>
  <p:tag name="KSO_WM_DIAGRAM_GROUP_CODE" val="m1-1"/>
  <p:tag name="KSO_WM_UNIT_LINE_FORE_SCHEMECOLOR_INDEX" val="7"/>
  <p:tag name="KSO_WM_UNIT_LINE_FILL_TYPE" val="2"/>
  <p:tag name="KSO_WM_UNIT_USESOURCEFORMAT_APPLY" val="0"/>
</p:tagLst>
</file>

<file path=ppt/tags/tag2252.xml><?xml version="1.0" encoding="utf-8"?>
<p:tagLst xmlns:p="http://schemas.openxmlformats.org/presentationml/2006/main">
  <p:tag name="KSO_WM_TEMPLATE_CATEGORY" val="diagram"/>
  <p:tag name="KSO_WM_TEMPLATE_INDEX" val="20186270"/>
  <p:tag name="KSO_WM_UNIT_TYPE" val="m_h_i"/>
  <p:tag name="KSO_WM_UNIT_INDEX" val="1_4_2"/>
  <p:tag name="KSO_WM_UNIT_ID" val="diagram20186270_1*m_h_i*1_4_2"/>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USESOURCEFORMAT_APPLY" val="0"/>
  <p:tag name="KSO_WM_UNIT_TEXT_FILL_FORE_SCHEMECOLOR_INDEX_BRIGHTNESS" val="0"/>
  <p:tag name="KSO_WM_UNIT_TEXT_FILL_FORE_SCHEMECOLOR_INDEX" val="14"/>
  <p:tag name="KSO_WM_UNIT_TEXT_FILL_TYPE" val="1"/>
</p:tagLst>
</file>

<file path=ppt/tags/tag2253.xml><?xml version="1.0" encoding="utf-8"?>
<p:tagLst xmlns:p="http://schemas.openxmlformats.org/presentationml/2006/main">
  <p:tag name="KSO_WM_TEMPLATE_CATEGORY" val="diagram"/>
  <p:tag name="KSO_WM_TEMPLATE_INDEX" val="20186270"/>
  <p:tag name="KSO_WM_UNIT_TYPE" val="m_h_i"/>
  <p:tag name="KSO_WM_UNIT_INDEX" val="1_4_3"/>
  <p:tag name="KSO_WM_UNIT_ID" val="diagram20186270_1*m_h_i*1_4_3"/>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UNIT_USESOURCEFORMAT_APPLY" val="0"/>
</p:tagLst>
</file>

<file path=ppt/tags/tag2254.xml><?xml version="1.0" encoding="utf-8"?>
<p:tagLst xmlns:p="http://schemas.openxmlformats.org/presentationml/2006/main">
  <p:tag name="KSO_WM_TEMPLATE_CATEGORY" val="diagram"/>
  <p:tag name="KSO_WM_TEMPLATE_INDEX" val="20186270"/>
  <p:tag name="KSO_WM_UNIT_TYPE" val="m_h_i"/>
  <p:tag name="KSO_WM_UNIT_INDEX" val="1_4_4"/>
  <p:tag name="KSO_WM_UNIT_ID" val="diagram20186270_1*m_h_i*1_4_4"/>
  <p:tag name="KSO_WM_UNIT_LAYERLEVEL" val="1_1_1"/>
  <p:tag name="KSO_WM_BEAUTIFY_FLAG" val="#wm#"/>
  <p:tag name="KSO_WM_TAG_VERSION" val="1.0"/>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2255.xml><?xml version="1.0" encoding="utf-8"?>
<p:tagLst xmlns:p="http://schemas.openxmlformats.org/presentationml/2006/main">
  <p:tag name="KSO_WM_TEMPLATE_CATEGORY" val="diagram"/>
  <p:tag name="KSO_WM_TEMPLATE_INDEX" val="20186270"/>
  <p:tag name="KSO_WM_UNIT_TYPE" val="m_h_a"/>
  <p:tag name="KSO_WM_UNIT_INDEX" val="1_1_1"/>
  <p:tag name="KSO_WM_UNIT_ID" val="diagram20186270_1*m_h_a*1_1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56.xml><?xml version="1.0" encoding="utf-8"?>
<p:tagLst xmlns:p="http://schemas.openxmlformats.org/presentationml/2006/main">
  <p:tag name="KSO_WM_TEMPLATE_CATEGORY" val="diagram"/>
  <p:tag name="KSO_WM_TEMPLATE_INDEX" val="20186270"/>
  <p:tag name="KSO_WM_UNIT_TYPE" val="m_h_a"/>
  <p:tag name="KSO_WM_UNIT_INDEX" val="1_2_1"/>
  <p:tag name="KSO_WM_UNIT_ID" val="diagram20186270_1*m_h_a*1_2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57.xml><?xml version="1.0" encoding="utf-8"?>
<p:tagLst xmlns:p="http://schemas.openxmlformats.org/presentationml/2006/main">
  <p:tag name="KSO_WM_TEMPLATE_CATEGORY" val="diagram"/>
  <p:tag name="KSO_WM_TEMPLATE_INDEX" val="20186270"/>
  <p:tag name="KSO_WM_UNIT_TYPE" val="m_h_a"/>
  <p:tag name="KSO_WM_UNIT_INDEX" val="1_3_1"/>
  <p:tag name="KSO_WM_UNIT_ID" val="diagram20186270_1*m_h_a*1_3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58.xml><?xml version="1.0" encoding="utf-8"?>
<p:tagLst xmlns:p="http://schemas.openxmlformats.org/presentationml/2006/main">
  <p:tag name="KSO_WM_TEMPLATE_CATEGORY" val="diagram"/>
  <p:tag name="KSO_WM_TEMPLATE_INDEX" val="20186270"/>
  <p:tag name="KSO_WM_UNIT_TYPE" val="m_h_a"/>
  <p:tag name="KSO_WM_UNIT_INDEX" val="1_4_1"/>
  <p:tag name="KSO_WM_UNIT_ID" val="diagram20186270_1*m_h_a*1_4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USESOURCEFORMAT_APPLY" val="0"/>
  <p:tag name="KSO_WM_UNIT_TEXT_FILL_FORE_SCHEMECOLOR_INDEX_BRIGHTNESS" val="0.25"/>
  <p:tag name="KSO_WM_UNIT_TEXT_FILL_FORE_SCHEMECOLOR_INDEX" val="13"/>
  <p:tag name="KSO_WM_UNIT_TEXT_FILL_TYPE" val="1"/>
</p:tagLst>
</file>

<file path=ppt/tags/tag2259.xml><?xml version="1.0" encoding="utf-8"?>
<p:tagLst xmlns:p="http://schemas.openxmlformats.org/presentationml/2006/main">
  <p:tag name="KSO_WM_SLIDE_BK_DARK_LIGHT" val="2"/>
  <p:tag name="KSO_WM_SLIDE_BACKGROUND_TYPE" val="general"/>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4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4_1"/>
  <p:tag name="KSO_WM_UNIT_SUBTYPE" val="a"/>
  <p:tag name="KSO_WM_UNIT_TEXT_FILL_FORE_SCHEMECOLOR_INDEX" val="10"/>
  <p:tag name="KSO_WM_UNIT_TEXT_FILL_TYPE" val="1"/>
  <p:tag name="KSO_WM_UNIT_USESOURCEFORMAT_APPLY" val="1"/>
</p:tagLst>
</file>

<file path=ppt/tags/tag2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26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269.xml><?xml version="1.0" encoding="utf-8"?>
<p:tagLst xmlns:p="http://schemas.openxmlformats.org/presentationml/2006/main">
  <p:tag name="KSO_WM_TEMPLATE_CATEGORY" val="diagram"/>
  <p:tag name="KSO_WM_TEMPLATE_INDEX" val="160195"/>
  <p:tag name="KSO_WM_UNIT_TYPE" val="n_i"/>
  <p:tag name="KSO_WM_UNIT_INDEX" val="1_1"/>
  <p:tag name="KSO_WM_UNIT_ID" val="diagram160195_2*n_i*1_1"/>
  <p:tag name="KSO_WM_UNIT_CLEAR" val="1"/>
  <p:tag name="KSO_WM_UNIT_LAYERLEVEL" val="1_1"/>
  <p:tag name="KSO_WM_BEAUTIFY_FLAG" val="#wm#"/>
  <p:tag name="KSO_WM_TAG_VERSION" val="1.0"/>
  <p:tag name="KSO_WM_DIAGRAM_GROUP_CODE" val="n1-1"/>
  <p:tag name="KSO_WM_UNIT_FILL_FORE_SCHEMECOLOR_INDEX" val="14"/>
  <p:tag name="KSO_WM_UNIT_FILL_TYPE" val="1"/>
  <p:tag name="KSO_WM_UNIT_TEXT_FILL_FORE_SCHEMECOLOR_INDEX" val="2"/>
  <p:tag name="KSO_WM_UNIT_TEXT_FILL_TYPE"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4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4_5"/>
  <p:tag name="KSO_WM_UNIT_TEXT_FILL_FORE_SCHEMECOLOR_INDEX" val="14"/>
  <p:tag name="KSO_WM_UNIT_TEXT_FILL_TYPE" val="1"/>
  <p:tag name="KSO_WM_UNIT_USESOURCEFORMAT_APPLY" val="1"/>
</p:tagLst>
</file>

<file path=ppt/tags/tag2270.xml><?xml version="1.0" encoding="utf-8"?>
<p:tagLst xmlns:p="http://schemas.openxmlformats.org/presentationml/2006/main">
  <p:tag name="KSO_WM_TEMPLATE_CATEGORY" val="diagram"/>
  <p:tag name="KSO_WM_TEMPLATE_INDEX" val="160195"/>
  <p:tag name="KSO_WM_UNIT_TYPE" val="n_i"/>
  <p:tag name="KSO_WM_UNIT_INDEX" val="1_2"/>
  <p:tag name="KSO_WM_UNIT_ID" val="diagram160195_2*n_i*1_2"/>
  <p:tag name="KSO_WM_UNIT_CLEAR" val="1"/>
  <p:tag name="KSO_WM_UNIT_LAYERLEVEL" val="1_1"/>
  <p:tag name="KSO_WM_BEAUTIFY_FLAG" val="#wm#"/>
  <p:tag name="KSO_WM_TAG_VERSION" val="1.0"/>
  <p:tag name="KSO_WM_DIAGRAM_GROUP_CODE" val="n1-1"/>
  <p:tag name="KSO_WM_UNIT_TEXT_FILL_FORE_SCHEMECOLOR_INDEX" val="2"/>
  <p:tag name="KSO_WM_UNIT_TEXT_FILL_TYPE" val="1"/>
</p:tagLst>
</file>

<file path=ppt/tags/tag2271.xml><?xml version="1.0" encoding="utf-8"?>
<p:tagLst xmlns:p="http://schemas.openxmlformats.org/presentationml/2006/main">
  <p:tag name="KSO_WM_TAG_VERSION" val="1.0"/>
  <p:tag name="KSO_WM_BEAUTIFY_FLAG" val="#wm#"/>
  <p:tag name="KSO_WM_UNIT_TYPE" val="i"/>
  <p:tag name="KSO_WM_UNIT_ID" val="diagram160195_2*i*3"/>
  <p:tag name="KSO_WM_TEMPLATE_CATEGORY" val="diagram"/>
  <p:tag name="KSO_WM_TEMPLATE_INDEX" val="160195"/>
  <p:tag name="KSO_WM_UNIT_INDEX" val="3"/>
</p:tagLst>
</file>

<file path=ppt/tags/tag2272.xml><?xml version="1.0" encoding="utf-8"?>
<p:tagLst xmlns:p="http://schemas.openxmlformats.org/presentationml/2006/main">
  <p:tag name="KSO_WM_TEMPLATE_CATEGORY" val="diagram"/>
  <p:tag name="KSO_WM_TEMPLATE_INDEX" val="160195"/>
  <p:tag name="KSO_WM_UNIT_TYPE" val="n_i"/>
  <p:tag name="KSO_WM_UNIT_INDEX" val="1_3"/>
  <p:tag name="KSO_WM_UNIT_ID" val="diagram160195_2*n_i*1_3"/>
  <p:tag name="KSO_WM_UNIT_CLEAR" val="1"/>
  <p:tag name="KSO_WM_UNIT_LAYERLEVEL" val="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2273.xml><?xml version="1.0" encoding="utf-8"?>
<p:tagLst xmlns:p="http://schemas.openxmlformats.org/presentationml/2006/main">
  <p:tag name="KSO_WM_TEMPLATE_CATEGORY" val="diagram"/>
  <p:tag name="KSO_WM_TEMPLATE_INDEX" val="160195"/>
  <p:tag name="KSO_WM_UNIT_TYPE" val="n_i"/>
  <p:tag name="KSO_WM_UNIT_INDEX" val="1_4"/>
  <p:tag name="KSO_WM_UNIT_ID" val="diagram160195_2*n_i*1_4"/>
  <p:tag name="KSO_WM_UNIT_CLEAR" val="1"/>
  <p:tag name="KSO_WM_UNIT_LAYERLEVEL" val="1_1"/>
  <p:tag name="KSO_WM_BEAUTIFY_FLAG" val="#wm#"/>
  <p:tag name="KSO_WM_TAG_VERSION" val="1.0"/>
  <p:tag name="KSO_WM_DIAGRAM_GROUP_CODE" val="n1-1"/>
  <p:tag name="KSO_WM_UNIT_LINE_FORE_SCHEMECOLOR_INDEX" val="5"/>
  <p:tag name="KSO_WM_UNIT_LINE_FILL_TYPE" val="2"/>
  <p:tag name="KSO_WM_UNIT_TEXT_FILL_FORE_SCHEMECOLOR_INDEX" val="2"/>
  <p:tag name="KSO_WM_UNIT_TEXT_FILL_TYPE" val="1"/>
</p:tagLst>
</file>

<file path=ppt/tags/tag2274.xml><?xml version="1.0" encoding="utf-8"?>
<p:tagLst xmlns:p="http://schemas.openxmlformats.org/presentationml/2006/main">
  <p:tag name="KSO_WM_TEMPLATE_CATEGORY" val="diagram"/>
  <p:tag name="KSO_WM_TEMPLATE_INDEX" val="160195"/>
  <p:tag name="KSO_WM_UNIT_TYPE" val="n_i"/>
  <p:tag name="KSO_WM_UNIT_INDEX" val="1_5"/>
  <p:tag name="KSO_WM_UNIT_ID" val="diagram160195_2*n_i*1_5"/>
  <p:tag name="KSO_WM_UNIT_CLEAR" val="1"/>
  <p:tag name="KSO_WM_UNIT_LAYERLEVEL" val="1_1"/>
  <p:tag name="KSO_WM_BEAUTIFY_FLAG" val="#wm#"/>
  <p:tag name="KSO_WM_TAG_VERSION" val="1.0"/>
  <p:tag name="KSO_WM_DIAGRAM_GROUP_CODE" val="n1-1"/>
  <p:tag name="KSO_WM_UNIT_FILL_FORE_SCHEMECOLOR_INDEX" val="5"/>
  <p:tag name="KSO_WM_UNIT_FILL_TYPE" val="1"/>
</p:tagLst>
</file>

<file path=ppt/tags/tag2275.xml><?xml version="1.0" encoding="utf-8"?>
<p:tagLst xmlns:p="http://schemas.openxmlformats.org/presentationml/2006/main">
  <p:tag name="KSO_WM_TEMPLATE_CATEGORY" val="diagram"/>
  <p:tag name="KSO_WM_TEMPLATE_INDEX" val="160195"/>
  <p:tag name="KSO_WM_UNIT_TYPE" val="n_h_f"/>
  <p:tag name="KSO_WM_UNIT_INDEX" val="1_2_1"/>
  <p:tag name="KSO_WM_UNIT_ID" val="diagram160195_2*n_h_f*1_2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0"/>
  <p:tag name="KSO_WM_TAG_VERSION" val="1.0"/>
  <p:tag name="KSO_WM_DIAGRAM_GROUP_CODE" val="n1-1"/>
  <p:tag name="KSO_WM_UNIT_TEXT_FILL_FORE_SCHEMECOLOR_INDEX" val="13"/>
  <p:tag name="KSO_WM_UNIT_TEXT_FILL_TYPE" val="1"/>
</p:tagLst>
</file>

<file path=ppt/tags/tag2276.xml><?xml version="1.0" encoding="utf-8"?>
<p:tagLst xmlns:p="http://schemas.openxmlformats.org/presentationml/2006/main">
  <p:tag name="KSO_WM_TEMPLATE_CATEGORY" val="diagram"/>
  <p:tag name="KSO_WM_TEMPLATE_INDEX" val="160195"/>
  <p:tag name="KSO_WM_UNIT_TYPE" val="n_h_f"/>
  <p:tag name="KSO_WM_UNIT_INDEX" val="1_2_2"/>
  <p:tag name="KSO_WM_UNIT_ID" val="diagram160195_2*n_h_f*1_2_2"/>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0"/>
  <p:tag name="KSO_WM_TAG_VERSION" val="1.0"/>
  <p:tag name="KSO_WM_DIAGRAM_GROUP_CODE" val="n1-1"/>
  <p:tag name="KSO_WM_UNIT_TEXT_FILL_FORE_SCHEMECOLOR_INDEX" val="13"/>
  <p:tag name="KSO_WM_UNIT_TEXT_FILL_TYPE" val="1"/>
</p:tagLst>
</file>

<file path=ppt/tags/tag2277.xml><?xml version="1.0" encoding="utf-8"?>
<p:tagLst xmlns:p="http://schemas.openxmlformats.org/presentationml/2006/main">
  <p:tag name="KSO_WM_TAG_VERSION" val="1.0"/>
  <p:tag name="KSO_WM_BEAUTIFY_FLAG" val="#wm#"/>
  <p:tag name="KSO_WM_UNIT_TYPE" val="i"/>
  <p:tag name="KSO_WM_UNIT_ID" val="diagram160195_2*i*13"/>
  <p:tag name="KSO_WM_TEMPLATE_CATEGORY" val="diagram"/>
  <p:tag name="KSO_WM_TEMPLATE_INDEX" val="160195"/>
  <p:tag name="KSO_WM_UNIT_INDEX" val="13"/>
</p:tagLst>
</file>

<file path=ppt/tags/tag2278.xml><?xml version="1.0" encoding="utf-8"?>
<p:tagLst xmlns:p="http://schemas.openxmlformats.org/presentationml/2006/main">
  <p:tag name="KSO_WM_TEMPLATE_CATEGORY" val="diagram"/>
  <p:tag name="KSO_WM_TEMPLATE_INDEX" val="160195"/>
  <p:tag name="KSO_WM_UNIT_TYPE" val="n_i"/>
  <p:tag name="KSO_WM_UNIT_INDEX" val="1_6"/>
  <p:tag name="KSO_WM_UNIT_ID" val="diagram160195_2*n_i*1_6"/>
  <p:tag name="KSO_WM_UNIT_CLEAR" val="1"/>
  <p:tag name="KSO_WM_UNIT_LAYERLEVEL" val="1_1"/>
  <p:tag name="KSO_WM_BEAUTIFY_FLAG" val="#wm#"/>
  <p:tag name="KSO_WM_TAG_VERSION" val="1.0"/>
  <p:tag name="KSO_WM_DIAGRAM_GROUP_CODE" val="n1-1"/>
  <p:tag name="KSO_WM_UNIT_FILL_FORE_SCHEMECOLOR_INDEX" val="6"/>
  <p:tag name="KSO_WM_UNIT_FILL_TYPE" val="1"/>
  <p:tag name="KSO_WM_UNIT_TEXT_FILL_FORE_SCHEMECOLOR_INDEX" val="2"/>
  <p:tag name="KSO_WM_UNIT_TEXT_FILL_TYPE" val="1"/>
</p:tagLst>
</file>

<file path=ppt/tags/tag2279.xml><?xml version="1.0" encoding="utf-8"?>
<p:tagLst xmlns:p="http://schemas.openxmlformats.org/presentationml/2006/main">
  <p:tag name="KSO_WM_TEMPLATE_CATEGORY" val="diagram"/>
  <p:tag name="KSO_WM_TEMPLATE_INDEX" val="160195"/>
  <p:tag name="KSO_WM_UNIT_TYPE" val="n_i"/>
  <p:tag name="KSO_WM_UNIT_INDEX" val="1_7"/>
  <p:tag name="KSO_WM_UNIT_ID" val="diagram160195_2*n_i*1_7"/>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4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4_4"/>
  <p:tag name="KSO_WM_UNIT_USESOURCEFORMAT_APPLY" val="1"/>
</p:tagLst>
</file>

<file path=ppt/tags/tag2280.xml><?xml version="1.0" encoding="utf-8"?>
<p:tagLst xmlns:p="http://schemas.openxmlformats.org/presentationml/2006/main">
  <p:tag name="KSO_WM_TEMPLATE_CATEGORY" val="diagram"/>
  <p:tag name="KSO_WM_TEMPLATE_INDEX" val="160195"/>
  <p:tag name="KSO_WM_UNIT_TYPE" val="n_i"/>
  <p:tag name="KSO_WM_UNIT_INDEX" val="1_8"/>
  <p:tag name="KSO_WM_UNIT_ID" val="diagram160195_2*n_i*1_8"/>
  <p:tag name="KSO_WM_UNIT_CLEAR" val="1"/>
  <p:tag name="KSO_WM_UNIT_LAYERLEVEL" val="1_1"/>
  <p:tag name="KSO_WM_BEAUTIFY_FLAG" val="#wm#"/>
  <p:tag name="KSO_WM_TAG_VERSION" val="1.0"/>
  <p:tag name="KSO_WM_DIAGRAM_GROUP_CODE" val="n1-1"/>
  <p:tag name="KSO_WM_UNIT_FILL_FORE_SCHEMECOLOR_INDEX" val="6"/>
  <p:tag name="KSO_WM_UNIT_FILL_TYPE" val="1"/>
</p:tagLst>
</file>

<file path=ppt/tags/tag2281.xml><?xml version="1.0" encoding="utf-8"?>
<p:tagLst xmlns:p="http://schemas.openxmlformats.org/presentationml/2006/main">
  <p:tag name="KSO_WM_TAG_VERSION" val="1.0"/>
  <p:tag name="KSO_WM_BEAUTIFY_FLAG" val="#wm#"/>
  <p:tag name="KSO_WM_UNIT_TYPE" val="i"/>
  <p:tag name="KSO_WM_UNIT_ID" val="diagram160195_2*i*20"/>
  <p:tag name="KSO_WM_TEMPLATE_CATEGORY" val="diagram"/>
  <p:tag name="KSO_WM_TEMPLATE_INDEX" val="160195"/>
  <p:tag name="KSO_WM_UNIT_INDEX" val="20"/>
</p:tagLst>
</file>

<file path=ppt/tags/tag2282.xml><?xml version="1.0" encoding="utf-8"?>
<p:tagLst xmlns:p="http://schemas.openxmlformats.org/presentationml/2006/main">
  <p:tag name="KSO_WM_TEMPLATE_CATEGORY" val="diagram"/>
  <p:tag name="KSO_WM_TEMPLATE_INDEX" val="160195"/>
  <p:tag name="KSO_WM_UNIT_TYPE" val="n_i"/>
  <p:tag name="KSO_WM_UNIT_INDEX" val="1_9"/>
  <p:tag name="KSO_WM_UNIT_ID" val="diagram160195_2*n_i*1_9"/>
  <p:tag name="KSO_WM_UNIT_CLEAR" val="1"/>
  <p:tag name="KSO_WM_UNIT_LAYERLEVEL" val="1_1"/>
  <p:tag name="KSO_WM_BEAUTIFY_FLAG" val="#wm#"/>
  <p:tag name="KSO_WM_TAG_VERSION" val="1.0"/>
  <p:tag name="KSO_WM_DIAGRAM_GROUP_CODE" val="n1-1"/>
  <p:tag name="KSO_WM_UNIT_FILL_FORE_SCHEMECOLOR_INDEX" val="8"/>
  <p:tag name="KSO_WM_UNIT_FILL_TYPE" val="1"/>
  <p:tag name="KSO_WM_UNIT_TEXT_FILL_FORE_SCHEMECOLOR_INDEX" val="2"/>
  <p:tag name="KSO_WM_UNIT_TEXT_FILL_TYPE" val="1"/>
</p:tagLst>
</file>

<file path=ppt/tags/tag2283.xml><?xml version="1.0" encoding="utf-8"?>
<p:tagLst xmlns:p="http://schemas.openxmlformats.org/presentationml/2006/main">
  <p:tag name="KSO_WM_TEMPLATE_CATEGORY" val="diagram"/>
  <p:tag name="KSO_WM_TEMPLATE_INDEX" val="160195"/>
  <p:tag name="KSO_WM_UNIT_TYPE" val="n_i"/>
  <p:tag name="KSO_WM_UNIT_INDEX" val="1_10"/>
  <p:tag name="KSO_WM_UNIT_ID" val="diagram160195_2*n_i*1_10"/>
  <p:tag name="KSO_WM_UNIT_CLEAR" val="1"/>
  <p:tag name="KSO_WM_UNIT_LAYERLEVEL" val="1_1"/>
  <p:tag name="KSO_WM_BEAUTIFY_FLAG" val="#wm#"/>
  <p:tag name="KSO_WM_TAG_VERSION" val="1.0"/>
  <p:tag name="KSO_WM_DIAGRAM_GROUP_CODE" val="n1-1"/>
  <p:tag name="KSO_WM_UNIT_LINE_FORE_SCHEMECOLOR_INDEX" val="8"/>
  <p:tag name="KSO_WM_UNIT_LINE_FILL_TYPE" val="2"/>
  <p:tag name="KSO_WM_UNIT_TEXT_FILL_FORE_SCHEMECOLOR_INDEX" val="2"/>
  <p:tag name="KSO_WM_UNIT_TEXT_FILL_TYPE" val="1"/>
</p:tagLst>
</file>

<file path=ppt/tags/tag2284.xml><?xml version="1.0" encoding="utf-8"?>
<p:tagLst xmlns:p="http://schemas.openxmlformats.org/presentationml/2006/main">
  <p:tag name="KSO_WM_TEMPLATE_CATEGORY" val="diagram"/>
  <p:tag name="KSO_WM_TEMPLATE_INDEX" val="160195"/>
  <p:tag name="KSO_WM_UNIT_TYPE" val="n_i"/>
  <p:tag name="KSO_WM_UNIT_INDEX" val="1_11"/>
  <p:tag name="KSO_WM_UNIT_ID" val="diagram160195_2*n_i*1_11"/>
  <p:tag name="KSO_WM_UNIT_CLEAR" val="1"/>
  <p:tag name="KSO_WM_UNIT_LAYERLEVEL" val="1_1"/>
  <p:tag name="KSO_WM_BEAUTIFY_FLAG" val="#wm#"/>
  <p:tag name="KSO_WM_TAG_VERSION" val="1.0"/>
  <p:tag name="KSO_WM_DIAGRAM_GROUP_CODE" val="n1-1"/>
  <p:tag name="KSO_WM_UNIT_FILL_FORE_SCHEMECOLOR_INDEX" val="8"/>
  <p:tag name="KSO_WM_UNIT_FILL_TYPE" val="1"/>
</p:tagLst>
</file>

<file path=ppt/tags/tag2285.xml><?xml version="1.0" encoding="utf-8"?>
<p:tagLst xmlns:p="http://schemas.openxmlformats.org/presentationml/2006/main">
  <p:tag name="KSO_WM_TEMPLATE_CATEGORY" val="diagram"/>
  <p:tag name="KSO_WM_TEMPLATE_INDEX" val="160195"/>
  <p:tag name="KSO_WM_UNIT_TYPE" val="n_h_f"/>
  <p:tag name="KSO_WM_UNIT_INDEX" val="1_2_4"/>
  <p:tag name="KSO_WM_UNIT_ID" val="diagram160195_2*n_h_f*1_2_4"/>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0"/>
  <p:tag name="KSO_WM_TAG_VERSION" val="1.0"/>
  <p:tag name="KSO_WM_DIAGRAM_GROUP_CODE" val="n1-1"/>
  <p:tag name="KSO_WM_UNIT_TEXT_FILL_FORE_SCHEMECOLOR_INDEX" val="13"/>
  <p:tag name="KSO_WM_UNIT_TEXT_FILL_TYPE" val="1"/>
</p:tagLst>
</file>

<file path=ppt/tags/tag2286.xml><?xml version="1.0" encoding="utf-8"?>
<p:tagLst xmlns:p="http://schemas.openxmlformats.org/presentationml/2006/main">
  <p:tag name="KSO_WM_TAG_VERSION" val="1.0"/>
  <p:tag name="KSO_WM_BEAUTIFY_FLAG" val="#wm#"/>
  <p:tag name="KSO_WM_UNIT_TYPE" val="i"/>
  <p:tag name="KSO_WM_UNIT_ID" val="diagram160195_2*i*28"/>
  <p:tag name="KSO_WM_TEMPLATE_CATEGORY" val="diagram"/>
  <p:tag name="KSO_WM_TEMPLATE_INDEX" val="160195"/>
  <p:tag name="KSO_WM_UNIT_INDEX" val="28"/>
</p:tagLst>
</file>

<file path=ppt/tags/tag2287.xml><?xml version="1.0" encoding="utf-8"?>
<p:tagLst xmlns:p="http://schemas.openxmlformats.org/presentationml/2006/main">
  <p:tag name="KSO_WM_TEMPLATE_CATEGORY" val="diagram"/>
  <p:tag name="KSO_WM_TEMPLATE_INDEX" val="160195"/>
  <p:tag name="KSO_WM_UNIT_TYPE" val="n_i"/>
  <p:tag name="KSO_WM_UNIT_INDEX" val="1_12"/>
  <p:tag name="KSO_WM_UNIT_ID" val="diagram160195_2*n_i*1_12"/>
  <p:tag name="KSO_WM_UNIT_CLEAR" val="1"/>
  <p:tag name="KSO_WM_UNIT_LAYERLEVEL" val="1_1"/>
  <p:tag name="KSO_WM_BEAUTIFY_FLAG" val="#wm#"/>
  <p:tag name="KSO_WM_TAG_VERSION" val="1.0"/>
  <p:tag name="KSO_WM_DIAGRAM_GROUP_CODE" val="n1-1"/>
  <p:tag name="KSO_WM_UNIT_FILL_FORE_SCHEMECOLOR_INDEX" val="10"/>
  <p:tag name="KSO_WM_UNIT_FILL_TYPE" val="1"/>
  <p:tag name="KSO_WM_UNIT_TEXT_FILL_FORE_SCHEMECOLOR_INDEX" val="2"/>
  <p:tag name="KSO_WM_UNIT_TEXT_FILL_TYPE" val="1"/>
</p:tagLst>
</file>

<file path=ppt/tags/tag2288.xml><?xml version="1.0" encoding="utf-8"?>
<p:tagLst xmlns:p="http://schemas.openxmlformats.org/presentationml/2006/main">
  <p:tag name="KSO_WM_TEMPLATE_CATEGORY" val="diagram"/>
  <p:tag name="KSO_WM_TEMPLATE_INDEX" val="160195"/>
  <p:tag name="KSO_WM_UNIT_TYPE" val="n_i"/>
  <p:tag name="KSO_WM_UNIT_INDEX" val="1_13"/>
  <p:tag name="KSO_WM_UNIT_ID" val="diagram160195_2*n_i*1_13"/>
  <p:tag name="KSO_WM_UNIT_CLEAR" val="1"/>
  <p:tag name="KSO_WM_UNIT_LAYERLEVEL" val="1_1"/>
  <p:tag name="KSO_WM_BEAUTIFY_FLAG" val="#wm#"/>
  <p:tag name="KSO_WM_TAG_VERSION" val="1.0"/>
  <p:tag name="KSO_WM_DIAGRAM_GROUP_CODE" val="n1-1"/>
  <p:tag name="KSO_WM_UNIT_LINE_FORE_SCHEMECOLOR_INDEX" val="10"/>
  <p:tag name="KSO_WM_UNIT_LINE_FILL_TYPE" val="2"/>
  <p:tag name="KSO_WM_UNIT_TEXT_FILL_FORE_SCHEMECOLOR_INDEX" val="2"/>
  <p:tag name="KSO_WM_UNIT_TEXT_FILL_TYPE" val="1"/>
</p:tagLst>
</file>

<file path=ppt/tags/tag2289.xml><?xml version="1.0" encoding="utf-8"?>
<p:tagLst xmlns:p="http://schemas.openxmlformats.org/presentationml/2006/main">
  <p:tag name="KSO_WM_TEMPLATE_CATEGORY" val="diagram"/>
  <p:tag name="KSO_WM_TEMPLATE_INDEX" val="160195"/>
  <p:tag name="KSO_WM_UNIT_TYPE" val="n_i"/>
  <p:tag name="KSO_WM_UNIT_INDEX" val="1_14"/>
  <p:tag name="KSO_WM_UNIT_ID" val="diagram160195_2*n_i*1_14"/>
  <p:tag name="KSO_WM_UNIT_CLEAR" val="1"/>
  <p:tag name="KSO_WM_UNIT_LAYERLEVEL" val="1_1"/>
  <p:tag name="KSO_WM_BEAUTIFY_FLAG" val="#wm#"/>
  <p:tag name="KSO_WM_TAG_VERSION" val="1.0"/>
  <p:tag name="KSO_WM_DIAGRAM_GROUP_CODE" val="n1-1"/>
  <p:tag name="KSO_WM_UNIT_FILL_FORE_SCHEMECOLOR_INDEX" val="10"/>
  <p:tag name="KSO_WM_UNI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4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4_3"/>
  <p:tag name="KSO_WM_UNIT_USESOURCEFORMAT_APPLY" val="1"/>
</p:tagLst>
</file>

<file path=ppt/tags/tag2290.xml><?xml version="1.0" encoding="utf-8"?>
<p:tagLst xmlns:p="http://schemas.openxmlformats.org/presentationml/2006/main">
  <p:tag name="KSO_WM_TAG_VERSION" val="1.0"/>
  <p:tag name="KSO_WM_BEAUTIFY_FLAG" val="#wm#"/>
  <p:tag name="KSO_WM_UNIT_TYPE" val="i"/>
  <p:tag name="KSO_WM_UNIT_ID" val="diagram160195_2*i*35"/>
  <p:tag name="KSO_WM_TEMPLATE_CATEGORY" val="diagram"/>
  <p:tag name="KSO_WM_TEMPLATE_INDEX" val="160195"/>
  <p:tag name="KSO_WM_UNIT_INDEX" val="35"/>
</p:tagLst>
</file>

<file path=ppt/tags/tag2291.xml><?xml version="1.0" encoding="utf-8"?>
<p:tagLst xmlns:p="http://schemas.openxmlformats.org/presentationml/2006/main">
  <p:tag name="KSO_WM_TEMPLATE_CATEGORY" val="diagram"/>
  <p:tag name="KSO_WM_TEMPLATE_INDEX" val="160195"/>
  <p:tag name="KSO_WM_UNIT_TYPE" val="n_i"/>
  <p:tag name="KSO_WM_UNIT_INDEX" val="1_15"/>
  <p:tag name="KSO_WM_UNIT_ID" val="diagram160195_2*n_i*1_15"/>
  <p:tag name="KSO_WM_UNIT_CLEAR" val="1"/>
  <p:tag name="KSO_WM_UNIT_LAYERLEVEL" val="1_1"/>
  <p:tag name="KSO_WM_BEAUTIFY_FLAG" val="#wm#"/>
  <p:tag name="KSO_WM_TAG_VERSION" val="1.0"/>
  <p:tag name="KSO_WM_DIAGRAM_GROUP_CODE" val="n1-1"/>
  <p:tag name="KSO_WM_UNIT_FILL_FORE_SCHEMECOLOR_INDEX" val="7"/>
  <p:tag name="KSO_WM_UNIT_FILL_TYPE" val="1"/>
  <p:tag name="KSO_WM_UNIT_TEXT_FILL_FORE_SCHEMECOLOR_INDEX" val="2"/>
  <p:tag name="KSO_WM_UNIT_TEXT_FILL_TYPE" val="1"/>
</p:tagLst>
</file>

<file path=ppt/tags/tag2292.xml><?xml version="1.0" encoding="utf-8"?>
<p:tagLst xmlns:p="http://schemas.openxmlformats.org/presentationml/2006/main">
  <p:tag name="KSO_WM_TEMPLATE_CATEGORY" val="diagram"/>
  <p:tag name="KSO_WM_TEMPLATE_INDEX" val="160195"/>
  <p:tag name="KSO_WM_UNIT_TYPE" val="n_i"/>
  <p:tag name="KSO_WM_UNIT_INDEX" val="1_16"/>
  <p:tag name="KSO_WM_UNIT_ID" val="diagram160195_2*n_i*1_16"/>
  <p:tag name="KSO_WM_UNIT_CLEAR" val="1"/>
  <p:tag name="KSO_WM_UNIT_LAYERLEVEL" val="1_1"/>
  <p:tag name="KSO_WM_BEAUTIFY_FLAG" val="#wm#"/>
  <p:tag name="KSO_WM_TAG_VERSION" val="1.0"/>
  <p:tag name="KSO_WM_DIAGRAM_GROUP_CODE" val="n1-1"/>
  <p:tag name="KSO_WM_UNIT_LINE_FORE_SCHEMECOLOR_INDEX" val="7"/>
  <p:tag name="KSO_WM_UNIT_LINE_FILL_TYPE" val="2"/>
  <p:tag name="KSO_WM_UNIT_TEXT_FILL_FORE_SCHEMECOLOR_INDEX" val="2"/>
  <p:tag name="KSO_WM_UNIT_TEXT_FILL_TYPE" val="1"/>
</p:tagLst>
</file>

<file path=ppt/tags/tag2293.xml><?xml version="1.0" encoding="utf-8"?>
<p:tagLst xmlns:p="http://schemas.openxmlformats.org/presentationml/2006/main">
  <p:tag name="KSO_WM_TEMPLATE_CATEGORY" val="diagram"/>
  <p:tag name="KSO_WM_TEMPLATE_INDEX" val="160195"/>
  <p:tag name="KSO_WM_UNIT_TYPE" val="n_i"/>
  <p:tag name="KSO_WM_UNIT_INDEX" val="1_17"/>
  <p:tag name="KSO_WM_UNIT_ID" val="diagram160195_2*n_i*1_17"/>
  <p:tag name="KSO_WM_UNIT_CLEAR" val="1"/>
  <p:tag name="KSO_WM_UNIT_LAYERLEVEL" val="1_1"/>
  <p:tag name="KSO_WM_BEAUTIFY_FLAG" val="#wm#"/>
  <p:tag name="KSO_WM_TAG_VERSION" val="1.0"/>
  <p:tag name="KSO_WM_DIAGRAM_GROUP_CODE" val="n1-1"/>
  <p:tag name="KSO_WM_UNIT_FILL_FORE_SCHEMECOLOR_INDEX" val="7"/>
  <p:tag name="KSO_WM_UNIT_FILL_TYPE" val="1"/>
</p:tagLst>
</file>

<file path=ppt/tags/tag2294.xml><?xml version="1.0" encoding="utf-8"?>
<p:tagLst xmlns:p="http://schemas.openxmlformats.org/presentationml/2006/main">
  <p:tag name="KSO_WM_TEMPLATE_CATEGORY" val="diagram"/>
  <p:tag name="KSO_WM_TEMPLATE_INDEX" val="160195"/>
  <p:tag name="KSO_WM_UNIT_TYPE" val="n_h_f"/>
  <p:tag name="KSO_WM_UNIT_INDEX" val="1_2_5"/>
  <p:tag name="KSO_WM_UNIT_ID" val="diagram160195_2*n_h_f*1_2_5"/>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0"/>
  <p:tag name="KSO_WM_TAG_VERSION" val="1.0"/>
  <p:tag name="KSO_WM_DIAGRAM_GROUP_CODE" val="n1-1"/>
  <p:tag name="KSO_WM_UNIT_TEXT_FILL_FORE_SCHEMECOLOR_INDEX" val="13"/>
  <p:tag name="KSO_WM_UNIT_TEXT_FILL_TYPE" val="1"/>
</p:tagLst>
</file>

<file path=ppt/tags/tag2295.xml><?xml version="1.0" encoding="utf-8"?>
<p:tagLst xmlns:p="http://schemas.openxmlformats.org/presentationml/2006/main">
  <p:tag name="KSO_WM_TEMPLATE_CATEGORY" val="diagram"/>
  <p:tag name="KSO_WM_TEMPLATE_INDEX" val="160195"/>
  <p:tag name="KSO_WM_UNIT_TYPE" val="n_h_f"/>
  <p:tag name="KSO_WM_UNIT_INDEX" val="1_2_3"/>
  <p:tag name="KSO_WM_UNIT_ID" val="diagram160195_2*n_h_f*1_2_3"/>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0"/>
  <p:tag name="KSO_WM_TAG_VERSION" val="1.0"/>
  <p:tag name="KSO_WM_DIAGRAM_GROUP_CODE" val="n1-1"/>
  <p:tag name="KSO_WM_UNIT_TEXT_FILL_FORE_SCHEMECOLOR_INDEX" val="13"/>
  <p:tag name="KSO_WM_UNIT_TEXT_FILL_TYPE" val="1"/>
</p:tagLst>
</file>

<file path=ppt/tags/tag2296.xml><?xml version="1.0" encoding="utf-8"?>
<p:tagLst xmlns:p="http://schemas.openxmlformats.org/presentationml/2006/main">
  <p:tag name="KSO_WM_SLIDE_BK_DARK_LIGHT" val="2"/>
  <p:tag name="KSO_WM_SLIDE_BACKGROUND_TYPE" val="general"/>
</p:tagLst>
</file>

<file path=ppt/tags/tag2297.xml><?xml version="1.0" encoding="utf-8"?>
<p:tagLst xmlns:p="http://schemas.openxmlformats.org/presentationml/2006/main">
  <p:tag name="PA" val="v4.1.1"/>
  <p:tag name="KSO_WM_UNIT_PLACING_PICTURE_USER_VIEWPORT" val="{&quot;height&quot;:3885.5669291338581,&quot;width&quot;:3897.95905511811}"/>
</p:tagLst>
</file>

<file path=ppt/tags/tag2298.xml><?xml version="1.0" encoding="utf-8"?>
<p:tagLst xmlns:p="http://schemas.openxmlformats.org/presentationml/2006/main">
  <p:tag name="PA" val="v4.1.1"/>
  <p:tag name="KSO_WM_UNIT_PLACING_PICTURE_USER_VIEWPORT" val="{&quot;height&quot;:2827.0834645669293,&quot;width&quot;:2923.4708661417321}"/>
</p:tagLst>
</file>

<file path=ppt/tags/tag229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4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4_2"/>
  <p:tag name="KSO_WM_UNIT_USESOURCEFORMAT_APPLY" val="1"/>
</p:tagLst>
</file>

<file path=ppt/tags/tag2300.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2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2302.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2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30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0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0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0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0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4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4_1"/>
  <p:tag name="KSO_WM_UNIT_USESOURCEFORMAT_APPLY" val="1"/>
</p:tagLst>
</file>

<file path=ppt/tags/tag231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1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1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2313.xml><?xml version="1.0" encoding="utf-8"?>
<p:tagLst xmlns:p="http://schemas.openxmlformats.org/presentationml/2006/main">
  <p:tag name="KSO_WM_TEMPLATE_CATEGORY" val="diagram"/>
  <p:tag name="KSO_WM_TEMPLATE_INDEX" val="160556"/>
  <p:tag name="KSO_WM_UNIT_TYPE" val="n_i"/>
  <p:tag name="KSO_WM_UNIT_INDEX" val="1_1"/>
  <p:tag name="KSO_WM_UNIT_ID" val="258*n_i*1_1"/>
  <p:tag name="KSO_WM_UNIT_CLEAR" val="1"/>
  <p:tag name="KSO_WM_UNIT_LAYERLEVEL" val="1_1"/>
  <p:tag name="KSO_WM_BEAUTIFY_FLAG" val="#wm#"/>
  <p:tag name="KSO_WM_TAG_VERSION" val="1.0"/>
  <p:tag name="KSO_WM_DIAGRAM_GROUP_CODE" val="n1-1"/>
  <p:tag name="KSO_WM_UNIT_FILL_FORE_SCHEMECOLOR_INDEX" val="6"/>
  <p:tag name="KSO_WM_UNIT_FILL_TYPE" val="1"/>
</p:tagLst>
</file>

<file path=ppt/tags/tag2314.xml><?xml version="1.0" encoding="utf-8"?>
<p:tagLst xmlns:p="http://schemas.openxmlformats.org/presentationml/2006/main">
  <p:tag name="KSO_WM_TEMPLATE_CATEGORY" val="diagram"/>
  <p:tag name="KSO_WM_TEMPLATE_INDEX" val="160556"/>
  <p:tag name="KSO_WM_UNIT_TYPE" val="n_i"/>
  <p:tag name="KSO_WM_UNIT_INDEX" val="1_2"/>
  <p:tag name="KSO_WM_UNIT_ID" val="258*n_i*1_2"/>
  <p:tag name="KSO_WM_UNIT_CLEAR" val="1"/>
  <p:tag name="KSO_WM_UNIT_LAYERLEVEL" val="1_1"/>
  <p:tag name="KSO_WM_BEAUTIFY_FLAG" val="#wm#"/>
  <p:tag name="KSO_WM_TAG_VERSION" val="1.0"/>
  <p:tag name="KSO_WM_DIAGRAM_GROUP_CODE" val="n1-1"/>
  <p:tag name="KSO_WM_UNIT_FILL_FORE_SCHEMECOLOR_INDEX" val="5"/>
  <p:tag name="KSO_WM_UNIT_FILL_TYPE" val="1"/>
</p:tagLst>
</file>

<file path=ppt/tags/tag2315.xml><?xml version="1.0" encoding="utf-8"?>
<p:tagLst xmlns:p="http://schemas.openxmlformats.org/presentationml/2006/main">
  <p:tag name="KSO_WM_TEMPLATE_CATEGORY" val="diagram"/>
  <p:tag name="KSO_WM_TEMPLATE_INDEX" val="160556"/>
  <p:tag name="KSO_WM_UNIT_TYPE" val="n_i"/>
  <p:tag name="KSO_WM_UNIT_INDEX" val="1_3"/>
  <p:tag name="KSO_WM_UNIT_ID" val="258*n_i*1_3"/>
  <p:tag name="KSO_WM_UNIT_CLEAR" val="1"/>
  <p:tag name="KSO_WM_UNIT_LAYERLEVEL" val="1_1"/>
  <p:tag name="KSO_WM_BEAUTIFY_FLAG" val="#wm#"/>
  <p:tag name="KSO_WM_TAG_VERSION" val="1.0"/>
  <p:tag name="KSO_WM_DIAGRAM_GROUP_CODE" val="n1-1"/>
  <p:tag name="KSO_WM_UNIT_FILL_FORE_SCHEMECOLOR_INDEX" val="6"/>
  <p:tag name="KSO_WM_UNIT_FILL_TYPE" val="1"/>
</p:tagLst>
</file>

<file path=ppt/tags/tag2316.xml><?xml version="1.0" encoding="utf-8"?>
<p:tagLst xmlns:p="http://schemas.openxmlformats.org/presentationml/2006/main">
  <p:tag name="KSO_WM_TEMPLATE_CATEGORY" val="diagram"/>
  <p:tag name="KSO_WM_TEMPLATE_INDEX" val="160556"/>
  <p:tag name="KSO_WM_UNIT_TYPE" val="n_i"/>
  <p:tag name="KSO_WM_UNIT_INDEX" val="1_4"/>
  <p:tag name="KSO_WM_UNIT_ID" val="258*n_i*1_4"/>
  <p:tag name="KSO_WM_UNIT_CLEAR" val="1"/>
  <p:tag name="KSO_WM_UNIT_LAYERLEVEL" val="1_1"/>
  <p:tag name="KSO_WM_BEAUTIFY_FLAG" val="#wm#"/>
  <p:tag name="KSO_WM_TAG_VERSION" val="1.0"/>
  <p:tag name="KSO_WM_DIAGRAM_GROUP_CODE" val="n1-1"/>
  <p:tag name="KSO_WM_UNIT_FILL_FORE_SCHEMECOLOR_INDEX" val="5"/>
  <p:tag name="KSO_WM_UNIT_FILL_TYPE" val="1"/>
</p:tagLst>
</file>

<file path=ppt/tags/tag2317.xml><?xml version="1.0" encoding="utf-8"?>
<p:tagLst xmlns:p="http://schemas.openxmlformats.org/presentationml/2006/main">
  <p:tag name="KSO_WM_TEMPLATE_CATEGORY" val="diagram"/>
  <p:tag name="KSO_WM_TEMPLATE_INDEX" val="160556"/>
  <p:tag name="KSO_WM_UNIT_TYPE" val="n_h_f"/>
  <p:tag name="KSO_WM_UNIT_INDEX" val="1_2_1"/>
  <p:tag name="KSO_WM_UNIT_ID" val="258*n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n1-1"/>
  <p:tag name="KSO_WM_UNIT_PRESET_TEXT" val="SED DO EIUSMOD TEMPOR INCIDIDUNT"/>
  <p:tag name="KSO_WM_UNIT_TEXT_FILL_FORE_SCHEMECOLOR_INDEX" val="13"/>
  <p:tag name="KSO_WM_UNIT_TEXT_FILL_TYPE" val="1"/>
</p:tagLst>
</file>

<file path=ppt/tags/tag2318.xml><?xml version="1.0" encoding="utf-8"?>
<p:tagLst xmlns:p="http://schemas.openxmlformats.org/presentationml/2006/main">
  <p:tag name="KSO_WM_TEMPLATE_CATEGORY" val="diagram"/>
  <p:tag name="KSO_WM_TEMPLATE_INDEX" val="160556"/>
  <p:tag name="KSO_WM_UNIT_TYPE" val="n_h_f"/>
  <p:tag name="KSO_WM_UNIT_INDEX" val="1_2_2"/>
  <p:tag name="KSO_WM_UNIT_ID" val="258*n_h_f*1_2_2"/>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n1-1"/>
  <p:tag name="KSO_WM_UNIT_PRESET_TEXT" val="SED DO EIUSMOD TEMPOR INCIDIDUNT"/>
  <p:tag name="KSO_WM_UNIT_TEXT_FILL_FORE_SCHEMECOLOR_INDEX" val="13"/>
  <p:tag name="KSO_WM_UNIT_TEXT_FILL_TYPE" val="1"/>
</p:tagLst>
</file>

<file path=ppt/tags/tag2319.xml><?xml version="1.0" encoding="utf-8"?>
<p:tagLst xmlns:p="http://schemas.openxmlformats.org/presentationml/2006/main">
  <p:tag name="KSO_WM_TEMPLATE_CATEGORY" val="diagram"/>
  <p:tag name="KSO_WM_TEMPLATE_INDEX" val="160556"/>
  <p:tag name="KSO_WM_UNIT_TYPE" val="n_h_f"/>
  <p:tag name="KSO_WM_UNIT_INDEX" val="1_2_3"/>
  <p:tag name="KSO_WM_UNIT_ID" val="258*n_h_f*1_2_3"/>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n1-1"/>
  <p:tag name="KSO_WM_UNIT_PRESET_TEXT" val="SED DO EIUSMOD TEMPOR INCIDIDUNT"/>
  <p:tag name="KSO_WM_UNIT_TEXT_FILL_FORE_SCHEMECOLOR_INDEX" val="13"/>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3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3_1"/>
  <p:tag name="KSO_WM_UNIT_SUBTYPE" val="a"/>
  <p:tag name="KSO_WM_UNIT_TEXT_FILL_FORE_SCHEMECOLOR_INDEX" val="10"/>
  <p:tag name="KSO_WM_UNIT_TEXT_FILL_TYPE" val="1"/>
  <p:tag name="KSO_WM_UNIT_USESOURCEFORMAT_APPLY" val="1"/>
</p:tagLst>
</file>

<file path=ppt/tags/tag2320.xml><?xml version="1.0" encoding="utf-8"?>
<p:tagLst xmlns:p="http://schemas.openxmlformats.org/presentationml/2006/main">
  <p:tag name="KSO_WM_TEMPLATE_CATEGORY" val="diagram"/>
  <p:tag name="KSO_WM_TEMPLATE_INDEX" val="160556"/>
  <p:tag name="KSO_WM_UNIT_TYPE" val="n_h_f"/>
  <p:tag name="KSO_WM_UNIT_INDEX" val="1_2_4"/>
  <p:tag name="KSO_WM_UNIT_ID" val="258*n_h_f*1_2_4"/>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n1-1"/>
  <p:tag name="KSO_WM_UNIT_PRESET_TEXT" val="SED DO EIUSMOD TEMPOR INCIDIDUNT"/>
  <p:tag name="KSO_WM_UNIT_TEXT_FILL_FORE_SCHEMECOLOR_INDEX" val="13"/>
  <p:tag name="KSO_WM_UNIT_TEXT_FILL_TYPE" val="1"/>
</p:tagLst>
</file>

<file path=ppt/tags/tag2321.xml><?xml version="1.0" encoding="utf-8"?>
<p:tagLst xmlns:p="http://schemas.openxmlformats.org/presentationml/2006/main">
  <p:tag name="KSO_WM_TEMPLATE_CATEGORY" val="diagram"/>
  <p:tag name="KSO_WM_TEMPLATE_INDEX" val="160556"/>
  <p:tag name="KSO_WM_UNIT_TYPE" val="n_h_f"/>
  <p:tag name="KSO_WM_UNIT_INDEX" val="1_1_1"/>
  <p:tag name="KSO_WM_UNIT_ID" val="258*n_h_f*1_1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Lst>
</file>

<file path=ppt/tags/tag2322.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
  <p:tag name="KSO_WM_UNIT_ID" val="diagram20185951_5*m_i*1_1"/>
  <p:tag name="KSO_WM_UNIT_LAYERLEVEL" val="1_1"/>
  <p:tag name="KSO_WM_BEAUTIFY_FLAG" val="#wm#"/>
  <p:tag name="KSO_WM_DIAGRAM_GROUP_CODE" val="m1-1"/>
  <p:tag name="KSO_WM_UNIT_FILL_FORE_SCHEMECOLOR_INDEX" val="10"/>
  <p:tag name="KSO_WM_UNIT_FILL_TYPE" val="1"/>
  <p:tag name="KSO_WM_UNIT_TEXT_FILL_FORE_SCHEMECOLOR_INDEX" val="13"/>
  <p:tag name="KSO_WM_UNIT_TEXT_FILL_TYPE" val="1"/>
</p:tagLst>
</file>

<file path=ppt/tags/tag2323.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
  <p:tag name="KSO_WM_UNIT_ID" val="diagram20185951_5*m_i*1_2"/>
  <p:tag name="KSO_WM_UNIT_LAYERLEVEL" val="1_1"/>
  <p:tag name="KSO_WM_BEAUTIFY_FLAG" val="#wm#"/>
  <p:tag name="KSO_WM_DIAGRAM_GROUP_CODE" val="m1-1"/>
  <p:tag name="KSO_WM_UNIT_FILL_FORE_SCHEMECOLOR_INDEX" val="10"/>
  <p:tag name="KSO_WM_UNIT_FILL_TYPE" val="1"/>
  <p:tag name="KSO_WM_UNIT_TEXT_FILL_FORE_SCHEMECOLOR_INDEX" val="13"/>
  <p:tag name="KSO_WM_UNIT_TEXT_FILL_TYPE" val="1"/>
</p:tagLst>
</file>

<file path=ppt/tags/tag2324.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9"/>
  <p:tag name="KSO_WM_UNIT_ID" val="diagram20185951_5*m_i*1_9"/>
  <p:tag name="KSO_WM_UNIT_LAYERLEVEL" val="1_1"/>
  <p:tag name="KSO_WM_BEAUTIFY_FLAG" val="#wm#"/>
  <p:tag name="KSO_WM_DIAGRAM_GROUP_CODE" val="m1-1"/>
  <p:tag name="KSO_WM_UNIT_FILL_FORE_SCHEMECOLOR_INDEX" val="10"/>
  <p:tag name="KSO_WM_UNIT_FILL_TYPE" val="1"/>
  <p:tag name="KSO_WM_UNIT_TEXT_FILL_FORE_SCHEMECOLOR_INDEX" val="13"/>
  <p:tag name="KSO_WM_UNIT_TEXT_FILL_TYPE" val="1"/>
</p:tagLst>
</file>

<file path=ppt/tags/tag2325.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0"/>
  <p:tag name="KSO_WM_UNIT_ID" val="diagram20185951_5*m_i*1_10"/>
  <p:tag name="KSO_WM_UNIT_LAYERLEVEL" val="1_1"/>
  <p:tag name="KSO_WM_BEAUTIFY_FLAG" val="#wm#"/>
  <p:tag name="KSO_WM_DIAGRAM_GROUP_CODE" val="m1-1"/>
  <p:tag name="KSO_WM_UNIT_TEXT_FILL_FORE_SCHEMECOLOR_INDEX" val="13"/>
  <p:tag name="KSO_WM_UNIT_TEXT_FILL_TYPE" val="1"/>
</p:tagLst>
</file>

<file path=ppt/tags/tag2326.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1"/>
  <p:tag name="KSO_WM_UNIT_ID" val="diagram20185951_5*m_i*1_11"/>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27.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2"/>
  <p:tag name="KSO_WM_UNIT_ID" val="diagram20185951_5*m_i*1_12"/>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28.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3"/>
  <p:tag name="KSO_WM_UNIT_ID" val="diagram20185951_5*m_i*1_13"/>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29.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4"/>
  <p:tag name="KSO_WM_UNIT_ID" val="diagram20185951_5*m_i*1_14"/>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3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3_1"/>
  <p:tag name="KSO_WM_UNIT_TEXT_FILL_FORE_SCHEMECOLOR_INDEX" val="14"/>
  <p:tag name="KSO_WM_UNIT_TEXT_FILL_TYPE" val="1"/>
  <p:tag name="KSO_WM_UNIT_USESOURCEFORMAT_APPLY" val="1"/>
</p:tagLst>
</file>

<file path=ppt/tags/tag2330.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5"/>
  <p:tag name="KSO_WM_UNIT_ID" val="diagram20185951_5*m_i*1_15"/>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31.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6"/>
  <p:tag name="KSO_WM_UNIT_ID" val="diagram20185951_5*m_i*1_16"/>
  <p:tag name="KSO_WM_UNIT_LAYERLEVEL" val="1_1"/>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ags/tag2332.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7"/>
  <p:tag name="KSO_WM_UNIT_ID" val="diagram20185951_5*m_i*1_17"/>
  <p:tag name="KSO_WM_UNIT_LAYERLEVEL" val="1_1"/>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ags/tag2333.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8"/>
  <p:tag name="KSO_WM_UNIT_ID" val="diagram20185951_5*m_i*1_18"/>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34.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19"/>
  <p:tag name="KSO_WM_UNIT_ID" val="diagram20185951_5*m_i*1_19"/>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35.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0"/>
  <p:tag name="KSO_WM_UNIT_ID" val="diagram20185951_5*m_i*1_20"/>
  <p:tag name="KSO_WM_UNIT_LAYERLEVEL" val="1_1"/>
  <p:tag name="KSO_WM_BEAUTIFY_FLAG" val="#wm#"/>
  <p:tag name="KSO_WM_DIAGRAM_GROUP_CODE" val="m1-1"/>
  <p:tag name="KSO_WM_UNIT_TEXT_FILL_FORE_SCHEMECOLOR_INDEX" val="13"/>
  <p:tag name="KSO_WM_UNIT_TEXT_FILL_TYPE" val="1"/>
</p:tagLst>
</file>

<file path=ppt/tags/tag2336.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1"/>
  <p:tag name="KSO_WM_UNIT_ID" val="diagram20185951_5*m_i*1_21"/>
  <p:tag name="KSO_WM_UNIT_LAYERLEVEL" val="1_1"/>
  <p:tag name="KSO_WM_BEAUTIFY_FLAG" val="#wm#"/>
  <p:tag name="KSO_WM_DIAGRAM_GROUP_CODE" val="m1-1"/>
  <p:tag name="KSO_WM_UNIT_FILL_FORE_SCHEMECOLOR_INDEX" val="16"/>
  <p:tag name="KSO_WM_UNIT_FILL_TYPE" val="1"/>
  <p:tag name="KSO_WM_UNIT_TEXT_FILL_FORE_SCHEMECOLOR_INDEX" val="13"/>
  <p:tag name="KSO_WM_UNIT_TEXT_FILL_TYPE" val="1"/>
</p:tagLst>
</file>

<file path=ppt/tags/tag2337.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2"/>
  <p:tag name="KSO_WM_UNIT_ID" val="diagram20185951_5*m_i*1_22"/>
  <p:tag name="KSO_WM_UNIT_LAYERLEVEL" val="1_1"/>
  <p:tag name="KSO_WM_BEAUTIFY_FLAG" val="#wm#"/>
  <p:tag name="KSO_WM_DIAGRAM_GROUP_CODE" val="m1-1"/>
  <p:tag name="KSO_WM_UNIT_FILL_FORE_SCHEMECOLOR_INDEX" val="15"/>
  <p:tag name="KSO_WM_UNIT_FILL_TYPE" val="1"/>
  <p:tag name="KSO_WM_UNIT_TEXT_FILL_FORE_SCHEMECOLOR_INDEX" val="13"/>
  <p:tag name="KSO_WM_UNIT_TEXT_FILL_TYPE" val="1"/>
</p:tagLst>
</file>

<file path=ppt/tags/tag2338.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3"/>
  <p:tag name="KSO_WM_UNIT_ID" val="diagram20185951_5*m_i*1_23"/>
  <p:tag name="KSO_WM_UNIT_LAYERLEVEL" val="1_1"/>
  <p:tag name="KSO_WM_BEAUTIFY_FLAG" val="#wm#"/>
  <p:tag name="KSO_WM_DIAGRAM_GROUP_CODE" val="m1-1"/>
  <p:tag name="KSO_WM_UNIT_TEXT_FILL_FORE_SCHEMECOLOR_INDEX" val="13"/>
  <p:tag name="KSO_WM_UNIT_TEXT_FILL_TYPE" val="1"/>
</p:tagLst>
</file>

<file path=ppt/tags/tag2339.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4"/>
  <p:tag name="KSO_WM_UNIT_ID" val="diagram20185951_5*m_i*1_24"/>
  <p:tag name="KSO_WM_UNIT_LAYERLEVEL" val="1_1"/>
  <p:tag name="KSO_WM_BEAUTIFY_FLAG" val="#wm#"/>
  <p:tag name="KSO_WM_DIAGRAM_GROUP_CODE" val="m1-1"/>
  <p:tag name="KSO_WM_UNIT_TEXT_FILL_FORE_SCHEMECOLOR_INDEX" val="13"/>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3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3_2"/>
  <p:tag name="KSO_WM_UNIT_USESOURCEFORMAT_APPLY" val="1"/>
</p:tagLst>
</file>

<file path=ppt/tags/tag2340.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5"/>
  <p:tag name="KSO_WM_UNIT_ID" val="diagram20185951_5*m_i*1_25"/>
  <p:tag name="KSO_WM_UNIT_LAYERLEVEL" val="1_1"/>
  <p:tag name="KSO_WM_BEAUTIFY_FLAG" val="#wm#"/>
  <p:tag name="KSO_WM_DIAGRAM_GROUP_CODE" val="m1-1"/>
  <p:tag name="KSO_WM_UNIT_TEXT_FILL_FORE_SCHEMECOLOR_INDEX" val="13"/>
  <p:tag name="KSO_WM_UNIT_TEXT_FILL_TYPE" val="1"/>
</p:tagLst>
</file>

<file path=ppt/tags/tag2341.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6"/>
  <p:tag name="KSO_WM_UNIT_ID" val="diagram20185951_5*m_i*1_26"/>
  <p:tag name="KSO_WM_UNIT_LAYERLEVEL" val="1_1"/>
  <p:tag name="KSO_WM_BEAUTIFY_FLAG" val="#wm#"/>
  <p:tag name="KSO_WM_DIAGRAM_GROUP_CODE" val="m1-1"/>
  <p:tag name="KSO_WM_UNIT_TEXT_FILL_FORE_SCHEMECOLOR_INDEX" val="13"/>
  <p:tag name="KSO_WM_UNIT_TEXT_FILL_TYPE" val="1"/>
</p:tagLst>
</file>

<file path=ppt/tags/tag2342.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7"/>
  <p:tag name="KSO_WM_UNIT_ID" val="diagram20185951_5*m_i*1_27"/>
  <p:tag name="KSO_WM_UNIT_LAYERLEVEL" val="1_1"/>
  <p:tag name="KSO_WM_BEAUTIFY_FLAG" val="#wm#"/>
  <p:tag name="KSO_WM_DIAGRAM_GROUP_CODE" val="m1-1"/>
  <p:tag name="KSO_WM_UNIT_FILL_FORE_SCHEMECOLOR_INDEX" val="16"/>
  <p:tag name="KSO_WM_UNIT_FILL_TYPE" val="1"/>
  <p:tag name="KSO_WM_UNIT_TEXT_FILL_FORE_SCHEMECOLOR_INDEX" val="13"/>
  <p:tag name="KSO_WM_UNIT_TEXT_FILL_TYPE" val="1"/>
</p:tagLst>
</file>

<file path=ppt/tags/tag2343.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8"/>
  <p:tag name="KSO_WM_UNIT_ID" val="diagram20185951_5*m_i*1_28"/>
  <p:tag name="KSO_WM_UNIT_LAYERLEVEL" val="1_1"/>
  <p:tag name="KSO_WM_BEAUTIFY_FLAG" val="#wm#"/>
  <p:tag name="KSO_WM_DIAGRAM_GROUP_CODE" val="m1-1"/>
  <p:tag name="KSO_WM_UNIT_FILL_FORE_SCHEMECOLOR_INDEX" val="16"/>
  <p:tag name="KSO_WM_UNIT_FILL_TYPE" val="1"/>
  <p:tag name="KSO_WM_UNIT_TEXT_FILL_FORE_SCHEMECOLOR_INDEX" val="13"/>
  <p:tag name="KSO_WM_UNIT_TEXT_FILL_TYPE" val="1"/>
</p:tagLst>
</file>

<file path=ppt/tags/tag2344.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29"/>
  <p:tag name="KSO_WM_UNIT_ID" val="diagram20185951_5*m_i*1_29"/>
  <p:tag name="KSO_WM_UNIT_LAYERLEVEL" val="1_1"/>
  <p:tag name="KSO_WM_BEAUTIFY_FLAG" val="#wm#"/>
  <p:tag name="KSO_WM_DIAGRAM_GROUP_CODE" val="m1-1"/>
  <p:tag name="KSO_WM_UNIT_FILL_FORE_SCHEMECOLOR_INDEX" val="16"/>
  <p:tag name="KSO_WM_UNIT_FILL_TYPE" val="1"/>
  <p:tag name="KSO_WM_UNIT_TEXT_FILL_FORE_SCHEMECOLOR_INDEX" val="13"/>
  <p:tag name="KSO_WM_UNIT_TEXT_FILL_TYPE" val="1"/>
</p:tagLst>
</file>

<file path=ppt/tags/tag2345.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30"/>
  <p:tag name="KSO_WM_UNIT_ID" val="diagram20185951_5*m_i*1_30"/>
  <p:tag name="KSO_WM_UNIT_LAYERLEVEL" val="1_1"/>
  <p:tag name="KSO_WM_BEAUTIFY_FLAG" val="#wm#"/>
  <p:tag name="KSO_WM_DIAGRAM_GROUP_CODE" val="m1-1"/>
  <p:tag name="KSO_WM_UNIT_TEXT_FILL_FORE_SCHEMECOLOR_INDEX" val="13"/>
  <p:tag name="KSO_WM_UNIT_TEXT_FILL_TYPE" val="1"/>
</p:tagLst>
</file>

<file path=ppt/tags/tag2346.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31"/>
  <p:tag name="KSO_WM_UNIT_ID" val="diagram20185951_5*m_i*1_31"/>
  <p:tag name="KSO_WM_UNIT_LAYERLEVEL" val="1_1"/>
  <p:tag name="KSO_WM_BEAUTIFY_FLAG" val="#wm#"/>
  <p:tag name="KSO_WM_DIAGRAM_GROUP_CODE" val="m1-1"/>
  <p:tag name="KSO_WM_UNIT_TEXT_FILL_FORE_SCHEMECOLOR_INDEX" val="13"/>
  <p:tag name="KSO_WM_UNIT_TEXT_FILL_TYPE" val="1"/>
</p:tagLst>
</file>

<file path=ppt/tags/tag2347.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32"/>
  <p:tag name="KSO_WM_UNIT_ID" val="diagram20185951_5*m_i*1_32"/>
  <p:tag name="KSO_WM_UNIT_LAYERLEVEL" val="1_1"/>
  <p:tag name="KSO_WM_BEAUTIFY_FLAG" val="#wm#"/>
  <p:tag name="KSO_WM_DIAGRAM_GROUP_CODE" val="m1-1"/>
  <p:tag name="KSO_WM_UNIT_TEXT_FILL_FORE_SCHEMECOLOR_INDEX" val="13"/>
  <p:tag name="KSO_WM_UNIT_TEXT_FILL_TYPE" val="1"/>
</p:tagLst>
</file>

<file path=ppt/tags/tag2348.xml><?xml version="1.0" encoding="utf-8"?>
<p:tagLst xmlns:p="http://schemas.openxmlformats.org/presentationml/2006/main">
  <p:tag name="KSO_WM_TEMPLATE_CATEGORY" val="diagram"/>
  <p:tag name="KSO_WM_TEMPLATE_INDEX" val="20185951"/>
  <p:tag name="KSO_WM_TAG_VERSION" val="1.0"/>
  <p:tag name="KSO_WM_UNIT_TYPE" val="m_i"/>
  <p:tag name="KSO_WM_UNIT_INDEX" val="1_33"/>
  <p:tag name="KSO_WM_UNIT_ID" val="diagram20185951_5*m_i*1_33"/>
  <p:tag name="KSO_WM_UNIT_LAYERLEVEL" val="1_1"/>
  <p:tag name="KSO_WM_BEAUTIFY_FLAG" val="#wm#"/>
  <p:tag name="KSO_WM_DIAGRAM_GROUP_CODE" val="m1-1"/>
  <p:tag name="KSO_WM_UNIT_TEXT_FILL_FORE_SCHEMECOLOR_INDEX" val="13"/>
  <p:tag name="KSO_WM_UNIT_TEXT_FILL_TYPE" val="1"/>
</p:tagLst>
</file>

<file path=ppt/tags/tag2349.xml><?xml version="1.0" encoding="utf-8"?>
<p:tagLst xmlns:p="http://schemas.openxmlformats.org/presentationml/2006/main">
  <p:tag name="KSO_WM_SLIDE_BK_DARK_LIGHT" val="2"/>
  <p:tag name="KSO_WM_SLIDE_BACKGROUND_TYPE" val="general"/>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3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3_3"/>
  <p:tag name="KSO_WM_UNIT_USESOURCEFORMAT_APPLY" val="1"/>
</p:tagLst>
</file>

<file path=ppt/tags/tag2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3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359.xml><?xml version="1.0" encoding="utf-8"?>
<p:tagLst xmlns:p="http://schemas.openxmlformats.org/presentationml/2006/main">
  <p:tag name="KSO_WM_TAG_VERSION" val="1.0"/>
  <p:tag name="KSO_WM_BEAUTIFY_FLAG" val="#wm#"/>
  <p:tag name="KSO_WM_UNIT_TYPE" val="i"/>
  <p:tag name="KSO_WM_UNIT_ID" val="diagram20181194_4*i*0"/>
  <p:tag name="KSO_WM_TEMPLATE_CATEGORY" val="diagram"/>
  <p:tag name="KSO_WM_TEMPLATE_INDEX" val="20181194"/>
  <p:tag name="KSO_WM_UNIT_INDEX" val="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3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3_4"/>
  <p:tag name="KSO_WM_UNIT_USESOURCEFORMAT_APPLY" val="1"/>
</p:tagLst>
</file>

<file path=ppt/tags/tag2360.xml><?xml version="1.0" encoding="utf-8"?>
<p:tagLst xmlns:p="http://schemas.openxmlformats.org/presentationml/2006/main">
  <p:tag name="KSO_WM_TEMPLATE_CATEGORY" val="diagram"/>
  <p:tag name="KSO_WM_TEMPLATE_INDEX" val="20181194"/>
  <p:tag name="KSO_WM_UNIT_TYPE" val="n_h_i"/>
  <p:tag name="KSO_WM_UNIT_INDEX" val="1_1_1"/>
  <p:tag name="KSO_WM_UNIT_ID" val="diagram20181194_4*n_h_i*1_1_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1.xml><?xml version="1.0" encoding="utf-8"?>
<p:tagLst xmlns:p="http://schemas.openxmlformats.org/presentationml/2006/main">
  <p:tag name="KSO_WM_TEMPLATE_CATEGORY" val="diagram"/>
  <p:tag name="KSO_WM_TEMPLATE_INDEX" val="20181194"/>
  <p:tag name="KSO_WM_UNIT_TYPE" val="n_h_i"/>
  <p:tag name="KSO_WM_UNIT_INDEX" val="1_1_2"/>
  <p:tag name="KSO_WM_UNIT_ID" val="diagram20181194_4*n_h_i*1_1_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2.xml><?xml version="1.0" encoding="utf-8"?>
<p:tagLst xmlns:p="http://schemas.openxmlformats.org/presentationml/2006/main">
  <p:tag name="KSO_WM_TEMPLATE_CATEGORY" val="diagram"/>
  <p:tag name="KSO_WM_TEMPLATE_INDEX" val="20181194"/>
  <p:tag name="KSO_WM_UNIT_TYPE" val="n_h_i"/>
  <p:tag name="KSO_WM_UNIT_INDEX" val="1_1_3"/>
  <p:tag name="KSO_WM_UNIT_ID" val="diagram20181194_4*n_h_i*1_1_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3.xml><?xml version="1.0" encoding="utf-8"?>
<p:tagLst xmlns:p="http://schemas.openxmlformats.org/presentationml/2006/main">
  <p:tag name="KSO_WM_TEMPLATE_CATEGORY" val="diagram"/>
  <p:tag name="KSO_WM_TEMPLATE_INDEX" val="20181194"/>
  <p:tag name="KSO_WM_UNIT_TYPE" val="n_h_i"/>
  <p:tag name="KSO_WM_UNIT_INDEX" val="1_1_4"/>
  <p:tag name="KSO_WM_UNIT_ID" val="diagram20181194_4*n_h_i*1_1_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4.xml><?xml version="1.0" encoding="utf-8"?>
<p:tagLst xmlns:p="http://schemas.openxmlformats.org/presentationml/2006/main">
  <p:tag name="KSO_WM_TEMPLATE_CATEGORY" val="diagram"/>
  <p:tag name="KSO_WM_TEMPLATE_INDEX" val="20181194"/>
  <p:tag name="KSO_WM_UNIT_TYPE" val="n_h_i"/>
  <p:tag name="KSO_WM_UNIT_INDEX" val="1_1_5"/>
  <p:tag name="KSO_WM_UNIT_ID" val="diagram20181194_4*n_h_i*1_1_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5.xml><?xml version="1.0" encoding="utf-8"?>
<p:tagLst xmlns:p="http://schemas.openxmlformats.org/presentationml/2006/main">
  <p:tag name="KSO_WM_TEMPLATE_CATEGORY" val="diagram"/>
  <p:tag name="KSO_WM_TEMPLATE_INDEX" val="20181194"/>
  <p:tag name="KSO_WM_UNIT_TYPE" val="n_h_i"/>
  <p:tag name="KSO_WM_UNIT_INDEX" val="1_1_6"/>
  <p:tag name="KSO_WM_UNIT_ID" val="diagram20181194_4*n_h_i*1_1_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6.xml><?xml version="1.0" encoding="utf-8"?>
<p:tagLst xmlns:p="http://schemas.openxmlformats.org/presentationml/2006/main">
  <p:tag name="KSO_WM_TEMPLATE_CATEGORY" val="diagram"/>
  <p:tag name="KSO_WM_TEMPLATE_INDEX" val="20181194"/>
  <p:tag name="KSO_WM_UNIT_TYPE" val="n_h_i"/>
  <p:tag name="KSO_WM_UNIT_INDEX" val="1_1_7"/>
  <p:tag name="KSO_WM_UNIT_ID" val="diagram20181194_4*n_h_i*1_1_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7.xml><?xml version="1.0" encoding="utf-8"?>
<p:tagLst xmlns:p="http://schemas.openxmlformats.org/presentationml/2006/main">
  <p:tag name="KSO_WM_TEMPLATE_CATEGORY" val="diagram"/>
  <p:tag name="KSO_WM_TEMPLATE_INDEX" val="20181194"/>
  <p:tag name="KSO_WM_UNIT_TYPE" val="n_h_i"/>
  <p:tag name="KSO_WM_UNIT_INDEX" val="1_1_8"/>
  <p:tag name="KSO_WM_UNIT_ID" val="diagram20181194_4*n_h_i*1_1_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8.xml><?xml version="1.0" encoding="utf-8"?>
<p:tagLst xmlns:p="http://schemas.openxmlformats.org/presentationml/2006/main">
  <p:tag name="KSO_WM_TEMPLATE_CATEGORY" val="diagram"/>
  <p:tag name="KSO_WM_TEMPLATE_INDEX" val="20181194"/>
  <p:tag name="KSO_WM_UNIT_TYPE" val="n_h_i"/>
  <p:tag name="KSO_WM_UNIT_INDEX" val="1_1_9"/>
  <p:tag name="KSO_WM_UNIT_ID" val="diagram20181194_4*n_h_i*1_1_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69.xml><?xml version="1.0" encoding="utf-8"?>
<p:tagLst xmlns:p="http://schemas.openxmlformats.org/presentationml/2006/main">
  <p:tag name="KSO_WM_TEMPLATE_CATEGORY" val="diagram"/>
  <p:tag name="KSO_WM_TEMPLATE_INDEX" val="20181194"/>
  <p:tag name="KSO_WM_UNIT_TYPE" val="n_h_i"/>
  <p:tag name="KSO_WM_UNIT_INDEX" val="1_1_10"/>
  <p:tag name="KSO_WM_UNIT_ID" val="diagram20181194_4*n_h_i*1_1_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6"/>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6"/>
  <p:tag name="KSO_WM_UNIT_USESOURCEFORMAT_APPLY" val="1"/>
</p:tagLst>
</file>

<file path=ppt/tags/tag2370.xml><?xml version="1.0" encoding="utf-8"?>
<p:tagLst xmlns:p="http://schemas.openxmlformats.org/presentationml/2006/main">
  <p:tag name="KSO_WM_TEMPLATE_CATEGORY" val="diagram"/>
  <p:tag name="KSO_WM_TEMPLATE_INDEX" val="20181194"/>
  <p:tag name="KSO_WM_UNIT_TYPE" val="n_h_i"/>
  <p:tag name="KSO_WM_UNIT_INDEX" val="1_1_11"/>
  <p:tag name="KSO_WM_UNIT_ID" val="diagram20181194_4*n_h_i*1_1_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1.xml><?xml version="1.0" encoding="utf-8"?>
<p:tagLst xmlns:p="http://schemas.openxmlformats.org/presentationml/2006/main">
  <p:tag name="KSO_WM_TEMPLATE_CATEGORY" val="diagram"/>
  <p:tag name="KSO_WM_TEMPLATE_INDEX" val="20181194"/>
  <p:tag name="KSO_WM_UNIT_TYPE" val="n_h_i"/>
  <p:tag name="KSO_WM_UNIT_INDEX" val="1_1_12"/>
  <p:tag name="KSO_WM_UNIT_ID" val="diagram20181194_4*n_h_i*1_1_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2.xml><?xml version="1.0" encoding="utf-8"?>
<p:tagLst xmlns:p="http://schemas.openxmlformats.org/presentationml/2006/main">
  <p:tag name="KSO_WM_TEMPLATE_CATEGORY" val="diagram"/>
  <p:tag name="KSO_WM_TEMPLATE_INDEX" val="20181194"/>
  <p:tag name="KSO_WM_UNIT_TYPE" val="n_h_i"/>
  <p:tag name="KSO_WM_UNIT_INDEX" val="1_1_13"/>
  <p:tag name="KSO_WM_UNIT_ID" val="diagram20181194_4*n_h_i*1_1_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3.xml><?xml version="1.0" encoding="utf-8"?>
<p:tagLst xmlns:p="http://schemas.openxmlformats.org/presentationml/2006/main">
  <p:tag name="KSO_WM_TEMPLATE_CATEGORY" val="diagram"/>
  <p:tag name="KSO_WM_TEMPLATE_INDEX" val="20181194"/>
  <p:tag name="KSO_WM_UNIT_TYPE" val="n_h_i"/>
  <p:tag name="KSO_WM_UNIT_INDEX" val="1_1_14"/>
  <p:tag name="KSO_WM_UNIT_ID" val="diagram20181194_4*n_h_i*1_1_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4.xml><?xml version="1.0" encoding="utf-8"?>
<p:tagLst xmlns:p="http://schemas.openxmlformats.org/presentationml/2006/main">
  <p:tag name="KSO_WM_TEMPLATE_CATEGORY" val="diagram"/>
  <p:tag name="KSO_WM_TEMPLATE_INDEX" val="20181194"/>
  <p:tag name="KSO_WM_UNIT_TYPE" val="n_h_i"/>
  <p:tag name="KSO_WM_UNIT_INDEX" val="1_1_15"/>
  <p:tag name="KSO_WM_UNIT_ID" val="diagram20181194_4*n_h_i*1_1_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5.xml><?xml version="1.0" encoding="utf-8"?>
<p:tagLst xmlns:p="http://schemas.openxmlformats.org/presentationml/2006/main">
  <p:tag name="KSO_WM_TEMPLATE_CATEGORY" val="diagram"/>
  <p:tag name="KSO_WM_TEMPLATE_INDEX" val="20181194"/>
  <p:tag name="KSO_WM_UNIT_TYPE" val="n_h_i"/>
  <p:tag name="KSO_WM_UNIT_INDEX" val="1_1_16"/>
  <p:tag name="KSO_WM_UNIT_ID" val="diagram20181194_4*n_h_i*1_1_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6.xml><?xml version="1.0" encoding="utf-8"?>
<p:tagLst xmlns:p="http://schemas.openxmlformats.org/presentationml/2006/main">
  <p:tag name="KSO_WM_TEMPLATE_CATEGORY" val="diagram"/>
  <p:tag name="KSO_WM_TEMPLATE_INDEX" val="20181194"/>
  <p:tag name="KSO_WM_UNIT_TYPE" val="n_h_i"/>
  <p:tag name="KSO_WM_UNIT_INDEX" val="1_1_17"/>
  <p:tag name="KSO_WM_UNIT_ID" val="diagram20181194_4*n_h_i*1_1_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7.xml><?xml version="1.0" encoding="utf-8"?>
<p:tagLst xmlns:p="http://schemas.openxmlformats.org/presentationml/2006/main">
  <p:tag name="KSO_WM_TEMPLATE_CATEGORY" val="diagram"/>
  <p:tag name="KSO_WM_TEMPLATE_INDEX" val="20181194"/>
  <p:tag name="KSO_WM_UNIT_TYPE" val="n_h_i"/>
  <p:tag name="KSO_WM_UNIT_INDEX" val="1_1_18"/>
  <p:tag name="KSO_WM_UNIT_ID" val="diagram20181194_4*n_h_i*1_1_1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8.xml><?xml version="1.0" encoding="utf-8"?>
<p:tagLst xmlns:p="http://schemas.openxmlformats.org/presentationml/2006/main">
  <p:tag name="KSO_WM_TEMPLATE_CATEGORY" val="diagram"/>
  <p:tag name="KSO_WM_TEMPLATE_INDEX" val="20181194"/>
  <p:tag name="KSO_WM_UNIT_TYPE" val="n_h_i"/>
  <p:tag name="KSO_WM_UNIT_INDEX" val="1_1_19"/>
  <p:tag name="KSO_WM_UNIT_ID" val="diagram20181194_4*n_h_i*1_1_1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79.xml><?xml version="1.0" encoding="utf-8"?>
<p:tagLst xmlns:p="http://schemas.openxmlformats.org/presentationml/2006/main">
  <p:tag name="KSO_WM_TEMPLATE_CATEGORY" val="diagram"/>
  <p:tag name="KSO_WM_TEMPLATE_INDEX" val="20181194"/>
  <p:tag name="KSO_WM_UNIT_TYPE" val="n_h_i"/>
  <p:tag name="KSO_WM_UNIT_INDEX" val="1_1_20"/>
  <p:tag name="KSO_WM_UNIT_ID" val="diagram20181194_4*n_h_i*1_1_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2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2_1"/>
  <p:tag name="KSO_WM_UNIT_SUBTYPE" val="a"/>
  <p:tag name="KSO_WM_UNIT_TEXT_FILL_FORE_SCHEMECOLOR_INDEX" val="10"/>
  <p:tag name="KSO_WM_UNIT_TEXT_FILL_TYPE" val="1"/>
  <p:tag name="KSO_WM_UNIT_USESOURCEFORMAT_APPLY" val="1"/>
</p:tagLst>
</file>

<file path=ppt/tags/tag2380.xml><?xml version="1.0" encoding="utf-8"?>
<p:tagLst xmlns:p="http://schemas.openxmlformats.org/presentationml/2006/main">
  <p:tag name="KSO_WM_TEMPLATE_CATEGORY" val="diagram"/>
  <p:tag name="KSO_WM_TEMPLATE_INDEX" val="20181194"/>
  <p:tag name="KSO_WM_UNIT_TYPE" val="n_h_i"/>
  <p:tag name="KSO_WM_UNIT_INDEX" val="1_1_21"/>
  <p:tag name="KSO_WM_UNIT_ID" val="diagram20181194_4*n_h_i*1_1_2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1.xml><?xml version="1.0" encoding="utf-8"?>
<p:tagLst xmlns:p="http://schemas.openxmlformats.org/presentationml/2006/main">
  <p:tag name="KSO_WM_TEMPLATE_CATEGORY" val="diagram"/>
  <p:tag name="KSO_WM_TEMPLATE_INDEX" val="20181194"/>
  <p:tag name="KSO_WM_UNIT_TYPE" val="n_h_i"/>
  <p:tag name="KSO_WM_UNIT_INDEX" val="1_1_22"/>
  <p:tag name="KSO_WM_UNIT_ID" val="diagram20181194_4*n_h_i*1_1_2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2.xml><?xml version="1.0" encoding="utf-8"?>
<p:tagLst xmlns:p="http://schemas.openxmlformats.org/presentationml/2006/main">
  <p:tag name="KSO_WM_TEMPLATE_CATEGORY" val="diagram"/>
  <p:tag name="KSO_WM_TEMPLATE_INDEX" val="20181194"/>
  <p:tag name="KSO_WM_UNIT_TYPE" val="n_h_i"/>
  <p:tag name="KSO_WM_UNIT_INDEX" val="1_1_23"/>
  <p:tag name="KSO_WM_UNIT_ID" val="diagram20181194_4*n_h_i*1_1_2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3.xml><?xml version="1.0" encoding="utf-8"?>
<p:tagLst xmlns:p="http://schemas.openxmlformats.org/presentationml/2006/main">
  <p:tag name="KSO_WM_TEMPLATE_CATEGORY" val="diagram"/>
  <p:tag name="KSO_WM_TEMPLATE_INDEX" val="20181194"/>
  <p:tag name="KSO_WM_UNIT_TYPE" val="n_h_i"/>
  <p:tag name="KSO_WM_UNIT_INDEX" val="1_1_24"/>
  <p:tag name="KSO_WM_UNIT_ID" val="diagram20181194_4*n_h_i*1_1_2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4.xml><?xml version="1.0" encoding="utf-8"?>
<p:tagLst xmlns:p="http://schemas.openxmlformats.org/presentationml/2006/main">
  <p:tag name="KSO_WM_TEMPLATE_CATEGORY" val="diagram"/>
  <p:tag name="KSO_WM_TEMPLATE_INDEX" val="20181194"/>
  <p:tag name="KSO_WM_UNIT_TYPE" val="n_h_i"/>
  <p:tag name="KSO_WM_UNIT_INDEX" val="1_1_25"/>
  <p:tag name="KSO_WM_UNIT_ID" val="diagram20181194_4*n_h_i*1_1_2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5.xml><?xml version="1.0" encoding="utf-8"?>
<p:tagLst xmlns:p="http://schemas.openxmlformats.org/presentationml/2006/main">
  <p:tag name="KSO_WM_TEMPLATE_CATEGORY" val="diagram"/>
  <p:tag name="KSO_WM_TEMPLATE_INDEX" val="20181194"/>
  <p:tag name="KSO_WM_UNIT_TYPE" val="n_h_i"/>
  <p:tag name="KSO_WM_UNIT_INDEX" val="1_1_26"/>
  <p:tag name="KSO_WM_UNIT_ID" val="diagram20181194_4*n_h_i*1_1_2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6.xml><?xml version="1.0" encoding="utf-8"?>
<p:tagLst xmlns:p="http://schemas.openxmlformats.org/presentationml/2006/main">
  <p:tag name="KSO_WM_TEMPLATE_CATEGORY" val="diagram"/>
  <p:tag name="KSO_WM_TEMPLATE_INDEX" val="20181194"/>
  <p:tag name="KSO_WM_UNIT_TYPE" val="n_h_i"/>
  <p:tag name="KSO_WM_UNIT_INDEX" val="1_1_27"/>
  <p:tag name="KSO_WM_UNIT_ID" val="diagram20181194_4*n_h_i*1_1_2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7.xml><?xml version="1.0" encoding="utf-8"?>
<p:tagLst xmlns:p="http://schemas.openxmlformats.org/presentationml/2006/main">
  <p:tag name="KSO_WM_TEMPLATE_CATEGORY" val="diagram"/>
  <p:tag name="KSO_WM_TEMPLATE_INDEX" val="20181194"/>
  <p:tag name="KSO_WM_UNIT_TYPE" val="n_h_i"/>
  <p:tag name="KSO_WM_UNIT_INDEX" val="1_1_28"/>
  <p:tag name="KSO_WM_UNIT_ID" val="diagram20181194_4*n_h_i*1_1_2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8.xml><?xml version="1.0" encoding="utf-8"?>
<p:tagLst xmlns:p="http://schemas.openxmlformats.org/presentationml/2006/main">
  <p:tag name="KSO_WM_TEMPLATE_CATEGORY" val="diagram"/>
  <p:tag name="KSO_WM_TEMPLATE_INDEX" val="20181194"/>
  <p:tag name="KSO_WM_UNIT_TYPE" val="n_h_i"/>
  <p:tag name="KSO_WM_UNIT_INDEX" val="1_1_29"/>
  <p:tag name="KSO_WM_UNIT_ID" val="diagram20181194_4*n_h_i*1_1_2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89.xml><?xml version="1.0" encoding="utf-8"?>
<p:tagLst xmlns:p="http://schemas.openxmlformats.org/presentationml/2006/main">
  <p:tag name="KSO_WM_TEMPLATE_CATEGORY" val="diagram"/>
  <p:tag name="KSO_WM_TEMPLATE_INDEX" val="20181194"/>
  <p:tag name="KSO_WM_UNIT_TYPE" val="n_h_i"/>
  <p:tag name="KSO_WM_UNIT_INDEX" val="1_1_30"/>
  <p:tag name="KSO_WM_UNIT_ID" val="diagram20181194_4*n_h_i*1_1_3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2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2_1"/>
  <p:tag name="KSO_WM_UNIT_TEXT_FILL_FORE_SCHEMECOLOR_INDEX" val="14"/>
  <p:tag name="KSO_WM_UNIT_TEXT_FILL_TYPE" val="1"/>
  <p:tag name="KSO_WM_UNIT_USESOURCEFORMAT_APPLY" val="1"/>
</p:tagLst>
</file>

<file path=ppt/tags/tag2390.xml><?xml version="1.0" encoding="utf-8"?>
<p:tagLst xmlns:p="http://schemas.openxmlformats.org/presentationml/2006/main">
  <p:tag name="KSO_WM_TEMPLATE_CATEGORY" val="diagram"/>
  <p:tag name="KSO_WM_TEMPLATE_INDEX" val="20181194"/>
  <p:tag name="KSO_WM_UNIT_TYPE" val="n_h_i"/>
  <p:tag name="KSO_WM_UNIT_INDEX" val="1_1_31"/>
  <p:tag name="KSO_WM_UNIT_ID" val="diagram20181194_4*n_h_i*1_1_3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1.xml><?xml version="1.0" encoding="utf-8"?>
<p:tagLst xmlns:p="http://schemas.openxmlformats.org/presentationml/2006/main">
  <p:tag name="KSO_WM_TEMPLATE_CATEGORY" val="diagram"/>
  <p:tag name="KSO_WM_TEMPLATE_INDEX" val="20181194"/>
  <p:tag name="KSO_WM_UNIT_TYPE" val="n_h_i"/>
  <p:tag name="KSO_WM_UNIT_INDEX" val="1_1_32"/>
  <p:tag name="KSO_WM_UNIT_ID" val="diagram20181194_4*n_h_i*1_1_3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2.xml><?xml version="1.0" encoding="utf-8"?>
<p:tagLst xmlns:p="http://schemas.openxmlformats.org/presentationml/2006/main">
  <p:tag name="KSO_WM_TEMPLATE_CATEGORY" val="diagram"/>
  <p:tag name="KSO_WM_TEMPLATE_INDEX" val="20181194"/>
  <p:tag name="KSO_WM_UNIT_TYPE" val="n_h_i"/>
  <p:tag name="KSO_WM_UNIT_INDEX" val="1_1_33"/>
  <p:tag name="KSO_WM_UNIT_ID" val="diagram20181194_4*n_h_i*1_1_3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3.xml><?xml version="1.0" encoding="utf-8"?>
<p:tagLst xmlns:p="http://schemas.openxmlformats.org/presentationml/2006/main">
  <p:tag name="KSO_WM_TEMPLATE_CATEGORY" val="diagram"/>
  <p:tag name="KSO_WM_TEMPLATE_INDEX" val="20181194"/>
  <p:tag name="KSO_WM_UNIT_TYPE" val="n_h_i"/>
  <p:tag name="KSO_WM_UNIT_INDEX" val="1_1_34"/>
  <p:tag name="KSO_WM_UNIT_ID" val="diagram20181194_4*n_h_i*1_1_3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4.xml><?xml version="1.0" encoding="utf-8"?>
<p:tagLst xmlns:p="http://schemas.openxmlformats.org/presentationml/2006/main">
  <p:tag name="KSO_WM_TEMPLATE_CATEGORY" val="diagram"/>
  <p:tag name="KSO_WM_TEMPLATE_INDEX" val="20181194"/>
  <p:tag name="KSO_WM_UNIT_TYPE" val="n_h_i"/>
  <p:tag name="KSO_WM_UNIT_INDEX" val="1_1_35"/>
  <p:tag name="KSO_WM_UNIT_ID" val="diagram20181194_4*n_h_i*1_1_3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5.xml><?xml version="1.0" encoding="utf-8"?>
<p:tagLst xmlns:p="http://schemas.openxmlformats.org/presentationml/2006/main">
  <p:tag name="KSO_WM_TEMPLATE_CATEGORY" val="diagram"/>
  <p:tag name="KSO_WM_TEMPLATE_INDEX" val="20181194"/>
  <p:tag name="KSO_WM_UNIT_TYPE" val="n_h_i"/>
  <p:tag name="KSO_WM_UNIT_INDEX" val="1_1_36"/>
  <p:tag name="KSO_WM_UNIT_ID" val="diagram20181194_4*n_h_i*1_1_3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6.xml><?xml version="1.0" encoding="utf-8"?>
<p:tagLst xmlns:p="http://schemas.openxmlformats.org/presentationml/2006/main">
  <p:tag name="KSO_WM_TEMPLATE_CATEGORY" val="diagram"/>
  <p:tag name="KSO_WM_TEMPLATE_INDEX" val="20181194"/>
  <p:tag name="KSO_WM_UNIT_TYPE" val="n_h_i"/>
  <p:tag name="KSO_WM_UNIT_INDEX" val="1_1_37"/>
  <p:tag name="KSO_WM_UNIT_ID" val="diagram20181194_4*n_h_i*1_1_3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7.xml><?xml version="1.0" encoding="utf-8"?>
<p:tagLst xmlns:p="http://schemas.openxmlformats.org/presentationml/2006/main">
  <p:tag name="KSO_WM_TEMPLATE_CATEGORY" val="diagram"/>
  <p:tag name="KSO_WM_TEMPLATE_INDEX" val="20181194"/>
  <p:tag name="KSO_WM_UNIT_TYPE" val="n_h_i"/>
  <p:tag name="KSO_WM_UNIT_INDEX" val="1_1_38"/>
  <p:tag name="KSO_WM_UNIT_ID" val="diagram20181194_4*n_h_i*1_1_3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8.xml><?xml version="1.0" encoding="utf-8"?>
<p:tagLst xmlns:p="http://schemas.openxmlformats.org/presentationml/2006/main">
  <p:tag name="KSO_WM_TEMPLATE_CATEGORY" val="diagram"/>
  <p:tag name="KSO_WM_TEMPLATE_INDEX" val="20181194"/>
  <p:tag name="KSO_WM_UNIT_TYPE" val="n_h_i"/>
  <p:tag name="KSO_WM_UNIT_INDEX" val="1_1_39"/>
  <p:tag name="KSO_WM_UNIT_ID" val="diagram20181194_4*n_h_i*1_1_3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399.xml><?xml version="1.0" encoding="utf-8"?>
<p:tagLst xmlns:p="http://schemas.openxmlformats.org/presentationml/2006/main">
  <p:tag name="KSO_WM_TEMPLATE_CATEGORY" val="diagram"/>
  <p:tag name="KSO_WM_TEMPLATE_INDEX" val="20181194"/>
  <p:tag name="KSO_WM_UNIT_TYPE" val="n_h_i"/>
  <p:tag name="KSO_WM_UNIT_INDEX" val="1_1_40"/>
  <p:tag name="KSO_WM_UNIT_ID" val="diagram20181194_4*n_h_i*1_1_4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2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2_2"/>
  <p:tag name="KSO_WM_UNIT_USESOURCEFORMAT_APPLY" val="1"/>
</p:tagLst>
</file>

<file path=ppt/tags/tag2400.xml><?xml version="1.0" encoding="utf-8"?>
<p:tagLst xmlns:p="http://schemas.openxmlformats.org/presentationml/2006/main">
  <p:tag name="KSO_WM_TEMPLATE_CATEGORY" val="diagram"/>
  <p:tag name="KSO_WM_TEMPLATE_INDEX" val="20181194"/>
  <p:tag name="KSO_WM_UNIT_TYPE" val="n_h_i"/>
  <p:tag name="KSO_WM_UNIT_INDEX" val="1_1_41"/>
  <p:tag name="KSO_WM_UNIT_ID" val="diagram20181194_4*n_h_i*1_1_4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1.xml><?xml version="1.0" encoding="utf-8"?>
<p:tagLst xmlns:p="http://schemas.openxmlformats.org/presentationml/2006/main">
  <p:tag name="KSO_WM_TEMPLATE_CATEGORY" val="diagram"/>
  <p:tag name="KSO_WM_TEMPLATE_INDEX" val="20181194"/>
  <p:tag name="KSO_WM_UNIT_TYPE" val="n_h_i"/>
  <p:tag name="KSO_WM_UNIT_INDEX" val="1_1_42"/>
  <p:tag name="KSO_WM_UNIT_ID" val="diagram20181194_4*n_h_i*1_1_4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2.xml><?xml version="1.0" encoding="utf-8"?>
<p:tagLst xmlns:p="http://schemas.openxmlformats.org/presentationml/2006/main">
  <p:tag name="KSO_WM_TEMPLATE_CATEGORY" val="diagram"/>
  <p:tag name="KSO_WM_TEMPLATE_INDEX" val="20181194"/>
  <p:tag name="KSO_WM_UNIT_TYPE" val="n_h_i"/>
  <p:tag name="KSO_WM_UNIT_INDEX" val="1_1_43"/>
  <p:tag name="KSO_WM_UNIT_ID" val="diagram20181194_4*n_h_i*1_1_4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3.xml><?xml version="1.0" encoding="utf-8"?>
<p:tagLst xmlns:p="http://schemas.openxmlformats.org/presentationml/2006/main">
  <p:tag name="KSO_WM_TEMPLATE_CATEGORY" val="diagram"/>
  <p:tag name="KSO_WM_TEMPLATE_INDEX" val="20181194"/>
  <p:tag name="KSO_WM_UNIT_TYPE" val="n_h_i"/>
  <p:tag name="KSO_WM_UNIT_INDEX" val="1_1_44"/>
  <p:tag name="KSO_WM_UNIT_ID" val="diagram20181194_4*n_h_i*1_1_4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4.xml><?xml version="1.0" encoding="utf-8"?>
<p:tagLst xmlns:p="http://schemas.openxmlformats.org/presentationml/2006/main">
  <p:tag name="KSO_WM_TEMPLATE_CATEGORY" val="diagram"/>
  <p:tag name="KSO_WM_TEMPLATE_INDEX" val="20181194"/>
  <p:tag name="KSO_WM_UNIT_TYPE" val="n_h_i"/>
  <p:tag name="KSO_WM_UNIT_INDEX" val="1_1_45"/>
  <p:tag name="KSO_WM_UNIT_ID" val="diagram20181194_4*n_h_i*1_1_4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5.xml><?xml version="1.0" encoding="utf-8"?>
<p:tagLst xmlns:p="http://schemas.openxmlformats.org/presentationml/2006/main">
  <p:tag name="KSO_WM_TEMPLATE_CATEGORY" val="diagram"/>
  <p:tag name="KSO_WM_TEMPLATE_INDEX" val="20181194"/>
  <p:tag name="KSO_WM_UNIT_TYPE" val="n_h_i"/>
  <p:tag name="KSO_WM_UNIT_INDEX" val="1_1_46"/>
  <p:tag name="KSO_WM_UNIT_ID" val="diagram20181194_4*n_h_i*1_1_4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6.xml><?xml version="1.0" encoding="utf-8"?>
<p:tagLst xmlns:p="http://schemas.openxmlformats.org/presentationml/2006/main">
  <p:tag name="KSO_WM_TEMPLATE_CATEGORY" val="diagram"/>
  <p:tag name="KSO_WM_TEMPLATE_INDEX" val="20181194"/>
  <p:tag name="KSO_WM_UNIT_TYPE" val="n_h_i"/>
  <p:tag name="KSO_WM_UNIT_INDEX" val="1_1_47"/>
  <p:tag name="KSO_WM_UNIT_ID" val="diagram20181194_4*n_h_i*1_1_4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7.xml><?xml version="1.0" encoding="utf-8"?>
<p:tagLst xmlns:p="http://schemas.openxmlformats.org/presentationml/2006/main">
  <p:tag name="KSO_WM_TEMPLATE_CATEGORY" val="diagram"/>
  <p:tag name="KSO_WM_TEMPLATE_INDEX" val="20181194"/>
  <p:tag name="KSO_WM_UNIT_TYPE" val="n_h_i"/>
  <p:tag name="KSO_WM_UNIT_INDEX" val="1_1_48"/>
  <p:tag name="KSO_WM_UNIT_ID" val="diagram20181194_4*n_h_i*1_1_4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8.xml><?xml version="1.0" encoding="utf-8"?>
<p:tagLst xmlns:p="http://schemas.openxmlformats.org/presentationml/2006/main">
  <p:tag name="KSO_WM_TEMPLATE_CATEGORY" val="diagram"/>
  <p:tag name="KSO_WM_TEMPLATE_INDEX" val="20181194"/>
  <p:tag name="KSO_WM_UNIT_TYPE" val="n_h_i"/>
  <p:tag name="KSO_WM_UNIT_INDEX" val="1_1_49"/>
  <p:tag name="KSO_WM_UNIT_ID" val="diagram20181194_4*n_h_i*1_1_4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09.xml><?xml version="1.0" encoding="utf-8"?>
<p:tagLst xmlns:p="http://schemas.openxmlformats.org/presentationml/2006/main">
  <p:tag name="KSO_WM_TEMPLATE_CATEGORY" val="diagram"/>
  <p:tag name="KSO_WM_TEMPLATE_INDEX" val="20181194"/>
  <p:tag name="KSO_WM_UNIT_TYPE" val="n_h_i"/>
  <p:tag name="KSO_WM_UNIT_INDEX" val="1_1_50"/>
  <p:tag name="KSO_WM_UNIT_ID" val="diagram20181194_4*n_h_i*1_1_5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2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2_3"/>
  <p:tag name="KSO_WM_UNIT_USESOURCEFORMAT_APPLY" val="1"/>
</p:tagLst>
</file>

<file path=ppt/tags/tag2410.xml><?xml version="1.0" encoding="utf-8"?>
<p:tagLst xmlns:p="http://schemas.openxmlformats.org/presentationml/2006/main">
  <p:tag name="KSO_WM_TEMPLATE_CATEGORY" val="diagram"/>
  <p:tag name="KSO_WM_TEMPLATE_INDEX" val="20181194"/>
  <p:tag name="KSO_WM_UNIT_TYPE" val="n_h_i"/>
  <p:tag name="KSO_WM_UNIT_INDEX" val="1_1_51"/>
  <p:tag name="KSO_WM_UNIT_ID" val="diagram20181194_4*n_h_i*1_1_5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1.xml><?xml version="1.0" encoding="utf-8"?>
<p:tagLst xmlns:p="http://schemas.openxmlformats.org/presentationml/2006/main">
  <p:tag name="KSO_WM_TEMPLATE_CATEGORY" val="diagram"/>
  <p:tag name="KSO_WM_TEMPLATE_INDEX" val="20181194"/>
  <p:tag name="KSO_WM_UNIT_TYPE" val="n_h_i"/>
  <p:tag name="KSO_WM_UNIT_INDEX" val="1_1_52"/>
  <p:tag name="KSO_WM_UNIT_ID" val="diagram20181194_4*n_h_i*1_1_5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2.xml><?xml version="1.0" encoding="utf-8"?>
<p:tagLst xmlns:p="http://schemas.openxmlformats.org/presentationml/2006/main">
  <p:tag name="KSO_WM_TEMPLATE_CATEGORY" val="diagram"/>
  <p:tag name="KSO_WM_TEMPLATE_INDEX" val="20181194"/>
  <p:tag name="KSO_WM_UNIT_TYPE" val="n_h_i"/>
  <p:tag name="KSO_WM_UNIT_INDEX" val="1_1_53"/>
  <p:tag name="KSO_WM_UNIT_ID" val="diagram20181194_4*n_h_i*1_1_5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3.xml><?xml version="1.0" encoding="utf-8"?>
<p:tagLst xmlns:p="http://schemas.openxmlformats.org/presentationml/2006/main">
  <p:tag name="KSO_WM_TEMPLATE_CATEGORY" val="diagram"/>
  <p:tag name="KSO_WM_TEMPLATE_INDEX" val="20181194"/>
  <p:tag name="KSO_WM_UNIT_TYPE" val="n_h_i"/>
  <p:tag name="KSO_WM_UNIT_INDEX" val="1_1_54"/>
  <p:tag name="KSO_WM_UNIT_ID" val="diagram20181194_4*n_h_i*1_1_5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4.xml><?xml version="1.0" encoding="utf-8"?>
<p:tagLst xmlns:p="http://schemas.openxmlformats.org/presentationml/2006/main">
  <p:tag name="KSO_WM_TEMPLATE_CATEGORY" val="diagram"/>
  <p:tag name="KSO_WM_TEMPLATE_INDEX" val="20181194"/>
  <p:tag name="KSO_WM_UNIT_TYPE" val="n_h_i"/>
  <p:tag name="KSO_WM_UNIT_INDEX" val="1_1_55"/>
  <p:tag name="KSO_WM_UNIT_ID" val="diagram20181194_4*n_h_i*1_1_5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5.xml><?xml version="1.0" encoding="utf-8"?>
<p:tagLst xmlns:p="http://schemas.openxmlformats.org/presentationml/2006/main">
  <p:tag name="KSO_WM_TEMPLATE_CATEGORY" val="diagram"/>
  <p:tag name="KSO_WM_TEMPLATE_INDEX" val="20181194"/>
  <p:tag name="KSO_WM_UNIT_TYPE" val="n_h_i"/>
  <p:tag name="KSO_WM_UNIT_INDEX" val="1_1_56"/>
  <p:tag name="KSO_WM_UNIT_ID" val="diagram20181194_4*n_h_i*1_1_5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6.xml><?xml version="1.0" encoding="utf-8"?>
<p:tagLst xmlns:p="http://schemas.openxmlformats.org/presentationml/2006/main">
  <p:tag name="KSO_WM_TEMPLATE_CATEGORY" val="diagram"/>
  <p:tag name="KSO_WM_TEMPLATE_INDEX" val="20181194"/>
  <p:tag name="KSO_WM_UNIT_TYPE" val="n_h_i"/>
  <p:tag name="KSO_WM_UNIT_INDEX" val="1_1_57"/>
  <p:tag name="KSO_WM_UNIT_ID" val="diagram20181194_4*n_h_i*1_1_5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7.xml><?xml version="1.0" encoding="utf-8"?>
<p:tagLst xmlns:p="http://schemas.openxmlformats.org/presentationml/2006/main">
  <p:tag name="KSO_WM_TEMPLATE_CATEGORY" val="diagram"/>
  <p:tag name="KSO_WM_TEMPLATE_INDEX" val="20181194"/>
  <p:tag name="KSO_WM_UNIT_TYPE" val="n_h_i"/>
  <p:tag name="KSO_WM_UNIT_INDEX" val="1_1_58"/>
  <p:tag name="KSO_WM_UNIT_ID" val="diagram20181194_4*n_h_i*1_1_5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8.xml><?xml version="1.0" encoding="utf-8"?>
<p:tagLst xmlns:p="http://schemas.openxmlformats.org/presentationml/2006/main">
  <p:tag name="KSO_WM_TEMPLATE_CATEGORY" val="diagram"/>
  <p:tag name="KSO_WM_TEMPLATE_INDEX" val="20181194"/>
  <p:tag name="KSO_WM_UNIT_TYPE" val="n_h_i"/>
  <p:tag name="KSO_WM_UNIT_INDEX" val="1_1_59"/>
  <p:tag name="KSO_WM_UNIT_ID" val="diagram20181194_4*n_h_i*1_1_5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19.xml><?xml version="1.0" encoding="utf-8"?>
<p:tagLst xmlns:p="http://schemas.openxmlformats.org/presentationml/2006/main">
  <p:tag name="KSO_WM_TEMPLATE_CATEGORY" val="diagram"/>
  <p:tag name="KSO_WM_TEMPLATE_INDEX" val="20181194"/>
  <p:tag name="KSO_WM_UNIT_TYPE" val="n_h_i"/>
  <p:tag name="KSO_WM_UNIT_INDEX" val="1_1_60"/>
  <p:tag name="KSO_WM_UNIT_ID" val="diagram20181194_4*n_h_i*1_1_6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2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2_4"/>
  <p:tag name="KSO_WM_UNIT_USESOURCEFORMAT_APPLY" val="1"/>
</p:tagLst>
</file>

<file path=ppt/tags/tag2420.xml><?xml version="1.0" encoding="utf-8"?>
<p:tagLst xmlns:p="http://schemas.openxmlformats.org/presentationml/2006/main">
  <p:tag name="KSO_WM_TEMPLATE_CATEGORY" val="diagram"/>
  <p:tag name="KSO_WM_TEMPLATE_INDEX" val="20181194"/>
  <p:tag name="KSO_WM_UNIT_TYPE" val="n_h_i"/>
  <p:tag name="KSO_WM_UNIT_INDEX" val="1_1_61"/>
  <p:tag name="KSO_WM_UNIT_ID" val="diagram20181194_4*n_h_i*1_1_6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1.xml><?xml version="1.0" encoding="utf-8"?>
<p:tagLst xmlns:p="http://schemas.openxmlformats.org/presentationml/2006/main">
  <p:tag name="KSO_WM_TEMPLATE_CATEGORY" val="diagram"/>
  <p:tag name="KSO_WM_TEMPLATE_INDEX" val="20181194"/>
  <p:tag name="KSO_WM_UNIT_TYPE" val="n_h_i"/>
  <p:tag name="KSO_WM_UNIT_INDEX" val="1_1_62"/>
  <p:tag name="KSO_WM_UNIT_ID" val="diagram20181194_4*n_h_i*1_1_6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2.xml><?xml version="1.0" encoding="utf-8"?>
<p:tagLst xmlns:p="http://schemas.openxmlformats.org/presentationml/2006/main">
  <p:tag name="KSO_WM_TEMPLATE_CATEGORY" val="diagram"/>
  <p:tag name="KSO_WM_TEMPLATE_INDEX" val="20181194"/>
  <p:tag name="KSO_WM_UNIT_TYPE" val="n_h_i"/>
  <p:tag name="KSO_WM_UNIT_INDEX" val="1_1_63"/>
  <p:tag name="KSO_WM_UNIT_ID" val="diagram20181194_4*n_h_i*1_1_6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3.xml><?xml version="1.0" encoding="utf-8"?>
<p:tagLst xmlns:p="http://schemas.openxmlformats.org/presentationml/2006/main">
  <p:tag name="KSO_WM_TEMPLATE_CATEGORY" val="diagram"/>
  <p:tag name="KSO_WM_TEMPLATE_INDEX" val="20181194"/>
  <p:tag name="KSO_WM_UNIT_TYPE" val="n_h_i"/>
  <p:tag name="KSO_WM_UNIT_INDEX" val="1_1_64"/>
  <p:tag name="KSO_WM_UNIT_ID" val="diagram20181194_4*n_h_i*1_1_6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 name="KSO_WM_UNIT_FILL_FORE_SCHEMECOLOR_INDEX_BRIGHTNESS" val="-0.5"/>
  <p:tag name="KSO_WM_UNIT_FILL_FORE_SCHEMECOLOR_INDEX" val="6"/>
  <p:tag name="KSO_WM_UNIT_FILL_TYPE" val="1"/>
</p:tagLst>
</file>

<file path=ppt/tags/tag2424.xml><?xml version="1.0" encoding="utf-8"?>
<p:tagLst xmlns:p="http://schemas.openxmlformats.org/presentationml/2006/main">
  <p:tag name="KSO_WM_TEMPLATE_CATEGORY" val="diagram"/>
  <p:tag name="KSO_WM_TEMPLATE_INDEX" val="20181194"/>
  <p:tag name="KSO_WM_UNIT_TYPE" val="n_h_i"/>
  <p:tag name="KSO_WM_UNIT_INDEX" val="1_1_65"/>
  <p:tag name="KSO_WM_UNIT_ID" val="diagram20181194_4*n_h_i*1_1_6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5.xml><?xml version="1.0" encoding="utf-8"?>
<p:tagLst xmlns:p="http://schemas.openxmlformats.org/presentationml/2006/main">
  <p:tag name="KSO_WM_TEMPLATE_CATEGORY" val="diagram"/>
  <p:tag name="KSO_WM_TEMPLATE_INDEX" val="20181194"/>
  <p:tag name="KSO_WM_UNIT_TYPE" val="n_h_i"/>
  <p:tag name="KSO_WM_UNIT_INDEX" val="1_1_66"/>
  <p:tag name="KSO_WM_UNIT_ID" val="diagram20181194_4*n_h_i*1_1_6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6.xml><?xml version="1.0" encoding="utf-8"?>
<p:tagLst xmlns:p="http://schemas.openxmlformats.org/presentationml/2006/main">
  <p:tag name="KSO_WM_TEMPLATE_CATEGORY" val="diagram"/>
  <p:tag name="KSO_WM_TEMPLATE_INDEX" val="20181194"/>
  <p:tag name="KSO_WM_UNIT_TYPE" val="n_h_i"/>
  <p:tag name="KSO_WM_UNIT_INDEX" val="1_1_67"/>
  <p:tag name="KSO_WM_UNIT_ID" val="diagram20181194_4*n_h_i*1_1_6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7.xml><?xml version="1.0" encoding="utf-8"?>
<p:tagLst xmlns:p="http://schemas.openxmlformats.org/presentationml/2006/main">
  <p:tag name="KSO_WM_TEMPLATE_CATEGORY" val="diagram"/>
  <p:tag name="KSO_WM_TEMPLATE_INDEX" val="20181194"/>
  <p:tag name="KSO_WM_UNIT_TYPE" val="n_h_i"/>
  <p:tag name="KSO_WM_UNIT_INDEX" val="1_1_68"/>
  <p:tag name="KSO_WM_UNIT_ID" val="diagram20181194_4*n_h_i*1_1_6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8.xml><?xml version="1.0" encoding="utf-8"?>
<p:tagLst xmlns:p="http://schemas.openxmlformats.org/presentationml/2006/main">
  <p:tag name="KSO_WM_TEMPLATE_CATEGORY" val="diagram"/>
  <p:tag name="KSO_WM_TEMPLATE_INDEX" val="20181194"/>
  <p:tag name="KSO_WM_UNIT_TYPE" val="n_h_i"/>
  <p:tag name="KSO_WM_UNIT_INDEX" val="1_1_69"/>
  <p:tag name="KSO_WM_UNIT_ID" val="diagram20181194_4*n_h_i*1_1_6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29.xml><?xml version="1.0" encoding="utf-8"?>
<p:tagLst xmlns:p="http://schemas.openxmlformats.org/presentationml/2006/main">
  <p:tag name="KSO_WM_TEMPLATE_CATEGORY" val="diagram"/>
  <p:tag name="KSO_WM_TEMPLATE_INDEX" val="20181194"/>
  <p:tag name="KSO_WM_UNIT_TYPE" val="n_h_i"/>
  <p:tag name="KSO_WM_UNIT_INDEX" val="1_1_70"/>
  <p:tag name="KSO_WM_UNIT_ID" val="diagram20181194_4*n_h_i*1_1_7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2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2_5"/>
  <p:tag name="KSO_WM_UNIT_USESOURCEFORMAT_APPLY" val="1"/>
</p:tagLst>
</file>

<file path=ppt/tags/tag2430.xml><?xml version="1.0" encoding="utf-8"?>
<p:tagLst xmlns:p="http://schemas.openxmlformats.org/presentationml/2006/main">
  <p:tag name="KSO_WM_TEMPLATE_CATEGORY" val="diagram"/>
  <p:tag name="KSO_WM_TEMPLATE_INDEX" val="20181194"/>
  <p:tag name="KSO_WM_UNIT_TYPE" val="n_h_i"/>
  <p:tag name="KSO_WM_UNIT_INDEX" val="1_1_71"/>
  <p:tag name="KSO_WM_UNIT_ID" val="diagram20181194_4*n_h_i*1_1_7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1.xml><?xml version="1.0" encoding="utf-8"?>
<p:tagLst xmlns:p="http://schemas.openxmlformats.org/presentationml/2006/main">
  <p:tag name="KSO_WM_TEMPLATE_CATEGORY" val="diagram"/>
  <p:tag name="KSO_WM_TEMPLATE_INDEX" val="20181194"/>
  <p:tag name="KSO_WM_UNIT_TYPE" val="n_h_i"/>
  <p:tag name="KSO_WM_UNIT_INDEX" val="1_1_72"/>
  <p:tag name="KSO_WM_UNIT_ID" val="diagram20181194_4*n_h_i*1_1_7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2.xml><?xml version="1.0" encoding="utf-8"?>
<p:tagLst xmlns:p="http://schemas.openxmlformats.org/presentationml/2006/main">
  <p:tag name="KSO_WM_TEMPLATE_CATEGORY" val="diagram"/>
  <p:tag name="KSO_WM_TEMPLATE_INDEX" val="20181194"/>
  <p:tag name="KSO_WM_UNIT_TYPE" val="n_h_i"/>
  <p:tag name="KSO_WM_UNIT_INDEX" val="1_1_73"/>
  <p:tag name="KSO_WM_UNIT_ID" val="diagram20181194_4*n_h_i*1_1_7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3.xml><?xml version="1.0" encoding="utf-8"?>
<p:tagLst xmlns:p="http://schemas.openxmlformats.org/presentationml/2006/main">
  <p:tag name="KSO_WM_TEMPLATE_CATEGORY" val="diagram"/>
  <p:tag name="KSO_WM_TEMPLATE_INDEX" val="20181194"/>
  <p:tag name="KSO_WM_UNIT_TYPE" val="n_h_i"/>
  <p:tag name="KSO_WM_UNIT_INDEX" val="1_1_74"/>
  <p:tag name="KSO_WM_UNIT_ID" val="diagram20181194_4*n_h_i*1_1_7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4.xml><?xml version="1.0" encoding="utf-8"?>
<p:tagLst xmlns:p="http://schemas.openxmlformats.org/presentationml/2006/main">
  <p:tag name="KSO_WM_TEMPLATE_CATEGORY" val="diagram"/>
  <p:tag name="KSO_WM_TEMPLATE_INDEX" val="20181194"/>
  <p:tag name="KSO_WM_UNIT_TYPE" val="n_h_i"/>
  <p:tag name="KSO_WM_UNIT_INDEX" val="1_1_75"/>
  <p:tag name="KSO_WM_UNIT_ID" val="diagram20181194_4*n_h_i*1_1_7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5.xml><?xml version="1.0" encoding="utf-8"?>
<p:tagLst xmlns:p="http://schemas.openxmlformats.org/presentationml/2006/main">
  <p:tag name="KSO_WM_TEMPLATE_CATEGORY" val="diagram"/>
  <p:tag name="KSO_WM_TEMPLATE_INDEX" val="20181194"/>
  <p:tag name="KSO_WM_UNIT_TYPE" val="n_h_i"/>
  <p:tag name="KSO_WM_UNIT_INDEX" val="1_1_76"/>
  <p:tag name="KSO_WM_UNIT_ID" val="diagram20181194_4*n_h_i*1_1_7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6.xml><?xml version="1.0" encoding="utf-8"?>
<p:tagLst xmlns:p="http://schemas.openxmlformats.org/presentationml/2006/main">
  <p:tag name="KSO_WM_TEMPLATE_CATEGORY" val="diagram"/>
  <p:tag name="KSO_WM_TEMPLATE_INDEX" val="20181194"/>
  <p:tag name="KSO_WM_UNIT_TYPE" val="n_h_i"/>
  <p:tag name="KSO_WM_UNIT_INDEX" val="1_1_77"/>
  <p:tag name="KSO_WM_UNIT_ID" val="diagram20181194_4*n_h_i*1_1_7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7.xml><?xml version="1.0" encoding="utf-8"?>
<p:tagLst xmlns:p="http://schemas.openxmlformats.org/presentationml/2006/main">
  <p:tag name="KSO_WM_TEMPLATE_CATEGORY" val="diagram"/>
  <p:tag name="KSO_WM_TEMPLATE_INDEX" val="20181194"/>
  <p:tag name="KSO_WM_UNIT_TYPE" val="n_h_i"/>
  <p:tag name="KSO_WM_UNIT_INDEX" val="1_1_78"/>
  <p:tag name="KSO_WM_UNIT_ID" val="diagram20181194_4*n_h_i*1_1_7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8.xml><?xml version="1.0" encoding="utf-8"?>
<p:tagLst xmlns:p="http://schemas.openxmlformats.org/presentationml/2006/main">
  <p:tag name="KSO_WM_TEMPLATE_CATEGORY" val="diagram"/>
  <p:tag name="KSO_WM_TEMPLATE_INDEX" val="20181194"/>
  <p:tag name="KSO_WM_UNIT_TYPE" val="n_h_i"/>
  <p:tag name="KSO_WM_UNIT_INDEX" val="1_1_79"/>
  <p:tag name="KSO_WM_UNIT_ID" val="diagram20181194_4*n_h_i*1_1_7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39.xml><?xml version="1.0" encoding="utf-8"?>
<p:tagLst xmlns:p="http://schemas.openxmlformats.org/presentationml/2006/main">
  <p:tag name="KSO_WM_TEMPLATE_CATEGORY" val="diagram"/>
  <p:tag name="KSO_WM_TEMPLATE_INDEX" val="20181194"/>
  <p:tag name="KSO_WM_UNIT_TYPE" val="n_h_i"/>
  <p:tag name="KSO_WM_UNIT_INDEX" val="1_1_80"/>
  <p:tag name="KSO_WM_UNIT_ID" val="diagram20181194_4*n_h_i*1_1_8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5"/>
  <p:tag name="KSO_WM_UNIT_TEXT_FILL_FORE_SCHEMECOLOR_INDEX" val="14"/>
  <p:tag name="KSO_WM_UNIT_TEXT_FILL_TYPE" val="1"/>
  <p:tag name="KSO_WM_UNIT_USESOURCEFORMAT_APPLY" val="1"/>
</p:tagLst>
</file>

<file path=ppt/tags/tag2440.xml><?xml version="1.0" encoding="utf-8"?>
<p:tagLst xmlns:p="http://schemas.openxmlformats.org/presentationml/2006/main">
  <p:tag name="KSO_WM_TEMPLATE_CATEGORY" val="diagram"/>
  <p:tag name="KSO_WM_TEMPLATE_INDEX" val="20181194"/>
  <p:tag name="KSO_WM_UNIT_TYPE" val="n_h_i"/>
  <p:tag name="KSO_WM_UNIT_INDEX" val="1_1_81"/>
  <p:tag name="KSO_WM_UNIT_ID" val="diagram20181194_4*n_h_i*1_1_8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1.xml><?xml version="1.0" encoding="utf-8"?>
<p:tagLst xmlns:p="http://schemas.openxmlformats.org/presentationml/2006/main">
  <p:tag name="KSO_WM_TEMPLATE_CATEGORY" val="diagram"/>
  <p:tag name="KSO_WM_TEMPLATE_INDEX" val="20181194"/>
  <p:tag name="KSO_WM_UNIT_TYPE" val="n_h_i"/>
  <p:tag name="KSO_WM_UNIT_INDEX" val="1_1_82"/>
  <p:tag name="KSO_WM_UNIT_ID" val="diagram20181194_4*n_h_i*1_1_8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2.xml><?xml version="1.0" encoding="utf-8"?>
<p:tagLst xmlns:p="http://schemas.openxmlformats.org/presentationml/2006/main">
  <p:tag name="KSO_WM_TEMPLATE_CATEGORY" val="diagram"/>
  <p:tag name="KSO_WM_TEMPLATE_INDEX" val="20181194"/>
  <p:tag name="KSO_WM_UNIT_TYPE" val="n_h_i"/>
  <p:tag name="KSO_WM_UNIT_INDEX" val="1_1_83"/>
  <p:tag name="KSO_WM_UNIT_ID" val="diagram20181194_4*n_h_i*1_1_8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3.xml><?xml version="1.0" encoding="utf-8"?>
<p:tagLst xmlns:p="http://schemas.openxmlformats.org/presentationml/2006/main">
  <p:tag name="KSO_WM_TEMPLATE_CATEGORY" val="diagram"/>
  <p:tag name="KSO_WM_TEMPLATE_INDEX" val="20181194"/>
  <p:tag name="KSO_WM_UNIT_TYPE" val="n_h_i"/>
  <p:tag name="KSO_WM_UNIT_INDEX" val="1_1_84"/>
  <p:tag name="KSO_WM_UNIT_ID" val="diagram20181194_4*n_h_i*1_1_8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4.xml><?xml version="1.0" encoding="utf-8"?>
<p:tagLst xmlns:p="http://schemas.openxmlformats.org/presentationml/2006/main">
  <p:tag name="KSO_WM_TEMPLATE_CATEGORY" val="diagram"/>
  <p:tag name="KSO_WM_TEMPLATE_INDEX" val="20181194"/>
  <p:tag name="KSO_WM_UNIT_TYPE" val="n_h_i"/>
  <p:tag name="KSO_WM_UNIT_INDEX" val="1_1_85"/>
  <p:tag name="KSO_WM_UNIT_ID" val="diagram20181194_4*n_h_i*1_1_8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5.xml><?xml version="1.0" encoding="utf-8"?>
<p:tagLst xmlns:p="http://schemas.openxmlformats.org/presentationml/2006/main">
  <p:tag name="KSO_WM_TEMPLATE_CATEGORY" val="diagram"/>
  <p:tag name="KSO_WM_TEMPLATE_INDEX" val="20181194"/>
  <p:tag name="KSO_WM_UNIT_TYPE" val="n_h_i"/>
  <p:tag name="KSO_WM_UNIT_INDEX" val="1_1_86"/>
  <p:tag name="KSO_WM_UNIT_ID" val="diagram20181194_4*n_h_i*1_1_8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6.xml><?xml version="1.0" encoding="utf-8"?>
<p:tagLst xmlns:p="http://schemas.openxmlformats.org/presentationml/2006/main">
  <p:tag name="KSO_WM_TEMPLATE_CATEGORY" val="diagram"/>
  <p:tag name="KSO_WM_TEMPLATE_INDEX" val="20181194"/>
  <p:tag name="KSO_WM_UNIT_TYPE" val="n_h_i"/>
  <p:tag name="KSO_WM_UNIT_INDEX" val="1_1_87"/>
  <p:tag name="KSO_WM_UNIT_ID" val="diagram20181194_4*n_h_i*1_1_8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7.xml><?xml version="1.0" encoding="utf-8"?>
<p:tagLst xmlns:p="http://schemas.openxmlformats.org/presentationml/2006/main">
  <p:tag name="KSO_WM_TEMPLATE_CATEGORY" val="diagram"/>
  <p:tag name="KSO_WM_TEMPLATE_INDEX" val="20181194"/>
  <p:tag name="KSO_WM_UNIT_TYPE" val="n_h_i"/>
  <p:tag name="KSO_WM_UNIT_INDEX" val="1_1_88"/>
  <p:tag name="KSO_WM_UNIT_ID" val="diagram20181194_4*n_h_i*1_1_8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8.xml><?xml version="1.0" encoding="utf-8"?>
<p:tagLst xmlns:p="http://schemas.openxmlformats.org/presentationml/2006/main">
  <p:tag name="KSO_WM_TEMPLATE_CATEGORY" val="diagram"/>
  <p:tag name="KSO_WM_TEMPLATE_INDEX" val="20181194"/>
  <p:tag name="KSO_WM_UNIT_TYPE" val="n_h_i"/>
  <p:tag name="KSO_WM_UNIT_INDEX" val="1_1_89"/>
  <p:tag name="KSO_WM_UNIT_ID" val="diagram20181194_4*n_h_i*1_1_8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49.xml><?xml version="1.0" encoding="utf-8"?>
<p:tagLst xmlns:p="http://schemas.openxmlformats.org/presentationml/2006/main">
  <p:tag name="KSO_WM_TEMPLATE_CATEGORY" val="diagram"/>
  <p:tag name="KSO_WM_TEMPLATE_INDEX" val="20181194"/>
  <p:tag name="KSO_WM_UNIT_TYPE" val="n_h_i"/>
  <p:tag name="KSO_WM_UNIT_INDEX" val="1_1_90"/>
  <p:tag name="KSO_WM_UNIT_ID" val="diagram20181194_4*n_h_i*1_1_9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4"/>
  <p:tag name="KSO_WM_UNIT_USESOURCEFORMAT_APPLY" val="1"/>
</p:tagLst>
</file>

<file path=ppt/tags/tag2450.xml><?xml version="1.0" encoding="utf-8"?>
<p:tagLst xmlns:p="http://schemas.openxmlformats.org/presentationml/2006/main">
  <p:tag name="KSO_WM_TEMPLATE_CATEGORY" val="diagram"/>
  <p:tag name="KSO_WM_TEMPLATE_INDEX" val="20181194"/>
  <p:tag name="KSO_WM_UNIT_TYPE" val="n_h_i"/>
  <p:tag name="KSO_WM_UNIT_INDEX" val="1_1_91"/>
  <p:tag name="KSO_WM_UNIT_ID" val="diagram20181194_4*n_h_i*1_1_9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1.xml><?xml version="1.0" encoding="utf-8"?>
<p:tagLst xmlns:p="http://schemas.openxmlformats.org/presentationml/2006/main">
  <p:tag name="KSO_WM_TEMPLATE_CATEGORY" val="diagram"/>
  <p:tag name="KSO_WM_TEMPLATE_INDEX" val="20181194"/>
  <p:tag name="KSO_WM_UNIT_TYPE" val="n_h_i"/>
  <p:tag name="KSO_WM_UNIT_INDEX" val="1_1_92"/>
  <p:tag name="KSO_WM_UNIT_ID" val="diagram20181194_4*n_h_i*1_1_9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2.xml><?xml version="1.0" encoding="utf-8"?>
<p:tagLst xmlns:p="http://schemas.openxmlformats.org/presentationml/2006/main">
  <p:tag name="KSO_WM_TEMPLATE_CATEGORY" val="diagram"/>
  <p:tag name="KSO_WM_TEMPLATE_INDEX" val="20181194"/>
  <p:tag name="KSO_WM_UNIT_TYPE" val="n_h_i"/>
  <p:tag name="KSO_WM_UNIT_INDEX" val="1_1_93"/>
  <p:tag name="KSO_WM_UNIT_ID" val="diagram20181194_4*n_h_i*1_1_9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3.xml><?xml version="1.0" encoding="utf-8"?>
<p:tagLst xmlns:p="http://schemas.openxmlformats.org/presentationml/2006/main">
  <p:tag name="KSO_WM_TEMPLATE_CATEGORY" val="diagram"/>
  <p:tag name="KSO_WM_TEMPLATE_INDEX" val="20181194"/>
  <p:tag name="KSO_WM_UNIT_TYPE" val="n_h_i"/>
  <p:tag name="KSO_WM_UNIT_INDEX" val="1_1_94"/>
  <p:tag name="KSO_WM_UNIT_ID" val="diagram20181194_4*n_h_i*1_1_9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4.xml><?xml version="1.0" encoding="utf-8"?>
<p:tagLst xmlns:p="http://schemas.openxmlformats.org/presentationml/2006/main">
  <p:tag name="KSO_WM_TEMPLATE_CATEGORY" val="diagram"/>
  <p:tag name="KSO_WM_TEMPLATE_INDEX" val="20181194"/>
  <p:tag name="KSO_WM_UNIT_TYPE" val="n_h_i"/>
  <p:tag name="KSO_WM_UNIT_INDEX" val="1_1_95"/>
  <p:tag name="KSO_WM_UNIT_ID" val="diagram20181194_4*n_h_i*1_1_9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5.xml><?xml version="1.0" encoding="utf-8"?>
<p:tagLst xmlns:p="http://schemas.openxmlformats.org/presentationml/2006/main">
  <p:tag name="KSO_WM_TEMPLATE_CATEGORY" val="diagram"/>
  <p:tag name="KSO_WM_TEMPLATE_INDEX" val="20181194"/>
  <p:tag name="KSO_WM_UNIT_TYPE" val="n_h_i"/>
  <p:tag name="KSO_WM_UNIT_INDEX" val="1_1_96"/>
  <p:tag name="KSO_WM_UNIT_ID" val="diagram20181194_4*n_h_i*1_1_9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6.xml><?xml version="1.0" encoding="utf-8"?>
<p:tagLst xmlns:p="http://schemas.openxmlformats.org/presentationml/2006/main">
  <p:tag name="KSO_WM_TEMPLATE_CATEGORY" val="diagram"/>
  <p:tag name="KSO_WM_TEMPLATE_INDEX" val="20181194"/>
  <p:tag name="KSO_WM_UNIT_TYPE" val="n_h_i"/>
  <p:tag name="KSO_WM_UNIT_INDEX" val="1_1_97"/>
  <p:tag name="KSO_WM_UNIT_ID" val="diagram20181194_4*n_h_i*1_1_9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7.xml><?xml version="1.0" encoding="utf-8"?>
<p:tagLst xmlns:p="http://schemas.openxmlformats.org/presentationml/2006/main">
  <p:tag name="KSO_WM_TEMPLATE_CATEGORY" val="diagram"/>
  <p:tag name="KSO_WM_TEMPLATE_INDEX" val="20181194"/>
  <p:tag name="KSO_WM_UNIT_TYPE" val="n_h_i"/>
  <p:tag name="KSO_WM_UNIT_INDEX" val="1_1_98"/>
  <p:tag name="KSO_WM_UNIT_ID" val="diagram20181194_4*n_h_i*1_1_9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8.xml><?xml version="1.0" encoding="utf-8"?>
<p:tagLst xmlns:p="http://schemas.openxmlformats.org/presentationml/2006/main">
  <p:tag name="KSO_WM_TEMPLATE_CATEGORY" val="diagram"/>
  <p:tag name="KSO_WM_TEMPLATE_INDEX" val="20181194"/>
  <p:tag name="KSO_WM_UNIT_TYPE" val="n_h_i"/>
  <p:tag name="KSO_WM_UNIT_INDEX" val="1_1_99"/>
  <p:tag name="KSO_WM_UNIT_ID" val="diagram20181194_4*n_h_i*1_1_9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59.xml><?xml version="1.0" encoding="utf-8"?>
<p:tagLst xmlns:p="http://schemas.openxmlformats.org/presentationml/2006/main">
  <p:tag name="KSO_WM_TEMPLATE_CATEGORY" val="diagram"/>
  <p:tag name="KSO_WM_TEMPLATE_INDEX" val="20181194"/>
  <p:tag name="KSO_WM_UNIT_TYPE" val="n_h_i"/>
  <p:tag name="KSO_WM_UNIT_INDEX" val="1_1_100"/>
  <p:tag name="KSO_WM_UNIT_ID" val="diagram20181194_4*n_h_i*1_1_10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3"/>
  <p:tag name="KSO_WM_UNIT_USESOURCEFORMAT_APPLY" val="1"/>
</p:tagLst>
</file>

<file path=ppt/tags/tag2460.xml><?xml version="1.0" encoding="utf-8"?>
<p:tagLst xmlns:p="http://schemas.openxmlformats.org/presentationml/2006/main">
  <p:tag name="KSO_WM_TEMPLATE_CATEGORY" val="diagram"/>
  <p:tag name="KSO_WM_TEMPLATE_INDEX" val="20181194"/>
  <p:tag name="KSO_WM_UNIT_TYPE" val="n_h_i"/>
  <p:tag name="KSO_WM_UNIT_INDEX" val="1_1_101"/>
  <p:tag name="KSO_WM_UNIT_ID" val="diagram20181194_4*n_h_i*1_1_10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1.xml><?xml version="1.0" encoding="utf-8"?>
<p:tagLst xmlns:p="http://schemas.openxmlformats.org/presentationml/2006/main">
  <p:tag name="KSO_WM_TEMPLATE_CATEGORY" val="diagram"/>
  <p:tag name="KSO_WM_TEMPLATE_INDEX" val="20181194"/>
  <p:tag name="KSO_WM_UNIT_TYPE" val="n_h_i"/>
  <p:tag name="KSO_WM_UNIT_INDEX" val="1_1_102"/>
  <p:tag name="KSO_WM_UNIT_ID" val="diagram20181194_4*n_h_i*1_1_10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2.xml><?xml version="1.0" encoding="utf-8"?>
<p:tagLst xmlns:p="http://schemas.openxmlformats.org/presentationml/2006/main">
  <p:tag name="KSO_WM_TEMPLATE_CATEGORY" val="diagram"/>
  <p:tag name="KSO_WM_TEMPLATE_INDEX" val="20181194"/>
  <p:tag name="KSO_WM_UNIT_TYPE" val="n_h_i"/>
  <p:tag name="KSO_WM_UNIT_INDEX" val="1_1_103"/>
  <p:tag name="KSO_WM_UNIT_ID" val="diagram20181194_4*n_h_i*1_1_10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3.xml><?xml version="1.0" encoding="utf-8"?>
<p:tagLst xmlns:p="http://schemas.openxmlformats.org/presentationml/2006/main">
  <p:tag name="KSO_WM_TEMPLATE_CATEGORY" val="diagram"/>
  <p:tag name="KSO_WM_TEMPLATE_INDEX" val="20181194"/>
  <p:tag name="KSO_WM_UNIT_TYPE" val="n_h_i"/>
  <p:tag name="KSO_WM_UNIT_INDEX" val="1_1_104"/>
  <p:tag name="KSO_WM_UNIT_ID" val="diagram20181194_4*n_h_i*1_1_10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4.xml><?xml version="1.0" encoding="utf-8"?>
<p:tagLst xmlns:p="http://schemas.openxmlformats.org/presentationml/2006/main">
  <p:tag name="KSO_WM_TEMPLATE_CATEGORY" val="diagram"/>
  <p:tag name="KSO_WM_TEMPLATE_INDEX" val="20181194"/>
  <p:tag name="KSO_WM_UNIT_TYPE" val="n_h_i"/>
  <p:tag name="KSO_WM_UNIT_INDEX" val="1_1_105"/>
  <p:tag name="KSO_WM_UNIT_ID" val="diagram20181194_4*n_h_i*1_1_10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5.xml><?xml version="1.0" encoding="utf-8"?>
<p:tagLst xmlns:p="http://schemas.openxmlformats.org/presentationml/2006/main">
  <p:tag name="KSO_WM_TEMPLATE_CATEGORY" val="diagram"/>
  <p:tag name="KSO_WM_TEMPLATE_INDEX" val="20181194"/>
  <p:tag name="KSO_WM_UNIT_TYPE" val="n_h_i"/>
  <p:tag name="KSO_WM_UNIT_INDEX" val="1_1_106"/>
  <p:tag name="KSO_WM_UNIT_ID" val="diagram20181194_4*n_h_i*1_1_10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6.xml><?xml version="1.0" encoding="utf-8"?>
<p:tagLst xmlns:p="http://schemas.openxmlformats.org/presentationml/2006/main">
  <p:tag name="KSO_WM_TEMPLATE_CATEGORY" val="diagram"/>
  <p:tag name="KSO_WM_TEMPLATE_INDEX" val="20181194"/>
  <p:tag name="KSO_WM_UNIT_TYPE" val="n_h_i"/>
  <p:tag name="KSO_WM_UNIT_INDEX" val="1_1_107"/>
  <p:tag name="KSO_WM_UNIT_ID" val="diagram20181194_4*n_h_i*1_1_10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7.xml><?xml version="1.0" encoding="utf-8"?>
<p:tagLst xmlns:p="http://schemas.openxmlformats.org/presentationml/2006/main">
  <p:tag name="KSO_WM_TEMPLATE_CATEGORY" val="diagram"/>
  <p:tag name="KSO_WM_TEMPLATE_INDEX" val="20181194"/>
  <p:tag name="KSO_WM_UNIT_TYPE" val="n_h_i"/>
  <p:tag name="KSO_WM_UNIT_INDEX" val="1_1_108"/>
  <p:tag name="KSO_WM_UNIT_ID" val="diagram20181194_4*n_h_i*1_1_10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8.xml><?xml version="1.0" encoding="utf-8"?>
<p:tagLst xmlns:p="http://schemas.openxmlformats.org/presentationml/2006/main">
  <p:tag name="KSO_WM_TEMPLATE_CATEGORY" val="diagram"/>
  <p:tag name="KSO_WM_TEMPLATE_INDEX" val="20181194"/>
  <p:tag name="KSO_WM_UNIT_TYPE" val="n_h_i"/>
  <p:tag name="KSO_WM_UNIT_INDEX" val="1_1_109"/>
  <p:tag name="KSO_WM_UNIT_ID" val="diagram20181194_4*n_h_i*1_1_10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69.xml><?xml version="1.0" encoding="utf-8"?>
<p:tagLst xmlns:p="http://schemas.openxmlformats.org/presentationml/2006/main">
  <p:tag name="KSO_WM_TEMPLATE_CATEGORY" val="diagram"/>
  <p:tag name="KSO_WM_TEMPLATE_INDEX" val="20181194"/>
  <p:tag name="KSO_WM_UNIT_TYPE" val="n_h_i"/>
  <p:tag name="KSO_WM_UNIT_INDEX" val="1_1_110"/>
  <p:tag name="KSO_WM_UNIT_ID" val="diagram20181194_4*n_h_i*1_1_1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1"/>
  <p:tag name="KSO_WM_UNIT_USESOURCEFORMAT_APPLY" val="1"/>
</p:tagLst>
</file>

<file path=ppt/tags/tag2470.xml><?xml version="1.0" encoding="utf-8"?>
<p:tagLst xmlns:p="http://schemas.openxmlformats.org/presentationml/2006/main">
  <p:tag name="KSO_WM_TEMPLATE_CATEGORY" val="diagram"/>
  <p:tag name="KSO_WM_TEMPLATE_INDEX" val="20181194"/>
  <p:tag name="KSO_WM_UNIT_TYPE" val="n_h_i"/>
  <p:tag name="KSO_WM_UNIT_INDEX" val="1_1_111"/>
  <p:tag name="KSO_WM_UNIT_ID" val="diagram20181194_4*n_h_i*1_1_1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1.xml><?xml version="1.0" encoding="utf-8"?>
<p:tagLst xmlns:p="http://schemas.openxmlformats.org/presentationml/2006/main">
  <p:tag name="KSO_WM_TEMPLATE_CATEGORY" val="diagram"/>
  <p:tag name="KSO_WM_TEMPLATE_INDEX" val="20181194"/>
  <p:tag name="KSO_WM_UNIT_TYPE" val="n_h_i"/>
  <p:tag name="KSO_WM_UNIT_INDEX" val="1_1_112"/>
  <p:tag name="KSO_WM_UNIT_ID" val="diagram20181194_4*n_h_i*1_1_1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2.xml><?xml version="1.0" encoding="utf-8"?>
<p:tagLst xmlns:p="http://schemas.openxmlformats.org/presentationml/2006/main">
  <p:tag name="KSO_WM_TEMPLATE_CATEGORY" val="diagram"/>
  <p:tag name="KSO_WM_TEMPLATE_INDEX" val="20181194"/>
  <p:tag name="KSO_WM_UNIT_TYPE" val="n_h_i"/>
  <p:tag name="KSO_WM_UNIT_INDEX" val="1_1_113"/>
  <p:tag name="KSO_WM_UNIT_ID" val="diagram20181194_4*n_h_i*1_1_1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3.xml><?xml version="1.0" encoding="utf-8"?>
<p:tagLst xmlns:p="http://schemas.openxmlformats.org/presentationml/2006/main">
  <p:tag name="KSO_WM_TEMPLATE_CATEGORY" val="diagram"/>
  <p:tag name="KSO_WM_TEMPLATE_INDEX" val="20181194"/>
  <p:tag name="KSO_WM_UNIT_TYPE" val="n_h_i"/>
  <p:tag name="KSO_WM_UNIT_INDEX" val="1_1_114"/>
  <p:tag name="KSO_WM_UNIT_ID" val="diagram20181194_4*n_h_i*1_1_1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4.xml><?xml version="1.0" encoding="utf-8"?>
<p:tagLst xmlns:p="http://schemas.openxmlformats.org/presentationml/2006/main">
  <p:tag name="KSO_WM_TEMPLATE_CATEGORY" val="diagram"/>
  <p:tag name="KSO_WM_TEMPLATE_INDEX" val="20181194"/>
  <p:tag name="KSO_WM_UNIT_TYPE" val="n_h_i"/>
  <p:tag name="KSO_WM_UNIT_INDEX" val="1_1_115"/>
  <p:tag name="KSO_WM_UNIT_ID" val="diagram20181194_4*n_h_i*1_1_1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5.xml><?xml version="1.0" encoding="utf-8"?>
<p:tagLst xmlns:p="http://schemas.openxmlformats.org/presentationml/2006/main">
  <p:tag name="KSO_WM_TEMPLATE_CATEGORY" val="diagram"/>
  <p:tag name="KSO_WM_TEMPLATE_INDEX" val="20181194"/>
  <p:tag name="KSO_WM_UNIT_TYPE" val="n_h_i"/>
  <p:tag name="KSO_WM_UNIT_INDEX" val="1_1_116"/>
  <p:tag name="KSO_WM_UNIT_ID" val="diagram20181194_4*n_h_i*1_1_1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6.xml><?xml version="1.0" encoding="utf-8"?>
<p:tagLst xmlns:p="http://schemas.openxmlformats.org/presentationml/2006/main">
  <p:tag name="KSO_WM_TEMPLATE_CATEGORY" val="diagram"/>
  <p:tag name="KSO_WM_TEMPLATE_INDEX" val="20181194"/>
  <p:tag name="KSO_WM_UNIT_TYPE" val="n_h_i"/>
  <p:tag name="KSO_WM_UNIT_INDEX" val="1_1_117"/>
  <p:tag name="KSO_WM_UNIT_ID" val="diagram20181194_4*n_h_i*1_1_1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77.xml><?xml version="1.0" encoding="utf-8"?>
<p:tagLst xmlns:p="http://schemas.openxmlformats.org/presentationml/2006/main">
  <p:tag name="KSO_WM_TEMPLATE_CATEGORY" val="diagram"/>
  <p:tag name="KSO_WM_TEMPLATE_INDEX" val="20181194"/>
  <p:tag name="KSO_WM_UNIT_TYPE" val="n_h_i"/>
  <p:tag name="KSO_WM_UNIT_INDEX" val="1_1_118"/>
  <p:tag name="KSO_WM_UNIT_ID" val="diagram20181194_4*n_h_i*1_1_118"/>
  <p:tag name="KSO_WM_UNIT_LAYERLEVEL" val="1_1_1"/>
  <p:tag name="KSO_WM_BEAUTIFY_FLAG" val="#wm#"/>
  <p:tag name="KSO_WM_TAG_VERSION" val="1.0"/>
  <p:tag name="KSO_WM_DIAGRAM_GROUP_CODE" val="n1-1"/>
  <p:tag name="KSO_WM_UNIT_FILL_FORE_SCHEMECOLOR_INDEX" val="14"/>
  <p:tag name="KSO_WM_UNIT_FILL_TYPE" val="1"/>
  <p:tag name="KSO_WM_UNIT_TEXT_FILL_FORE_SCHEMECOLOR_INDEX" val="13"/>
  <p:tag name="KSO_WM_UNIT_TEXT_FILL_TYPE" val="1"/>
  <p:tag name="KSO_WM_UNIT_USESOURCEFORMAT_APPLY" val="0"/>
</p:tagLst>
</file>

<file path=ppt/tags/tag2478.xml><?xml version="1.0" encoding="utf-8"?>
<p:tagLst xmlns:p="http://schemas.openxmlformats.org/presentationml/2006/main">
  <p:tag name="KSO_WM_TEMPLATE_CATEGORY" val="diagram"/>
  <p:tag name="KSO_WM_TEMPLATE_INDEX" val="20181194"/>
  <p:tag name="KSO_WM_UNIT_TYPE" val="n_h_i"/>
  <p:tag name="KSO_WM_UNIT_INDEX" val="1_1_119"/>
  <p:tag name="KSO_WM_UNIT_ID" val="diagram20181194_4*n_h_i*1_1_1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479.xml><?xml version="1.0" encoding="utf-8"?>
<p:tagLst xmlns:p="http://schemas.openxmlformats.org/presentationml/2006/main">
  <p:tag name="KSO_WM_TEMPLATE_CATEGORY" val="diagram"/>
  <p:tag name="KSO_WM_TEMPLATE_INDEX" val="20181194"/>
  <p:tag name="KSO_WM_UNIT_TYPE" val="n_h_i"/>
  <p:tag name="KSO_WM_UNIT_INDEX" val="1_1_120"/>
  <p:tag name="KSO_WM_UNIT_ID" val="diagram20181194_4*n_h_i*1_1_1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1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1_2"/>
  <p:tag name="KSO_WM_UNIT_USESOURCEFORMAT_APPLY" val="1"/>
</p:tagLst>
</file>

<file path=ppt/tags/tag2480.xml><?xml version="1.0" encoding="utf-8"?>
<p:tagLst xmlns:p="http://schemas.openxmlformats.org/presentationml/2006/main">
  <p:tag name="KSO_WM_TEMPLATE_CATEGORY" val="diagram"/>
  <p:tag name="KSO_WM_TEMPLATE_INDEX" val="20181194"/>
  <p:tag name="KSO_WM_UNIT_TYPE" val="n_h_i"/>
  <p:tag name="KSO_WM_UNIT_INDEX" val="1_2_1"/>
  <p:tag name="KSO_WM_UNIT_ID" val="diagram20181194_4*n_h_i*1_2_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481.xml><?xml version="1.0" encoding="utf-8"?>
<p:tagLst xmlns:p="http://schemas.openxmlformats.org/presentationml/2006/main">
  <p:tag name="KSO_WM_TAG_VERSION" val="1.0"/>
  <p:tag name="KSO_WM_BEAUTIFY_FLAG" val="#wm#"/>
  <p:tag name="KSO_WM_UNIT_TYPE" val="i"/>
  <p:tag name="KSO_WM_UNIT_ID" val="diagram20181194_4*i*244"/>
  <p:tag name="KSO_WM_TEMPLATE_CATEGORY" val="diagram"/>
  <p:tag name="KSO_WM_TEMPLATE_INDEX" val="20181194"/>
  <p:tag name="KSO_WM_UNIT_INDEX" val="244"/>
</p:tagLst>
</file>

<file path=ppt/tags/tag2482.xml><?xml version="1.0" encoding="utf-8"?>
<p:tagLst xmlns:p="http://schemas.openxmlformats.org/presentationml/2006/main">
  <p:tag name="KSO_WM_TEMPLATE_CATEGORY" val="diagram"/>
  <p:tag name="KSO_WM_TEMPLATE_INDEX" val="20181194"/>
  <p:tag name="KSO_WM_UNIT_TYPE" val="n_h_i"/>
  <p:tag name="KSO_WM_UNIT_INDEX" val="1_2_2"/>
  <p:tag name="KSO_WM_UNIT_ID" val="diagram20181194_4*n_h_i*1_2_2"/>
  <p:tag name="KSO_WM_UNIT_LAYERLEVEL" val="1_1_1"/>
  <p:tag name="KSO_WM_BEAUTIFY_FLAG" val="#wm#"/>
  <p:tag name="KSO_WM_TAG_VERSION" val="1.0"/>
  <p:tag name="KSO_WM_DIAGRAM_GROUP_CODE" val="n1-1"/>
  <p:tag name="KSO_WM_UNIT_FILL_FORE_SCHEMECOLOR_INDEX" val="5"/>
  <p:tag name="KSO_WM_UNIT_FILL_TYPE" val="1"/>
  <p:tag name="KSO_WM_UNIT_LINE_FORE_SCHEMECOLOR_INDEX" val="5"/>
  <p:tag name="KSO_WM_UNIT_LINE_FILL_TYPE" val="2"/>
  <p:tag name="KSO_WM_UNIT_TEXT_FILL_FORE_SCHEMECOLOR_INDEX" val="15"/>
  <p:tag name="KSO_WM_UNIT_TEXT_FILL_TYPE" val="1"/>
  <p:tag name="KSO_WM_UNIT_USESOURCEFORMAT_APPLY" val="0"/>
</p:tagLst>
</file>

<file path=ppt/tags/tag2483.xml><?xml version="1.0" encoding="utf-8"?>
<p:tagLst xmlns:p="http://schemas.openxmlformats.org/presentationml/2006/main">
  <p:tag name="KSO_WM_TEMPLATE_CATEGORY" val="diagram"/>
  <p:tag name="KSO_WM_TEMPLATE_INDEX" val="20181194"/>
  <p:tag name="KSO_WM_UNIT_TYPE" val="n_h_i"/>
  <p:tag name="KSO_WM_UNIT_INDEX" val="1_2_3"/>
  <p:tag name="KSO_WM_UNIT_ID" val="diagram20181194_4*n_h_i*1_2_3"/>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484.xml><?xml version="1.0" encoding="utf-8"?>
<p:tagLst xmlns:p="http://schemas.openxmlformats.org/presentationml/2006/main">
  <p:tag name="KSO_WM_TEMPLATE_CATEGORY" val="diagram"/>
  <p:tag name="KSO_WM_TEMPLATE_INDEX" val="20181194"/>
  <p:tag name="KSO_WM_UNIT_TYPE" val="n_h_f"/>
  <p:tag name="KSO_WM_UNIT_INDEX" val="1_2_1"/>
  <p:tag name="KSO_WM_UNIT_ID" val="diagram20181194_4*n_h_f*1_2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485.xml><?xml version="1.0" encoding="utf-8"?>
<p:tagLst xmlns:p="http://schemas.openxmlformats.org/presentationml/2006/main">
  <p:tag name="KSO_WM_TAG_VERSION" val="1.0"/>
  <p:tag name="KSO_WM_BEAUTIFY_FLAG" val="#wm#"/>
  <p:tag name="KSO_WM_UNIT_TYPE" val="i"/>
  <p:tag name="KSO_WM_UNIT_ID" val="diagram20181194_4*i*250"/>
  <p:tag name="KSO_WM_TEMPLATE_CATEGORY" val="diagram"/>
  <p:tag name="KSO_WM_TEMPLATE_INDEX" val="20181194"/>
  <p:tag name="KSO_WM_UNIT_INDEX" val="250"/>
</p:tagLst>
</file>

<file path=ppt/tags/tag2486.xml><?xml version="1.0" encoding="utf-8"?>
<p:tagLst xmlns:p="http://schemas.openxmlformats.org/presentationml/2006/main">
  <p:tag name="KSO_WM_TEMPLATE_CATEGORY" val="diagram"/>
  <p:tag name="KSO_WM_TEMPLATE_INDEX" val="20181194"/>
  <p:tag name="KSO_WM_UNIT_TYPE" val="n_h_i"/>
  <p:tag name="KSO_WM_UNIT_INDEX" val="1_2_4"/>
  <p:tag name="KSO_WM_UNIT_ID" val="diagram20181194_4*n_h_i*1_2_4"/>
  <p:tag name="KSO_WM_UNIT_LAYERLEVEL" val="1_1_1"/>
  <p:tag name="KSO_WM_BEAUTIFY_FLAG" val="#wm#"/>
  <p:tag name="KSO_WM_TAG_VERSION" val="1.0"/>
  <p:tag name="KSO_WM_DIAGRAM_GROUP_CODE" val="n1-1"/>
  <p:tag name="KSO_WM_UNIT_FILL_FORE_SCHEMECOLOR_INDEX" val="6"/>
  <p:tag name="KSO_WM_UNIT_FILL_TYPE" val="1"/>
  <p:tag name="KSO_WM_UNIT_LINE_FORE_SCHEMECOLOR_INDEX" val="6"/>
  <p:tag name="KSO_WM_UNIT_LINE_FILL_TYPE" val="2"/>
  <p:tag name="KSO_WM_UNIT_TEXT_FILL_FORE_SCHEMECOLOR_INDEX" val="15"/>
  <p:tag name="KSO_WM_UNIT_TEXT_FILL_TYPE" val="1"/>
  <p:tag name="KSO_WM_UNIT_USESOURCEFORMAT_APPLY" val="0"/>
</p:tagLst>
</file>

<file path=ppt/tags/tag2487.xml><?xml version="1.0" encoding="utf-8"?>
<p:tagLst xmlns:p="http://schemas.openxmlformats.org/presentationml/2006/main">
  <p:tag name="KSO_WM_TEMPLATE_CATEGORY" val="diagram"/>
  <p:tag name="KSO_WM_TEMPLATE_INDEX" val="20181194"/>
  <p:tag name="KSO_WM_UNIT_TYPE" val="n_h_i"/>
  <p:tag name="KSO_WM_UNIT_INDEX" val="1_2_5"/>
  <p:tag name="KSO_WM_UNIT_ID" val="diagram20181194_4*n_h_i*1_2_5"/>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 name="KSO_WM_UNIT_LINE_FORE_SCHEMECOLOR_INDEX_BRIGHTNESS" val="0"/>
  <p:tag name="KSO_WM_UNIT_LINE_FORE_SCHEMECOLOR_INDEX" val="14"/>
  <p:tag name="KSO_WM_UNIT_LINE_FILL_TYPE" val="2"/>
</p:tagLst>
</file>

<file path=ppt/tags/tag2488.xml><?xml version="1.0" encoding="utf-8"?>
<p:tagLst xmlns:p="http://schemas.openxmlformats.org/presentationml/2006/main">
  <p:tag name="KSO_WM_TEMPLATE_CATEGORY" val="diagram"/>
  <p:tag name="KSO_WM_TEMPLATE_INDEX" val="20181194"/>
  <p:tag name="KSO_WM_UNIT_TYPE" val="n_h_i"/>
  <p:tag name="KSO_WM_UNIT_INDEX" val="1_2_6"/>
  <p:tag name="KSO_WM_UNIT_ID" val="diagram20181194_4*n_h_i*1_2_6"/>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489.xml><?xml version="1.0" encoding="utf-8"?>
<p:tagLst xmlns:p="http://schemas.openxmlformats.org/presentationml/2006/main">
  <p:tag name="KSO_WM_TEMPLATE_CATEGORY" val="diagram"/>
  <p:tag name="KSO_WM_TEMPLATE_INDEX" val="20181194"/>
  <p:tag name="KSO_WM_UNIT_TYPE" val="n_h_f"/>
  <p:tag name="KSO_WM_UNIT_INDEX" val="1_2_2"/>
  <p:tag name="KSO_WM_UNIT_ID" val="diagram20181194_4*n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5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5_1"/>
  <p:tag name="KSO_WM_UNIT_SUBTYPE" val="a"/>
  <p:tag name="KSO_WM_UNIT_TEXT_FILL_FORE_SCHEMECOLOR_INDEX" val="10"/>
  <p:tag name="KSO_WM_UNIT_TEXT_FILL_TYPE" val="1"/>
  <p:tag name="KSO_WM_UNIT_USESOURCEFORMAT_APPLY" val="1"/>
</p:tagLst>
</file>

<file path=ppt/tags/tag2490.xml><?xml version="1.0" encoding="utf-8"?>
<p:tagLst xmlns:p="http://schemas.openxmlformats.org/presentationml/2006/main">
  <p:tag name="KSO_WM_TAG_VERSION" val="1.0"/>
  <p:tag name="KSO_WM_BEAUTIFY_FLAG" val="#wm#"/>
  <p:tag name="KSO_WM_UNIT_TYPE" val="i"/>
  <p:tag name="KSO_WM_UNIT_ID" val="diagram20181194_4*i*258"/>
  <p:tag name="KSO_WM_TEMPLATE_CATEGORY" val="diagram"/>
  <p:tag name="KSO_WM_TEMPLATE_INDEX" val="20181194"/>
  <p:tag name="KSO_WM_UNIT_INDEX" val="258"/>
</p:tagLst>
</file>

<file path=ppt/tags/tag2491.xml><?xml version="1.0" encoding="utf-8"?>
<p:tagLst xmlns:p="http://schemas.openxmlformats.org/presentationml/2006/main">
  <p:tag name="KSO_WM_TEMPLATE_CATEGORY" val="diagram"/>
  <p:tag name="KSO_WM_TEMPLATE_INDEX" val="20181194"/>
  <p:tag name="KSO_WM_UNIT_TYPE" val="n_h_i"/>
  <p:tag name="KSO_WM_UNIT_INDEX" val="1_2_7"/>
  <p:tag name="KSO_WM_UNIT_ID" val="diagram20181194_4*n_h_i*1_2_7"/>
  <p:tag name="KSO_WM_UNIT_LAYERLEVEL" val="1_1_1"/>
  <p:tag name="KSO_WM_BEAUTIFY_FLAG" val="#wm#"/>
  <p:tag name="KSO_WM_TAG_VERSION" val="1.0"/>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5"/>
  <p:tag name="KSO_WM_UNIT_TEXT_FILL_TYPE" val="1"/>
  <p:tag name="KSO_WM_UNIT_USESOURCEFORMAT_APPLY" val="0"/>
</p:tagLst>
</file>

<file path=ppt/tags/tag2492.xml><?xml version="1.0" encoding="utf-8"?>
<p:tagLst xmlns:p="http://schemas.openxmlformats.org/presentationml/2006/main">
  <p:tag name="KSO_WM_TEMPLATE_CATEGORY" val="diagram"/>
  <p:tag name="KSO_WM_TEMPLATE_INDEX" val="20181194"/>
  <p:tag name="KSO_WM_UNIT_TYPE" val="n_h_i"/>
  <p:tag name="KSO_WM_UNIT_INDEX" val="1_2_8"/>
  <p:tag name="KSO_WM_UNIT_ID" val="diagram20181194_4*n_h_i*1_2_8"/>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493.xml><?xml version="1.0" encoding="utf-8"?>
<p:tagLst xmlns:p="http://schemas.openxmlformats.org/presentationml/2006/main">
  <p:tag name="KSO_WM_TEMPLATE_CATEGORY" val="diagram"/>
  <p:tag name="KSO_WM_TEMPLATE_INDEX" val="20181194"/>
  <p:tag name="KSO_WM_UNIT_TYPE" val="n_h_f"/>
  <p:tag name="KSO_WM_UNIT_INDEX" val="1_2_3"/>
  <p:tag name="KSO_WM_UNIT_ID" val="diagram20181194_4*n_h_f*1_2_3"/>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494.xml><?xml version="1.0" encoding="utf-8"?>
<p:tagLst xmlns:p="http://schemas.openxmlformats.org/presentationml/2006/main">
  <p:tag name="KSO_WM_TAG_VERSION" val="1.0"/>
  <p:tag name="KSO_WM_BEAUTIFY_FLAG" val="#wm#"/>
  <p:tag name="KSO_WM_UNIT_TYPE" val="i"/>
  <p:tag name="KSO_WM_UNIT_ID" val="diagram20181194_4*i*264"/>
  <p:tag name="KSO_WM_TEMPLATE_CATEGORY" val="diagram"/>
  <p:tag name="KSO_WM_TEMPLATE_INDEX" val="20181194"/>
  <p:tag name="KSO_WM_UNIT_INDEX" val="264"/>
</p:tagLst>
</file>

<file path=ppt/tags/tag2495.xml><?xml version="1.0" encoding="utf-8"?>
<p:tagLst xmlns:p="http://schemas.openxmlformats.org/presentationml/2006/main">
  <p:tag name="KSO_WM_TEMPLATE_CATEGORY" val="diagram"/>
  <p:tag name="KSO_WM_TEMPLATE_INDEX" val="20181194"/>
  <p:tag name="KSO_WM_UNIT_TYPE" val="n_h_i"/>
  <p:tag name="KSO_WM_UNIT_INDEX" val="1_2_9"/>
  <p:tag name="KSO_WM_UNIT_ID" val="diagram20181194_4*n_h_i*1_2_9"/>
  <p:tag name="KSO_WM_UNIT_LAYERLEVEL" val="1_1_1"/>
  <p:tag name="KSO_WM_BEAUTIFY_FLAG" val="#wm#"/>
  <p:tag name="KSO_WM_TAG_VERSION" val="1.0"/>
  <p:tag name="KSO_WM_DIAGRAM_GROUP_CODE" val="n1-1"/>
  <p:tag name="KSO_WM_UNIT_FILL_FORE_SCHEMECOLOR_INDEX" val="8"/>
  <p:tag name="KSO_WM_UNIT_FILL_TYPE" val="1"/>
  <p:tag name="KSO_WM_UNIT_LINE_FORE_SCHEMECOLOR_INDEX" val="8"/>
  <p:tag name="KSO_WM_UNIT_LINE_FILL_TYPE" val="2"/>
  <p:tag name="KSO_WM_UNIT_TEXT_FILL_FORE_SCHEMECOLOR_INDEX" val="15"/>
  <p:tag name="KSO_WM_UNIT_TEXT_FILL_TYPE" val="1"/>
  <p:tag name="KSO_WM_UNIT_USESOURCEFORMAT_APPLY" val="0"/>
</p:tagLst>
</file>

<file path=ppt/tags/tag2496.xml><?xml version="1.0" encoding="utf-8"?>
<p:tagLst xmlns:p="http://schemas.openxmlformats.org/presentationml/2006/main">
  <p:tag name="KSO_WM_TEMPLATE_CATEGORY" val="diagram"/>
  <p:tag name="KSO_WM_TEMPLATE_INDEX" val="20181194"/>
  <p:tag name="KSO_WM_UNIT_TYPE" val="n_h_i"/>
  <p:tag name="KSO_WM_UNIT_INDEX" val="1_2_10"/>
  <p:tag name="KSO_WM_UNIT_ID" val="diagram20181194_4*n_h_i*1_2_10"/>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497.xml><?xml version="1.0" encoding="utf-8"?>
<p:tagLst xmlns:p="http://schemas.openxmlformats.org/presentationml/2006/main">
  <p:tag name="KSO_WM_TEMPLATE_CATEGORY" val="diagram"/>
  <p:tag name="KSO_WM_TEMPLATE_INDEX" val="20181194"/>
  <p:tag name="KSO_WM_UNIT_TYPE" val="n_h_f"/>
  <p:tag name="KSO_WM_UNIT_INDEX" val="1_2_4"/>
  <p:tag name="KSO_WM_UNIT_ID" val="diagram20181194_4*n_h_f*1_2_4"/>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498.xml><?xml version="1.0" encoding="utf-8"?>
<p:tagLst xmlns:p="http://schemas.openxmlformats.org/presentationml/2006/main">
  <p:tag name="KSO_WM_TAG_VERSION" val="1.0"/>
  <p:tag name="KSO_WM_BEAUTIFY_FLAG" val="#wm#"/>
  <p:tag name="KSO_WM_UNIT_TYPE" val="i"/>
  <p:tag name="KSO_WM_UNIT_ID" val="diagram20181194_4*i*270"/>
  <p:tag name="KSO_WM_TEMPLATE_CATEGORY" val="diagram"/>
  <p:tag name="KSO_WM_TEMPLATE_INDEX" val="20181194"/>
  <p:tag name="KSO_WM_UNIT_INDEX" val="270"/>
</p:tagLst>
</file>

<file path=ppt/tags/tag2499.xml><?xml version="1.0" encoding="utf-8"?>
<p:tagLst xmlns:p="http://schemas.openxmlformats.org/presentationml/2006/main">
  <p:tag name="KSO_WM_TEMPLATE_CATEGORY" val="diagram"/>
  <p:tag name="KSO_WM_TEMPLATE_INDEX" val="20181194"/>
  <p:tag name="KSO_WM_UNIT_TYPE" val="n_h_i"/>
  <p:tag name="KSO_WM_UNIT_INDEX" val="1_2_11"/>
  <p:tag name="KSO_WM_UNIT_ID" val="diagram20181194_4*n_h_i*1_2_11"/>
  <p:tag name="KSO_WM_UNIT_LAYERLEVEL" val="1_1_1"/>
  <p:tag name="KSO_WM_BEAUTIFY_FLAG" val="#wm#"/>
  <p:tag name="KSO_WM_TAG_VERSION" val="1.0"/>
  <p:tag name="KSO_WM_DIAGRAM_GROUP_CODE" val="n1-1"/>
  <p:tag name="KSO_WM_UNIT_FILL_FORE_SCHEMECOLOR_INDEX" val="10"/>
  <p:tag name="KSO_WM_UNIT_FILL_TYPE" val="1"/>
  <p:tag name="KSO_WM_UNIT_LINE_FORE_SCHEMECOLOR_INDEX" val="10"/>
  <p:tag name="KSO_WM_UNIT_LINE_FILL_TYPE" val="2"/>
  <p:tag name="KSO_WM_UNIT_TEXT_FILL_FORE_SCHEMECOLOR_INDEX" val="15"/>
  <p:tag name="KSO_WM_UNIT_TEXT_FILL_TYPE" val="1"/>
  <p:tag name="KSO_WM_UNIT_USESOURCEFORMAT_APPLY" val="0"/>
</p:tagLst>
</file>

<file path=ppt/tags/tag25.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5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5_5"/>
  <p:tag name="KSO_WM_UNIT_TEXT_FILL_FORE_SCHEMECOLOR_INDEX" val="14"/>
  <p:tag name="KSO_WM_UNIT_TEXT_FILL_TYPE" val="1"/>
  <p:tag name="KSO_WM_UNIT_USESOURCEFORMAT_APPLY" val="1"/>
</p:tagLst>
</file>

<file path=ppt/tags/tag2500.xml><?xml version="1.0" encoding="utf-8"?>
<p:tagLst xmlns:p="http://schemas.openxmlformats.org/presentationml/2006/main">
  <p:tag name="KSO_WM_TEMPLATE_CATEGORY" val="diagram"/>
  <p:tag name="KSO_WM_TEMPLATE_INDEX" val="20181194"/>
  <p:tag name="KSO_WM_UNIT_TYPE" val="n_h_i"/>
  <p:tag name="KSO_WM_UNIT_INDEX" val="1_2_12"/>
  <p:tag name="KSO_WM_UNIT_ID" val="diagram20181194_4*n_h_i*1_2_12"/>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 name="KSO_WM_UNIT_LINE_FORE_SCHEMECOLOR_INDEX_BRIGHTNESS" val="0"/>
  <p:tag name="KSO_WM_UNIT_LINE_FORE_SCHEMECOLOR_INDEX" val="14"/>
  <p:tag name="KSO_WM_UNIT_LINE_FILL_TYPE" val="2"/>
</p:tagLst>
</file>

<file path=ppt/tags/tag2501.xml><?xml version="1.0" encoding="utf-8"?>
<p:tagLst xmlns:p="http://schemas.openxmlformats.org/presentationml/2006/main">
  <p:tag name="KSO_WM_TEMPLATE_CATEGORY" val="diagram"/>
  <p:tag name="KSO_WM_TEMPLATE_INDEX" val="20181194"/>
  <p:tag name="KSO_WM_UNIT_TYPE" val="n_h_f"/>
  <p:tag name="KSO_WM_UNIT_INDEX" val="1_2_5"/>
  <p:tag name="KSO_WM_UNIT_ID" val="diagram20181194_4*n_h_f*1_2_5"/>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502.xml><?xml version="1.0" encoding="utf-8"?>
<p:tagLst xmlns:p="http://schemas.openxmlformats.org/presentationml/2006/main">
  <p:tag name="KSO_WM_TAG_VERSION" val="1.0"/>
  <p:tag name="KSO_WM_BEAUTIFY_FLAG" val="#wm#"/>
  <p:tag name="KSO_WM_UNIT_TYPE" val="i"/>
  <p:tag name="KSO_WM_UNIT_ID" val="diagram20181194_4*i*277"/>
  <p:tag name="KSO_WM_TEMPLATE_CATEGORY" val="diagram"/>
  <p:tag name="KSO_WM_TEMPLATE_INDEX" val="20181194"/>
  <p:tag name="KSO_WM_UNIT_INDEX" val="277"/>
</p:tagLst>
</file>

<file path=ppt/tags/tag2503.xml><?xml version="1.0" encoding="utf-8"?>
<p:tagLst xmlns:p="http://schemas.openxmlformats.org/presentationml/2006/main">
  <p:tag name="KSO_WM_TEMPLATE_CATEGORY" val="diagram"/>
  <p:tag name="KSO_WM_TEMPLATE_INDEX" val="20181194"/>
  <p:tag name="KSO_WM_UNIT_TYPE" val="n_h_i"/>
  <p:tag name="KSO_WM_UNIT_INDEX" val="1_2_13"/>
  <p:tag name="KSO_WM_UNIT_ID" val="diagram20181194_4*n_h_i*1_2_13"/>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04.xml><?xml version="1.0" encoding="utf-8"?>
<p:tagLst xmlns:p="http://schemas.openxmlformats.org/presentationml/2006/main">
  <p:tag name="KSO_WM_TEMPLATE_CATEGORY" val="diagram"/>
  <p:tag name="KSO_WM_TEMPLATE_INDEX" val="20181194"/>
  <p:tag name="KSO_WM_UNIT_TYPE" val="n_h_i"/>
  <p:tag name="KSO_WM_UNIT_INDEX" val="1_2_14"/>
  <p:tag name="KSO_WM_UNIT_ID" val="diagram20181194_4*n_h_i*1_2_14"/>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05.xml><?xml version="1.0" encoding="utf-8"?>
<p:tagLst xmlns:p="http://schemas.openxmlformats.org/presentationml/2006/main">
  <p:tag name="KSO_WM_TEMPLATE_CATEGORY" val="diagram"/>
  <p:tag name="KSO_WM_TEMPLATE_INDEX" val="20181194"/>
  <p:tag name="KSO_WM_UNIT_TYPE" val="n_h_i"/>
  <p:tag name="KSO_WM_UNIT_INDEX" val="1_2_15"/>
  <p:tag name="KSO_WM_UNIT_ID" val="diagram20181194_4*n_h_i*1_2_15"/>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06.xml><?xml version="1.0" encoding="utf-8"?>
<p:tagLst xmlns:p="http://schemas.openxmlformats.org/presentationml/2006/main">
  <p:tag name="KSO_WM_TAG_VERSION" val="1.0"/>
  <p:tag name="KSO_WM_BEAUTIFY_FLAG" val="#wm#"/>
  <p:tag name="KSO_WM_UNIT_TYPE" val="i"/>
  <p:tag name="KSO_WM_UNIT_ID" val="diagram20181194_4*i*284"/>
  <p:tag name="KSO_WM_TEMPLATE_CATEGORY" val="diagram"/>
  <p:tag name="KSO_WM_TEMPLATE_INDEX" val="20181194"/>
  <p:tag name="KSO_WM_UNIT_INDEX" val="284"/>
</p:tagLst>
</file>

<file path=ppt/tags/tag2507.xml><?xml version="1.0" encoding="utf-8"?>
<p:tagLst xmlns:p="http://schemas.openxmlformats.org/presentationml/2006/main">
  <p:tag name="KSO_WM_TEMPLATE_CATEGORY" val="diagram"/>
  <p:tag name="KSO_WM_TEMPLATE_INDEX" val="20181194"/>
  <p:tag name="KSO_WM_UNIT_TYPE" val="n_h_i"/>
  <p:tag name="KSO_WM_UNIT_INDEX" val="1_2_16"/>
  <p:tag name="KSO_WM_UNIT_ID" val="diagram20181194_4*n_h_i*1_2_16"/>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08.xml><?xml version="1.0" encoding="utf-8"?>
<p:tagLst xmlns:p="http://schemas.openxmlformats.org/presentationml/2006/main">
  <p:tag name="KSO_WM_TEMPLATE_CATEGORY" val="diagram"/>
  <p:tag name="KSO_WM_TEMPLATE_INDEX" val="20181194"/>
  <p:tag name="KSO_WM_UNIT_TYPE" val="n_h_i"/>
  <p:tag name="KSO_WM_UNIT_INDEX" val="1_2_17"/>
  <p:tag name="KSO_WM_UNIT_ID" val="diagram20181194_4*n_h_i*1_2_17"/>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09.xml><?xml version="1.0" encoding="utf-8"?>
<p:tagLst xmlns:p="http://schemas.openxmlformats.org/presentationml/2006/main">
  <p:tag name="KSO_WM_TEMPLATE_CATEGORY" val="diagram"/>
  <p:tag name="KSO_WM_TEMPLATE_INDEX" val="20181194"/>
  <p:tag name="KSO_WM_UNIT_TYPE" val="n_h_i"/>
  <p:tag name="KSO_WM_UNIT_INDEX" val="1_2_18"/>
  <p:tag name="KSO_WM_UNIT_ID" val="diagram20181194_4*n_h_i*1_2_18"/>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5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5_4"/>
  <p:tag name="KSO_WM_UNIT_USESOURCEFORMAT_APPLY" val="1"/>
</p:tagLst>
</file>

<file path=ppt/tags/tag2510.xml><?xml version="1.0" encoding="utf-8"?>
<p:tagLst xmlns:p="http://schemas.openxmlformats.org/presentationml/2006/main">
  <p:tag name="KSO_WM_TAG_VERSION" val="1.0"/>
  <p:tag name="KSO_WM_BEAUTIFY_FLAG" val="#wm#"/>
  <p:tag name="KSO_WM_UNIT_TYPE" val="i"/>
  <p:tag name="KSO_WM_UNIT_ID" val="diagram20181194_4*i*291"/>
  <p:tag name="KSO_WM_TEMPLATE_CATEGORY" val="diagram"/>
  <p:tag name="KSO_WM_TEMPLATE_INDEX" val="20181194"/>
  <p:tag name="KSO_WM_UNIT_INDEX" val="291"/>
</p:tagLst>
</file>

<file path=ppt/tags/tag2511.xml><?xml version="1.0" encoding="utf-8"?>
<p:tagLst xmlns:p="http://schemas.openxmlformats.org/presentationml/2006/main">
  <p:tag name="KSO_WM_TEMPLATE_CATEGORY" val="diagram"/>
  <p:tag name="KSO_WM_TEMPLATE_INDEX" val="20181194"/>
  <p:tag name="KSO_WM_UNIT_TYPE" val="n_h_i"/>
  <p:tag name="KSO_WM_UNIT_INDEX" val="1_2_19"/>
  <p:tag name="KSO_WM_UNIT_ID" val="diagram20181194_4*n_h_i*1_2_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12.xml><?xml version="1.0" encoding="utf-8"?>
<p:tagLst xmlns:p="http://schemas.openxmlformats.org/presentationml/2006/main">
  <p:tag name="KSO_WM_TEMPLATE_CATEGORY" val="diagram"/>
  <p:tag name="KSO_WM_TEMPLATE_INDEX" val="20181194"/>
  <p:tag name="KSO_WM_UNIT_TYPE" val="n_h_i"/>
  <p:tag name="KSO_WM_UNIT_INDEX" val="1_2_20"/>
  <p:tag name="KSO_WM_UNIT_ID" val="diagram20181194_4*n_h_i*1_2_20"/>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13.xml><?xml version="1.0" encoding="utf-8"?>
<p:tagLst xmlns:p="http://schemas.openxmlformats.org/presentationml/2006/main">
  <p:tag name="KSO_WM_TEMPLATE_CATEGORY" val="diagram"/>
  <p:tag name="KSO_WM_TEMPLATE_INDEX" val="20181194"/>
  <p:tag name="KSO_WM_UNIT_TYPE" val="n_h_i"/>
  <p:tag name="KSO_WM_UNIT_INDEX" val="1_2_21"/>
  <p:tag name="KSO_WM_UNIT_ID" val="diagram20181194_4*n_h_i*1_2_2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14.xml><?xml version="1.0" encoding="utf-8"?>
<p:tagLst xmlns:p="http://schemas.openxmlformats.org/presentationml/2006/main">
  <p:tag name="KSO_WM_TEMPLATE_CATEGORY" val="diagram"/>
  <p:tag name="KSO_WM_TEMPLATE_INDEX" val="20181194"/>
  <p:tag name="KSO_WM_UNIT_TYPE" val="n_h_i"/>
  <p:tag name="KSO_WM_UNIT_INDEX" val="1_2_22"/>
  <p:tag name="KSO_WM_UNIT_ID" val="diagram20181194_4*n_h_i*1_2_22"/>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515.xml><?xml version="1.0" encoding="utf-8"?>
<p:tagLst xmlns:p="http://schemas.openxmlformats.org/presentationml/2006/main">
  <p:tag name="KSO_WM_SLIDE_BK_DARK_LIGHT" val="2"/>
  <p:tag name="KSO_WM_SLIDE_BACKGROUND_TYPE" val="general"/>
</p:tagLst>
</file>

<file path=ppt/tags/tag2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51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1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5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5_3"/>
  <p:tag name="KSO_WM_UNIT_USESOURCEFORMAT_APPLY" val="1"/>
</p:tagLst>
</file>

<file path=ppt/tags/tag252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525.xml><?xml version="1.0" encoding="utf-8"?>
<p:tagLst xmlns:p="http://schemas.openxmlformats.org/presentationml/2006/main">
  <p:tag name="KSO_WM_TAG_VERSION" val="1.0"/>
  <p:tag name="KSO_WM_BEAUTIFY_FLAG" val="#wm#"/>
  <p:tag name="KSO_WM_UNIT_TYPE" val="i"/>
  <p:tag name="KSO_WM_UNIT_ID" val="diagram20181194_4*i*0"/>
  <p:tag name="KSO_WM_TEMPLATE_CATEGORY" val="diagram"/>
  <p:tag name="KSO_WM_TEMPLATE_INDEX" val="20181194"/>
  <p:tag name="KSO_WM_UNIT_INDEX" val="0"/>
</p:tagLst>
</file>

<file path=ppt/tags/tag2526.xml><?xml version="1.0" encoding="utf-8"?>
<p:tagLst xmlns:p="http://schemas.openxmlformats.org/presentationml/2006/main">
  <p:tag name="KSO_WM_TEMPLATE_CATEGORY" val="diagram"/>
  <p:tag name="KSO_WM_TEMPLATE_INDEX" val="20181194"/>
  <p:tag name="KSO_WM_UNIT_TYPE" val="n_h_i"/>
  <p:tag name="KSO_WM_UNIT_INDEX" val="1_1_1"/>
  <p:tag name="KSO_WM_UNIT_ID" val="diagram20181194_4*n_h_i*1_1_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27.xml><?xml version="1.0" encoding="utf-8"?>
<p:tagLst xmlns:p="http://schemas.openxmlformats.org/presentationml/2006/main">
  <p:tag name="KSO_WM_TEMPLATE_CATEGORY" val="diagram"/>
  <p:tag name="KSO_WM_TEMPLATE_INDEX" val="20181194"/>
  <p:tag name="KSO_WM_UNIT_TYPE" val="n_h_i"/>
  <p:tag name="KSO_WM_UNIT_INDEX" val="1_1_2"/>
  <p:tag name="KSO_WM_UNIT_ID" val="diagram20181194_4*n_h_i*1_1_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28.xml><?xml version="1.0" encoding="utf-8"?>
<p:tagLst xmlns:p="http://schemas.openxmlformats.org/presentationml/2006/main">
  <p:tag name="KSO_WM_TEMPLATE_CATEGORY" val="diagram"/>
  <p:tag name="KSO_WM_TEMPLATE_INDEX" val="20181194"/>
  <p:tag name="KSO_WM_UNIT_TYPE" val="n_h_i"/>
  <p:tag name="KSO_WM_UNIT_INDEX" val="1_1_3"/>
  <p:tag name="KSO_WM_UNIT_ID" val="diagram20181194_4*n_h_i*1_1_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29.xml><?xml version="1.0" encoding="utf-8"?>
<p:tagLst xmlns:p="http://schemas.openxmlformats.org/presentationml/2006/main">
  <p:tag name="KSO_WM_TEMPLATE_CATEGORY" val="diagram"/>
  <p:tag name="KSO_WM_TEMPLATE_INDEX" val="20181194"/>
  <p:tag name="KSO_WM_UNIT_TYPE" val="n_h_i"/>
  <p:tag name="KSO_WM_UNIT_INDEX" val="1_1_4"/>
  <p:tag name="KSO_WM_UNIT_ID" val="diagram20181194_4*n_h_i*1_1_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5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5_2"/>
  <p:tag name="KSO_WM_UNIT_USESOURCEFORMAT_APPLY" val="1"/>
</p:tagLst>
</file>

<file path=ppt/tags/tag2530.xml><?xml version="1.0" encoding="utf-8"?>
<p:tagLst xmlns:p="http://schemas.openxmlformats.org/presentationml/2006/main">
  <p:tag name="KSO_WM_TEMPLATE_CATEGORY" val="diagram"/>
  <p:tag name="KSO_WM_TEMPLATE_INDEX" val="20181194"/>
  <p:tag name="KSO_WM_UNIT_TYPE" val="n_h_i"/>
  <p:tag name="KSO_WM_UNIT_INDEX" val="1_1_5"/>
  <p:tag name="KSO_WM_UNIT_ID" val="diagram20181194_4*n_h_i*1_1_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1.xml><?xml version="1.0" encoding="utf-8"?>
<p:tagLst xmlns:p="http://schemas.openxmlformats.org/presentationml/2006/main">
  <p:tag name="KSO_WM_TEMPLATE_CATEGORY" val="diagram"/>
  <p:tag name="KSO_WM_TEMPLATE_INDEX" val="20181194"/>
  <p:tag name="KSO_WM_UNIT_TYPE" val="n_h_i"/>
  <p:tag name="KSO_WM_UNIT_INDEX" val="1_1_6"/>
  <p:tag name="KSO_WM_UNIT_ID" val="diagram20181194_4*n_h_i*1_1_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2.xml><?xml version="1.0" encoding="utf-8"?>
<p:tagLst xmlns:p="http://schemas.openxmlformats.org/presentationml/2006/main">
  <p:tag name="KSO_WM_TEMPLATE_CATEGORY" val="diagram"/>
  <p:tag name="KSO_WM_TEMPLATE_INDEX" val="20181194"/>
  <p:tag name="KSO_WM_UNIT_TYPE" val="n_h_i"/>
  <p:tag name="KSO_WM_UNIT_INDEX" val="1_1_7"/>
  <p:tag name="KSO_WM_UNIT_ID" val="diagram20181194_4*n_h_i*1_1_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3.xml><?xml version="1.0" encoding="utf-8"?>
<p:tagLst xmlns:p="http://schemas.openxmlformats.org/presentationml/2006/main">
  <p:tag name="KSO_WM_TEMPLATE_CATEGORY" val="diagram"/>
  <p:tag name="KSO_WM_TEMPLATE_INDEX" val="20181194"/>
  <p:tag name="KSO_WM_UNIT_TYPE" val="n_h_i"/>
  <p:tag name="KSO_WM_UNIT_INDEX" val="1_1_8"/>
  <p:tag name="KSO_WM_UNIT_ID" val="diagram20181194_4*n_h_i*1_1_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4.xml><?xml version="1.0" encoding="utf-8"?>
<p:tagLst xmlns:p="http://schemas.openxmlformats.org/presentationml/2006/main">
  <p:tag name="KSO_WM_TEMPLATE_CATEGORY" val="diagram"/>
  <p:tag name="KSO_WM_TEMPLATE_INDEX" val="20181194"/>
  <p:tag name="KSO_WM_UNIT_TYPE" val="n_h_i"/>
  <p:tag name="KSO_WM_UNIT_INDEX" val="1_1_9"/>
  <p:tag name="KSO_WM_UNIT_ID" val="diagram20181194_4*n_h_i*1_1_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5.xml><?xml version="1.0" encoding="utf-8"?>
<p:tagLst xmlns:p="http://schemas.openxmlformats.org/presentationml/2006/main">
  <p:tag name="KSO_WM_TEMPLATE_CATEGORY" val="diagram"/>
  <p:tag name="KSO_WM_TEMPLATE_INDEX" val="20181194"/>
  <p:tag name="KSO_WM_UNIT_TYPE" val="n_h_i"/>
  <p:tag name="KSO_WM_UNIT_INDEX" val="1_1_10"/>
  <p:tag name="KSO_WM_UNIT_ID" val="diagram20181194_4*n_h_i*1_1_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6.xml><?xml version="1.0" encoding="utf-8"?>
<p:tagLst xmlns:p="http://schemas.openxmlformats.org/presentationml/2006/main">
  <p:tag name="KSO_WM_TEMPLATE_CATEGORY" val="diagram"/>
  <p:tag name="KSO_WM_TEMPLATE_INDEX" val="20181194"/>
  <p:tag name="KSO_WM_UNIT_TYPE" val="n_h_i"/>
  <p:tag name="KSO_WM_UNIT_INDEX" val="1_1_11"/>
  <p:tag name="KSO_WM_UNIT_ID" val="diagram20181194_4*n_h_i*1_1_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7.xml><?xml version="1.0" encoding="utf-8"?>
<p:tagLst xmlns:p="http://schemas.openxmlformats.org/presentationml/2006/main">
  <p:tag name="KSO_WM_TEMPLATE_CATEGORY" val="diagram"/>
  <p:tag name="KSO_WM_TEMPLATE_INDEX" val="20181194"/>
  <p:tag name="KSO_WM_UNIT_TYPE" val="n_h_i"/>
  <p:tag name="KSO_WM_UNIT_INDEX" val="1_1_12"/>
  <p:tag name="KSO_WM_UNIT_ID" val="diagram20181194_4*n_h_i*1_1_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8.xml><?xml version="1.0" encoding="utf-8"?>
<p:tagLst xmlns:p="http://schemas.openxmlformats.org/presentationml/2006/main">
  <p:tag name="KSO_WM_TEMPLATE_CATEGORY" val="diagram"/>
  <p:tag name="KSO_WM_TEMPLATE_INDEX" val="20181194"/>
  <p:tag name="KSO_WM_UNIT_TYPE" val="n_h_i"/>
  <p:tag name="KSO_WM_UNIT_INDEX" val="1_1_13"/>
  <p:tag name="KSO_WM_UNIT_ID" val="diagram20181194_4*n_h_i*1_1_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39.xml><?xml version="1.0" encoding="utf-8"?>
<p:tagLst xmlns:p="http://schemas.openxmlformats.org/presentationml/2006/main">
  <p:tag name="KSO_WM_TEMPLATE_CATEGORY" val="diagram"/>
  <p:tag name="KSO_WM_TEMPLATE_INDEX" val="20181194"/>
  <p:tag name="KSO_WM_UNIT_TYPE" val="n_h_i"/>
  <p:tag name="KSO_WM_UNIT_INDEX" val="1_1_14"/>
  <p:tag name="KSO_WM_UNIT_ID" val="diagram20181194_4*n_h_i*1_1_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5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5_1"/>
  <p:tag name="KSO_WM_UNIT_USESOURCEFORMAT_APPLY" val="1"/>
</p:tagLst>
</file>

<file path=ppt/tags/tag2540.xml><?xml version="1.0" encoding="utf-8"?>
<p:tagLst xmlns:p="http://schemas.openxmlformats.org/presentationml/2006/main">
  <p:tag name="KSO_WM_TEMPLATE_CATEGORY" val="diagram"/>
  <p:tag name="KSO_WM_TEMPLATE_INDEX" val="20181194"/>
  <p:tag name="KSO_WM_UNIT_TYPE" val="n_h_i"/>
  <p:tag name="KSO_WM_UNIT_INDEX" val="1_1_15"/>
  <p:tag name="KSO_WM_UNIT_ID" val="diagram20181194_4*n_h_i*1_1_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1.xml><?xml version="1.0" encoding="utf-8"?>
<p:tagLst xmlns:p="http://schemas.openxmlformats.org/presentationml/2006/main">
  <p:tag name="KSO_WM_TEMPLATE_CATEGORY" val="diagram"/>
  <p:tag name="KSO_WM_TEMPLATE_INDEX" val="20181194"/>
  <p:tag name="KSO_WM_UNIT_TYPE" val="n_h_i"/>
  <p:tag name="KSO_WM_UNIT_INDEX" val="1_1_16"/>
  <p:tag name="KSO_WM_UNIT_ID" val="diagram20181194_4*n_h_i*1_1_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2.xml><?xml version="1.0" encoding="utf-8"?>
<p:tagLst xmlns:p="http://schemas.openxmlformats.org/presentationml/2006/main">
  <p:tag name="KSO_WM_TEMPLATE_CATEGORY" val="diagram"/>
  <p:tag name="KSO_WM_TEMPLATE_INDEX" val="20181194"/>
  <p:tag name="KSO_WM_UNIT_TYPE" val="n_h_i"/>
  <p:tag name="KSO_WM_UNIT_INDEX" val="1_1_17"/>
  <p:tag name="KSO_WM_UNIT_ID" val="diagram20181194_4*n_h_i*1_1_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3.xml><?xml version="1.0" encoding="utf-8"?>
<p:tagLst xmlns:p="http://schemas.openxmlformats.org/presentationml/2006/main">
  <p:tag name="KSO_WM_TEMPLATE_CATEGORY" val="diagram"/>
  <p:tag name="KSO_WM_TEMPLATE_INDEX" val="20181194"/>
  <p:tag name="KSO_WM_UNIT_TYPE" val="n_h_i"/>
  <p:tag name="KSO_WM_UNIT_INDEX" val="1_1_18"/>
  <p:tag name="KSO_WM_UNIT_ID" val="diagram20181194_4*n_h_i*1_1_1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4.xml><?xml version="1.0" encoding="utf-8"?>
<p:tagLst xmlns:p="http://schemas.openxmlformats.org/presentationml/2006/main">
  <p:tag name="KSO_WM_TEMPLATE_CATEGORY" val="diagram"/>
  <p:tag name="KSO_WM_TEMPLATE_INDEX" val="20181194"/>
  <p:tag name="KSO_WM_UNIT_TYPE" val="n_h_i"/>
  <p:tag name="KSO_WM_UNIT_INDEX" val="1_1_19"/>
  <p:tag name="KSO_WM_UNIT_ID" val="diagram20181194_4*n_h_i*1_1_1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5.xml><?xml version="1.0" encoding="utf-8"?>
<p:tagLst xmlns:p="http://schemas.openxmlformats.org/presentationml/2006/main">
  <p:tag name="KSO_WM_TEMPLATE_CATEGORY" val="diagram"/>
  <p:tag name="KSO_WM_TEMPLATE_INDEX" val="20181194"/>
  <p:tag name="KSO_WM_UNIT_TYPE" val="n_h_i"/>
  <p:tag name="KSO_WM_UNIT_INDEX" val="1_1_20"/>
  <p:tag name="KSO_WM_UNIT_ID" val="diagram20181194_4*n_h_i*1_1_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6.xml><?xml version="1.0" encoding="utf-8"?>
<p:tagLst xmlns:p="http://schemas.openxmlformats.org/presentationml/2006/main">
  <p:tag name="KSO_WM_TEMPLATE_CATEGORY" val="diagram"/>
  <p:tag name="KSO_WM_TEMPLATE_INDEX" val="20181194"/>
  <p:tag name="KSO_WM_UNIT_TYPE" val="n_h_i"/>
  <p:tag name="KSO_WM_UNIT_INDEX" val="1_1_21"/>
  <p:tag name="KSO_WM_UNIT_ID" val="diagram20181194_4*n_h_i*1_1_2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7.xml><?xml version="1.0" encoding="utf-8"?>
<p:tagLst xmlns:p="http://schemas.openxmlformats.org/presentationml/2006/main">
  <p:tag name="KSO_WM_TEMPLATE_CATEGORY" val="diagram"/>
  <p:tag name="KSO_WM_TEMPLATE_INDEX" val="20181194"/>
  <p:tag name="KSO_WM_UNIT_TYPE" val="n_h_i"/>
  <p:tag name="KSO_WM_UNIT_INDEX" val="1_1_22"/>
  <p:tag name="KSO_WM_UNIT_ID" val="diagram20181194_4*n_h_i*1_1_2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8.xml><?xml version="1.0" encoding="utf-8"?>
<p:tagLst xmlns:p="http://schemas.openxmlformats.org/presentationml/2006/main">
  <p:tag name="KSO_WM_TEMPLATE_CATEGORY" val="diagram"/>
  <p:tag name="KSO_WM_TEMPLATE_INDEX" val="20181194"/>
  <p:tag name="KSO_WM_UNIT_TYPE" val="n_h_i"/>
  <p:tag name="KSO_WM_UNIT_INDEX" val="1_1_23"/>
  <p:tag name="KSO_WM_UNIT_ID" val="diagram20181194_4*n_h_i*1_1_2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49.xml><?xml version="1.0" encoding="utf-8"?>
<p:tagLst xmlns:p="http://schemas.openxmlformats.org/presentationml/2006/main">
  <p:tag name="KSO_WM_TEMPLATE_CATEGORY" val="diagram"/>
  <p:tag name="KSO_WM_TEMPLATE_INDEX" val="20181194"/>
  <p:tag name="KSO_WM_UNIT_TYPE" val="n_h_i"/>
  <p:tag name="KSO_WM_UNIT_INDEX" val="1_1_24"/>
  <p:tag name="KSO_WM_UNIT_ID" val="diagram20181194_4*n_h_i*1_1_2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6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6_1"/>
  <p:tag name="KSO_WM_UNIT_SUBTYPE" val="a"/>
  <p:tag name="KSO_WM_UNIT_TEXT_FILL_FORE_SCHEMECOLOR_INDEX" val="10"/>
  <p:tag name="KSO_WM_UNIT_TEXT_FILL_TYPE" val="1"/>
  <p:tag name="KSO_WM_UNIT_USESOURCEFORMAT_APPLY" val="1"/>
</p:tagLst>
</file>

<file path=ppt/tags/tag2550.xml><?xml version="1.0" encoding="utf-8"?>
<p:tagLst xmlns:p="http://schemas.openxmlformats.org/presentationml/2006/main">
  <p:tag name="KSO_WM_TEMPLATE_CATEGORY" val="diagram"/>
  <p:tag name="KSO_WM_TEMPLATE_INDEX" val="20181194"/>
  <p:tag name="KSO_WM_UNIT_TYPE" val="n_h_i"/>
  <p:tag name="KSO_WM_UNIT_INDEX" val="1_1_25"/>
  <p:tag name="KSO_WM_UNIT_ID" val="diagram20181194_4*n_h_i*1_1_2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1.xml><?xml version="1.0" encoding="utf-8"?>
<p:tagLst xmlns:p="http://schemas.openxmlformats.org/presentationml/2006/main">
  <p:tag name="KSO_WM_TEMPLATE_CATEGORY" val="diagram"/>
  <p:tag name="KSO_WM_TEMPLATE_INDEX" val="20181194"/>
  <p:tag name="KSO_WM_UNIT_TYPE" val="n_h_i"/>
  <p:tag name="KSO_WM_UNIT_INDEX" val="1_1_26"/>
  <p:tag name="KSO_WM_UNIT_ID" val="diagram20181194_4*n_h_i*1_1_2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2.xml><?xml version="1.0" encoding="utf-8"?>
<p:tagLst xmlns:p="http://schemas.openxmlformats.org/presentationml/2006/main">
  <p:tag name="KSO_WM_TEMPLATE_CATEGORY" val="diagram"/>
  <p:tag name="KSO_WM_TEMPLATE_INDEX" val="20181194"/>
  <p:tag name="KSO_WM_UNIT_TYPE" val="n_h_i"/>
  <p:tag name="KSO_WM_UNIT_INDEX" val="1_1_27"/>
  <p:tag name="KSO_WM_UNIT_ID" val="diagram20181194_4*n_h_i*1_1_2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3.xml><?xml version="1.0" encoding="utf-8"?>
<p:tagLst xmlns:p="http://schemas.openxmlformats.org/presentationml/2006/main">
  <p:tag name="KSO_WM_TEMPLATE_CATEGORY" val="diagram"/>
  <p:tag name="KSO_WM_TEMPLATE_INDEX" val="20181194"/>
  <p:tag name="KSO_WM_UNIT_TYPE" val="n_h_i"/>
  <p:tag name="KSO_WM_UNIT_INDEX" val="1_1_28"/>
  <p:tag name="KSO_WM_UNIT_ID" val="diagram20181194_4*n_h_i*1_1_2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4.xml><?xml version="1.0" encoding="utf-8"?>
<p:tagLst xmlns:p="http://schemas.openxmlformats.org/presentationml/2006/main">
  <p:tag name="KSO_WM_TEMPLATE_CATEGORY" val="diagram"/>
  <p:tag name="KSO_WM_TEMPLATE_INDEX" val="20181194"/>
  <p:tag name="KSO_WM_UNIT_TYPE" val="n_h_i"/>
  <p:tag name="KSO_WM_UNIT_INDEX" val="1_1_29"/>
  <p:tag name="KSO_WM_UNIT_ID" val="diagram20181194_4*n_h_i*1_1_2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5.xml><?xml version="1.0" encoding="utf-8"?>
<p:tagLst xmlns:p="http://schemas.openxmlformats.org/presentationml/2006/main">
  <p:tag name="KSO_WM_TEMPLATE_CATEGORY" val="diagram"/>
  <p:tag name="KSO_WM_TEMPLATE_INDEX" val="20181194"/>
  <p:tag name="KSO_WM_UNIT_TYPE" val="n_h_i"/>
  <p:tag name="KSO_WM_UNIT_INDEX" val="1_1_30"/>
  <p:tag name="KSO_WM_UNIT_ID" val="diagram20181194_4*n_h_i*1_1_3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6.xml><?xml version="1.0" encoding="utf-8"?>
<p:tagLst xmlns:p="http://schemas.openxmlformats.org/presentationml/2006/main">
  <p:tag name="KSO_WM_TEMPLATE_CATEGORY" val="diagram"/>
  <p:tag name="KSO_WM_TEMPLATE_INDEX" val="20181194"/>
  <p:tag name="KSO_WM_UNIT_TYPE" val="n_h_i"/>
  <p:tag name="KSO_WM_UNIT_INDEX" val="1_1_31"/>
  <p:tag name="KSO_WM_UNIT_ID" val="diagram20181194_4*n_h_i*1_1_3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7.xml><?xml version="1.0" encoding="utf-8"?>
<p:tagLst xmlns:p="http://schemas.openxmlformats.org/presentationml/2006/main">
  <p:tag name="KSO_WM_TEMPLATE_CATEGORY" val="diagram"/>
  <p:tag name="KSO_WM_TEMPLATE_INDEX" val="20181194"/>
  <p:tag name="KSO_WM_UNIT_TYPE" val="n_h_i"/>
  <p:tag name="KSO_WM_UNIT_INDEX" val="1_1_32"/>
  <p:tag name="KSO_WM_UNIT_ID" val="diagram20181194_4*n_h_i*1_1_3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8.xml><?xml version="1.0" encoding="utf-8"?>
<p:tagLst xmlns:p="http://schemas.openxmlformats.org/presentationml/2006/main">
  <p:tag name="KSO_WM_TEMPLATE_CATEGORY" val="diagram"/>
  <p:tag name="KSO_WM_TEMPLATE_INDEX" val="20181194"/>
  <p:tag name="KSO_WM_UNIT_TYPE" val="n_h_i"/>
  <p:tag name="KSO_WM_UNIT_INDEX" val="1_1_33"/>
  <p:tag name="KSO_WM_UNIT_ID" val="diagram20181194_4*n_h_i*1_1_3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59.xml><?xml version="1.0" encoding="utf-8"?>
<p:tagLst xmlns:p="http://schemas.openxmlformats.org/presentationml/2006/main">
  <p:tag name="KSO_WM_TEMPLATE_CATEGORY" val="diagram"/>
  <p:tag name="KSO_WM_TEMPLATE_INDEX" val="20181194"/>
  <p:tag name="KSO_WM_UNIT_TYPE" val="n_h_i"/>
  <p:tag name="KSO_WM_UNIT_INDEX" val="1_1_34"/>
  <p:tag name="KSO_WM_UNIT_ID" val="diagram20181194_4*n_h_i*1_1_3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6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6_1"/>
  <p:tag name="KSO_WM_UNIT_TEXT_FILL_FORE_SCHEMECOLOR_INDEX" val="14"/>
  <p:tag name="KSO_WM_UNIT_TEXT_FILL_TYPE" val="1"/>
  <p:tag name="KSO_WM_UNIT_USESOURCEFORMAT_APPLY" val="1"/>
</p:tagLst>
</file>

<file path=ppt/tags/tag2560.xml><?xml version="1.0" encoding="utf-8"?>
<p:tagLst xmlns:p="http://schemas.openxmlformats.org/presentationml/2006/main">
  <p:tag name="KSO_WM_TEMPLATE_CATEGORY" val="diagram"/>
  <p:tag name="KSO_WM_TEMPLATE_INDEX" val="20181194"/>
  <p:tag name="KSO_WM_UNIT_TYPE" val="n_h_i"/>
  <p:tag name="KSO_WM_UNIT_INDEX" val="1_1_35"/>
  <p:tag name="KSO_WM_UNIT_ID" val="diagram20181194_4*n_h_i*1_1_3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1.xml><?xml version="1.0" encoding="utf-8"?>
<p:tagLst xmlns:p="http://schemas.openxmlformats.org/presentationml/2006/main">
  <p:tag name="KSO_WM_TEMPLATE_CATEGORY" val="diagram"/>
  <p:tag name="KSO_WM_TEMPLATE_INDEX" val="20181194"/>
  <p:tag name="KSO_WM_UNIT_TYPE" val="n_h_i"/>
  <p:tag name="KSO_WM_UNIT_INDEX" val="1_1_36"/>
  <p:tag name="KSO_WM_UNIT_ID" val="diagram20181194_4*n_h_i*1_1_3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2.xml><?xml version="1.0" encoding="utf-8"?>
<p:tagLst xmlns:p="http://schemas.openxmlformats.org/presentationml/2006/main">
  <p:tag name="KSO_WM_TEMPLATE_CATEGORY" val="diagram"/>
  <p:tag name="KSO_WM_TEMPLATE_INDEX" val="20181194"/>
  <p:tag name="KSO_WM_UNIT_TYPE" val="n_h_i"/>
  <p:tag name="KSO_WM_UNIT_INDEX" val="1_1_37"/>
  <p:tag name="KSO_WM_UNIT_ID" val="diagram20181194_4*n_h_i*1_1_3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3.xml><?xml version="1.0" encoding="utf-8"?>
<p:tagLst xmlns:p="http://schemas.openxmlformats.org/presentationml/2006/main">
  <p:tag name="KSO_WM_TEMPLATE_CATEGORY" val="diagram"/>
  <p:tag name="KSO_WM_TEMPLATE_INDEX" val="20181194"/>
  <p:tag name="KSO_WM_UNIT_TYPE" val="n_h_i"/>
  <p:tag name="KSO_WM_UNIT_INDEX" val="1_1_38"/>
  <p:tag name="KSO_WM_UNIT_ID" val="diagram20181194_4*n_h_i*1_1_3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4.xml><?xml version="1.0" encoding="utf-8"?>
<p:tagLst xmlns:p="http://schemas.openxmlformats.org/presentationml/2006/main">
  <p:tag name="KSO_WM_TEMPLATE_CATEGORY" val="diagram"/>
  <p:tag name="KSO_WM_TEMPLATE_INDEX" val="20181194"/>
  <p:tag name="KSO_WM_UNIT_TYPE" val="n_h_i"/>
  <p:tag name="KSO_WM_UNIT_INDEX" val="1_1_39"/>
  <p:tag name="KSO_WM_UNIT_ID" val="diagram20181194_4*n_h_i*1_1_3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5.xml><?xml version="1.0" encoding="utf-8"?>
<p:tagLst xmlns:p="http://schemas.openxmlformats.org/presentationml/2006/main">
  <p:tag name="KSO_WM_TEMPLATE_CATEGORY" val="diagram"/>
  <p:tag name="KSO_WM_TEMPLATE_INDEX" val="20181194"/>
  <p:tag name="KSO_WM_UNIT_TYPE" val="n_h_i"/>
  <p:tag name="KSO_WM_UNIT_INDEX" val="1_1_40"/>
  <p:tag name="KSO_WM_UNIT_ID" val="diagram20181194_4*n_h_i*1_1_4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6.xml><?xml version="1.0" encoding="utf-8"?>
<p:tagLst xmlns:p="http://schemas.openxmlformats.org/presentationml/2006/main">
  <p:tag name="KSO_WM_TEMPLATE_CATEGORY" val="diagram"/>
  <p:tag name="KSO_WM_TEMPLATE_INDEX" val="20181194"/>
  <p:tag name="KSO_WM_UNIT_TYPE" val="n_h_i"/>
  <p:tag name="KSO_WM_UNIT_INDEX" val="1_1_41"/>
  <p:tag name="KSO_WM_UNIT_ID" val="diagram20181194_4*n_h_i*1_1_4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7.xml><?xml version="1.0" encoding="utf-8"?>
<p:tagLst xmlns:p="http://schemas.openxmlformats.org/presentationml/2006/main">
  <p:tag name="KSO_WM_TEMPLATE_CATEGORY" val="diagram"/>
  <p:tag name="KSO_WM_TEMPLATE_INDEX" val="20181194"/>
  <p:tag name="KSO_WM_UNIT_TYPE" val="n_h_i"/>
  <p:tag name="KSO_WM_UNIT_INDEX" val="1_1_42"/>
  <p:tag name="KSO_WM_UNIT_ID" val="diagram20181194_4*n_h_i*1_1_4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8.xml><?xml version="1.0" encoding="utf-8"?>
<p:tagLst xmlns:p="http://schemas.openxmlformats.org/presentationml/2006/main">
  <p:tag name="KSO_WM_TEMPLATE_CATEGORY" val="diagram"/>
  <p:tag name="KSO_WM_TEMPLATE_INDEX" val="20181194"/>
  <p:tag name="KSO_WM_UNIT_TYPE" val="n_h_i"/>
  <p:tag name="KSO_WM_UNIT_INDEX" val="1_1_43"/>
  <p:tag name="KSO_WM_UNIT_ID" val="diagram20181194_4*n_h_i*1_1_4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69.xml><?xml version="1.0" encoding="utf-8"?>
<p:tagLst xmlns:p="http://schemas.openxmlformats.org/presentationml/2006/main">
  <p:tag name="KSO_WM_TEMPLATE_CATEGORY" val="diagram"/>
  <p:tag name="KSO_WM_TEMPLATE_INDEX" val="20181194"/>
  <p:tag name="KSO_WM_UNIT_TYPE" val="n_h_i"/>
  <p:tag name="KSO_WM_UNIT_INDEX" val="1_1_44"/>
  <p:tag name="KSO_WM_UNIT_ID" val="diagram20181194_4*n_h_i*1_1_4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6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6_2"/>
  <p:tag name="KSO_WM_UNIT_USESOURCEFORMAT_APPLY" val="1"/>
</p:tagLst>
</file>

<file path=ppt/tags/tag2570.xml><?xml version="1.0" encoding="utf-8"?>
<p:tagLst xmlns:p="http://schemas.openxmlformats.org/presentationml/2006/main">
  <p:tag name="KSO_WM_TEMPLATE_CATEGORY" val="diagram"/>
  <p:tag name="KSO_WM_TEMPLATE_INDEX" val="20181194"/>
  <p:tag name="KSO_WM_UNIT_TYPE" val="n_h_i"/>
  <p:tag name="KSO_WM_UNIT_INDEX" val="1_1_45"/>
  <p:tag name="KSO_WM_UNIT_ID" val="diagram20181194_4*n_h_i*1_1_4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1.xml><?xml version="1.0" encoding="utf-8"?>
<p:tagLst xmlns:p="http://schemas.openxmlformats.org/presentationml/2006/main">
  <p:tag name="KSO_WM_TEMPLATE_CATEGORY" val="diagram"/>
  <p:tag name="KSO_WM_TEMPLATE_INDEX" val="20181194"/>
  <p:tag name="KSO_WM_UNIT_TYPE" val="n_h_i"/>
  <p:tag name="KSO_WM_UNIT_INDEX" val="1_1_46"/>
  <p:tag name="KSO_WM_UNIT_ID" val="diagram20181194_4*n_h_i*1_1_4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2.xml><?xml version="1.0" encoding="utf-8"?>
<p:tagLst xmlns:p="http://schemas.openxmlformats.org/presentationml/2006/main">
  <p:tag name="KSO_WM_TEMPLATE_CATEGORY" val="diagram"/>
  <p:tag name="KSO_WM_TEMPLATE_INDEX" val="20181194"/>
  <p:tag name="KSO_WM_UNIT_TYPE" val="n_h_i"/>
  <p:tag name="KSO_WM_UNIT_INDEX" val="1_1_47"/>
  <p:tag name="KSO_WM_UNIT_ID" val="diagram20181194_4*n_h_i*1_1_4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3.xml><?xml version="1.0" encoding="utf-8"?>
<p:tagLst xmlns:p="http://schemas.openxmlformats.org/presentationml/2006/main">
  <p:tag name="KSO_WM_TEMPLATE_CATEGORY" val="diagram"/>
  <p:tag name="KSO_WM_TEMPLATE_INDEX" val="20181194"/>
  <p:tag name="KSO_WM_UNIT_TYPE" val="n_h_i"/>
  <p:tag name="KSO_WM_UNIT_INDEX" val="1_1_48"/>
  <p:tag name="KSO_WM_UNIT_ID" val="diagram20181194_4*n_h_i*1_1_4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4.xml><?xml version="1.0" encoding="utf-8"?>
<p:tagLst xmlns:p="http://schemas.openxmlformats.org/presentationml/2006/main">
  <p:tag name="KSO_WM_TEMPLATE_CATEGORY" val="diagram"/>
  <p:tag name="KSO_WM_TEMPLATE_INDEX" val="20181194"/>
  <p:tag name="KSO_WM_UNIT_TYPE" val="n_h_i"/>
  <p:tag name="KSO_WM_UNIT_INDEX" val="1_1_49"/>
  <p:tag name="KSO_WM_UNIT_ID" val="diagram20181194_4*n_h_i*1_1_4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5.xml><?xml version="1.0" encoding="utf-8"?>
<p:tagLst xmlns:p="http://schemas.openxmlformats.org/presentationml/2006/main">
  <p:tag name="KSO_WM_TEMPLATE_CATEGORY" val="diagram"/>
  <p:tag name="KSO_WM_TEMPLATE_INDEX" val="20181194"/>
  <p:tag name="KSO_WM_UNIT_TYPE" val="n_h_i"/>
  <p:tag name="KSO_WM_UNIT_INDEX" val="1_1_50"/>
  <p:tag name="KSO_WM_UNIT_ID" val="diagram20181194_4*n_h_i*1_1_5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6.xml><?xml version="1.0" encoding="utf-8"?>
<p:tagLst xmlns:p="http://schemas.openxmlformats.org/presentationml/2006/main">
  <p:tag name="KSO_WM_TEMPLATE_CATEGORY" val="diagram"/>
  <p:tag name="KSO_WM_TEMPLATE_INDEX" val="20181194"/>
  <p:tag name="KSO_WM_UNIT_TYPE" val="n_h_i"/>
  <p:tag name="KSO_WM_UNIT_INDEX" val="1_1_51"/>
  <p:tag name="KSO_WM_UNIT_ID" val="diagram20181194_4*n_h_i*1_1_5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7.xml><?xml version="1.0" encoding="utf-8"?>
<p:tagLst xmlns:p="http://schemas.openxmlformats.org/presentationml/2006/main">
  <p:tag name="KSO_WM_TEMPLATE_CATEGORY" val="diagram"/>
  <p:tag name="KSO_WM_TEMPLATE_INDEX" val="20181194"/>
  <p:tag name="KSO_WM_UNIT_TYPE" val="n_h_i"/>
  <p:tag name="KSO_WM_UNIT_INDEX" val="1_1_52"/>
  <p:tag name="KSO_WM_UNIT_ID" val="diagram20181194_4*n_h_i*1_1_5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8.xml><?xml version="1.0" encoding="utf-8"?>
<p:tagLst xmlns:p="http://schemas.openxmlformats.org/presentationml/2006/main">
  <p:tag name="KSO_WM_TEMPLATE_CATEGORY" val="diagram"/>
  <p:tag name="KSO_WM_TEMPLATE_INDEX" val="20181194"/>
  <p:tag name="KSO_WM_UNIT_TYPE" val="n_h_i"/>
  <p:tag name="KSO_WM_UNIT_INDEX" val="1_1_53"/>
  <p:tag name="KSO_WM_UNIT_ID" val="diagram20181194_4*n_h_i*1_1_5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79.xml><?xml version="1.0" encoding="utf-8"?>
<p:tagLst xmlns:p="http://schemas.openxmlformats.org/presentationml/2006/main">
  <p:tag name="KSO_WM_TEMPLATE_CATEGORY" val="diagram"/>
  <p:tag name="KSO_WM_TEMPLATE_INDEX" val="20181194"/>
  <p:tag name="KSO_WM_UNIT_TYPE" val="n_h_i"/>
  <p:tag name="KSO_WM_UNIT_INDEX" val="1_1_54"/>
  <p:tag name="KSO_WM_UNIT_ID" val="diagram20181194_4*n_h_i*1_1_5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6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6_3"/>
  <p:tag name="KSO_WM_UNIT_USESOURCEFORMAT_APPLY" val="1"/>
</p:tagLst>
</file>

<file path=ppt/tags/tag2580.xml><?xml version="1.0" encoding="utf-8"?>
<p:tagLst xmlns:p="http://schemas.openxmlformats.org/presentationml/2006/main">
  <p:tag name="KSO_WM_TEMPLATE_CATEGORY" val="diagram"/>
  <p:tag name="KSO_WM_TEMPLATE_INDEX" val="20181194"/>
  <p:tag name="KSO_WM_UNIT_TYPE" val="n_h_i"/>
  <p:tag name="KSO_WM_UNIT_INDEX" val="1_1_55"/>
  <p:tag name="KSO_WM_UNIT_ID" val="diagram20181194_4*n_h_i*1_1_5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1.xml><?xml version="1.0" encoding="utf-8"?>
<p:tagLst xmlns:p="http://schemas.openxmlformats.org/presentationml/2006/main">
  <p:tag name="KSO_WM_TEMPLATE_CATEGORY" val="diagram"/>
  <p:tag name="KSO_WM_TEMPLATE_INDEX" val="20181194"/>
  <p:tag name="KSO_WM_UNIT_TYPE" val="n_h_i"/>
  <p:tag name="KSO_WM_UNIT_INDEX" val="1_1_56"/>
  <p:tag name="KSO_WM_UNIT_ID" val="diagram20181194_4*n_h_i*1_1_5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2.xml><?xml version="1.0" encoding="utf-8"?>
<p:tagLst xmlns:p="http://schemas.openxmlformats.org/presentationml/2006/main">
  <p:tag name="KSO_WM_TEMPLATE_CATEGORY" val="diagram"/>
  <p:tag name="KSO_WM_TEMPLATE_INDEX" val="20181194"/>
  <p:tag name="KSO_WM_UNIT_TYPE" val="n_h_i"/>
  <p:tag name="KSO_WM_UNIT_INDEX" val="1_1_57"/>
  <p:tag name="KSO_WM_UNIT_ID" val="diagram20181194_4*n_h_i*1_1_5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3.xml><?xml version="1.0" encoding="utf-8"?>
<p:tagLst xmlns:p="http://schemas.openxmlformats.org/presentationml/2006/main">
  <p:tag name="KSO_WM_TEMPLATE_CATEGORY" val="diagram"/>
  <p:tag name="KSO_WM_TEMPLATE_INDEX" val="20181194"/>
  <p:tag name="KSO_WM_UNIT_TYPE" val="n_h_i"/>
  <p:tag name="KSO_WM_UNIT_INDEX" val="1_1_58"/>
  <p:tag name="KSO_WM_UNIT_ID" val="diagram20181194_4*n_h_i*1_1_5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4.xml><?xml version="1.0" encoding="utf-8"?>
<p:tagLst xmlns:p="http://schemas.openxmlformats.org/presentationml/2006/main">
  <p:tag name="KSO_WM_TEMPLATE_CATEGORY" val="diagram"/>
  <p:tag name="KSO_WM_TEMPLATE_INDEX" val="20181194"/>
  <p:tag name="KSO_WM_UNIT_TYPE" val="n_h_i"/>
  <p:tag name="KSO_WM_UNIT_INDEX" val="1_1_59"/>
  <p:tag name="KSO_WM_UNIT_ID" val="diagram20181194_4*n_h_i*1_1_5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5.xml><?xml version="1.0" encoding="utf-8"?>
<p:tagLst xmlns:p="http://schemas.openxmlformats.org/presentationml/2006/main">
  <p:tag name="KSO_WM_TEMPLATE_CATEGORY" val="diagram"/>
  <p:tag name="KSO_WM_TEMPLATE_INDEX" val="20181194"/>
  <p:tag name="KSO_WM_UNIT_TYPE" val="n_h_i"/>
  <p:tag name="KSO_WM_UNIT_INDEX" val="1_1_60"/>
  <p:tag name="KSO_WM_UNIT_ID" val="diagram20181194_4*n_h_i*1_1_6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6.xml><?xml version="1.0" encoding="utf-8"?>
<p:tagLst xmlns:p="http://schemas.openxmlformats.org/presentationml/2006/main">
  <p:tag name="KSO_WM_TEMPLATE_CATEGORY" val="diagram"/>
  <p:tag name="KSO_WM_TEMPLATE_INDEX" val="20181194"/>
  <p:tag name="KSO_WM_UNIT_TYPE" val="n_h_i"/>
  <p:tag name="KSO_WM_UNIT_INDEX" val="1_1_61"/>
  <p:tag name="KSO_WM_UNIT_ID" val="diagram20181194_4*n_h_i*1_1_6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7.xml><?xml version="1.0" encoding="utf-8"?>
<p:tagLst xmlns:p="http://schemas.openxmlformats.org/presentationml/2006/main">
  <p:tag name="KSO_WM_TEMPLATE_CATEGORY" val="diagram"/>
  <p:tag name="KSO_WM_TEMPLATE_INDEX" val="20181194"/>
  <p:tag name="KSO_WM_UNIT_TYPE" val="n_h_i"/>
  <p:tag name="KSO_WM_UNIT_INDEX" val="1_1_62"/>
  <p:tag name="KSO_WM_UNIT_ID" val="diagram20181194_4*n_h_i*1_1_6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8.xml><?xml version="1.0" encoding="utf-8"?>
<p:tagLst xmlns:p="http://schemas.openxmlformats.org/presentationml/2006/main">
  <p:tag name="KSO_WM_TEMPLATE_CATEGORY" val="diagram"/>
  <p:tag name="KSO_WM_TEMPLATE_INDEX" val="20181194"/>
  <p:tag name="KSO_WM_UNIT_TYPE" val="n_h_i"/>
  <p:tag name="KSO_WM_UNIT_INDEX" val="1_1_63"/>
  <p:tag name="KSO_WM_UNIT_ID" val="diagram20181194_4*n_h_i*1_1_6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89.xml><?xml version="1.0" encoding="utf-8"?>
<p:tagLst xmlns:p="http://schemas.openxmlformats.org/presentationml/2006/main">
  <p:tag name="KSO_WM_TEMPLATE_CATEGORY" val="diagram"/>
  <p:tag name="KSO_WM_TEMPLATE_INDEX" val="20181194"/>
  <p:tag name="KSO_WM_UNIT_TYPE" val="n_h_i"/>
  <p:tag name="KSO_WM_UNIT_INDEX" val="1_1_64"/>
  <p:tag name="KSO_WM_UNIT_ID" val="diagram20181194_4*n_h_i*1_1_6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 name="KSO_WM_UNIT_FILL_FORE_SCHEMECOLOR_INDEX_BRIGHTNESS" val="-0.5"/>
  <p:tag name="KSO_WM_UNIT_FILL_FORE_SCHEMECOLOR_INDEX" val="6"/>
  <p:tag name="KSO_WM_UNI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6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6_4"/>
  <p:tag name="KSO_WM_UNIT_USESOURCEFORMAT_APPLY" val="1"/>
</p:tagLst>
</file>

<file path=ppt/tags/tag2590.xml><?xml version="1.0" encoding="utf-8"?>
<p:tagLst xmlns:p="http://schemas.openxmlformats.org/presentationml/2006/main">
  <p:tag name="KSO_WM_TEMPLATE_CATEGORY" val="diagram"/>
  <p:tag name="KSO_WM_TEMPLATE_INDEX" val="20181194"/>
  <p:tag name="KSO_WM_UNIT_TYPE" val="n_h_i"/>
  <p:tag name="KSO_WM_UNIT_INDEX" val="1_1_65"/>
  <p:tag name="KSO_WM_UNIT_ID" val="diagram20181194_4*n_h_i*1_1_6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1.xml><?xml version="1.0" encoding="utf-8"?>
<p:tagLst xmlns:p="http://schemas.openxmlformats.org/presentationml/2006/main">
  <p:tag name="KSO_WM_TEMPLATE_CATEGORY" val="diagram"/>
  <p:tag name="KSO_WM_TEMPLATE_INDEX" val="20181194"/>
  <p:tag name="KSO_WM_UNIT_TYPE" val="n_h_i"/>
  <p:tag name="KSO_WM_UNIT_INDEX" val="1_1_66"/>
  <p:tag name="KSO_WM_UNIT_ID" val="diagram20181194_4*n_h_i*1_1_6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2.xml><?xml version="1.0" encoding="utf-8"?>
<p:tagLst xmlns:p="http://schemas.openxmlformats.org/presentationml/2006/main">
  <p:tag name="KSO_WM_TEMPLATE_CATEGORY" val="diagram"/>
  <p:tag name="KSO_WM_TEMPLATE_INDEX" val="20181194"/>
  <p:tag name="KSO_WM_UNIT_TYPE" val="n_h_i"/>
  <p:tag name="KSO_WM_UNIT_INDEX" val="1_1_67"/>
  <p:tag name="KSO_WM_UNIT_ID" val="diagram20181194_4*n_h_i*1_1_6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3.xml><?xml version="1.0" encoding="utf-8"?>
<p:tagLst xmlns:p="http://schemas.openxmlformats.org/presentationml/2006/main">
  <p:tag name="KSO_WM_TEMPLATE_CATEGORY" val="diagram"/>
  <p:tag name="KSO_WM_TEMPLATE_INDEX" val="20181194"/>
  <p:tag name="KSO_WM_UNIT_TYPE" val="n_h_i"/>
  <p:tag name="KSO_WM_UNIT_INDEX" val="1_1_68"/>
  <p:tag name="KSO_WM_UNIT_ID" val="diagram20181194_4*n_h_i*1_1_6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4.xml><?xml version="1.0" encoding="utf-8"?>
<p:tagLst xmlns:p="http://schemas.openxmlformats.org/presentationml/2006/main">
  <p:tag name="KSO_WM_TEMPLATE_CATEGORY" val="diagram"/>
  <p:tag name="KSO_WM_TEMPLATE_INDEX" val="20181194"/>
  <p:tag name="KSO_WM_UNIT_TYPE" val="n_h_i"/>
  <p:tag name="KSO_WM_UNIT_INDEX" val="1_1_69"/>
  <p:tag name="KSO_WM_UNIT_ID" val="diagram20181194_4*n_h_i*1_1_6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5.xml><?xml version="1.0" encoding="utf-8"?>
<p:tagLst xmlns:p="http://schemas.openxmlformats.org/presentationml/2006/main">
  <p:tag name="KSO_WM_TEMPLATE_CATEGORY" val="diagram"/>
  <p:tag name="KSO_WM_TEMPLATE_INDEX" val="20181194"/>
  <p:tag name="KSO_WM_UNIT_TYPE" val="n_h_i"/>
  <p:tag name="KSO_WM_UNIT_INDEX" val="1_1_70"/>
  <p:tag name="KSO_WM_UNIT_ID" val="diagram20181194_4*n_h_i*1_1_7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6.xml><?xml version="1.0" encoding="utf-8"?>
<p:tagLst xmlns:p="http://schemas.openxmlformats.org/presentationml/2006/main">
  <p:tag name="KSO_WM_TEMPLATE_CATEGORY" val="diagram"/>
  <p:tag name="KSO_WM_TEMPLATE_INDEX" val="20181194"/>
  <p:tag name="KSO_WM_UNIT_TYPE" val="n_h_i"/>
  <p:tag name="KSO_WM_UNIT_INDEX" val="1_1_71"/>
  <p:tag name="KSO_WM_UNIT_ID" val="diagram20181194_4*n_h_i*1_1_7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7.xml><?xml version="1.0" encoding="utf-8"?>
<p:tagLst xmlns:p="http://schemas.openxmlformats.org/presentationml/2006/main">
  <p:tag name="KSO_WM_TEMPLATE_CATEGORY" val="diagram"/>
  <p:tag name="KSO_WM_TEMPLATE_INDEX" val="20181194"/>
  <p:tag name="KSO_WM_UNIT_TYPE" val="n_h_i"/>
  <p:tag name="KSO_WM_UNIT_INDEX" val="1_1_72"/>
  <p:tag name="KSO_WM_UNIT_ID" val="diagram20181194_4*n_h_i*1_1_7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8.xml><?xml version="1.0" encoding="utf-8"?>
<p:tagLst xmlns:p="http://schemas.openxmlformats.org/presentationml/2006/main">
  <p:tag name="KSO_WM_TEMPLATE_CATEGORY" val="diagram"/>
  <p:tag name="KSO_WM_TEMPLATE_INDEX" val="20181194"/>
  <p:tag name="KSO_WM_UNIT_TYPE" val="n_h_i"/>
  <p:tag name="KSO_WM_UNIT_INDEX" val="1_1_73"/>
  <p:tag name="KSO_WM_UNIT_ID" val="diagram20181194_4*n_h_i*1_1_7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599.xml><?xml version="1.0" encoding="utf-8"?>
<p:tagLst xmlns:p="http://schemas.openxmlformats.org/presentationml/2006/main">
  <p:tag name="KSO_WM_TEMPLATE_CATEGORY" val="diagram"/>
  <p:tag name="KSO_WM_TEMPLATE_INDEX" val="20181194"/>
  <p:tag name="KSO_WM_UNIT_TYPE" val="n_h_i"/>
  <p:tag name="KSO_WM_UNIT_INDEX" val="1_1_74"/>
  <p:tag name="KSO_WM_UNIT_ID" val="diagram20181194_4*n_h_i*1_1_7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6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6_5"/>
  <p:tag name="KSO_WM_UNIT_USESOURCEFORMAT_APPLY" val="1"/>
</p:tagLst>
</file>

<file path=ppt/tags/tag2600.xml><?xml version="1.0" encoding="utf-8"?>
<p:tagLst xmlns:p="http://schemas.openxmlformats.org/presentationml/2006/main">
  <p:tag name="KSO_WM_TEMPLATE_CATEGORY" val="diagram"/>
  <p:tag name="KSO_WM_TEMPLATE_INDEX" val="20181194"/>
  <p:tag name="KSO_WM_UNIT_TYPE" val="n_h_i"/>
  <p:tag name="KSO_WM_UNIT_INDEX" val="1_1_75"/>
  <p:tag name="KSO_WM_UNIT_ID" val="diagram20181194_4*n_h_i*1_1_7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1.xml><?xml version="1.0" encoding="utf-8"?>
<p:tagLst xmlns:p="http://schemas.openxmlformats.org/presentationml/2006/main">
  <p:tag name="KSO_WM_TEMPLATE_CATEGORY" val="diagram"/>
  <p:tag name="KSO_WM_TEMPLATE_INDEX" val="20181194"/>
  <p:tag name="KSO_WM_UNIT_TYPE" val="n_h_i"/>
  <p:tag name="KSO_WM_UNIT_INDEX" val="1_1_76"/>
  <p:tag name="KSO_WM_UNIT_ID" val="diagram20181194_4*n_h_i*1_1_7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2.xml><?xml version="1.0" encoding="utf-8"?>
<p:tagLst xmlns:p="http://schemas.openxmlformats.org/presentationml/2006/main">
  <p:tag name="KSO_WM_TEMPLATE_CATEGORY" val="diagram"/>
  <p:tag name="KSO_WM_TEMPLATE_INDEX" val="20181194"/>
  <p:tag name="KSO_WM_UNIT_TYPE" val="n_h_i"/>
  <p:tag name="KSO_WM_UNIT_INDEX" val="1_1_77"/>
  <p:tag name="KSO_WM_UNIT_ID" val="diagram20181194_4*n_h_i*1_1_7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3.xml><?xml version="1.0" encoding="utf-8"?>
<p:tagLst xmlns:p="http://schemas.openxmlformats.org/presentationml/2006/main">
  <p:tag name="KSO_WM_TEMPLATE_CATEGORY" val="diagram"/>
  <p:tag name="KSO_WM_TEMPLATE_INDEX" val="20181194"/>
  <p:tag name="KSO_WM_UNIT_TYPE" val="n_h_i"/>
  <p:tag name="KSO_WM_UNIT_INDEX" val="1_1_78"/>
  <p:tag name="KSO_WM_UNIT_ID" val="diagram20181194_4*n_h_i*1_1_7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4.xml><?xml version="1.0" encoding="utf-8"?>
<p:tagLst xmlns:p="http://schemas.openxmlformats.org/presentationml/2006/main">
  <p:tag name="KSO_WM_TEMPLATE_CATEGORY" val="diagram"/>
  <p:tag name="KSO_WM_TEMPLATE_INDEX" val="20181194"/>
  <p:tag name="KSO_WM_UNIT_TYPE" val="n_h_i"/>
  <p:tag name="KSO_WM_UNIT_INDEX" val="1_1_79"/>
  <p:tag name="KSO_WM_UNIT_ID" val="diagram20181194_4*n_h_i*1_1_7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5.xml><?xml version="1.0" encoding="utf-8"?>
<p:tagLst xmlns:p="http://schemas.openxmlformats.org/presentationml/2006/main">
  <p:tag name="KSO_WM_TEMPLATE_CATEGORY" val="diagram"/>
  <p:tag name="KSO_WM_TEMPLATE_INDEX" val="20181194"/>
  <p:tag name="KSO_WM_UNIT_TYPE" val="n_h_i"/>
  <p:tag name="KSO_WM_UNIT_INDEX" val="1_1_80"/>
  <p:tag name="KSO_WM_UNIT_ID" val="diagram20181194_4*n_h_i*1_1_8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6.xml><?xml version="1.0" encoding="utf-8"?>
<p:tagLst xmlns:p="http://schemas.openxmlformats.org/presentationml/2006/main">
  <p:tag name="KSO_WM_TEMPLATE_CATEGORY" val="diagram"/>
  <p:tag name="KSO_WM_TEMPLATE_INDEX" val="20181194"/>
  <p:tag name="KSO_WM_UNIT_TYPE" val="n_h_i"/>
  <p:tag name="KSO_WM_UNIT_INDEX" val="1_1_81"/>
  <p:tag name="KSO_WM_UNIT_ID" val="diagram20181194_4*n_h_i*1_1_8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7.xml><?xml version="1.0" encoding="utf-8"?>
<p:tagLst xmlns:p="http://schemas.openxmlformats.org/presentationml/2006/main">
  <p:tag name="KSO_WM_TEMPLATE_CATEGORY" val="diagram"/>
  <p:tag name="KSO_WM_TEMPLATE_INDEX" val="20181194"/>
  <p:tag name="KSO_WM_UNIT_TYPE" val="n_h_i"/>
  <p:tag name="KSO_WM_UNIT_INDEX" val="1_1_82"/>
  <p:tag name="KSO_WM_UNIT_ID" val="diagram20181194_4*n_h_i*1_1_8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8.xml><?xml version="1.0" encoding="utf-8"?>
<p:tagLst xmlns:p="http://schemas.openxmlformats.org/presentationml/2006/main">
  <p:tag name="KSO_WM_TEMPLATE_CATEGORY" val="diagram"/>
  <p:tag name="KSO_WM_TEMPLATE_INDEX" val="20181194"/>
  <p:tag name="KSO_WM_UNIT_TYPE" val="n_h_i"/>
  <p:tag name="KSO_WM_UNIT_INDEX" val="1_1_83"/>
  <p:tag name="KSO_WM_UNIT_ID" val="diagram20181194_4*n_h_i*1_1_8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09.xml><?xml version="1.0" encoding="utf-8"?>
<p:tagLst xmlns:p="http://schemas.openxmlformats.org/presentationml/2006/main">
  <p:tag name="KSO_WM_TEMPLATE_CATEGORY" val="diagram"/>
  <p:tag name="KSO_WM_TEMPLATE_INDEX" val="20181194"/>
  <p:tag name="KSO_WM_UNIT_TYPE" val="n_h_i"/>
  <p:tag name="KSO_WM_UNIT_INDEX" val="1_1_84"/>
  <p:tag name="KSO_WM_UNIT_ID" val="diagram20181194_4*n_h_i*1_1_8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7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7_1"/>
  <p:tag name="KSO_WM_UNIT_SUBTYPE" val="a"/>
  <p:tag name="KSO_WM_UNIT_TEXT_FILL_FORE_SCHEMECOLOR_INDEX" val="10"/>
  <p:tag name="KSO_WM_UNIT_TEXT_FILL_TYPE" val="1"/>
  <p:tag name="KSO_WM_UNIT_USESOURCEFORMAT_APPLY" val="1"/>
</p:tagLst>
</file>

<file path=ppt/tags/tag2610.xml><?xml version="1.0" encoding="utf-8"?>
<p:tagLst xmlns:p="http://schemas.openxmlformats.org/presentationml/2006/main">
  <p:tag name="KSO_WM_TEMPLATE_CATEGORY" val="diagram"/>
  <p:tag name="KSO_WM_TEMPLATE_INDEX" val="20181194"/>
  <p:tag name="KSO_WM_UNIT_TYPE" val="n_h_i"/>
  <p:tag name="KSO_WM_UNIT_INDEX" val="1_1_85"/>
  <p:tag name="KSO_WM_UNIT_ID" val="diagram20181194_4*n_h_i*1_1_8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1.xml><?xml version="1.0" encoding="utf-8"?>
<p:tagLst xmlns:p="http://schemas.openxmlformats.org/presentationml/2006/main">
  <p:tag name="KSO_WM_TEMPLATE_CATEGORY" val="diagram"/>
  <p:tag name="KSO_WM_TEMPLATE_INDEX" val="20181194"/>
  <p:tag name="KSO_WM_UNIT_TYPE" val="n_h_i"/>
  <p:tag name="KSO_WM_UNIT_INDEX" val="1_1_86"/>
  <p:tag name="KSO_WM_UNIT_ID" val="diagram20181194_4*n_h_i*1_1_8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2.xml><?xml version="1.0" encoding="utf-8"?>
<p:tagLst xmlns:p="http://schemas.openxmlformats.org/presentationml/2006/main">
  <p:tag name="KSO_WM_TEMPLATE_CATEGORY" val="diagram"/>
  <p:tag name="KSO_WM_TEMPLATE_INDEX" val="20181194"/>
  <p:tag name="KSO_WM_UNIT_TYPE" val="n_h_i"/>
  <p:tag name="KSO_WM_UNIT_INDEX" val="1_1_87"/>
  <p:tag name="KSO_WM_UNIT_ID" val="diagram20181194_4*n_h_i*1_1_8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3.xml><?xml version="1.0" encoding="utf-8"?>
<p:tagLst xmlns:p="http://schemas.openxmlformats.org/presentationml/2006/main">
  <p:tag name="KSO_WM_TEMPLATE_CATEGORY" val="diagram"/>
  <p:tag name="KSO_WM_TEMPLATE_INDEX" val="20181194"/>
  <p:tag name="KSO_WM_UNIT_TYPE" val="n_h_i"/>
  <p:tag name="KSO_WM_UNIT_INDEX" val="1_1_88"/>
  <p:tag name="KSO_WM_UNIT_ID" val="diagram20181194_4*n_h_i*1_1_8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4.xml><?xml version="1.0" encoding="utf-8"?>
<p:tagLst xmlns:p="http://schemas.openxmlformats.org/presentationml/2006/main">
  <p:tag name="KSO_WM_TEMPLATE_CATEGORY" val="diagram"/>
  <p:tag name="KSO_WM_TEMPLATE_INDEX" val="20181194"/>
  <p:tag name="KSO_WM_UNIT_TYPE" val="n_h_i"/>
  <p:tag name="KSO_WM_UNIT_INDEX" val="1_1_89"/>
  <p:tag name="KSO_WM_UNIT_ID" val="diagram20181194_4*n_h_i*1_1_8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5.xml><?xml version="1.0" encoding="utf-8"?>
<p:tagLst xmlns:p="http://schemas.openxmlformats.org/presentationml/2006/main">
  <p:tag name="KSO_WM_TEMPLATE_CATEGORY" val="diagram"/>
  <p:tag name="KSO_WM_TEMPLATE_INDEX" val="20181194"/>
  <p:tag name="KSO_WM_UNIT_TYPE" val="n_h_i"/>
  <p:tag name="KSO_WM_UNIT_INDEX" val="1_1_90"/>
  <p:tag name="KSO_WM_UNIT_ID" val="diagram20181194_4*n_h_i*1_1_9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6.xml><?xml version="1.0" encoding="utf-8"?>
<p:tagLst xmlns:p="http://schemas.openxmlformats.org/presentationml/2006/main">
  <p:tag name="KSO_WM_TEMPLATE_CATEGORY" val="diagram"/>
  <p:tag name="KSO_WM_TEMPLATE_INDEX" val="20181194"/>
  <p:tag name="KSO_WM_UNIT_TYPE" val="n_h_i"/>
  <p:tag name="KSO_WM_UNIT_INDEX" val="1_1_91"/>
  <p:tag name="KSO_WM_UNIT_ID" val="diagram20181194_4*n_h_i*1_1_9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7.xml><?xml version="1.0" encoding="utf-8"?>
<p:tagLst xmlns:p="http://schemas.openxmlformats.org/presentationml/2006/main">
  <p:tag name="KSO_WM_TEMPLATE_CATEGORY" val="diagram"/>
  <p:tag name="KSO_WM_TEMPLATE_INDEX" val="20181194"/>
  <p:tag name="KSO_WM_UNIT_TYPE" val="n_h_i"/>
  <p:tag name="KSO_WM_UNIT_INDEX" val="1_1_92"/>
  <p:tag name="KSO_WM_UNIT_ID" val="diagram20181194_4*n_h_i*1_1_9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8.xml><?xml version="1.0" encoding="utf-8"?>
<p:tagLst xmlns:p="http://schemas.openxmlformats.org/presentationml/2006/main">
  <p:tag name="KSO_WM_TEMPLATE_CATEGORY" val="diagram"/>
  <p:tag name="KSO_WM_TEMPLATE_INDEX" val="20181194"/>
  <p:tag name="KSO_WM_UNIT_TYPE" val="n_h_i"/>
  <p:tag name="KSO_WM_UNIT_INDEX" val="1_1_93"/>
  <p:tag name="KSO_WM_UNIT_ID" val="diagram20181194_4*n_h_i*1_1_9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19.xml><?xml version="1.0" encoding="utf-8"?>
<p:tagLst xmlns:p="http://schemas.openxmlformats.org/presentationml/2006/main">
  <p:tag name="KSO_WM_TEMPLATE_CATEGORY" val="diagram"/>
  <p:tag name="KSO_WM_TEMPLATE_INDEX" val="20181194"/>
  <p:tag name="KSO_WM_UNIT_TYPE" val="n_h_i"/>
  <p:tag name="KSO_WM_UNIT_INDEX" val="1_1_94"/>
  <p:tag name="KSO_WM_UNIT_ID" val="diagram20181194_4*n_h_i*1_1_9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7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7_2"/>
  <p:tag name="KSO_WM_UNIT_TEXT_FILL_FORE_SCHEMECOLOR_INDEX" val="14"/>
  <p:tag name="KSO_WM_UNIT_TEXT_FILL_TYPE" val="1"/>
  <p:tag name="KSO_WM_UNIT_USESOURCEFORMAT_APPLY" val="1"/>
</p:tagLst>
</file>

<file path=ppt/tags/tag2620.xml><?xml version="1.0" encoding="utf-8"?>
<p:tagLst xmlns:p="http://schemas.openxmlformats.org/presentationml/2006/main">
  <p:tag name="KSO_WM_TEMPLATE_CATEGORY" val="diagram"/>
  <p:tag name="KSO_WM_TEMPLATE_INDEX" val="20181194"/>
  <p:tag name="KSO_WM_UNIT_TYPE" val="n_h_i"/>
  <p:tag name="KSO_WM_UNIT_INDEX" val="1_1_95"/>
  <p:tag name="KSO_WM_UNIT_ID" val="diagram20181194_4*n_h_i*1_1_9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1.xml><?xml version="1.0" encoding="utf-8"?>
<p:tagLst xmlns:p="http://schemas.openxmlformats.org/presentationml/2006/main">
  <p:tag name="KSO_WM_TEMPLATE_CATEGORY" val="diagram"/>
  <p:tag name="KSO_WM_TEMPLATE_INDEX" val="20181194"/>
  <p:tag name="KSO_WM_UNIT_TYPE" val="n_h_i"/>
  <p:tag name="KSO_WM_UNIT_INDEX" val="1_1_96"/>
  <p:tag name="KSO_WM_UNIT_ID" val="diagram20181194_4*n_h_i*1_1_9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2.xml><?xml version="1.0" encoding="utf-8"?>
<p:tagLst xmlns:p="http://schemas.openxmlformats.org/presentationml/2006/main">
  <p:tag name="KSO_WM_TEMPLATE_CATEGORY" val="diagram"/>
  <p:tag name="KSO_WM_TEMPLATE_INDEX" val="20181194"/>
  <p:tag name="KSO_WM_UNIT_TYPE" val="n_h_i"/>
  <p:tag name="KSO_WM_UNIT_INDEX" val="1_1_97"/>
  <p:tag name="KSO_WM_UNIT_ID" val="diagram20181194_4*n_h_i*1_1_9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3.xml><?xml version="1.0" encoding="utf-8"?>
<p:tagLst xmlns:p="http://schemas.openxmlformats.org/presentationml/2006/main">
  <p:tag name="KSO_WM_TEMPLATE_CATEGORY" val="diagram"/>
  <p:tag name="KSO_WM_TEMPLATE_INDEX" val="20181194"/>
  <p:tag name="KSO_WM_UNIT_TYPE" val="n_h_i"/>
  <p:tag name="KSO_WM_UNIT_INDEX" val="1_1_98"/>
  <p:tag name="KSO_WM_UNIT_ID" val="diagram20181194_4*n_h_i*1_1_9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4.xml><?xml version="1.0" encoding="utf-8"?>
<p:tagLst xmlns:p="http://schemas.openxmlformats.org/presentationml/2006/main">
  <p:tag name="KSO_WM_TEMPLATE_CATEGORY" val="diagram"/>
  <p:tag name="KSO_WM_TEMPLATE_INDEX" val="20181194"/>
  <p:tag name="KSO_WM_UNIT_TYPE" val="n_h_i"/>
  <p:tag name="KSO_WM_UNIT_INDEX" val="1_1_99"/>
  <p:tag name="KSO_WM_UNIT_ID" val="diagram20181194_4*n_h_i*1_1_9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5.xml><?xml version="1.0" encoding="utf-8"?>
<p:tagLst xmlns:p="http://schemas.openxmlformats.org/presentationml/2006/main">
  <p:tag name="KSO_WM_TEMPLATE_CATEGORY" val="diagram"/>
  <p:tag name="KSO_WM_TEMPLATE_INDEX" val="20181194"/>
  <p:tag name="KSO_WM_UNIT_TYPE" val="n_h_i"/>
  <p:tag name="KSO_WM_UNIT_INDEX" val="1_1_100"/>
  <p:tag name="KSO_WM_UNIT_ID" val="diagram20181194_4*n_h_i*1_1_10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6.xml><?xml version="1.0" encoding="utf-8"?>
<p:tagLst xmlns:p="http://schemas.openxmlformats.org/presentationml/2006/main">
  <p:tag name="KSO_WM_TEMPLATE_CATEGORY" val="diagram"/>
  <p:tag name="KSO_WM_TEMPLATE_INDEX" val="20181194"/>
  <p:tag name="KSO_WM_UNIT_TYPE" val="n_h_i"/>
  <p:tag name="KSO_WM_UNIT_INDEX" val="1_1_101"/>
  <p:tag name="KSO_WM_UNIT_ID" val="diagram20181194_4*n_h_i*1_1_10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7.xml><?xml version="1.0" encoding="utf-8"?>
<p:tagLst xmlns:p="http://schemas.openxmlformats.org/presentationml/2006/main">
  <p:tag name="KSO_WM_TEMPLATE_CATEGORY" val="diagram"/>
  <p:tag name="KSO_WM_TEMPLATE_INDEX" val="20181194"/>
  <p:tag name="KSO_WM_UNIT_TYPE" val="n_h_i"/>
  <p:tag name="KSO_WM_UNIT_INDEX" val="1_1_102"/>
  <p:tag name="KSO_WM_UNIT_ID" val="diagram20181194_4*n_h_i*1_1_10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8.xml><?xml version="1.0" encoding="utf-8"?>
<p:tagLst xmlns:p="http://schemas.openxmlformats.org/presentationml/2006/main">
  <p:tag name="KSO_WM_TEMPLATE_CATEGORY" val="diagram"/>
  <p:tag name="KSO_WM_TEMPLATE_INDEX" val="20181194"/>
  <p:tag name="KSO_WM_UNIT_TYPE" val="n_h_i"/>
  <p:tag name="KSO_WM_UNIT_INDEX" val="1_1_103"/>
  <p:tag name="KSO_WM_UNIT_ID" val="diagram20181194_4*n_h_i*1_1_10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29.xml><?xml version="1.0" encoding="utf-8"?>
<p:tagLst xmlns:p="http://schemas.openxmlformats.org/presentationml/2006/main">
  <p:tag name="KSO_WM_TEMPLATE_CATEGORY" val="diagram"/>
  <p:tag name="KSO_WM_TEMPLATE_INDEX" val="20181194"/>
  <p:tag name="KSO_WM_UNIT_TYPE" val="n_h_i"/>
  <p:tag name="KSO_WM_UNIT_INDEX" val="1_1_104"/>
  <p:tag name="KSO_WM_UNIT_ID" val="diagram20181194_4*n_h_i*1_1_10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7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7_3"/>
  <p:tag name="KSO_WM_UNIT_USESOURCEFORMAT_APPLY" val="1"/>
</p:tagLst>
</file>

<file path=ppt/tags/tag2630.xml><?xml version="1.0" encoding="utf-8"?>
<p:tagLst xmlns:p="http://schemas.openxmlformats.org/presentationml/2006/main">
  <p:tag name="KSO_WM_TEMPLATE_CATEGORY" val="diagram"/>
  <p:tag name="KSO_WM_TEMPLATE_INDEX" val="20181194"/>
  <p:tag name="KSO_WM_UNIT_TYPE" val="n_h_i"/>
  <p:tag name="KSO_WM_UNIT_INDEX" val="1_1_105"/>
  <p:tag name="KSO_WM_UNIT_ID" val="diagram20181194_4*n_h_i*1_1_10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1.xml><?xml version="1.0" encoding="utf-8"?>
<p:tagLst xmlns:p="http://schemas.openxmlformats.org/presentationml/2006/main">
  <p:tag name="KSO_WM_TEMPLATE_CATEGORY" val="diagram"/>
  <p:tag name="KSO_WM_TEMPLATE_INDEX" val="20181194"/>
  <p:tag name="KSO_WM_UNIT_TYPE" val="n_h_i"/>
  <p:tag name="KSO_WM_UNIT_INDEX" val="1_1_106"/>
  <p:tag name="KSO_WM_UNIT_ID" val="diagram20181194_4*n_h_i*1_1_10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2.xml><?xml version="1.0" encoding="utf-8"?>
<p:tagLst xmlns:p="http://schemas.openxmlformats.org/presentationml/2006/main">
  <p:tag name="KSO_WM_TEMPLATE_CATEGORY" val="diagram"/>
  <p:tag name="KSO_WM_TEMPLATE_INDEX" val="20181194"/>
  <p:tag name="KSO_WM_UNIT_TYPE" val="n_h_i"/>
  <p:tag name="KSO_WM_UNIT_INDEX" val="1_1_107"/>
  <p:tag name="KSO_WM_UNIT_ID" val="diagram20181194_4*n_h_i*1_1_10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3.xml><?xml version="1.0" encoding="utf-8"?>
<p:tagLst xmlns:p="http://schemas.openxmlformats.org/presentationml/2006/main">
  <p:tag name="KSO_WM_TEMPLATE_CATEGORY" val="diagram"/>
  <p:tag name="KSO_WM_TEMPLATE_INDEX" val="20181194"/>
  <p:tag name="KSO_WM_UNIT_TYPE" val="n_h_i"/>
  <p:tag name="KSO_WM_UNIT_INDEX" val="1_1_108"/>
  <p:tag name="KSO_WM_UNIT_ID" val="diagram20181194_4*n_h_i*1_1_10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4.xml><?xml version="1.0" encoding="utf-8"?>
<p:tagLst xmlns:p="http://schemas.openxmlformats.org/presentationml/2006/main">
  <p:tag name="KSO_WM_TEMPLATE_CATEGORY" val="diagram"/>
  <p:tag name="KSO_WM_TEMPLATE_INDEX" val="20181194"/>
  <p:tag name="KSO_WM_UNIT_TYPE" val="n_h_i"/>
  <p:tag name="KSO_WM_UNIT_INDEX" val="1_1_109"/>
  <p:tag name="KSO_WM_UNIT_ID" val="diagram20181194_4*n_h_i*1_1_10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5.xml><?xml version="1.0" encoding="utf-8"?>
<p:tagLst xmlns:p="http://schemas.openxmlformats.org/presentationml/2006/main">
  <p:tag name="KSO_WM_TEMPLATE_CATEGORY" val="diagram"/>
  <p:tag name="KSO_WM_TEMPLATE_INDEX" val="20181194"/>
  <p:tag name="KSO_WM_UNIT_TYPE" val="n_h_i"/>
  <p:tag name="KSO_WM_UNIT_INDEX" val="1_1_110"/>
  <p:tag name="KSO_WM_UNIT_ID" val="diagram20181194_4*n_h_i*1_1_1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6.xml><?xml version="1.0" encoding="utf-8"?>
<p:tagLst xmlns:p="http://schemas.openxmlformats.org/presentationml/2006/main">
  <p:tag name="KSO_WM_TEMPLATE_CATEGORY" val="diagram"/>
  <p:tag name="KSO_WM_TEMPLATE_INDEX" val="20181194"/>
  <p:tag name="KSO_WM_UNIT_TYPE" val="n_h_i"/>
  <p:tag name="KSO_WM_UNIT_INDEX" val="1_1_111"/>
  <p:tag name="KSO_WM_UNIT_ID" val="diagram20181194_4*n_h_i*1_1_1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7.xml><?xml version="1.0" encoding="utf-8"?>
<p:tagLst xmlns:p="http://schemas.openxmlformats.org/presentationml/2006/main">
  <p:tag name="KSO_WM_TEMPLATE_CATEGORY" val="diagram"/>
  <p:tag name="KSO_WM_TEMPLATE_INDEX" val="20181194"/>
  <p:tag name="KSO_WM_UNIT_TYPE" val="n_h_i"/>
  <p:tag name="KSO_WM_UNIT_INDEX" val="1_1_112"/>
  <p:tag name="KSO_WM_UNIT_ID" val="diagram20181194_4*n_h_i*1_1_1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8.xml><?xml version="1.0" encoding="utf-8"?>
<p:tagLst xmlns:p="http://schemas.openxmlformats.org/presentationml/2006/main">
  <p:tag name="KSO_WM_TEMPLATE_CATEGORY" val="diagram"/>
  <p:tag name="KSO_WM_TEMPLATE_INDEX" val="20181194"/>
  <p:tag name="KSO_WM_UNIT_TYPE" val="n_h_i"/>
  <p:tag name="KSO_WM_UNIT_INDEX" val="1_1_113"/>
  <p:tag name="KSO_WM_UNIT_ID" val="diagram20181194_4*n_h_i*1_1_1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39.xml><?xml version="1.0" encoding="utf-8"?>
<p:tagLst xmlns:p="http://schemas.openxmlformats.org/presentationml/2006/main">
  <p:tag name="KSO_WM_TEMPLATE_CATEGORY" val="diagram"/>
  <p:tag name="KSO_WM_TEMPLATE_INDEX" val="20181194"/>
  <p:tag name="KSO_WM_UNIT_TYPE" val="n_h_i"/>
  <p:tag name="KSO_WM_UNIT_INDEX" val="1_1_114"/>
  <p:tag name="KSO_WM_UNIT_ID" val="diagram20181194_4*n_h_i*1_1_1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7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7_4"/>
  <p:tag name="KSO_WM_UNIT_USESOURCEFORMAT_APPLY" val="1"/>
</p:tagLst>
</file>

<file path=ppt/tags/tag2640.xml><?xml version="1.0" encoding="utf-8"?>
<p:tagLst xmlns:p="http://schemas.openxmlformats.org/presentationml/2006/main">
  <p:tag name="KSO_WM_TEMPLATE_CATEGORY" val="diagram"/>
  <p:tag name="KSO_WM_TEMPLATE_INDEX" val="20181194"/>
  <p:tag name="KSO_WM_UNIT_TYPE" val="n_h_i"/>
  <p:tag name="KSO_WM_UNIT_INDEX" val="1_1_115"/>
  <p:tag name="KSO_WM_UNIT_ID" val="diagram20181194_4*n_h_i*1_1_1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41.xml><?xml version="1.0" encoding="utf-8"?>
<p:tagLst xmlns:p="http://schemas.openxmlformats.org/presentationml/2006/main">
  <p:tag name="KSO_WM_TEMPLATE_CATEGORY" val="diagram"/>
  <p:tag name="KSO_WM_TEMPLATE_INDEX" val="20181194"/>
  <p:tag name="KSO_WM_UNIT_TYPE" val="n_h_i"/>
  <p:tag name="KSO_WM_UNIT_INDEX" val="1_1_116"/>
  <p:tag name="KSO_WM_UNIT_ID" val="diagram20181194_4*n_h_i*1_1_1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42.xml><?xml version="1.0" encoding="utf-8"?>
<p:tagLst xmlns:p="http://schemas.openxmlformats.org/presentationml/2006/main">
  <p:tag name="KSO_WM_TEMPLATE_CATEGORY" val="diagram"/>
  <p:tag name="KSO_WM_TEMPLATE_INDEX" val="20181194"/>
  <p:tag name="KSO_WM_UNIT_TYPE" val="n_h_i"/>
  <p:tag name="KSO_WM_UNIT_INDEX" val="1_1_117"/>
  <p:tag name="KSO_WM_UNIT_ID" val="diagram20181194_4*n_h_i*1_1_1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43.xml><?xml version="1.0" encoding="utf-8"?>
<p:tagLst xmlns:p="http://schemas.openxmlformats.org/presentationml/2006/main">
  <p:tag name="KSO_WM_TEMPLATE_CATEGORY" val="diagram"/>
  <p:tag name="KSO_WM_TEMPLATE_INDEX" val="20181194"/>
  <p:tag name="KSO_WM_UNIT_TYPE" val="n_h_i"/>
  <p:tag name="KSO_WM_UNIT_INDEX" val="1_1_118"/>
  <p:tag name="KSO_WM_UNIT_ID" val="diagram20181194_4*n_h_i*1_1_118"/>
  <p:tag name="KSO_WM_UNIT_LAYERLEVEL" val="1_1_1"/>
  <p:tag name="KSO_WM_BEAUTIFY_FLAG" val="#wm#"/>
  <p:tag name="KSO_WM_TAG_VERSION" val="1.0"/>
  <p:tag name="KSO_WM_DIAGRAM_GROUP_CODE" val="n1-1"/>
  <p:tag name="KSO_WM_UNIT_FILL_FORE_SCHEMECOLOR_INDEX" val="14"/>
  <p:tag name="KSO_WM_UNIT_FILL_TYPE" val="1"/>
  <p:tag name="KSO_WM_UNIT_TEXT_FILL_FORE_SCHEMECOLOR_INDEX" val="13"/>
  <p:tag name="KSO_WM_UNIT_TEXT_FILL_TYPE" val="1"/>
  <p:tag name="KSO_WM_UNIT_USESOURCEFORMAT_APPLY" val="0"/>
</p:tagLst>
</file>

<file path=ppt/tags/tag2644.xml><?xml version="1.0" encoding="utf-8"?>
<p:tagLst xmlns:p="http://schemas.openxmlformats.org/presentationml/2006/main">
  <p:tag name="KSO_WM_TEMPLATE_CATEGORY" val="diagram"/>
  <p:tag name="KSO_WM_TEMPLATE_INDEX" val="20181194"/>
  <p:tag name="KSO_WM_UNIT_TYPE" val="n_h_i"/>
  <p:tag name="KSO_WM_UNIT_INDEX" val="1_1_119"/>
  <p:tag name="KSO_WM_UNIT_ID" val="diagram20181194_4*n_h_i*1_1_1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45.xml><?xml version="1.0" encoding="utf-8"?>
<p:tagLst xmlns:p="http://schemas.openxmlformats.org/presentationml/2006/main">
  <p:tag name="KSO_WM_TEMPLATE_CATEGORY" val="diagram"/>
  <p:tag name="KSO_WM_TEMPLATE_INDEX" val="20181194"/>
  <p:tag name="KSO_WM_UNIT_TYPE" val="n_h_i"/>
  <p:tag name="KSO_WM_UNIT_INDEX" val="1_1_120"/>
  <p:tag name="KSO_WM_UNIT_ID" val="diagram20181194_4*n_h_i*1_1_1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46.xml><?xml version="1.0" encoding="utf-8"?>
<p:tagLst xmlns:p="http://schemas.openxmlformats.org/presentationml/2006/main">
  <p:tag name="KSO_WM_TEMPLATE_CATEGORY" val="diagram"/>
  <p:tag name="KSO_WM_TEMPLATE_INDEX" val="20181194"/>
  <p:tag name="KSO_WM_UNIT_TYPE" val="n_h_i"/>
  <p:tag name="KSO_WM_UNIT_INDEX" val="1_2_1"/>
  <p:tag name="KSO_WM_UNIT_ID" val="diagram20181194_4*n_h_i*1_2_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47.xml><?xml version="1.0" encoding="utf-8"?>
<p:tagLst xmlns:p="http://schemas.openxmlformats.org/presentationml/2006/main">
  <p:tag name="KSO_WM_TAG_VERSION" val="1.0"/>
  <p:tag name="KSO_WM_BEAUTIFY_FLAG" val="#wm#"/>
  <p:tag name="KSO_WM_UNIT_TYPE" val="i"/>
  <p:tag name="KSO_WM_UNIT_ID" val="diagram20181194_4*i*244"/>
  <p:tag name="KSO_WM_TEMPLATE_CATEGORY" val="diagram"/>
  <p:tag name="KSO_WM_TEMPLATE_INDEX" val="20181194"/>
  <p:tag name="KSO_WM_UNIT_INDEX" val="244"/>
</p:tagLst>
</file>

<file path=ppt/tags/tag2648.xml><?xml version="1.0" encoding="utf-8"?>
<p:tagLst xmlns:p="http://schemas.openxmlformats.org/presentationml/2006/main">
  <p:tag name="KSO_WM_TEMPLATE_CATEGORY" val="diagram"/>
  <p:tag name="KSO_WM_TEMPLATE_INDEX" val="20181194"/>
  <p:tag name="KSO_WM_UNIT_TYPE" val="n_h_i"/>
  <p:tag name="KSO_WM_UNIT_INDEX" val="1_2_2"/>
  <p:tag name="KSO_WM_UNIT_ID" val="diagram20181194_4*n_h_i*1_2_2"/>
  <p:tag name="KSO_WM_UNIT_LAYERLEVEL" val="1_1_1"/>
  <p:tag name="KSO_WM_BEAUTIFY_FLAG" val="#wm#"/>
  <p:tag name="KSO_WM_TAG_VERSION" val="1.0"/>
  <p:tag name="KSO_WM_DIAGRAM_GROUP_CODE" val="n1-1"/>
  <p:tag name="KSO_WM_UNIT_FILL_FORE_SCHEMECOLOR_INDEX" val="5"/>
  <p:tag name="KSO_WM_UNIT_FILL_TYPE" val="1"/>
  <p:tag name="KSO_WM_UNIT_LINE_FORE_SCHEMECOLOR_INDEX" val="5"/>
  <p:tag name="KSO_WM_UNIT_LINE_FILL_TYPE" val="2"/>
  <p:tag name="KSO_WM_UNIT_TEXT_FILL_FORE_SCHEMECOLOR_INDEX" val="15"/>
  <p:tag name="KSO_WM_UNIT_TEXT_FILL_TYPE" val="1"/>
  <p:tag name="KSO_WM_UNIT_USESOURCEFORMAT_APPLY" val="0"/>
</p:tagLst>
</file>

<file path=ppt/tags/tag2649.xml><?xml version="1.0" encoding="utf-8"?>
<p:tagLst xmlns:p="http://schemas.openxmlformats.org/presentationml/2006/main">
  <p:tag name="KSO_WM_TEMPLATE_CATEGORY" val="diagram"/>
  <p:tag name="KSO_WM_TEMPLATE_INDEX" val="20181194"/>
  <p:tag name="KSO_WM_UNIT_TYPE" val="n_h_i"/>
  <p:tag name="KSO_WM_UNIT_INDEX" val="1_2_3"/>
  <p:tag name="KSO_WM_UNIT_ID" val="diagram20181194_4*n_h_i*1_2_3"/>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7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7_5"/>
  <p:tag name="KSO_WM_UNIT_USESOURCEFORMAT_APPLY" val="1"/>
</p:tagLst>
</file>

<file path=ppt/tags/tag2650.xml><?xml version="1.0" encoding="utf-8"?>
<p:tagLst xmlns:p="http://schemas.openxmlformats.org/presentationml/2006/main">
  <p:tag name="KSO_WM_TEMPLATE_CATEGORY" val="diagram"/>
  <p:tag name="KSO_WM_TEMPLATE_INDEX" val="20181194"/>
  <p:tag name="KSO_WM_UNIT_TYPE" val="n_h_f"/>
  <p:tag name="KSO_WM_UNIT_INDEX" val="1_2_1"/>
  <p:tag name="KSO_WM_UNIT_ID" val="diagram20181194_4*n_h_f*1_2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651.xml><?xml version="1.0" encoding="utf-8"?>
<p:tagLst xmlns:p="http://schemas.openxmlformats.org/presentationml/2006/main">
  <p:tag name="KSO_WM_TAG_VERSION" val="1.0"/>
  <p:tag name="KSO_WM_BEAUTIFY_FLAG" val="#wm#"/>
  <p:tag name="KSO_WM_UNIT_TYPE" val="i"/>
  <p:tag name="KSO_WM_UNIT_ID" val="diagram20181194_4*i*250"/>
  <p:tag name="KSO_WM_TEMPLATE_CATEGORY" val="diagram"/>
  <p:tag name="KSO_WM_TEMPLATE_INDEX" val="20181194"/>
  <p:tag name="KSO_WM_UNIT_INDEX" val="250"/>
</p:tagLst>
</file>

<file path=ppt/tags/tag2652.xml><?xml version="1.0" encoding="utf-8"?>
<p:tagLst xmlns:p="http://schemas.openxmlformats.org/presentationml/2006/main">
  <p:tag name="KSO_WM_TEMPLATE_CATEGORY" val="diagram"/>
  <p:tag name="KSO_WM_TEMPLATE_INDEX" val="20181194"/>
  <p:tag name="KSO_WM_UNIT_TYPE" val="n_h_i"/>
  <p:tag name="KSO_WM_UNIT_INDEX" val="1_2_4"/>
  <p:tag name="KSO_WM_UNIT_ID" val="diagram20181194_4*n_h_i*1_2_4"/>
  <p:tag name="KSO_WM_UNIT_LAYERLEVEL" val="1_1_1"/>
  <p:tag name="KSO_WM_BEAUTIFY_FLAG" val="#wm#"/>
  <p:tag name="KSO_WM_TAG_VERSION" val="1.0"/>
  <p:tag name="KSO_WM_DIAGRAM_GROUP_CODE" val="n1-1"/>
  <p:tag name="KSO_WM_UNIT_FILL_FORE_SCHEMECOLOR_INDEX" val="6"/>
  <p:tag name="KSO_WM_UNIT_FILL_TYPE" val="1"/>
  <p:tag name="KSO_WM_UNIT_LINE_FORE_SCHEMECOLOR_INDEX" val="6"/>
  <p:tag name="KSO_WM_UNIT_LINE_FILL_TYPE" val="2"/>
  <p:tag name="KSO_WM_UNIT_TEXT_FILL_FORE_SCHEMECOLOR_INDEX" val="15"/>
  <p:tag name="KSO_WM_UNIT_TEXT_FILL_TYPE" val="1"/>
  <p:tag name="KSO_WM_UNIT_USESOURCEFORMAT_APPLY" val="0"/>
</p:tagLst>
</file>

<file path=ppt/tags/tag2653.xml><?xml version="1.0" encoding="utf-8"?>
<p:tagLst xmlns:p="http://schemas.openxmlformats.org/presentationml/2006/main">
  <p:tag name="KSO_WM_TEMPLATE_CATEGORY" val="diagram"/>
  <p:tag name="KSO_WM_TEMPLATE_INDEX" val="20181194"/>
  <p:tag name="KSO_WM_UNIT_TYPE" val="n_h_i"/>
  <p:tag name="KSO_WM_UNIT_INDEX" val="1_2_5"/>
  <p:tag name="KSO_WM_UNIT_ID" val="diagram20181194_4*n_h_i*1_2_5"/>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 name="KSO_WM_UNIT_LINE_FORE_SCHEMECOLOR_INDEX_BRIGHTNESS" val="0"/>
  <p:tag name="KSO_WM_UNIT_LINE_FORE_SCHEMECOLOR_INDEX" val="14"/>
  <p:tag name="KSO_WM_UNIT_LINE_FILL_TYPE" val="2"/>
</p:tagLst>
</file>

<file path=ppt/tags/tag2654.xml><?xml version="1.0" encoding="utf-8"?>
<p:tagLst xmlns:p="http://schemas.openxmlformats.org/presentationml/2006/main">
  <p:tag name="KSO_WM_TEMPLATE_CATEGORY" val="diagram"/>
  <p:tag name="KSO_WM_TEMPLATE_INDEX" val="20181194"/>
  <p:tag name="KSO_WM_UNIT_TYPE" val="n_h_i"/>
  <p:tag name="KSO_WM_UNIT_INDEX" val="1_2_6"/>
  <p:tag name="KSO_WM_UNIT_ID" val="diagram20181194_4*n_h_i*1_2_6"/>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655.xml><?xml version="1.0" encoding="utf-8"?>
<p:tagLst xmlns:p="http://schemas.openxmlformats.org/presentationml/2006/main">
  <p:tag name="KSO_WM_TEMPLATE_CATEGORY" val="diagram"/>
  <p:tag name="KSO_WM_TEMPLATE_INDEX" val="20181194"/>
  <p:tag name="KSO_WM_UNIT_TYPE" val="n_h_f"/>
  <p:tag name="KSO_WM_UNIT_INDEX" val="1_2_2"/>
  <p:tag name="KSO_WM_UNIT_ID" val="diagram20181194_4*n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656.xml><?xml version="1.0" encoding="utf-8"?>
<p:tagLst xmlns:p="http://schemas.openxmlformats.org/presentationml/2006/main">
  <p:tag name="KSO_WM_TAG_VERSION" val="1.0"/>
  <p:tag name="KSO_WM_BEAUTIFY_FLAG" val="#wm#"/>
  <p:tag name="KSO_WM_UNIT_TYPE" val="i"/>
  <p:tag name="KSO_WM_UNIT_ID" val="diagram20181194_4*i*258"/>
  <p:tag name="KSO_WM_TEMPLATE_CATEGORY" val="diagram"/>
  <p:tag name="KSO_WM_TEMPLATE_INDEX" val="20181194"/>
  <p:tag name="KSO_WM_UNIT_INDEX" val="258"/>
</p:tagLst>
</file>

<file path=ppt/tags/tag2657.xml><?xml version="1.0" encoding="utf-8"?>
<p:tagLst xmlns:p="http://schemas.openxmlformats.org/presentationml/2006/main">
  <p:tag name="KSO_WM_TEMPLATE_CATEGORY" val="diagram"/>
  <p:tag name="KSO_WM_TEMPLATE_INDEX" val="20181194"/>
  <p:tag name="KSO_WM_UNIT_TYPE" val="n_h_i"/>
  <p:tag name="KSO_WM_UNIT_INDEX" val="1_2_7"/>
  <p:tag name="KSO_WM_UNIT_ID" val="diagram20181194_4*n_h_i*1_2_7"/>
  <p:tag name="KSO_WM_UNIT_LAYERLEVEL" val="1_1_1"/>
  <p:tag name="KSO_WM_BEAUTIFY_FLAG" val="#wm#"/>
  <p:tag name="KSO_WM_TAG_VERSION" val="1.0"/>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5"/>
  <p:tag name="KSO_WM_UNIT_TEXT_FILL_TYPE" val="1"/>
  <p:tag name="KSO_WM_UNIT_USESOURCEFORMAT_APPLY" val="0"/>
</p:tagLst>
</file>

<file path=ppt/tags/tag2658.xml><?xml version="1.0" encoding="utf-8"?>
<p:tagLst xmlns:p="http://schemas.openxmlformats.org/presentationml/2006/main">
  <p:tag name="KSO_WM_TEMPLATE_CATEGORY" val="diagram"/>
  <p:tag name="KSO_WM_TEMPLATE_INDEX" val="20181194"/>
  <p:tag name="KSO_WM_UNIT_TYPE" val="n_h_i"/>
  <p:tag name="KSO_WM_UNIT_INDEX" val="1_2_8"/>
  <p:tag name="KSO_WM_UNIT_ID" val="diagram20181194_4*n_h_i*1_2_8"/>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659.xml><?xml version="1.0" encoding="utf-8"?>
<p:tagLst xmlns:p="http://schemas.openxmlformats.org/presentationml/2006/main">
  <p:tag name="KSO_WM_TEMPLATE_CATEGORY" val="diagram"/>
  <p:tag name="KSO_WM_TEMPLATE_INDEX" val="20181194"/>
  <p:tag name="KSO_WM_UNIT_TYPE" val="n_h_f"/>
  <p:tag name="KSO_WM_UNIT_INDEX" val="1_2_3"/>
  <p:tag name="KSO_WM_UNIT_ID" val="diagram20181194_4*n_h_f*1_2_3"/>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7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7_1"/>
  <p:tag name="KSO_WM_UNIT_USESOURCEFORMAT_APPLY" val="1"/>
</p:tagLst>
</file>

<file path=ppt/tags/tag2660.xml><?xml version="1.0" encoding="utf-8"?>
<p:tagLst xmlns:p="http://schemas.openxmlformats.org/presentationml/2006/main">
  <p:tag name="KSO_WM_TAG_VERSION" val="1.0"/>
  <p:tag name="KSO_WM_BEAUTIFY_FLAG" val="#wm#"/>
  <p:tag name="KSO_WM_UNIT_TYPE" val="i"/>
  <p:tag name="KSO_WM_UNIT_ID" val="diagram20181194_4*i*264"/>
  <p:tag name="KSO_WM_TEMPLATE_CATEGORY" val="diagram"/>
  <p:tag name="KSO_WM_TEMPLATE_INDEX" val="20181194"/>
  <p:tag name="KSO_WM_UNIT_INDEX" val="264"/>
</p:tagLst>
</file>

<file path=ppt/tags/tag2661.xml><?xml version="1.0" encoding="utf-8"?>
<p:tagLst xmlns:p="http://schemas.openxmlformats.org/presentationml/2006/main">
  <p:tag name="KSO_WM_TEMPLATE_CATEGORY" val="diagram"/>
  <p:tag name="KSO_WM_TEMPLATE_INDEX" val="20181194"/>
  <p:tag name="KSO_WM_UNIT_TYPE" val="n_h_i"/>
  <p:tag name="KSO_WM_UNIT_INDEX" val="1_2_9"/>
  <p:tag name="KSO_WM_UNIT_ID" val="diagram20181194_4*n_h_i*1_2_9"/>
  <p:tag name="KSO_WM_UNIT_LAYERLEVEL" val="1_1_1"/>
  <p:tag name="KSO_WM_BEAUTIFY_FLAG" val="#wm#"/>
  <p:tag name="KSO_WM_TAG_VERSION" val="1.0"/>
  <p:tag name="KSO_WM_DIAGRAM_GROUP_CODE" val="n1-1"/>
  <p:tag name="KSO_WM_UNIT_FILL_FORE_SCHEMECOLOR_INDEX" val="8"/>
  <p:tag name="KSO_WM_UNIT_FILL_TYPE" val="1"/>
  <p:tag name="KSO_WM_UNIT_LINE_FORE_SCHEMECOLOR_INDEX" val="8"/>
  <p:tag name="KSO_WM_UNIT_LINE_FILL_TYPE" val="2"/>
  <p:tag name="KSO_WM_UNIT_TEXT_FILL_FORE_SCHEMECOLOR_INDEX" val="15"/>
  <p:tag name="KSO_WM_UNIT_TEXT_FILL_TYPE" val="1"/>
  <p:tag name="KSO_WM_UNIT_USESOURCEFORMAT_APPLY" val="0"/>
</p:tagLst>
</file>

<file path=ppt/tags/tag2662.xml><?xml version="1.0" encoding="utf-8"?>
<p:tagLst xmlns:p="http://schemas.openxmlformats.org/presentationml/2006/main">
  <p:tag name="KSO_WM_TEMPLATE_CATEGORY" val="diagram"/>
  <p:tag name="KSO_WM_TEMPLATE_INDEX" val="20181194"/>
  <p:tag name="KSO_WM_UNIT_TYPE" val="n_h_i"/>
  <p:tag name="KSO_WM_UNIT_INDEX" val="1_2_10"/>
  <p:tag name="KSO_WM_UNIT_ID" val="diagram20181194_4*n_h_i*1_2_10"/>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663.xml><?xml version="1.0" encoding="utf-8"?>
<p:tagLst xmlns:p="http://schemas.openxmlformats.org/presentationml/2006/main">
  <p:tag name="KSO_WM_TEMPLATE_CATEGORY" val="diagram"/>
  <p:tag name="KSO_WM_TEMPLATE_INDEX" val="20181194"/>
  <p:tag name="KSO_WM_UNIT_TYPE" val="n_h_f"/>
  <p:tag name="KSO_WM_UNIT_INDEX" val="1_2_4"/>
  <p:tag name="KSO_WM_UNIT_ID" val="diagram20181194_4*n_h_f*1_2_4"/>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664.xml><?xml version="1.0" encoding="utf-8"?>
<p:tagLst xmlns:p="http://schemas.openxmlformats.org/presentationml/2006/main">
  <p:tag name="KSO_WM_TAG_VERSION" val="1.0"/>
  <p:tag name="KSO_WM_BEAUTIFY_FLAG" val="#wm#"/>
  <p:tag name="KSO_WM_UNIT_TYPE" val="i"/>
  <p:tag name="KSO_WM_UNIT_ID" val="diagram20181194_4*i*270"/>
  <p:tag name="KSO_WM_TEMPLATE_CATEGORY" val="diagram"/>
  <p:tag name="KSO_WM_TEMPLATE_INDEX" val="20181194"/>
  <p:tag name="KSO_WM_UNIT_INDEX" val="270"/>
</p:tagLst>
</file>

<file path=ppt/tags/tag2665.xml><?xml version="1.0" encoding="utf-8"?>
<p:tagLst xmlns:p="http://schemas.openxmlformats.org/presentationml/2006/main">
  <p:tag name="KSO_WM_TEMPLATE_CATEGORY" val="diagram"/>
  <p:tag name="KSO_WM_TEMPLATE_INDEX" val="20181194"/>
  <p:tag name="KSO_WM_UNIT_TYPE" val="n_h_i"/>
  <p:tag name="KSO_WM_UNIT_INDEX" val="1_2_11"/>
  <p:tag name="KSO_WM_UNIT_ID" val="diagram20181194_4*n_h_i*1_2_11"/>
  <p:tag name="KSO_WM_UNIT_LAYERLEVEL" val="1_1_1"/>
  <p:tag name="KSO_WM_BEAUTIFY_FLAG" val="#wm#"/>
  <p:tag name="KSO_WM_TAG_VERSION" val="1.0"/>
  <p:tag name="KSO_WM_DIAGRAM_GROUP_CODE" val="n1-1"/>
  <p:tag name="KSO_WM_UNIT_FILL_FORE_SCHEMECOLOR_INDEX" val="10"/>
  <p:tag name="KSO_WM_UNIT_FILL_TYPE" val="1"/>
  <p:tag name="KSO_WM_UNIT_LINE_FORE_SCHEMECOLOR_INDEX" val="10"/>
  <p:tag name="KSO_WM_UNIT_LINE_FILL_TYPE" val="2"/>
  <p:tag name="KSO_WM_UNIT_TEXT_FILL_FORE_SCHEMECOLOR_INDEX" val="15"/>
  <p:tag name="KSO_WM_UNIT_TEXT_FILL_TYPE" val="1"/>
  <p:tag name="KSO_WM_UNIT_USESOURCEFORMAT_APPLY" val="0"/>
</p:tagLst>
</file>

<file path=ppt/tags/tag2666.xml><?xml version="1.0" encoding="utf-8"?>
<p:tagLst xmlns:p="http://schemas.openxmlformats.org/presentationml/2006/main">
  <p:tag name="KSO_WM_TEMPLATE_CATEGORY" val="diagram"/>
  <p:tag name="KSO_WM_TEMPLATE_INDEX" val="20181194"/>
  <p:tag name="KSO_WM_UNIT_TYPE" val="n_h_i"/>
  <p:tag name="KSO_WM_UNIT_INDEX" val="1_2_12"/>
  <p:tag name="KSO_WM_UNIT_ID" val="diagram20181194_4*n_h_i*1_2_12"/>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 name="KSO_WM_UNIT_LINE_FORE_SCHEMECOLOR_INDEX_BRIGHTNESS" val="0"/>
  <p:tag name="KSO_WM_UNIT_LINE_FORE_SCHEMECOLOR_INDEX" val="14"/>
  <p:tag name="KSO_WM_UNIT_LINE_FILL_TYPE" val="2"/>
</p:tagLst>
</file>

<file path=ppt/tags/tag2667.xml><?xml version="1.0" encoding="utf-8"?>
<p:tagLst xmlns:p="http://schemas.openxmlformats.org/presentationml/2006/main">
  <p:tag name="KSO_WM_TEMPLATE_CATEGORY" val="diagram"/>
  <p:tag name="KSO_WM_TEMPLATE_INDEX" val="20181194"/>
  <p:tag name="KSO_WM_UNIT_TYPE" val="n_h_f"/>
  <p:tag name="KSO_WM_UNIT_INDEX" val="1_2_5"/>
  <p:tag name="KSO_WM_UNIT_ID" val="diagram20181194_4*n_h_f*1_2_5"/>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668.xml><?xml version="1.0" encoding="utf-8"?>
<p:tagLst xmlns:p="http://schemas.openxmlformats.org/presentationml/2006/main">
  <p:tag name="KSO_WM_TAG_VERSION" val="1.0"/>
  <p:tag name="KSO_WM_BEAUTIFY_FLAG" val="#wm#"/>
  <p:tag name="KSO_WM_UNIT_TYPE" val="i"/>
  <p:tag name="KSO_WM_UNIT_ID" val="diagram20181194_4*i*277"/>
  <p:tag name="KSO_WM_TEMPLATE_CATEGORY" val="diagram"/>
  <p:tag name="KSO_WM_TEMPLATE_INDEX" val="20181194"/>
  <p:tag name="KSO_WM_UNIT_INDEX" val="277"/>
</p:tagLst>
</file>

<file path=ppt/tags/tag2669.xml><?xml version="1.0" encoding="utf-8"?>
<p:tagLst xmlns:p="http://schemas.openxmlformats.org/presentationml/2006/main">
  <p:tag name="KSO_WM_TEMPLATE_CATEGORY" val="diagram"/>
  <p:tag name="KSO_WM_TEMPLATE_INDEX" val="20181194"/>
  <p:tag name="KSO_WM_UNIT_TYPE" val="n_h_i"/>
  <p:tag name="KSO_WM_UNIT_INDEX" val="1_2_13"/>
  <p:tag name="KSO_WM_UNIT_ID" val="diagram20181194_4*n_h_i*1_2_13"/>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8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UNIT_VALUE" val="45"/>
  <p:tag name="KSO_WM_DIAGRAM_GROUP_CODE" val="l1-1"/>
  <p:tag name="KSO_WM_UNIT_TYPE" val="l_h_f"/>
  <p:tag name="KSO_WM_UNIT_INDEX" val="1_8_1"/>
  <p:tag name="KSO_WM_UNIT_SUBTYPE" val="a"/>
  <p:tag name="KSO_WM_UNIT_TEXT_FILL_FORE_SCHEMECOLOR_INDEX" val="10"/>
  <p:tag name="KSO_WM_UNIT_TEXT_FILL_TYPE" val="1"/>
  <p:tag name="KSO_WM_UNIT_USESOURCEFORMAT_APPLY" val="1"/>
</p:tagLst>
</file>

<file path=ppt/tags/tag2670.xml><?xml version="1.0" encoding="utf-8"?>
<p:tagLst xmlns:p="http://schemas.openxmlformats.org/presentationml/2006/main">
  <p:tag name="KSO_WM_TEMPLATE_CATEGORY" val="diagram"/>
  <p:tag name="KSO_WM_TEMPLATE_INDEX" val="20181194"/>
  <p:tag name="KSO_WM_UNIT_TYPE" val="n_h_i"/>
  <p:tag name="KSO_WM_UNIT_INDEX" val="1_2_14"/>
  <p:tag name="KSO_WM_UNIT_ID" val="diagram20181194_4*n_h_i*1_2_14"/>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1.xml><?xml version="1.0" encoding="utf-8"?>
<p:tagLst xmlns:p="http://schemas.openxmlformats.org/presentationml/2006/main">
  <p:tag name="KSO_WM_TEMPLATE_CATEGORY" val="diagram"/>
  <p:tag name="KSO_WM_TEMPLATE_INDEX" val="20181194"/>
  <p:tag name="KSO_WM_UNIT_TYPE" val="n_h_i"/>
  <p:tag name="KSO_WM_UNIT_INDEX" val="1_2_15"/>
  <p:tag name="KSO_WM_UNIT_ID" val="diagram20181194_4*n_h_i*1_2_15"/>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2.xml><?xml version="1.0" encoding="utf-8"?>
<p:tagLst xmlns:p="http://schemas.openxmlformats.org/presentationml/2006/main">
  <p:tag name="KSO_WM_TAG_VERSION" val="1.0"/>
  <p:tag name="KSO_WM_BEAUTIFY_FLAG" val="#wm#"/>
  <p:tag name="KSO_WM_UNIT_TYPE" val="i"/>
  <p:tag name="KSO_WM_UNIT_ID" val="diagram20181194_4*i*284"/>
  <p:tag name="KSO_WM_TEMPLATE_CATEGORY" val="diagram"/>
  <p:tag name="KSO_WM_TEMPLATE_INDEX" val="20181194"/>
  <p:tag name="KSO_WM_UNIT_INDEX" val="284"/>
</p:tagLst>
</file>

<file path=ppt/tags/tag2673.xml><?xml version="1.0" encoding="utf-8"?>
<p:tagLst xmlns:p="http://schemas.openxmlformats.org/presentationml/2006/main">
  <p:tag name="KSO_WM_TEMPLATE_CATEGORY" val="diagram"/>
  <p:tag name="KSO_WM_TEMPLATE_INDEX" val="20181194"/>
  <p:tag name="KSO_WM_UNIT_TYPE" val="n_h_i"/>
  <p:tag name="KSO_WM_UNIT_INDEX" val="1_2_16"/>
  <p:tag name="KSO_WM_UNIT_ID" val="diagram20181194_4*n_h_i*1_2_16"/>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4.xml><?xml version="1.0" encoding="utf-8"?>
<p:tagLst xmlns:p="http://schemas.openxmlformats.org/presentationml/2006/main">
  <p:tag name="KSO_WM_TEMPLATE_CATEGORY" val="diagram"/>
  <p:tag name="KSO_WM_TEMPLATE_INDEX" val="20181194"/>
  <p:tag name="KSO_WM_UNIT_TYPE" val="n_h_i"/>
  <p:tag name="KSO_WM_UNIT_INDEX" val="1_2_17"/>
  <p:tag name="KSO_WM_UNIT_ID" val="diagram20181194_4*n_h_i*1_2_17"/>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5.xml><?xml version="1.0" encoding="utf-8"?>
<p:tagLst xmlns:p="http://schemas.openxmlformats.org/presentationml/2006/main">
  <p:tag name="KSO_WM_TEMPLATE_CATEGORY" val="diagram"/>
  <p:tag name="KSO_WM_TEMPLATE_INDEX" val="20181194"/>
  <p:tag name="KSO_WM_UNIT_TYPE" val="n_h_i"/>
  <p:tag name="KSO_WM_UNIT_INDEX" val="1_2_18"/>
  <p:tag name="KSO_WM_UNIT_ID" val="diagram20181194_4*n_h_i*1_2_18"/>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6.xml><?xml version="1.0" encoding="utf-8"?>
<p:tagLst xmlns:p="http://schemas.openxmlformats.org/presentationml/2006/main">
  <p:tag name="KSO_WM_TAG_VERSION" val="1.0"/>
  <p:tag name="KSO_WM_BEAUTIFY_FLAG" val="#wm#"/>
  <p:tag name="KSO_WM_UNIT_TYPE" val="i"/>
  <p:tag name="KSO_WM_UNIT_ID" val="diagram20181194_4*i*291"/>
  <p:tag name="KSO_WM_TEMPLATE_CATEGORY" val="diagram"/>
  <p:tag name="KSO_WM_TEMPLATE_INDEX" val="20181194"/>
  <p:tag name="KSO_WM_UNIT_INDEX" val="291"/>
</p:tagLst>
</file>

<file path=ppt/tags/tag2677.xml><?xml version="1.0" encoding="utf-8"?>
<p:tagLst xmlns:p="http://schemas.openxmlformats.org/presentationml/2006/main">
  <p:tag name="KSO_WM_TEMPLATE_CATEGORY" val="diagram"/>
  <p:tag name="KSO_WM_TEMPLATE_INDEX" val="20181194"/>
  <p:tag name="KSO_WM_UNIT_TYPE" val="n_h_i"/>
  <p:tag name="KSO_WM_UNIT_INDEX" val="1_2_19"/>
  <p:tag name="KSO_WM_UNIT_ID" val="diagram20181194_4*n_h_i*1_2_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8.xml><?xml version="1.0" encoding="utf-8"?>
<p:tagLst xmlns:p="http://schemas.openxmlformats.org/presentationml/2006/main">
  <p:tag name="KSO_WM_TEMPLATE_CATEGORY" val="diagram"/>
  <p:tag name="KSO_WM_TEMPLATE_INDEX" val="20181194"/>
  <p:tag name="KSO_WM_UNIT_TYPE" val="n_h_i"/>
  <p:tag name="KSO_WM_UNIT_INDEX" val="1_2_20"/>
  <p:tag name="KSO_WM_UNIT_ID" val="diagram20181194_4*n_h_i*1_2_20"/>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79.xml><?xml version="1.0" encoding="utf-8"?>
<p:tagLst xmlns:p="http://schemas.openxmlformats.org/presentationml/2006/main">
  <p:tag name="KSO_WM_TEMPLATE_CATEGORY" val="diagram"/>
  <p:tag name="KSO_WM_TEMPLATE_INDEX" val="20181194"/>
  <p:tag name="KSO_WM_UNIT_TYPE" val="n_h_i"/>
  <p:tag name="KSO_WM_UNIT_INDEX" val="1_2_21"/>
  <p:tag name="KSO_WM_UNIT_ID" val="diagram20181194_4*n_h_i*1_2_2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8_1"/>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8_1"/>
  <p:tag name="KSO_WM_UNIT_TEXT_FILL_FORE_SCHEMECOLOR_INDEX" val="14"/>
  <p:tag name="KSO_WM_UNIT_TEXT_FILL_TYPE" val="1"/>
  <p:tag name="KSO_WM_UNIT_USESOURCEFORMAT_APPLY" val="1"/>
</p:tagLst>
</file>

<file path=ppt/tags/tag2680.xml><?xml version="1.0" encoding="utf-8"?>
<p:tagLst xmlns:p="http://schemas.openxmlformats.org/presentationml/2006/main">
  <p:tag name="KSO_WM_TEMPLATE_CATEGORY" val="diagram"/>
  <p:tag name="KSO_WM_TEMPLATE_INDEX" val="20181194"/>
  <p:tag name="KSO_WM_UNIT_TYPE" val="n_h_i"/>
  <p:tag name="KSO_WM_UNIT_INDEX" val="1_2_22"/>
  <p:tag name="KSO_WM_UNIT_ID" val="diagram20181194_4*n_h_i*1_2_22"/>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681.xml><?xml version="1.0" encoding="utf-8"?>
<p:tagLst xmlns:p="http://schemas.openxmlformats.org/presentationml/2006/main">
  <p:tag name="KSO_WM_UNIT_PLACING_PICTURE_USER_VIEWPORT" val="{&quot;height&quot;:2700,&quot;width&quot;:4800}"/>
</p:tagLst>
</file>

<file path=ppt/tags/tag2682.xml><?xml version="1.0" encoding="utf-8"?>
<p:tagLst xmlns:p="http://schemas.openxmlformats.org/presentationml/2006/main">
  <p:tag name="KSO_WM_SLIDE_BK_DARK_LIGHT" val="2"/>
  <p:tag name="KSO_WM_SLIDE_BACKGROUND_TYPE" val="general"/>
</p:tagLst>
</file>

<file path=ppt/tags/tag2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6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8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8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8_2"/>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8_2"/>
  <p:tag name="KSO_WM_UNIT_USESOURCEFORMAT_APPLY" val="1"/>
</p:tagLst>
</file>

<file path=ppt/tags/tag269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9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692.xml><?xml version="1.0" encoding="utf-8"?>
<p:tagLst xmlns:p="http://schemas.openxmlformats.org/presentationml/2006/main">
  <p:tag name="KSO_WM_TAG_VERSION" val="1.0"/>
  <p:tag name="KSO_WM_BEAUTIFY_FLAG" val="#wm#"/>
  <p:tag name="KSO_WM_UNIT_TYPE" val="i"/>
  <p:tag name="KSO_WM_UNIT_ID" val="diagram20181194_4*i*0"/>
  <p:tag name="KSO_WM_TEMPLATE_CATEGORY" val="diagram"/>
  <p:tag name="KSO_WM_TEMPLATE_INDEX" val="20181194"/>
  <p:tag name="KSO_WM_UNIT_INDEX" val="0"/>
</p:tagLst>
</file>

<file path=ppt/tags/tag2693.xml><?xml version="1.0" encoding="utf-8"?>
<p:tagLst xmlns:p="http://schemas.openxmlformats.org/presentationml/2006/main">
  <p:tag name="KSO_WM_TEMPLATE_CATEGORY" val="diagram"/>
  <p:tag name="KSO_WM_TEMPLATE_INDEX" val="20181194"/>
  <p:tag name="KSO_WM_UNIT_TYPE" val="n_h_i"/>
  <p:tag name="KSO_WM_UNIT_INDEX" val="1_1_1"/>
  <p:tag name="KSO_WM_UNIT_ID" val="diagram20181194_4*n_h_i*1_1_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4.xml><?xml version="1.0" encoding="utf-8"?>
<p:tagLst xmlns:p="http://schemas.openxmlformats.org/presentationml/2006/main">
  <p:tag name="KSO_WM_TEMPLATE_CATEGORY" val="diagram"/>
  <p:tag name="KSO_WM_TEMPLATE_INDEX" val="20181194"/>
  <p:tag name="KSO_WM_UNIT_TYPE" val="n_h_i"/>
  <p:tag name="KSO_WM_UNIT_INDEX" val="1_1_2"/>
  <p:tag name="KSO_WM_UNIT_ID" val="diagram20181194_4*n_h_i*1_1_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5.xml><?xml version="1.0" encoding="utf-8"?>
<p:tagLst xmlns:p="http://schemas.openxmlformats.org/presentationml/2006/main">
  <p:tag name="KSO_WM_TEMPLATE_CATEGORY" val="diagram"/>
  <p:tag name="KSO_WM_TEMPLATE_INDEX" val="20181194"/>
  <p:tag name="KSO_WM_UNIT_TYPE" val="n_h_i"/>
  <p:tag name="KSO_WM_UNIT_INDEX" val="1_1_3"/>
  <p:tag name="KSO_WM_UNIT_ID" val="diagram20181194_4*n_h_i*1_1_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6.xml><?xml version="1.0" encoding="utf-8"?>
<p:tagLst xmlns:p="http://schemas.openxmlformats.org/presentationml/2006/main">
  <p:tag name="KSO_WM_TEMPLATE_CATEGORY" val="diagram"/>
  <p:tag name="KSO_WM_TEMPLATE_INDEX" val="20181194"/>
  <p:tag name="KSO_WM_UNIT_TYPE" val="n_h_i"/>
  <p:tag name="KSO_WM_UNIT_INDEX" val="1_1_4"/>
  <p:tag name="KSO_WM_UNIT_ID" val="diagram20181194_4*n_h_i*1_1_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7.xml><?xml version="1.0" encoding="utf-8"?>
<p:tagLst xmlns:p="http://schemas.openxmlformats.org/presentationml/2006/main">
  <p:tag name="KSO_WM_TEMPLATE_CATEGORY" val="diagram"/>
  <p:tag name="KSO_WM_TEMPLATE_INDEX" val="20181194"/>
  <p:tag name="KSO_WM_UNIT_TYPE" val="n_h_i"/>
  <p:tag name="KSO_WM_UNIT_INDEX" val="1_1_5"/>
  <p:tag name="KSO_WM_UNIT_ID" val="diagram20181194_4*n_h_i*1_1_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8.xml><?xml version="1.0" encoding="utf-8"?>
<p:tagLst xmlns:p="http://schemas.openxmlformats.org/presentationml/2006/main">
  <p:tag name="KSO_WM_TEMPLATE_CATEGORY" val="diagram"/>
  <p:tag name="KSO_WM_TEMPLATE_INDEX" val="20181194"/>
  <p:tag name="KSO_WM_UNIT_TYPE" val="n_h_i"/>
  <p:tag name="KSO_WM_UNIT_INDEX" val="1_1_6"/>
  <p:tag name="KSO_WM_UNIT_ID" val="diagram20181194_4*n_h_i*1_1_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699.xml><?xml version="1.0" encoding="utf-8"?>
<p:tagLst xmlns:p="http://schemas.openxmlformats.org/presentationml/2006/main">
  <p:tag name="KSO_WM_TEMPLATE_CATEGORY" val="diagram"/>
  <p:tag name="KSO_WM_TEMPLATE_INDEX" val="20181194"/>
  <p:tag name="KSO_WM_UNIT_TYPE" val="n_h_i"/>
  <p:tag name="KSO_WM_UNIT_INDEX" val="1_1_7"/>
  <p:tag name="KSO_WM_UNIT_ID" val="diagram20181194_4*n_h_i*1_1_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8_3"/>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8_3"/>
  <p:tag name="KSO_WM_UNIT_USESOURCEFORMAT_APPLY" val="1"/>
</p:tagLst>
</file>

<file path=ppt/tags/tag2700.xml><?xml version="1.0" encoding="utf-8"?>
<p:tagLst xmlns:p="http://schemas.openxmlformats.org/presentationml/2006/main">
  <p:tag name="KSO_WM_TEMPLATE_CATEGORY" val="diagram"/>
  <p:tag name="KSO_WM_TEMPLATE_INDEX" val="20181194"/>
  <p:tag name="KSO_WM_UNIT_TYPE" val="n_h_i"/>
  <p:tag name="KSO_WM_UNIT_INDEX" val="1_1_8"/>
  <p:tag name="KSO_WM_UNIT_ID" val="diagram20181194_4*n_h_i*1_1_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1.xml><?xml version="1.0" encoding="utf-8"?>
<p:tagLst xmlns:p="http://schemas.openxmlformats.org/presentationml/2006/main">
  <p:tag name="KSO_WM_TEMPLATE_CATEGORY" val="diagram"/>
  <p:tag name="KSO_WM_TEMPLATE_INDEX" val="20181194"/>
  <p:tag name="KSO_WM_UNIT_TYPE" val="n_h_i"/>
  <p:tag name="KSO_WM_UNIT_INDEX" val="1_1_9"/>
  <p:tag name="KSO_WM_UNIT_ID" val="diagram20181194_4*n_h_i*1_1_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2.xml><?xml version="1.0" encoding="utf-8"?>
<p:tagLst xmlns:p="http://schemas.openxmlformats.org/presentationml/2006/main">
  <p:tag name="KSO_WM_TEMPLATE_CATEGORY" val="diagram"/>
  <p:tag name="KSO_WM_TEMPLATE_INDEX" val="20181194"/>
  <p:tag name="KSO_WM_UNIT_TYPE" val="n_h_i"/>
  <p:tag name="KSO_WM_UNIT_INDEX" val="1_1_10"/>
  <p:tag name="KSO_WM_UNIT_ID" val="diagram20181194_4*n_h_i*1_1_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3.xml><?xml version="1.0" encoding="utf-8"?>
<p:tagLst xmlns:p="http://schemas.openxmlformats.org/presentationml/2006/main">
  <p:tag name="KSO_WM_TEMPLATE_CATEGORY" val="diagram"/>
  <p:tag name="KSO_WM_TEMPLATE_INDEX" val="20181194"/>
  <p:tag name="KSO_WM_UNIT_TYPE" val="n_h_i"/>
  <p:tag name="KSO_WM_UNIT_INDEX" val="1_1_11"/>
  <p:tag name="KSO_WM_UNIT_ID" val="diagram20181194_4*n_h_i*1_1_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4.xml><?xml version="1.0" encoding="utf-8"?>
<p:tagLst xmlns:p="http://schemas.openxmlformats.org/presentationml/2006/main">
  <p:tag name="KSO_WM_TEMPLATE_CATEGORY" val="diagram"/>
  <p:tag name="KSO_WM_TEMPLATE_INDEX" val="20181194"/>
  <p:tag name="KSO_WM_UNIT_TYPE" val="n_h_i"/>
  <p:tag name="KSO_WM_UNIT_INDEX" val="1_1_12"/>
  <p:tag name="KSO_WM_UNIT_ID" val="diagram20181194_4*n_h_i*1_1_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5.xml><?xml version="1.0" encoding="utf-8"?>
<p:tagLst xmlns:p="http://schemas.openxmlformats.org/presentationml/2006/main">
  <p:tag name="KSO_WM_TEMPLATE_CATEGORY" val="diagram"/>
  <p:tag name="KSO_WM_TEMPLATE_INDEX" val="20181194"/>
  <p:tag name="KSO_WM_UNIT_TYPE" val="n_h_i"/>
  <p:tag name="KSO_WM_UNIT_INDEX" val="1_1_13"/>
  <p:tag name="KSO_WM_UNIT_ID" val="diagram20181194_4*n_h_i*1_1_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6.xml><?xml version="1.0" encoding="utf-8"?>
<p:tagLst xmlns:p="http://schemas.openxmlformats.org/presentationml/2006/main">
  <p:tag name="KSO_WM_TEMPLATE_CATEGORY" val="diagram"/>
  <p:tag name="KSO_WM_TEMPLATE_INDEX" val="20181194"/>
  <p:tag name="KSO_WM_UNIT_TYPE" val="n_h_i"/>
  <p:tag name="KSO_WM_UNIT_INDEX" val="1_1_14"/>
  <p:tag name="KSO_WM_UNIT_ID" val="diagram20181194_4*n_h_i*1_1_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7.xml><?xml version="1.0" encoding="utf-8"?>
<p:tagLst xmlns:p="http://schemas.openxmlformats.org/presentationml/2006/main">
  <p:tag name="KSO_WM_TEMPLATE_CATEGORY" val="diagram"/>
  <p:tag name="KSO_WM_TEMPLATE_INDEX" val="20181194"/>
  <p:tag name="KSO_WM_UNIT_TYPE" val="n_h_i"/>
  <p:tag name="KSO_WM_UNIT_INDEX" val="1_1_15"/>
  <p:tag name="KSO_WM_UNIT_ID" val="diagram20181194_4*n_h_i*1_1_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8.xml><?xml version="1.0" encoding="utf-8"?>
<p:tagLst xmlns:p="http://schemas.openxmlformats.org/presentationml/2006/main">
  <p:tag name="KSO_WM_TEMPLATE_CATEGORY" val="diagram"/>
  <p:tag name="KSO_WM_TEMPLATE_INDEX" val="20181194"/>
  <p:tag name="KSO_WM_UNIT_TYPE" val="n_h_i"/>
  <p:tag name="KSO_WM_UNIT_INDEX" val="1_1_16"/>
  <p:tag name="KSO_WM_UNIT_ID" val="diagram20181194_4*n_h_i*1_1_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09.xml><?xml version="1.0" encoding="utf-8"?>
<p:tagLst xmlns:p="http://schemas.openxmlformats.org/presentationml/2006/main">
  <p:tag name="KSO_WM_TEMPLATE_CATEGORY" val="diagram"/>
  <p:tag name="KSO_WM_TEMPLATE_INDEX" val="20181194"/>
  <p:tag name="KSO_WM_UNIT_TYPE" val="n_h_i"/>
  <p:tag name="KSO_WM_UNIT_INDEX" val="1_1_17"/>
  <p:tag name="KSO_WM_UNIT_ID" val="diagram20181194_4*n_h_i*1_1_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8_4"/>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8_4"/>
  <p:tag name="KSO_WM_UNIT_USESOURCEFORMAT_APPLY" val="1"/>
</p:tagLst>
</file>

<file path=ppt/tags/tag2710.xml><?xml version="1.0" encoding="utf-8"?>
<p:tagLst xmlns:p="http://schemas.openxmlformats.org/presentationml/2006/main">
  <p:tag name="KSO_WM_TEMPLATE_CATEGORY" val="diagram"/>
  <p:tag name="KSO_WM_TEMPLATE_INDEX" val="20181194"/>
  <p:tag name="KSO_WM_UNIT_TYPE" val="n_h_i"/>
  <p:tag name="KSO_WM_UNIT_INDEX" val="1_1_18"/>
  <p:tag name="KSO_WM_UNIT_ID" val="diagram20181194_4*n_h_i*1_1_1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1.xml><?xml version="1.0" encoding="utf-8"?>
<p:tagLst xmlns:p="http://schemas.openxmlformats.org/presentationml/2006/main">
  <p:tag name="KSO_WM_TEMPLATE_CATEGORY" val="diagram"/>
  <p:tag name="KSO_WM_TEMPLATE_INDEX" val="20181194"/>
  <p:tag name="KSO_WM_UNIT_TYPE" val="n_h_i"/>
  <p:tag name="KSO_WM_UNIT_INDEX" val="1_1_19"/>
  <p:tag name="KSO_WM_UNIT_ID" val="diagram20181194_4*n_h_i*1_1_1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2.xml><?xml version="1.0" encoding="utf-8"?>
<p:tagLst xmlns:p="http://schemas.openxmlformats.org/presentationml/2006/main">
  <p:tag name="KSO_WM_TEMPLATE_CATEGORY" val="diagram"/>
  <p:tag name="KSO_WM_TEMPLATE_INDEX" val="20181194"/>
  <p:tag name="KSO_WM_UNIT_TYPE" val="n_h_i"/>
  <p:tag name="KSO_WM_UNIT_INDEX" val="1_1_20"/>
  <p:tag name="KSO_WM_UNIT_ID" val="diagram20181194_4*n_h_i*1_1_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3.xml><?xml version="1.0" encoding="utf-8"?>
<p:tagLst xmlns:p="http://schemas.openxmlformats.org/presentationml/2006/main">
  <p:tag name="KSO_WM_TEMPLATE_CATEGORY" val="diagram"/>
  <p:tag name="KSO_WM_TEMPLATE_INDEX" val="20181194"/>
  <p:tag name="KSO_WM_UNIT_TYPE" val="n_h_i"/>
  <p:tag name="KSO_WM_UNIT_INDEX" val="1_1_21"/>
  <p:tag name="KSO_WM_UNIT_ID" val="diagram20181194_4*n_h_i*1_1_2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4.xml><?xml version="1.0" encoding="utf-8"?>
<p:tagLst xmlns:p="http://schemas.openxmlformats.org/presentationml/2006/main">
  <p:tag name="KSO_WM_TEMPLATE_CATEGORY" val="diagram"/>
  <p:tag name="KSO_WM_TEMPLATE_INDEX" val="20181194"/>
  <p:tag name="KSO_WM_UNIT_TYPE" val="n_h_i"/>
  <p:tag name="KSO_WM_UNIT_INDEX" val="1_1_22"/>
  <p:tag name="KSO_WM_UNIT_ID" val="diagram20181194_4*n_h_i*1_1_2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5.xml><?xml version="1.0" encoding="utf-8"?>
<p:tagLst xmlns:p="http://schemas.openxmlformats.org/presentationml/2006/main">
  <p:tag name="KSO_WM_TEMPLATE_CATEGORY" val="diagram"/>
  <p:tag name="KSO_WM_TEMPLATE_INDEX" val="20181194"/>
  <p:tag name="KSO_WM_UNIT_TYPE" val="n_h_i"/>
  <p:tag name="KSO_WM_UNIT_INDEX" val="1_1_23"/>
  <p:tag name="KSO_WM_UNIT_ID" val="diagram20181194_4*n_h_i*1_1_2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6.xml><?xml version="1.0" encoding="utf-8"?>
<p:tagLst xmlns:p="http://schemas.openxmlformats.org/presentationml/2006/main">
  <p:tag name="KSO_WM_TEMPLATE_CATEGORY" val="diagram"/>
  <p:tag name="KSO_WM_TEMPLATE_INDEX" val="20181194"/>
  <p:tag name="KSO_WM_UNIT_TYPE" val="n_h_i"/>
  <p:tag name="KSO_WM_UNIT_INDEX" val="1_1_24"/>
  <p:tag name="KSO_WM_UNIT_ID" val="diagram20181194_4*n_h_i*1_1_2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7.xml><?xml version="1.0" encoding="utf-8"?>
<p:tagLst xmlns:p="http://schemas.openxmlformats.org/presentationml/2006/main">
  <p:tag name="KSO_WM_TEMPLATE_CATEGORY" val="diagram"/>
  <p:tag name="KSO_WM_TEMPLATE_INDEX" val="20181194"/>
  <p:tag name="KSO_WM_UNIT_TYPE" val="n_h_i"/>
  <p:tag name="KSO_WM_UNIT_INDEX" val="1_1_25"/>
  <p:tag name="KSO_WM_UNIT_ID" val="diagram20181194_4*n_h_i*1_1_2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8.xml><?xml version="1.0" encoding="utf-8"?>
<p:tagLst xmlns:p="http://schemas.openxmlformats.org/presentationml/2006/main">
  <p:tag name="KSO_WM_TEMPLATE_CATEGORY" val="diagram"/>
  <p:tag name="KSO_WM_TEMPLATE_INDEX" val="20181194"/>
  <p:tag name="KSO_WM_UNIT_TYPE" val="n_h_i"/>
  <p:tag name="KSO_WM_UNIT_INDEX" val="1_1_26"/>
  <p:tag name="KSO_WM_UNIT_ID" val="diagram20181194_4*n_h_i*1_1_2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19.xml><?xml version="1.0" encoding="utf-8"?>
<p:tagLst xmlns:p="http://schemas.openxmlformats.org/presentationml/2006/main">
  <p:tag name="KSO_WM_TEMPLATE_CATEGORY" val="diagram"/>
  <p:tag name="KSO_WM_TEMPLATE_INDEX" val="20181194"/>
  <p:tag name="KSO_WM_UNIT_TYPE" val="n_h_i"/>
  <p:tag name="KSO_WM_UNIT_INDEX" val="1_1_27"/>
  <p:tag name="KSO_WM_UNIT_ID" val="diagram20181194_4*n_h_i*1_1_2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i*1_8_5"/>
  <p:tag name="KSO_WM_TEMPLATE_CATEGORY" val="custom"/>
  <p:tag name="KSO_WM_TEMPLATE_INDEX" val="20203611"/>
  <p:tag name="KSO_WM_UNIT_LAYERLEVEL" val="1_1_1"/>
  <p:tag name="KSO_WM_TAG_VERSION" val="1.0"/>
  <p:tag name="KSO_WM_BEAUTIFY_FLAG" val="#wm#"/>
  <p:tag name="KSO_WM_DIAGRAM_GROUP_CODE" val="l1-1"/>
  <p:tag name="KSO_WM_UNIT_TYPE" val="l_h_i"/>
  <p:tag name="KSO_WM_UNIT_INDEX" val="1_8_5"/>
  <p:tag name="KSO_WM_UNIT_USESOURCEFORMAT_APPLY" val="1"/>
</p:tagLst>
</file>

<file path=ppt/tags/tag2720.xml><?xml version="1.0" encoding="utf-8"?>
<p:tagLst xmlns:p="http://schemas.openxmlformats.org/presentationml/2006/main">
  <p:tag name="KSO_WM_TEMPLATE_CATEGORY" val="diagram"/>
  <p:tag name="KSO_WM_TEMPLATE_INDEX" val="20181194"/>
  <p:tag name="KSO_WM_UNIT_TYPE" val="n_h_i"/>
  <p:tag name="KSO_WM_UNIT_INDEX" val="1_1_28"/>
  <p:tag name="KSO_WM_UNIT_ID" val="diagram20181194_4*n_h_i*1_1_2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1.xml><?xml version="1.0" encoding="utf-8"?>
<p:tagLst xmlns:p="http://schemas.openxmlformats.org/presentationml/2006/main">
  <p:tag name="KSO_WM_TEMPLATE_CATEGORY" val="diagram"/>
  <p:tag name="KSO_WM_TEMPLATE_INDEX" val="20181194"/>
  <p:tag name="KSO_WM_UNIT_TYPE" val="n_h_i"/>
  <p:tag name="KSO_WM_UNIT_INDEX" val="1_1_29"/>
  <p:tag name="KSO_WM_UNIT_ID" val="diagram20181194_4*n_h_i*1_1_2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2.xml><?xml version="1.0" encoding="utf-8"?>
<p:tagLst xmlns:p="http://schemas.openxmlformats.org/presentationml/2006/main">
  <p:tag name="KSO_WM_TEMPLATE_CATEGORY" val="diagram"/>
  <p:tag name="KSO_WM_TEMPLATE_INDEX" val="20181194"/>
  <p:tag name="KSO_WM_UNIT_TYPE" val="n_h_i"/>
  <p:tag name="KSO_WM_UNIT_INDEX" val="1_1_30"/>
  <p:tag name="KSO_WM_UNIT_ID" val="diagram20181194_4*n_h_i*1_1_3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3.xml><?xml version="1.0" encoding="utf-8"?>
<p:tagLst xmlns:p="http://schemas.openxmlformats.org/presentationml/2006/main">
  <p:tag name="KSO_WM_TEMPLATE_CATEGORY" val="diagram"/>
  <p:tag name="KSO_WM_TEMPLATE_INDEX" val="20181194"/>
  <p:tag name="KSO_WM_UNIT_TYPE" val="n_h_i"/>
  <p:tag name="KSO_WM_UNIT_INDEX" val="1_1_31"/>
  <p:tag name="KSO_WM_UNIT_ID" val="diagram20181194_4*n_h_i*1_1_3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4.xml><?xml version="1.0" encoding="utf-8"?>
<p:tagLst xmlns:p="http://schemas.openxmlformats.org/presentationml/2006/main">
  <p:tag name="KSO_WM_TEMPLATE_CATEGORY" val="diagram"/>
  <p:tag name="KSO_WM_TEMPLATE_INDEX" val="20181194"/>
  <p:tag name="KSO_WM_UNIT_TYPE" val="n_h_i"/>
  <p:tag name="KSO_WM_UNIT_INDEX" val="1_1_32"/>
  <p:tag name="KSO_WM_UNIT_ID" val="diagram20181194_4*n_h_i*1_1_3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5.xml><?xml version="1.0" encoding="utf-8"?>
<p:tagLst xmlns:p="http://schemas.openxmlformats.org/presentationml/2006/main">
  <p:tag name="KSO_WM_TEMPLATE_CATEGORY" val="diagram"/>
  <p:tag name="KSO_WM_TEMPLATE_INDEX" val="20181194"/>
  <p:tag name="KSO_WM_UNIT_TYPE" val="n_h_i"/>
  <p:tag name="KSO_WM_UNIT_INDEX" val="1_1_33"/>
  <p:tag name="KSO_WM_UNIT_ID" val="diagram20181194_4*n_h_i*1_1_3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6.xml><?xml version="1.0" encoding="utf-8"?>
<p:tagLst xmlns:p="http://schemas.openxmlformats.org/presentationml/2006/main">
  <p:tag name="KSO_WM_TEMPLATE_CATEGORY" val="diagram"/>
  <p:tag name="KSO_WM_TEMPLATE_INDEX" val="20181194"/>
  <p:tag name="KSO_WM_UNIT_TYPE" val="n_h_i"/>
  <p:tag name="KSO_WM_UNIT_INDEX" val="1_1_34"/>
  <p:tag name="KSO_WM_UNIT_ID" val="diagram20181194_4*n_h_i*1_1_3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7.xml><?xml version="1.0" encoding="utf-8"?>
<p:tagLst xmlns:p="http://schemas.openxmlformats.org/presentationml/2006/main">
  <p:tag name="KSO_WM_TEMPLATE_CATEGORY" val="diagram"/>
  <p:tag name="KSO_WM_TEMPLATE_INDEX" val="20181194"/>
  <p:tag name="KSO_WM_UNIT_TYPE" val="n_h_i"/>
  <p:tag name="KSO_WM_UNIT_INDEX" val="1_1_35"/>
  <p:tag name="KSO_WM_UNIT_ID" val="diagram20181194_4*n_h_i*1_1_3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8.xml><?xml version="1.0" encoding="utf-8"?>
<p:tagLst xmlns:p="http://schemas.openxmlformats.org/presentationml/2006/main">
  <p:tag name="KSO_WM_TEMPLATE_CATEGORY" val="diagram"/>
  <p:tag name="KSO_WM_TEMPLATE_INDEX" val="20181194"/>
  <p:tag name="KSO_WM_UNIT_TYPE" val="n_h_i"/>
  <p:tag name="KSO_WM_UNIT_INDEX" val="1_1_36"/>
  <p:tag name="KSO_WM_UNIT_ID" val="diagram20181194_4*n_h_i*1_1_3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29.xml><?xml version="1.0" encoding="utf-8"?>
<p:tagLst xmlns:p="http://schemas.openxmlformats.org/presentationml/2006/main">
  <p:tag name="KSO_WM_TEMPLATE_CATEGORY" val="diagram"/>
  <p:tag name="KSO_WM_TEMPLATE_INDEX" val="20181194"/>
  <p:tag name="KSO_WM_UNIT_TYPE" val="n_h_i"/>
  <p:tag name="KSO_WM_UNIT_INDEX" val="1_1_37"/>
  <p:tag name="KSO_WM_UNIT_ID" val="diagram20181194_4*n_h_i*1_1_3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8*l_h_f*1_1_1"/>
  <p:tag name="KSO_WM_TEMPLATE_CATEGORY" val="custom"/>
  <p:tag name="KSO_WM_TEMPLATE_INDEX" val="20203611"/>
  <p:tag name="KSO_WM_UNIT_LAYERLEVEL" val="1_1_1"/>
  <p:tag name="KSO_WM_TAG_VERSION" val="1.0"/>
  <p:tag name="KSO_WM_BEAUTIFY_FLAG" val="#wm#"/>
  <p:tag name="KSO_WM_UNIT_PRESET_TEXT" val="单击此处添加正文"/>
  <p:tag name="KSO_WM_UNIT_NOCLEAR" val="0"/>
  <p:tag name="KSO_WM_DIAGRAM_GROUP_CODE" val="l1-1"/>
  <p:tag name="KSO_WM_UNIT_TYPE" val="l_h_f"/>
  <p:tag name="KSO_WM_UNIT_INDEX" val="1_1_1"/>
  <p:tag name="KSO_WM_UNIT_VALUE" val="14"/>
  <p:tag name="KSO_WM_UNIT_SUBTYPE" val="a"/>
  <p:tag name="KSO_WM_UNIT_TEXT_FILL_FORE_SCHEMECOLOR_INDEX" val="10"/>
  <p:tag name="KSO_WM_UNIT_TEXT_FILL_TYPE" val="1"/>
  <p:tag name="KSO_WM_UNIT_USESOURCEFORMAT_APPLY" val="1"/>
</p:tagLst>
</file>

<file path=ppt/tags/tag2730.xml><?xml version="1.0" encoding="utf-8"?>
<p:tagLst xmlns:p="http://schemas.openxmlformats.org/presentationml/2006/main">
  <p:tag name="KSO_WM_TEMPLATE_CATEGORY" val="diagram"/>
  <p:tag name="KSO_WM_TEMPLATE_INDEX" val="20181194"/>
  <p:tag name="KSO_WM_UNIT_TYPE" val="n_h_i"/>
  <p:tag name="KSO_WM_UNIT_INDEX" val="1_1_38"/>
  <p:tag name="KSO_WM_UNIT_ID" val="diagram20181194_4*n_h_i*1_1_3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1.xml><?xml version="1.0" encoding="utf-8"?>
<p:tagLst xmlns:p="http://schemas.openxmlformats.org/presentationml/2006/main">
  <p:tag name="KSO_WM_TEMPLATE_CATEGORY" val="diagram"/>
  <p:tag name="KSO_WM_TEMPLATE_INDEX" val="20181194"/>
  <p:tag name="KSO_WM_UNIT_TYPE" val="n_h_i"/>
  <p:tag name="KSO_WM_UNIT_INDEX" val="1_1_39"/>
  <p:tag name="KSO_WM_UNIT_ID" val="diagram20181194_4*n_h_i*1_1_3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2.xml><?xml version="1.0" encoding="utf-8"?>
<p:tagLst xmlns:p="http://schemas.openxmlformats.org/presentationml/2006/main">
  <p:tag name="KSO_WM_TEMPLATE_CATEGORY" val="diagram"/>
  <p:tag name="KSO_WM_TEMPLATE_INDEX" val="20181194"/>
  <p:tag name="KSO_WM_UNIT_TYPE" val="n_h_i"/>
  <p:tag name="KSO_WM_UNIT_INDEX" val="1_1_40"/>
  <p:tag name="KSO_WM_UNIT_ID" val="diagram20181194_4*n_h_i*1_1_4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3.xml><?xml version="1.0" encoding="utf-8"?>
<p:tagLst xmlns:p="http://schemas.openxmlformats.org/presentationml/2006/main">
  <p:tag name="KSO_WM_TEMPLATE_CATEGORY" val="diagram"/>
  <p:tag name="KSO_WM_TEMPLATE_INDEX" val="20181194"/>
  <p:tag name="KSO_WM_UNIT_TYPE" val="n_h_i"/>
  <p:tag name="KSO_WM_UNIT_INDEX" val="1_1_41"/>
  <p:tag name="KSO_WM_UNIT_ID" val="diagram20181194_4*n_h_i*1_1_4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4.xml><?xml version="1.0" encoding="utf-8"?>
<p:tagLst xmlns:p="http://schemas.openxmlformats.org/presentationml/2006/main">
  <p:tag name="KSO_WM_TEMPLATE_CATEGORY" val="diagram"/>
  <p:tag name="KSO_WM_TEMPLATE_INDEX" val="20181194"/>
  <p:tag name="KSO_WM_UNIT_TYPE" val="n_h_i"/>
  <p:tag name="KSO_WM_UNIT_INDEX" val="1_1_42"/>
  <p:tag name="KSO_WM_UNIT_ID" val="diagram20181194_4*n_h_i*1_1_4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5.xml><?xml version="1.0" encoding="utf-8"?>
<p:tagLst xmlns:p="http://schemas.openxmlformats.org/presentationml/2006/main">
  <p:tag name="KSO_WM_TEMPLATE_CATEGORY" val="diagram"/>
  <p:tag name="KSO_WM_TEMPLATE_INDEX" val="20181194"/>
  <p:tag name="KSO_WM_UNIT_TYPE" val="n_h_i"/>
  <p:tag name="KSO_WM_UNIT_INDEX" val="1_1_43"/>
  <p:tag name="KSO_WM_UNIT_ID" val="diagram20181194_4*n_h_i*1_1_4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6.xml><?xml version="1.0" encoding="utf-8"?>
<p:tagLst xmlns:p="http://schemas.openxmlformats.org/presentationml/2006/main">
  <p:tag name="KSO_WM_TEMPLATE_CATEGORY" val="diagram"/>
  <p:tag name="KSO_WM_TEMPLATE_INDEX" val="20181194"/>
  <p:tag name="KSO_WM_UNIT_TYPE" val="n_h_i"/>
  <p:tag name="KSO_WM_UNIT_INDEX" val="1_1_44"/>
  <p:tag name="KSO_WM_UNIT_ID" val="diagram20181194_4*n_h_i*1_1_4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7.xml><?xml version="1.0" encoding="utf-8"?>
<p:tagLst xmlns:p="http://schemas.openxmlformats.org/presentationml/2006/main">
  <p:tag name="KSO_WM_TEMPLATE_CATEGORY" val="diagram"/>
  <p:tag name="KSO_WM_TEMPLATE_INDEX" val="20181194"/>
  <p:tag name="KSO_WM_UNIT_TYPE" val="n_h_i"/>
  <p:tag name="KSO_WM_UNIT_INDEX" val="1_1_45"/>
  <p:tag name="KSO_WM_UNIT_ID" val="diagram20181194_4*n_h_i*1_1_4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8.xml><?xml version="1.0" encoding="utf-8"?>
<p:tagLst xmlns:p="http://schemas.openxmlformats.org/presentationml/2006/main">
  <p:tag name="KSO_WM_TEMPLATE_CATEGORY" val="diagram"/>
  <p:tag name="KSO_WM_TEMPLATE_INDEX" val="20181194"/>
  <p:tag name="KSO_WM_UNIT_TYPE" val="n_h_i"/>
  <p:tag name="KSO_WM_UNIT_INDEX" val="1_1_46"/>
  <p:tag name="KSO_WM_UNIT_ID" val="diagram20181194_4*n_h_i*1_1_4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39.xml><?xml version="1.0" encoding="utf-8"?>
<p:tagLst xmlns:p="http://schemas.openxmlformats.org/presentationml/2006/main">
  <p:tag name="KSO_WM_TEMPLATE_CATEGORY" val="diagram"/>
  <p:tag name="KSO_WM_TEMPLATE_INDEX" val="20181194"/>
  <p:tag name="KSO_WM_UNIT_TYPE" val="n_h_i"/>
  <p:tag name="KSO_WM_UNIT_INDEX" val="1_1_47"/>
  <p:tag name="KSO_WM_UNIT_ID" val="diagram20181194_4*n_h_i*1_1_4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xml><?xml version="1.0" encoding="utf-8"?>
<p:tagLst xmlns:p="http://schemas.openxmlformats.org/presentationml/2006/main">
  <p:tag name="KSO_WM_SLIDE_ID" val="custom20203611_8"/>
  <p:tag name="KSO_WM_TEMPLATE_SUBCATEGORY" val="17"/>
  <p:tag name="KSO_WM_TEMPLATE_MASTER_TYPE" val="1"/>
  <p:tag name="KSO_WM_TEMPLATE_COLOR_TYPE" val="1"/>
  <p:tag name="KSO_WM_SLIDE_ITEM_CNT" val="8"/>
  <p:tag name="KSO_WM_SLIDE_INDEX" val="8"/>
  <p:tag name="KSO_WM_TAG_VERSION" val="1.0"/>
  <p:tag name="KSO_WM_BEAUTIFY_FLAG" val="#wm#"/>
  <p:tag name="KSO_WM_TEMPLATE_CATEGORY" val="custom"/>
  <p:tag name="KSO_WM_TEMPLATE_INDEX" val="20203611"/>
  <p:tag name="KSO_WM_DIAGRAM_GROUP_CODE" val="l1-1"/>
  <p:tag name="KSO_WM_SLIDE_DIAGTYPE" val="l"/>
  <p:tag name="KSO_WM_SLIDE_LAYOUT" val="a_l"/>
  <p:tag name="KSO_WM_SLIDE_LAYOUT_CNT" val="1_1"/>
  <p:tag name="KSO_WM_SLIDE_TYPE" val="contents"/>
  <p:tag name="KSO_WM_SLIDE_SUBTYPE" val="diag"/>
</p:tagLst>
</file>

<file path=ppt/tags/tag2740.xml><?xml version="1.0" encoding="utf-8"?>
<p:tagLst xmlns:p="http://schemas.openxmlformats.org/presentationml/2006/main">
  <p:tag name="KSO_WM_TEMPLATE_CATEGORY" val="diagram"/>
  <p:tag name="KSO_WM_TEMPLATE_INDEX" val="20181194"/>
  <p:tag name="KSO_WM_UNIT_TYPE" val="n_h_i"/>
  <p:tag name="KSO_WM_UNIT_INDEX" val="1_1_48"/>
  <p:tag name="KSO_WM_UNIT_ID" val="diagram20181194_4*n_h_i*1_1_4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1.xml><?xml version="1.0" encoding="utf-8"?>
<p:tagLst xmlns:p="http://schemas.openxmlformats.org/presentationml/2006/main">
  <p:tag name="KSO_WM_TEMPLATE_CATEGORY" val="diagram"/>
  <p:tag name="KSO_WM_TEMPLATE_INDEX" val="20181194"/>
  <p:tag name="KSO_WM_UNIT_TYPE" val="n_h_i"/>
  <p:tag name="KSO_WM_UNIT_INDEX" val="1_1_49"/>
  <p:tag name="KSO_WM_UNIT_ID" val="diagram20181194_4*n_h_i*1_1_4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2.xml><?xml version="1.0" encoding="utf-8"?>
<p:tagLst xmlns:p="http://schemas.openxmlformats.org/presentationml/2006/main">
  <p:tag name="KSO_WM_TEMPLATE_CATEGORY" val="diagram"/>
  <p:tag name="KSO_WM_TEMPLATE_INDEX" val="20181194"/>
  <p:tag name="KSO_WM_UNIT_TYPE" val="n_h_i"/>
  <p:tag name="KSO_WM_UNIT_INDEX" val="1_1_50"/>
  <p:tag name="KSO_WM_UNIT_ID" val="diagram20181194_4*n_h_i*1_1_5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3.xml><?xml version="1.0" encoding="utf-8"?>
<p:tagLst xmlns:p="http://schemas.openxmlformats.org/presentationml/2006/main">
  <p:tag name="KSO_WM_TEMPLATE_CATEGORY" val="diagram"/>
  <p:tag name="KSO_WM_TEMPLATE_INDEX" val="20181194"/>
  <p:tag name="KSO_WM_UNIT_TYPE" val="n_h_i"/>
  <p:tag name="KSO_WM_UNIT_INDEX" val="1_1_51"/>
  <p:tag name="KSO_WM_UNIT_ID" val="diagram20181194_4*n_h_i*1_1_5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4.xml><?xml version="1.0" encoding="utf-8"?>
<p:tagLst xmlns:p="http://schemas.openxmlformats.org/presentationml/2006/main">
  <p:tag name="KSO_WM_TEMPLATE_CATEGORY" val="diagram"/>
  <p:tag name="KSO_WM_TEMPLATE_INDEX" val="20181194"/>
  <p:tag name="KSO_WM_UNIT_TYPE" val="n_h_i"/>
  <p:tag name="KSO_WM_UNIT_INDEX" val="1_1_52"/>
  <p:tag name="KSO_WM_UNIT_ID" val="diagram20181194_4*n_h_i*1_1_5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5.xml><?xml version="1.0" encoding="utf-8"?>
<p:tagLst xmlns:p="http://schemas.openxmlformats.org/presentationml/2006/main">
  <p:tag name="KSO_WM_TEMPLATE_CATEGORY" val="diagram"/>
  <p:tag name="KSO_WM_TEMPLATE_INDEX" val="20181194"/>
  <p:tag name="KSO_WM_UNIT_TYPE" val="n_h_i"/>
  <p:tag name="KSO_WM_UNIT_INDEX" val="1_1_53"/>
  <p:tag name="KSO_WM_UNIT_ID" val="diagram20181194_4*n_h_i*1_1_5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6.xml><?xml version="1.0" encoding="utf-8"?>
<p:tagLst xmlns:p="http://schemas.openxmlformats.org/presentationml/2006/main">
  <p:tag name="KSO_WM_TEMPLATE_CATEGORY" val="diagram"/>
  <p:tag name="KSO_WM_TEMPLATE_INDEX" val="20181194"/>
  <p:tag name="KSO_WM_UNIT_TYPE" val="n_h_i"/>
  <p:tag name="KSO_WM_UNIT_INDEX" val="1_1_54"/>
  <p:tag name="KSO_WM_UNIT_ID" val="diagram20181194_4*n_h_i*1_1_5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7.xml><?xml version="1.0" encoding="utf-8"?>
<p:tagLst xmlns:p="http://schemas.openxmlformats.org/presentationml/2006/main">
  <p:tag name="KSO_WM_TEMPLATE_CATEGORY" val="diagram"/>
  <p:tag name="KSO_WM_TEMPLATE_INDEX" val="20181194"/>
  <p:tag name="KSO_WM_UNIT_TYPE" val="n_h_i"/>
  <p:tag name="KSO_WM_UNIT_INDEX" val="1_1_55"/>
  <p:tag name="KSO_WM_UNIT_ID" val="diagram20181194_4*n_h_i*1_1_5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8.xml><?xml version="1.0" encoding="utf-8"?>
<p:tagLst xmlns:p="http://schemas.openxmlformats.org/presentationml/2006/main">
  <p:tag name="KSO_WM_TEMPLATE_CATEGORY" val="diagram"/>
  <p:tag name="KSO_WM_TEMPLATE_INDEX" val="20181194"/>
  <p:tag name="KSO_WM_UNIT_TYPE" val="n_h_i"/>
  <p:tag name="KSO_WM_UNIT_INDEX" val="1_1_56"/>
  <p:tag name="KSO_WM_UNIT_ID" val="diagram20181194_4*n_h_i*1_1_5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49.xml><?xml version="1.0" encoding="utf-8"?>
<p:tagLst xmlns:p="http://schemas.openxmlformats.org/presentationml/2006/main">
  <p:tag name="KSO_WM_TEMPLATE_CATEGORY" val="diagram"/>
  <p:tag name="KSO_WM_TEMPLATE_INDEX" val="20181194"/>
  <p:tag name="KSO_WM_UNIT_TYPE" val="n_h_i"/>
  <p:tag name="KSO_WM_UNIT_INDEX" val="1_1_57"/>
  <p:tag name="KSO_WM_UNIT_ID" val="diagram20181194_4*n_h_i*1_1_5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xml><?xml version="1.0" encoding="utf-8"?>
<p:tagLst xmlns:p="http://schemas.openxmlformats.org/presentationml/2006/main">
  <p:tag name="PA" val="v4.1.1"/>
  <p:tag name="KSO_WM_UNIT_PLACING_PICTURE_USER_VIEWPORT" val="{&quot;height&quot;:3885.5669291338581,&quot;width&quot;:3897.95905511811}"/>
</p:tagLst>
</file>

<file path=ppt/tags/tag2750.xml><?xml version="1.0" encoding="utf-8"?>
<p:tagLst xmlns:p="http://schemas.openxmlformats.org/presentationml/2006/main">
  <p:tag name="KSO_WM_TEMPLATE_CATEGORY" val="diagram"/>
  <p:tag name="KSO_WM_TEMPLATE_INDEX" val="20181194"/>
  <p:tag name="KSO_WM_UNIT_TYPE" val="n_h_i"/>
  <p:tag name="KSO_WM_UNIT_INDEX" val="1_1_58"/>
  <p:tag name="KSO_WM_UNIT_ID" val="diagram20181194_4*n_h_i*1_1_5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1.xml><?xml version="1.0" encoding="utf-8"?>
<p:tagLst xmlns:p="http://schemas.openxmlformats.org/presentationml/2006/main">
  <p:tag name="KSO_WM_TEMPLATE_CATEGORY" val="diagram"/>
  <p:tag name="KSO_WM_TEMPLATE_INDEX" val="20181194"/>
  <p:tag name="KSO_WM_UNIT_TYPE" val="n_h_i"/>
  <p:tag name="KSO_WM_UNIT_INDEX" val="1_1_59"/>
  <p:tag name="KSO_WM_UNIT_ID" val="diagram20181194_4*n_h_i*1_1_5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2.xml><?xml version="1.0" encoding="utf-8"?>
<p:tagLst xmlns:p="http://schemas.openxmlformats.org/presentationml/2006/main">
  <p:tag name="KSO_WM_TEMPLATE_CATEGORY" val="diagram"/>
  <p:tag name="KSO_WM_TEMPLATE_INDEX" val="20181194"/>
  <p:tag name="KSO_WM_UNIT_TYPE" val="n_h_i"/>
  <p:tag name="KSO_WM_UNIT_INDEX" val="1_1_60"/>
  <p:tag name="KSO_WM_UNIT_ID" val="diagram20181194_4*n_h_i*1_1_6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3.xml><?xml version="1.0" encoding="utf-8"?>
<p:tagLst xmlns:p="http://schemas.openxmlformats.org/presentationml/2006/main">
  <p:tag name="KSO_WM_TEMPLATE_CATEGORY" val="diagram"/>
  <p:tag name="KSO_WM_TEMPLATE_INDEX" val="20181194"/>
  <p:tag name="KSO_WM_UNIT_TYPE" val="n_h_i"/>
  <p:tag name="KSO_WM_UNIT_INDEX" val="1_1_61"/>
  <p:tag name="KSO_WM_UNIT_ID" val="diagram20181194_4*n_h_i*1_1_6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4.xml><?xml version="1.0" encoding="utf-8"?>
<p:tagLst xmlns:p="http://schemas.openxmlformats.org/presentationml/2006/main">
  <p:tag name="KSO_WM_TEMPLATE_CATEGORY" val="diagram"/>
  <p:tag name="KSO_WM_TEMPLATE_INDEX" val="20181194"/>
  <p:tag name="KSO_WM_UNIT_TYPE" val="n_h_i"/>
  <p:tag name="KSO_WM_UNIT_INDEX" val="1_1_62"/>
  <p:tag name="KSO_WM_UNIT_ID" val="diagram20181194_4*n_h_i*1_1_6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5.xml><?xml version="1.0" encoding="utf-8"?>
<p:tagLst xmlns:p="http://schemas.openxmlformats.org/presentationml/2006/main">
  <p:tag name="KSO_WM_TEMPLATE_CATEGORY" val="diagram"/>
  <p:tag name="KSO_WM_TEMPLATE_INDEX" val="20181194"/>
  <p:tag name="KSO_WM_UNIT_TYPE" val="n_h_i"/>
  <p:tag name="KSO_WM_UNIT_INDEX" val="1_1_63"/>
  <p:tag name="KSO_WM_UNIT_ID" val="diagram20181194_4*n_h_i*1_1_6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6.xml><?xml version="1.0" encoding="utf-8"?>
<p:tagLst xmlns:p="http://schemas.openxmlformats.org/presentationml/2006/main">
  <p:tag name="KSO_WM_TEMPLATE_CATEGORY" val="diagram"/>
  <p:tag name="KSO_WM_TEMPLATE_INDEX" val="20181194"/>
  <p:tag name="KSO_WM_UNIT_TYPE" val="n_h_i"/>
  <p:tag name="KSO_WM_UNIT_INDEX" val="1_1_64"/>
  <p:tag name="KSO_WM_UNIT_ID" val="diagram20181194_4*n_h_i*1_1_6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 name="KSO_WM_UNIT_FILL_FORE_SCHEMECOLOR_INDEX_BRIGHTNESS" val="-0.5"/>
  <p:tag name="KSO_WM_UNIT_FILL_FORE_SCHEMECOLOR_INDEX" val="6"/>
  <p:tag name="KSO_WM_UNIT_FILL_TYPE" val="1"/>
</p:tagLst>
</file>

<file path=ppt/tags/tag2757.xml><?xml version="1.0" encoding="utf-8"?>
<p:tagLst xmlns:p="http://schemas.openxmlformats.org/presentationml/2006/main">
  <p:tag name="KSO_WM_TEMPLATE_CATEGORY" val="diagram"/>
  <p:tag name="KSO_WM_TEMPLATE_INDEX" val="20181194"/>
  <p:tag name="KSO_WM_UNIT_TYPE" val="n_h_i"/>
  <p:tag name="KSO_WM_UNIT_INDEX" val="1_1_65"/>
  <p:tag name="KSO_WM_UNIT_ID" val="diagram20181194_4*n_h_i*1_1_6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8.xml><?xml version="1.0" encoding="utf-8"?>
<p:tagLst xmlns:p="http://schemas.openxmlformats.org/presentationml/2006/main">
  <p:tag name="KSO_WM_TEMPLATE_CATEGORY" val="diagram"/>
  <p:tag name="KSO_WM_TEMPLATE_INDEX" val="20181194"/>
  <p:tag name="KSO_WM_UNIT_TYPE" val="n_h_i"/>
  <p:tag name="KSO_WM_UNIT_INDEX" val="1_1_66"/>
  <p:tag name="KSO_WM_UNIT_ID" val="diagram20181194_4*n_h_i*1_1_6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59.xml><?xml version="1.0" encoding="utf-8"?>
<p:tagLst xmlns:p="http://schemas.openxmlformats.org/presentationml/2006/main">
  <p:tag name="KSO_WM_TEMPLATE_CATEGORY" val="diagram"/>
  <p:tag name="KSO_WM_TEMPLATE_INDEX" val="20181194"/>
  <p:tag name="KSO_WM_UNIT_TYPE" val="n_h_i"/>
  <p:tag name="KSO_WM_UNIT_INDEX" val="1_1_67"/>
  <p:tag name="KSO_WM_UNIT_ID" val="diagram20181194_4*n_h_i*1_1_6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xml><?xml version="1.0" encoding="utf-8"?>
<p:tagLst xmlns:p="http://schemas.openxmlformats.org/presentationml/2006/main">
  <p:tag name="PA" val="v4.1.1"/>
  <p:tag name="KSO_WM_UNIT_PLACING_PICTURE_USER_VIEWPORT" val="{&quot;height&quot;:2827.0834645669293,&quot;width&quot;:2923.4708661417321}"/>
</p:tagLst>
</file>

<file path=ppt/tags/tag2760.xml><?xml version="1.0" encoding="utf-8"?>
<p:tagLst xmlns:p="http://schemas.openxmlformats.org/presentationml/2006/main">
  <p:tag name="KSO_WM_TEMPLATE_CATEGORY" val="diagram"/>
  <p:tag name="KSO_WM_TEMPLATE_INDEX" val="20181194"/>
  <p:tag name="KSO_WM_UNIT_TYPE" val="n_h_i"/>
  <p:tag name="KSO_WM_UNIT_INDEX" val="1_1_68"/>
  <p:tag name="KSO_WM_UNIT_ID" val="diagram20181194_4*n_h_i*1_1_6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1.xml><?xml version="1.0" encoding="utf-8"?>
<p:tagLst xmlns:p="http://schemas.openxmlformats.org/presentationml/2006/main">
  <p:tag name="KSO_WM_TEMPLATE_CATEGORY" val="diagram"/>
  <p:tag name="KSO_WM_TEMPLATE_INDEX" val="20181194"/>
  <p:tag name="KSO_WM_UNIT_TYPE" val="n_h_i"/>
  <p:tag name="KSO_WM_UNIT_INDEX" val="1_1_69"/>
  <p:tag name="KSO_WM_UNIT_ID" val="diagram20181194_4*n_h_i*1_1_6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2.xml><?xml version="1.0" encoding="utf-8"?>
<p:tagLst xmlns:p="http://schemas.openxmlformats.org/presentationml/2006/main">
  <p:tag name="KSO_WM_TEMPLATE_CATEGORY" val="diagram"/>
  <p:tag name="KSO_WM_TEMPLATE_INDEX" val="20181194"/>
  <p:tag name="KSO_WM_UNIT_TYPE" val="n_h_i"/>
  <p:tag name="KSO_WM_UNIT_INDEX" val="1_1_70"/>
  <p:tag name="KSO_WM_UNIT_ID" val="diagram20181194_4*n_h_i*1_1_7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3.xml><?xml version="1.0" encoding="utf-8"?>
<p:tagLst xmlns:p="http://schemas.openxmlformats.org/presentationml/2006/main">
  <p:tag name="KSO_WM_TEMPLATE_CATEGORY" val="diagram"/>
  <p:tag name="KSO_WM_TEMPLATE_INDEX" val="20181194"/>
  <p:tag name="KSO_WM_UNIT_TYPE" val="n_h_i"/>
  <p:tag name="KSO_WM_UNIT_INDEX" val="1_1_71"/>
  <p:tag name="KSO_WM_UNIT_ID" val="diagram20181194_4*n_h_i*1_1_7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4.xml><?xml version="1.0" encoding="utf-8"?>
<p:tagLst xmlns:p="http://schemas.openxmlformats.org/presentationml/2006/main">
  <p:tag name="KSO_WM_TEMPLATE_CATEGORY" val="diagram"/>
  <p:tag name="KSO_WM_TEMPLATE_INDEX" val="20181194"/>
  <p:tag name="KSO_WM_UNIT_TYPE" val="n_h_i"/>
  <p:tag name="KSO_WM_UNIT_INDEX" val="1_1_72"/>
  <p:tag name="KSO_WM_UNIT_ID" val="diagram20181194_4*n_h_i*1_1_7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5.xml><?xml version="1.0" encoding="utf-8"?>
<p:tagLst xmlns:p="http://schemas.openxmlformats.org/presentationml/2006/main">
  <p:tag name="KSO_WM_TEMPLATE_CATEGORY" val="diagram"/>
  <p:tag name="KSO_WM_TEMPLATE_INDEX" val="20181194"/>
  <p:tag name="KSO_WM_UNIT_TYPE" val="n_h_i"/>
  <p:tag name="KSO_WM_UNIT_INDEX" val="1_1_73"/>
  <p:tag name="KSO_WM_UNIT_ID" val="diagram20181194_4*n_h_i*1_1_7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6.xml><?xml version="1.0" encoding="utf-8"?>
<p:tagLst xmlns:p="http://schemas.openxmlformats.org/presentationml/2006/main">
  <p:tag name="KSO_WM_TEMPLATE_CATEGORY" val="diagram"/>
  <p:tag name="KSO_WM_TEMPLATE_INDEX" val="20181194"/>
  <p:tag name="KSO_WM_UNIT_TYPE" val="n_h_i"/>
  <p:tag name="KSO_WM_UNIT_INDEX" val="1_1_74"/>
  <p:tag name="KSO_WM_UNIT_ID" val="diagram20181194_4*n_h_i*1_1_7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7.xml><?xml version="1.0" encoding="utf-8"?>
<p:tagLst xmlns:p="http://schemas.openxmlformats.org/presentationml/2006/main">
  <p:tag name="KSO_WM_TEMPLATE_CATEGORY" val="diagram"/>
  <p:tag name="KSO_WM_TEMPLATE_INDEX" val="20181194"/>
  <p:tag name="KSO_WM_UNIT_TYPE" val="n_h_i"/>
  <p:tag name="KSO_WM_UNIT_INDEX" val="1_1_75"/>
  <p:tag name="KSO_WM_UNIT_ID" val="diagram20181194_4*n_h_i*1_1_7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8.xml><?xml version="1.0" encoding="utf-8"?>
<p:tagLst xmlns:p="http://schemas.openxmlformats.org/presentationml/2006/main">
  <p:tag name="KSO_WM_TEMPLATE_CATEGORY" val="diagram"/>
  <p:tag name="KSO_WM_TEMPLATE_INDEX" val="20181194"/>
  <p:tag name="KSO_WM_UNIT_TYPE" val="n_h_i"/>
  <p:tag name="KSO_WM_UNIT_INDEX" val="1_1_76"/>
  <p:tag name="KSO_WM_UNIT_ID" val="diagram20181194_4*n_h_i*1_1_7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69.xml><?xml version="1.0" encoding="utf-8"?>
<p:tagLst xmlns:p="http://schemas.openxmlformats.org/presentationml/2006/main">
  <p:tag name="KSO_WM_TEMPLATE_CATEGORY" val="diagram"/>
  <p:tag name="KSO_WM_TEMPLATE_INDEX" val="20181194"/>
  <p:tag name="KSO_WM_UNIT_TYPE" val="n_h_i"/>
  <p:tag name="KSO_WM_UNIT_INDEX" val="1_1_77"/>
  <p:tag name="KSO_WM_UNIT_ID" val="diagram20181194_4*n_h_i*1_1_7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2770.xml><?xml version="1.0" encoding="utf-8"?>
<p:tagLst xmlns:p="http://schemas.openxmlformats.org/presentationml/2006/main">
  <p:tag name="KSO_WM_TEMPLATE_CATEGORY" val="diagram"/>
  <p:tag name="KSO_WM_TEMPLATE_INDEX" val="20181194"/>
  <p:tag name="KSO_WM_UNIT_TYPE" val="n_h_i"/>
  <p:tag name="KSO_WM_UNIT_INDEX" val="1_1_78"/>
  <p:tag name="KSO_WM_UNIT_ID" val="diagram20181194_4*n_h_i*1_1_7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1.xml><?xml version="1.0" encoding="utf-8"?>
<p:tagLst xmlns:p="http://schemas.openxmlformats.org/presentationml/2006/main">
  <p:tag name="KSO_WM_TEMPLATE_CATEGORY" val="diagram"/>
  <p:tag name="KSO_WM_TEMPLATE_INDEX" val="20181194"/>
  <p:tag name="KSO_WM_UNIT_TYPE" val="n_h_i"/>
  <p:tag name="KSO_WM_UNIT_INDEX" val="1_1_79"/>
  <p:tag name="KSO_WM_UNIT_ID" val="diagram20181194_4*n_h_i*1_1_7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2.xml><?xml version="1.0" encoding="utf-8"?>
<p:tagLst xmlns:p="http://schemas.openxmlformats.org/presentationml/2006/main">
  <p:tag name="KSO_WM_TEMPLATE_CATEGORY" val="diagram"/>
  <p:tag name="KSO_WM_TEMPLATE_INDEX" val="20181194"/>
  <p:tag name="KSO_WM_UNIT_TYPE" val="n_h_i"/>
  <p:tag name="KSO_WM_UNIT_INDEX" val="1_1_80"/>
  <p:tag name="KSO_WM_UNIT_ID" val="diagram20181194_4*n_h_i*1_1_8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3.xml><?xml version="1.0" encoding="utf-8"?>
<p:tagLst xmlns:p="http://schemas.openxmlformats.org/presentationml/2006/main">
  <p:tag name="KSO_WM_TEMPLATE_CATEGORY" val="diagram"/>
  <p:tag name="KSO_WM_TEMPLATE_INDEX" val="20181194"/>
  <p:tag name="KSO_WM_UNIT_TYPE" val="n_h_i"/>
  <p:tag name="KSO_WM_UNIT_INDEX" val="1_1_81"/>
  <p:tag name="KSO_WM_UNIT_ID" val="diagram20181194_4*n_h_i*1_1_8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4.xml><?xml version="1.0" encoding="utf-8"?>
<p:tagLst xmlns:p="http://schemas.openxmlformats.org/presentationml/2006/main">
  <p:tag name="KSO_WM_TEMPLATE_CATEGORY" val="diagram"/>
  <p:tag name="KSO_WM_TEMPLATE_INDEX" val="20181194"/>
  <p:tag name="KSO_WM_UNIT_TYPE" val="n_h_i"/>
  <p:tag name="KSO_WM_UNIT_INDEX" val="1_1_82"/>
  <p:tag name="KSO_WM_UNIT_ID" val="diagram20181194_4*n_h_i*1_1_8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5.xml><?xml version="1.0" encoding="utf-8"?>
<p:tagLst xmlns:p="http://schemas.openxmlformats.org/presentationml/2006/main">
  <p:tag name="KSO_WM_TEMPLATE_CATEGORY" val="diagram"/>
  <p:tag name="KSO_WM_TEMPLATE_INDEX" val="20181194"/>
  <p:tag name="KSO_WM_UNIT_TYPE" val="n_h_i"/>
  <p:tag name="KSO_WM_UNIT_INDEX" val="1_1_83"/>
  <p:tag name="KSO_WM_UNIT_ID" val="diagram20181194_4*n_h_i*1_1_8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6.xml><?xml version="1.0" encoding="utf-8"?>
<p:tagLst xmlns:p="http://schemas.openxmlformats.org/presentationml/2006/main">
  <p:tag name="KSO_WM_TEMPLATE_CATEGORY" val="diagram"/>
  <p:tag name="KSO_WM_TEMPLATE_INDEX" val="20181194"/>
  <p:tag name="KSO_WM_UNIT_TYPE" val="n_h_i"/>
  <p:tag name="KSO_WM_UNIT_INDEX" val="1_1_84"/>
  <p:tag name="KSO_WM_UNIT_ID" val="diagram20181194_4*n_h_i*1_1_8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7.xml><?xml version="1.0" encoding="utf-8"?>
<p:tagLst xmlns:p="http://schemas.openxmlformats.org/presentationml/2006/main">
  <p:tag name="KSO_WM_TEMPLATE_CATEGORY" val="diagram"/>
  <p:tag name="KSO_WM_TEMPLATE_INDEX" val="20181194"/>
  <p:tag name="KSO_WM_UNIT_TYPE" val="n_h_i"/>
  <p:tag name="KSO_WM_UNIT_INDEX" val="1_1_85"/>
  <p:tag name="KSO_WM_UNIT_ID" val="diagram20181194_4*n_h_i*1_1_8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8.xml><?xml version="1.0" encoding="utf-8"?>
<p:tagLst xmlns:p="http://schemas.openxmlformats.org/presentationml/2006/main">
  <p:tag name="KSO_WM_TEMPLATE_CATEGORY" val="diagram"/>
  <p:tag name="KSO_WM_TEMPLATE_INDEX" val="20181194"/>
  <p:tag name="KSO_WM_UNIT_TYPE" val="n_h_i"/>
  <p:tag name="KSO_WM_UNIT_INDEX" val="1_1_86"/>
  <p:tag name="KSO_WM_UNIT_ID" val="diagram20181194_4*n_h_i*1_1_8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79.xml><?xml version="1.0" encoding="utf-8"?>
<p:tagLst xmlns:p="http://schemas.openxmlformats.org/presentationml/2006/main">
  <p:tag name="KSO_WM_TEMPLATE_CATEGORY" val="diagram"/>
  <p:tag name="KSO_WM_TEMPLATE_INDEX" val="20181194"/>
  <p:tag name="KSO_WM_UNIT_TYPE" val="n_h_i"/>
  <p:tag name="KSO_WM_UNIT_INDEX" val="1_1_87"/>
  <p:tag name="KSO_WM_UNIT_ID" val="diagram20181194_4*n_h_i*1_1_8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2780.xml><?xml version="1.0" encoding="utf-8"?>
<p:tagLst xmlns:p="http://schemas.openxmlformats.org/presentationml/2006/main">
  <p:tag name="KSO_WM_TEMPLATE_CATEGORY" val="diagram"/>
  <p:tag name="KSO_WM_TEMPLATE_INDEX" val="20181194"/>
  <p:tag name="KSO_WM_UNIT_TYPE" val="n_h_i"/>
  <p:tag name="KSO_WM_UNIT_INDEX" val="1_1_88"/>
  <p:tag name="KSO_WM_UNIT_ID" val="diagram20181194_4*n_h_i*1_1_8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1.xml><?xml version="1.0" encoding="utf-8"?>
<p:tagLst xmlns:p="http://schemas.openxmlformats.org/presentationml/2006/main">
  <p:tag name="KSO_WM_TEMPLATE_CATEGORY" val="diagram"/>
  <p:tag name="KSO_WM_TEMPLATE_INDEX" val="20181194"/>
  <p:tag name="KSO_WM_UNIT_TYPE" val="n_h_i"/>
  <p:tag name="KSO_WM_UNIT_INDEX" val="1_1_89"/>
  <p:tag name="KSO_WM_UNIT_ID" val="diagram20181194_4*n_h_i*1_1_8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2.xml><?xml version="1.0" encoding="utf-8"?>
<p:tagLst xmlns:p="http://schemas.openxmlformats.org/presentationml/2006/main">
  <p:tag name="KSO_WM_TEMPLATE_CATEGORY" val="diagram"/>
  <p:tag name="KSO_WM_TEMPLATE_INDEX" val="20181194"/>
  <p:tag name="KSO_WM_UNIT_TYPE" val="n_h_i"/>
  <p:tag name="KSO_WM_UNIT_INDEX" val="1_1_90"/>
  <p:tag name="KSO_WM_UNIT_ID" val="diagram20181194_4*n_h_i*1_1_9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3.xml><?xml version="1.0" encoding="utf-8"?>
<p:tagLst xmlns:p="http://schemas.openxmlformats.org/presentationml/2006/main">
  <p:tag name="KSO_WM_TEMPLATE_CATEGORY" val="diagram"/>
  <p:tag name="KSO_WM_TEMPLATE_INDEX" val="20181194"/>
  <p:tag name="KSO_WM_UNIT_TYPE" val="n_h_i"/>
  <p:tag name="KSO_WM_UNIT_INDEX" val="1_1_91"/>
  <p:tag name="KSO_WM_UNIT_ID" val="diagram20181194_4*n_h_i*1_1_9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4.xml><?xml version="1.0" encoding="utf-8"?>
<p:tagLst xmlns:p="http://schemas.openxmlformats.org/presentationml/2006/main">
  <p:tag name="KSO_WM_TEMPLATE_CATEGORY" val="diagram"/>
  <p:tag name="KSO_WM_TEMPLATE_INDEX" val="20181194"/>
  <p:tag name="KSO_WM_UNIT_TYPE" val="n_h_i"/>
  <p:tag name="KSO_WM_UNIT_INDEX" val="1_1_92"/>
  <p:tag name="KSO_WM_UNIT_ID" val="diagram20181194_4*n_h_i*1_1_9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5.xml><?xml version="1.0" encoding="utf-8"?>
<p:tagLst xmlns:p="http://schemas.openxmlformats.org/presentationml/2006/main">
  <p:tag name="KSO_WM_TEMPLATE_CATEGORY" val="diagram"/>
  <p:tag name="KSO_WM_TEMPLATE_INDEX" val="20181194"/>
  <p:tag name="KSO_WM_UNIT_TYPE" val="n_h_i"/>
  <p:tag name="KSO_WM_UNIT_INDEX" val="1_1_93"/>
  <p:tag name="KSO_WM_UNIT_ID" val="diagram20181194_4*n_h_i*1_1_9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6.xml><?xml version="1.0" encoding="utf-8"?>
<p:tagLst xmlns:p="http://schemas.openxmlformats.org/presentationml/2006/main">
  <p:tag name="KSO_WM_TEMPLATE_CATEGORY" val="diagram"/>
  <p:tag name="KSO_WM_TEMPLATE_INDEX" val="20181194"/>
  <p:tag name="KSO_WM_UNIT_TYPE" val="n_h_i"/>
  <p:tag name="KSO_WM_UNIT_INDEX" val="1_1_94"/>
  <p:tag name="KSO_WM_UNIT_ID" val="diagram20181194_4*n_h_i*1_1_9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7.xml><?xml version="1.0" encoding="utf-8"?>
<p:tagLst xmlns:p="http://schemas.openxmlformats.org/presentationml/2006/main">
  <p:tag name="KSO_WM_TEMPLATE_CATEGORY" val="diagram"/>
  <p:tag name="KSO_WM_TEMPLATE_INDEX" val="20181194"/>
  <p:tag name="KSO_WM_UNIT_TYPE" val="n_h_i"/>
  <p:tag name="KSO_WM_UNIT_INDEX" val="1_1_95"/>
  <p:tag name="KSO_WM_UNIT_ID" val="diagram20181194_4*n_h_i*1_1_9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8.xml><?xml version="1.0" encoding="utf-8"?>
<p:tagLst xmlns:p="http://schemas.openxmlformats.org/presentationml/2006/main">
  <p:tag name="KSO_WM_TEMPLATE_CATEGORY" val="diagram"/>
  <p:tag name="KSO_WM_TEMPLATE_INDEX" val="20181194"/>
  <p:tag name="KSO_WM_UNIT_TYPE" val="n_h_i"/>
  <p:tag name="KSO_WM_UNIT_INDEX" val="1_1_96"/>
  <p:tag name="KSO_WM_UNIT_ID" val="diagram20181194_4*n_h_i*1_1_9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89.xml><?xml version="1.0" encoding="utf-8"?>
<p:tagLst xmlns:p="http://schemas.openxmlformats.org/presentationml/2006/main">
  <p:tag name="KSO_WM_TEMPLATE_CATEGORY" val="diagram"/>
  <p:tag name="KSO_WM_TEMPLATE_INDEX" val="20181194"/>
  <p:tag name="KSO_WM_UNIT_TYPE" val="n_h_i"/>
  <p:tag name="KSO_WM_UNIT_INDEX" val="1_1_97"/>
  <p:tag name="KSO_WM_UNIT_ID" val="diagram20181194_4*n_h_i*1_1_9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2790.xml><?xml version="1.0" encoding="utf-8"?>
<p:tagLst xmlns:p="http://schemas.openxmlformats.org/presentationml/2006/main">
  <p:tag name="KSO_WM_TEMPLATE_CATEGORY" val="diagram"/>
  <p:tag name="KSO_WM_TEMPLATE_INDEX" val="20181194"/>
  <p:tag name="KSO_WM_UNIT_TYPE" val="n_h_i"/>
  <p:tag name="KSO_WM_UNIT_INDEX" val="1_1_98"/>
  <p:tag name="KSO_WM_UNIT_ID" val="diagram20181194_4*n_h_i*1_1_9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1.xml><?xml version="1.0" encoding="utf-8"?>
<p:tagLst xmlns:p="http://schemas.openxmlformats.org/presentationml/2006/main">
  <p:tag name="KSO_WM_TEMPLATE_CATEGORY" val="diagram"/>
  <p:tag name="KSO_WM_TEMPLATE_INDEX" val="20181194"/>
  <p:tag name="KSO_WM_UNIT_TYPE" val="n_h_i"/>
  <p:tag name="KSO_WM_UNIT_INDEX" val="1_1_99"/>
  <p:tag name="KSO_WM_UNIT_ID" val="diagram20181194_4*n_h_i*1_1_9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2.xml><?xml version="1.0" encoding="utf-8"?>
<p:tagLst xmlns:p="http://schemas.openxmlformats.org/presentationml/2006/main">
  <p:tag name="KSO_WM_TEMPLATE_CATEGORY" val="diagram"/>
  <p:tag name="KSO_WM_TEMPLATE_INDEX" val="20181194"/>
  <p:tag name="KSO_WM_UNIT_TYPE" val="n_h_i"/>
  <p:tag name="KSO_WM_UNIT_INDEX" val="1_1_100"/>
  <p:tag name="KSO_WM_UNIT_ID" val="diagram20181194_4*n_h_i*1_1_10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3.xml><?xml version="1.0" encoding="utf-8"?>
<p:tagLst xmlns:p="http://schemas.openxmlformats.org/presentationml/2006/main">
  <p:tag name="KSO_WM_TEMPLATE_CATEGORY" val="diagram"/>
  <p:tag name="KSO_WM_TEMPLATE_INDEX" val="20181194"/>
  <p:tag name="KSO_WM_UNIT_TYPE" val="n_h_i"/>
  <p:tag name="KSO_WM_UNIT_INDEX" val="1_1_101"/>
  <p:tag name="KSO_WM_UNIT_ID" val="diagram20181194_4*n_h_i*1_1_10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4.xml><?xml version="1.0" encoding="utf-8"?>
<p:tagLst xmlns:p="http://schemas.openxmlformats.org/presentationml/2006/main">
  <p:tag name="KSO_WM_TEMPLATE_CATEGORY" val="diagram"/>
  <p:tag name="KSO_WM_TEMPLATE_INDEX" val="20181194"/>
  <p:tag name="KSO_WM_UNIT_TYPE" val="n_h_i"/>
  <p:tag name="KSO_WM_UNIT_INDEX" val="1_1_102"/>
  <p:tag name="KSO_WM_UNIT_ID" val="diagram20181194_4*n_h_i*1_1_10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5.xml><?xml version="1.0" encoding="utf-8"?>
<p:tagLst xmlns:p="http://schemas.openxmlformats.org/presentationml/2006/main">
  <p:tag name="KSO_WM_TEMPLATE_CATEGORY" val="diagram"/>
  <p:tag name="KSO_WM_TEMPLATE_INDEX" val="20181194"/>
  <p:tag name="KSO_WM_UNIT_TYPE" val="n_h_i"/>
  <p:tag name="KSO_WM_UNIT_INDEX" val="1_1_103"/>
  <p:tag name="KSO_WM_UNIT_ID" val="diagram20181194_4*n_h_i*1_1_10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6.xml><?xml version="1.0" encoding="utf-8"?>
<p:tagLst xmlns:p="http://schemas.openxmlformats.org/presentationml/2006/main">
  <p:tag name="KSO_WM_TEMPLATE_CATEGORY" val="diagram"/>
  <p:tag name="KSO_WM_TEMPLATE_INDEX" val="20181194"/>
  <p:tag name="KSO_WM_UNIT_TYPE" val="n_h_i"/>
  <p:tag name="KSO_WM_UNIT_INDEX" val="1_1_104"/>
  <p:tag name="KSO_WM_UNIT_ID" val="diagram20181194_4*n_h_i*1_1_10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7.xml><?xml version="1.0" encoding="utf-8"?>
<p:tagLst xmlns:p="http://schemas.openxmlformats.org/presentationml/2006/main">
  <p:tag name="KSO_WM_TEMPLATE_CATEGORY" val="diagram"/>
  <p:tag name="KSO_WM_TEMPLATE_INDEX" val="20181194"/>
  <p:tag name="KSO_WM_UNIT_TYPE" val="n_h_i"/>
  <p:tag name="KSO_WM_UNIT_INDEX" val="1_1_105"/>
  <p:tag name="KSO_WM_UNIT_ID" val="diagram20181194_4*n_h_i*1_1_10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8.xml><?xml version="1.0" encoding="utf-8"?>
<p:tagLst xmlns:p="http://schemas.openxmlformats.org/presentationml/2006/main">
  <p:tag name="KSO_WM_TEMPLATE_CATEGORY" val="diagram"/>
  <p:tag name="KSO_WM_TEMPLATE_INDEX" val="20181194"/>
  <p:tag name="KSO_WM_UNIT_TYPE" val="n_h_i"/>
  <p:tag name="KSO_WM_UNIT_INDEX" val="1_1_106"/>
  <p:tag name="KSO_WM_UNIT_ID" val="diagram20181194_4*n_h_i*1_1_10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799.xml><?xml version="1.0" encoding="utf-8"?>
<p:tagLst xmlns:p="http://schemas.openxmlformats.org/presentationml/2006/main">
  <p:tag name="KSO_WM_TEMPLATE_CATEGORY" val="diagram"/>
  <p:tag name="KSO_WM_TEMPLATE_INDEX" val="20181194"/>
  <p:tag name="KSO_WM_UNIT_TYPE" val="n_h_i"/>
  <p:tag name="KSO_WM_UNIT_INDEX" val="1_1_107"/>
  <p:tag name="KSO_WM_UNIT_ID" val="diagram20181194_4*n_h_i*1_1_10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280.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2800.xml><?xml version="1.0" encoding="utf-8"?>
<p:tagLst xmlns:p="http://schemas.openxmlformats.org/presentationml/2006/main">
  <p:tag name="KSO_WM_TEMPLATE_CATEGORY" val="diagram"/>
  <p:tag name="KSO_WM_TEMPLATE_INDEX" val="20181194"/>
  <p:tag name="KSO_WM_UNIT_TYPE" val="n_h_i"/>
  <p:tag name="KSO_WM_UNIT_INDEX" val="1_1_108"/>
  <p:tag name="KSO_WM_UNIT_ID" val="diagram20181194_4*n_h_i*1_1_108"/>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1.xml><?xml version="1.0" encoding="utf-8"?>
<p:tagLst xmlns:p="http://schemas.openxmlformats.org/presentationml/2006/main">
  <p:tag name="KSO_WM_TEMPLATE_CATEGORY" val="diagram"/>
  <p:tag name="KSO_WM_TEMPLATE_INDEX" val="20181194"/>
  <p:tag name="KSO_WM_UNIT_TYPE" val="n_h_i"/>
  <p:tag name="KSO_WM_UNIT_INDEX" val="1_1_109"/>
  <p:tag name="KSO_WM_UNIT_ID" val="diagram20181194_4*n_h_i*1_1_109"/>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2.xml><?xml version="1.0" encoding="utf-8"?>
<p:tagLst xmlns:p="http://schemas.openxmlformats.org/presentationml/2006/main">
  <p:tag name="KSO_WM_TEMPLATE_CATEGORY" val="diagram"/>
  <p:tag name="KSO_WM_TEMPLATE_INDEX" val="20181194"/>
  <p:tag name="KSO_WM_UNIT_TYPE" val="n_h_i"/>
  <p:tag name="KSO_WM_UNIT_INDEX" val="1_1_110"/>
  <p:tag name="KSO_WM_UNIT_ID" val="diagram20181194_4*n_h_i*1_1_11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3.xml><?xml version="1.0" encoding="utf-8"?>
<p:tagLst xmlns:p="http://schemas.openxmlformats.org/presentationml/2006/main">
  <p:tag name="KSO_WM_TEMPLATE_CATEGORY" val="diagram"/>
  <p:tag name="KSO_WM_TEMPLATE_INDEX" val="20181194"/>
  <p:tag name="KSO_WM_UNIT_TYPE" val="n_h_i"/>
  <p:tag name="KSO_WM_UNIT_INDEX" val="1_1_111"/>
  <p:tag name="KSO_WM_UNIT_ID" val="diagram20181194_4*n_h_i*1_1_111"/>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4.xml><?xml version="1.0" encoding="utf-8"?>
<p:tagLst xmlns:p="http://schemas.openxmlformats.org/presentationml/2006/main">
  <p:tag name="KSO_WM_TEMPLATE_CATEGORY" val="diagram"/>
  <p:tag name="KSO_WM_TEMPLATE_INDEX" val="20181194"/>
  <p:tag name="KSO_WM_UNIT_TYPE" val="n_h_i"/>
  <p:tag name="KSO_WM_UNIT_INDEX" val="1_1_112"/>
  <p:tag name="KSO_WM_UNIT_ID" val="diagram20181194_4*n_h_i*1_1_112"/>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5.xml><?xml version="1.0" encoding="utf-8"?>
<p:tagLst xmlns:p="http://schemas.openxmlformats.org/presentationml/2006/main">
  <p:tag name="KSO_WM_TEMPLATE_CATEGORY" val="diagram"/>
  <p:tag name="KSO_WM_TEMPLATE_INDEX" val="20181194"/>
  <p:tag name="KSO_WM_UNIT_TYPE" val="n_h_i"/>
  <p:tag name="KSO_WM_UNIT_INDEX" val="1_1_113"/>
  <p:tag name="KSO_WM_UNIT_ID" val="diagram20181194_4*n_h_i*1_1_113"/>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6.xml><?xml version="1.0" encoding="utf-8"?>
<p:tagLst xmlns:p="http://schemas.openxmlformats.org/presentationml/2006/main">
  <p:tag name="KSO_WM_TEMPLATE_CATEGORY" val="diagram"/>
  <p:tag name="KSO_WM_TEMPLATE_INDEX" val="20181194"/>
  <p:tag name="KSO_WM_UNIT_TYPE" val="n_h_i"/>
  <p:tag name="KSO_WM_UNIT_INDEX" val="1_1_114"/>
  <p:tag name="KSO_WM_UNIT_ID" val="diagram20181194_4*n_h_i*1_1_114"/>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7.xml><?xml version="1.0" encoding="utf-8"?>
<p:tagLst xmlns:p="http://schemas.openxmlformats.org/presentationml/2006/main">
  <p:tag name="KSO_WM_TEMPLATE_CATEGORY" val="diagram"/>
  <p:tag name="KSO_WM_TEMPLATE_INDEX" val="20181194"/>
  <p:tag name="KSO_WM_UNIT_TYPE" val="n_h_i"/>
  <p:tag name="KSO_WM_UNIT_INDEX" val="1_1_115"/>
  <p:tag name="KSO_WM_UNIT_ID" val="diagram20181194_4*n_h_i*1_1_115"/>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8.xml><?xml version="1.0" encoding="utf-8"?>
<p:tagLst xmlns:p="http://schemas.openxmlformats.org/presentationml/2006/main">
  <p:tag name="KSO_WM_TEMPLATE_CATEGORY" val="diagram"/>
  <p:tag name="KSO_WM_TEMPLATE_INDEX" val="20181194"/>
  <p:tag name="KSO_WM_UNIT_TYPE" val="n_h_i"/>
  <p:tag name="KSO_WM_UNIT_INDEX" val="1_1_116"/>
  <p:tag name="KSO_WM_UNIT_ID" val="diagram20181194_4*n_h_i*1_1_116"/>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09.xml><?xml version="1.0" encoding="utf-8"?>
<p:tagLst xmlns:p="http://schemas.openxmlformats.org/presentationml/2006/main">
  <p:tag name="KSO_WM_TEMPLATE_CATEGORY" val="diagram"/>
  <p:tag name="KSO_WM_TEMPLATE_INDEX" val="20181194"/>
  <p:tag name="KSO_WM_UNIT_TYPE" val="n_h_i"/>
  <p:tag name="KSO_WM_UNIT_INDEX" val="1_1_117"/>
  <p:tag name="KSO_WM_UNIT_ID" val="diagram20181194_4*n_h_i*1_1_117"/>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810.xml><?xml version="1.0" encoding="utf-8"?>
<p:tagLst xmlns:p="http://schemas.openxmlformats.org/presentationml/2006/main">
  <p:tag name="KSO_WM_TEMPLATE_CATEGORY" val="diagram"/>
  <p:tag name="KSO_WM_TEMPLATE_INDEX" val="20181194"/>
  <p:tag name="KSO_WM_UNIT_TYPE" val="n_h_i"/>
  <p:tag name="KSO_WM_UNIT_INDEX" val="1_1_118"/>
  <p:tag name="KSO_WM_UNIT_ID" val="diagram20181194_4*n_h_i*1_1_118"/>
  <p:tag name="KSO_WM_UNIT_LAYERLEVEL" val="1_1_1"/>
  <p:tag name="KSO_WM_BEAUTIFY_FLAG" val="#wm#"/>
  <p:tag name="KSO_WM_TAG_VERSION" val="1.0"/>
  <p:tag name="KSO_WM_DIAGRAM_GROUP_CODE" val="n1-1"/>
  <p:tag name="KSO_WM_UNIT_FILL_FORE_SCHEMECOLOR_INDEX" val="14"/>
  <p:tag name="KSO_WM_UNIT_FILL_TYPE" val="1"/>
  <p:tag name="KSO_WM_UNIT_TEXT_FILL_FORE_SCHEMECOLOR_INDEX" val="13"/>
  <p:tag name="KSO_WM_UNIT_TEXT_FILL_TYPE" val="1"/>
  <p:tag name="KSO_WM_UNIT_USESOURCEFORMAT_APPLY" val="0"/>
</p:tagLst>
</file>

<file path=ppt/tags/tag2811.xml><?xml version="1.0" encoding="utf-8"?>
<p:tagLst xmlns:p="http://schemas.openxmlformats.org/presentationml/2006/main">
  <p:tag name="KSO_WM_TEMPLATE_CATEGORY" val="diagram"/>
  <p:tag name="KSO_WM_TEMPLATE_INDEX" val="20181194"/>
  <p:tag name="KSO_WM_UNIT_TYPE" val="n_h_i"/>
  <p:tag name="KSO_WM_UNIT_INDEX" val="1_1_119"/>
  <p:tag name="KSO_WM_UNIT_ID" val="diagram20181194_4*n_h_i*1_1_1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12.xml><?xml version="1.0" encoding="utf-8"?>
<p:tagLst xmlns:p="http://schemas.openxmlformats.org/presentationml/2006/main">
  <p:tag name="KSO_WM_TEMPLATE_CATEGORY" val="diagram"/>
  <p:tag name="KSO_WM_TEMPLATE_INDEX" val="20181194"/>
  <p:tag name="KSO_WM_UNIT_TYPE" val="n_h_i"/>
  <p:tag name="KSO_WM_UNIT_INDEX" val="1_1_120"/>
  <p:tag name="KSO_WM_UNIT_ID" val="diagram20181194_4*n_h_i*1_1_120"/>
  <p:tag name="KSO_WM_UNIT_LAYERLEVEL" val="1_1_1"/>
  <p:tag name="KSO_WM_BEAUTIFY_FLAG" val="#wm#"/>
  <p:tag name="KSO_WM_TAG_VERSION" val="1.0"/>
  <p:tag name="KSO_WM_DIAGRAM_GROUP_CODE" val="n1-1"/>
  <p:tag name="KSO_WM_UNIT_TEXT_FILL_FORE_SCHEMECOLOR_INDEX" val="13"/>
  <p:tag name="KSO_WM_UNIT_TEXT_FILL_TYPE" val="1"/>
  <p:tag name="KSO_WM_UNIT_USESOURCEFORMAT_APPLY" val="0"/>
</p:tagLst>
</file>

<file path=ppt/tags/tag2813.xml><?xml version="1.0" encoding="utf-8"?>
<p:tagLst xmlns:p="http://schemas.openxmlformats.org/presentationml/2006/main">
  <p:tag name="KSO_WM_TEMPLATE_CATEGORY" val="diagram"/>
  <p:tag name="KSO_WM_TEMPLATE_INDEX" val="20181194"/>
  <p:tag name="KSO_WM_UNIT_TYPE" val="n_h_i"/>
  <p:tag name="KSO_WM_UNIT_INDEX" val="1_2_1"/>
  <p:tag name="KSO_WM_UNIT_ID" val="diagram20181194_4*n_h_i*1_2_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14.xml><?xml version="1.0" encoding="utf-8"?>
<p:tagLst xmlns:p="http://schemas.openxmlformats.org/presentationml/2006/main">
  <p:tag name="KSO_WM_TAG_VERSION" val="1.0"/>
  <p:tag name="KSO_WM_BEAUTIFY_FLAG" val="#wm#"/>
  <p:tag name="KSO_WM_UNIT_TYPE" val="i"/>
  <p:tag name="KSO_WM_UNIT_ID" val="diagram20181194_4*i*244"/>
  <p:tag name="KSO_WM_TEMPLATE_CATEGORY" val="diagram"/>
  <p:tag name="KSO_WM_TEMPLATE_INDEX" val="20181194"/>
  <p:tag name="KSO_WM_UNIT_INDEX" val="244"/>
</p:tagLst>
</file>

<file path=ppt/tags/tag2815.xml><?xml version="1.0" encoding="utf-8"?>
<p:tagLst xmlns:p="http://schemas.openxmlformats.org/presentationml/2006/main">
  <p:tag name="KSO_WM_TEMPLATE_CATEGORY" val="diagram"/>
  <p:tag name="KSO_WM_TEMPLATE_INDEX" val="20181194"/>
  <p:tag name="KSO_WM_UNIT_TYPE" val="n_h_i"/>
  <p:tag name="KSO_WM_UNIT_INDEX" val="1_2_2"/>
  <p:tag name="KSO_WM_UNIT_ID" val="diagram20181194_4*n_h_i*1_2_2"/>
  <p:tag name="KSO_WM_UNIT_LAYERLEVEL" val="1_1_1"/>
  <p:tag name="KSO_WM_BEAUTIFY_FLAG" val="#wm#"/>
  <p:tag name="KSO_WM_TAG_VERSION" val="1.0"/>
  <p:tag name="KSO_WM_DIAGRAM_GROUP_CODE" val="n1-1"/>
  <p:tag name="KSO_WM_UNIT_FILL_FORE_SCHEMECOLOR_INDEX" val="5"/>
  <p:tag name="KSO_WM_UNIT_FILL_TYPE" val="1"/>
  <p:tag name="KSO_WM_UNIT_LINE_FORE_SCHEMECOLOR_INDEX" val="5"/>
  <p:tag name="KSO_WM_UNIT_LINE_FILL_TYPE" val="2"/>
  <p:tag name="KSO_WM_UNIT_TEXT_FILL_FORE_SCHEMECOLOR_INDEX" val="15"/>
  <p:tag name="KSO_WM_UNIT_TEXT_FILL_TYPE" val="1"/>
  <p:tag name="KSO_WM_UNIT_USESOURCEFORMAT_APPLY" val="0"/>
</p:tagLst>
</file>

<file path=ppt/tags/tag2816.xml><?xml version="1.0" encoding="utf-8"?>
<p:tagLst xmlns:p="http://schemas.openxmlformats.org/presentationml/2006/main">
  <p:tag name="KSO_WM_TEMPLATE_CATEGORY" val="diagram"/>
  <p:tag name="KSO_WM_TEMPLATE_INDEX" val="20181194"/>
  <p:tag name="KSO_WM_UNIT_TYPE" val="n_h_i"/>
  <p:tag name="KSO_WM_UNIT_INDEX" val="1_2_3"/>
  <p:tag name="KSO_WM_UNIT_ID" val="diagram20181194_4*n_h_i*1_2_3"/>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817.xml><?xml version="1.0" encoding="utf-8"?>
<p:tagLst xmlns:p="http://schemas.openxmlformats.org/presentationml/2006/main">
  <p:tag name="KSO_WM_TEMPLATE_CATEGORY" val="diagram"/>
  <p:tag name="KSO_WM_TEMPLATE_INDEX" val="20181194"/>
  <p:tag name="KSO_WM_UNIT_TYPE" val="n_h_f"/>
  <p:tag name="KSO_WM_UNIT_INDEX" val="1_2_1"/>
  <p:tag name="KSO_WM_UNIT_ID" val="diagram20181194_4*n_h_f*1_2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818.xml><?xml version="1.0" encoding="utf-8"?>
<p:tagLst xmlns:p="http://schemas.openxmlformats.org/presentationml/2006/main">
  <p:tag name="KSO_WM_TAG_VERSION" val="1.0"/>
  <p:tag name="KSO_WM_BEAUTIFY_FLAG" val="#wm#"/>
  <p:tag name="KSO_WM_UNIT_TYPE" val="i"/>
  <p:tag name="KSO_WM_UNIT_ID" val="diagram20181194_4*i*250"/>
  <p:tag name="KSO_WM_TEMPLATE_CATEGORY" val="diagram"/>
  <p:tag name="KSO_WM_TEMPLATE_INDEX" val="20181194"/>
  <p:tag name="KSO_WM_UNIT_INDEX" val="250"/>
</p:tagLst>
</file>

<file path=ppt/tags/tag2819.xml><?xml version="1.0" encoding="utf-8"?>
<p:tagLst xmlns:p="http://schemas.openxmlformats.org/presentationml/2006/main">
  <p:tag name="KSO_WM_TEMPLATE_CATEGORY" val="diagram"/>
  <p:tag name="KSO_WM_TEMPLATE_INDEX" val="20181194"/>
  <p:tag name="KSO_WM_UNIT_TYPE" val="n_h_i"/>
  <p:tag name="KSO_WM_UNIT_INDEX" val="1_2_4"/>
  <p:tag name="KSO_WM_UNIT_ID" val="diagram20181194_4*n_h_i*1_2_4"/>
  <p:tag name="KSO_WM_UNIT_LAYERLEVEL" val="1_1_1"/>
  <p:tag name="KSO_WM_BEAUTIFY_FLAG" val="#wm#"/>
  <p:tag name="KSO_WM_TAG_VERSION" val="1.0"/>
  <p:tag name="KSO_WM_DIAGRAM_GROUP_CODE" val="n1-1"/>
  <p:tag name="KSO_WM_UNIT_FILL_FORE_SCHEMECOLOR_INDEX" val="6"/>
  <p:tag name="KSO_WM_UNIT_FILL_TYPE" val="1"/>
  <p:tag name="KSO_WM_UNIT_LINE_FORE_SCHEMECOLOR_INDEX" val="6"/>
  <p:tag name="KSO_WM_UNIT_LINE_FILL_TYPE" val="2"/>
  <p:tag name="KSO_WM_UNIT_TEXT_FILL_FORE_SCHEMECOLOR_INDEX" val="15"/>
  <p:tag name="KSO_WM_UNIT_TEXT_FILL_TYPE" val="1"/>
  <p:tag name="KSO_WM_UNIT_USESOURCEFORMAT_APPLY" val="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820.xml><?xml version="1.0" encoding="utf-8"?>
<p:tagLst xmlns:p="http://schemas.openxmlformats.org/presentationml/2006/main">
  <p:tag name="KSO_WM_TEMPLATE_CATEGORY" val="diagram"/>
  <p:tag name="KSO_WM_TEMPLATE_INDEX" val="20181194"/>
  <p:tag name="KSO_WM_UNIT_TYPE" val="n_h_i"/>
  <p:tag name="KSO_WM_UNIT_INDEX" val="1_2_5"/>
  <p:tag name="KSO_WM_UNIT_ID" val="diagram20181194_4*n_h_i*1_2_5"/>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 name="KSO_WM_UNIT_LINE_FORE_SCHEMECOLOR_INDEX_BRIGHTNESS" val="0"/>
  <p:tag name="KSO_WM_UNIT_LINE_FORE_SCHEMECOLOR_INDEX" val="14"/>
  <p:tag name="KSO_WM_UNIT_LINE_FILL_TYPE" val="2"/>
</p:tagLst>
</file>

<file path=ppt/tags/tag2821.xml><?xml version="1.0" encoding="utf-8"?>
<p:tagLst xmlns:p="http://schemas.openxmlformats.org/presentationml/2006/main">
  <p:tag name="KSO_WM_TEMPLATE_CATEGORY" val="diagram"/>
  <p:tag name="KSO_WM_TEMPLATE_INDEX" val="20181194"/>
  <p:tag name="KSO_WM_UNIT_TYPE" val="n_h_i"/>
  <p:tag name="KSO_WM_UNIT_INDEX" val="1_2_6"/>
  <p:tag name="KSO_WM_UNIT_ID" val="diagram20181194_4*n_h_i*1_2_6"/>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822.xml><?xml version="1.0" encoding="utf-8"?>
<p:tagLst xmlns:p="http://schemas.openxmlformats.org/presentationml/2006/main">
  <p:tag name="KSO_WM_TEMPLATE_CATEGORY" val="diagram"/>
  <p:tag name="KSO_WM_TEMPLATE_INDEX" val="20181194"/>
  <p:tag name="KSO_WM_UNIT_TYPE" val="n_h_f"/>
  <p:tag name="KSO_WM_UNIT_INDEX" val="1_2_2"/>
  <p:tag name="KSO_WM_UNIT_ID" val="diagram20181194_4*n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823.xml><?xml version="1.0" encoding="utf-8"?>
<p:tagLst xmlns:p="http://schemas.openxmlformats.org/presentationml/2006/main">
  <p:tag name="KSO_WM_TAG_VERSION" val="1.0"/>
  <p:tag name="KSO_WM_BEAUTIFY_FLAG" val="#wm#"/>
  <p:tag name="KSO_WM_UNIT_TYPE" val="i"/>
  <p:tag name="KSO_WM_UNIT_ID" val="diagram20181194_4*i*258"/>
  <p:tag name="KSO_WM_TEMPLATE_CATEGORY" val="diagram"/>
  <p:tag name="KSO_WM_TEMPLATE_INDEX" val="20181194"/>
  <p:tag name="KSO_WM_UNIT_INDEX" val="258"/>
</p:tagLst>
</file>

<file path=ppt/tags/tag2824.xml><?xml version="1.0" encoding="utf-8"?>
<p:tagLst xmlns:p="http://schemas.openxmlformats.org/presentationml/2006/main">
  <p:tag name="KSO_WM_TEMPLATE_CATEGORY" val="diagram"/>
  <p:tag name="KSO_WM_TEMPLATE_INDEX" val="20181194"/>
  <p:tag name="KSO_WM_UNIT_TYPE" val="n_h_i"/>
  <p:tag name="KSO_WM_UNIT_INDEX" val="1_2_7"/>
  <p:tag name="KSO_WM_UNIT_ID" val="diagram20181194_4*n_h_i*1_2_7"/>
  <p:tag name="KSO_WM_UNIT_LAYERLEVEL" val="1_1_1"/>
  <p:tag name="KSO_WM_BEAUTIFY_FLAG" val="#wm#"/>
  <p:tag name="KSO_WM_TAG_VERSION" val="1.0"/>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5"/>
  <p:tag name="KSO_WM_UNIT_TEXT_FILL_TYPE" val="1"/>
  <p:tag name="KSO_WM_UNIT_USESOURCEFORMAT_APPLY" val="0"/>
</p:tagLst>
</file>

<file path=ppt/tags/tag2825.xml><?xml version="1.0" encoding="utf-8"?>
<p:tagLst xmlns:p="http://schemas.openxmlformats.org/presentationml/2006/main">
  <p:tag name="KSO_WM_TEMPLATE_CATEGORY" val="diagram"/>
  <p:tag name="KSO_WM_TEMPLATE_INDEX" val="20181194"/>
  <p:tag name="KSO_WM_UNIT_TYPE" val="n_h_i"/>
  <p:tag name="KSO_WM_UNIT_INDEX" val="1_2_8"/>
  <p:tag name="KSO_WM_UNIT_ID" val="diagram20181194_4*n_h_i*1_2_8"/>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826.xml><?xml version="1.0" encoding="utf-8"?>
<p:tagLst xmlns:p="http://schemas.openxmlformats.org/presentationml/2006/main">
  <p:tag name="KSO_WM_TEMPLATE_CATEGORY" val="diagram"/>
  <p:tag name="KSO_WM_TEMPLATE_INDEX" val="20181194"/>
  <p:tag name="KSO_WM_UNIT_TYPE" val="n_h_f"/>
  <p:tag name="KSO_WM_UNIT_INDEX" val="1_2_3"/>
  <p:tag name="KSO_WM_UNIT_ID" val="diagram20181194_4*n_h_f*1_2_3"/>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827.xml><?xml version="1.0" encoding="utf-8"?>
<p:tagLst xmlns:p="http://schemas.openxmlformats.org/presentationml/2006/main">
  <p:tag name="KSO_WM_TAG_VERSION" val="1.0"/>
  <p:tag name="KSO_WM_BEAUTIFY_FLAG" val="#wm#"/>
  <p:tag name="KSO_WM_UNIT_TYPE" val="i"/>
  <p:tag name="KSO_WM_UNIT_ID" val="diagram20181194_4*i*264"/>
  <p:tag name="KSO_WM_TEMPLATE_CATEGORY" val="diagram"/>
  <p:tag name="KSO_WM_TEMPLATE_INDEX" val="20181194"/>
  <p:tag name="KSO_WM_UNIT_INDEX" val="264"/>
</p:tagLst>
</file>

<file path=ppt/tags/tag2828.xml><?xml version="1.0" encoding="utf-8"?>
<p:tagLst xmlns:p="http://schemas.openxmlformats.org/presentationml/2006/main">
  <p:tag name="KSO_WM_TEMPLATE_CATEGORY" val="diagram"/>
  <p:tag name="KSO_WM_TEMPLATE_INDEX" val="20181194"/>
  <p:tag name="KSO_WM_UNIT_TYPE" val="n_h_i"/>
  <p:tag name="KSO_WM_UNIT_INDEX" val="1_2_9"/>
  <p:tag name="KSO_WM_UNIT_ID" val="diagram20181194_4*n_h_i*1_2_9"/>
  <p:tag name="KSO_WM_UNIT_LAYERLEVEL" val="1_1_1"/>
  <p:tag name="KSO_WM_BEAUTIFY_FLAG" val="#wm#"/>
  <p:tag name="KSO_WM_TAG_VERSION" val="1.0"/>
  <p:tag name="KSO_WM_DIAGRAM_GROUP_CODE" val="n1-1"/>
  <p:tag name="KSO_WM_UNIT_FILL_FORE_SCHEMECOLOR_INDEX" val="8"/>
  <p:tag name="KSO_WM_UNIT_FILL_TYPE" val="1"/>
  <p:tag name="KSO_WM_UNIT_LINE_FORE_SCHEMECOLOR_INDEX" val="8"/>
  <p:tag name="KSO_WM_UNIT_LINE_FILL_TYPE" val="2"/>
  <p:tag name="KSO_WM_UNIT_TEXT_FILL_FORE_SCHEMECOLOR_INDEX" val="15"/>
  <p:tag name="KSO_WM_UNIT_TEXT_FILL_TYPE" val="1"/>
  <p:tag name="KSO_WM_UNIT_USESOURCEFORMAT_APPLY" val="0"/>
</p:tagLst>
</file>

<file path=ppt/tags/tag2829.xml><?xml version="1.0" encoding="utf-8"?>
<p:tagLst xmlns:p="http://schemas.openxmlformats.org/presentationml/2006/main">
  <p:tag name="KSO_WM_TEMPLATE_CATEGORY" val="diagram"/>
  <p:tag name="KSO_WM_TEMPLATE_INDEX" val="20181194"/>
  <p:tag name="KSO_WM_UNIT_TYPE" val="n_h_i"/>
  <p:tag name="KSO_WM_UNIT_INDEX" val="1_2_10"/>
  <p:tag name="KSO_WM_UNIT_ID" val="diagram20181194_4*n_h_i*1_2_10"/>
  <p:tag name="KSO_WM_UNIT_LAYERLEVEL" val="1_1_1"/>
  <p:tag name="KSO_WM_BEAUTIFY_FLAG" val="#wm#"/>
  <p:tag name="KSO_WM_TAG_VERSION" val="1.0"/>
  <p:tag name="KSO_WM_DIAGRAM_GROUP_CODE" val="n1-1"/>
  <p:tag name="KSO_WM_UNIT_FILL_FORE_SCHEMECOLOR_INDEX" val="4"/>
  <p:tag name="KSO_WM_UNIT_FILL_TYPE" val="1"/>
  <p:tag name="KSO_WM_UNIT_TEXT_FILL_FORE_SCHEMECOLOR_INDEX" val="15"/>
  <p:tag name="KSO_WM_UNIT_TEXT_FILL_TYPE" val="1"/>
  <p:tag name="KSO_WM_UNIT_USESOURCEFORMAT_APPLY" val="0"/>
</p:tagLst>
</file>

<file path=ppt/tags/tag28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30.xml><?xml version="1.0" encoding="utf-8"?>
<p:tagLst xmlns:p="http://schemas.openxmlformats.org/presentationml/2006/main">
  <p:tag name="KSO_WM_TEMPLATE_CATEGORY" val="diagram"/>
  <p:tag name="KSO_WM_TEMPLATE_INDEX" val="20181194"/>
  <p:tag name="KSO_WM_UNIT_TYPE" val="n_h_f"/>
  <p:tag name="KSO_WM_UNIT_INDEX" val="1_2_4"/>
  <p:tag name="KSO_WM_UNIT_ID" val="diagram20181194_4*n_h_f*1_2_4"/>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n1-1"/>
  <p:tag name="KSO_WM_UNIT_PRESET_TEXT" val="请在这里输入您的内容文字请在这里输入您的内容文字"/>
  <p:tag name="KSO_WM_UNIT_TEXT_FILL_FORE_SCHEMECOLOR_INDEX" val="15"/>
  <p:tag name="KSO_WM_UNIT_TEXT_FILL_TYPE" val="1"/>
  <p:tag name="KSO_WM_UNIT_USESOURCEFORMAT_APPLY" val="0"/>
</p:tagLst>
</file>

<file path=ppt/tags/tag2831.xml><?xml version="1.0" encoding="utf-8"?>
<p:tagLst xmlns:p="http://schemas.openxmlformats.org/presentationml/2006/main">
  <p:tag name="KSO_WM_TAG_VERSION" val="1.0"/>
  <p:tag name="KSO_WM_BEAUTIFY_FLAG" val="#wm#"/>
  <p:tag name="KSO_WM_UNIT_TYPE" val="i"/>
  <p:tag name="KSO_WM_UNIT_ID" val="diagram20181194_4*i*277"/>
  <p:tag name="KSO_WM_TEMPLATE_CATEGORY" val="diagram"/>
  <p:tag name="KSO_WM_TEMPLATE_INDEX" val="20181194"/>
  <p:tag name="KSO_WM_UNIT_INDEX" val="277"/>
</p:tagLst>
</file>

<file path=ppt/tags/tag2832.xml><?xml version="1.0" encoding="utf-8"?>
<p:tagLst xmlns:p="http://schemas.openxmlformats.org/presentationml/2006/main">
  <p:tag name="KSO_WM_TEMPLATE_CATEGORY" val="diagram"/>
  <p:tag name="KSO_WM_TEMPLATE_INDEX" val="20181194"/>
  <p:tag name="KSO_WM_UNIT_TYPE" val="n_h_i"/>
  <p:tag name="KSO_WM_UNIT_INDEX" val="1_2_13"/>
  <p:tag name="KSO_WM_UNIT_ID" val="diagram20181194_4*n_h_i*1_2_13"/>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3.xml><?xml version="1.0" encoding="utf-8"?>
<p:tagLst xmlns:p="http://schemas.openxmlformats.org/presentationml/2006/main">
  <p:tag name="KSO_WM_TEMPLATE_CATEGORY" val="diagram"/>
  <p:tag name="KSO_WM_TEMPLATE_INDEX" val="20181194"/>
  <p:tag name="KSO_WM_UNIT_TYPE" val="n_h_i"/>
  <p:tag name="KSO_WM_UNIT_INDEX" val="1_2_14"/>
  <p:tag name="KSO_WM_UNIT_ID" val="diagram20181194_4*n_h_i*1_2_14"/>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4.xml><?xml version="1.0" encoding="utf-8"?>
<p:tagLst xmlns:p="http://schemas.openxmlformats.org/presentationml/2006/main">
  <p:tag name="KSO_WM_TEMPLATE_CATEGORY" val="diagram"/>
  <p:tag name="KSO_WM_TEMPLATE_INDEX" val="20181194"/>
  <p:tag name="KSO_WM_UNIT_TYPE" val="n_h_i"/>
  <p:tag name="KSO_WM_UNIT_INDEX" val="1_2_15"/>
  <p:tag name="KSO_WM_UNIT_ID" val="diagram20181194_4*n_h_i*1_2_15"/>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5.xml><?xml version="1.0" encoding="utf-8"?>
<p:tagLst xmlns:p="http://schemas.openxmlformats.org/presentationml/2006/main">
  <p:tag name="KSO_WM_TAG_VERSION" val="1.0"/>
  <p:tag name="KSO_WM_BEAUTIFY_FLAG" val="#wm#"/>
  <p:tag name="KSO_WM_UNIT_TYPE" val="i"/>
  <p:tag name="KSO_WM_UNIT_ID" val="diagram20181194_4*i*291"/>
  <p:tag name="KSO_WM_TEMPLATE_CATEGORY" val="diagram"/>
  <p:tag name="KSO_WM_TEMPLATE_INDEX" val="20181194"/>
  <p:tag name="KSO_WM_UNIT_INDEX" val="291"/>
</p:tagLst>
</file>

<file path=ppt/tags/tag2836.xml><?xml version="1.0" encoding="utf-8"?>
<p:tagLst xmlns:p="http://schemas.openxmlformats.org/presentationml/2006/main">
  <p:tag name="KSO_WM_TEMPLATE_CATEGORY" val="diagram"/>
  <p:tag name="KSO_WM_TEMPLATE_INDEX" val="20181194"/>
  <p:tag name="KSO_WM_UNIT_TYPE" val="n_h_i"/>
  <p:tag name="KSO_WM_UNIT_INDEX" val="1_2_19"/>
  <p:tag name="KSO_WM_UNIT_ID" val="diagram20181194_4*n_h_i*1_2_19"/>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7.xml><?xml version="1.0" encoding="utf-8"?>
<p:tagLst xmlns:p="http://schemas.openxmlformats.org/presentationml/2006/main">
  <p:tag name="KSO_WM_TEMPLATE_CATEGORY" val="diagram"/>
  <p:tag name="KSO_WM_TEMPLATE_INDEX" val="20181194"/>
  <p:tag name="KSO_WM_UNIT_TYPE" val="n_h_i"/>
  <p:tag name="KSO_WM_UNIT_INDEX" val="1_2_20"/>
  <p:tag name="KSO_WM_UNIT_ID" val="diagram20181194_4*n_h_i*1_2_20"/>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8.xml><?xml version="1.0" encoding="utf-8"?>
<p:tagLst xmlns:p="http://schemas.openxmlformats.org/presentationml/2006/main">
  <p:tag name="KSO_WM_TEMPLATE_CATEGORY" val="diagram"/>
  <p:tag name="KSO_WM_TEMPLATE_INDEX" val="20181194"/>
  <p:tag name="KSO_WM_UNIT_TYPE" val="n_h_i"/>
  <p:tag name="KSO_WM_UNIT_INDEX" val="1_2_21"/>
  <p:tag name="KSO_WM_UNIT_ID" val="diagram20181194_4*n_h_i*1_2_21"/>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39.xml><?xml version="1.0" encoding="utf-8"?>
<p:tagLst xmlns:p="http://schemas.openxmlformats.org/presentationml/2006/main">
  <p:tag name="KSO_WM_TEMPLATE_CATEGORY" val="diagram"/>
  <p:tag name="KSO_WM_TEMPLATE_INDEX" val="20181194"/>
  <p:tag name="KSO_WM_UNIT_TYPE" val="n_h_i"/>
  <p:tag name="KSO_WM_UNIT_INDEX" val="1_2_22"/>
  <p:tag name="KSO_WM_UNIT_ID" val="diagram20181194_4*n_h_i*1_2_22"/>
  <p:tag name="KSO_WM_UNIT_LAYERLEVEL" val="1_1_1"/>
  <p:tag name="KSO_WM_BEAUTIFY_FLAG" val="#wm#"/>
  <p:tag name="KSO_WM_TAG_VERSION" val="1.0"/>
  <p:tag name="KSO_WM_DIAGRAM_GROUP_CODE" val="n1-1"/>
  <p:tag name="KSO_WM_UNIT_FILL_FORE_SCHEMECOLOR_INDEX" val="15"/>
  <p:tag name="KSO_WM_UNIT_FILL_TYPE" val="1"/>
  <p:tag name="KSO_WM_UNIT_TEXT_FILL_FORE_SCHEMECOLOR_INDEX" val="13"/>
  <p:tag name="KSO_WM_UNIT_TEXT_FILL_TYPE" val="1"/>
  <p:tag name="KSO_WM_UNIT_USESOURCEFORMAT_APPLY" val="0"/>
</p:tagLst>
</file>

<file path=ppt/tags/tag2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0.xml><?xml version="1.0" encoding="utf-8"?>
<p:tagLst xmlns:p="http://schemas.openxmlformats.org/presentationml/2006/main">
  <p:tag name="KSO_WM_SLIDE_BK_DARK_LIGHT" val="2"/>
  <p:tag name="KSO_WM_SLIDE_BACKGROUND_TYPE" val="general"/>
</p:tagLst>
</file>

<file path=ppt/tags/tag2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8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84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4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5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
  <p:tag name="KSO_WM_UNIT_ID" val="diagram20176517_2*r_i*1_1"/>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85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2"/>
  <p:tag name="KSO_WM_UNIT_ID" val="diagram20176517_2*r_i*1_2"/>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85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3"/>
  <p:tag name="KSO_WM_UNIT_ID" val="diagram20176517_2*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85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4"/>
  <p:tag name="KSO_WM_UNIT_ID" val="diagram20176517_2*r_i*1_4"/>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5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5"/>
  <p:tag name="KSO_WM_UNIT_ID" val="diagram20176517_2*r_i*1_5"/>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5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6"/>
  <p:tag name="KSO_WM_UNIT_ID" val="diagram20176517_2*r_i*1_6"/>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5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1"/>
  <p:tag name="KSO_WM_UNIT_ID" val="diagram20176517_2*r_v*1_1"/>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5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3"/>
  <p:tag name="KSO_WM_UNIT_ID" val="diagram20176517_2*r_v*1_3"/>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5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7"/>
  <p:tag name="KSO_WM_UNIT_ID" val="diagram20176517_2*r_i*1_7"/>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85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2"/>
  <p:tag name="KSO_WM_UNIT_ID" val="diagram20176517_2*r_v*1_2"/>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6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9"/>
  <p:tag name="KSO_WM_UNIT_ID" val="diagram20176517_2*r_i*1_9"/>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6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0"/>
  <p:tag name="KSO_WM_UNIT_ID" val="diagram20176517_2*r_i*1_10"/>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86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1"/>
  <p:tag name="KSO_WM_UNIT_ID" val="diagram20176517_2*r_i*1_11"/>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6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2"/>
  <p:tag name="KSO_WM_UNIT_ID" val="diagram20176517_2*r_i*1_12"/>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6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4"/>
  <p:tag name="KSO_WM_UNIT_ID" val="diagram20176517_2*r_i*1_14"/>
  <p:tag name="KSO_WM_UNIT_LAYERLEVEL" val="1_1"/>
  <p:tag name="KSO_WM_DIAGRAM_GROUP_CODE" val="r1-1"/>
  <p:tag name="KSO_WM_UNIT_FILL_FORE_SCHEMECOLOR_INDEX" val="14"/>
  <p:tag name="KSO_WM_UNIT_FILL_TYPE" val="1"/>
  <p:tag name="KSO_WM_UNIT_TEXT_FILL_FORE_SCHEMECOLOR_INDEX" val="13"/>
  <p:tag name="KSO_WM_UNIT_TEXT_FILL_TYPE" val="1"/>
</p:tagLst>
</file>

<file path=ppt/tags/tag2865.xml><?xml version="1.0" encoding="utf-8"?>
<p:tagLst xmlns:p="http://schemas.openxmlformats.org/presentationml/2006/main">
  <p:tag name="KSO_WM_SLIDE_BK_DARK_LIGHT" val="2"/>
  <p:tag name="KSO_WM_SLIDE_BACKGROUND_TYPE" val="general"/>
</p:tagLst>
</file>

<file path=ppt/tags/tag28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8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86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6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7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
  <p:tag name="KSO_WM_UNIT_ID" val="diagram20176517_2*r_i*1_1"/>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87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2"/>
  <p:tag name="KSO_WM_UNIT_ID" val="diagram20176517_2*r_i*1_2"/>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87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3"/>
  <p:tag name="KSO_WM_UNIT_ID" val="diagram20176517_2*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87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4"/>
  <p:tag name="KSO_WM_UNIT_ID" val="diagram20176517_2*r_i*1_4"/>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7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5"/>
  <p:tag name="KSO_WM_UNIT_ID" val="diagram20176517_2*r_i*1_5"/>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8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6"/>
  <p:tag name="KSO_WM_UNIT_ID" val="diagram20176517_2*r_i*1_6"/>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8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1"/>
  <p:tag name="KSO_WM_UNIT_ID" val="diagram20176517_2*r_v*1_1"/>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8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3"/>
  <p:tag name="KSO_WM_UNIT_ID" val="diagram20176517_2*r_v*1_3"/>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8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7"/>
  <p:tag name="KSO_WM_UNIT_ID" val="diagram20176517_2*r_i*1_7"/>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88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8"/>
  <p:tag name="KSO_WM_UNIT_ID" val="diagram20176517_2*r_i*1_8"/>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88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2"/>
  <p:tag name="KSO_WM_UNIT_ID" val="diagram20176517_2*r_v*1_2"/>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8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4"/>
  <p:tag name="KSO_WM_UNIT_ID" val="diagram20176517_2*r_v*1_4"/>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88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9"/>
  <p:tag name="KSO_WM_UNIT_ID" val="diagram20176517_2*r_i*1_9"/>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88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0"/>
  <p:tag name="KSO_WM_UNIT_ID" val="diagram20176517_2*r_i*1_10"/>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88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1"/>
  <p:tag name="KSO_WM_UNIT_ID" val="diagram20176517_2*r_i*1_11"/>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9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2"/>
  <p:tag name="KSO_WM_UNIT_ID" val="diagram20176517_2*r_i*1_12"/>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89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3"/>
  <p:tag name="KSO_WM_UNIT_ID" val="diagram20176517_2*r_i*1_1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89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4"/>
  <p:tag name="KSO_WM_UNIT_ID" val="diagram20176517_2*r_i*1_14"/>
  <p:tag name="KSO_WM_UNIT_LAYERLEVEL" val="1_1"/>
  <p:tag name="KSO_WM_DIAGRAM_GROUP_CODE" val="r1-1"/>
  <p:tag name="KSO_WM_UNIT_FILL_FORE_SCHEMECOLOR_INDEX" val="14"/>
  <p:tag name="KSO_WM_UNIT_FILL_TYPE" val="1"/>
  <p:tag name="KSO_WM_UNIT_TEXT_FILL_FORE_SCHEMECOLOR_INDEX" val="13"/>
  <p:tag name="KSO_WM_UNIT_TEXT_FILL_TYPE" val="1"/>
</p:tagLst>
</file>

<file path=ppt/tags/tag2893.xml><?xml version="1.0" encoding="utf-8"?>
<p:tagLst xmlns:p="http://schemas.openxmlformats.org/presentationml/2006/main">
  <p:tag name="KSO_WM_SLIDE_BK_DARK_LIGHT" val="2"/>
  <p:tag name="KSO_WM_SLIDE_BACKGROUND_TYPE" val="general"/>
</p:tagLst>
</file>

<file path=ppt/tags/tag28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8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89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9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9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89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290.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3"/>
  <p:tag name="KSO_WM_UNIT_ID" val="diagram20176541_1*n_h_i*1_2_3"/>
  <p:tag name="KSO_WM_UNIT_LAYERLEVEL" val="1_1_1"/>
  <p:tag name="KSO_WM_DIAGRAM_GROUP_CODE" val="n1-1"/>
  <p:tag name="KSO_WM_UNIT_LINE_FORE_SCHEMECOLOR_INDEX" val="1"/>
  <p:tag name="KSO_WM_UNIT_LINE_FILL_TYPE" val="2"/>
</p:tagLst>
</file>

<file path=ppt/tags/tag290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0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0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0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
  <p:tag name="KSO_WM_UNIT_ID" val="diagram20176517_2*r_i*1_1"/>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0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2"/>
  <p:tag name="KSO_WM_UNIT_ID" val="diagram20176517_2*r_i*1_2"/>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0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3"/>
  <p:tag name="KSO_WM_UNIT_ID" val="diagram20176517_2*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0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4"/>
  <p:tag name="KSO_WM_UNIT_ID" val="diagram20176517_2*r_i*1_4"/>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0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5"/>
  <p:tag name="KSO_WM_UNIT_ID" val="diagram20176517_2*r_i*1_5"/>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0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1"/>
  <p:tag name="KSO_WM_UNIT_ID" val="diagram20176517_2*r_v*1_1"/>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0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7"/>
  <p:tag name="KSO_WM_UNIT_ID" val="diagram20176517_2*r_i*1_7"/>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91.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1_2"/>
  <p:tag name="KSO_WM_UNIT_ID" val="diagram20176541_1*n_h_i*1_1_2"/>
  <p:tag name="KSO_WM_UNIT_LAYERLEVEL" val="1_1_1"/>
  <p:tag name="KSO_WM_DIAGRAM_GROUP_CODE" val="n1-1"/>
  <p:tag name="KSO_WM_UNIT_FILL_FORE_SCHEMECOLOR_INDEX" val="9"/>
  <p:tag name="KSO_WM_UNIT_FILL_TYPE" val="1"/>
  <p:tag name="KSO_WM_UNIT_TEXT_FILL_FORE_SCHEMECOLOR_INDEX" val="2"/>
  <p:tag name="KSO_WM_UNIT_TEXT_FILL_TYPE" val="1"/>
</p:tagLst>
</file>

<file path=ppt/tags/tag291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2"/>
  <p:tag name="KSO_WM_UNIT_ID" val="diagram20176517_2*r_v*1_2"/>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1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9"/>
  <p:tag name="KSO_WM_UNIT_ID" val="diagram20176517_2*r_i*1_9"/>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1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0"/>
  <p:tag name="KSO_WM_UNIT_ID" val="diagram20176517_2*r_i*1_10"/>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1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1"/>
  <p:tag name="KSO_WM_UNIT_ID" val="diagram20176517_2*r_i*1_11"/>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1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4"/>
  <p:tag name="KSO_WM_UNIT_ID" val="diagram20176517_2*r_i*1_14"/>
  <p:tag name="KSO_WM_UNIT_LAYERLEVEL" val="1_1"/>
  <p:tag name="KSO_WM_DIAGRAM_GROUP_CODE" val="r1-1"/>
  <p:tag name="KSO_WM_UNIT_FILL_FORE_SCHEMECOLOR_INDEX" val="14"/>
  <p:tag name="KSO_WM_UNIT_FILL_TYPE" val="1"/>
  <p:tag name="KSO_WM_UNIT_TEXT_FILL_FORE_SCHEMECOLOR_INDEX" val="13"/>
  <p:tag name="KSO_WM_UNIT_TEXT_FILL_TYPE" val="1"/>
</p:tagLst>
</file>

<file path=ppt/tags/tag2915.xml><?xml version="1.0" encoding="utf-8"?>
<p:tagLst xmlns:p="http://schemas.openxmlformats.org/presentationml/2006/main">
  <p:tag name="KSO_WM_SLIDE_BK_DARK_LIGHT" val="2"/>
  <p:tag name="KSO_WM_SLIDE_BACKGROUND_TYPE" val="general"/>
</p:tagLst>
</file>

<file path=ppt/tags/tag29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9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91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1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3"/>
  <p:tag name="KSO_WM_UNIT_ID" val="diagram20176541_1*n_h_i*1_3_3"/>
  <p:tag name="KSO_WM_UNIT_LAYERLEVEL" val="1_1_1"/>
  <p:tag name="KSO_WM_DIAGRAM_GROUP_CODE" val="n1-1"/>
  <p:tag name="KSO_WM_UNIT_LINE_FORE_SCHEMECOLOR_INDEX" val="1"/>
  <p:tag name="KSO_WM_UNIT_LINE_FILL_TYPE" val="2"/>
</p:tagLst>
</file>

<file path=ppt/tags/tag292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2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
  <p:tag name="KSO_WM_UNIT_ID" val="diagram20176517_2*r_i*1_1"/>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2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2"/>
  <p:tag name="KSO_WM_UNIT_ID" val="diagram20176517_2*r_i*1_2"/>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2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3"/>
  <p:tag name="KSO_WM_UNIT_ID" val="diagram20176517_2*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2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4"/>
  <p:tag name="KSO_WM_UNIT_ID" val="diagram20176517_2*r_i*1_4"/>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2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5"/>
  <p:tag name="KSO_WM_UNIT_ID" val="diagram20176517_2*r_i*1_5"/>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3.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3"/>
  <p:tag name="KSO_WM_UNIT_ID" val="diagram20176541_1*n_h_i*1_4_3"/>
  <p:tag name="KSO_WM_UNIT_LAYERLEVEL" val="1_1_1"/>
  <p:tag name="KSO_WM_DIAGRAM_GROUP_CODE" val="n1-1"/>
  <p:tag name="KSO_WM_UNIT_LINE_FORE_SCHEMECOLOR_INDEX" val="1"/>
  <p:tag name="KSO_WM_UNIT_LINE_FILL_TYPE" val="2"/>
</p:tagLst>
</file>

<file path=ppt/tags/tag293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6"/>
  <p:tag name="KSO_WM_UNIT_ID" val="diagram20176517_2*r_i*1_6"/>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3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1"/>
  <p:tag name="KSO_WM_UNIT_ID" val="diagram20176517_2*r_v*1_1"/>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3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3"/>
  <p:tag name="KSO_WM_UNIT_ID" val="diagram20176517_2*r_v*1_3"/>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3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7"/>
  <p:tag name="KSO_WM_UNIT_ID" val="diagram20176517_2*r_i*1_7"/>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93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8"/>
  <p:tag name="KSO_WM_UNIT_ID" val="diagram20176517_2*r_i*1_8"/>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93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2"/>
  <p:tag name="KSO_WM_UNIT_ID" val="diagram20176517_2*r_v*1_2"/>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3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4"/>
  <p:tag name="KSO_WM_UNIT_ID" val="diagram20176517_2*r_v*1_4"/>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3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9"/>
  <p:tag name="KSO_WM_UNIT_ID" val="diagram20176517_2*r_i*1_9"/>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3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0"/>
  <p:tag name="KSO_WM_UNIT_ID" val="diagram20176517_2*r_i*1_10"/>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3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1"/>
  <p:tag name="KSO_WM_UNIT_ID" val="diagram20176517_2*r_i*1_11"/>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4.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2"/>
  <p:tag name="KSO_WM_UNIT_ID" val="diagram20176541_1*n_h_i*1_2_2"/>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294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2"/>
  <p:tag name="KSO_WM_UNIT_ID" val="diagram20176517_2*r_i*1_12"/>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4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3"/>
  <p:tag name="KSO_WM_UNIT_ID" val="diagram20176517_2*r_i*1_1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4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4"/>
  <p:tag name="KSO_WM_UNIT_ID" val="diagram20176517_2*r_i*1_14"/>
  <p:tag name="KSO_WM_UNIT_LAYERLEVEL" val="1_1"/>
  <p:tag name="KSO_WM_DIAGRAM_GROUP_CODE" val="r1-1"/>
  <p:tag name="KSO_WM_UNIT_FILL_FORE_SCHEMECOLOR_INDEX" val="14"/>
  <p:tag name="KSO_WM_UNIT_FILL_TYPE" val="1"/>
  <p:tag name="KSO_WM_UNIT_TEXT_FILL_FORE_SCHEMECOLOR_INDEX" val="13"/>
  <p:tag name="KSO_WM_UNIT_TEXT_FILL_TYPE" val="1"/>
</p:tagLst>
</file>

<file path=ppt/tags/tag2943.xml><?xml version="1.0" encoding="utf-8"?>
<p:tagLst xmlns:p="http://schemas.openxmlformats.org/presentationml/2006/main">
  <p:tag name="KSO_WM_SLIDE_BK_DARK_LIGHT" val="2"/>
  <p:tag name="KSO_WM_SLIDE_BACKGROUND_TYPE" val="general"/>
</p:tagLst>
</file>

<file path=ppt/tags/tag29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29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294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4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4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4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5.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2_1"/>
  <p:tag name="KSO_WM_UNIT_ID" val="diagram20176541_1*n_h_i*1_2_1"/>
  <p:tag name="KSO_WM_UNIT_LAYERLEVEL" val="1_1_1"/>
  <p:tag name="KSO_WM_DIAGRAM_GROUP_CODE" val="n1-1"/>
  <p:tag name="KSO_WM_UNIT_FILL_FORE_SCHEMECOLOR_INDEX" val="6"/>
  <p:tag name="KSO_WM_UNIT_FILL_TYPE" val="1"/>
  <p:tag name="KSO_WM_UNIT_TEXT_FILL_FORE_SCHEMECOLOR_INDEX" val="13"/>
  <p:tag name="KSO_WM_UNIT_TEXT_FILL_TYPE" val="1"/>
</p:tagLst>
</file>

<file path=ppt/tags/tag295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5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295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
  <p:tag name="KSO_WM_UNIT_ID" val="diagram20176517_2*r_i*1_1"/>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5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2"/>
  <p:tag name="KSO_WM_UNIT_ID" val="diagram20176517_2*r_i*1_2"/>
  <p:tag name="KSO_WM_UNIT_LAYERLEVEL" val="1_1"/>
  <p:tag name="KSO_WM_DIAGRAM_GROUP_CODE" val="r1-1"/>
  <p:tag name="KSO_WM_UNIT_LINE_FORE_SCHEMECOLOR_INDEX" val="7"/>
  <p:tag name="KSO_WM_UNIT_LINE_FILL_TYPE" val="2"/>
  <p:tag name="KSO_WM_UNIT_TEXT_FILL_FORE_SCHEMECOLOR_INDEX" val="2"/>
  <p:tag name="KSO_WM_UNIT_TEXT_FILL_TYPE" val="1"/>
</p:tagLst>
</file>

<file path=ppt/tags/tag2955.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3"/>
  <p:tag name="KSO_WM_UNIT_ID" val="diagram20176517_2*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56.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4"/>
  <p:tag name="KSO_WM_UNIT_ID" val="diagram20176517_2*r_i*1_4"/>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57.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5"/>
  <p:tag name="KSO_WM_UNIT_ID" val="diagram20176517_2*r_i*1_5"/>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58.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1"/>
  <p:tag name="KSO_WM_UNIT_ID" val="diagram20176517_2*r_v*1_1"/>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59.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7"/>
  <p:tag name="KSO_WM_UNIT_ID" val="diagram20176517_2*r_i*1_7"/>
  <p:tag name="KSO_WM_UNIT_LAYERLEVEL" val="1_1"/>
  <p:tag name="KSO_WM_DIAGRAM_GROUP_CODE" val="r1-1"/>
  <p:tag name="KSO_WM_UNIT_FILL_FORE_SCHEMECOLOR_INDEX" val="8"/>
  <p:tag name="KSO_WM_UNIT_FILL_TYPE" val="1"/>
  <p:tag name="KSO_WM_UNIT_TEXT_FILL_FORE_SCHEMECOLOR_INDEX" val="2"/>
  <p:tag name="KSO_WM_UNIT_TEXT_FILL_TYPE" val="1"/>
</p:tagLst>
</file>

<file path=ppt/tags/tag296.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1"/>
  <p:tag name="KSO_WM_UNIT_ID" val="diagram20176541_1*n_h_i*1_4_1"/>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2960.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v"/>
  <p:tag name="KSO_WM_UNIT_INDEX" val="1_2"/>
  <p:tag name="KSO_WM_UNIT_ID" val="diagram20176517_2*r_v*1_2"/>
  <p:tag name="KSO_WM_UNIT_LAYERLEVEL" val="1_1"/>
  <p:tag name="KSO_WM_UNIT_DIAGRAM_CONTRAST_TITLE_CNT" val="4"/>
  <p:tag name="KSO_WM_UNIT_DIAGRAM_DIMENSION_TITLE_CNT" val="1"/>
  <p:tag name="KSO_WM_UNIT_VALUE" val="27"/>
  <p:tag name="KSO_WM_UNIT_HIGHLIGHT" val="0"/>
  <p:tag name="KSO_WM_UNIT_COMPATIBLE" val="0"/>
  <p:tag name="KSO_WM_UNIT_CLEAR" val="0"/>
  <p:tag name="KSO_WM_UNIT_PRESET_TEXT_INDEX" val="4"/>
  <p:tag name="KSO_WM_UNIT_PRESET_TEXT_LEN" val="57"/>
  <p:tag name="KSO_WM_DIAGRAM_GROUP_CODE" val="r1-1"/>
  <p:tag name="KSO_WM_UNIT_TEXT_FILL_FORE_SCHEMECOLOR_INDEX" val="13"/>
  <p:tag name="KSO_WM_UNIT_TEXT_FILL_TYPE" val="1"/>
</p:tagLst>
</file>

<file path=ppt/tags/tag2961.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9"/>
  <p:tag name="KSO_WM_UNIT_ID" val="diagram20176517_2*r_i*1_9"/>
  <p:tag name="KSO_WM_UNIT_LAYERLEVEL" val="1_1"/>
  <p:tag name="KSO_WM_DIAGRAM_GROUP_CODE" val="r1-1"/>
  <p:tag name="KSO_WM_UNIT_FILL_FORE_SCHEMECOLOR_INDEX" val="5"/>
  <p:tag name="KSO_WM_UNIT_FILL_TYPE" val="1"/>
  <p:tag name="KSO_WM_UNIT_TEXT_FILL_FORE_SCHEMECOLOR_INDEX" val="2"/>
  <p:tag name="KSO_WM_UNIT_TEXT_FILL_TYPE" val="1"/>
</p:tagLst>
</file>

<file path=ppt/tags/tag2962.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0"/>
  <p:tag name="KSO_WM_UNIT_ID" val="diagram20176517_2*r_i*1_10"/>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2963.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1"/>
  <p:tag name="KSO_WM_UNIT_ID" val="diagram20176517_2*r_i*1_11"/>
  <p:tag name="KSO_WM_UNIT_LAYERLEVEL" val="1_1"/>
  <p:tag name="KSO_WM_DIAGRAM_GROUP_CODE" val="r1-1"/>
  <p:tag name="KSO_WM_UNIT_FILL_FORE_SCHEMECOLOR_INDEX" val="8"/>
  <p:tag name="KSO_WM_UNIT_FILL_TYPE" val="1"/>
  <p:tag name="KSO_WM_UNIT_TEXT_FILL_FORE_SCHEMECOLOR_INDEX" val="13"/>
  <p:tag name="KSO_WM_UNIT_TEXT_FILL_TYPE" val="1"/>
</p:tagLst>
</file>

<file path=ppt/tags/tag2964.xml><?xml version="1.0" encoding="utf-8"?>
<p:tagLst xmlns:p="http://schemas.openxmlformats.org/presentationml/2006/main">
  <p:tag name="KSO_WM_TAG_VERSION" val="1.0"/>
  <p:tag name="KSO_WM_BEAUTIFY_FLAG" val="#wm#"/>
  <p:tag name="KSO_WM_TEMPLATE_CATEGORY" val="diagram"/>
  <p:tag name="KSO_WM_TEMPLATE_INDEX" val="20176517"/>
  <p:tag name="KSO_WM_UNIT_TYPE" val="r_i"/>
  <p:tag name="KSO_WM_UNIT_INDEX" val="1_14"/>
  <p:tag name="KSO_WM_UNIT_ID" val="diagram20176517_2*r_i*1_14"/>
  <p:tag name="KSO_WM_UNIT_LAYERLEVEL" val="1_1"/>
  <p:tag name="KSO_WM_DIAGRAM_GROUP_CODE" val="r1-1"/>
  <p:tag name="KSO_WM_UNIT_FILL_FORE_SCHEMECOLOR_INDEX" val="14"/>
  <p:tag name="KSO_WM_UNIT_FILL_TYPE" val="1"/>
  <p:tag name="KSO_WM_UNIT_TEXT_FILL_FORE_SCHEMECOLOR_INDEX" val="13"/>
  <p:tag name="KSO_WM_UNIT_TEXT_FILL_TYPE" val="1"/>
</p:tagLst>
</file>

<file path=ppt/tags/tag2965.xml><?xml version="1.0" encoding="utf-8"?>
<p:tagLst xmlns:p="http://schemas.openxmlformats.org/presentationml/2006/main">
  <p:tag name="KSO_WM_SLIDE_BK_DARK_LIGHT" val="2"/>
  <p:tag name="KSO_WM_SLIDE_BACKGROUND_TYPE" val="general"/>
</p:tagLst>
</file>

<file path=ppt/tags/tag29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17*a*1"/>
  <p:tag name="KSO_WM_TEMPLATE_CATEGORY" val="custom"/>
  <p:tag name="KSO_WM_TEMPLATE_INDEX" val="20203611"/>
  <p:tag name="KSO_WM_UNIT_LAYERLEVEL" val="1"/>
  <p:tag name="KSO_WM_TAG_VERSION" val="1.0"/>
  <p:tag name="KSO_WM_BEAUTIFY_FLAG" val="#wm#"/>
  <p:tag name="KSO_WM_UNIT_ISCONTENTSTITLE" val="0"/>
  <p:tag name="KSO_WM_UNIT_PRESET_TEXT" val="谢谢收看"/>
  <p:tag name="KSO_WM_UNIT_NOCLEAR" val="1"/>
  <p:tag name="KSO_WM_UNIT_VALUE" val="4"/>
  <p:tag name="KSO_WM_UNIT_TYPE" val="a"/>
  <p:tag name="KSO_WM_UNIT_INDEX" val="1"/>
  <p:tag name="KSO_WM_UNIT_ISNUMDGMTITLE" val="0"/>
</p:tagLst>
</file>

<file path=ppt/tags/tag2967.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b"/>
  <p:tag name="KSO_WM_UNIT_INDEX" val="1"/>
  <p:tag name="KSO_WM_UNIT_ID" val="custom20203611_17*b*1"/>
  <p:tag name="KSO_WM_TEMPLATE_CATEGORY" val="custom"/>
  <p:tag name="KSO_WM_TEMPLATE_INDEX" val="20203611"/>
  <p:tag name="KSO_WM_UNIT_LAYERLEVEL" val="1"/>
  <p:tag name="KSO_WM_TAG_VERSION" val="1.0"/>
  <p:tag name="KSO_WM_BEAUTIFY_FLAG" val="#wm#"/>
  <p:tag name="KSO_WM_UNIT_PRESET_TEXT" val="单击此处添加副标题"/>
</p:tagLst>
</file>

<file path=ppt/tags/tag2968.xml><?xml version="1.0" encoding="utf-8"?>
<p:tagLst xmlns:p="http://schemas.openxmlformats.org/presentationml/2006/main">
  <p:tag name="KSO_WM_SLIDE_ID" val="custom20203611_17"/>
  <p:tag name="KSO_WM_TEMPLATE_SUBCATEGORY" val="17"/>
  <p:tag name="KSO_WM_TEMPLATE_MASTER_TYPE" val="1"/>
  <p:tag name="KSO_WM_TEMPLATE_COLOR_TYPE" val="1"/>
  <p:tag name="KSO_WM_SLIDE_ITEM_CNT" val="0"/>
  <p:tag name="KSO_WM_SLIDE_INDEX" val="17"/>
  <p:tag name="KSO_WM_TAG_VERSION" val="1.0"/>
  <p:tag name="KSO_WM_BEAUTIFY_FLAG" val="#wm#"/>
  <p:tag name="KSO_WM_TEMPLATE_CATEGORY" val="custom"/>
  <p:tag name="KSO_WM_TEMPLATE_INDEX" val="20203611"/>
  <p:tag name="KSO_WM_SLIDE_TYPE" val="endPage"/>
  <p:tag name="KSO_WM_SLIDE_SUBTYPE" val="pureTxt"/>
  <p:tag name="KSO_WM_SLIDE_LAYOUT" val="a_b"/>
  <p:tag name="KSO_WM_SLIDE_LAYOUT_CNT" val="1_1"/>
</p:tagLst>
</file>

<file path=ppt/tags/tag297.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4_2"/>
  <p:tag name="KSO_WM_UNIT_ID" val="diagram20176541_1*n_h_i*1_4_2"/>
  <p:tag name="KSO_WM_UNIT_LAYERLEVEL" val="1_1_1"/>
  <p:tag name="KSO_WM_DIAGRAM_GROUP_CODE" val="n1-1"/>
  <p:tag name="KSO_WM_UNIT_FILL_FORE_SCHEMECOLOR_INDEX" val="8"/>
  <p:tag name="KSO_WM_UNIT_FILL_TYPE" val="1"/>
  <p:tag name="KSO_WM_UNIT_TEXT_FILL_FORE_SCHEMECOLOR_INDEX" val="13"/>
  <p:tag name="KSO_WM_UNIT_TEXT_FILL_TYPE" val="1"/>
</p:tagLst>
</file>

<file path=ppt/tags/tag298.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2"/>
  <p:tag name="KSO_WM_UNIT_ID" val="diagram20176541_1*n_h_i*1_3_2"/>
  <p:tag name="KSO_WM_UNIT_LAYERLEVEL" val="1_1_1"/>
  <p:tag name="KSO_WM_DIAGRAM_GROUP_CODE" val="n1-1"/>
  <p:tag name="KSO_WM_UNIT_FILL_FORE_SCHEMECOLOR_INDEX" val="10"/>
  <p:tag name="KSO_WM_UNIT_FILL_TYPE" val="1"/>
  <p:tag name="KSO_WM_UNIT_TEXT_FILL_FORE_SCHEMECOLOR_INDEX" val="2"/>
  <p:tag name="KSO_WM_UNIT_TEXT_FILL_TYPE" val="1"/>
</p:tagLst>
</file>

<file path=ppt/tags/tag299.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i"/>
  <p:tag name="KSO_WM_UNIT_INDEX" val="1_3_1"/>
  <p:tag name="KSO_WM_UNIT_ID" val="diagram20176541_1*n_h_i*1_3_1"/>
  <p:tag name="KSO_WM_UNIT_LAYERLEVEL" val="1_1_1"/>
  <p:tag name="KSO_WM_DIAGRAM_GROUP_CODE" val="n1-1"/>
  <p:tag name="KSO_WM_UNIT_FILL_FORE_SCHEMECOLOR_INDEX" val="5"/>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300.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2_1"/>
  <p:tag name="KSO_WM_UNIT_ID" val="diagram20176541_1*n_h_a*1_2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301.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2_1"/>
  <p:tag name="KSO_WM_UNIT_ID" val="diagram20176541_1*n_h_f*1_2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302.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4_1"/>
  <p:tag name="KSO_WM_UNIT_ID" val="diagram20176541_1*n_h_a*1_4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303.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4_1"/>
  <p:tag name="KSO_WM_UNIT_ID" val="diagram20176541_1*n_h_f*1_4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304.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3_1"/>
  <p:tag name="KSO_WM_UNIT_ID" val="diagram20176541_1*n_h_a*1_3_1"/>
  <p:tag name="KSO_WM_UNIT_LAYERLEVEL" val="1_1_1"/>
  <p:tag name="KSO_WM_UNIT_VALUE" val="6"/>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13"/>
  <p:tag name="KSO_WM_UNIT_TEXT_FILL_TYPE" val="1"/>
</p:tagLst>
</file>

<file path=ppt/tags/tag305.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f"/>
  <p:tag name="KSO_WM_UNIT_INDEX" val="1_3_1"/>
  <p:tag name="KSO_WM_UNIT_ID" val="diagram20176541_1*n_h_f*1_3_1"/>
  <p:tag name="KSO_WM_UNIT_LAYERLEVEL" val="1_1_1"/>
  <p:tag name="KSO_WM_UNIT_VALUE" val="24"/>
  <p:tag name="KSO_WM_UNIT_HIGHLIGHT" val="0"/>
  <p:tag name="KSO_WM_UNIT_COMPATIBLE" val="0"/>
  <p:tag name="KSO_WM_UNIT_CLEAR" val="0"/>
  <p:tag name="KSO_WM_UNIT_PRESET_TEXT_INDEX" val="4"/>
  <p:tag name="KSO_WM_UNIT_PRESET_TEXT_LEN" val="57"/>
  <p:tag name="KSO_WM_DIAGRAM_GROUP_CODE" val="n1-1"/>
  <p:tag name="KSO_WM_UNIT_TEXT_FILL_FORE_SCHEMECOLOR_INDEX" val="13"/>
  <p:tag name="KSO_WM_UNIT_TEXT_FILL_TYPE" val="1"/>
</p:tagLst>
</file>

<file path=ppt/tags/tag306.xml><?xml version="1.0" encoding="utf-8"?>
<p:tagLst xmlns:p="http://schemas.openxmlformats.org/presentationml/2006/main">
  <p:tag name="KSO_WM_TAG_VERSION" val="1.0"/>
  <p:tag name="KSO_WM_BEAUTIFY_FLAG" val="#wm#"/>
  <p:tag name="KSO_WM_TEMPLATE_CATEGORY" val="diagram"/>
  <p:tag name="KSO_WM_TEMPLATE_INDEX" val="20176541"/>
  <p:tag name="KSO_WM_UNIT_TYPE" val="n_h_a"/>
  <p:tag name="KSO_WM_UNIT_INDEX" val="1_1_1"/>
  <p:tag name="KSO_WM_UNIT_ID" val="diagram20176541_1*n_h_a*1_1_1"/>
  <p:tag name="KSO_WM_UNIT_LAYERLEVEL" val="1_1_1"/>
  <p:tag name="KSO_WM_UNIT_VALUE" val="11"/>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13"/>
  <p:tag name="KSO_WM_UNIT_TEXT_FILL_TYPE" val="1"/>
</p:tagLst>
</file>

<file path=ppt/tags/tag307.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08.xml><?xml version="1.0" encoding="utf-8"?>
<p:tagLst xmlns:p="http://schemas.openxmlformats.org/presentationml/2006/main">
  <p:tag name="KSO_WM_SLIDE_BK_DARK_LIGHT" val="2"/>
  <p:tag name="KSO_WM_SLIDE_BACKGROUND_TYPE" val="general"/>
</p:tagLst>
</file>

<file path=ppt/tags/tag30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310.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312.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31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314.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316.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317.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318.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320.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321.xml><?xml version="1.0" encoding="utf-8"?>
<p:tagLst xmlns:p="http://schemas.openxmlformats.org/presentationml/2006/main">
  <p:tag name="PA" val="v4.1.1"/>
</p:tagLst>
</file>

<file path=ppt/tags/tag322.xml><?xml version="1.0" encoding="utf-8"?>
<p:tagLst xmlns:p="http://schemas.openxmlformats.org/presentationml/2006/main">
  <p:tag name="PA" val="v4.1.1"/>
</p:tagLst>
</file>

<file path=ppt/tags/tag323.xml><?xml version="1.0" encoding="utf-8"?>
<p:tagLst xmlns:p="http://schemas.openxmlformats.org/presentationml/2006/main">
  <p:tag name="PA" val="v4.1.1"/>
</p:tagLst>
</file>

<file path=ppt/tags/tag324.xml><?xml version="1.0" encoding="utf-8"?>
<p:tagLst xmlns:p="http://schemas.openxmlformats.org/presentationml/2006/main">
  <p:tag name="PA" val="v4.1.1"/>
</p:tagLst>
</file>

<file path=ppt/tags/tag325.xml><?xml version="1.0" encoding="utf-8"?>
<p:tagLst xmlns:p="http://schemas.openxmlformats.org/presentationml/2006/main">
  <p:tag name="PA" val="v4.1.1"/>
</p:tagLst>
</file>

<file path=ppt/tags/tag326.xml><?xml version="1.0" encoding="utf-8"?>
<p:tagLst xmlns:p="http://schemas.openxmlformats.org/presentationml/2006/main">
  <p:tag name="PA" val="v4.1.1"/>
</p:tagLst>
</file>

<file path=ppt/tags/tag327.xml><?xml version="1.0" encoding="utf-8"?>
<p:tagLst xmlns:p="http://schemas.openxmlformats.org/presentationml/2006/main">
  <p:tag name="PA" val="v4.1.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33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37.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1_1"/>
  <p:tag name="KSO_WM_UNIT_ID" val="diagram20178696_3*m_h_i*1_1_1"/>
  <p:tag name="KSO_WM_UNIT_LAYERLEVEL" val="1_1_1"/>
  <p:tag name="KSO_WM_DIAGRAM_GROUP_CODE" val="m1-1"/>
  <p:tag name="KSO_WM_UNIT_FILL_FORE_SCHEMECOLOR_INDEX" val="10"/>
  <p:tag name="KSO_WM_UNIT_FILL_TYPE" val="1"/>
  <p:tag name="KSO_WM_UNIT_TEXT_FILL_FORE_SCHEMECOLOR_INDEX" val="13"/>
  <p:tag name="KSO_WM_UNIT_TEXT_FILL_TYPE" val="1"/>
  <p:tag name="KSO_WM_UNIT_USESOURCEFORMAT_APPLY" val="0"/>
</p:tagLst>
</file>

<file path=ppt/tags/tag338.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1_2"/>
  <p:tag name="KSO_WM_UNIT_ID" val="diagram20178696_3*m_h_i*1_1_2"/>
  <p:tag name="KSO_WM_UNIT_LAYERLEVEL" val="1_1_1"/>
  <p:tag name="KSO_WM_DIAGRAM_GROUP_CODE" val="m1-1"/>
  <p:tag name="KSO_WM_UNIT_FILL_FORE_SCHEMECOLOR_INDEX" val="10"/>
  <p:tag name="KSO_WM_UNIT_FILL_TYPE" val="1"/>
  <p:tag name="KSO_WM_UNIT_TEXT_FILL_FORE_SCHEMECOLOR_INDEX" val="13"/>
  <p:tag name="KSO_WM_UNIT_TEXT_FILL_TYPE" val="1"/>
  <p:tag name="KSO_WM_UNIT_USESOURCEFORMAT_APPLY" val="0"/>
</p:tagLst>
</file>

<file path=ppt/tags/tag339.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1_3"/>
  <p:tag name="KSO_WM_UNIT_ID" val="diagram20178696_3*m_h_i*1_1_3"/>
  <p:tag name="KSO_WM_UNIT_LAYERLEVEL" val="1_1_1"/>
  <p:tag name="KSO_WM_DIAGRAM_GROUP_CODE" val="m1-1"/>
  <p:tag name="KSO_WM_UNIT_FILL_FORE_SCHEMECOLOR_INDEX" val="10"/>
  <p:tag name="KSO_WM_UNIT_FILL_TYPE" val="1"/>
  <p:tag name="KSO_WM_UNIT_TEXT_FILL_FORE_SCHEMECOLOR_INDEX" val="13"/>
  <p:tag name="KSO_WM_UNIT_TEXT_FILL_TYPE" val="1"/>
  <p:tag name="KSO_WM_UNIT_USESOURCEFORMAT_APPLY" val="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40.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2_1"/>
  <p:tag name="KSO_WM_UNIT_ID" val="diagram20178696_3*m_h_i*1_2_1"/>
  <p:tag name="KSO_WM_UNIT_LAYERLEVEL" val="1_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341.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2_2"/>
  <p:tag name="KSO_WM_UNIT_ID" val="diagram20178696_3*m_h_i*1_2_2"/>
  <p:tag name="KSO_WM_UNIT_LAYERLEVEL" val="1_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342.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2_3"/>
  <p:tag name="KSO_WM_UNIT_ID" val="diagram20178696_3*m_h_i*1_2_3"/>
  <p:tag name="KSO_WM_UNIT_LAYERLEVEL" val="1_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343.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3_1"/>
  <p:tag name="KSO_WM_UNIT_ID" val="diagram20178696_3*m_h_i*1_3_1"/>
  <p:tag name="KSO_WM_UNIT_LAYERLEVEL" val="1_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344.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3_2"/>
  <p:tag name="KSO_WM_UNIT_ID" val="diagram20178696_3*m_h_i*1_3_2"/>
  <p:tag name="KSO_WM_UNIT_LAYERLEVEL" val="1_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345.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3_3"/>
  <p:tag name="KSO_WM_UNIT_ID" val="diagram20178696_3*m_h_i*1_3_3"/>
  <p:tag name="KSO_WM_UNIT_LAYERLEVEL" val="1_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346.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4_1"/>
  <p:tag name="KSO_WM_UNIT_ID" val="diagram20178696_3*m_h_i*1_4_1"/>
  <p:tag name="KSO_WM_UNIT_LAYERLEVEL" val="1_1_1"/>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347.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4_2"/>
  <p:tag name="KSO_WM_UNIT_ID" val="diagram20178696_3*m_h_i*1_4_2"/>
  <p:tag name="KSO_WM_UNIT_LAYERLEVEL" val="1_1_1"/>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348.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4_3"/>
  <p:tag name="KSO_WM_UNIT_ID" val="diagram20178696_3*m_h_i*1_4_3"/>
  <p:tag name="KSO_WM_UNIT_LAYERLEVEL" val="1_1_1"/>
  <p:tag name="KSO_WM_DIAGRAM_GROUP_CODE" val="m1-1"/>
  <p:tag name="KSO_WM_UNIT_FILL_FORE_SCHEMECOLOR_INDEX" val="8"/>
  <p:tag name="KSO_WM_UNIT_FILL_TYPE" val="1"/>
  <p:tag name="KSO_WM_UNIT_TEXT_FILL_FORE_SCHEMECOLOR_INDEX" val="13"/>
  <p:tag name="KSO_WM_UNIT_TEXT_FILL_TYPE" val="1"/>
  <p:tag name="KSO_WM_UNIT_USESOURCEFORMAT_APPLY" val="0"/>
</p:tagLst>
</file>

<file path=ppt/tags/tag349.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5_1"/>
  <p:tag name="KSO_WM_UNIT_ID" val="diagram20178696_3*m_h_i*1_5_1"/>
  <p:tag name="KSO_WM_UNIT_LAYERLEVEL" val="1_1_1"/>
  <p:tag name="KSO_WM_DIAGRAM_GROUP_CODE" val="m1-1"/>
  <p:tag name="KSO_WM_UNIT_FILL_FORE_SCHEMECOLOR_INDEX" val="9"/>
  <p:tag name="KSO_WM_UNIT_FILL_TYPE" val="1"/>
  <p:tag name="KSO_WM_UNIT_TEXT_FILL_FORE_SCHEMECOLOR_INDEX" val="13"/>
  <p:tag name="KSO_WM_UNIT_TEXT_FILL_TYPE" val="1"/>
  <p:tag name="KSO_WM_UNIT_USESOURCEFORMAT_APPLY"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50.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5_2"/>
  <p:tag name="KSO_WM_UNIT_ID" val="diagram20178696_3*m_h_i*1_5_2"/>
  <p:tag name="KSO_WM_UNIT_LAYERLEVEL" val="1_1_1"/>
  <p:tag name="KSO_WM_DIAGRAM_GROUP_CODE" val="m1-1"/>
  <p:tag name="KSO_WM_UNIT_FILL_FORE_SCHEMECOLOR_INDEX" val="9"/>
  <p:tag name="KSO_WM_UNIT_FILL_TYPE" val="1"/>
  <p:tag name="KSO_WM_UNIT_TEXT_FILL_FORE_SCHEMECOLOR_INDEX" val="13"/>
  <p:tag name="KSO_WM_UNIT_TEXT_FILL_TYPE" val="1"/>
  <p:tag name="KSO_WM_UNIT_USESOURCEFORMAT_APPLY" val="0"/>
</p:tagLst>
</file>

<file path=ppt/tags/tag351.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5_3"/>
  <p:tag name="KSO_WM_UNIT_ID" val="diagram20178696_3*m_h_i*1_5_3"/>
  <p:tag name="KSO_WM_UNIT_LAYERLEVEL" val="1_1_1"/>
  <p:tag name="KSO_WM_DIAGRAM_GROUP_CODE" val="m1-1"/>
  <p:tag name="KSO_WM_UNIT_FILL_FORE_SCHEMECOLOR_INDEX" val="9"/>
  <p:tag name="KSO_WM_UNIT_FILL_TYPE" val="1"/>
  <p:tag name="KSO_WM_UNIT_TEXT_FILL_FORE_SCHEMECOLOR_INDEX" val="13"/>
  <p:tag name="KSO_WM_UNIT_TEXT_FILL_TYPE" val="1"/>
  <p:tag name="KSO_WM_UNIT_USESOURCEFORMAT_APPLY" val="0"/>
</p:tagLst>
</file>

<file path=ppt/tags/tag352.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f"/>
  <p:tag name="KSO_WM_UNIT_INDEX" val="1_1_1"/>
  <p:tag name="KSO_WM_UNIT_ID" val="diagram20178696_3*m_h_f*1_1_1"/>
  <p:tag name="KSO_WM_UNIT_LAYERLEVEL" val="1_1_1"/>
  <p:tag name="KSO_WM_UNIT_VALUE" val="10"/>
  <p:tag name="KSO_WM_UNIT_HIGHLIGHT" val="0"/>
  <p:tag name="KSO_WM_UNIT_COMPATIBLE" val="0"/>
  <p:tag name="KSO_WM_UNIT_CLEAR" val="0"/>
  <p:tag name="KSO_WM_DIAGRAM_GROUP_CODE" val="m1-1"/>
  <p:tag name="KSO_WM_UNIT_PRESET_TEXT" val="请 在此文本。&#10;请 在此文本。"/>
  <p:tag name="KSO_WM_UNIT_TEXT_FILL_FORE_SCHEMECOLOR_INDEX" val="13"/>
  <p:tag name="KSO_WM_UNIT_TEXT_FILL_TYPE" val="1"/>
  <p:tag name="KSO_WM_UNIT_USESOURCEFORMAT_APPLY" val="0"/>
</p:tagLst>
</file>

<file path=ppt/tags/tag353.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i"/>
  <p:tag name="KSO_WM_UNIT_INDEX" val="1_13"/>
  <p:tag name="KSO_WM_UNIT_ID" val="diagram20178696_3*m_i*1_13"/>
  <p:tag name="KSO_WM_UNIT_LAYERLEVEL" val="1_1"/>
  <p:tag name="KSO_WM_DIAGRAM_GROUP_CODE" val="m1-1"/>
  <p:tag name="KSO_WM_UNIT_LINE_FORE_SCHEMECOLOR_INDEX" val="5"/>
  <p:tag name="KSO_WM_UNIT_LINE_FILL_TYPE" val="2"/>
  <p:tag name="KSO_WM_UNIT_USESOURCEFORMAT_APPLY" val="0"/>
</p:tagLst>
</file>

<file path=ppt/tags/tag354.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f"/>
  <p:tag name="KSO_WM_UNIT_INDEX" val="1_2_1"/>
  <p:tag name="KSO_WM_UNIT_ID" val="diagram20178696_3*m_h_f*1_2_1"/>
  <p:tag name="KSO_WM_UNIT_LAYERLEVEL" val="1_1_1"/>
  <p:tag name="KSO_WM_UNIT_VALUE" val="10"/>
  <p:tag name="KSO_WM_UNIT_HIGHLIGHT" val="0"/>
  <p:tag name="KSO_WM_UNIT_COMPATIBLE" val="0"/>
  <p:tag name="KSO_WM_UNIT_CLEAR" val="0"/>
  <p:tag name="KSO_WM_DIAGRAM_GROUP_CODE" val="m1-1"/>
  <p:tag name="KSO_WM_UNIT_PRESET_TEXT" val="请 在此文本。&#10;请 在此文本。"/>
  <p:tag name="KSO_WM_UNIT_TEXT_FILL_FORE_SCHEMECOLOR_INDEX" val="13"/>
  <p:tag name="KSO_WM_UNIT_TEXT_FILL_TYPE" val="1"/>
  <p:tag name="KSO_WM_UNIT_USESOURCEFORMAT_APPLY" val="0"/>
</p:tagLst>
</file>

<file path=ppt/tags/tag355.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i"/>
  <p:tag name="KSO_WM_UNIT_INDEX" val="1_14"/>
  <p:tag name="KSO_WM_UNIT_ID" val="diagram20178696_3*m_i*1_14"/>
  <p:tag name="KSO_WM_UNIT_LAYERLEVEL" val="1_1"/>
  <p:tag name="KSO_WM_DIAGRAM_GROUP_CODE" val="m1-1"/>
  <p:tag name="KSO_WM_UNIT_LINE_FORE_SCHEMECOLOR_INDEX" val="5"/>
  <p:tag name="KSO_WM_UNIT_LINE_FILL_TYPE" val="2"/>
  <p:tag name="KSO_WM_UNIT_USESOURCEFORMAT_APPLY" val="0"/>
</p:tagLst>
</file>

<file path=ppt/tags/tag356.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f"/>
  <p:tag name="KSO_WM_UNIT_INDEX" val="1_3_1"/>
  <p:tag name="KSO_WM_UNIT_ID" val="diagram20178696_3*m_h_f*1_3_1"/>
  <p:tag name="KSO_WM_UNIT_LAYERLEVEL" val="1_1_1"/>
  <p:tag name="KSO_WM_UNIT_VALUE" val="10"/>
  <p:tag name="KSO_WM_UNIT_HIGHLIGHT" val="0"/>
  <p:tag name="KSO_WM_UNIT_COMPATIBLE" val="0"/>
  <p:tag name="KSO_WM_UNIT_CLEAR" val="0"/>
  <p:tag name="KSO_WM_DIAGRAM_GROUP_CODE" val="m1-1"/>
  <p:tag name="KSO_WM_UNIT_PRESET_TEXT" val="请 在此文本。&#10;请 在此文本。"/>
  <p:tag name="KSO_WM_UNIT_TEXT_FILL_FORE_SCHEMECOLOR_INDEX" val="13"/>
  <p:tag name="KSO_WM_UNIT_TEXT_FILL_TYPE" val="1"/>
  <p:tag name="KSO_WM_UNIT_USESOURCEFORMAT_APPLY" val="0"/>
</p:tagLst>
</file>

<file path=ppt/tags/tag357.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i"/>
  <p:tag name="KSO_WM_UNIT_INDEX" val="1_15"/>
  <p:tag name="KSO_WM_UNIT_ID" val="diagram20178696_3*m_i*1_15"/>
  <p:tag name="KSO_WM_UNIT_LAYERLEVEL" val="1_1"/>
  <p:tag name="KSO_WM_DIAGRAM_GROUP_CODE" val="m1-1"/>
  <p:tag name="KSO_WM_UNIT_LINE_FORE_SCHEMECOLOR_INDEX" val="5"/>
  <p:tag name="KSO_WM_UNIT_LINE_FILL_TYPE" val="2"/>
  <p:tag name="KSO_WM_UNIT_USESOURCEFORMAT_APPLY" val="0"/>
</p:tagLst>
</file>

<file path=ppt/tags/tag358.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f"/>
  <p:tag name="KSO_WM_UNIT_INDEX" val="1_4_1"/>
  <p:tag name="KSO_WM_UNIT_ID" val="diagram20178696_3*m_h_f*1_4_1"/>
  <p:tag name="KSO_WM_UNIT_LAYERLEVEL" val="1_1_1"/>
  <p:tag name="KSO_WM_UNIT_VALUE" val="10"/>
  <p:tag name="KSO_WM_UNIT_HIGHLIGHT" val="0"/>
  <p:tag name="KSO_WM_UNIT_COMPATIBLE" val="0"/>
  <p:tag name="KSO_WM_UNIT_CLEAR" val="0"/>
  <p:tag name="KSO_WM_DIAGRAM_GROUP_CODE" val="m1-1"/>
  <p:tag name="KSO_WM_UNIT_PRESET_TEXT" val="请 在此文本。&#10;请 在此文本。"/>
  <p:tag name="KSO_WM_UNIT_TEXT_FILL_FORE_SCHEMECOLOR_INDEX" val="13"/>
  <p:tag name="KSO_WM_UNIT_TEXT_FILL_TYPE" val="1"/>
  <p:tag name="KSO_WM_UNIT_USESOURCEFORMAT_APPLY" val="0"/>
</p:tagLst>
</file>

<file path=ppt/tags/tag359.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i"/>
  <p:tag name="KSO_WM_UNIT_INDEX" val="1_16"/>
  <p:tag name="KSO_WM_UNIT_ID" val="diagram20178696_3*m_i*1_16"/>
  <p:tag name="KSO_WM_UNIT_LAYERLEVEL" val="1_1"/>
  <p:tag name="KSO_WM_DIAGRAM_GROUP_CODE" val="m1-1"/>
  <p:tag name="KSO_WM_UNIT_LINE_FORE_SCHEMECOLOR_INDEX" val="5"/>
  <p:tag name="KSO_WM_UNIT_LINE_FILL_TYPE" val="2"/>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60.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f"/>
  <p:tag name="KSO_WM_UNIT_INDEX" val="1_5_1"/>
  <p:tag name="KSO_WM_UNIT_ID" val="diagram20178696_3*m_h_f*1_5_1"/>
  <p:tag name="KSO_WM_UNIT_LAYERLEVEL" val="1_1_1"/>
  <p:tag name="KSO_WM_UNIT_VALUE" val="10"/>
  <p:tag name="KSO_WM_UNIT_HIGHLIGHT" val="0"/>
  <p:tag name="KSO_WM_UNIT_COMPATIBLE" val="0"/>
  <p:tag name="KSO_WM_UNIT_CLEAR" val="0"/>
  <p:tag name="KSO_WM_DIAGRAM_GROUP_CODE" val="m1-1"/>
  <p:tag name="KSO_WM_UNIT_PRESET_TEXT" val="请 在此文本。&#10;请 在此文本。"/>
  <p:tag name="KSO_WM_UNIT_TEXT_FILL_FORE_SCHEMECOLOR_INDEX" val="13"/>
  <p:tag name="KSO_WM_UNIT_TEXT_FILL_TYPE" val="1"/>
  <p:tag name="KSO_WM_UNIT_USESOURCEFORMAT_APPLY" val="0"/>
</p:tagLst>
</file>

<file path=ppt/tags/tag361.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1_4"/>
  <p:tag name="KSO_WM_UNIT_ID" val="diagram20178696_3*m_h_i*1_1_4"/>
  <p:tag name="KSO_WM_UNIT_LAYERLEVEL" val="1_1_1"/>
  <p:tag name="KSO_WM_DIAGRAM_GROUP_CODE" val="m1-1"/>
  <p:tag name="KSO_WM_UNIT_TEXT_FILL_FORE_SCHEMECOLOR_INDEX" val="14"/>
  <p:tag name="KSO_WM_UNIT_TEXT_FILL_TYPE" val="1"/>
  <p:tag name="KSO_WM_UNIT_USESOURCEFORMAT_APPLY" val="0"/>
</p:tagLst>
</file>

<file path=ppt/tags/tag362.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2_4"/>
  <p:tag name="KSO_WM_UNIT_ID" val="diagram20178696_3*m_h_i*1_2_4"/>
  <p:tag name="KSO_WM_UNIT_LAYERLEVEL" val="1_1_1"/>
  <p:tag name="KSO_WM_DIAGRAM_GROUP_CODE" val="m1-1"/>
  <p:tag name="KSO_WM_UNIT_TEXT_FILL_FORE_SCHEMECOLOR_INDEX" val="14"/>
  <p:tag name="KSO_WM_UNIT_TEXT_FILL_TYPE" val="1"/>
  <p:tag name="KSO_WM_UNIT_USESOURCEFORMAT_APPLY" val="0"/>
</p:tagLst>
</file>

<file path=ppt/tags/tag363.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3_4"/>
  <p:tag name="KSO_WM_UNIT_ID" val="diagram20178696_3*m_h_i*1_3_4"/>
  <p:tag name="KSO_WM_UNIT_LAYERLEVEL" val="1_1_1"/>
  <p:tag name="KSO_WM_DIAGRAM_GROUP_CODE" val="m1-1"/>
  <p:tag name="KSO_WM_UNIT_TEXT_FILL_FORE_SCHEMECOLOR_INDEX" val="14"/>
  <p:tag name="KSO_WM_UNIT_TEXT_FILL_TYPE" val="1"/>
  <p:tag name="KSO_WM_UNIT_USESOURCEFORMAT_APPLY" val="0"/>
</p:tagLst>
</file>

<file path=ppt/tags/tag364.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4_4"/>
  <p:tag name="KSO_WM_UNIT_ID" val="diagram20178696_3*m_h_i*1_4_4"/>
  <p:tag name="KSO_WM_UNIT_LAYERLEVEL" val="1_1_1"/>
  <p:tag name="KSO_WM_DIAGRAM_GROUP_CODE" val="m1-1"/>
  <p:tag name="KSO_WM_UNIT_TEXT_FILL_FORE_SCHEMECOLOR_INDEX" val="14"/>
  <p:tag name="KSO_WM_UNIT_TEXT_FILL_TYPE" val="1"/>
  <p:tag name="KSO_WM_UNIT_USESOURCEFORMAT_APPLY" val="0"/>
</p:tagLst>
</file>

<file path=ppt/tags/tag365.xml><?xml version="1.0" encoding="utf-8"?>
<p:tagLst xmlns:p="http://schemas.openxmlformats.org/presentationml/2006/main">
  <p:tag name="KSO_WM_TAG_VERSION" val="1.0"/>
  <p:tag name="KSO_WM_BEAUTIFY_FLAG" val="#wm#"/>
  <p:tag name="KSO_WM_TEMPLATE_CATEGORY" val="diagram"/>
  <p:tag name="KSO_WM_TEMPLATE_INDEX" val="20178696"/>
  <p:tag name="KSO_WM_UNIT_TYPE" val="m_h_i"/>
  <p:tag name="KSO_WM_UNIT_INDEX" val="1_5_4"/>
  <p:tag name="KSO_WM_UNIT_ID" val="diagram20178696_3*m_h_i*1_5_4"/>
  <p:tag name="KSO_WM_UNIT_LAYERLEVEL" val="1_1_1"/>
  <p:tag name="KSO_WM_DIAGRAM_GROUP_CODE" val="m1-1"/>
  <p:tag name="KSO_WM_UNIT_TEXT_FILL_FORE_SCHEMECOLOR_INDEX" val="14"/>
  <p:tag name="KSO_WM_UNIT_TEXT_FILL_TYPE" val="1"/>
  <p:tag name="KSO_WM_UNIT_USESOURCEFORMAT_APPLY" val="0"/>
</p:tagLst>
</file>

<file path=ppt/tags/tag366.xml><?xml version="1.0" encoding="utf-8"?>
<p:tagLst xmlns:p="http://schemas.openxmlformats.org/presentationml/2006/main">
  <p:tag name="KSO_WM_SLIDE_BK_DARK_LIGHT" val="2"/>
  <p:tag name="KSO_WM_SLIDE_BACKGROUND_TYPE" val="general"/>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36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7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376.xml><?xml version="1.0" encoding="utf-8"?>
<p:tagLst xmlns:p="http://schemas.openxmlformats.org/presentationml/2006/main">
  <p:tag name="KSO_WM_TAG_VERSION" val="1.0"/>
  <p:tag name="KSO_WM_BEAUTIFY_FLAG" val="#wm#"/>
  <p:tag name="KSO_WM_UNIT_TYPE" val="i"/>
  <p:tag name="KSO_WM_UNIT_ID" val="diagram713_5*i*1"/>
  <p:tag name="KSO_WM_TEMPLATE_CATEGORY" val="diagram"/>
  <p:tag name="KSO_WM_TEMPLATE_INDEX" val="713"/>
  <p:tag name="KSO_WM_UNIT_INDEX" val="1"/>
</p:tagLst>
</file>

<file path=ppt/tags/tag377.xml><?xml version="1.0" encoding="utf-8"?>
<p:tagLst xmlns:p="http://schemas.openxmlformats.org/presentationml/2006/main">
  <p:tag name="KSO_WM_TAG_VERSION" val="1.0"/>
  <p:tag name="KSO_WM_BEAUTIFY_FLAG" val="#wm#"/>
  <p:tag name="KSO_WM_TEMPLATE_CATEGORY" val="diagram"/>
  <p:tag name="KSO_WM_TEMPLATE_INDEX" val="713"/>
  <p:tag name="KSO_WM_UNIT_TYPE" val="l_h_f"/>
  <p:tag name="KSO_WM_UNIT_INDEX" val="1_1_1"/>
  <p:tag name="KSO_WM_UNIT_ID" val="diagram713_5*l_h_f*1_1_1"/>
  <p:tag name="KSO_WM_UNIT_CLEAR" val="1"/>
  <p:tag name="KSO_WM_UNIT_LAYERLEVEL" val="1_1_1"/>
  <p:tag name="KSO_WM_UNIT_VALUE" val="36"/>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78.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
  <p:tag name="KSO_WM_UNIT_ID" val="diagram713_5*l_i*1_1"/>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79.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2"/>
  <p:tag name="KSO_WM_UNIT_ID" val="diagram713_5*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80.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3"/>
  <p:tag name="KSO_WM_UNIT_ID" val="diagram713_5*l_i*1_3"/>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81.xml><?xml version="1.0" encoding="utf-8"?>
<p:tagLst xmlns:p="http://schemas.openxmlformats.org/presentationml/2006/main">
  <p:tag name="KSO_WM_TAG_VERSION" val="1.0"/>
  <p:tag name="KSO_WM_BEAUTIFY_FLAG" val="#wm#"/>
  <p:tag name="KSO_WM_UNIT_TYPE" val="i"/>
  <p:tag name="KSO_WM_UNIT_ID" val="diagram713_5*i*10"/>
  <p:tag name="KSO_WM_TEMPLATE_CATEGORY" val="diagram"/>
  <p:tag name="KSO_WM_TEMPLATE_INDEX" val="713"/>
  <p:tag name="KSO_WM_UNIT_INDEX" val="10"/>
</p:tagLst>
</file>

<file path=ppt/tags/tag382.xml><?xml version="1.0" encoding="utf-8"?>
<p:tagLst xmlns:p="http://schemas.openxmlformats.org/presentationml/2006/main">
  <p:tag name="KSO_WM_TAG_VERSION" val="1.0"/>
  <p:tag name="KSO_WM_BEAUTIFY_FLAG" val="#wm#"/>
  <p:tag name="KSO_WM_TEMPLATE_CATEGORY" val="diagram"/>
  <p:tag name="KSO_WM_TEMPLATE_INDEX" val="713"/>
  <p:tag name="KSO_WM_UNIT_TYPE" val="l_h_f"/>
  <p:tag name="KSO_WM_UNIT_INDEX" val="1_2_1"/>
  <p:tag name="KSO_WM_UNIT_ID" val="diagram713_5*l_h_f*1_2_1"/>
  <p:tag name="KSO_WM_UNIT_CLEAR" val="1"/>
  <p:tag name="KSO_WM_UNIT_LAYERLEVEL" val="1_1_1"/>
  <p:tag name="KSO_WM_UNIT_VALUE" val="36"/>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83.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4"/>
  <p:tag name="KSO_WM_UNIT_ID" val="diagram713_5*l_i*1_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84.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5"/>
  <p:tag name="KSO_WM_UNIT_ID" val="diagram713_5*l_i*1_5"/>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85.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6"/>
  <p:tag name="KSO_WM_UNIT_ID" val="diagram713_5*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86.xml><?xml version="1.0" encoding="utf-8"?>
<p:tagLst xmlns:p="http://schemas.openxmlformats.org/presentationml/2006/main">
  <p:tag name="KSO_WM_TAG_VERSION" val="1.0"/>
  <p:tag name="KSO_WM_BEAUTIFY_FLAG" val="#wm#"/>
  <p:tag name="KSO_WM_UNIT_TYPE" val="i"/>
  <p:tag name="KSO_WM_UNIT_ID" val="diagram713_5*i*19"/>
  <p:tag name="KSO_WM_TEMPLATE_CATEGORY" val="diagram"/>
  <p:tag name="KSO_WM_TEMPLATE_INDEX" val="713"/>
  <p:tag name="KSO_WM_UNIT_INDEX" val="19"/>
</p:tagLst>
</file>

<file path=ppt/tags/tag387.xml><?xml version="1.0" encoding="utf-8"?>
<p:tagLst xmlns:p="http://schemas.openxmlformats.org/presentationml/2006/main">
  <p:tag name="KSO_WM_TAG_VERSION" val="1.0"/>
  <p:tag name="KSO_WM_BEAUTIFY_FLAG" val="#wm#"/>
  <p:tag name="KSO_WM_TEMPLATE_CATEGORY" val="diagram"/>
  <p:tag name="KSO_WM_TEMPLATE_INDEX" val="713"/>
  <p:tag name="KSO_WM_UNIT_TYPE" val="l_h_f"/>
  <p:tag name="KSO_WM_UNIT_INDEX" val="1_3_1"/>
  <p:tag name="KSO_WM_UNIT_ID" val="diagram713_5*l_h_f*1_3_1"/>
  <p:tag name="KSO_WM_UNIT_CLEAR" val="1"/>
  <p:tag name="KSO_WM_UNIT_LAYERLEVEL" val="1_1_1"/>
  <p:tag name="KSO_WM_UNIT_VALUE" val="36"/>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88.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7"/>
  <p:tag name="KSO_WM_UNIT_ID" val="diagram713_5*l_i*1_7"/>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89.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8"/>
  <p:tag name="KSO_WM_UNIT_ID" val="diagram713_5*l_i*1_8"/>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390.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9"/>
  <p:tag name="KSO_WM_UNIT_ID" val="diagram713_5*l_i*1_9"/>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91.xml><?xml version="1.0" encoding="utf-8"?>
<p:tagLst xmlns:p="http://schemas.openxmlformats.org/presentationml/2006/main">
  <p:tag name="KSO_WM_TAG_VERSION" val="1.0"/>
  <p:tag name="KSO_WM_BEAUTIFY_FLAG" val="#wm#"/>
  <p:tag name="KSO_WM_UNIT_TYPE" val="i"/>
  <p:tag name="KSO_WM_UNIT_ID" val="diagram713_5*i*28"/>
  <p:tag name="KSO_WM_TEMPLATE_CATEGORY" val="diagram"/>
  <p:tag name="KSO_WM_TEMPLATE_INDEX" val="713"/>
  <p:tag name="KSO_WM_UNIT_INDEX" val="28"/>
</p:tagLst>
</file>

<file path=ppt/tags/tag392.xml><?xml version="1.0" encoding="utf-8"?>
<p:tagLst xmlns:p="http://schemas.openxmlformats.org/presentationml/2006/main">
  <p:tag name="KSO_WM_TAG_VERSION" val="1.0"/>
  <p:tag name="KSO_WM_BEAUTIFY_FLAG" val="#wm#"/>
  <p:tag name="KSO_WM_TEMPLATE_CATEGORY" val="diagram"/>
  <p:tag name="KSO_WM_TEMPLATE_INDEX" val="713"/>
  <p:tag name="KSO_WM_UNIT_TYPE" val="l_h_f"/>
  <p:tag name="KSO_WM_UNIT_INDEX" val="1_4_1"/>
  <p:tag name="KSO_WM_UNIT_ID" val="diagram713_5*l_h_f*1_4_1"/>
  <p:tag name="KSO_WM_UNIT_CLEAR" val="1"/>
  <p:tag name="KSO_WM_UNIT_LAYERLEVEL" val="1_1_1"/>
  <p:tag name="KSO_WM_UNIT_VALUE" val="36"/>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93.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0"/>
  <p:tag name="KSO_WM_UNIT_ID" val="diagram713_5*l_i*1_10"/>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94.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1"/>
  <p:tag name="KSO_WM_UNIT_ID" val="diagram713_5*l_i*1_11"/>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95.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2"/>
  <p:tag name="KSO_WM_UNIT_ID" val="diagram713_5*l_i*1_1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96.xml><?xml version="1.0" encoding="utf-8"?>
<p:tagLst xmlns:p="http://schemas.openxmlformats.org/presentationml/2006/main">
  <p:tag name="KSO_WM_TAG_VERSION" val="1.0"/>
  <p:tag name="KSO_WM_BEAUTIFY_FLAG" val="#wm#"/>
  <p:tag name="KSO_WM_UNIT_TYPE" val="i"/>
  <p:tag name="KSO_WM_UNIT_ID" val="diagram713_5*i*37"/>
  <p:tag name="KSO_WM_TEMPLATE_CATEGORY" val="diagram"/>
  <p:tag name="KSO_WM_TEMPLATE_INDEX" val="713"/>
  <p:tag name="KSO_WM_UNIT_INDEX" val="37"/>
</p:tagLst>
</file>

<file path=ppt/tags/tag397.xml><?xml version="1.0" encoding="utf-8"?>
<p:tagLst xmlns:p="http://schemas.openxmlformats.org/presentationml/2006/main">
  <p:tag name="KSO_WM_TAG_VERSION" val="1.0"/>
  <p:tag name="KSO_WM_BEAUTIFY_FLAG" val="#wm#"/>
  <p:tag name="KSO_WM_TEMPLATE_CATEGORY" val="diagram"/>
  <p:tag name="KSO_WM_TEMPLATE_INDEX" val="713"/>
  <p:tag name="KSO_WM_UNIT_TYPE" val="l_h_f"/>
  <p:tag name="KSO_WM_UNIT_INDEX" val="1_5_1"/>
  <p:tag name="KSO_WM_UNIT_ID" val="diagram713_5*l_h_f*1_5_1"/>
  <p:tag name="KSO_WM_UNIT_CLEAR" val="1"/>
  <p:tag name="KSO_WM_UNIT_LAYERLEVEL" val="1_1_1"/>
  <p:tag name="KSO_WM_UNIT_VALUE" val="36"/>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98.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3"/>
  <p:tag name="KSO_WM_UNIT_ID" val="diagram713_5*l_i*1_13"/>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99.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4"/>
  <p:tag name="KSO_WM_UNIT_ID" val="diagram713_5*l_i*1_1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400.xml><?xml version="1.0" encoding="utf-8"?>
<p:tagLst xmlns:p="http://schemas.openxmlformats.org/presentationml/2006/main">
  <p:tag name="KSO_WM_TAG_VERSION" val="1.0"/>
  <p:tag name="KSO_WM_BEAUTIFY_FLAG" val="#wm#"/>
  <p:tag name="KSO_WM_TEMPLATE_CATEGORY" val="diagram"/>
  <p:tag name="KSO_WM_TEMPLATE_INDEX" val="713"/>
  <p:tag name="KSO_WM_UNIT_TYPE" val="l_i"/>
  <p:tag name="KSO_WM_UNIT_INDEX" val="1_15"/>
  <p:tag name="KSO_WM_UNIT_ID" val="diagram713_5*l_i*1_15"/>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401.xml><?xml version="1.0" encoding="utf-8"?>
<p:tagLst xmlns:p="http://schemas.openxmlformats.org/presentationml/2006/main">
  <p:tag name="KSO_WM_SLIDE_BK_DARK_LIGHT" val="2"/>
  <p:tag name="KSO_WM_SLIDE_BACKGROUND_TYPE" val="general"/>
</p:tagLst>
</file>

<file path=ppt/tags/tag40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 name="KSO_WM_UNIT_USESOURCEFORMAT_APPLY" val="1"/>
</p:tagLst>
</file>

<file path=ppt/tags/tag40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 name="KSO_WM_UNIT_USESOURCEFORMAT_APPLY" val="1"/>
</p:tagLst>
</file>

<file path=ppt/tags/tag40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 name="KSO_WM_UNIT_USESOURCEFORMAT_APPLY" val="1"/>
</p:tagLst>
</file>

<file path=ppt/tags/tag40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 name="KSO_WM_UNIT_USESOURCEFORMAT_APPLY" val="1"/>
</p:tagLst>
</file>

<file path=ppt/tags/tag40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407.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409.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410.xml><?xml version="1.0" encoding="utf-8"?>
<p:tagLst xmlns:p="http://schemas.openxmlformats.org/presentationml/2006/main">
  <p:tag name="PA" val="v4.1.1"/>
</p:tagLst>
</file>

<file path=ppt/tags/tag411.xml><?xml version="1.0" encoding="utf-8"?>
<p:tagLst xmlns:p="http://schemas.openxmlformats.org/presentationml/2006/main">
  <p:tag name="PA" val="v4.1.1"/>
</p:tagLst>
</file>

<file path=ppt/tags/tag412.xml><?xml version="1.0" encoding="utf-8"?>
<p:tagLst xmlns:p="http://schemas.openxmlformats.org/presentationml/2006/main">
  <p:tag name="PA" val="v4.1.1"/>
</p:tagLst>
</file>

<file path=ppt/tags/tag413.xml><?xml version="1.0" encoding="utf-8"?>
<p:tagLst xmlns:p="http://schemas.openxmlformats.org/presentationml/2006/main">
  <p:tag name="PA" val="v4.1.1"/>
</p:tagLst>
</file>

<file path=ppt/tags/tag414.xml><?xml version="1.0" encoding="utf-8"?>
<p:tagLst xmlns:p="http://schemas.openxmlformats.org/presentationml/2006/main">
  <p:tag name="PA" val="v4.1.1"/>
</p:tagLst>
</file>

<file path=ppt/tags/tag415.xml><?xml version="1.0" encoding="utf-8"?>
<p:tagLst xmlns:p="http://schemas.openxmlformats.org/presentationml/2006/main">
  <p:tag name="PA" val="v4.1.1"/>
</p:tagLst>
</file>

<file path=ppt/tags/tag416.xml><?xml version="1.0" encoding="utf-8"?>
<p:tagLst xmlns:p="http://schemas.openxmlformats.org/presentationml/2006/main">
  <p:tag name="PA" val="v4.1.1"/>
</p:tagLst>
</file>

<file path=ppt/tags/tag417.xml><?xml version="1.0" encoding="utf-8"?>
<p:tagLst xmlns:p="http://schemas.openxmlformats.org/presentationml/2006/main">
  <p:tag name="KSO_WM_TEMPLATE_CATEGORY" val="diagram"/>
  <p:tag name="KSO_WM_TEMPLATE_INDEX" val="20186162"/>
  <p:tag name="KSO_WM_UNIT_TYPE" val="m_i"/>
  <p:tag name="KSO_WM_UNIT_INDEX" val="1_5"/>
  <p:tag name="KSO_WM_UNIT_ID" val="diagram20186162_1*m_i*1_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18.xml><?xml version="1.0" encoding="utf-8"?>
<p:tagLst xmlns:p="http://schemas.openxmlformats.org/presentationml/2006/main">
  <p:tag name="KSO_WM_TEMPLATE_CATEGORY" val="diagram"/>
  <p:tag name="KSO_WM_TEMPLATE_INDEX" val="20186162"/>
  <p:tag name="KSO_WM_UNIT_TYPE" val="m_i"/>
  <p:tag name="KSO_WM_UNIT_INDEX" val="1_6"/>
  <p:tag name="KSO_WM_UNIT_ID" val="diagram20186162_1*m_i*1_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19.xml><?xml version="1.0" encoding="utf-8"?>
<p:tagLst xmlns:p="http://schemas.openxmlformats.org/presentationml/2006/main">
  <p:tag name="KSO_WM_TEMPLATE_CATEGORY" val="diagram"/>
  <p:tag name="KSO_WM_TEMPLATE_INDEX" val="20186162"/>
  <p:tag name="KSO_WM_UNIT_TYPE" val="m_i"/>
  <p:tag name="KSO_WM_UNIT_INDEX" val="1_8"/>
  <p:tag name="KSO_WM_UNIT_ID" val="diagram20186162_1*m_i*1_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420.xml><?xml version="1.0" encoding="utf-8"?>
<p:tagLst xmlns:p="http://schemas.openxmlformats.org/presentationml/2006/main">
  <p:tag name="KSO_WM_TEMPLATE_CATEGORY" val="diagram"/>
  <p:tag name="KSO_WM_TEMPLATE_INDEX" val="20186162"/>
  <p:tag name="KSO_WM_UNIT_TYPE" val="m_i"/>
  <p:tag name="KSO_WM_UNIT_INDEX" val="1_9"/>
  <p:tag name="KSO_WM_UNIT_ID" val="diagram20186162_1*m_i*1_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1.xml><?xml version="1.0" encoding="utf-8"?>
<p:tagLst xmlns:p="http://schemas.openxmlformats.org/presentationml/2006/main">
  <p:tag name="KSO_WM_TEMPLATE_CATEGORY" val="diagram"/>
  <p:tag name="KSO_WM_TEMPLATE_INDEX" val="20186162"/>
  <p:tag name="KSO_WM_UNIT_TYPE" val="m_i"/>
  <p:tag name="KSO_WM_UNIT_INDEX" val="1_10"/>
  <p:tag name="KSO_WM_UNIT_ID" val="diagram20186162_1*m_i*1_1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2.xml><?xml version="1.0" encoding="utf-8"?>
<p:tagLst xmlns:p="http://schemas.openxmlformats.org/presentationml/2006/main">
  <p:tag name="KSO_WM_TEMPLATE_CATEGORY" val="diagram"/>
  <p:tag name="KSO_WM_TEMPLATE_INDEX" val="20186162"/>
  <p:tag name="KSO_WM_UNIT_TYPE" val="m_i"/>
  <p:tag name="KSO_WM_UNIT_INDEX" val="1_11"/>
  <p:tag name="KSO_WM_UNIT_ID" val="diagram20186162_1*m_i*1_1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3.xml><?xml version="1.0" encoding="utf-8"?>
<p:tagLst xmlns:p="http://schemas.openxmlformats.org/presentationml/2006/main">
  <p:tag name="KSO_WM_TEMPLATE_CATEGORY" val="diagram"/>
  <p:tag name="KSO_WM_TEMPLATE_INDEX" val="20186162"/>
  <p:tag name="KSO_WM_UNIT_TYPE" val="m_i"/>
  <p:tag name="KSO_WM_UNIT_INDEX" val="1_12"/>
  <p:tag name="KSO_WM_UNIT_ID" val="diagram20186162_1*m_i*1_1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4.xml><?xml version="1.0" encoding="utf-8"?>
<p:tagLst xmlns:p="http://schemas.openxmlformats.org/presentationml/2006/main">
  <p:tag name="KSO_WM_TEMPLATE_CATEGORY" val="diagram"/>
  <p:tag name="KSO_WM_TEMPLATE_INDEX" val="20186162"/>
  <p:tag name="KSO_WM_UNIT_TYPE" val="m_i"/>
  <p:tag name="KSO_WM_UNIT_INDEX" val="1_13"/>
  <p:tag name="KSO_WM_UNIT_ID" val="diagram20186162_1*m_i*1_1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5.xml><?xml version="1.0" encoding="utf-8"?>
<p:tagLst xmlns:p="http://schemas.openxmlformats.org/presentationml/2006/main">
  <p:tag name="KSO_WM_TEMPLATE_CATEGORY" val="diagram"/>
  <p:tag name="KSO_WM_TEMPLATE_INDEX" val="20186162"/>
  <p:tag name="KSO_WM_UNIT_TYPE" val="m_i"/>
  <p:tag name="KSO_WM_UNIT_INDEX" val="1_14"/>
  <p:tag name="KSO_WM_UNIT_ID" val="diagram20186162_1*m_i*1_1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6.xml><?xml version="1.0" encoding="utf-8"?>
<p:tagLst xmlns:p="http://schemas.openxmlformats.org/presentationml/2006/main">
  <p:tag name="KSO_WM_TEMPLATE_CATEGORY" val="diagram"/>
  <p:tag name="KSO_WM_TEMPLATE_INDEX" val="20186162"/>
  <p:tag name="KSO_WM_UNIT_TYPE" val="m_i"/>
  <p:tag name="KSO_WM_UNIT_INDEX" val="1_15"/>
  <p:tag name="KSO_WM_UNIT_ID" val="diagram20186162_1*m_i*1_1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7.xml><?xml version="1.0" encoding="utf-8"?>
<p:tagLst xmlns:p="http://schemas.openxmlformats.org/presentationml/2006/main">
  <p:tag name="KSO_WM_TEMPLATE_CATEGORY" val="diagram"/>
  <p:tag name="KSO_WM_TEMPLATE_INDEX" val="20186162"/>
  <p:tag name="KSO_WM_UNIT_TYPE" val="m_i"/>
  <p:tag name="KSO_WM_UNIT_INDEX" val="1_16"/>
  <p:tag name="KSO_WM_UNIT_ID" val="diagram20186162_1*m_i*1_1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8.xml><?xml version="1.0" encoding="utf-8"?>
<p:tagLst xmlns:p="http://schemas.openxmlformats.org/presentationml/2006/main">
  <p:tag name="KSO_WM_TEMPLATE_CATEGORY" val="diagram"/>
  <p:tag name="KSO_WM_TEMPLATE_INDEX" val="20186162"/>
  <p:tag name="KSO_WM_UNIT_TYPE" val="m_i"/>
  <p:tag name="KSO_WM_UNIT_INDEX" val="1_17"/>
  <p:tag name="KSO_WM_UNIT_ID" val="diagram20186162_1*m_i*1_1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29.xml><?xml version="1.0" encoding="utf-8"?>
<p:tagLst xmlns:p="http://schemas.openxmlformats.org/presentationml/2006/main">
  <p:tag name="KSO_WM_TEMPLATE_CATEGORY" val="diagram"/>
  <p:tag name="KSO_WM_TEMPLATE_INDEX" val="20186162"/>
  <p:tag name="KSO_WM_UNIT_TYPE" val="m_i"/>
  <p:tag name="KSO_WM_UNIT_INDEX" val="1_18"/>
  <p:tag name="KSO_WM_UNIT_ID" val="diagram20186162_1*m_i*1_1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430.xml><?xml version="1.0" encoding="utf-8"?>
<p:tagLst xmlns:p="http://schemas.openxmlformats.org/presentationml/2006/main">
  <p:tag name="KSO_WM_TEMPLATE_CATEGORY" val="diagram"/>
  <p:tag name="KSO_WM_TEMPLATE_INDEX" val="20186162"/>
  <p:tag name="KSO_WM_UNIT_TYPE" val="m_i"/>
  <p:tag name="KSO_WM_UNIT_INDEX" val="1_19"/>
  <p:tag name="KSO_WM_UNIT_ID" val="diagram20186162_1*m_i*1_1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1.xml><?xml version="1.0" encoding="utf-8"?>
<p:tagLst xmlns:p="http://schemas.openxmlformats.org/presentationml/2006/main">
  <p:tag name="KSO_WM_TEMPLATE_CATEGORY" val="diagram"/>
  <p:tag name="KSO_WM_TEMPLATE_INDEX" val="20186162"/>
  <p:tag name="KSO_WM_UNIT_TYPE" val="m_i"/>
  <p:tag name="KSO_WM_UNIT_INDEX" val="1_20"/>
  <p:tag name="KSO_WM_UNIT_ID" val="diagram20186162_1*m_i*1_2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2.xml><?xml version="1.0" encoding="utf-8"?>
<p:tagLst xmlns:p="http://schemas.openxmlformats.org/presentationml/2006/main">
  <p:tag name="KSO_WM_TEMPLATE_CATEGORY" val="diagram"/>
  <p:tag name="KSO_WM_TEMPLATE_INDEX" val="20186162"/>
  <p:tag name="KSO_WM_UNIT_TYPE" val="m_i"/>
  <p:tag name="KSO_WM_UNIT_INDEX" val="1_21"/>
  <p:tag name="KSO_WM_UNIT_ID" val="diagram20186162_1*m_i*1_2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3.xml><?xml version="1.0" encoding="utf-8"?>
<p:tagLst xmlns:p="http://schemas.openxmlformats.org/presentationml/2006/main">
  <p:tag name="KSO_WM_TEMPLATE_CATEGORY" val="diagram"/>
  <p:tag name="KSO_WM_TEMPLATE_INDEX" val="20186162"/>
  <p:tag name="KSO_WM_UNIT_TYPE" val="m_i"/>
  <p:tag name="KSO_WM_UNIT_INDEX" val="1_22"/>
  <p:tag name="KSO_WM_UNIT_ID" val="diagram20186162_1*m_i*1_2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4.xml><?xml version="1.0" encoding="utf-8"?>
<p:tagLst xmlns:p="http://schemas.openxmlformats.org/presentationml/2006/main">
  <p:tag name="KSO_WM_TEMPLATE_CATEGORY" val="diagram"/>
  <p:tag name="KSO_WM_TEMPLATE_INDEX" val="20186162"/>
  <p:tag name="KSO_WM_UNIT_TYPE" val="m_i"/>
  <p:tag name="KSO_WM_UNIT_INDEX" val="1_23"/>
  <p:tag name="KSO_WM_UNIT_ID" val="diagram20186162_1*m_i*1_2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5.xml><?xml version="1.0" encoding="utf-8"?>
<p:tagLst xmlns:p="http://schemas.openxmlformats.org/presentationml/2006/main">
  <p:tag name="KSO_WM_TEMPLATE_CATEGORY" val="diagram"/>
  <p:tag name="KSO_WM_TEMPLATE_INDEX" val="20186162"/>
  <p:tag name="KSO_WM_UNIT_TYPE" val="m_i"/>
  <p:tag name="KSO_WM_UNIT_INDEX" val="1_24"/>
  <p:tag name="KSO_WM_UNIT_ID" val="diagram20186162_1*m_i*1_2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6.xml><?xml version="1.0" encoding="utf-8"?>
<p:tagLst xmlns:p="http://schemas.openxmlformats.org/presentationml/2006/main">
  <p:tag name="KSO_WM_TEMPLATE_CATEGORY" val="diagram"/>
  <p:tag name="KSO_WM_TEMPLATE_INDEX" val="20186162"/>
  <p:tag name="KSO_WM_UNIT_TYPE" val="m_i"/>
  <p:tag name="KSO_WM_UNIT_INDEX" val="1_25"/>
  <p:tag name="KSO_WM_UNIT_ID" val="diagram20186162_1*m_i*1_2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7.xml><?xml version="1.0" encoding="utf-8"?>
<p:tagLst xmlns:p="http://schemas.openxmlformats.org/presentationml/2006/main">
  <p:tag name="KSO_WM_TEMPLATE_CATEGORY" val="diagram"/>
  <p:tag name="KSO_WM_TEMPLATE_INDEX" val="20186162"/>
  <p:tag name="KSO_WM_UNIT_TYPE" val="m_i"/>
  <p:tag name="KSO_WM_UNIT_INDEX" val="1_26"/>
  <p:tag name="KSO_WM_UNIT_ID" val="diagram20186162_1*m_i*1_2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8.xml><?xml version="1.0" encoding="utf-8"?>
<p:tagLst xmlns:p="http://schemas.openxmlformats.org/presentationml/2006/main">
  <p:tag name="KSO_WM_TEMPLATE_CATEGORY" val="diagram"/>
  <p:tag name="KSO_WM_TEMPLATE_INDEX" val="20186162"/>
  <p:tag name="KSO_WM_UNIT_TYPE" val="m_i"/>
  <p:tag name="KSO_WM_UNIT_INDEX" val="1_27"/>
  <p:tag name="KSO_WM_UNIT_ID" val="diagram20186162_1*m_i*1_2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39.xml><?xml version="1.0" encoding="utf-8"?>
<p:tagLst xmlns:p="http://schemas.openxmlformats.org/presentationml/2006/main">
  <p:tag name="KSO_WM_TEMPLATE_CATEGORY" val="diagram"/>
  <p:tag name="KSO_WM_TEMPLATE_INDEX" val="20186162"/>
  <p:tag name="KSO_WM_UNIT_TYPE" val="m_i"/>
  <p:tag name="KSO_WM_UNIT_INDEX" val="1_28"/>
  <p:tag name="KSO_WM_UNIT_ID" val="diagram20186162_1*m_i*1_2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440.xml><?xml version="1.0" encoding="utf-8"?>
<p:tagLst xmlns:p="http://schemas.openxmlformats.org/presentationml/2006/main">
  <p:tag name="KSO_WM_TEMPLATE_CATEGORY" val="diagram"/>
  <p:tag name="KSO_WM_TEMPLATE_INDEX" val="20186162"/>
  <p:tag name="KSO_WM_UNIT_TYPE" val="m_i"/>
  <p:tag name="KSO_WM_UNIT_INDEX" val="1_29"/>
  <p:tag name="KSO_WM_UNIT_ID" val="diagram20186162_1*m_i*1_2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1.xml><?xml version="1.0" encoding="utf-8"?>
<p:tagLst xmlns:p="http://schemas.openxmlformats.org/presentationml/2006/main">
  <p:tag name="KSO_WM_TEMPLATE_CATEGORY" val="diagram"/>
  <p:tag name="KSO_WM_TEMPLATE_INDEX" val="20186162"/>
  <p:tag name="KSO_WM_UNIT_TYPE" val="m_i"/>
  <p:tag name="KSO_WM_UNIT_INDEX" val="1_30"/>
  <p:tag name="KSO_WM_UNIT_ID" val="diagram20186162_1*m_i*1_3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2.xml><?xml version="1.0" encoding="utf-8"?>
<p:tagLst xmlns:p="http://schemas.openxmlformats.org/presentationml/2006/main">
  <p:tag name="KSO_WM_TEMPLATE_CATEGORY" val="diagram"/>
  <p:tag name="KSO_WM_TEMPLATE_INDEX" val="20186162"/>
  <p:tag name="KSO_WM_UNIT_TYPE" val="m_i"/>
  <p:tag name="KSO_WM_UNIT_INDEX" val="1_31"/>
  <p:tag name="KSO_WM_UNIT_ID" val="diagram20186162_1*m_i*1_3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3.xml><?xml version="1.0" encoding="utf-8"?>
<p:tagLst xmlns:p="http://schemas.openxmlformats.org/presentationml/2006/main">
  <p:tag name="KSO_WM_TEMPLATE_CATEGORY" val="diagram"/>
  <p:tag name="KSO_WM_TEMPLATE_INDEX" val="20186162"/>
  <p:tag name="KSO_WM_UNIT_TYPE" val="m_i"/>
  <p:tag name="KSO_WM_UNIT_INDEX" val="1_32"/>
  <p:tag name="KSO_WM_UNIT_ID" val="diagram20186162_1*m_i*1_3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4.xml><?xml version="1.0" encoding="utf-8"?>
<p:tagLst xmlns:p="http://schemas.openxmlformats.org/presentationml/2006/main">
  <p:tag name="KSO_WM_TEMPLATE_CATEGORY" val="diagram"/>
  <p:tag name="KSO_WM_TEMPLATE_INDEX" val="20186162"/>
  <p:tag name="KSO_WM_UNIT_TYPE" val="m_i"/>
  <p:tag name="KSO_WM_UNIT_INDEX" val="1_33"/>
  <p:tag name="KSO_WM_UNIT_ID" val="diagram20186162_1*m_i*1_3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5.xml><?xml version="1.0" encoding="utf-8"?>
<p:tagLst xmlns:p="http://schemas.openxmlformats.org/presentationml/2006/main">
  <p:tag name="KSO_WM_TEMPLATE_CATEGORY" val="diagram"/>
  <p:tag name="KSO_WM_TEMPLATE_INDEX" val="20186162"/>
  <p:tag name="KSO_WM_UNIT_TYPE" val="m_i"/>
  <p:tag name="KSO_WM_UNIT_INDEX" val="1_34"/>
  <p:tag name="KSO_WM_UNIT_ID" val="diagram20186162_1*m_i*1_3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6.xml><?xml version="1.0" encoding="utf-8"?>
<p:tagLst xmlns:p="http://schemas.openxmlformats.org/presentationml/2006/main">
  <p:tag name="KSO_WM_TEMPLATE_CATEGORY" val="diagram"/>
  <p:tag name="KSO_WM_TEMPLATE_INDEX" val="20186162"/>
  <p:tag name="KSO_WM_UNIT_TYPE" val="m_i"/>
  <p:tag name="KSO_WM_UNIT_INDEX" val="1_35"/>
  <p:tag name="KSO_WM_UNIT_ID" val="diagram20186162_1*m_i*1_3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7.xml><?xml version="1.0" encoding="utf-8"?>
<p:tagLst xmlns:p="http://schemas.openxmlformats.org/presentationml/2006/main">
  <p:tag name="KSO_WM_TEMPLATE_CATEGORY" val="diagram"/>
  <p:tag name="KSO_WM_TEMPLATE_INDEX" val="20186162"/>
  <p:tag name="KSO_WM_UNIT_TYPE" val="m_i"/>
  <p:tag name="KSO_WM_UNIT_INDEX" val="1_36"/>
  <p:tag name="KSO_WM_UNIT_ID" val="diagram20186162_1*m_i*1_3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8.xml><?xml version="1.0" encoding="utf-8"?>
<p:tagLst xmlns:p="http://schemas.openxmlformats.org/presentationml/2006/main">
  <p:tag name="KSO_WM_TEMPLATE_CATEGORY" val="diagram"/>
  <p:tag name="KSO_WM_TEMPLATE_INDEX" val="20186162"/>
  <p:tag name="KSO_WM_UNIT_TYPE" val="m_i"/>
  <p:tag name="KSO_WM_UNIT_INDEX" val="1_37"/>
  <p:tag name="KSO_WM_UNIT_ID" val="diagram20186162_1*m_i*1_3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49.xml><?xml version="1.0" encoding="utf-8"?>
<p:tagLst xmlns:p="http://schemas.openxmlformats.org/presentationml/2006/main">
  <p:tag name="KSO_WM_TEMPLATE_CATEGORY" val="diagram"/>
  <p:tag name="KSO_WM_TEMPLATE_INDEX" val="20186162"/>
  <p:tag name="KSO_WM_UNIT_TYPE" val="m_i"/>
  <p:tag name="KSO_WM_UNIT_INDEX" val="1_38"/>
  <p:tag name="KSO_WM_UNIT_ID" val="diagram20186162_1*m_i*1_3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450.xml><?xml version="1.0" encoding="utf-8"?>
<p:tagLst xmlns:p="http://schemas.openxmlformats.org/presentationml/2006/main">
  <p:tag name="KSO_WM_TEMPLATE_CATEGORY" val="diagram"/>
  <p:tag name="KSO_WM_TEMPLATE_INDEX" val="20186162"/>
  <p:tag name="KSO_WM_UNIT_TYPE" val="m_i"/>
  <p:tag name="KSO_WM_UNIT_INDEX" val="1_39"/>
  <p:tag name="KSO_WM_UNIT_ID" val="diagram20186162_1*m_i*1_3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51.xml><?xml version="1.0" encoding="utf-8"?>
<p:tagLst xmlns:p="http://schemas.openxmlformats.org/presentationml/2006/main">
  <p:tag name="KSO_WM_TEMPLATE_CATEGORY" val="diagram"/>
  <p:tag name="KSO_WM_TEMPLATE_INDEX" val="20186162"/>
  <p:tag name="KSO_WM_UNIT_TYPE" val="m_i"/>
  <p:tag name="KSO_WM_UNIT_INDEX" val="1_40"/>
  <p:tag name="KSO_WM_UNIT_ID" val="diagram20186162_1*m_i*1_4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5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1"/>
  <p:tag name="KSO_WM_UNIT_ID" val="diagram160174_4*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45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1_1"/>
  <p:tag name="KSO_WM_UNIT_ID" val="diagram160174_4*m_h_f*1_1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45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2"/>
  <p:tag name="KSO_WM_UNIT_ID" val="diagram160174_4*m_i*1_2"/>
  <p:tag name="KSO_WM_UNIT_CLEAR" val="1"/>
  <p:tag name="KSO_WM_UNIT_LAYERLEVEL" val="1_1"/>
  <p:tag name="KSO_WM_DIAGRAM_GROUP_CODE" val="m1-1"/>
  <p:tag name="KSO_WM_UNIT_TEXT_FILL_FORE_SCHEMECOLOR_INDEX" val="14"/>
  <p:tag name="KSO_WM_UNIT_TEXT_FILL_TYPE" val="1"/>
</p:tagLst>
</file>

<file path=ppt/tags/tag45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3"/>
  <p:tag name="KSO_WM_UNIT_ID" val="diagram160174_4*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5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457.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Lst>
</file>

<file path=ppt/tags/tag458.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5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6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461.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6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46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46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6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46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467.xml><?xml version="1.0" encoding="utf-8"?>
<p:tagLst xmlns:p="http://schemas.openxmlformats.org/presentationml/2006/main">
  <p:tag name="PA" val="v4.1.1"/>
</p:tagLst>
</file>

<file path=ppt/tags/tag468.xml><?xml version="1.0" encoding="utf-8"?>
<p:tagLst xmlns:p="http://schemas.openxmlformats.org/presentationml/2006/main">
  <p:tag name="PA" val="v4.1.1"/>
</p:tagLst>
</file>

<file path=ppt/tags/tag469.xml><?xml version="1.0" encoding="utf-8"?>
<p:tagLst xmlns:p="http://schemas.openxmlformats.org/presentationml/2006/main">
  <p:tag name="PA" val="v4.1.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0.xml><?xml version="1.0" encoding="utf-8"?>
<p:tagLst xmlns:p="http://schemas.openxmlformats.org/presentationml/2006/main">
  <p:tag name="PA" val="v4.1.1"/>
</p:tagLst>
</file>

<file path=ppt/tags/tag471.xml><?xml version="1.0" encoding="utf-8"?>
<p:tagLst xmlns:p="http://schemas.openxmlformats.org/presentationml/2006/main">
  <p:tag name="PA" val="v4.1.1"/>
</p:tagLst>
</file>

<file path=ppt/tags/tag472.xml><?xml version="1.0" encoding="utf-8"?>
<p:tagLst xmlns:p="http://schemas.openxmlformats.org/presentationml/2006/main">
  <p:tag name="PA" val="v4.1.1"/>
</p:tagLst>
</file>

<file path=ppt/tags/tag473.xml><?xml version="1.0" encoding="utf-8"?>
<p:tagLst xmlns:p="http://schemas.openxmlformats.org/presentationml/2006/main">
  <p:tag name="PA" val="v4.1.1"/>
</p:tagLst>
</file>

<file path=ppt/tags/tag474.xml><?xml version="1.0" encoding="utf-8"?>
<p:tagLst xmlns:p="http://schemas.openxmlformats.org/presentationml/2006/main">
  <p:tag name="KSO_WM_TEMPLATE_CATEGORY" val="diagram"/>
  <p:tag name="KSO_WM_TEMPLATE_INDEX" val="20186162"/>
  <p:tag name="KSO_WM_UNIT_TYPE" val="m_i"/>
  <p:tag name="KSO_WM_UNIT_INDEX" val="1_5"/>
  <p:tag name="KSO_WM_UNIT_ID" val="diagram20186162_1*m_i*1_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75.xml><?xml version="1.0" encoding="utf-8"?>
<p:tagLst xmlns:p="http://schemas.openxmlformats.org/presentationml/2006/main">
  <p:tag name="KSO_WM_TEMPLATE_CATEGORY" val="diagram"/>
  <p:tag name="KSO_WM_TEMPLATE_INDEX" val="20186162"/>
  <p:tag name="KSO_WM_UNIT_TYPE" val="m_i"/>
  <p:tag name="KSO_WM_UNIT_INDEX" val="1_6"/>
  <p:tag name="KSO_WM_UNIT_ID" val="diagram20186162_1*m_i*1_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76.xml><?xml version="1.0" encoding="utf-8"?>
<p:tagLst xmlns:p="http://schemas.openxmlformats.org/presentationml/2006/main">
  <p:tag name="KSO_WM_TEMPLATE_CATEGORY" val="diagram"/>
  <p:tag name="KSO_WM_TEMPLATE_INDEX" val="20186162"/>
  <p:tag name="KSO_WM_UNIT_TYPE" val="m_i"/>
  <p:tag name="KSO_WM_UNIT_INDEX" val="1_8"/>
  <p:tag name="KSO_WM_UNIT_ID" val="diagram20186162_1*m_i*1_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77.xml><?xml version="1.0" encoding="utf-8"?>
<p:tagLst xmlns:p="http://schemas.openxmlformats.org/presentationml/2006/main">
  <p:tag name="KSO_WM_TEMPLATE_CATEGORY" val="diagram"/>
  <p:tag name="KSO_WM_TEMPLATE_INDEX" val="20186162"/>
  <p:tag name="KSO_WM_UNIT_TYPE" val="m_i"/>
  <p:tag name="KSO_WM_UNIT_INDEX" val="1_9"/>
  <p:tag name="KSO_WM_UNIT_ID" val="diagram20186162_1*m_i*1_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78.xml><?xml version="1.0" encoding="utf-8"?>
<p:tagLst xmlns:p="http://schemas.openxmlformats.org/presentationml/2006/main">
  <p:tag name="KSO_WM_TEMPLATE_CATEGORY" val="diagram"/>
  <p:tag name="KSO_WM_TEMPLATE_INDEX" val="20186162"/>
  <p:tag name="KSO_WM_UNIT_TYPE" val="m_i"/>
  <p:tag name="KSO_WM_UNIT_INDEX" val="1_10"/>
  <p:tag name="KSO_WM_UNIT_ID" val="diagram20186162_1*m_i*1_1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79.xml><?xml version="1.0" encoding="utf-8"?>
<p:tagLst xmlns:p="http://schemas.openxmlformats.org/presentationml/2006/main">
  <p:tag name="KSO_WM_TEMPLATE_CATEGORY" val="diagram"/>
  <p:tag name="KSO_WM_TEMPLATE_INDEX" val="20186162"/>
  <p:tag name="KSO_WM_UNIT_TYPE" val="m_i"/>
  <p:tag name="KSO_WM_UNIT_INDEX" val="1_11"/>
  <p:tag name="KSO_WM_UNIT_ID" val="diagram20186162_1*m_i*1_1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0.xml><?xml version="1.0" encoding="utf-8"?>
<p:tagLst xmlns:p="http://schemas.openxmlformats.org/presentationml/2006/main">
  <p:tag name="KSO_WM_TEMPLATE_CATEGORY" val="diagram"/>
  <p:tag name="KSO_WM_TEMPLATE_INDEX" val="20186162"/>
  <p:tag name="KSO_WM_UNIT_TYPE" val="m_i"/>
  <p:tag name="KSO_WM_UNIT_INDEX" val="1_12"/>
  <p:tag name="KSO_WM_UNIT_ID" val="diagram20186162_1*m_i*1_1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1.xml><?xml version="1.0" encoding="utf-8"?>
<p:tagLst xmlns:p="http://schemas.openxmlformats.org/presentationml/2006/main">
  <p:tag name="KSO_WM_TEMPLATE_CATEGORY" val="diagram"/>
  <p:tag name="KSO_WM_TEMPLATE_INDEX" val="20186162"/>
  <p:tag name="KSO_WM_UNIT_TYPE" val="m_i"/>
  <p:tag name="KSO_WM_UNIT_INDEX" val="1_13"/>
  <p:tag name="KSO_WM_UNIT_ID" val="diagram20186162_1*m_i*1_1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2.xml><?xml version="1.0" encoding="utf-8"?>
<p:tagLst xmlns:p="http://schemas.openxmlformats.org/presentationml/2006/main">
  <p:tag name="KSO_WM_TEMPLATE_CATEGORY" val="diagram"/>
  <p:tag name="KSO_WM_TEMPLATE_INDEX" val="20186162"/>
  <p:tag name="KSO_WM_UNIT_TYPE" val="m_i"/>
  <p:tag name="KSO_WM_UNIT_INDEX" val="1_14"/>
  <p:tag name="KSO_WM_UNIT_ID" val="diagram20186162_1*m_i*1_1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3.xml><?xml version="1.0" encoding="utf-8"?>
<p:tagLst xmlns:p="http://schemas.openxmlformats.org/presentationml/2006/main">
  <p:tag name="KSO_WM_TEMPLATE_CATEGORY" val="diagram"/>
  <p:tag name="KSO_WM_TEMPLATE_INDEX" val="20186162"/>
  <p:tag name="KSO_WM_UNIT_TYPE" val="m_i"/>
  <p:tag name="KSO_WM_UNIT_INDEX" val="1_15"/>
  <p:tag name="KSO_WM_UNIT_ID" val="diagram20186162_1*m_i*1_1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4.xml><?xml version="1.0" encoding="utf-8"?>
<p:tagLst xmlns:p="http://schemas.openxmlformats.org/presentationml/2006/main">
  <p:tag name="KSO_WM_TEMPLATE_CATEGORY" val="diagram"/>
  <p:tag name="KSO_WM_TEMPLATE_INDEX" val="20186162"/>
  <p:tag name="KSO_WM_UNIT_TYPE" val="m_i"/>
  <p:tag name="KSO_WM_UNIT_INDEX" val="1_16"/>
  <p:tag name="KSO_WM_UNIT_ID" val="diagram20186162_1*m_i*1_1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5.xml><?xml version="1.0" encoding="utf-8"?>
<p:tagLst xmlns:p="http://schemas.openxmlformats.org/presentationml/2006/main">
  <p:tag name="KSO_WM_TEMPLATE_CATEGORY" val="diagram"/>
  <p:tag name="KSO_WM_TEMPLATE_INDEX" val="20186162"/>
  <p:tag name="KSO_WM_UNIT_TYPE" val="m_i"/>
  <p:tag name="KSO_WM_UNIT_INDEX" val="1_17"/>
  <p:tag name="KSO_WM_UNIT_ID" val="diagram20186162_1*m_i*1_1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6.xml><?xml version="1.0" encoding="utf-8"?>
<p:tagLst xmlns:p="http://schemas.openxmlformats.org/presentationml/2006/main">
  <p:tag name="KSO_WM_TEMPLATE_CATEGORY" val="diagram"/>
  <p:tag name="KSO_WM_TEMPLATE_INDEX" val="20186162"/>
  <p:tag name="KSO_WM_UNIT_TYPE" val="m_i"/>
  <p:tag name="KSO_WM_UNIT_INDEX" val="1_18"/>
  <p:tag name="KSO_WM_UNIT_ID" val="diagram20186162_1*m_i*1_1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7.xml><?xml version="1.0" encoding="utf-8"?>
<p:tagLst xmlns:p="http://schemas.openxmlformats.org/presentationml/2006/main">
  <p:tag name="KSO_WM_TEMPLATE_CATEGORY" val="diagram"/>
  <p:tag name="KSO_WM_TEMPLATE_INDEX" val="20186162"/>
  <p:tag name="KSO_WM_UNIT_TYPE" val="m_i"/>
  <p:tag name="KSO_WM_UNIT_INDEX" val="1_19"/>
  <p:tag name="KSO_WM_UNIT_ID" val="diagram20186162_1*m_i*1_1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8.xml><?xml version="1.0" encoding="utf-8"?>
<p:tagLst xmlns:p="http://schemas.openxmlformats.org/presentationml/2006/main">
  <p:tag name="KSO_WM_TEMPLATE_CATEGORY" val="diagram"/>
  <p:tag name="KSO_WM_TEMPLATE_INDEX" val="20186162"/>
  <p:tag name="KSO_WM_UNIT_TYPE" val="m_i"/>
  <p:tag name="KSO_WM_UNIT_INDEX" val="1_20"/>
  <p:tag name="KSO_WM_UNIT_ID" val="diagram20186162_1*m_i*1_2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89.xml><?xml version="1.0" encoding="utf-8"?>
<p:tagLst xmlns:p="http://schemas.openxmlformats.org/presentationml/2006/main">
  <p:tag name="KSO_WM_TEMPLATE_CATEGORY" val="diagram"/>
  <p:tag name="KSO_WM_TEMPLATE_INDEX" val="20186162"/>
  <p:tag name="KSO_WM_UNIT_TYPE" val="m_i"/>
  <p:tag name="KSO_WM_UNIT_INDEX" val="1_21"/>
  <p:tag name="KSO_WM_UNIT_ID" val="diagram20186162_1*m_i*1_2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0.xml><?xml version="1.0" encoding="utf-8"?>
<p:tagLst xmlns:p="http://schemas.openxmlformats.org/presentationml/2006/main">
  <p:tag name="KSO_WM_TEMPLATE_CATEGORY" val="diagram"/>
  <p:tag name="KSO_WM_TEMPLATE_INDEX" val="20186162"/>
  <p:tag name="KSO_WM_UNIT_TYPE" val="m_i"/>
  <p:tag name="KSO_WM_UNIT_INDEX" val="1_22"/>
  <p:tag name="KSO_WM_UNIT_ID" val="diagram20186162_1*m_i*1_2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1.xml><?xml version="1.0" encoding="utf-8"?>
<p:tagLst xmlns:p="http://schemas.openxmlformats.org/presentationml/2006/main">
  <p:tag name="KSO_WM_TEMPLATE_CATEGORY" val="diagram"/>
  <p:tag name="KSO_WM_TEMPLATE_INDEX" val="20186162"/>
  <p:tag name="KSO_WM_UNIT_TYPE" val="m_i"/>
  <p:tag name="KSO_WM_UNIT_INDEX" val="1_23"/>
  <p:tag name="KSO_WM_UNIT_ID" val="diagram20186162_1*m_i*1_2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2.xml><?xml version="1.0" encoding="utf-8"?>
<p:tagLst xmlns:p="http://schemas.openxmlformats.org/presentationml/2006/main">
  <p:tag name="KSO_WM_TEMPLATE_CATEGORY" val="diagram"/>
  <p:tag name="KSO_WM_TEMPLATE_INDEX" val="20186162"/>
  <p:tag name="KSO_WM_UNIT_TYPE" val="m_i"/>
  <p:tag name="KSO_WM_UNIT_INDEX" val="1_24"/>
  <p:tag name="KSO_WM_UNIT_ID" val="diagram20186162_1*m_i*1_2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3.xml><?xml version="1.0" encoding="utf-8"?>
<p:tagLst xmlns:p="http://schemas.openxmlformats.org/presentationml/2006/main">
  <p:tag name="KSO_WM_TEMPLATE_CATEGORY" val="diagram"/>
  <p:tag name="KSO_WM_TEMPLATE_INDEX" val="20186162"/>
  <p:tag name="KSO_WM_UNIT_TYPE" val="m_i"/>
  <p:tag name="KSO_WM_UNIT_INDEX" val="1_25"/>
  <p:tag name="KSO_WM_UNIT_ID" val="diagram20186162_1*m_i*1_2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4.xml><?xml version="1.0" encoding="utf-8"?>
<p:tagLst xmlns:p="http://schemas.openxmlformats.org/presentationml/2006/main">
  <p:tag name="KSO_WM_TEMPLATE_CATEGORY" val="diagram"/>
  <p:tag name="KSO_WM_TEMPLATE_INDEX" val="20186162"/>
  <p:tag name="KSO_WM_UNIT_TYPE" val="m_i"/>
  <p:tag name="KSO_WM_UNIT_INDEX" val="1_26"/>
  <p:tag name="KSO_WM_UNIT_ID" val="diagram20186162_1*m_i*1_2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5.xml><?xml version="1.0" encoding="utf-8"?>
<p:tagLst xmlns:p="http://schemas.openxmlformats.org/presentationml/2006/main">
  <p:tag name="KSO_WM_TEMPLATE_CATEGORY" val="diagram"/>
  <p:tag name="KSO_WM_TEMPLATE_INDEX" val="20186162"/>
  <p:tag name="KSO_WM_UNIT_TYPE" val="m_i"/>
  <p:tag name="KSO_WM_UNIT_INDEX" val="1_27"/>
  <p:tag name="KSO_WM_UNIT_ID" val="diagram20186162_1*m_i*1_2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6.xml><?xml version="1.0" encoding="utf-8"?>
<p:tagLst xmlns:p="http://schemas.openxmlformats.org/presentationml/2006/main">
  <p:tag name="KSO_WM_TEMPLATE_CATEGORY" val="diagram"/>
  <p:tag name="KSO_WM_TEMPLATE_INDEX" val="20186162"/>
  <p:tag name="KSO_WM_UNIT_TYPE" val="m_i"/>
  <p:tag name="KSO_WM_UNIT_INDEX" val="1_28"/>
  <p:tag name="KSO_WM_UNIT_ID" val="diagram20186162_1*m_i*1_2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7.xml><?xml version="1.0" encoding="utf-8"?>
<p:tagLst xmlns:p="http://schemas.openxmlformats.org/presentationml/2006/main">
  <p:tag name="KSO_WM_TEMPLATE_CATEGORY" val="diagram"/>
  <p:tag name="KSO_WM_TEMPLATE_INDEX" val="20186162"/>
  <p:tag name="KSO_WM_UNIT_TYPE" val="m_i"/>
  <p:tag name="KSO_WM_UNIT_INDEX" val="1_29"/>
  <p:tag name="KSO_WM_UNIT_ID" val="diagram20186162_1*m_i*1_2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8.xml><?xml version="1.0" encoding="utf-8"?>
<p:tagLst xmlns:p="http://schemas.openxmlformats.org/presentationml/2006/main">
  <p:tag name="KSO_WM_TEMPLATE_CATEGORY" val="diagram"/>
  <p:tag name="KSO_WM_TEMPLATE_INDEX" val="20186162"/>
  <p:tag name="KSO_WM_UNIT_TYPE" val="m_i"/>
  <p:tag name="KSO_WM_UNIT_INDEX" val="1_30"/>
  <p:tag name="KSO_WM_UNIT_ID" val="diagram20186162_1*m_i*1_3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499.xml><?xml version="1.0" encoding="utf-8"?>
<p:tagLst xmlns:p="http://schemas.openxmlformats.org/presentationml/2006/main">
  <p:tag name="KSO_WM_TEMPLATE_CATEGORY" val="diagram"/>
  <p:tag name="KSO_WM_TEMPLATE_INDEX" val="20186162"/>
  <p:tag name="KSO_WM_UNIT_TYPE" val="m_i"/>
  <p:tag name="KSO_WM_UNIT_INDEX" val="1_31"/>
  <p:tag name="KSO_WM_UNIT_ID" val="diagram20186162_1*m_i*1_3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0.xml><?xml version="1.0" encoding="utf-8"?>
<p:tagLst xmlns:p="http://schemas.openxmlformats.org/presentationml/2006/main">
  <p:tag name="KSO_WM_TEMPLATE_CATEGORY" val="diagram"/>
  <p:tag name="KSO_WM_TEMPLATE_INDEX" val="20186162"/>
  <p:tag name="KSO_WM_UNIT_TYPE" val="m_i"/>
  <p:tag name="KSO_WM_UNIT_INDEX" val="1_32"/>
  <p:tag name="KSO_WM_UNIT_ID" val="diagram20186162_1*m_i*1_3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1.xml><?xml version="1.0" encoding="utf-8"?>
<p:tagLst xmlns:p="http://schemas.openxmlformats.org/presentationml/2006/main">
  <p:tag name="KSO_WM_TEMPLATE_CATEGORY" val="diagram"/>
  <p:tag name="KSO_WM_TEMPLATE_INDEX" val="20186162"/>
  <p:tag name="KSO_WM_UNIT_TYPE" val="m_i"/>
  <p:tag name="KSO_WM_UNIT_INDEX" val="1_33"/>
  <p:tag name="KSO_WM_UNIT_ID" val="diagram20186162_1*m_i*1_3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2.xml><?xml version="1.0" encoding="utf-8"?>
<p:tagLst xmlns:p="http://schemas.openxmlformats.org/presentationml/2006/main">
  <p:tag name="KSO_WM_TEMPLATE_CATEGORY" val="diagram"/>
  <p:tag name="KSO_WM_TEMPLATE_INDEX" val="20186162"/>
  <p:tag name="KSO_WM_UNIT_TYPE" val="m_i"/>
  <p:tag name="KSO_WM_UNIT_INDEX" val="1_34"/>
  <p:tag name="KSO_WM_UNIT_ID" val="diagram20186162_1*m_i*1_3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3.xml><?xml version="1.0" encoding="utf-8"?>
<p:tagLst xmlns:p="http://schemas.openxmlformats.org/presentationml/2006/main">
  <p:tag name="KSO_WM_TEMPLATE_CATEGORY" val="diagram"/>
  <p:tag name="KSO_WM_TEMPLATE_INDEX" val="20186162"/>
  <p:tag name="KSO_WM_UNIT_TYPE" val="m_i"/>
  <p:tag name="KSO_WM_UNIT_INDEX" val="1_35"/>
  <p:tag name="KSO_WM_UNIT_ID" val="diagram20186162_1*m_i*1_3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4.xml><?xml version="1.0" encoding="utf-8"?>
<p:tagLst xmlns:p="http://schemas.openxmlformats.org/presentationml/2006/main">
  <p:tag name="KSO_WM_TEMPLATE_CATEGORY" val="diagram"/>
  <p:tag name="KSO_WM_TEMPLATE_INDEX" val="20186162"/>
  <p:tag name="KSO_WM_UNIT_TYPE" val="m_i"/>
  <p:tag name="KSO_WM_UNIT_INDEX" val="1_36"/>
  <p:tag name="KSO_WM_UNIT_ID" val="diagram20186162_1*m_i*1_3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5.xml><?xml version="1.0" encoding="utf-8"?>
<p:tagLst xmlns:p="http://schemas.openxmlformats.org/presentationml/2006/main">
  <p:tag name="KSO_WM_TEMPLATE_CATEGORY" val="diagram"/>
  <p:tag name="KSO_WM_TEMPLATE_INDEX" val="20186162"/>
  <p:tag name="KSO_WM_UNIT_TYPE" val="m_i"/>
  <p:tag name="KSO_WM_UNIT_INDEX" val="1_37"/>
  <p:tag name="KSO_WM_UNIT_ID" val="diagram20186162_1*m_i*1_3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6.xml><?xml version="1.0" encoding="utf-8"?>
<p:tagLst xmlns:p="http://schemas.openxmlformats.org/presentationml/2006/main">
  <p:tag name="KSO_WM_TEMPLATE_CATEGORY" val="diagram"/>
  <p:tag name="KSO_WM_TEMPLATE_INDEX" val="20186162"/>
  <p:tag name="KSO_WM_UNIT_TYPE" val="m_i"/>
  <p:tag name="KSO_WM_UNIT_INDEX" val="1_38"/>
  <p:tag name="KSO_WM_UNIT_ID" val="diagram20186162_1*m_i*1_3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7.xml><?xml version="1.0" encoding="utf-8"?>
<p:tagLst xmlns:p="http://schemas.openxmlformats.org/presentationml/2006/main">
  <p:tag name="KSO_WM_TEMPLATE_CATEGORY" val="diagram"/>
  <p:tag name="KSO_WM_TEMPLATE_INDEX" val="20186162"/>
  <p:tag name="KSO_WM_UNIT_TYPE" val="m_i"/>
  <p:tag name="KSO_WM_UNIT_INDEX" val="1_39"/>
  <p:tag name="KSO_WM_UNIT_ID" val="diagram20186162_1*m_i*1_3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8.xml><?xml version="1.0" encoding="utf-8"?>
<p:tagLst xmlns:p="http://schemas.openxmlformats.org/presentationml/2006/main">
  <p:tag name="KSO_WM_TEMPLATE_CATEGORY" val="diagram"/>
  <p:tag name="KSO_WM_TEMPLATE_INDEX" val="20186162"/>
  <p:tag name="KSO_WM_UNIT_TYPE" val="m_i"/>
  <p:tag name="KSO_WM_UNIT_INDEX" val="1_40"/>
  <p:tag name="KSO_WM_UNIT_ID" val="diagram20186162_1*m_i*1_4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0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1"/>
  <p:tag name="KSO_WM_UNIT_ID" val="diagram160174_4*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1_1"/>
  <p:tag name="KSO_WM_UNIT_ID" val="diagram160174_4*m_h_f*1_1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11.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2"/>
  <p:tag name="KSO_WM_UNIT_ID" val="diagram160174_4*m_i*1_2"/>
  <p:tag name="KSO_WM_UNIT_CLEAR" val="1"/>
  <p:tag name="KSO_WM_UNIT_LAYERLEVEL" val="1_1"/>
  <p:tag name="KSO_WM_DIAGRAM_GROUP_CODE" val="m1-1"/>
  <p:tag name="KSO_WM_UNIT_TEXT_FILL_FORE_SCHEMECOLOR_INDEX" val="14"/>
  <p:tag name="KSO_WM_UNIT_TEXT_FILL_TYPE" val="1"/>
</p:tagLst>
</file>

<file path=ppt/tags/tag51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3"/>
  <p:tag name="KSO_WM_UNIT_ID" val="diagram160174_4*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1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1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Lst>
</file>

<file path=ppt/tags/tag51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51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17.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518.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51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521.xml><?xml version="1.0" encoding="utf-8"?>
<p:tagLst xmlns:p="http://schemas.openxmlformats.org/presentationml/2006/main">
  <p:tag name="PA" val="v4.1.1"/>
</p:tagLst>
</file>

<file path=ppt/tags/tag522.xml><?xml version="1.0" encoding="utf-8"?>
<p:tagLst xmlns:p="http://schemas.openxmlformats.org/presentationml/2006/main">
  <p:tag name="PA" val="v4.1.1"/>
</p:tagLst>
</file>

<file path=ppt/tags/tag523.xml><?xml version="1.0" encoding="utf-8"?>
<p:tagLst xmlns:p="http://schemas.openxmlformats.org/presentationml/2006/main">
  <p:tag name="PA" val="v4.1.1"/>
</p:tagLst>
</file>

<file path=ppt/tags/tag524.xml><?xml version="1.0" encoding="utf-8"?>
<p:tagLst xmlns:p="http://schemas.openxmlformats.org/presentationml/2006/main">
  <p:tag name="PA" val="v4.1.1"/>
</p:tagLst>
</file>

<file path=ppt/tags/tag525.xml><?xml version="1.0" encoding="utf-8"?>
<p:tagLst xmlns:p="http://schemas.openxmlformats.org/presentationml/2006/main">
  <p:tag name="PA" val="v4.1.1"/>
</p:tagLst>
</file>

<file path=ppt/tags/tag526.xml><?xml version="1.0" encoding="utf-8"?>
<p:tagLst xmlns:p="http://schemas.openxmlformats.org/presentationml/2006/main">
  <p:tag name="PA" val="v4.1.1"/>
</p:tagLst>
</file>

<file path=ppt/tags/tag527.xml><?xml version="1.0" encoding="utf-8"?>
<p:tagLst xmlns:p="http://schemas.openxmlformats.org/presentationml/2006/main">
  <p:tag name="PA" val="v4.1.1"/>
</p:tagLst>
</file>

<file path=ppt/tags/tag528.xml><?xml version="1.0" encoding="utf-8"?>
<p:tagLst xmlns:p="http://schemas.openxmlformats.org/presentationml/2006/main">
  <p:tag name="KSO_WM_TEMPLATE_CATEGORY" val="diagram"/>
  <p:tag name="KSO_WM_TEMPLATE_INDEX" val="20186162"/>
  <p:tag name="KSO_WM_UNIT_TYPE" val="m_i"/>
  <p:tag name="KSO_WM_UNIT_INDEX" val="1_5"/>
  <p:tag name="KSO_WM_UNIT_ID" val="diagram20186162_1*m_i*1_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29.xml><?xml version="1.0" encoding="utf-8"?>
<p:tagLst xmlns:p="http://schemas.openxmlformats.org/presentationml/2006/main">
  <p:tag name="KSO_WM_TEMPLATE_CATEGORY" val="diagram"/>
  <p:tag name="KSO_WM_TEMPLATE_INDEX" val="20186162"/>
  <p:tag name="KSO_WM_UNIT_TYPE" val="m_i"/>
  <p:tag name="KSO_WM_UNIT_INDEX" val="1_6"/>
  <p:tag name="KSO_WM_UNIT_ID" val="diagram20186162_1*m_i*1_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0.xml><?xml version="1.0" encoding="utf-8"?>
<p:tagLst xmlns:p="http://schemas.openxmlformats.org/presentationml/2006/main">
  <p:tag name="KSO_WM_TEMPLATE_CATEGORY" val="diagram"/>
  <p:tag name="KSO_WM_TEMPLATE_INDEX" val="20186162"/>
  <p:tag name="KSO_WM_UNIT_TYPE" val="m_i"/>
  <p:tag name="KSO_WM_UNIT_INDEX" val="1_8"/>
  <p:tag name="KSO_WM_UNIT_ID" val="diagram20186162_1*m_i*1_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1.xml><?xml version="1.0" encoding="utf-8"?>
<p:tagLst xmlns:p="http://schemas.openxmlformats.org/presentationml/2006/main">
  <p:tag name="KSO_WM_TEMPLATE_CATEGORY" val="diagram"/>
  <p:tag name="KSO_WM_TEMPLATE_INDEX" val="20186162"/>
  <p:tag name="KSO_WM_UNIT_TYPE" val="m_i"/>
  <p:tag name="KSO_WM_UNIT_INDEX" val="1_9"/>
  <p:tag name="KSO_WM_UNIT_ID" val="diagram20186162_1*m_i*1_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2.xml><?xml version="1.0" encoding="utf-8"?>
<p:tagLst xmlns:p="http://schemas.openxmlformats.org/presentationml/2006/main">
  <p:tag name="KSO_WM_TEMPLATE_CATEGORY" val="diagram"/>
  <p:tag name="KSO_WM_TEMPLATE_INDEX" val="20186162"/>
  <p:tag name="KSO_WM_UNIT_TYPE" val="m_i"/>
  <p:tag name="KSO_WM_UNIT_INDEX" val="1_10"/>
  <p:tag name="KSO_WM_UNIT_ID" val="diagram20186162_1*m_i*1_1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3.xml><?xml version="1.0" encoding="utf-8"?>
<p:tagLst xmlns:p="http://schemas.openxmlformats.org/presentationml/2006/main">
  <p:tag name="KSO_WM_TEMPLATE_CATEGORY" val="diagram"/>
  <p:tag name="KSO_WM_TEMPLATE_INDEX" val="20186162"/>
  <p:tag name="KSO_WM_UNIT_TYPE" val="m_i"/>
  <p:tag name="KSO_WM_UNIT_INDEX" val="1_11"/>
  <p:tag name="KSO_WM_UNIT_ID" val="diagram20186162_1*m_i*1_1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4.xml><?xml version="1.0" encoding="utf-8"?>
<p:tagLst xmlns:p="http://schemas.openxmlformats.org/presentationml/2006/main">
  <p:tag name="KSO_WM_TEMPLATE_CATEGORY" val="diagram"/>
  <p:tag name="KSO_WM_TEMPLATE_INDEX" val="20186162"/>
  <p:tag name="KSO_WM_UNIT_TYPE" val="m_i"/>
  <p:tag name="KSO_WM_UNIT_INDEX" val="1_12"/>
  <p:tag name="KSO_WM_UNIT_ID" val="diagram20186162_1*m_i*1_1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5.xml><?xml version="1.0" encoding="utf-8"?>
<p:tagLst xmlns:p="http://schemas.openxmlformats.org/presentationml/2006/main">
  <p:tag name="KSO_WM_TEMPLATE_CATEGORY" val="diagram"/>
  <p:tag name="KSO_WM_TEMPLATE_INDEX" val="20186162"/>
  <p:tag name="KSO_WM_UNIT_TYPE" val="m_i"/>
  <p:tag name="KSO_WM_UNIT_INDEX" val="1_13"/>
  <p:tag name="KSO_WM_UNIT_ID" val="diagram20186162_1*m_i*1_1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6.xml><?xml version="1.0" encoding="utf-8"?>
<p:tagLst xmlns:p="http://schemas.openxmlformats.org/presentationml/2006/main">
  <p:tag name="KSO_WM_TEMPLATE_CATEGORY" val="diagram"/>
  <p:tag name="KSO_WM_TEMPLATE_INDEX" val="20186162"/>
  <p:tag name="KSO_WM_UNIT_TYPE" val="m_i"/>
  <p:tag name="KSO_WM_UNIT_INDEX" val="1_14"/>
  <p:tag name="KSO_WM_UNIT_ID" val="diagram20186162_1*m_i*1_1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7.xml><?xml version="1.0" encoding="utf-8"?>
<p:tagLst xmlns:p="http://schemas.openxmlformats.org/presentationml/2006/main">
  <p:tag name="KSO_WM_TEMPLATE_CATEGORY" val="diagram"/>
  <p:tag name="KSO_WM_TEMPLATE_INDEX" val="20186162"/>
  <p:tag name="KSO_WM_UNIT_TYPE" val="m_i"/>
  <p:tag name="KSO_WM_UNIT_INDEX" val="1_15"/>
  <p:tag name="KSO_WM_UNIT_ID" val="diagram20186162_1*m_i*1_1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8.xml><?xml version="1.0" encoding="utf-8"?>
<p:tagLst xmlns:p="http://schemas.openxmlformats.org/presentationml/2006/main">
  <p:tag name="KSO_WM_TEMPLATE_CATEGORY" val="diagram"/>
  <p:tag name="KSO_WM_TEMPLATE_INDEX" val="20186162"/>
  <p:tag name="KSO_WM_UNIT_TYPE" val="m_i"/>
  <p:tag name="KSO_WM_UNIT_INDEX" val="1_16"/>
  <p:tag name="KSO_WM_UNIT_ID" val="diagram20186162_1*m_i*1_1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39.xml><?xml version="1.0" encoding="utf-8"?>
<p:tagLst xmlns:p="http://schemas.openxmlformats.org/presentationml/2006/main">
  <p:tag name="KSO_WM_TEMPLATE_CATEGORY" val="diagram"/>
  <p:tag name="KSO_WM_TEMPLATE_INDEX" val="20186162"/>
  <p:tag name="KSO_WM_UNIT_TYPE" val="m_i"/>
  <p:tag name="KSO_WM_UNIT_INDEX" val="1_17"/>
  <p:tag name="KSO_WM_UNIT_ID" val="diagram20186162_1*m_i*1_1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40.xml><?xml version="1.0" encoding="utf-8"?>
<p:tagLst xmlns:p="http://schemas.openxmlformats.org/presentationml/2006/main">
  <p:tag name="KSO_WM_TEMPLATE_CATEGORY" val="diagram"/>
  <p:tag name="KSO_WM_TEMPLATE_INDEX" val="20186162"/>
  <p:tag name="KSO_WM_UNIT_TYPE" val="m_i"/>
  <p:tag name="KSO_WM_UNIT_INDEX" val="1_18"/>
  <p:tag name="KSO_WM_UNIT_ID" val="diagram20186162_1*m_i*1_1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1.xml><?xml version="1.0" encoding="utf-8"?>
<p:tagLst xmlns:p="http://schemas.openxmlformats.org/presentationml/2006/main">
  <p:tag name="KSO_WM_TEMPLATE_CATEGORY" val="diagram"/>
  <p:tag name="KSO_WM_TEMPLATE_INDEX" val="20186162"/>
  <p:tag name="KSO_WM_UNIT_TYPE" val="m_i"/>
  <p:tag name="KSO_WM_UNIT_INDEX" val="1_19"/>
  <p:tag name="KSO_WM_UNIT_ID" val="diagram20186162_1*m_i*1_1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2.xml><?xml version="1.0" encoding="utf-8"?>
<p:tagLst xmlns:p="http://schemas.openxmlformats.org/presentationml/2006/main">
  <p:tag name="KSO_WM_TEMPLATE_CATEGORY" val="diagram"/>
  <p:tag name="KSO_WM_TEMPLATE_INDEX" val="20186162"/>
  <p:tag name="KSO_WM_UNIT_TYPE" val="m_i"/>
  <p:tag name="KSO_WM_UNIT_INDEX" val="1_20"/>
  <p:tag name="KSO_WM_UNIT_ID" val="diagram20186162_1*m_i*1_2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3.xml><?xml version="1.0" encoding="utf-8"?>
<p:tagLst xmlns:p="http://schemas.openxmlformats.org/presentationml/2006/main">
  <p:tag name="KSO_WM_TEMPLATE_CATEGORY" val="diagram"/>
  <p:tag name="KSO_WM_TEMPLATE_INDEX" val="20186162"/>
  <p:tag name="KSO_WM_UNIT_TYPE" val="m_i"/>
  <p:tag name="KSO_WM_UNIT_INDEX" val="1_21"/>
  <p:tag name="KSO_WM_UNIT_ID" val="diagram20186162_1*m_i*1_2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4.xml><?xml version="1.0" encoding="utf-8"?>
<p:tagLst xmlns:p="http://schemas.openxmlformats.org/presentationml/2006/main">
  <p:tag name="KSO_WM_TEMPLATE_CATEGORY" val="diagram"/>
  <p:tag name="KSO_WM_TEMPLATE_INDEX" val="20186162"/>
  <p:tag name="KSO_WM_UNIT_TYPE" val="m_i"/>
  <p:tag name="KSO_WM_UNIT_INDEX" val="1_22"/>
  <p:tag name="KSO_WM_UNIT_ID" val="diagram20186162_1*m_i*1_2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5.xml><?xml version="1.0" encoding="utf-8"?>
<p:tagLst xmlns:p="http://schemas.openxmlformats.org/presentationml/2006/main">
  <p:tag name="KSO_WM_TEMPLATE_CATEGORY" val="diagram"/>
  <p:tag name="KSO_WM_TEMPLATE_INDEX" val="20186162"/>
  <p:tag name="KSO_WM_UNIT_TYPE" val="m_i"/>
  <p:tag name="KSO_WM_UNIT_INDEX" val="1_23"/>
  <p:tag name="KSO_WM_UNIT_ID" val="diagram20186162_1*m_i*1_2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6.xml><?xml version="1.0" encoding="utf-8"?>
<p:tagLst xmlns:p="http://schemas.openxmlformats.org/presentationml/2006/main">
  <p:tag name="KSO_WM_TEMPLATE_CATEGORY" val="diagram"/>
  <p:tag name="KSO_WM_TEMPLATE_INDEX" val="20186162"/>
  <p:tag name="KSO_WM_UNIT_TYPE" val="m_i"/>
  <p:tag name="KSO_WM_UNIT_INDEX" val="1_24"/>
  <p:tag name="KSO_WM_UNIT_ID" val="diagram20186162_1*m_i*1_2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7.xml><?xml version="1.0" encoding="utf-8"?>
<p:tagLst xmlns:p="http://schemas.openxmlformats.org/presentationml/2006/main">
  <p:tag name="KSO_WM_TEMPLATE_CATEGORY" val="diagram"/>
  <p:tag name="KSO_WM_TEMPLATE_INDEX" val="20186162"/>
  <p:tag name="KSO_WM_UNIT_TYPE" val="m_i"/>
  <p:tag name="KSO_WM_UNIT_INDEX" val="1_25"/>
  <p:tag name="KSO_WM_UNIT_ID" val="diagram20186162_1*m_i*1_2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8.xml><?xml version="1.0" encoding="utf-8"?>
<p:tagLst xmlns:p="http://schemas.openxmlformats.org/presentationml/2006/main">
  <p:tag name="KSO_WM_TEMPLATE_CATEGORY" val="diagram"/>
  <p:tag name="KSO_WM_TEMPLATE_INDEX" val="20186162"/>
  <p:tag name="KSO_WM_UNIT_TYPE" val="m_i"/>
  <p:tag name="KSO_WM_UNIT_INDEX" val="1_26"/>
  <p:tag name="KSO_WM_UNIT_ID" val="diagram20186162_1*m_i*1_2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49.xml><?xml version="1.0" encoding="utf-8"?>
<p:tagLst xmlns:p="http://schemas.openxmlformats.org/presentationml/2006/main">
  <p:tag name="KSO_WM_TEMPLATE_CATEGORY" val="diagram"/>
  <p:tag name="KSO_WM_TEMPLATE_INDEX" val="20186162"/>
  <p:tag name="KSO_WM_UNIT_TYPE" val="m_i"/>
  <p:tag name="KSO_WM_UNIT_INDEX" val="1_27"/>
  <p:tag name="KSO_WM_UNIT_ID" val="diagram20186162_1*m_i*1_2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50.xml><?xml version="1.0" encoding="utf-8"?>
<p:tagLst xmlns:p="http://schemas.openxmlformats.org/presentationml/2006/main">
  <p:tag name="KSO_WM_TEMPLATE_CATEGORY" val="diagram"/>
  <p:tag name="KSO_WM_TEMPLATE_INDEX" val="20186162"/>
  <p:tag name="KSO_WM_UNIT_TYPE" val="m_i"/>
  <p:tag name="KSO_WM_UNIT_INDEX" val="1_28"/>
  <p:tag name="KSO_WM_UNIT_ID" val="diagram20186162_1*m_i*1_2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1.xml><?xml version="1.0" encoding="utf-8"?>
<p:tagLst xmlns:p="http://schemas.openxmlformats.org/presentationml/2006/main">
  <p:tag name="KSO_WM_TEMPLATE_CATEGORY" val="diagram"/>
  <p:tag name="KSO_WM_TEMPLATE_INDEX" val="20186162"/>
  <p:tag name="KSO_WM_UNIT_TYPE" val="m_i"/>
  <p:tag name="KSO_WM_UNIT_INDEX" val="1_29"/>
  <p:tag name="KSO_WM_UNIT_ID" val="diagram20186162_1*m_i*1_2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2.xml><?xml version="1.0" encoding="utf-8"?>
<p:tagLst xmlns:p="http://schemas.openxmlformats.org/presentationml/2006/main">
  <p:tag name="KSO_WM_TEMPLATE_CATEGORY" val="diagram"/>
  <p:tag name="KSO_WM_TEMPLATE_INDEX" val="20186162"/>
  <p:tag name="KSO_WM_UNIT_TYPE" val="m_i"/>
  <p:tag name="KSO_WM_UNIT_INDEX" val="1_30"/>
  <p:tag name="KSO_WM_UNIT_ID" val="diagram20186162_1*m_i*1_3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3.xml><?xml version="1.0" encoding="utf-8"?>
<p:tagLst xmlns:p="http://schemas.openxmlformats.org/presentationml/2006/main">
  <p:tag name="KSO_WM_TEMPLATE_CATEGORY" val="diagram"/>
  <p:tag name="KSO_WM_TEMPLATE_INDEX" val="20186162"/>
  <p:tag name="KSO_WM_UNIT_TYPE" val="m_i"/>
  <p:tag name="KSO_WM_UNIT_INDEX" val="1_31"/>
  <p:tag name="KSO_WM_UNIT_ID" val="diagram20186162_1*m_i*1_3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4.xml><?xml version="1.0" encoding="utf-8"?>
<p:tagLst xmlns:p="http://schemas.openxmlformats.org/presentationml/2006/main">
  <p:tag name="KSO_WM_TEMPLATE_CATEGORY" val="diagram"/>
  <p:tag name="KSO_WM_TEMPLATE_INDEX" val="20186162"/>
  <p:tag name="KSO_WM_UNIT_TYPE" val="m_i"/>
  <p:tag name="KSO_WM_UNIT_INDEX" val="1_32"/>
  <p:tag name="KSO_WM_UNIT_ID" val="diagram20186162_1*m_i*1_3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5.xml><?xml version="1.0" encoding="utf-8"?>
<p:tagLst xmlns:p="http://schemas.openxmlformats.org/presentationml/2006/main">
  <p:tag name="KSO_WM_TEMPLATE_CATEGORY" val="diagram"/>
  <p:tag name="KSO_WM_TEMPLATE_INDEX" val="20186162"/>
  <p:tag name="KSO_WM_UNIT_TYPE" val="m_i"/>
  <p:tag name="KSO_WM_UNIT_INDEX" val="1_33"/>
  <p:tag name="KSO_WM_UNIT_ID" val="diagram20186162_1*m_i*1_3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6.xml><?xml version="1.0" encoding="utf-8"?>
<p:tagLst xmlns:p="http://schemas.openxmlformats.org/presentationml/2006/main">
  <p:tag name="KSO_WM_TEMPLATE_CATEGORY" val="diagram"/>
  <p:tag name="KSO_WM_TEMPLATE_INDEX" val="20186162"/>
  <p:tag name="KSO_WM_UNIT_TYPE" val="m_i"/>
  <p:tag name="KSO_WM_UNIT_INDEX" val="1_34"/>
  <p:tag name="KSO_WM_UNIT_ID" val="diagram20186162_1*m_i*1_3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7.xml><?xml version="1.0" encoding="utf-8"?>
<p:tagLst xmlns:p="http://schemas.openxmlformats.org/presentationml/2006/main">
  <p:tag name="KSO_WM_TEMPLATE_CATEGORY" val="diagram"/>
  <p:tag name="KSO_WM_TEMPLATE_INDEX" val="20186162"/>
  <p:tag name="KSO_WM_UNIT_TYPE" val="m_i"/>
  <p:tag name="KSO_WM_UNIT_INDEX" val="1_35"/>
  <p:tag name="KSO_WM_UNIT_ID" val="diagram20186162_1*m_i*1_3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8.xml><?xml version="1.0" encoding="utf-8"?>
<p:tagLst xmlns:p="http://schemas.openxmlformats.org/presentationml/2006/main">
  <p:tag name="KSO_WM_TEMPLATE_CATEGORY" val="diagram"/>
  <p:tag name="KSO_WM_TEMPLATE_INDEX" val="20186162"/>
  <p:tag name="KSO_WM_UNIT_TYPE" val="m_i"/>
  <p:tag name="KSO_WM_UNIT_INDEX" val="1_36"/>
  <p:tag name="KSO_WM_UNIT_ID" val="diagram20186162_1*m_i*1_3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59.xml><?xml version="1.0" encoding="utf-8"?>
<p:tagLst xmlns:p="http://schemas.openxmlformats.org/presentationml/2006/main">
  <p:tag name="KSO_WM_TEMPLATE_CATEGORY" val="diagram"/>
  <p:tag name="KSO_WM_TEMPLATE_INDEX" val="20186162"/>
  <p:tag name="KSO_WM_UNIT_TYPE" val="m_i"/>
  <p:tag name="KSO_WM_UNIT_INDEX" val="1_37"/>
  <p:tag name="KSO_WM_UNIT_ID" val="diagram20186162_1*m_i*1_3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60.xml><?xml version="1.0" encoding="utf-8"?>
<p:tagLst xmlns:p="http://schemas.openxmlformats.org/presentationml/2006/main">
  <p:tag name="KSO_WM_TEMPLATE_CATEGORY" val="diagram"/>
  <p:tag name="KSO_WM_TEMPLATE_INDEX" val="20186162"/>
  <p:tag name="KSO_WM_UNIT_TYPE" val="m_i"/>
  <p:tag name="KSO_WM_UNIT_INDEX" val="1_38"/>
  <p:tag name="KSO_WM_UNIT_ID" val="diagram20186162_1*m_i*1_3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61.xml><?xml version="1.0" encoding="utf-8"?>
<p:tagLst xmlns:p="http://schemas.openxmlformats.org/presentationml/2006/main">
  <p:tag name="KSO_WM_TEMPLATE_CATEGORY" val="diagram"/>
  <p:tag name="KSO_WM_TEMPLATE_INDEX" val="20186162"/>
  <p:tag name="KSO_WM_UNIT_TYPE" val="m_i"/>
  <p:tag name="KSO_WM_UNIT_INDEX" val="1_39"/>
  <p:tag name="KSO_WM_UNIT_ID" val="diagram20186162_1*m_i*1_3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62.xml><?xml version="1.0" encoding="utf-8"?>
<p:tagLst xmlns:p="http://schemas.openxmlformats.org/presentationml/2006/main">
  <p:tag name="KSO_WM_TEMPLATE_CATEGORY" val="diagram"/>
  <p:tag name="KSO_WM_TEMPLATE_INDEX" val="20186162"/>
  <p:tag name="KSO_WM_UNIT_TYPE" val="m_i"/>
  <p:tag name="KSO_WM_UNIT_INDEX" val="1_40"/>
  <p:tag name="KSO_WM_UNIT_ID" val="diagram20186162_1*m_i*1_4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6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1"/>
  <p:tag name="KSO_WM_UNIT_ID" val="diagram160174_4*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6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1_1"/>
  <p:tag name="KSO_WM_UNIT_ID" val="diagram160174_4*m_h_f*1_1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6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2"/>
  <p:tag name="KSO_WM_UNIT_ID" val="diagram160174_4*m_i*1_2"/>
  <p:tag name="KSO_WM_UNIT_CLEAR" val="1"/>
  <p:tag name="KSO_WM_UNIT_LAYERLEVEL" val="1_1"/>
  <p:tag name="KSO_WM_DIAGRAM_GROUP_CODE" val="m1-1"/>
  <p:tag name="KSO_WM_UNIT_TEXT_FILL_FORE_SCHEMECOLOR_INDEX" val="14"/>
  <p:tag name="KSO_WM_UNIT_TEXT_FILL_TYPE" val="1"/>
</p:tagLst>
</file>

<file path=ppt/tags/tag56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3"/>
  <p:tag name="KSO_WM_UNIT_ID" val="diagram160174_4*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67.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68.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Lst>
</file>

<file path=ppt/tags/tag56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7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571.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572.xml><?xml version="1.0" encoding="utf-8"?>
<p:tagLst xmlns:p="http://schemas.openxmlformats.org/presentationml/2006/main">
  <p:tag name="PA" val="v4.1.1"/>
</p:tagLst>
</file>

<file path=ppt/tags/tag573.xml><?xml version="1.0" encoding="utf-8"?>
<p:tagLst xmlns:p="http://schemas.openxmlformats.org/presentationml/2006/main">
  <p:tag name="PA" val="v4.1.1"/>
</p:tagLst>
</file>

<file path=ppt/tags/tag574.xml><?xml version="1.0" encoding="utf-8"?>
<p:tagLst xmlns:p="http://schemas.openxmlformats.org/presentationml/2006/main">
  <p:tag name="PA" val="v4.1.1"/>
</p:tagLst>
</file>

<file path=ppt/tags/tag575.xml><?xml version="1.0" encoding="utf-8"?>
<p:tagLst xmlns:p="http://schemas.openxmlformats.org/presentationml/2006/main">
  <p:tag name="PA" val="v4.1.1"/>
</p:tagLst>
</file>

<file path=ppt/tags/tag576.xml><?xml version="1.0" encoding="utf-8"?>
<p:tagLst xmlns:p="http://schemas.openxmlformats.org/presentationml/2006/main">
  <p:tag name="PA" val="v4.1.1"/>
</p:tagLst>
</file>

<file path=ppt/tags/tag577.xml><?xml version="1.0" encoding="utf-8"?>
<p:tagLst xmlns:p="http://schemas.openxmlformats.org/presentationml/2006/main">
  <p:tag name="PA" val="v4.1.1"/>
</p:tagLst>
</file>

<file path=ppt/tags/tag578.xml><?xml version="1.0" encoding="utf-8"?>
<p:tagLst xmlns:p="http://schemas.openxmlformats.org/presentationml/2006/main">
  <p:tag name="PA" val="v4.1.1"/>
</p:tagLst>
</file>

<file path=ppt/tags/tag579.xml><?xml version="1.0" encoding="utf-8"?>
<p:tagLst xmlns:p="http://schemas.openxmlformats.org/presentationml/2006/main">
  <p:tag name="KSO_WM_TEMPLATE_CATEGORY" val="diagram"/>
  <p:tag name="KSO_WM_TEMPLATE_INDEX" val="20186162"/>
  <p:tag name="KSO_WM_UNIT_TYPE" val="m_i"/>
  <p:tag name="KSO_WM_UNIT_INDEX" val="1_5"/>
  <p:tag name="KSO_WM_UNIT_ID" val="diagram20186162_1*m_i*1_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80.xml><?xml version="1.0" encoding="utf-8"?>
<p:tagLst xmlns:p="http://schemas.openxmlformats.org/presentationml/2006/main">
  <p:tag name="KSO_WM_TEMPLATE_CATEGORY" val="diagram"/>
  <p:tag name="KSO_WM_TEMPLATE_INDEX" val="20186162"/>
  <p:tag name="KSO_WM_UNIT_TYPE" val="m_i"/>
  <p:tag name="KSO_WM_UNIT_INDEX" val="1_6"/>
  <p:tag name="KSO_WM_UNIT_ID" val="diagram20186162_1*m_i*1_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1.xml><?xml version="1.0" encoding="utf-8"?>
<p:tagLst xmlns:p="http://schemas.openxmlformats.org/presentationml/2006/main">
  <p:tag name="KSO_WM_TEMPLATE_CATEGORY" val="diagram"/>
  <p:tag name="KSO_WM_TEMPLATE_INDEX" val="20186162"/>
  <p:tag name="KSO_WM_UNIT_TYPE" val="m_i"/>
  <p:tag name="KSO_WM_UNIT_INDEX" val="1_8"/>
  <p:tag name="KSO_WM_UNIT_ID" val="diagram20186162_1*m_i*1_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2.xml><?xml version="1.0" encoding="utf-8"?>
<p:tagLst xmlns:p="http://schemas.openxmlformats.org/presentationml/2006/main">
  <p:tag name="KSO_WM_TEMPLATE_CATEGORY" val="diagram"/>
  <p:tag name="KSO_WM_TEMPLATE_INDEX" val="20186162"/>
  <p:tag name="KSO_WM_UNIT_TYPE" val="m_i"/>
  <p:tag name="KSO_WM_UNIT_INDEX" val="1_9"/>
  <p:tag name="KSO_WM_UNIT_ID" val="diagram20186162_1*m_i*1_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3.xml><?xml version="1.0" encoding="utf-8"?>
<p:tagLst xmlns:p="http://schemas.openxmlformats.org/presentationml/2006/main">
  <p:tag name="KSO_WM_TEMPLATE_CATEGORY" val="diagram"/>
  <p:tag name="KSO_WM_TEMPLATE_INDEX" val="20186162"/>
  <p:tag name="KSO_WM_UNIT_TYPE" val="m_i"/>
  <p:tag name="KSO_WM_UNIT_INDEX" val="1_10"/>
  <p:tag name="KSO_WM_UNIT_ID" val="diagram20186162_1*m_i*1_1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4.xml><?xml version="1.0" encoding="utf-8"?>
<p:tagLst xmlns:p="http://schemas.openxmlformats.org/presentationml/2006/main">
  <p:tag name="KSO_WM_TEMPLATE_CATEGORY" val="diagram"/>
  <p:tag name="KSO_WM_TEMPLATE_INDEX" val="20186162"/>
  <p:tag name="KSO_WM_UNIT_TYPE" val="m_i"/>
  <p:tag name="KSO_WM_UNIT_INDEX" val="1_11"/>
  <p:tag name="KSO_WM_UNIT_ID" val="diagram20186162_1*m_i*1_1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5.xml><?xml version="1.0" encoding="utf-8"?>
<p:tagLst xmlns:p="http://schemas.openxmlformats.org/presentationml/2006/main">
  <p:tag name="KSO_WM_TEMPLATE_CATEGORY" val="diagram"/>
  <p:tag name="KSO_WM_TEMPLATE_INDEX" val="20186162"/>
  <p:tag name="KSO_WM_UNIT_TYPE" val="m_i"/>
  <p:tag name="KSO_WM_UNIT_INDEX" val="1_12"/>
  <p:tag name="KSO_WM_UNIT_ID" val="diagram20186162_1*m_i*1_1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6.xml><?xml version="1.0" encoding="utf-8"?>
<p:tagLst xmlns:p="http://schemas.openxmlformats.org/presentationml/2006/main">
  <p:tag name="KSO_WM_TEMPLATE_CATEGORY" val="diagram"/>
  <p:tag name="KSO_WM_TEMPLATE_INDEX" val="20186162"/>
  <p:tag name="KSO_WM_UNIT_TYPE" val="m_i"/>
  <p:tag name="KSO_WM_UNIT_INDEX" val="1_13"/>
  <p:tag name="KSO_WM_UNIT_ID" val="diagram20186162_1*m_i*1_1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7.xml><?xml version="1.0" encoding="utf-8"?>
<p:tagLst xmlns:p="http://schemas.openxmlformats.org/presentationml/2006/main">
  <p:tag name="KSO_WM_TEMPLATE_CATEGORY" val="diagram"/>
  <p:tag name="KSO_WM_TEMPLATE_INDEX" val="20186162"/>
  <p:tag name="KSO_WM_UNIT_TYPE" val="m_i"/>
  <p:tag name="KSO_WM_UNIT_INDEX" val="1_14"/>
  <p:tag name="KSO_WM_UNIT_ID" val="diagram20186162_1*m_i*1_1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8.xml><?xml version="1.0" encoding="utf-8"?>
<p:tagLst xmlns:p="http://schemas.openxmlformats.org/presentationml/2006/main">
  <p:tag name="KSO_WM_TEMPLATE_CATEGORY" val="diagram"/>
  <p:tag name="KSO_WM_TEMPLATE_INDEX" val="20186162"/>
  <p:tag name="KSO_WM_UNIT_TYPE" val="m_i"/>
  <p:tag name="KSO_WM_UNIT_INDEX" val="1_15"/>
  <p:tag name="KSO_WM_UNIT_ID" val="diagram20186162_1*m_i*1_1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89.xml><?xml version="1.0" encoding="utf-8"?>
<p:tagLst xmlns:p="http://schemas.openxmlformats.org/presentationml/2006/main">
  <p:tag name="KSO_WM_TEMPLATE_CATEGORY" val="diagram"/>
  <p:tag name="KSO_WM_TEMPLATE_INDEX" val="20186162"/>
  <p:tag name="KSO_WM_UNIT_TYPE" val="m_i"/>
  <p:tag name="KSO_WM_UNIT_INDEX" val="1_16"/>
  <p:tag name="KSO_WM_UNIT_ID" val="diagram20186162_1*m_i*1_1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590.xml><?xml version="1.0" encoding="utf-8"?>
<p:tagLst xmlns:p="http://schemas.openxmlformats.org/presentationml/2006/main">
  <p:tag name="KSO_WM_TEMPLATE_CATEGORY" val="diagram"/>
  <p:tag name="KSO_WM_TEMPLATE_INDEX" val="20186162"/>
  <p:tag name="KSO_WM_UNIT_TYPE" val="m_i"/>
  <p:tag name="KSO_WM_UNIT_INDEX" val="1_17"/>
  <p:tag name="KSO_WM_UNIT_ID" val="diagram20186162_1*m_i*1_1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1.xml><?xml version="1.0" encoding="utf-8"?>
<p:tagLst xmlns:p="http://schemas.openxmlformats.org/presentationml/2006/main">
  <p:tag name="KSO_WM_TEMPLATE_CATEGORY" val="diagram"/>
  <p:tag name="KSO_WM_TEMPLATE_INDEX" val="20186162"/>
  <p:tag name="KSO_WM_UNIT_TYPE" val="m_i"/>
  <p:tag name="KSO_WM_UNIT_INDEX" val="1_18"/>
  <p:tag name="KSO_WM_UNIT_ID" val="diagram20186162_1*m_i*1_1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2.xml><?xml version="1.0" encoding="utf-8"?>
<p:tagLst xmlns:p="http://schemas.openxmlformats.org/presentationml/2006/main">
  <p:tag name="KSO_WM_TEMPLATE_CATEGORY" val="diagram"/>
  <p:tag name="KSO_WM_TEMPLATE_INDEX" val="20186162"/>
  <p:tag name="KSO_WM_UNIT_TYPE" val="m_i"/>
  <p:tag name="KSO_WM_UNIT_INDEX" val="1_19"/>
  <p:tag name="KSO_WM_UNIT_ID" val="diagram20186162_1*m_i*1_1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3.xml><?xml version="1.0" encoding="utf-8"?>
<p:tagLst xmlns:p="http://schemas.openxmlformats.org/presentationml/2006/main">
  <p:tag name="KSO_WM_TEMPLATE_CATEGORY" val="diagram"/>
  <p:tag name="KSO_WM_TEMPLATE_INDEX" val="20186162"/>
  <p:tag name="KSO_WM_UNIT_TYPE" val="m_i"/>
  <p:tag name="KSO_WM_UNIT_INDEX" val="1_20"/>
  <p:tag name="KSO_WM_UNIT_ID" val="diagram20186162_1*m_i*1_2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4.xml><?xml version="1.0" encoding="utf-8"?>
<p:tagLst xmlns:p="http://schemas.openxmlformats.org/presentationml/2006/main">
  <p:tag name="KSO_WM_TEMPLATE_CATEGORY" val="diagram"/>
  <p:tag name="KSO_WM_TEMPLATE_INDEX" val="20186162"/>
  <p:tag name="KSO_WM_UNIT_TYPE" val="m_i"/>
  <p:tag name="KSO_WM_UNIT_INDEX" val="1_21"/>
  <p:tag name="KSO_WM_UNIT_ID" val="diagram20186162_1*m_i*1_2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5.xml><?xml version="1.0" encoding="utf-8"?>
<p:tagLst xmlns:p="http://schemas.openxmlformats.org/presentationml/2006/main">
  <p:tag name="KSO_WM_TEMPLATE_CATEGORY" val="diagram"/>
  <p:tag name="KSO_WM_TEMPLATE_INDEX" val="20186162"/>
  <p:tag name="KSO_WM_UNIT_TYPE" val="m_i"/>
  <p:tag name="KSO_WM_UNIT_INDEX" val="1_22"/>
  <p:tag name="KSO_WM_UNIT_ID" val="diagram20186162_1*m_i*1_2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6.xml><?xml version="1.0" encoding="utf-8"?>
<p:tagLst xmlns:p="http://schemas.openxmlformats.org/presentationml/2006/main">
  <p:tag name="KSO_WM_TEMPLATE_CATEGORY" val="diagram"/>
  <p:tag name="KSO_WM_TEMPLATE_INDEX" val="20186162"/>
  <p:tag name="KSO_WM_UNIT_TYPE" val="m_i"/>
  <p:tag name="KSO_WM_UNIT_INDEX" val="1_23"/>
  <p:tag name="KSO_WM_UNIT_ID" val="diagram20186162_1*m_i*1_2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7.xml><?xml version="1.0" encoding="utf-8"?>
<p:tagLst xmlns:p="http://schemas.openxmlformats.org/presentationml/2006/main">
  <p:tag name="KSO_WM_TEMPLATE_CATEGORY" val="diagram"/>
  <p:tag name="KSO_WM_TEMPLATE_INDEX" val="20186162"/>
  <p:tag name="KSO_WM_UNIT_TYPE" val="m_i"/>
  <p:tag name="KSO_WM_UNIT_INDEX" val="1_24"/>
  <p:tag name="KSO_WM_UNIT_ID" val="diagram20186162_1*m_i*1_2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8.xml><?xml version="1.0" encoding="utf-8"?>
<p:tagLst xmlns:p="http://schemas.openxmlformats.org/presentationml/2006/main">
  <p:tag name="KSO_WM_TEMPLATE_CATEGORY" val="diagram"/>
  <p:tag name="KSO_WM_TEMPLATE_INDEX" val="20186162"/>
  <p:tag name="KSO_WM_UNIT_TYPE" val="m_i"/>
  <p:tag name="KSO_WM_UNIT_INDEX" val="1_25"/>
  <p:tag name="KSO_WM_UNIT_ID" val="diagram20186162_1*m_i*1_2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599.xml><?xml version="1.0" encoding="utf-8"?>
<p:tagLst xmlns:p="http://schemas.openxmlformats.org/presentationml/2006/main">
  <p:tag name="KSO_WM_TEMPLATE_CATEGORY" val="diagram"/>
  <p:tag name="KSO_WM_TEMPLATE_INDEX" val="20186162"/>
  <p:tag name="KSO_WM_UNIT_TYPE" val="m_i"/>
  <p:tag name="KSO_WM_UNIT_INDEX" val="1_26"/>
  <p:tag name="KSO_WM_UNIT_ID" val="diagram20186162_1*m_i*1_2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600.xml><?xml version="1.0" encoding="utf-8"?>
<p:tagLst xmlns:p="http://schemas.openxmlformats.org/presentationml/2006/main">
  <p:tag name="KSO_WM_TEMPLATE_CATEGORY" val="diagram"/>
  <p:tag name="KSO_WM_TEMPLATE_INDEX" val="20186162"/>
  <p:tag name="KSO_WM_UNIT_TYPE" val="m_i"/>
  <p:tag name="KSO_WM_UNIT_INDEX" val="1_27"/>
  <p:tag name="KSO_WM_UNIT_ID" val="diagram20186162_1*m_i*1_2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1.xml><?xml version="1.0" encoding="utf-8"?>
<p:tagLst xmlns:p="http://schemas.openxmlformats.org/presentationml/2006/main">
  <p:tag name="KSO_WM_TEMPLATE_CATEGORY" val="diagram"/>
  <p:tag name="KSO_WM_TEMPLATE_INDEX" val="20186162"/>
  <p:tag name="KSO_WM_UNIT_TYPE" val="m_i"/>
  <p:tag name="KSO_WM_UNIT_INDEX" val="1_28"/>
  <p:tag name="KSO_WM_UNIT_ID" val="diagram20186162_1*m_i*1_2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2.xml><?xml version="1.0" encoding="utf-8"?>
<p:tagLst xmlns:p="http://schemas.openxmlformats.org/presentationml/2006/main">
  <p:tag name="KSO_WM_TEMPLATE_CATEGORY" val="diagram"/>
  <p:tag name="KSO_WM_TEMPLATE_INDEX" val="20186162"/>
  <p:tag name="KSO_WM_UNIT_TYPE" val="m_i"/>
  <p:tag name="KSO_WM_UNIT_INDEX" val="1_29"/>
  <p:tag name="KSO_WM_UNIT_ID" val="diagram20186162_1*m_i*1_2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3.xml><?xml version="1.0" encoding="utf-8"?>
<p:tagLst xmlns:p="http://schemas.openxmlformats.org/presentationml/2006/main">
  <p:tag name="KSO_WM_TEMPLATE_CATEGORY" val="diagram"/>
  <p:tag name="KSO_WM_TEMPLATE_INDEX" val="20186162"/>
  <p:tag name="KSO_WM_UNIT_TYPE" val="m_i"/>
  <p:tag name="KSO_WM_UNIT_INDEX" val="1_30"/>
  <p:tag name="KSO_WM_UNIT_ID" val="diagram20186162_1*m_i*1_3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4.xml><?xml version="1.0" encoding="utf-8"?>
<p:tagLst xmlns:p="http://schemas.openxmlformats.org/presentationml/2006/main">
  <p:tag name="KSO_WM_TEMPLATE_CATEGORY" val="diagram"/>
  <p:tag name="KSO_WM_TEMPLATE_INDEX" val="20186162"/>
  <p:tag name="KSO_WM_UNIT_TYPE" val="m_i"/>
  <p:tag name="KSO_WM_UNIT_INDEX" val="1_31"/>
  <p:tag name="KSO_WM_UNIT_ID" val="diagram20186162_1*m_i*1_3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5.xml><?xml version="1.0" encoding="utf-8"?>
<p:tagLst xmlns:p="http://schemas.openxmlformats.org/presentationml/2006/main">
  <p:tag name="KSO_WM_TEMPLATE_CATEGORY" val="diagram"/>
  <p:tag name="KSO_WM_TEMPLATE_INDEX" val="20186162"/>
  <p:tag name="KSO_WM_UNIT_TYPE" val="m_i"/>
  <p:tag name="KSO_WM_UNIT_INDEX" val="1_32"/>
  <p:tag name="KSO_WM_UNIT_ID" val="diagram20186162_1*m_i*1_3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6.xml><?xml version="1.0" encoding="utf-8"?>
<p:tagLst xmlns:p="http://schemas.openxmlformats.org/presentationml/2006/main">
  <p:tag name="KSO_WM_TEMPLATE_CATEGORY" val="diagram"/>
  <p:tag name="KSO_WM_TEMPLATE_INDEX" val="20186162"/>
  <p:tag name="KSO_WM_UNIT_TYPE" val="m_i"/>
  <p:tag name="KSO_WM_UNIT_INDEX" val="1_33"/>
  <p:tag name="KSO_WM_UNIT_ID" val="diagram20186162_1*m_i*1_3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7.xml><?xml version="1.0" encoding="utf-8"?>
<p:tagLst xmlns:p="http://schemas.openxmlformats.org/presentationml/2006/main">
  <p:tag name="KSO_WM_TEMPLATE_CATEGORY" val="diagram"/>
  <p:tag name="KSO_WM_TEMPLATE_INDEX" val="20186162"/>
  <p:tag name="KSO_WM_UNIT_TYPE" val="m_i"/>
  <p:tag name="KSO_WM_UNIT_INDEX" val="1_34"/>
  <p:tag name="KSO_WM_UNIT_ID" val="diagram20186162_1*m_i*1_3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8.xml><?xml version="1.0" encoding="utf-8"?>
<p:tagLst xmlns:p="http://schemas.openxmlformats.org/presentationml/2006/main">
  <p:tag name="KSO_WM_TEMPLATE_CATEGORY" val="diagram"/>
  <p:tag name="KSO_WM_TEMPLATE_INDEX" val="20186162"/>
  <p:tag name="KSO_WM_UNIT_TYPE" val="m_i"/>
  <p:tag name="KSO_WM_UNIT_INDEX" val="1_35"/>
  <p:tag name="KSO_WM_UNIT_ID" val="diagram20186162_1*m_i*1_3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09.xml><?xml version="1.0" encoding="utf-8"?>
<p:tagLst xmlns:p="http://schemas.openxmlformats.org/presentationml/2006/main">
  <p:tag name="KSO_WM_TEMPLATE_CATEGORY" val="diagram"/>
  <p:tag name="KSO_WM_TEMPLATE_INDEX" val="20186162"/>
  <p:tag name="KSO_WM_UNIT_TYPE" val="m_i"/>
  <p:tag name="KSO_WM_UNIT_INDEX" val="1_36"/>
  <p:tag name="KSO_WM_UNIT_ID" val="diagram20186162_1*m_i*1_3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610.xml><?xml version="1.0" encoding="utf-8"?>
<p:tagLst xmlns:p="http://schemas.openxmlformats.org/presentationml/2006/main">
  <p:tag name="KSO_WM_TEMPLATE_CATEGORY" val="diagram"/>
  <p:tag name="KSO_WM_TEMPLATE_INDEX" val="20186162"/>
  <p:tag name="KSO_WM_UNIT_TYPE" val="m_i"/>
  <p:tag name="KSO_WM_UNIT_INDEX" val="1_37"/>
  <p:tag name="KSO_WM_UNIT_ID" val="diagram20186162_1*m_i*1_3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11.xml><?xml version="1.0" encoding="utf-8"?>
<p:tagLst xmlns:p="http://schemas.openxmlformats.org/presentationml/2006/main">
  <p:tag name="KSO_WM_TEMPLATE_CATEGORY" val="diagram"/>
  <p:tag name="KSO_WM_TEMPLATE_INDEX" val="20186162"/>
  <p:tag name="KSO_WM_UNIT_TYPE" val="m_i"/>
  <p:tag name="KSO_WM_UNIT_INDEX" val="1_38"/>
  <p:tag name="KSO_WM_UNIT_ID" val="diagram20186162_1*m_i*1_3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12.xml><?xml version="1.0" encoding="utf-8"?>
<p:tagLst xmlns:p="http://schemas.openxmlformats.org/presentationml/2006/main">
  <p:tag name="KSO_WM_TEMPLATE_CATEGORY" val="diagram"/>
  <p:tag name="KSO_WM_TEMPLATE_INDEX" val="20186162"/>
  <p:tag name="KSO_WM_UNIT_TYPE" val="m_i"/>
  <p:tag name="KSO_WM_UNIT_INDEX" val="1_39"/>
  <p:tag name="KSO_WM_UNIT_ID" val="diagram20186162_1*m_i*1_3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13.xml><?xml version="1.0" encoding="utf-8"?>
<p:tagLst xmlns:p="http://schemas.openxmlformats.org/presentationml/2006/main">
  <p:tag name="KSO_WM_TEMPLATE_CATEGORY" val="diagram"/>
  <p:tag name="KSO_WM_TEMPLATE_INDEX" val="20186162"/>
  <p:tag name="KSO_WM_UNIT_TYPE" val="m_i"/>
  <p:tag name="KSO_WM_UNIT_INDEX" val="1_40"/>
  <p:tag name="KSO_WM_UNIT_ID" val="diagram20186162_1*m_i*1_4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14.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1"/>
  <p:tag name="KSO_WM_UNIT_ID" val="diagram160174_4*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61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1_1"/>
  <p:tag name="KSO_WM_UNIT_ID" val="diagram160174_4*m_h_f*1_1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1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2"/>
  <p:tag name="KSO_WM_UNIT_ID" val="diagram160174_4*m_i*1_2"/>
  <p:tag name="KSO_WM_UNIT_CLEAR" val="1"/>
  <p:tag name="KSO_WM_UNIT_LAYERLEVEL" val="1_1"/>
  <p:tag name="KSO_WM_DIAGRAM_GROUP_CODE" val="m1-1"/>
  <p:tag name="KSO_WM_UNIT_TEXT_FILL_FORE_SCHEMECOLOR_INDEX" val="14"/>
  <p:tag name="KSO_WM_UNIT_TEXT_FILL_TYPE" val="1"/>
</p:tagLst>
</file>

<file path=ppt/tags/tag617.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3"/>
  <p:tag name="KSO_WM_UNIT_ID" val="diagram160174_4*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618.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1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2"/>
</p:tagLst>
</file>

<file path=ppt/tags/tag62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621.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2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623.xml><?xml version="1.0" encoding="utf-8"?>
<p:tagLst xmlns:p="http://schemas.openxmlformats.org/presentationml/2006/main">
  <p:tag name="PA" val="v4.1.1"/>
</p:tagLst>
</file>

<file path=ppt/tags/tag624.xml><?xml version="1.0" encoding="utf-8"?>
<p:tagLst xmlns:p="http://schemas.openxmlformats.org/presentationml/2006/main">
  <p:tag name="PA" val="v4.1.1"/>
</p:tagLst>
</file>

<file path=ppt/tags/tag625.xml><?xml version="1.0" encoding="utf-8"?>
<p:tagLst xmlns:p="http://schemas.openxmlformats.org/presentationml/2006/main">
  <p:tag name="PA" val="v4.1.1"/>
</p:tagLst>
</file>

<file path=ppt/tags/tag626.xml><?xml version="1.0" encoding="utf-8"?>
<p:tagLst xmlns:p="http://schemas.openxmlformats.org/presentationml/2006/main">
  <p:tag name="PA" val="v4.1.1"/>
</p:tagLst>
</file>

<file path=ppt/tags/tag627.xml><?xml version="1.0" encoding="utf-8"?>
<p:tagLst xmlns:p="http://schemas.openxmlformats.org/presentationml/2006/main">
  <p:tag name="PA" val="v4.1.1"/>
</p:tagLst>
</file>

<file path=ppt/tags/tag628.xml><?xml version="1.0" encoding="utf-8"?>
<p:tagLst xmlns:p="http://schemas.openxmlformats.org/presentationml/2006/main">
  <p:tag name="PA" val="v4.1.1"/>
</p:tagLst>
</file>

<file path=ppt/tags/tag629.xml><?xml version="1.0" encoding="utf-8"?>
<p:tagLst xmlns:p="http://schemas.openxmlformats.org/presentationml/2006/main">
  <p:tag name="PA" val="v4.1.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30.xml><?xml version="1.0" encoding="utf-8"?>
<p:tagLst xmlns:p="http://schemas.openxmlformats.org/presentationml/2006/main">
  <p:tag name="KSO_WM_TEMPLATE_CATEGORY" val="diagram"/>
  <p:tag name="KSO_WM_TEMPLATE_INDEX" val="20186162"/>
  <p:tag name="KSO_WM_UNIT_TYPE" val="m_i"/>
  <p:tag name="KSO_WM_UNIT_INDEX" val="1_5"/>
  <p:tag name="KSO_WM_UNIT_ID" val="diagram20186162_1*m_i*1_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1.xml><?xml version="1.0" encoding="utf-8"?>
<p:tagLst xmlns:p="http://schemas.openxmlformats.org/presentationml/2006/main">
  <p:tag name="KSO_WM_TEMPLATE_CATEGORY" val="diagram"/>
  <p:tag name="KSO_WM_TEMPLATE_INDEX" val="20186162"/>
  <p:tag name="KSO_WM_UNIT_TYPE" val="m_i"/>
  <p:tag name="KSO_WM_UNIT_INDEX" val="1_6"/>
  <p:tag name="KSO_WM_UNIT_ID" val="diagram20186162_1*m_i*1_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2.xml><?xml version="1.0" encoding="utf-8"?>
<p:tagLst xmlns:p="http://schemas.openxmlformats.org/presentationml/2006/main">
  <p:tag name="KSO_WM_TEMPLATE_CATEGORY" val="diagram"/>
  <p:tag name="KSO_WM_TEMPLATE_INDEX" val="20186162"/>
  <p:tag name="KSO_WM_UNIT_TYPE" val="m_i"/>
  <p:tag name="KSO_WM_UNIT_INDEX" val="1_8"/>
  <p:tag name="KSO_WM_UNIT_ID" val="diagram20186162_1*m_i*1_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3.xml><?xml version="1.0" encoding="utf-8"?>
<p:tagLst xmlns:p="http://schemas.openxmlformats.org/presentationml/2006/main">
  <p:tag name="KSO_WM_TEMPLATE_CATEGORY" val="diagram"/>
  <p:tag name="KSO_WM_TEMPLATE_INDEX" val="20186162"/>
  <p:tag name="KSO_WM_UNIT_TYPE" val="m_i"/>
  <p:tag name="KSO_WM_UNIT_INDEX" val="1_9"/>
  <p:tag name="KSO_WM_UNIT_ID" val="diagram20186162_1*m_i*1_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4.xml><?xml version="1.0" encoding="utf-8"?>
<p:tagLst xmlns:p="http://schemas.openxmlformats.org/presentationml/2006/main">
  <p:tag name="KSO_WM_TEMPLATE_CATEGORY" val="diagram"/>
  <p:tag name="KSO_WM_TEMPLATE_INDEX" val="20186162"/>
  <p:tag name="KSO_WM_UNIT_TYPE" val="m_i"/>
  <p:tag name="KSO_WM_UNIT_INDEX" val="1_10"/>
  <p:tag name="KSO_WM_UNIT_ID" val="diagram20186162_1*m_i*1_1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5.xml><?xml version="1.0" encoding="utf-8"?>
<p:tagLst xmlns:p="http://schemas.openxmlformats.org/presentationml/2006/main">
  <p:tag name="KSO_WM_TEMPLATE_CATEGORY" val="diagram"/>
  <p:tag name="KSO_WM_TEMPLATE_INDEX" val="20186162"/>
  <p:tag name="KSO_WM_UNIT_TYPE" val="m_i"/>
  <p:tag name="KSO_WM_UNIT_INDEX" val="1_11"/>
  <p:tag name="KSO_WM_UNIT_ID" val="diagram20186162_1*m_i*1_1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6.xml><?xml version="1.0" encoding="utf-8"?>
<p:tagLst xmlns:p="http://schemas.openxmlformats.org/presentationml/2006/main">
  <p:tag name="KSO_WM_TEMPLATE_CATEGORY" val="diagram"/>
  <p:tag name="KSO_WM_TEMPLATE_INDEX" val="20186162"/>
  <p:tag name="KSO_WM_UNIT_TYPE" val="m_i"/>
  <p:tag name="KSO_WM_UNIT_INDEX" val="1_12"/>
  <p:tag name="KSO_WM_UNIT_ID" val="diagram20186162_1*m_i*1_1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7.xml><?xml version="1.0" encoding="utf-8"?>
<p:tagLst xmlns:p="http://schemas.openxmlformats.org/presentationml/2006/main">
  <p:tag name="KSO_WM_TEMPLATE_CATEGORY" val="diagram"/>
  <p:tag name="KSO_WM_TEMPLATE_INDEX" val="20186162"/>
  <p:tag name="KSO_WM_UNIT_TYPE" val="m_i"/>
  <p:tag name="KSO_WM_UNIT_INDEX" val="1_13"/>
  <p:tag name="KSO_WM_UNIT_ID" val="diagram20186162_1*m_i*1_1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8.xml><?xml version="1.0" encoding="utf-8"?>
<p:tagLst xmlns:p="http://schemas.openxmlformats.org/presentationml/2006/main">
  <p:tag name="KSO_WM_TEMPLATE_CATEGORY" val="diagram"/>
  <p:tag name="KSO_WM_TEMPLATE_INDEX" val="20186162"/>
  <p:tag name="KSO_WM_UNIT_TYPE" val="m_i"/>
  <p:tag name="KSO_WM_UNIT_INDEX" val="1_14"/>
  <p:tag name="KSO_WM_UNIT_ID" val="diagram20186162_1*m_i*1_1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39.xml><?xml version="1.0" encoding="utf-8"?>
<p:tagLst xmlns:p="http://schemas.openxmlformats.org/presentationml/2006/main">
  <p:tag name="KSO_WM_TEMPLATE_CATEGORY" val="diagram"/>
  <p:tag name="KSO_WM_TEMPLATE_INDEX" val="20186162"/>
  <p:tag name="KSO_WM_UNIT_TYPE" val="m_i"/>
  <p:tag name="KSO_WM_UNIT_INDEX" val="1_15"/>
  <p:tag name="KSO_WM_UNIT_ID" val="diagram20186162_1*m_i*1_1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40.xml><?xml version="1.0" encoding="utf-8"?>
<p:tagLst xmlns:p="http://schemas.openxmlformats.org/presentationml/2006/main">
  <p:tag name="KSO_WM_TEMPLATE_CATEGORY" val="diagram"/>
  <p:tag name="KSO_WM_TEMPLATE_INDEX" val="20186162"/>
  <p:tag name="KSO_WM_UNIT_TYPE" val="m_i"/>
  <p:tag name="KSO_WM_UNIT_INDEX" val="1_16"/>
  <p:tag name="KSO_WM_UNIT_ID" val="diagram20186162_1*m_i*1_1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1.xml><?xml version="1.0" encoding="utf-8"?>
<p:tagLst xmlns:p="http://schemas.openxmlformats.org/presentationml/2006/main">
  <p:tag name="KSO_WM_TEMPLATE_CATEGORY" val="diagram"/>
  <p:tag name="KSO_WM_TEMPLATE_INDEX" val="20186162"/>
  <p:tag name="KSO_WM_UNIT_TYPE" val="m_i"/>
  <p:tag name="KSO_WM_UNIT_INDEX" val="1_17"/>
  <p:tag name="KSO_WM_UNIT_ID" val="diagram20186162_1*m_i*1_1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2.xml><?xml version="1.0" encoding="utf-8"?>
<p:tagLst xmlns:p="http://schemas.openxmlformats.org/presentationml/2006/main">
  <p:tag name="KSO_WM_TEMPLATE_CATEGORY" val="diagram"/>
  <p:tag name="KSO_WM_TEMPLATE_INDEX" val="20186162"/>
  <p:tag name="KSO_WM_UNIT_TYPE" val="m_i"/>
  <p:tag name="KSO_WM_UNIT_INDEX" val="1_18"/>
  <p:tag name="KSO_WM_UNIT_ID" val="diagram20186162_1*m_i*1_1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3.xml><?xml version="1.0" encoding="utf-8"?>
<p:tagLst xmlns:p="http://schemas.openxmlformats.org/presentationml/2006/main">
  <p:tag name="KSO_WM_TEMPLATE_CATEGORY" val="diagram"/>
  <p:tag name="KSO_WM_TEMPLATE_INDEX" val="20186162"/>
  <p:tag name="KSO_WM_UNIT_TYPE" val="m_i"/>
  <p:tag name="KSO_WM_UNIT_INDEX" val="1_19"/>
  <p:tag name="KSO_WM_UNIT_ID" val="diagram20186162_1*m_i*1_1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4.xml><?xml version="1.0" encoding="utf-8"?>
<p:tagLst xmlns:p="http://schemas.openxmlformats.org/presentationml/2006/main">
  <p:tag name="KSO_WM_TEMPLATE_CATEGORY" val="diagram"/>
  <p:tag name="KSO_WM_TEMPLATE_INDEX" val="20186162"/>
  <p:tag name="KSO_WM_UNIT_TYPE" val="m_i"/>
  <p:tag name="KSO_WM_UNIT_INDEX" val="1_20"/>
  <p:tag name="KSO_WM_UNIT_ID" val="diagram20186162_1*m_i*1_2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5.xml><?xml version="1.0" encoding="utf-8"?>
<p:tagLst xmlns:p="http://schemas.openxmlformats.org/presentationml/2006/main">
  <p:tag name="KSO_WM_TEMPLATE_CATEGORY" val="diagram"/>
  <p:tag name="KSO_WM_TEMPLATE_INDEX" val="20186162"/>
  <p:tag name="KSO_WM_UNIT_TYPE" val="m_i"/>
  <p:tag name="KSO_WM_UNIT_INDEX" val="1_21"/>
  <p:tag name="KSO_WM_UNIT_ID" val="diagram20186162_1*m_i*1_2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6.xml><?xml version="1.0" encoding="utf-8"?>
<p:tagLst xmlns:p="http://schemas.openxmlformats.org/presentationml/2006/main">
  <p:tag name="KSO_WM_TEMPLATE_CATEGORY" val="diagram"/>
  <p:tag name="KSO_WM_TEMPLATE_INDEX" val="20186162"/>
  <p:tag name="KSO_WM_UNIT_TYPE" val="m_i"/>
  <p:tag name="KSO_WM_UNIT_INDEX" val="1_22"/>
  <p:tag name="KSO_WM_UNIT_ID" val="diagram20186162_1*m_i*1_2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7.xml><?xml version="1.0" encoding="utf-8"?>
<p:tagLst xmlns:p="http://schemas.openxmlformats.org/presentationml/2006/main">
  <p:tag name="KSO_WM_TEMPLATE_CATEGORY" val="diagram"/>
  <p:tag name="KSO_WM_TEMPLATE_INDEX" val="20186162"/>
  <p:tag name="KSO_WM_UNIT_TYPE" val="m_i"/>
  <p:tag name="KSO_WM_UNIT_INDEX" val="1_23"/>
  <p:tag name="KSO_WM_UNIT_ID" val="diagram20186162_1*m_i*1_2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8.xml><?xml version="1.0" encoding="utf-8"?>
<p:tagLst xmlns:p="http://schemas.openxmlformats.org/presentationml/2006/main">
  <p:tag name="KSO_WM_TEMPLATE_CATEGORY" val="diagram"/>
  <p:tag name="KSO_WM_TEMPLATE_INDEX" val="20186162"/>
  <p:tag name="KSO_WM_UNIT_TYPE" val="m_i"/>
  <p:tag name="KSO_WM_UNIT_INDEX" val="1_24"/>
  <p:tag name="KSO_WM_UNIT_ID" val="diagram20186162_1*m_i*1_2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49.xml><?xml version="1.0" encoding="utf-8"?>
<p:tagLst xmlns:p="http://schemas.openxmlformats.org/presentationml/2006/main">
  <p:tag name="KSO_WM_TEMPLATE_CATEGORY" val="diagram"/>
  <p:tag name="KSO_WM_TEMPLATE_INDEX" val="20186162"/>
  <p:tag name="KSO_WM_UNIT_TYPE" val="m_i"/>
  <p:tag name="KSO_WM_UNIT_INDEX" val="1_25"/>
  <p:tag name="KSO_WM_UNIT_ID" val="diagram20186162_1*m_i*1_2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50.xml><?xml version="1.0" encoding="utf-8"?>
<p:tagLst xmlns:p="http://schemas.openxmlformats.org/presentationml/2006/main">
  <p:tag name="KSO_WM_TEMPLATE_CATEGORY" val="diagram"/>
  <p:tag name="KSO_WM_TEMPLATE_INDEX" val="20186162"/>
  <p:tag name="KSO_WM_UNIT_TYPE" val="m_i"/>
  <p:tag name="KSO_WM_UNIT_INDEX" val="1_26"/>
  <p:tag name="KSO_WM_UNIT_ID" val="diagram20186162_1*m_i*1_2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1.xml><?xml version="1.0" encoding="utf-8"?>
<p:tagLst xmlns:p="http://schemas.openxmlformats.org/presentationml/2006/main">
  <p:tag name="KSO_WM_TEMPLATE_CATEGORY" val="diagram"/>
  <p:tag name="KSO_WM_TEMPLATE_INDEX" val="20186162"/>
  <p:tag name="KSO_WM_UNIT_TYPE" val="m_i"/>
  <p:tag name="KSO_WM_UNIT_INDEX" val="1_27"/>
  <p:tag name="KSO_WM_UNIT_ID" val="diagram20186162_1*m_i*1_2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2.xml><?xml version="1.0" encoding="utf-8"?>
<p:tagLst xmlns:p="http://schemas.openxmlformats.org/presentationml/2006/main">
  <p:tag name="KSO_WM_TEMPLATE_CATEGORY" val="diagram"/>
  <p:tag name="KSO_WM_TEMPLATE_INDEX" val="20186162"/>
  <p:tag name="KSO_WM_UNIT_TYPE" val="m_i"/>
  <p:tag name="KSO_WM_UNIT_INDEX" val="1_28"/>
  <p:tag name="KSO_WM_UNIT_ID" val="diagram20186162_1*m_i*1_2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3.xml><?xml version="1.0" encoding="utf-8"?>
<p:tagLst xmlns:p="http://schemas.openxmlformats.org/presentationml/2006/main">
  <p:tag name="KSO_WM_TEMPLATE_CATEGORY" val="diagram"/>
  <p:tag name="KSO_WM_TEMPLATE_INDEX" val="20186162"/>
  <p:tag name="KSO_WM_UNIT_TYPE" val="m_i"/>
  <p:tag name="KSO_WM_UNIT_INDEX" val="1_29"/>
  <p:tag name="KSO_WM_UNIT_ID" val="diagram20186162_1*m_i*1_2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4.xml><?xml version="1.0" encoding="utf-8"?>
<p:tagLst xmlns:p="http://schemas.openxmlformats.org/presentationml/2006/main">
  <p:tag name="KSO_WM_TEMPLATE_CATEGORY" val="diagram"/>
  <p:tag name="KSO_WM_TEMPLATE_INDEX" val="20186162"/>
  <p:tag name="KSO_WM_UNIT_TYPE" val="m_i"/>
  <p:tag name="KSO_WM_UNIT_INDEX" val="1_30"/>
  <p:tag name="KSO_WM_UNIT_ID" val="diagram20186162_1*m_i*1_3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5.xml><?xml version="1.0" encoding="utf-8"?>
<p:tagLst xmlns:p="http://schemas.openxmlformats.org/presentationml/2006/main">
  <p:tag name="KSO_WM_TEMPLATE_CATEGORY" val="diagram"/>
  <p:tag name="KSO_WM_TEMPLATE_INDEX" val="20186162"/>
  <p:tag name="KSO_WM_UNIT_TYPE" val="m_i"/>
  <p:tag name="KSO_WM_UNIT_INDEX" val="1_31"/>
  <p:tag name="KSO_WM_UNIT_ID" val="diagram20186162_1*m_i*1_31"/>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6.xml><?xml version="1.0" encoding="utf-8"?>
<p:tagLst xmlns:p="http://schemas.openxmlformats.org/presentationml/2006/main">
  <p:tag name="KSO_WM_TEMPLATE_CATEGORY" val="diagram"/>
  <p:tag name="KSO_WM_TEMPLATE_INDEX" val="20186162"/>
  <p:tag name="KSO_WM_UNIT_TYPE" val="m_i"/>
  <p:tag name="KSO_WM_UNIT_INDEX" val="1_32"/>
  <p:tag name="KSO_WM_UNIT_ID" val="diagram20186162_1*m_i*1_32"/>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7.xml><?xml version="1.0" encoding="utf-8"?>
<p:tagLst xmlns:p="http://schemas.openxmlformats.org/presentationml/2006/main">
  <p:tag name="KSO_WM_TEMPLATE_CATEGORY" val="diagram"/>
  <p:tag name="KSO_WM_TEMPLATE_INDEX" val="20186162"/>
  <p:tag name="KSO_WM_UNIT_TYPE" val="m_i"/>
  <p:tag name="KSO_WM_UNIT_INDEX" val="1_33"/>
  <p:tag name="KSO_WM_UNIT_ID" val="diagram20186162_1*m_i*1_33"/>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8.xml><?xml version="1.0" encoding="utf-8"?>
<p:tagLst xmlns:p="http://schemas.openxmlformats.org/presentationml/2006/main">
  <p:tag name="KSO_WM_TEMPLATE_CATEGORY" val="diagram"/>
  <p:tag name="KSO_WM_TEMPLATE_INDEX" val="20186162"/>
  <p:tag name="KSO_WM_UNIT_TYPE" val="m_i"/>
  <p:tag name="KSO_WM_UNIT_INDEX" val="1_34"/>
  <p:tag name="KSO_WM_UNIT_ID" val="diagram20186162_1*m_i*1_34"/>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59.xml><?xml version="1.0" encoding="utf-8"?>
<p:tagLst xmlns:p="http://schemas.openxmlformats.org/presentationml/2006/main">
  <p:tag name="KSO_WM_TEMPLATE_CATEGORY" val="diagram"/>
  <p:tag name="KSO_WM_TEMPLATE_INDEX" val="20186162"/>
  <p:tag name="KSO_WM_UNIT_TYPE" val="m_i"/>
  <p:tag name="KSO_WM_UNIT_INDEX" val="1_35"/>
  <p:tag name="KSO_WM_UNIT_ID" val="diagram20186162_1*m_i*1_35"/>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60.xml><?xml version="1.0" encoding="utf-8"?>
<p:tagLst xmlns:p="http://schemas.openxmlformats.org/presentationml/2006/main">
  <p:tag name="KSO_WM_TEMPLATE_CATEGORY" val="diagram"/>
  <p:tag name="KSO_WM_TEMPLATE_INDEX" val="20186162"/>
  <p:tag name="KSO_WM_UNIT_TYPE" val="m_i"/>
  <p:tag name="KSO_WM_UNIT_INDEX" val="1_36"/>
  <p:tag name="KSO_WM_UNIT_ID" val="diagram20186162_1*m_i*1_36"/>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1.xml><?xml version="1.0" encoding="utf-8"?>
<p:tagLst xmlns:p="http://schemas.openxmlformats.org/presentationml/2006/main">
  <p:tag name="KSO_WM_TEMPLATE_CATEGORY" val="diagram"/>
  <p:tag name="KSO_WM_TEMPLATE_INDEX" val="20186162"/>
  <p:tag name="KSO_WM_UNIT_TYPE" val="m_i"/>
  <p:tag name="KSO_WM_UNIT_INDEX" val="1_37"/>
  <p:tag name="KSO_WM_UNIT_ID" val="diagram20186162_1*m_i*1_37"/>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2.xml><?xml version="1.0" encoding="utf-8"?>
<p:tagLst xmlns:p="http://schemas.openxmlformats.org/presentationml/2006/main">
  <p:tag name="KSO_WM_TEMPLATE_CATEGORY" val="diagram"/>
  <p:tag name="KSO_WM_TEMPLATE_INDEX" val="20186162"/>
  <p:tag name="KSO_WM_UNIT_TYPE" val="m_i"/>
  <p:tag name="KSO_WM_UNIT_INDEX" val="1_38"/>
  <p:tag name="KSO_WM_UNIT_ID" val="diagram20186162_1*m_i*1_38"/>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3.xml><?xml version="1.0" encoding="utf-8"?>
<p:tagLst xmlns:p="http://schemas.openxmlformats.org/presentationml/2006/main">
  <p:tag name="KSO_WM_TEMPLATE_CATEGORY" val="diagram"/>
  <p:tag name="KSO_WM_TEMPLATE_INDEX" val="20186162"/>
  <p:tag name="KSO_WM_UNIT_TYPE" val="m_i"/>
  <p:tag name="KSO_WM_UNIT_INDEX" val="1_39"/>
  <p:tag name="KSO_WM_UNIT_ID" val="diagram20186162_1*m_i*1_39"/>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4.xml><?xml version="1.0" encoding="utf-8"?>
<p:tagLst xmlns:p="http://schemas.openxmlformats.org/presentationml/2006/main">
  <p:tag name="KSO_WM_TEMPLATE_CATEGORY" val="diagram"/>
  <p:tag name="KSO_WM_TEMPLATE_INDEX" val="20186162"/>
  <p:tag name="KSO_WM_UNIT_TYPE" val="m_i"/>
  <p:tag name="KSO_WM_UNIT_INDEX" val="1_40"/>
  <p:tag name="KSO_WM_UNIT_ID" val="diagram20186162_1*m_i*1_40"/>
  <p:tag name="KSO_WM_UNIT_LAYERLEVEL" val="1_1"/>
  <p:tag name="KSO_WM_BEAUTIFY_FLAG" val="#wm#"/>
  <p:tag name="KSO_WM_TAG_VERSION" val="1.0"/>
  <p:tag name="KSO_WM_DIAGRAM_GROUP_CODE" val="m1-1"/>
  <p:tag name="KSO_WM_UNIT_TEXT_FILL_FORE_SCHEMECOLOR_INDEX" val="13"/>
  <p:tag name="KSO_WM_UNIT_TEXT_FILL_TYPE" val="1"/>
</p:tagLst>
</file>

<file path=ppt/tags/tag665.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1"/>
  <p:tag name="KSO_WM_UNIT_ID" val="diagram160174_4*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666.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1_1"/>
  <p:tag name="KSO_WM_UNIT_ID" val="diagram160174_4*m_h_f*1_1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67.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2"/>
  <p:tag name="KSO_WM_UNIT_ID" val="diagram160174_4*m_i*1_2"/>
  <p:tag name="KSO_WM_UNIT_CLEAR" val="1"/>
  <p:tag name="KSO_WM_UNIT_LAYERLEVEL" val="1_1"/>
  <p:tag name="KSO_WM_DIAGRAM_GROUP_CODE" val="m1-1"/>
  <p:tag name="KSO_WM_UNIT_TEXT_FILL_FORE_SCHEMECOLOR_INDEX" val="14"/>
  <p:tag name="KSO_WM_UNIT_TEXT_FILL_TYPE" val="1"/>
</p:tagLst>
</file>

<file path=ppt/tags/tag668.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3"/>
  <p:tag name="KSO_WM_UNIT_ID" val="diagram160174_4*m_i*1_3"/>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669.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2_1"/>
  <p:tag name="KSO_WM_UNIT_ID" val="diagram160174_4*m_h_f*1_2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70.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4"/>
  <p:tag name="KSO_WM_UNIT_ID" val="diagram160174_4*m_i*1_4"/>
  <p:tag name="KSO_WM_UNIT_CLEAR" val="1"/>
  <p:tag name="KSO_WM_UNIT_LAYERLEVEL" val="1_1"/>
  <p:tag name="KSO_WM_DIAGRAM_GROUP_CODE" val="m1-1"/>
  <p:tag name="KSO_WM_UNIT_TEXT_FILL_FORE_SCHEMECOLOR_INDEX" val="14"/>
  <p:tag name="KSO_WM_UNIT_TEXT_FILL_TYPE" val="1"/>
</p:tagLst>
</file>

<file path=ppt/tags/tag671.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5"/>
  <p:tag name="KSO_WM_UNIT_ID" val="diagram160174_4*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672.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h_f"/>
  <p:tag name="KSO_WM_UNIT_INDEX" val="1_3_1"/>
  <p:tag name="KSO_WM_UNIT_ID" val="diagram160174_4*m_h_f*1_3_1"/>
  <p:tag name="KSO_WM_UNIT_CLEAR" val="1"/>
  <p:tag name="KSO_WM_UNIT_LAYERLEVEL" val="1_1_1"/>
  <p:tag name="KSO_WM_UNIT_VALUE" val="57"/>
  <p:tag name="KSO_WM_UNIT_HIGHLIGHT" val="0"/>
  <p:tag name="KSO_WM_UNIT_COMPATIBLE" val="0"/>
  <p:tag name="KSO_WM_DIAGRAM_GROUP_CODE" val="m1-1"/>
  <p:tag name="KSO_WM_UNIT_PRESET_TEXT" val="Lorem ipsum dolor sit amet, consectetur adipisicing elit.Lorem ipsum dolor sit amet, consectetur adipisicing e"/>
  <p:tag name="KSO_WM_UNIT_TEXT_FILL_FORE_SCHEMECOLOR_INDEX" val="13"/>
  <p:tag name="KSO_WM_UNIT_TEXT_FILL_TYPE" val="1"/>
</p:tagLst>
</file>

<file path=ppt/tags/tag673.xml><?xml version="1.0" encoding="utf-8"?>
<p:tagLst xmlns:p="http://schemas.openxmlformats.org/presentationml/2006/main">
  <p:tag name="KSO_WM_TAG_VERSION" val="1.0"/>
  <p:tag name="KSO_WM_BEAUTIFY_FLAG" val="#wm#"/>
  <p:tag name="KSO_WM_TEMPLATE_CATEGORY" val="diagram"/>
  <p:tag name="KSO_WM_TEMPLATE_INDEX" val="160174"/>
  <p:tag name="KSO_WM_UNIT_TYPE" val="m_i"/>
  <p:tag name="KSO_WM_UNIT_INDEX" val="1_6"/>
  <p:tag name="KSO_WM_UNIT_ID" val="diagram160174_4*m_i*1_6"/>
  <p:tag name="KSO_WM_UNIT_CLEAR" val="1"/>
  <p:tag name="KSO_WM_UNIT_LAYERLEVEL" val="1_1"/>
  <p:tag name="KSO_WM_DIAGRAM_GROUP_CODE" val="m1-1"/>
  <p:tag name="KSO_WM_UNIT_TEXT_FILL_FORE_SCHEMECOLOR_INDEX" val="14"/>
  <p:tag name="KSO_WM_UNIT_TEXT_FILL_TYPE" val="1"/>
</p:tagLst>
</file>

<file path=ppt/tags/tag674.xml><?xml version="1.0" encoding="utf-8"?>
<p:tagLst xmlns:p="http://schemas.openxmlformats.org/presentationml/2006/main">
  <p:tag name="PA" val="v4.1.1"/>
  <p:tag name="KSO_WM_UNIT_PLACING_PICTURE_USER_VIEWPORT" val="{&quot;height&quot;:3885.5669291338581,&quot;width&quot;:3897.95905511811}"/>
</p:tagLst>
</file>

<file path=ppt/tags/tag675.xml><?xml version="1.0" encoding="utf-8"?>
<p:tagLst xmlns:p="http://schemas.openxmlformats.org/presentationml/2006/main">
  <p:tag name="PA" val="v4.1.1"/>
  <p:tag name="KSO_WM_UNIT_PLACING_PICTURE_USER_VIEWPORT" val="{&quot;height&quot;:2827.0834645669293,&quot;width&quot;:2923.4708661417321}"/>
</p:tagLst>
</file>

<file path=ppt/tags/tag676.xml><?xml version="1.0" encoding="utf-8"?>
<p:tagLst xmlns:p="http://schemas.openxmlformats.org/presentationml/2006/main">
  <p:tag name="PA" val="v4.1.1"/>
</p:tagLst>
</file>

<file path=ppt/tags/tag677.xml><?xml version="1.0" encoding="utf-8"?>
<p:tagLst xmlns:p="http://schemas.openxmlformats.org/presentationml/2006/main">
  <p:tag name="PA" val="v4.1.1"/>
</p:tagLst>
</file>

<file path=ppt/tags/tag678.xml><?xml version="1.0" encoding="utf-8"?>
<p:tagLst xmlns:p="http://schemas.openxmlformats.org/presentationml/2006/main">
  <p:tag name="PA" val="v4.1.1"/>
</p:tagLst>
</file>

<file path=ppt/tags/tag679.xml><?xml version="1.0" encoding="utf-8"?>
<p:tagLst xmlns:p="http://schemas.openxmlformats.org/presentationml/2006/main">
  <p:tag name="PA" val="v4.1.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80.xml><?xml version="1.0" encoding="utf-8"?>
<p:tagLst xmlns:p="http://schemas.openxmlformats.org/presentationml/2006/main">
  <p:tag name="PA" val="v4.1.1"/>
</p:tagLst>
</file>

<file path=ppt/tags/tag681.xml><?xml version="1.0" encoding="utf-8"?>
<p:tagLst xmlns:p="http://schemas.openxmlformats.org/presentationml/2006/main">
  <p:tag name="PA" val="v4.1.1"/>
</p:tagLst>
</file>

<file path=ppt/tags/tag682.xml><?xml version="1.0" encoding="utf-8"?>
<p:tagLst xmlns:p="http://schemas.openxmlformats.org/presentationml/2006/main">
  <p:tag name="PA" val="v4.1.1"/>
</p:tagLst>
</file>

<file path=ppt/tags/tag683.xml><?xml version="1.0" encoding="utf-8"?>
<p:tagLst xmlns:p="http://schemas.openxmlformats.org/presentationml/2006/main">
  <p:tag name="PA" val="v4.1.1"/>
</p:tagLst>
</file>

<file path=ppt/tags/tag684.xml><?xml version="1.0" encoding="utf-8"?>
<p:tagLst xmlns:p="http://schemas.openxmlformats.org/presentationml/2006/main">
  <p:tag name="PA" val="v4.1.1"/>
</p:tagLst>
</file>

<file path=ppt/tags/tag685.xml><?xml version="1.0" encoding="utf-8"?>
<p:tagLst xmlns:p="http://schemas.openxmlformats.org/presentationml/2006/main">
  <p:tag name="PA" val="v4.1.1"/>
</p:tagLst>
</file>

<file path=ppt/tags/tag686.xml><?xml version="1.0" encoding="utf-8"?>
<p:tagLst xmlns:p="http://schemas.openxmlformats.org/presentationml/2006/main">
  <p:tag name="PA" val="v4.1.1"/>
</p:tagLst>
</file>

<file path=ppt/tags/tag687.xml><?xml version="1.0" encoding="utf-8"?>
<p:tagLst xmlns:p="http://schemas.openxmlformats.org/presentationml/2006/main">
  <p:tag name="PA" val="v4.1.1"/>
</p:tagLst>
</file>

<file path=ppt/tags/tag688.xml><?xml version="1.0" encoding="utf-8"?>
<p:tagLst xmlns:p="http://schemas.openxmlformats.org/presentationml/2006/main">
  <p:tag name="PA" val="v4.1.1"/>
</p:tagLst>
</file>

<file path=ppt/tags/tag689.xml><?xml version="1.0" encoding="utf-8"?>
<p:tagLst xmlns:p="http://schemas.openxmlformats.org/presentationml/2006/main">
  <p:tag name="PA" val="v4.1.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690.xml><?xml version="1.0" encoding="utf-8"?>
<p:tagLst xmlns:p="http://schemas.openxmlformats.org/presentationml/2006/main">
  <p:tag name="PA" val="v4.1.1"/>
</p:tagLst>
</file>

<file path=ppt/tags/tag691.xml><?xml version="1.0" encoding="utf-8"?>
<p:tagLst xmlns:p="http://schemas.openxmlformats.org/presentationml/2006/main">
  <p:tag name="PA" val="v4.1.1"/>
</p:tagLst>
</file>

<file path=ppt/tags/tag692.xml><?xml version="1.0" encoding="utf-8"?>
<p:tagLst xmlns:p="http://schemas.openxmlformats.org/presentationml/2006/main">
  <p:tag name="KSO_WM_TEMPLATE_CATEGORY" val="diagram"/>
  <p:tag name="KSO_WM_TEMPLATE_INDEX" val="20189195"/>
  <p:tag name="KSO_WM_TAG_VERSION" val="1.0"/>
  <p:tag name="KSO_WM_UNIT_TYPE" val="q_i"/>
  <p:tag name="KSO_WM_UNIT_INDEX" val="1_1"/>
  <p:tag name="KSO_WM_UNIT_ID" val="diagram20189195_1*q_i*1_1"/>
  <p:tag name="KSO_WM_UNIT_LAYERLEVEL" val="1_1"/>
  <p:tag name="KSO_WM_BEAUTIFY_FLAG" val="#wm#"/>
  <p:tag name="KSO_WM_DIAGRAM_GROUP_CODE" val="q1-1"/>
  <p:tag name="KSO_WM_UNIT_TEXT_FILL_FORE_SCHEMECOLOR_INDEX" val="2"/>
  <p:tag name="KSO_WM_UNIT_TEXT_FILL_TYPE" val="1"/>
  <p:tag name="KSO_WM_UNIT_PLACING_PICTURE_USER_VIEWPORT" val="{&quot;height&quot;:3354.8814795675562,&quot;width&quot;:3355.9327385651818}"/>
</p:tagLst>
</file>

<file path=ppt/tags/tag693.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2_5"/>
  <p:tag name="KSO_WM_UNIT_ID" val="diagram20189195_1*q_h_i*1_2_5"/>
  <p:tag name="KSO_WM_UNIT_LAYERLEVEL" val="1_1_1"/>
  <p:tag name="KSO_WM_BEAUTIFY_FLAG" val="#wm#"/>
  <p:tag name="KSO_WM_DIAGRAM_GROUP_CODE" val="q1-1"/>
  <p:tag name="KSO_WM_UNIT_LINE_FORE_SCHEMECOLOR_INDEX" val="6"/>
  <p:tag name="KSO_WM_UNIT_LINE_FILL_TYPE" val="2"/>
</p:tagLst>
</file>

<file path=ppt/tags/tag694.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1_2"/>
  <p:tag name="KSO_WM_UNIT_ID" val="diagram20189195_1*q_h_i*1_1_2"/>
  <p:tag name="KSO_WM_UNIT_LAYERLEVEL" val="1_1_1"/>
  <p:tag name="KSO_WM_BEAUTIFY_FLAG" val="#wm#"/>
  <p:tag name="KSO_WM_DIAGRAM_GROUP_CODE" val="q1-1"/>
  <p:tag name="KSO_WM_UNIT_FILL_FORE_SCHEMECOLOR_INDEX" val="5"/>
  <p:tag name="KSO_WM_UNIT_FILL_TYPE" val="1"/>
  <p:tag name="KSO_WM_UNIT_TEXT_FILL_FORE_SCHEMECOLOR_INDEX" val="2"/>
  <p:tag name="KSO_WM_UNIT_TEXT_FILL_TYPE" val="1"/>
</p:tagLst>
</file>

<file path=ppt/tags/tag695.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1_3"/>
  <p:tag name="KSO_WM_UNIT_ID" val="diagram20189195_1*q_h_i*1_1_3"/>
  <p:tag name="KSO_WM_UNIT_LAYERLEVEL" val="1_1_1"/>
  <p:tag name="KSO_WM_BEAUTIFY_FLAG" val="#wm#"/>
  <p:tag name="KSO_WM_DIAGRAM_GROUP_CODE" val="q1-1"/>
  <p:tag name="KSO_WM_UNIT_FILL_FORE_SCHEMECOLOR_INDEX" val="5"/>
  <p:tag name="KSO_WM_UNIT_FILL_TYPE" val="1"/>
  <p:tag name="KSO_WM_UNIT_TEXT_FILL_FORE_SCHEMECOLOR_INDEX" val="2"/>
  <p:tag name="KSO_WM_UNIT_TEXT_FILL_TYPE" val="1"/>
</p:tagLst>
</file>

<file path=ppt/tags/tag696.xml><?xml version="1.0" encoding="utf-8"?>
<p:tagLst xmlns:p="http://schemas.openxmlformats.org/presentationml/2006/main">
  <p:tag name="KSO_WM_TAG_VERSION" val="1.0"/>
  <p:tag name="KSO_WM_BEAUTIFY_FLAG" val="#wm#"/>
  <p:tag name="KSO_WM_UNIT_TYPE" val="i"/>
  <p:tag name="KSO_WM_UNIT_ID" val="diagram20189195_1*i*4"/>
  <p:tag name="KSO_WM_TEMPLATE_CATEGORY" val="diagram"/>
  <p:tag name="KSO_WM_TEMPLATE_INDEX" val="20189195"/>
  <p:tag name="KSO_WM_UNIT_INDEX" val="4"/>
</p:tagLst>
</file>

<file path=ppt/tags/tag697.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2_3"/>
  <p:tag name="KSO_WM_UNIT_ID" val="diagram20189195_1*q_h_i*1_2_3"/>
  <p:tag name="KSO_WM_UNIT_LAYERLEVEL" val="1_1_1"/>
  <p:tag name="KSO_WM_BEAUTIFY_FLAG" val="#wm#"/>
  <p:tag name="KSO_WM_DIAGRAM_GROUP_CODE" val="q1-1"/>
  <p:tag name="KSO_WM_UNIT_FILL_FORE_SCHEMECOLOR_INDEX" val="6"/>
  <p:tag name="KSO_WM_UNIT_FILL_TYPE" val="1"/>
  <p:tag name="KSO_WM_UNIT_TEXT_FILL_FORE_SCHEMECOLOR_INDEX" val="2"/>
  <p:tag name="KSO_WM_UNIT_TEXT_FILL_TYPE" val="1"/>
</p:tagLst>
</file>

<file path=ppt/tags/tag698.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2_4"/>
  <p:tag name="KSO_WM_UNIT_ID" val="diagram20189195_1*q_h_i*1_2_4"/>
  <p:tag name="KSO_WM_UNIT_LAYERLEVEL" val="1_1_1"/>
  <p:tag name="KSO_WM_BEAUTIFY_FLAG" val="#wm#"/>
  <p:tag name="KSO_WM_DIAGRAM_GROUP_CODE" val="q1-1"/>
  <p:tag name="KSO_WM_UNIT_FILL_FORE_SCHEMECOLOR_INDEX" val="6"/>
  <p:tag name="KSO_WM_UNIT_FILL_TYPE" val="1"/>
  <p:tag name="KSO_WM_UNIT_TEXT_FILL_FORE_SCHEMECOLOR_INDEX" val="2"/>
  <p:tag name="KSO_WM_UNIT_TEXT_FILL_TYPE" val="1"/>
</p:tagLst>
</file>

<file path=ppt/tags/tag699.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1_1"/>
  <p:tag name="KSO_WM_UNIT_ID" val="diagram20189195_1*q_h_i*1_1_1"/>
  <p:tag name="KSO_WM_UNIT_LAYERLEVEL" val="1_1_1"/>
  <p:tag name="KSO_WM_BEAUTIFY_FLAG" val="#wm#"/>
  <p:tag name="KSO_WM_DIAGRAM_GROUP_CODE" val="q1-1"/>
  <p:tag name="KSO_WM_UNIT_LINE_FORE_SCHEMECOLOR_INDEX" val="5"/>
  <p:tag name="KSO_WM_UNIT_LINE_FILL_TYPE"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2"/>
</p:tagLst>
</file>

<file path=ppt/tags/tag700.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1_4"/>
  <p:tag name="KSO_WM_UNIT_ID" val="diagram20189195_1*q_h_i*1_1_4"/>
  <p:tag name="KSO_WM_UNIT_LAYERLEVEL" val="1_1_1"/>
  <p:tag name="KSO_WM_BEAUTIFY_FLAG" val="#wm#"/>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701.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2_1"/>
  <p:tag name="KSO_WM_UNIT_ID" val="diagram20189195_1*q_h_i*1_2_1"/>
  <p:tag name="KSO_WM_UNIT_LAYERLEVEL" val="1_1_1"/>
  <p:tag name="KSO_WM_BEAUTIFY_FLAG" val="#wm#"/>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702.xml><?xml version="1.0" encoding="utf-8"?>
<p:tagLst xmlns:p="http://schemas.openxmlformats.org/presentationml/2006/main">
  <p:tag name="KSO_WM_TEMPLATE_CATEGORY" val="diagram"/>
  <p:tag name="KSO_WM_TEMPLATE_INDEX" val="20189195"/>
  <p:tag name="KSO_WM_TAG_VERSION" val="1.0"/>
  <p:tag name="KSO_WM_UNIT_TYPE" val="q_h_f"/>
  <p:tag name="KSO_WM_UNIT_INDEX" val="1_2_1"/>
  <p:tag name="KSO_WM_UNIT_ID" val="diagram20189195_1*q_h_f*1_2_1"/>
  <p:tag name="KSO_WM_UNIT_LAYERLEVEL" val="1_1_1"/>
  <p:tag name="KSO_WM_UNIT_VALUE" val="207"/>
  <p:tag name="KSO_WM_UNIT_HIGHLIGHT" val="0"/>
  <p:tag name="KSO_WM_UNIT_COMPATIBLE" val="0"/>
  <p:tag name="KSO_WM_UNIT_CLEAR" val="0"/>
  <p:tag name="KSO_WM_BEAUTIFY_FLAG" val="#wm#"/>
  <p:tag name="KSO_WM_DIAGRAM_GROUP_CODE" val="q1-1"/>
  <p:tag name="KSO_WM_UNIT_PRESET_TEXT" val="以下为执行能力方面不足之处具体论述，后补充案例&#10;&#10;对所做工作的执行能力存在欠缺，特别是在工作中遇到繁琐、复杂的事情，抱有能拖就拖的心态，今天不行，就等明天再说，对问题采取逃避的方法，不是自己力求寻找对策，而是等待办法自己出现。"/>
  <p:tag name="KSO_WM_UNIT_TEXT_FILL_FORE_SCHEMECOLOR_INDEX" val="13"/>
  <p:tag name="KSO_WM_UNIT_TEXT_FILL_TYPE" val="1"/>
</p:tagLst>
</file>

<file path=ppt/tags/tag703.xml><?xml version="1.0" encoding="utf-8"?>
<p:tagLst xmlns:p="http://schemas.openxmlformats.org/presentationml/2006/main">
  <p:tag name="KSO_WM_TEMPLATE_CATEGORY" val="diagram"/>
  <p:tag name="KSO_WM_TEMPLATE_INDEX" val="20189195"/>
  <p:tag name="KSO_WM_TAG_VERSION" val="1.0"/>
  <p:tag name="KSO_WM_UNIT_TYPE" val="q_h_a"/>
  <p:tag name="KSO_WM_UNIT_INDEX" val="1_2_1"/>
  <p:tag name="KSO_WM_UNIT_ID" val="diagram20189195_1*q_h_a*1_2_1"/>
  <p:tag name="KSO_WM_UNIT_LAYERLEVEL" val="1_1_1"/>
  <p:tag name="KSO_WM_UNIT_VALUE" val="12"/>
  <p:tag name="KSO_WM_UNIT_HIGHLIGHT" val="0"/>
  <p:tag name="KSO_WM_UNIT_COMPATIBLE" val="0"/>
  <p:tag name="KSO_WM_UNIT_CLEAR" val="0"/>
  <p:tag name="KSO_WM_BEAUTIFY_FLAG" val="#wm#"/>
  <p:tag name="KSO_WM_DIAGRAM_GROUP_CODE" val="q1-1"/>
  <p:tag name="KSO_WM_UNIT_PRESET_TEXT" val="执行能力方面"/>
  <p:tag name="KSO_WM_UNIT_TEXT_FILL_FORE_SCHEMECOLOR_INDEX" val="13"/>
  <p:tag name="KSO_WM_UNIT_TEXT_FILL_TYPE" val="1"/>
</p:tagLst>
</file>

<file path=ppt/tags/tag704.xml><?xml version="1.0" encoding="utf-8"?>
<p:tagLst xmlns:p="http://schemas.openxmlformats.org/presentationml/2006/main">
  <p:tag name="KSO_WM_TEMPLATE_CATEGORY" val="diagram"/>
  <p:tag name="KSO_WM_TEMPLATE_INDEX" val="20189195"/>
  <p:tag name="KSO_WM_TAG_VERSION" val="1.0"/>
  <p:tag name="KSO_WM_UNIT_TYPE" val="q_h_a"/>
  <p:tag name="KSO_WM_UNIT_INDEX" val="1_1_1"/>
  <p:tag name="KSO_WM_UNIT_ID" val="diagram20189195_1*q_h_a*1_1_1"/>
  <p:tag name="KSO_WM_UNIT_LAYERLEVEL" val="1_1_1"/>
  <p:tag name="KSO_WM_UNIT_VALUE" val="13"/>
  <p:tag name="KSO_WM_UNIT_HIGHLIGHT" val="0"/>
  <p:tag name="KSO_WM_UNIT_COMPATIBLE" val="0"/>
  <p:tag name="KSO_WM_UNIT_CLEAR" val="0"/>
  <p:tag name="KSO_WM_BEAUTIFY_FLAG" val="#wm#"/>
  <p:tag name="KSO_WM_DIAGRAM_GROUP_CODE" val="q1-1"/>
  <p:tag name="KSO_WM_UNIT_PRESET_TEXT" val="业务学习方面"/>
  <p:tag name="KSO_WM_UNIT_TEXT_FILL_FORE_SCHEMECOLOR_INDEX" val="13"/>
  <p:tag name="KSO_WM_UNIT_TEXT_FILL_TYPE" val="1"/>
</p:tagLst>
</file>

<file path=ppt/tags/tag705.xml><?xml version="1.0" encoding="utf-8"?>
<p:tagLst xmlns:p="http://schemas.openxmlformats.org/presentationml/2006/main">
  <p:tag name="KSO_WM_TEMPLATE_CATEGORY" val="diagram"/>
  <p:tag name="KSO_WM_TEMPLATE_INDEX" val="20189195"/>
  <p:tag name="KSO_WM_TAG_VERSION" val="1.0"/>
  <p:tag name="KSO_WM_UNIT_TYPE" val="q_h_f"/>
  <p:tag name="KSO_WM_UNIT_INDEX" val="1_1_1"/>
  <p:tag name="KSO_WM_UNIT_ID" val="diagram20189195_1*q_h_f*1_1_1"/>
  <p:tag name="KSO_WM_UNIT_LAYERLEVEL" val="1_1_1"/>
  <p:tag name="KSO_WM_UNIT_VALUE" val="207"/>
  <p:tag name="KSO_WM_UNIT_HIGHLIGHT" val="0"/>
  <p:tag name="KSO_WM_UNIT_COMPATIBLE" val="0"/>
  <p:tag name="KSO_WM_UNIT_CLEAR" val="0"/>
  <p:tag name="KSO_WM_BEAUTIFY_FLAG" val="#wm#"/>
  <p:tag name="KSO_WM_DIAGRAM_GROUP_CODE" val="q1-1"/>
  <p:tag name="KSO_WM_UNIT_PRESET_TEXT" val="以下为业务学习方面不足之处具体论述，后补充案例&#10;&#10;学习劲头不够足。自己习惯用什么学什么，今天学点这、明天学点那，结果什么都懂点，什么也不精，学到的知识不系统、不透彻。对学习的重要性和自觉性落实不到行动上。对学一行、精一行的恒心和毅力不够。"/>
  <p:tag name="KSO_WM_UNIT_TEXT_FILL_FORE_SCHEMECOLOR_INDEX" val="13"/>
  <p:tag name="KSO_WM_UNIT_TEXT_FILL_TYPE" val="1"/>
</p:tagLst>
</file>

<file path=ppt/tags/tag706.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2_2"/>
  <p:tag name="KSO_WM_UNIT_ID" val="diagram20189195_1*q_h_i*1_2_2"/>
  <p:tag name="KSO_WM_UNIT_LAYERLEVEL" val="1_1_1"/>
  <p:tag name="KSO_WM_BEAUTIFY_FLAG" val="#wm#"/>
  <p:tag name="KSO_WM_DIAGRAM_GROUP_CODE" val="q1-1"/>
  <p:tag name="KSO_WM_UNIT_FILL_FORE_SCHEMECOLOR_INDEX" val="14"/>
  <p:tag name="KSO_WM_UNIT_FILL_TYPE" val="1"/>
</p:tagLst>
</file>

<file path=ppt/tags/tag707.xml><?xml version="1.0" encoding="utf-8"?>
<p:tagLst xmlns:p="http://schemas.openxmlformats.org/presentationml/2006/main">
  <p:tag name="KSO_WM_TEMPLATE_CATEGORY" val="diagram"/>
  <p:tag name="KSO_WM_TEMPLATE_INDEX" val="20189195"/>
  <p:tag name="KSO_WM_TAG_VERSION" val="1.0"/>
  <p:tag name="KSO_WM_UNIT_TYPE" val="q_h_i"/>
  <p:tag name="KSO_WM_UNIT_INDEX" val="1_1_5"/>
  <p:tag name="KSO_WM_UNIT_ID" val="diagram20189195_1*q_h_i*1_1_5"/>
  <p:tag name="KSO_WM_UNIT_LAYERLEVEL" val="1_1_1"/>
  <p:tag name="KSO_WM_BEAUTIFY_FLAG" val="#wm#"/>
  <p:tag name="KSO_WM_DIAGRAM_GROUP_CODE" val="q1-1"/>
  <p:tag name="KSO_WM_UNIT_FILL_FORE_SCHEMECOLOR_INDEX" val="14"/>
  <p:tag name="KSO_WM_UNIT_FILL_TYPE" val="1"/>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71.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1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18.xml><?xml version="1.0" encoding="utf-8"?>
<p:tagLst xmlns:p="http://schemas.openxmlformats.org/presentationml/2006/main">
  <p:tag name="KSO_WM_TEMPLATE_CATEGORY" val="diagram"/>
  <p:tag name="KSO_WM_TEMPLATE_INDEX" val="20185974"/>
  <p:tag name="KSO_WM_TAG_VERSION" val="1.0"/>
  <p:tag name="KSO_WM_UNIT_TYPE" val="m_i"/>
  <p:tag name="KSO_WM_UNIT_INDEX" val="1_1"/>
  <p:tag name="KSO_WM_UNIT_ID" val="diagram20185974_1*m_i*1_1"/>
  <p:tag name="KSO_WM_UNIT_LAYERLEVEL" val="1_1"/>
  <p:tag name="KSO_WM_BEAUTIFY_FLAG" val="#wm#"/>
  <p:tag name="KSO_WM_DIAGRAM_GROUP_CODE" val="m1-1"/>
  <p:tag name="KSO_WM_UNIT_LINE_FORE_SCHEMECOLOR_INDEX" val="13"/>
  <p:tag name="KSO_WM_UNIT_LINE_FILL_TYPE" val="2"/>
</p:tagLst>
</file>

<file path=ppt/tags/tag719.xml><?xml version="1.0" encoding="utf-8"?>
<p:tagLst xmlns:p="http://schemas.openxmlformats.org/presentationml/2006/main">
  <p:tag name="KSO_WM_TEMPLATE_CATEGORY" val="diagram"/>
  <p:tag name="KSO_WM_TEMPLATE_INDEX" val="20185974"/>
  <p:tag name="KSO_WM_TAG_VERSION" val="1.0"/>
  <p:tag name="KSO_WM_UNIT_TYPE" val="m_h_i"/>
  <p:tag name="KSO_WM_UNIT_INDEX" val="1_1_1"/>
  <p:tag name="KSO_WM_UNIT_ID" val="diagram20185974_1*m_h_i*1_1_1"/>
  <p:tag name="KSO_WM_UNIT_LAYERLEVEL" val="1_1_1"/>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0.xml><?xml version="1.0" encoding="utf-8"?>
<p:tagLst xmlns:p="http://schemas.openxmlformats.org/presentationml/2006/main">
  <p:tag name="KSO_WM_TEMPLATE_CATEGORY" val="diagram"/>
  <p:tag name="KSO_WM_TEMPLATE_INDEX" val="20185974"/>
  <p:tag name="KSO_WM_TAG_VERSION" val="1.0"/>
  <p:tag name="KSO_WM_UNIT_TYPE" val="m_h_i"/>
  <p:tag name="KSO_WM_UNIT_INDEX" val="1_2_1"/>
  <p:tag name="KSO_WM_UNIT_ID" val="diagram20185974_1*m_h_i*1_2_1"/>
  <p:tag name="KSO_WM_UNIT_LAYERLEVEL" val="1_1_1"/>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721.xml><?xml version="1.0" encoding="utf-8"?>
<p:tagLst xmlns:p="http://schemas.openxmlformats.org/presentationml/2006/main">
  <p:tag name="KSO_WM_TEMPLATE_CATEGORY" val="diagram"/>
  <p:tag name="KSO_WM_TEMPLATE_INDEX" val="20185974"/>
  <p:tag name="KSO_WM_TAG_VERSION" val="1.0"/>
  <p:tag name="KSO_WM_UNIT_TYPE" val="m_h_f"/>
  <p:tag name="KSO_WM_UNIT_INDEX" val="1_1_1"/>
  <p:tag name="KSO_WM_UNIT_ID" val="diagram20185974_1*m_h_f*1_1_1"/>
  <p:tag name="KSO_WM_UNIT_LAYERLEVEL" val="1_1_1"/>
  <p:tag name="KSO_WM_UNIT_VALUE" val="54"/>
  <p:tag name="KSO_WM_UNIT_HIGHLIGHT" val="0"/>
  <p:tag name="KSO_WM_UNIT_COMPATIBLE" val="0"/>
  <p:tag name="KSO_WM_UNIT_CLEAR" val="0"/>
  <p:tag name="KSO_WM_BEAUTIFY_FLAG" val="#wm#"/>
  <p:tag name="KSO_WM_DIAGRAM_GROUP_CODE" val="m1-1"/>
  <p:tag name="KSO_WM_UNIT_PRESET_TEXT" val="Supporting text here.&#10;When you copy &amp; paste, choose &quot;keep text only&quot; option."/>
  <p:tag name="KSO_WM_UNIT_TEXT_FILL_FORE_SCHEMECOLOR_INDEX" val="13"/>
  <p:tag name="KSO_WM_UNIT_TEXT_FILL_TYPE" val="1"/>
</p:tagLst>
</file>

<file path=ppt/tags/tag722.xml><?xml version="1.0" encoding="utf-8"?>
<p:tagLst xmlns:p="http://schemas.openxmlformats.org/presentationml/2006/main">
  <p:tag name="KSO_WM_TEMPLATE_CATEGORY" val="diagram"/>
  <p:tag name="KSO_WM_TEMPLATE_INDEX" val="20185974"/>
  <p:tag name="KSO_WM_TAG_VERSION" val="1.0"/>
  <p:tag name="KSO_WM_UNIT_TYPE" val="m_h_f"/>
  <p:tag name="KSO_WM_UNIT_INDEX" val="1_2_1"/>
  <p:tag name="KSO_WM_UNIT_ID" val="diagram20185974_1*m_h_f*1_2_1"/>
  <p:tag name="KSO_WM_UNIT_LAYERLEVEL" val="1_1_1"/>
  <p:tag name="KSO_WM_UNIT_VALUE" val="42"/>
  <p:tag name="KSO_WM_UNIT_HIGHLIGHT" val="0"/>
  <p:tag name="KSO_WM_UNIT_COMPATIBLE" val="0"/>
  <p:tag name="KSO_WM_UNIT_CLEAR" val="0"/>
  <p:tag name="KSO_WM_BEAUTIFY_FLAG" val="#wm#"/>
  <p:tag name="KSO_WM_DIAGRAM_GROUP_CODE" val="m1-1"/>
  <p:tag name="KSO_WM_UNIT_PRESET_TEXT" val="Supporting text here.&#10;Supporting text here."/>
  <p:tag name="KSO_WM_UNIT_TEXT_FILL_FORE_SCHEMECOLOR_INDEX" val="13"/>
  <p:tag name="KSO_WM_UNIT_TEXT_FILL_TYPE" val="1"/>
</p:tagLst>
</file>

<file path=ppt/tags/tag723.xml><?xml version="1.0" encoding="utf-8"?>
<p:tagLst xmlns:p="http://schemas.openxmlformats.org/presentationml/2006/main">
  <p:tag name="KSO_WM_TEMPLATE_CATEGORY" val="diagram"/>
  <p:tag name="KSO_WM_TEMPLATE_INDEX" val="20185974"/>
  <p:tag name="KSO_WM_TAG_VERSION" val="1.0"/>
  <p:tag name="KSO_WM_UNIT_TYPE" val="m_h_i"/>
  <p:tag name="KSO_WM_UNIT_INDEX" val="1_1_2"/>
  <p:tag name="KSO_WM_UNIT_ID" val="diagram20185974_1*m_h_i*1_1_2"/>
  <p:tag name="KSO_WM_UNIT_LAYERLEVEL" val="1_1_1"/>
  <p:tag name="KSO_WM_BEAUTIFY_FLAG" val="#wm#"/>
  <p:tag name="KSO_WM_DIAGRAM_GROUP_CODE" val="m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724.xml><?xml version="1.0" encoding="utf-8"?>
<p:tagLst xmlns:p="http://schemas.openxmlformats.org/presentationml/2006/main">
  <p:tag name="KSO_WM_TEMPLATE_CATEGORY" val="diagram"/>
  <p:tag name="KSO_WM_TEMPLATE_INDEX" val="20185974"/>
  <p:tag name="KSO_WM_TAG_VERSION" val="1.0"/>
  <p:tag name="KSO_WM_UNIT_TYPE" val="m_h_i"/>
  <p:tag name="KSO_WM_UNIT_INDEX" val="1_2_2"/>
  <p:tag name="KSO_WM_UNIT_ID" val="diagram20185974_1*m_h_i*1_2_2"/>
  <p:tag name="KSO_WM_UNIT_LAYERLEVEL" val="1_1_1"/>
  <p:tag name="KSO_WM_BEAUTIFY_FLAG" val="#wm#"/>
  <p:tag name="KSO_WM_DIAGRAM_GROUP_CODE" val="m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725.xml><?xml version="1.0" encoding="utf-8"?>
<p:tagLst xmlns:p="http://schemas.openxmlformats.org/presentationml/2006/main">
  <p:tag name="KSO_WM_SLIDE_BK_DARK_LIGHT" val="2"/>
  <p:tag name="KSO_WM_SLIDE_BACKGROUND_TYPE" val="general"/>
</p:tagLst>
</file>

<file path=ppt/tags/tag726.xml><?xml version="1.0" encoding="utf-8"?>
<p:tagLst xmlns:p="http://schemas.openxmlformats.org/presentationml/2006/main">
  <p:tag name="PA" val="v4.1.1"/>
</p:tagLst>
</file>

<file path=ppt/tags/tag727.xml><?xml version="1.0" encoding="utf-8"?>
<p:tagLst xmlns:p="http://schemas.openxmlformats.org/presentationml/2006/main">
  <p:tag name="PA" val="v4.1.1"/>
</p:tagLst>
</file>

<file path=ppt/tags/tag728.xml><?xml version="1.0" encoding="utf-8"?>
<p:tagLst xmlns:p="http://schemas.openxmlformats.org/presentationml/2006/main">
  <p:tag name="PA" val="v4.1.1"/>
</p:tagLst>
</file>

<file path=ppt/tags/tag729.xml><?xml version="1.0" encoding="utf-8"?>
<p:tagLst xmlns:p="http://schemas.openxmlformats.org/presentationml/2006/main">
  <p:tag name="PA" val="v4.1.1"/>
</p:tagLst>
</file>

<file path=ppt/tags/tag73.xml><?xml version="1.0" encoding="utf-8"?>
<p:tagLst xmlns:p="http://schemas.openxmlformats.org/presentationml/2006/main">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0.xml><?xml version="1.0" encoding="utf-8"?>
<p:tagLst xmlns:p="http://schemas.openxmlformats.org/presentationml/2006/main">
  <p:tag name="PA" val="v4.1.1"/>
</p:tagLst>
</file>

<file path=ppt/tags/tag731.xml><?xml version="1.0" encoding="utf-8"?>
<p:tagLst xmlns:p="http://schemas.openxmlformats.org/presentationml/2006/main">
  <p:tag name="PA" val="v4.1.1"/>
</p:tagLst>
</file>

<file path=ppt/tags/tag732.xml><?xml version="1.0" encoding="utf-8"?>
<p:tagLst xmlns:p="http://schemas.openxmlformats.org/presentationml/2006/main">
  <p:tag name="PA" val="v4.1.1"/>
</p:tagLst>
</file>

<file path=ppt/tags/tag733.xml><?xml version="1.0" encoding="utf-8"?>
<p:tagLst xmlns:p="http://schemas.openxmlformats.org/presentationml/2006/main">
  <p:tag name="KSO_WM_TEMPLATE_CATEGORY" val="diagram"/>
  <p:tag name="KSO_WM_TEMPLATE_INDEX" val="160368"/>
  <p:tag name="KSO_WM_UNIT_TYPE" val="l_i"/>
  <p:tag name="KSO_WM_UNIT_INDEX" val="1_1"/>
  <p:tag name="KSO_WM_UNIT_ID" val="diagram160368_4*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5"/>
  <p:tag name="KSO_WM_UNIT_TEXT_FILL_TYPE" val="1"/>
</p:tagLst>
</file>

<file path=ppt/tags/tag734.xml><?xml version="1.0" encoding="utf-8"?>
<p:tagLst xmlns:p="http://schemas.openxmlformats.org/presentationml/2006/main">
  <p:tag name="KSO_WM_TEMPLATE_CATEGORY" val="diagram"/>
  <p:tag name="KSO_WM_TEMPLATE_INDEX" val="160368"/>
  <p:tag name="KSO_WM_UNIT_TYPE" val="l_i"/>
  <p:tag name="KSO_WM_UNIT_INDEX" val="1_2"/>
  <p:tag name="KSO_WM_UNIT_ID" val="diagram160368_4*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735.xml><?xml version="1.0" encoding="utf-8"?>
<p:tagLst xmlns:p="http://schemas.openxmlformats.org/presentationml/2006/main">
  <p:tag name="KSO_WM_TEMPLATE_CATEGORY" val="diagram"/>
  <p:tag name="KSO_WM_TEMPLATE_INDEX" val="160368"/>
  <p:tag name="KSO_WM_UNIT_TYPE" val="l_i"/>
  <p:tag name="KSO_WM_UNIT_INDEX" val="1_3"/>
  <p:tag name="KSO_WM_UNIT_ID" val="diagram160368_4*l_i*1_3"/>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736.xml><?xml version="1.0" encoding="utf-8"?>
<p:tagLst xmlns:p="http://schemas.openxmlformats.org/presentationml/2006/main">
  <p:tag name="KSO_WM_TEMPLATE_CATEGORY" val="diagram"/>
  <p:tag name="KSO_WM_TEMPLATE_INDEX" val="160368"/>
  <p:tag name="KSO_WM_UNIT_TYPE" val="l_h_f"/>
  <p:tag name="KSO_WM_UNIT_INDEX" val="1_1_1"/>
  <p:tag name="KSO_WM_UNIT_ID" val="diagram160368_4*l_h_f*1_1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2"/>
  <p:tag name="KSO_WM_TAG_VERSION" val="1.0"/>
  <p:tag name="KSO_WM_DIAGRAM_GROUP_CODE" val="l1-1"/>
  <p:tag name="KSO_WM_UNIT_TEXT_FILL_FORE_SCHEMECOLOR_INDEX" val="13"/>
  <p:tag name="KSO_WM_UNIT_TEXT_FILL_TYPE" val="1"/>
</p:tagLst>
</file>

<file path=ppt/tags/tag737.xml><?xml version="1.0" encoding="utf-8"?>
<p:tagLst xmlns:p="http://schemas.openxmlformats.org/presentationml/2006/main">
  <p:tag name="KSO_WM_TEMPLATE_CATEGORY" val="diagram"/>
  <p:tag name="KSO_WM_TEMPLATE_INDEX" val="160368"/>
  <p:tag name="KSO_WM_UNIT_TYPE" val="l_i"/>
  <p:tag name="KSO_WM_UNIT_INDEX" val="1_4"/>
  <p:tag name="KSO_WM_UNIT_ID" val="diagram160368_4*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5"/>
  <p:tag name="KSO_WM_UNIT_TEXT_FILL_TYPE" val="1"/>
</p:tagLst>
</file>

<file path=ppt/tags/tag738.xml><?xml version="1.0" encoding="utf-8"?>
<p:tagLst xmlns:p="http://schemas.openxmlformats.org/presentationml/2006/main">
  <p:tag name="KSO_WM_TEMPLATE_CATEGORY" val="diagram"/>
  <p:tag name="KSO_WM_TEMPLATE_INDEX" val="160368"/>
  <p:tag name="KSO_WM_UNIT_TYPE" val="l_i"/>
  <p:tag name="KSO_WM_UNIT_INDEX" val="1_5"/>
  <p:tag name="KSO_WM_UNIT_ID" val="diagram160368_4*l_i*1_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739.xml><?xml version="1.0" encoding="utf-8"?>
<p:tagLst xmlns:p="http://schemas.openxmlformats.org/presentationml/2006/main">
  <p:tag name="KSO_WM_TEMPLATE_CATEGORY" val="diagram"/>
  <p:tag name="KSO_WM_TEMPLATE_INDEX" val="160368"/>
  <p:tag name="KSO_WM_UNIT_TYPE" val="l_i"/>
  <p:tag name="KSO_WM_UNIT_INDEX" val="1_6"/>
  <p:tag name="KSO_WM_UNIT_ID" val="diagram160368_4*l_i*1_6"/>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2"/>
</p:tagLst>
</file>

<file path=ppt/tags/tag740.xml><?xml version="1.0" encoding="utf-8"?>
<p:tagLst xmlns:p="http://schemas.openxmlformats.org/presentationml/2006/main">
  <p:tag name="KSO_WM_TEMPLATE_CATEGORY" val="diagram"/>
  <p:tag name="KSO_WM_TEMPLATE_INDEX" val="160368"/>
  <p:tag name="KSO_WM_UNIT_TYPE" val="l_h_f"/>
  <p:tag name="KSO_WM_UNIT_INDEX" val="1_2_1"/>
  <p:tag name="KSO_WM_UNIT_ID" val="diagram160368_4*l_h_f*1_2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2"/>
  <p:tag name="KSO_WM_TAG_VERSION" val="1.0"/>
  <p:tag name="KSO_WM_DIAGRAM_GROUP_CODE" val="l1-1"/>
  <p:tag name="KSO_WM_UNIT_TEXT_FILL_FORE_SCHEMECOLOR_INDEX" val="13"/>
  <p:tag name="KSO_WM_UNIT_TEXT_FILL_TYPE" val="1"/>
</p:tagLst>
</file>

<file path=ppt/tags/tag741.xml><?xml version="1.0" encoding="utf-8"?>
<p:tagLst xmlns:p="http://schemas.openxmlformats.org/presentationml/2006/main">
  <p:tag name="KSO_WM_TEMPLATE_CATEGORY" val="diagram"/>
  <p:tag name="KSO_WM_TEMPLATE_INDEX" val="160368"/>
  <p:tag name="KSO_WM_UNIT_TYPE" val="l_i"/>
  <p:tag name="KSO_WM_UNIT_INDEX" val="1_7"/>
  <p:tag name="KSO_WM_UNIT_ID" val="diagram160368_4*l_i*1_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5"/>
  <p:tag name="KSO_WM_UNIT_TEXT_FILL_TYPE" val="1"/>
</p:tagLst>
</file>

<file path=ppt/tags/tag742.xml><?xml version="1.0" encoding="utf-8"?>
<p:tagLst xmlns:p="http://schemas.openxmlformats.org/presentationml/2006/main">
  <p:tag name="KSO_WM_TEMPLATE_CATEGORY" val="diagram"/>
  <p:tag name="KSO_WM_TEMPLATE_INDEX" val="160368"/>
  <p:tag name="KSO_WM_UNIT_TYPE" val="l_i"/>
  <p:tag name="KSO_WM_UNIT_INDEX" val="1_8"/>
  <p:tag name="KSO_WM_UNIT_ID" val="diagram160368_4*l_i*1_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743.xml><?xml version="1.0" encoding="utf-8"?>
<p:tagLst xmlns:p="http://schemas.openxmlformats.org/presentationml/2006/main">
  <p:tag name="KSO_WM_TEMPLATE_CATEGORY" val="diagram"/>
  <p:tag name="KSO_WM_TEMPLATE_INDEX" val="160368"/>
  <p:tag name="KSO_WM_UNIT_TYPE" val="l_i"/>
  <p:tag name="KSO_WM_UNIT_INDEX" val="1_9"/>
  <p:tag name="KSO_WM_UNIT_ID" val="diagram160368_4*l_i*1_9"/>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744.xml><?xml version="1.0" encoding="utf-8"?>
<p:tagLst xmlns:p="http://schemas.openxmlformats.org/presentationml/2006/main">
  <p:tag name="KSO_WM_TEMPLATE_CATEGORY" val="diagram"/>
  <p:tag name="KSO_WM_TEMPLATE_INDEX" val="160368"/>
  <p:tag name="KSO_WM_UNIT_TYPE" val="l_h_f"/>
  <p:tag name="KSO_WM_UNIT_INDEX" val="1_3_1"/>
  <p:tag name="KSO_WM_UNIT_ID" val="diagram160368_4*l_h_f*1_3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2"/>
  <p:tag name="KSO_WM_TAG_VERSION" val="1.0"/>
  <p:tag name="KSO_WM_DIAGRAM_GROUP_CODE" val="l1-1"/>
  <p:tag name="KSO_WM_UNIT_TEXT_FILL_FORE_SCHEMECOLOR_INDEX" val="13"/>
  <p:tag name="KSO_WM_UNIT_TEXT_FILL_TYPE" val="1"/>
</p:tagLst>
</file>

<file path=ppt/tags/tag745.xml><?xml version="1.0" encoding="utf-8"?>
<p:tagLst xmlns:p="http://schemas.openxmlformats.org/presentationml/2006/main">
  <p:tag name="KSO_WM_TEMPLATE_CATEGORY" val="diagram"/>
  <p:tag name="KSO_WM_TEMPLATE_INDEX" val="160368"/>
  <p:tag name="KSO_WM_UNIT_TYPE" val="l_i"/>
  <p:tag name="KSO_WM_UNIT_INDEX" val="1_10"/>
  <p:tag name="KSO_WM_UNIT_ID" val="diagram160368_4*l_i*1_1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5"/>
  <p:tag name="KSO_WM_UNIT_TEXT_FILL_TYPE" val="1"/>
</p:tagLst>
</file>

<file path=ppt/tags/tag746.xml><?xml version="1.0" encoding="utf-8"?>
<p:tagLst xmlns:p="http://schemas.openxmlformats.org/presentationml/2006/main">
  <p:tag name="KSO_WM_TEMPLATE_CATEGORY" val="diagram"/>
  <p:tag name="KSO_WM_TEMPLATE_INDEX" val="160368"/>
  <p:tag name="KSO_WM_UNIT_TYPE" val="l_i"/>
  <p:tag name="KSO_WM_UNIT_INDEX" val="1_11"/>
  <p:tag name="KSO_WM_UNIT_ID" val="diagram160368_4*l_i*1_1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747.xml><?xml version="1.0" encoding="utf-8"?>
<p:tagLst xmlns:p="http://schemas.openxmlformats.org/presentationml/2006/main">
  <p:tag name="KSO_WM_TEMPLATE_CATEGORY" val="diagram"/>
  <p:tag name="KSO_WM_TEMPLATE_INDEX" val="160368"/>
  <p:tag name="KSO_WM_UNIT_TYPE" val="l_i"/>
  <p:tag name="KSO_WM_UNIT_INDEX" val="1_12"/>
  <p:tag name="KSO_WM_UNIT_ID" val="diagram160368_4*l_i*1_12"/>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748.xml><?xml version="1.0" encoding="utf-8"?>
<p:tagLst xmlns:p="http://schemas.openxmlformats.org/presentationml/2006/main">
  <p:tag name="KSO_WM_TEMPLATE_CATEGORY" val="diagram"/>
  <p:tag name="KSO_WM_TEMPLATE_INDEX" val="160368"/>
  <p:tag name="KSO_WM_UNIT_TYPE" val="l_h_f"/>
  <p:tag name="KSO_WM_UNIT_INDEX" val="1_4_1"/>
  <p:tag name="KSO_WM_UNIT_ID" val="diagram160368_4*l_h_f*1_4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2"/>
  <p:tag name="KSO_WM_TAG_VERSION" val="1.0"/>
  <p:tag name="KSO_WM_DIAGRAM_GROUP_CODE" val="l1-1"/>
  <p:tag name="KSO_WM_UNIT_TEXT_FILL_FORE_SCHEMECOLOR_INDEX" val="13"/>
  <p:tag name="KSO_WM_UNIT_TEXT_FILL_TYPE" val="1"/>
</p:tagLst>
</file>

<file path=ppt/tags/tag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2"/>
</p:tagLst>
</file>

<file path=ppt/tags/tag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75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58.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1_1"/>
  <p:tag name="KSO_WM_UNIT_ID" val="diagram160118_5*m_h_f*1_1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59.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PRESET_TEXT_INDEX" val="3"/>
  <p:tag name="KSO_WM_UNIT_PRESET_TEXT_LEN" val="01"/>
  <p:tag name="KSO_WM_UNIT_TYPE" val="m_i"/>
  <p:tag name="KSO_WM_UNIT_INDEX" val="1_1"/>
  <p:tag name="KSO_WM_UNIT_ID" val="diagram160118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2"/>
</p:tagLst>
</file>

<file path=ppt/tags/tag760.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2"/>
  <p:tag name="KSO_WM_UNIT_ID" val="diagram160118_5*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61.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2_1"/>
  <p:tag name="KSO_WM_UNIT_ID" val="diagram160118_5*m_h_f*1_2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62.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5"/>
  <p:tag name="KSO_WM_UNIT_ID" val="diagram160118_5*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763.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6"/>
  <p:tag name="KSO_WM_UNIT_ID" val="diagram160118_5*m_i*1_6"/>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764.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3_1"/>
  <p:tag name="KSO_WM_UNIT_ID" val="diagram160118_5*m_h_f*1_3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65.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7"/>
  <p:tag name="KSO_WM_UNIT_ID" val="diagram160118_5*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66.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8"/>
  <p:tag name="KSO_WM_UNIT_ID" val="diagram160118_5*m_i*1_8"/>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67.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4_1"/>
  <p:tag name="KSO_WM_UNIT_ID" val="diagram160118_5*m_h_f*1_4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68.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9"/>
  <p:tag name="KSO_WM_UNIT_ID" val="diagram160118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769.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0"/>
  <p:tag name="KSO_WM_UNIT_ID" val="diagram160118_5*m_i*1_10"/>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2"/>
</p:tagLst>
</file>

<file path=ppt/tags/tag770.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5_1"/>
  <p:tag name="KSO_WM_UNIT_ID" val="diagram160118_5*m_h_f*1_5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71.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11"/>
  <p:tag name="KSO_WM_UNIT_ID" val="diagram160118_5*m_i*1_1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72.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2"/>
  <p:tag name="KSO_WM_UNIT_ID" val="diagram160118_5*m_i*1_1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73.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1_1"/>
  <p:tag name="KSO_WM_UNIT_ID" val="diagram160118_5*m_h_f*1_1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74.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PRESET_TEXT_INDEX" val="3"/>
  <p:tag name="KSO_WM_UNIT_PRESET_TEXT_LEN" val="01"/>
  <p:tag name="KSO_WM_UNIT_TYPE" val="m_i"/>
  <p:tag name="KSO_WM_UNIT_INDEX" val="1_1"/>
  <p:tag name="KSO_WM_UNIT_ID" val="diagram160118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75.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2"/>
  <p:tag name="KSO_WM_UNIT_ID" val="diagram160118_5*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76.xml><?xml version="1.0" encoding="utf-8"?>
<p:tagLst xmlns:p="http://schemas.openxmlformats.org/presentationml/2006/main">
  <p:tag name="KSO_WM_SLIDE_BK_DARK_LIGHT" val="2"/>
  <p:tag name="KSO_WM_SLIDE_BACKGROUND_TYPE" val="general"/>
</p:tagLst>
</file>

<file path=ppt/tags/tag7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7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77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1.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786.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2_1"/>
  <p:tag name="KSO_WM_UNIT_ID" val="diagram160118_5*m_h_f*1_2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87.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5"/>
  <p:tag name="KSO_WM_UNIT_ID" val="diagram160118_5*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788.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6"/>
  <p:tag name="KSO_WM_UNIT_ID" val="diagram160118_5*m_i*1_6"/>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789.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3_1"/>
  <p:tag name="KSO_WM_UNIT_ID" val="diagram160118_5*m_h_f*1_3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0.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7"/>
  <p:tag name="KSO_WM_UNIT_ID" val="diagram160118_5*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91.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8"/>
  <p:tag name="KSO_WM_UNIT_ID" val="diagram160118_5*m_i*1_8"/>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92.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4_1"/>
  <p:tag name="KSO_WM_UNIT_ID" val="diagram160118_5*m_h_f*1_4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93.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9"/>
  <p:tag name="KSO_WM_UNIT_ID" val="diagram160118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794.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0"/>
  <p:tag name="KSO_WM_UNIT_ID" val="diagram160118_5*m_i*1_10"/>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795.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5_1"/>
  <p:tag name="KSO_WM_UNIT_ID" val="diagram160118_5*m_h_f*1_5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96.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11"/>
  <p:tag name="KSO_WM_UNIT_ID" val="diagram160118_5*m_i*1_1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797.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2"/>
  <p:tag name="KSO_WM_UNIT_ID" val="diagram160118_5*m_i*1_1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798.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1_1"/>
  <p:tag name="KSO_WM_UNIT_ID" val="diagram160118_5*m_h_f*1_1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799.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PRESET_TEXT_INDEX" val="3"/>
  <p:tag name="KSO_WM_UNIT_PRESET_TEXT_LEN" val="01"/>
  <p:tag name="KSO_WM_UNIT_TYPE" val="m_i"/>
  <p:tag name="KSO_WM_UNIT_INDEX" val="1_1"/>
  <p:tag name="KSO_WM_UNIT_ID" val="diagram160118_5*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0.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2"/>
  <p:tag name="KSO_WM_UNIT_ID" val="diagram160118_5*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801.xml><?xml version="1.0" encoding="utf-8"?>
<p:tagLst xmlns:p="http://schemas.openxmlformats.org/presentationml/2006/main">
  <p:tag name="KSO_WM_SLIDE_BK_DARK_LIGHT" val="2"/>
  <p:tag name="KSO_WM_SLIDE_BACKGROUND_TYPE" val="general"/>
</p:tagLst>
</file>

<file path=ppt/tags/tag8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8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80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0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0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0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0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0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0.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11.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2_1"/>
  <p:tag name="KSO_WM_UNIT_ID" val="diagram160118_5*m_h_f*1_2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812.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5"/>
  <p:tag name="KSO_WM_UNIT_ID" val="diagram160118_5*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13.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6"/>
  <p:tag name="KSO_WM_UNIT_ID" val="diagram160118_5*m_i*1_6"/>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814.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3_1"/>
  <p:tag name="KSO_WM_UNIT_ID" val="diagram160118_5*m_h_f*1_3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815.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7"/>
  <p:tag name="KSO_WM_UNIT_ID" val="diagram160118_5*m_i*1_7"/>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16.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8"/>
  <p:tag name="KSO_WM_UNIT_ID" val="diagram160118_5*m_i*1_8"/>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817.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4_1"/>
  <p:tag name="KSO_WM_UNIT_ID" val="diagram160118_5*m_h_f*1_4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818.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9"/>
  <p:tag name="KSO_WM_UNIT_ID" val="diagram160118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19.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0"/>
  <p:tag name="KSO_WM_UNIT_ID" val="diagram160118_5*m_i*1_10"/>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0.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5_1"/>
  <p:tag name="KSO_WM_UNIT_ID" val="diagram160118_5*m_h_f*1_5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821.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11"/>
  <p:tag name="KSO_WM_UNIT_ID" val="diagram160118_5*m_i*1_1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22.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2"/>
  <p:tag name="KSO_WM_UNIT_ID" val="diagram160118_5*m_i*1_1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823.xml><?xml version="1.0" encoding="utf-8"?>
<p:tagLst xmlns:p="http://schemas.openxmlformats.org/presentationml/2006/main">
  <p:tag name="KSO_WM_TAG_VERSION" val="1.0"/>
  <p:tag name="KSO_WM_BEAUTIFY_FLAG" val="#wm#"/>
  <p:tag name="KSO_WM_TEMPLATE_CATEGORY" val="diagram"/>
  <p:tag name="KSO_WM_TEMPLATE_INDEX" val="160118"/>
  <p:tag name="KSO_WM_UNIT_PRESET_TEXT_LEN" val="37"/>
  <p:tag name="KSO_WM_UNIT_TYPE" val="m_h_f"/>
  <p:tag name="KSO_WM_UNIT_INDEX" val="1_4_1"/>
  <p:tag name="KSO_WM_UNIT_ID" val="diagram160118_5*m_h_f*1_4_1"/>
  <p:tag name="KSO_WM_UNIT_CLEAR" val="1"/>
  <p:tag name="KSO_WM_UNIT_LAYERLEVEL" val="1_1_1"/>
  <p:tag name="KSO_WM_UNIT_VALUE" val="32"/>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USESOURCEFORMAT_APPLY" val="0"/>
</p:tagLst>
</file>

<file path=ppt/tags/tag824.xml><?xml version="1.0" encoding="utf-8"?>
<p:tagLst xmlns:p="http://schemas.openxmlformats.org/presentationml/2006/main">
  <p:tag name="KSO_WM_TAG_VERSION" val="1.0"/>
  <p:tag name="KSO_WM_BEAUTIFY_FLAG" val="#wm#"/>
  <p:tag name="KSO_WM_TEMPLATE_CATEGORY" val="diagram"/>
  <p:tag name="KSO_WM_TEMPLATE_INDEX" val="160118"/>
  <p:tag name="KSO_WM_UNIT_VALUE" val="2"/>
  <p:tag name="KSO_WM_UNIT_HIGHLIGHT" val="0"/>
  <p:tag name="KSO_WM_UNIT_COMPATIBLE" val="0"/>
  <p:tag name="KSO_WM_UNIT_TYPE" val="m_i"/>
  <p:tag name="KSO_WM_UNIT_INDEX" val="1_9"/>
  <p:tag name="KSO_WM_UNIT_ID" val="diagram160118_5*m_i*1_9"/>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25.xml><?xml version="1.0" encoding="utf-8"?>
<p:tagLst xmlns:p="http://schemas.openxmlformats.org/presentationml/2006/main">
  <p:tag name="KSO_WM_TAG_VERSION" val="1.0"/>
  <p:tag name="KSO_WM_BEAUTIFY_FLAG" val="#wm#"/>
  <p:tag name="KSO_WM_TEMPLATE_CATEGORY" val="diagram"/>
  <p:tag name="KSO_WM_TEMPLATE_INDEX" val="160118"/>
  <p:tag name="KSO_WM_UNIT_TYPE" val="m_i"/>
  <p:tag name="KSO_WM_UNIT_INDEX" val="1_10"/>
  <p:tag name="KSO_WM_UNIT_ID" val="diagram160118_5*m_i*1_10"/>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0"/>
</p:tagLst>
</file>

<file path=ppt/tags/tag826.xml><?xml version="1.0" encoding="utf-8"?>
<p:tagLst xmlns:p="http://schemas.openxmlformats.org/presentationml/2006/main">
  <p:tag name="KSO_WM_SLIDE_BK_DARK_LIGHT" val="2"/>
  <p:tag name="KSO_WM_SLIDE_BACKGROUND_TYPE" val="general"/>
</p:tagLst>
</file>

<file path=ppt/tags/tag827.xml><?xml version="1.0" encoding="utf-8"?>
<p:tagLst xmlns:p="http://schemas.openxmlformats.org/presentationml/2006/main">
  <p:tag name="PA" val="v4.1.1"/>
</p:tagLst>
</file>

<file path=ppt/tags/tag828.xml><?xml version="1.0" encoding="utf-8"?>
<p:tagLst xmlns:p="http://schemas.openxmlformats.org/presentationml/2006/main">
  <p:tag name="PA" val="v4.1.1"/>
</p:tagLst>
</file>

<file path=ppt/tags/tag829.xml><?xml version="1.0" encoding="utf-8"?>
<p:tagLst xmlns:p="http://schemas.openxmlformats.org/presentationml/2006/main">
  <p:tag name="PA" val="v4.1.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0.xml><?xml version="1.0" encoding="utf-8"?>
<p:tagLst xmlns:p="http://schemas.openxmlformats.org/presentationml/2006/main">
  <p:tag name="PA" val="v4.1.1"/>
</p:tagLst>
</file>

<file path=ppt/tags/tag831.xml><?xml version="1.0" encoding="utf-8"?>
<p:tagLst xmlns:p="http://schemas.openxmlformats.org/presentationml/2006/main">
  <p:tag name="PA" val="v4.1.1"/>
</p:tagLst>
</file>

<file path=ppt/tags/tag832.xml><?xml version="1.0" encoding="utf-8"?>
<p:tagLst xmlns:p="http://schemas.openxmlformats.org/presentationml/2006/main">
  <p:tag name="PA" val="v4.1.1"/>
</p:tagLst>
</file>

<file path=ppt/tags/tag833.xml><?xml version="1.0" encoding="utf-8"?>
<p:tagLst xmlns:p="http://schemas.openxmlformats.org/presentationml/2006/main">
  <p:tag name="PA" val="v4.1.1"/>
</p:tagLst>
</file>

<file path=ppt/tags/tag834.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35.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36.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837.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38.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39.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0.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8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84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49.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50.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51.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52.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853.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854.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55.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56.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57.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58.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859.xml><?xml version="1.0" encoding="utf-8"?>
<p:tagLst xmlns:p="http://schemas.openxmlformats.org/presentationml/2006/main">
  <p:tag name="KSO_WM_SLIDE_BK_DARK_LIGHT" val="2"/>
  <p:tag name="KSO_WM_SLIDE_BACKGROUND_TYPE" val="general"/>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fe40056-7e21-4f89-9acf-8f8d70e92364}"/>
  <p:tag name="KSO_WM_UNIT_TYPE" val="i"/>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865b0bc-8b1b-4dd2-a3b0-5e3f628471f2}"/>
  <p:tag name="KSO_WM_UNIT_TYPE" val="i"/>
</p:tagLst>
</file>

<file path=ppt/tags/tag862.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3.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4.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5.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6.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7.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8.xml><?xml version="1.0" encoding="utf-8"?>
<p:tagLst xmlns:p="http://schemas.openxmlformats.org/presentationml/2006/main">
  <p:tag name="PA" val="v4.1.1"/>
  <p:tag name="KSO_WM_UNIT_TEXT_FILL_FORE_SCHEMECOLOR_INDEX_BRIGHTNESS" val="0"/>
  <p:tag name="KSO_WM_UNIT_TEXT_FILL_FORE_SCHEMECOLOR_INDEX" val="2"/>
  <p:tag name="KSO_WM_UNIT_TEXT_FILL_TYPE" val="1"/>
</p:tagLst>
</file>

<file path=ppt/tags/tag869.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70.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71.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872.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873.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74.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75.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76.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77.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878.xml><?xml version="1.0" encoding="utf-8"?>
<p:tagLst xmlns:p="http://schemas.openxmlformats.org/presentationml/2006/main">
  <p:tag name="KSO_WM_SLIDE_BK_DARK_LIGHT" val="2"/>
  <p:tag name="KSO_WM_SLIDE_BACKGROUND_TYPE" val="general"/>
</p:tagLst>
</file>

<file path=ppt/tags/tag879.xml><?xml version="1.0" encoding="utf-8"?>
<p:tagLst xmlns:p="http://schemas.openxmlformats.org/presentationml/2006/main">
  <p:tag name="PA" val="v4.1.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80.xml><?xml version="1.0" encoding="utf-8"?>
<p:tagLst xmlns:p="http://schemas.openxmlformats.org/presentationml/2006/main">
  <p:tag name="PA" val="v4.1.1"/>
</p:tagLst>
</file>

<file path=ppt/tags/tag881.xml><?xml version="1.0" encoding="utf-8"?>
<p:tagLst xmlns:p="http://schemas.openxmlformats.org/presentationml/2006/main">
  <p:tag name="PA" val="v4.1.1"/>
</p:tagLst>
</file>

<file path=ppt/tags/tag882.xml><?xml version="1.0" encoding="utf-8"?>
<p:tagLst xmlns:p="http://schemas.openxmlformats.org/presentationml/2006/main">
  <p:tag name="PA" val="v4.1.1"/>
</p:tagLst>
</file>

<file path=ppt/tags/tag883.xml><?xml version="1.0" encoding="utf-8"?>
<p:tagLst xmlns:p="http://schemas.openxmlformats.org/presentationml/2006/main">
  <p:tag name="PA" val="v4.1.1"/>
</p:tagLst>
</file>

<file path=ppt/tags/tag884.xml><?xml version="1.0" encoding="utf-8"?>
<p:tagLst xmlns:p="http://schemas.openxmlformats.org/presentationml/2006/main">
  <p:tag name="PA" val="v4.1.1"/>
</p:tagLst>
</file>

<file path=ppt/tags/tag885.xml><?xml version="1.0" encoding="utf-8"?>
<p:tagLst xmlns:p="http://schemas.openxmlformats.org/presentationml/2006/main">
  <p:tag name="PA" val="v4.1.1"/>
</p:tagLst>
</file>

<file path=ppt/tags/tag886.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887.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888.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889.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 name="KSO_WM_UNIT_USESOURCEFORMAT_APPLY" val="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90.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8*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91.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8*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92.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8*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93.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8*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894.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8*m_i*1_5"/>
  <p:tag name="KSO_WM_UNIT_CLEAR" val="1"/>
  <p:tag name="KSO_WM_UNIT_LAYERLEVEL" val="1_1"/>
  <p:tag name="KSO_WM_BEAUTIFY_FLAG" val="#wm#"/>
  <p:tag name="KSO_WM_DIAGRAM_GROUP_CODE" val="m1-1"/>
  <p:tag name="KSO_WM_UNIT_USESOURCEFORMAT_APPLY" val="0"/>
</p:tagLst>
</file>

<file path=ppt/tags/tag895.xml><?xml version="1.0" encoding="utf-8"?>
<p:tagLst xmlns:p="http://schemas.openxmlformats.org/presentationml/2006/main">
  <p:tag name="PA" val="v4.1.1"/>
</p:tagLst>
</file>

<file path=ppt/tags/tag896.xml><?xml version="1.0" encoding="utf-8"?>
<p:tagLst xmlns:p="http://schemas.openxmlformats.org/presentationml/2006/main">
  <p:tag name="PA" val="v4.1.1"/>
</p:tagLst>
</file>

<file path=ppt/tags/tag897.xml><?xml version="1.0" encoding="utf-8"?>
<p:tagLst xmlns:p="http://schemas.openxmlformats.org/presentationml/2006/main">
  <p:tag name="PA" val="v4.1.1"/>
</p:tagLst>
</file>

<file path=ppt/tags/tag898.xml><?xml version="1.0" encoding="utf-8"?>
<p:tagLst xmlns:p="http://schemas.openxmlformats.org/presentationml/2006/main">
  <p:tag name="PA" val="v4.1.1"/>
</p:tagLst>
</file>

<file path=ppt/tags/tag899.xml><?xml version="1.0" encoding="utf-8"?>
<p:tagLst xmlns:p="http://schemas.openxmlformats.org/presentationml/2006/main">
  <p:tag name="PA" val="v4.1.1"/>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00.xml><?xml version="1.0" encoding="utf-8"?>
<p:tagLst xmlns:p="http://schemas.openxmlformats.org/presentationml/2006/main">
  <p:tag name="PA" val="v4.1.1"/>
</p:tagLst>
</file>

<file path=ppt/tags/tag901.xml><?xml version="1.0" encoding="utf-8"?>
<p:tagLst xmlns:p="http://schemas.openxmlformats.org/presentationml/2006/main">
  <p:tag name="PA" val="v4.1.1"/>
</p:tagLst>
</file>

<file path=ppt/tags/tag902.xml><?xml version="1.0" encoding="utf-8"?>
<p:tagLst xmlns:p="http://schemas.openxmlformats.org/presentationml/2006/main">
  <p:tag name="PA" val="v4.1.1"/>
</p:tagLst>
</file>

<file path=ppt/tags/tag903.xml><?xml version="1.0" encoding="utf-8"?>
<p:tagLst xmlns:p="http://schemas.openxmlformats.org/presentationml/2006/main">
  <p:tag name="PA" val="v4.1.1"/>
</p:tagLst>
</file>

<file path=ppt/tags/tag904.xml><?xml version="1.0" encoding="utf-8"?>
<p:tagLst xmlns:p="http://schemas.openxmlformats.org/presentationml/2006/main">
  <p:tag name="PA" val="v4.1.1"/>
</p:tagLst>
</file>

<file path=ppt/tags/tag905.xml><?xml version="1.0" encoding="utf-8"?>
<p:tagLst xmlns:p="http://schemas.openxmlformats.org/presentationml/2006/main">
  <p:tag name="PA" val="v4.1.1"/>
</p:tagLst>
</file>

<file path=ppt/tags/tag906.xml><?xml version="1.0" encoding="utf-8"?>
<p:tagLst xmlns:p="http://schemas.openxmlformats.org/presentationml/2006/main">
  <p:tag name="PA" val="v4.1.1"/>
</p:tagLst>
</file>

<file path=ppt/tags/tag907.xml><?xml version="1.0" encoding="utf-8"?>
<p:tagLst xmlns:p="http://schemas.openxmlformats.org/presentationml/2006/main">
  <p:tag name="PA" val="v4.1.1"/>
</p:tagLst>
</file>

<file path=ppt/tags/tag908.xml><?xml version="1.0" encoding="utf-8"?>
<p:tagLst xmlns:p="http://schemas.openxmlformats.org/presentationml/2006/main">
  <p:tag name="PA" val="v4.1.1"/>
</p:tagLst>
</file>

<file path=ppt/tags/tag909.xml><?xml version="1.0" encoding="utf-8"?>
<p:tagLst xmlns:p="http://schemas.openxmlformats.org/presentationml/2006/main">
  <p:tag name="PA" val="v4.1.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910.xml><?xml version="1.0" encoding="utf-8"?>
<p:tagLst xmlns:p="http://schemas.openxmlformats.org/presentationml/2006/main">
  <p:tag name="PA" val="v4.1.1"/>
</p:tagLst>
</file>

<file path=ppt/tags/tag911.xml><?xml version="1.0" encoding="utf-8"?>
<p:tagLst xmlns:p="http://schemas.openxmlformats.org/presentationml/2006/main">
  <p:tag name="PA" val="v4.1.1"/>
</p:tagLst>
</file>

<file path=ppt/tags/tag912.xml><?xml version="1.0" encoding="utf-8"?>
<p:tagLst xmlns:p="http://schemas.openxmlformats.org/presentationml/2006/main">
  <p:tag name="PA" val="v4.1.1"/>
</p:tagLst>
</file>

<file path=ppt/tags/tag913.xml><?xml version="1.0" encoding="utf-8"?>
<p:tagLst xmlns:p="http://schemas.openxmlformats.org/presentationml/2006/main">
  <p:tag name="PA" val="v4.1.1"/>
</p:tagLst>
</file>

<file path=ppt/tags/tag914.xml><?xml version="1.0" encoding="utf-8"?>
<p:tagLst xmlns:p="http://schemas.openxmlformats.org/presentationml/2006/main">
  <p:tag name="PA" val="v4.1.1"/>
</p:tagLst>
</file>

<file path=ppt/tags/tag915.xml><?xml version="1.0" encoding="utf-8"?>
<p:tagLst xmlns:p="http://schemas.openxmlformats.org/presentationml/2006/main">
  <p:tag name="PA" val="v4.1.1"/>
</p:tagLst>
</file>

<file path=ppt/tags/tag916.xml><?xml version="1.0" encoding="utf-8"?>
<p:tagLst xmlns:p="http://schemas.openxmlformats.org/presentationml/2006/main">
  <p:tag name="PA" val="v4.1.1"/>
</p:tagLst>
</file>

<file path=ppt/tags/tag917.xml><?xml version="1.0" encoding="utf-8"?>
<p:tagLst xmlns:p="http://schemas.openxmlformats.org/presentationml/2006/main">
  <p:tag name="PA" val="v4.1.1"/>
</p:tagLst>
</file>

<file path=ppt/tags/tag918.xml><?xml version="1.0" encoding="utf-8"?>
<p:tagLst xmlns:p="http://schemas.openxmlformats.org/presentationml/2006/main">
  <p:tag name="PA" val="v4.1.1"/>
</p:tagLst>
</file>

<file path=ppt/tags/tag919.xml><?xml version="1.0" encoding="utf-8"?>
<p:tagLst xmlns:p="http://schemas.openxmlformats.org/presentationml/2006/main">
  <p:tag name="PA" val="v4.1.1"/>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0.xml><?xml version="1.0" encoding="utf-8"?>
<p:tagLst xmlns:p="http://schemas.openxmlformats.org/presentationml/2006/main">
  <p:tag name="PA" val="v4.1.1"/>
</p:tagLst>
</file>

<file path=ppt/tags/tag921.xml><?xml version="1.0" encoding="utf-8"?>
<p:tagLst xmlns:p="http://schemas.openxmlformats.org/presentationml/2006/main">
  <p:tag name="PA" val="v4.1.1"/>
</p:tagLst>
</file>

<file path=ppt/tags/tag922.xml><?xml version="1.0" encoding="utf-8"?>
<p:tagLst xmlns:p="http://schemas.openxmlformats.org/presentationml/2006/main">
  <p:tag name="PA" val="v4.1.1"/>
</p:tagLst>
</file>

<file path=ppt/tags/tag923.xml><?xml version="1.0" encoding="utf-8"?>
<p:tagLst xmlns:p="http://schemas.openxmlformats.org/presentationml/2006/main">
  <p:tag name="PA" val="v4.1.1"/>
</p:tagLst>
</file>

<file path=ppt/tags/tag924.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1"/>
  <p:tag name="KSO_WM_UNIT_ID" val="diagram20168413_5*l_i*1_1"/>
  <p:tag name="KSO_WM_UNIT_LAYERLEVEL" val="1_1"/>
  <p:tag name="KSO_WM_DIAGRAM_GROUP_CODE" val="l1-1"/>
  <p:tag name="KSO_WM_UNIT_FILL_FORE_SCHEMECOLOR_INDEX" val="9"/>
  <p:tag name="KSO_WM_UNIT_FILL_TYPE" val="1"/>
  <p:tag name="KSO_WM_UNIT_TEXT_FILL_FORE_SCHEMECOLOR_INDEX" val="13"/>
  <p:tag name="KSO_WM_UNIT_TEXT_FILL_TYPE" val="1"/>
  <p:tag name="KSO_WM_UNIT_USESOURCEFORMAT_APPLY" val="0"/>
</p:tagLst>
</file>

<file path=ppt/tags/tag925.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5_1"/>
  <p:tag name="KSO_WM_UNIT_ID" val="diagram20168413_5*l_h_i*1_5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926.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1_1"/>
  <p:tag name="KSO_WM_UNIT_ID" val="diagram20168413_5*l_h_i*1_1_1"/>
  <p:tag name="KSO_WM_UNIT_LAYERLEVEL" val="1_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927.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3_1"/>
  <p:tag name="KSO_WM_UNIT_ID" val="diagram20168413_5*l_h_i*1_3_1"/>
  <p:tag name="KSO_WM_UNIT_LAYERLEVEL" val="1_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928.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4_1"/>
  <p:tag name="KSO_WM_UNIT_ID" val="diagram20168413_5*l_h_i*1_4_1"/>
  <p:tag name="KSO_WM_UNIT_LAYERLEVEL" val="1_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929.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2_1"/>
  <p:tag name="KSO_WM_UNIT_ID" val="diagram20168413_5*l_h_i*1_2_1"/>
  <p:tag name="KSO_WM_UNIT_LAYERLEVEL" val="1_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0.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4_2"/>
  <p:tag name="KSO_WM_UNIT_ID" val="diagram20168413_5*l_h_i*1_4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1.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3_2"/>
  <p:tag name="KSO_WM_UNIT_ID" val="diagram20168413_5*l_h_i*1_3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2.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1_2"/>
  <p:tag name="KSO_WM_UNIT_ID" val="diagram20168413_5*l_h_i*1_1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3.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2_2"/>
  <p:tag name="KSO_WM_UNIT_ID" val="diagram20168413_5*l_h_i*1_2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4.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2"/>
  <p:tag name="KSO_WM_UNIT_ID" val="diagram20168413_5*l_i*1_2"/>
  <p:tag name="KSO_WM_UNIT_LAYERLEVEL" val="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5.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5_2"/>
  <p:tag name="KSO_WM_UNIT_ID" val="diagram20168413_5*l_h_i*1_5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936.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2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5*l_h_f*1_2_1"/>
  <p:tag name="KSO_WM_UNIT_TEXT_FILL_FORE_SCHEMECOLOR_INDEX" val="13"/>
  <p:tag name="KSO_WM_UNIT_TEXT_FILL_TYPE" val="1"/>
  <p:tag name="KSO_WM_UNIT_USESOURCEFORMAT_APPLY" val="0"/>
</p:tagLst>
</file>

<file path=ppt/tags/tag937.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1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5*l_h_f*1_1_1"/>
  <p:tag name="KSO_WM_UNIT_TEXT_FILL_FORE_SCHEMECOLOR_INDEX" val="13"/>
  <p:tag name="KSO_WM_UNIT_TEXT_FILL_TYPE" val="1"/>
  <p:tag name="KSO_WM_UNIT_USESOURCEFORMAT_APPLY" val="0"/>
</p:tagLst>
</file>

<file path=ppt/tags/tag938.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5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5*l_h_f*1_5_1"/>
  <p:tag name="KSO_WM_UNIT_TEXT_FILL_FORE_SCHEMECOLOR_INDEX" val="13"/>
  <p:tag name="KSO_WM_UNIT_TEXT_FILL_TYPE" val="1"/>
  <p:tag name="KSO_WM_UNIT_USESOURCEFORMAT_APPLY" val="0"/>
</p:tagLst>
</file>

<file path=ppt/tags/tag939.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5*l_h_f*1_4_1"/>
  <p:tag name="KSO_WM_UNIT_TEXT_FILL_FORE_SCHEMECOLOR_INDEX" val="13"/>
  <p:tag name="KSO_WM_UNIT_TEXT_FILL_TYPE" val="1"/>
  <p:tag name="KSO_WM_UNIT_USESOURCEFORMAT_APPLY" val="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40.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3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5*l_h_f*1_3_1"/>
  <p:tag name="KSO_WM_UNIT_TEXT_FILL_FORE_SCHEMECOLOR_INDEX" val="13"/>
  <p:tag name="KSO_WM_UNIT_TEXT_FILL_TYPE" val="1"/>
  <p:tag name="KSO_WM_UNIT_USESOURCEFORMAT_APPLY" val="0"/>
</p:tagLst>
</file>

<file path=ppt/tags/tag941.xml><?xml version="1.0" encoding="utf-8"?>
<p:tagLst xmlns:p="http://schemas.openxmlformats.org/presentationml/2006/main">
  <p:tag name="KSO_WM_TAG_VERSION" val="1.0"/>
  <p:tag name="KSO_WM_BEAUTIFY_FLAG" val="#wm#"/>
  <p:tag name="KSO_WM_UNIT_TYPE" val="i"/>
  <p:tag name="KSO_WM_UNIT_ID" val="diagram20168413_5*i*17"/>
  <p:tag name="KSO_WM_TEMPLATE_CATEGORY" val="diagram"/>
  <p:tag name="KSO_WM_TEMPLATE_INDEX" val="20168413"/>
  <p:tag name="KSO_WM_UNIT_INDEX" val="17"/>
</p:tagLst>
</file>

<file path=ppt/tags/tag942.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3"/>
  <p:tag name="KSO_WM_UNIT_ID" val="diagram20168413_5*l_i*1_3"/>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943.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4"/>
  <p:tag name="KSO_WM_UNIT_ID" val="diagram20168413_5*l_i*1_4"/>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944.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5"/>
  <p:tag name="KSO_WM_UNIT_ID" val="diagram20168413_5*l_i*1_5"/>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945.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6"/>
  <p:tag name="KSO_WM_UNIT_ID" val="diagram20168413_5*l_i*1_6"/>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946.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7"/>
  <p:tag name="KSO_WM_UNIT_ID" val="diagram20168413_5*l_i*1_7"/>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947.xml><?xml version="1.0" encoding="utf-8"?>
<p:tagLst xmlns:p="http://schemas.openxmlformats.org/presentationml/2006/main">
  <p:tag name="PA" val="v4.1.1"/>
  <p:tag name="KSO_WM_UNIT_PLACING_PICTURE_USER_VIEWPORT" val="{&quot;height&quot;:3885.5669291338581,&quot;width&quot;:3897.95905511811}"/>
</p:tagLst>
</file>

<file path=ppt/tags/tag948.xml><?xml version="1.0" encoding="utf-8"?>
<p:tagLst xmlns:p="http://schemas.openxmlformats.org/presentationml/2006/main">
  <p:tag name="PA" val="v4.1.1"/>
  <p:tag name="KSO_WM_UNIT_PLACING_PICTURE_USER_VIEWPORT" val="{&quot;height&quot;:2827.0834645669293,&quot;width&quot;:2923.4708661417321}"/>
</p:tagLst>
</file>

<file path=ppt/tags/tag94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1_9*e*1"/>
  <p:tag name="KSO_WM_TEMPLATE_CATEGORY" val="custom"/>
  <p:tag name="KSO_WM_TEMPLATE_INDEX" val="20203611"/>
  <p:tag name="KSO_WM_UNIT_LAYERLEVEL" val="1"/>
  <p:tag name="KSO_WM_TAG_VERSION" val="1.0"/>
  <p:tag name="KSO_WM_BEAUTIFY_FLAG" val="#wm#"/>
  <p:tag name="KSO_WM_UNIT_PRESET_TEXT" val="壹"/>
  <p:tag name="KSO_WM_UNIT_NOCLEAR" val="0"/>
  <p:tag name="KSO_WM_UNIT_VALUE" val="1"/>
  <p:tag name="KSO_WM_UNIT_TYPE" val="e"/>
  <p:tag name="KSO_WM_UNIT_INDEX"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0.xml><?xml version="1.0" encoding="utf-8"?>
<p:tagLst xmlns:p="http://schemas.openxmlformats.org/presentationml/2006/main">
  <p:tag name="KSO_WM_UNIT_ISCONTENTSTITLE" val="0"/>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03611_9*b*1"/>
  <p:tag name="KSO_WM_TEMPLATE_CATEGORY" val="custom"/>
  <p:tag name="KSO_WM_TEMPLATE_INDEX" val="20203611"/>
  <p:tag name="KSO_WM_UNIT_LAYERLEVEL" val="1"/>
  <p:tag name="KSO_WM_TAG_VERSION" val="1.0"/>
  <p:tag name="KSO_WM_BEAUTIFY_FLAG" val="#wm#"/>
  <p:tag name="KSO_WM_UNIT_ISNUMDGMTITLE" val="0"/>
</p:tagLst>
</file>

<file path=ppt/tags/tag9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1_9*a*1"/>
  <p:tag name="KSO_WM_TEMPLATE_CATEGORY" val="custom"/>
  <p:tag name="KSO_WM_TEMPLATE_INDEX" val="20203611"/>
  <p:tag name="KSO_WM_UNIT_LAYERLEVEL" val="1"/>
  <p:tag name="KSO_WM_TAG_VERSION" val="1.0"/>
  <p:tag name="KSO_WM_BEAUTIFY_FLAG" val="#wm#"/>
  <p:tag name="KSO_WM_UNIT_ISCONTENTSTITLE" val="0"/>
  <p:tag name="KSO_WM_UNIT_PRESET_TEXT" val="单击此处添加标题"/>
  <p:tag name="KSO_WM_UNIT_NOCLEAR" val="0"/>
  <p:tag name="KSO_WM_UNIT_VALUE" val="10"/>
  <p:tag name="KSO_WM_UNIT_TYPE" val="a"/>
  <p:tag name="KSO_WM_UNIT_INDEX" val="1"/>
  <p:tag name="KSO_WM_UNIT_ISNUMDGMTITLE" val="0"/>
</p:tagLst>
</file>

<file path=ppt/tags/tag952.xml><?xml version="1.0" encoding="utf-8"?>
<p:tagLst xmlns:p="http://schemas.openxmlformats.org/presentationml/2006/main">
  <p:tag name="KSO_WM_SLIDE_ID" val="custom20203611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1"/>
  <p:tag name="KSO_WM_SLIDE_TYPE" val="sectionTitle"/>
  <p:tag name="KSO_WM_SLIDE_SUBTYPE" val="pureTxt"/>
  <p:tag name="KSO_WM_SLIDE_LAYOUT" val="a_b_e"/>
  <p:tag name="KSO_WM_SLIDE_LAYOUT_CNT" val="1_1_1"/>
</p:tagLst>
</file>

<file path=ppt/tags/tag953.xml><?xml version="1.0" encoding="utf-8"?>
<p:tagLst xmlns:p="http://schemas.openxmlformats.org/presentationml/2006/main">
  <p:tag name="PA" val="v4.1.1"/>
</p:tagLst>
</file>

<file path=ppt/tags/tag954.xml><?xml version="1.0" encoding="utf-8"?>
<p:tagLst xmlns:p="http://schemas.openxmlformats.org/presentationml/2006/main">
  <p:tag name="PA" val="v4.1.1"/>
</p:tagLst>
</file>

<file path=ppt/tags/tag955.xml><?xml version="1.0" encoding="utf-8"?>
<p:tagLst xmlns:p="http://schemas.openxmlformats.org/presentationml/2006/main">
  <p:tag name="PA" val="v4.1.1"/>
</p:tagLst>
</file>

<file path=ppt/tags/tag956.xml><?xml version="1.0" encoding="utf-8"?>
<p:tagLst xmlns:p="http://schemas.openxmlformats.org/presentationml/2006/main">
  <p:tag name="PA" val="v4.1.1"/>
</p:tagLst>
</file>

<file path=ppt/tags/tag957.xml><?xml version="1.0" encoding="utf-8"?>
<p:tagLst xmlns:p="http://schemas.openxmlformats.org/presentationml/2006/main">
  <p:tag name="PA" val="v4.1.1"/>
</p:tagLst>
</file>

<file path=ppt/tags/tag958.xml><?xml version="1.0" encoding="utf-8"?>
<p:tagLst xmlns:p="http://schemas.openxmlformats.org/presentationml/2006/main">
  <p:tag name="PA" val="v4.1.1"/>
</p:tagLst>
</file>

<file path=ppt/tags/tag959.xml><?xml version="1.0" encoding="utf-8"?>
<p:tagLst xmlns:p="http://schemas.openxmlformats.org/presentationml/2006/main">
  <p:tag name="PA" val="v4.1.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0.xml><?xml version="1.0" encoding="utf-8"?>
<p:tagLst xmlns:p="http://schemas.openxmlformats.org/presentationml/2006/main">
  <p:tag name="KSO_WM_TEMPLATE_CATEGORY" val="diagram"/>
  <p:tag name="KSO_WM_TEMPLATE_INDEX" val="20186160"/>
  <p:tag name="KSO_WM_UNIT_TYPE" val="l_i"/>
  <p:tag name="KSO_WM_UNIT_INDEX" val="1_1"/>
  <p:tag name="KSO_WM_UNIT_ID" val="diagram20186160_1*l_i*1_1"/>
  <p:tag name="KSO_WM_UNIT_LAYERLEVEL" val="1_1"/>
  <p:tag name="KSO_WM_BEAUTIFY_FLAG" val="#wm#"/>
  <p:tag name="KSO_WM_TAG_VERSION" val="1.0"/>
  <p:tag name="KSO_WM_DIAGRAM_GROUP_CODE" val="l1-1"/>
  <p:tag name="KSO_WM_UNIT_TEXT_FILL_FORE_SCHEMECOLOR_INDEX" val="2"/>
  <p:tag name="KSO_WM_UNIT_TEXT_FILL_TYPE" val="1"/>
  <p:tag name="KSO_WM_UNIT_PLACING_PICTURE_USER_VIEWPORT" val="{&quot;height&quot;:5893,&quot;width&quot;:5897}"/>
</p:tagLst>
</file>

<file path=ppt/tags/tag961.xml><?xml version="1.0" encoding="utf-8"?>
<p:tagLst xmlns:p="http://schemas.openxmlformats.org/presentationml/2006/main">
  <p:tag name="KSO_WM_TEMPLATE_CATEGORY" val="diagram"/>
  <p:tag name="KSO_WM_TEMPLATE_INDEX" val="20186160"/>
  <p:tag name="KSO_WM_UNIT_TYPE" val="l_i"/>
  <p:tag name="KSO_WM_UNIT_INDEX" val="1_2"/>
  <p:tag name="KSO_WM_UNIT_ID" val="diagram20186160_1*l_i*1_2"/>
  <p:tag name="KSO_WM_UNIT_LAYERLEVEL" val="1_1"/>
  <p:tag name="KSO_WM_BEAUTIFY_FLAG" val="#wm#"/>
  <p:tag name="KSO_WM_TAG_VERSION" val="1.0"/>
  <p:tag name="KSO_WM_DIAGRAM_GROUP_CODE" val="l1-1"/>
  <p:tag name="KSO_WM_UNIT_FILL_FORE_SCHEMECOLOR_INDEX" val="9"/>
  <p:tag name="KSO_WM_UNIT_FILL_TYPE" val="1"/>
  <p:tag name="KSO_WM_UNIT_TEXT_FILL_FORE_SCHEMECOLOR_INDEX" val="2"/>
  <p:tag name="KSO_WM_UNIT_TEXT_FILL_TYPE" val="1"/>
</p:tagLst>
</file>

<file path=ppt/tags/tag962.xml><?xml version="1.0" encoding="utf-8"?>
<p:tagLst xmlns:p="http://schemas.openxmlformats.org/presentationml/2006/main">
  <p:tag name="KSO_WM_TEMPLATE_CATEGORY" val="diagram"/>
  <p:tag name="KSO_WM_TEMPLATE_INDEX" val="20186160"/>
  <p:tag name="KSO_WM_UNIT_TYPE" val="l_i"/>
  <p:tag name="KSO_WM_UNIT_INDEX" val="1_3"/>
  <p:tag name="KSO_WM_UNIT_ID" val="diagram20186160_1*l_i*1_3"/>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2"/>
  <p:tag name="KSO_WM_UNIT_TEXT_FILL_TYPE" val="1"/>
</p:tagLst>
</file>

<file path=ppt/tags/tag963.xml><?xml version="1.0" encoding="utf-8"?>
<p:tagLst xmlns:p="http://schemas.openxmlformats.org/presentationml/2006/main">
  <p:tag name="KSO_WM_TEMPLATE_CATEGORY" val="diagram"/>
  <p:tag name="KSO_WM_TEMPLATE_INDEX" val="20186160"/>
  <p:tag name="KSO_WM_UNIT_TYPE" val="l_h_i"/>
  <p:tag name="KSO_WM_UNIT_INDEX" val="1_1_1"/>
  <p:tag name="KSO_WM_UNIT_ID" val="diagram20186160_1*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964.xml><?xml version="1.0" encoding="utf-8"?>
<p:tagLst xmlns:p="http://schemas.openxmlformats.org/presentationml/2006/main">
  <p:tag name="KSO_WM_TEMPLATE_CATEGORY" val="diagram"/>
  <p:tag name="KSO_WM_TEMPLATE_INDEX" val="20186160"/>
  <p:tag name="KSO_WM_UNIT_TYPE" val="l_h_a"/>
  <p:tag name="KSO_WM_UNIT_INDEX" val="1_1_1"/>
  <p:tag name="KSO_WM_UNIT_ID" val="diagram20186160_1*l_h_a*1_1_1"/>
  <p:tag name="KSO_WM_UNIT_LAYERLEVEL" val="1_1_1"/>
  <p:tag name="KSO_WM_UNIT_VALUE" val="29"/>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Lst>
</file>

<file path=ppt/tags/tag965.xml><?xml version="1.0" encoding="utf-8"?>
<p:tagLst xmlns:p="http://schemas.openxmlformats.org/presentationml/2006/main">
  <p:tag name="KSO_WM_TEMPLATE_CATEGORY" val="diagram"/>
  <p:tag name="KSO_WM_TEMPLATE_INDEX" val="20186160"/>
  <p:tag name="KSO_WM_UNIT_TYPE" val="l_h_i"/>
  <p:tag name="KSO_WM_UNIT_INDEX" val="1_2_1"/>
  <p:tag name="KSO_WM_UNIT_ID" val="diagram20186160_1*l_h_i*1_2_1"/>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966.xml><?xml version="1.0" encoding="utf-8"?>
<p:tagLst xmlns:p="http://schemas.openxmlformats.org/presentationml/2006/main">
  <p:tag name="KSO_WM_TEMPLATE_CATEGORY" val="diagram"/>
  <p:tag name="KSO_WM_TEMPLATE_INDEX" val="20186160"/>
  <p:tag name="KSO_WM_UNIT_TYPE" val="l_h_a"/>
  <p:tag name="KSO_WM_UNIT_INDEX" val="1_2_1"/>
  <p:tag name="KSO_WM_UNIT_ID" val="diagram20186160_1*l_h_a*1_2_1"/>
  <p:tag name="KSO_WM_UNIT_LAYERLEVEL" val="1_1_1"/>
  <p:tag name="KSO_WM_UNIT_VALUE" val="29"/>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6"/>
  <p:tag name="KSO_WM_UNIT_TEXT_FILL_TYPE" val="1"/>
</p:tagLst>
</file>

<file path=ppt/tags/tag967.xml><?xml version="1.0" encoding="utf-8"?>
<p:tagLst xmlns:p="http://schemas.openxmlformats.org/presentationml/2006/main">
  <p:tag name="PA" val="v4.1.1"/>
</p:tagLst>
</file>

<file path=ppt/tags/tag968.xml><?xml version="1.0" encoding="utf-8"?>
<p:tagLst xmlns:p="http://schemas.openxmlformats.org/presentationml/2006/main">
  <p:tag name="PA" val="v4.1.1"/>
</p:tagLst>
</file>

<file path=ppt/tags/tag969.xml><?xml version="1.0" encoding="utf-8"?>
<p:tagLst xmlns:p="http://schemas.openxmlformats.org/presentationml/2006/main">
  <p:tag name="PA" val="v4.1.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70.xml><?xml version="1.0" encoding="utf-8"?>
<p:tagLst xmlns:p="http://schemas.openxmlformats.org/presentationml/2006/main">
  <p:tag name="PA" val="v4.1.1"/>
</p:tagLst>
</file>

<file path=ppt/tags/tag971.xml><?xml version="1.0" encoding="utf-8"?>
<p:tagLst xmlns:p="http://schemas.openxmlformats.org/presentationml/2006/main">
  <p:tag name="PA" val="v4.1.1"/>
</p:tagLst>
</file>

<file path=ppt/tags/tag972.xml><?xml version="1.0" encoding="utf-8"?>
<p:tagLst xmlns:p="http://schemas.openxmlformats.org/presentationml/2006/main">
  <p:tag name="PA" val="v4.1.1"/>
</p:tagLst>
</file>

<file path=ppt/tags/tag973.xml><?xml version="1.0" encoding="utf-8"?>
<p:tagLst xmlns:p="http://schemas.openxmlformats.org/presentationml/2006/main">
  <p:tag name="PA" val="v4.1.1"/>
</p:tagLst>
</file>

<file path=ppt/tags/tag974.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1"/>
  <p:tag name="KSO_WM_UNIT_LAYERLEVEL" val="1_1"/>
  <p:tag name="KSO_WM_DIAGRAM_GROUP_CODE" val="l1-1"/>
  <p:tag name="KSO_WM_UNIT_ID" val="diagram20169829_3*l_i*1_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975.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2"/>
  <p:tag name="KSO_WM_UNIT_LAYERLEVEL" val="1_1"/>
  <p:tag name="KSO_WM_DIAGRAM_GROUP_CODE" val="l1-1"/>
  <p:tag name="KSO_WM_UNIT_ID" val="diagram20169829_3*l_i*1_2"/>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976.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3"/>
  <p:tag name="KSO_WM_UNIT_LAYERLEVEL" val="1_1"/>
  <p:tag name="KSO_WM_DIAGRAM_GROUP_CODE" val="l1-1"/>
  <p:tag name="KSO_WM_UNIT_ID" val="diagram20169829_3*l_i*1_3"/>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977.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1"/>
  <p:tag name="KSO_WM_UNIT_ID" val="diagram20169829_3*l_h_i*1_1_1"/>
  <p:tag name="KSO_WM_UNIT_LAYERLEVEL" val="1_1_1"/>
  <p:tag name="KSO_WM_DIAGRAM_GROUP_CODE" val="l1-1"/>
  <p:tag name="KSO_WM_UNIT_LINE_FORE_SCHEMECOLOR_INDEX" val="7"/>
  <p:tag name="KSO_WM_UNIT_LINE_FILL_TYPE" val="2"/>
  <p:tag name="KSO_WM_UNIT_TEXT_FILL_FORE_SCHEMECOLOR_INDEX" val="14"/>
  <p:tag name="KSO_WM_UNIT_TEXT_FILL_TYPE" val="1"/>
  <p:tag name="KSO_WM_UNIT_USESOURCEFORMAT_APPLY" val="0"/>
</p:tagLst>
</file>

<file path=ppt/tags/tag978.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2"/>
  <p:tag name="KSO_WM_UNIT_ID" val="diagram20169829_3*l_h_i*1_1_2"/>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79.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3"/>
  <p:tag name="KSO_WM_UNIT_ID" val="diagram20169829_3*l_h_i*1_1_3"/>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80.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4"/>
  <p:tag name="KSO_WM_UNIT_ID" val="diagram20169829_3*l_h_i*1_1_4"/>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1.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5"/>
  <p:tag name="KSO_WM_UNIT_ID" val="diagram20169829_3*l_h_i*1_1_5"/>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2.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6"/>
  <p:tag name="KSO_WM_UNIT_ID" val="diagram20169829_3*l_h_i*1_1_6"/>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3.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1_7"/>
  <p:tag name="KSO_WM_UNIT_ID" val="diagram20169829_3*l_h_i*1_1_7"/>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4.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1"/>
  <p:tag name="KSO_WM_UNIT_ID" val="diagram20169829_3*l_h_i*1_2_1"/>
  <p:tag name="KSO_WM_UNIT_LAYERLEVEL" val="1_1_1"/>
  <p:tag name="KSO_WM_DIAGRAM_GROUP_CODE" val="l1-1"/>
  <p:tag name="KSO_WM_UNIT_LINE_FORE_SCHEMECOLOR_INDEX" val="7"/>
  <p:tag name="KSO_WM_UNIT_LINE_FILL_TYPE" val="2"/>
  <p:tag name="KSO_WM_UNIT_TEXT_FILL_FORE_SCHEMECOLOR_INDEX" val="14"/>
  <p:tag name="KSO_WM_UNIT_TEXT_FILL_TYPE" val="1"/>
  <p:tag name="KSO_WM_UNIT_USESOURCEFORMAT_APPLY" val="0"/>
</p:tagLst>
</file>

<file path=ppt/tags/tag985.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2"/>
  <p:tag name="KSO_WM_UNIT_ID" val="diagram20169829_3*l_h_i*1_2_2"/>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6.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3"/>
  <p:tag name="KSO_WM_UNIT_ID" val="diagram20169829_3*l_h_i*1_2_3"/>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7.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4"/>
  <p:tag name="KSO_WM_UNIT_ID" val="diagram20169829_3*l_h_i*1_2_4"/>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8.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5"/>
  <p:tag name="KSO_WM_UNIT_ID" val="diagram20169829_3*l_h_i*1_2_5"/>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89.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6"/>
  <p:tag name="KSO_WM_UNIT_ID" val="diagram20169829_3*l_h_i*1_2_6"/>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990.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7"/>
  <p:tag name="KSO_WM_UNIT_ID" val="diagram20169829_3*l_h_i*1_2_7"/>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1.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8"/>
  <p:tag name="KSO_WM_UNIT_ID" val="diagram20169829_3*l_h_i*1_2_8"/>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2.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9"/>
  <p:tag name="KSO_WM_UNIT_ID" val="diagram20169829_3*l_h_i*1_2_9"/>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3.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10"/>
  <p:tag name="KSO_WM_UNIT_ID" val="diagram20169829_3*l_h_i*1_2_10"/>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4.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11"/>
  <p:tag name="KSO_WM_UNIT_ID" val="diagram20169829_3*l_h_i*1_2_11"/>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5.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12"/>
  <p:tag name="KSO_WM_UNIT_ID" val="diagram20169829_3*l_h_i*1_2_12"/>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6.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2_13"/>
  <p:tag name="KSO_WM_UNIT_ID" val="diagram20169829_3*l_h_i*1_2_13"/>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997.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i"/>
  <p:tag name="KSO_WM_UNIT_INDEX" val="1_24"/>
  <p:tag name="KSO_WM_UNIT_LAYERLEVEL" val="1_1"/>
  <p:tag name="KSO_WM_DIAGRAM_GROUP_CODE" val="l1-1"/>
  <p:tag name="KSO_WM_UNIT_ID" val="diagram20169829_3*l_i*1_24"/>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998.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1"/>
  <p:tag name="KSO_WM_UNIT_ID" val="diagram20169829_3*l_h_i*1_3_1"/>
  <p:tag name="KSO_WM_UNIT_LAYERLEVEL" val="1_1_1"/>
  <p:tag name="KSO_WM_DIAGRAM_GROUP_CODE" val="l1-1"/>
  <p:tag name="KSO_WM_UNIT_LINE_FORE_SCHEMECOLOR_INDEX" val="7"/>
  <p:tag name="KSO_WM_UNIT_LINE_FILL_TYPE" val="2"/>
  <p:tag name="KSO_WM_UNIT_TEXT_FILL_FORE_SCHEMECOLOR_INDEX" val="14"/>
  <p:tag name="KSO_WM_UNIT_TEXT_FILL_TYPE" val="1"/>
  <p:tag name="KSO_WM_UNIT_USESOURCEFORMAT_APPLY" val="0"/>
</p:tagLst>
</file>

<file path=ppt/tags/tag999.xml><?xml version="1.0" encoding="utf-8"?>
<p:tagLst xmlns:p="http://schemas.openxmlformats.org/presentationml/2006/main">
  <p:tag name="KSO_WM_TAG_VERSION" val="1.0"/>
  <p:tag name="KSO_WM_BEAUTIFY_FLAG" val="#wm#"/>
  <p:tag name="KSO_WM_TEMPLATE_CATEGORY" val="diagram"/>
  <p:tag name="KSO_WM_TEMPLATE_INDEX" val="20169829"/>
  <p:tag name="KSO_WM_UNIT_TYPE" val="l_h_i"/>
  <p:tag name="KSO_WM_UNIT_INDEX" val="1_3_2"/>
  <p:tag name="KSO_WM_UNIT_ID" val="diagram20169829_3*l_h_i*1_3_2"/>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ysClr val="windowText" lastClr="000000"/>
      </a:dk1>
      <a:lt1>
        <a:srgbClr val="FFFFFF"/>
      </a:lt1>
      <a:dk2>
        <a:srgbClr val="FFE1E1"/>
      </a:dk2>
      <a:lt2>
        <a:srgbClr val="FFFFFF"/>
      </a:lt2>
      <a:accent1>
        <a:srgbClr val="B20000"/>
      </a:accent1>
      <a:accent2>
        <a:srgbClr val="A00024"/>
      </a:accent2>
      <a:accent3>
        <a:srgbClr val="8E0047"/>
      </a:accent3>
      <a:accent4>
        <a:srgbClr val="7D006B"/>
      </a:accent4>
      <a:accent5>
        <a:srgbClr val="6B008E"/>
      </a:accent5>
      <a:accent6>
        <a:srgbClr val="F8E9DC"/>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15542</Words>
  <Application>WPS 演示</Application>
  <PresentationFormat>宽屏</PresentationFormat>
  <Paragraphs>1332</Paragraphs>
  <Slides>87</Slides>
  <Notes>85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87</vt:i4>
      </vt:variant>
    </vt:vector>
  </HeadingPairs>
  <TitlesOfParts>
    <vt:vector size="109" baseType="lpstr">
      <vt:lpstr>Arial</vt:lpstr>
      <vt:lpstr>宋体</vt:lpstr>
      <vt:lpstr>Wingdings</vt:lpstr>
      <vt:lpstr>微软雅黑</vt:lpstr>
      <vt:lpstr>Gill Sans</vt:lpstr>
      <vt:lpstr>Agency FB</vt:lpstr>
      <vt:lpstr>Calibri</vt:lpstr>
      <vt:lpstr>等线</vt:lpstr>
      <vt:lpstr>Arial Unicode MS</vt:lpstr>
      <vt:lpstr>Wingdings 2</vt:lpstr>
      <vt:lpstr>黑体</vt:lpstr>
      <vt:lpstr>华文细黑</vt:lpstr>
      <vt:lpstr>Open Sans Extrabold</vt:lpstr>
      <vt:lpstr>Segoe Print</vt:lpstr>
      <vt:lpstr>Calibri Light</vt:lpstr>
      <vt:lpstr>等线 Light</vt:lpstr>
      <vt:lpstr>Gill Sans MT</vt:lpstr>
      <vt:lpstr>隶书</vt:lpstr>
      <vt:lpstr>汉仪尚巍手书W</vt:lpstr>
      <vt:lpstr>Segoe UI Light</vt:lpstr>
      <vt:lpstr>Office 主题​​</vt:lpstr>
      <vt:lpstr>2_Office 主题​​</vt:lpstr>
      <vt:lpstr>及相关人员职责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公众号：安全生产管理</dc:title>
  <dc:creator>公众号：安全生产管理</dc:creator>
  <cp:keywords>公众号：安全生产管理</cp:keywords>
  <dc:description>公众号：安全生产管理</dc:description>
  <dc:subject>公众号：安全生产管理</dc:subject>
  <cp:category>公众号：安全生产管理</cp:category>
  <cp:lastModifiedBy>A呀土豆baby</cp:lastModifiedBy>
  <cp:revision>8</cp:revision>
  <dcterms:created xsi:type="dcterms:W3CDTF">2018-07-26T22:06:00Z</dcterms:created>
  <dcterms:modified xsi:type="dcterms:W3CDTF">2021-02-20T13:35:03Z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