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12"/>
  </p:notesMasterIdLst>
  <p:sldIdLst>
    <p:sldId id="257" r:id="rId6"/>
    <p:sldId id="258" r:id="rId7"/>
    <p:sldId id="259" r:id="rId8"/>
    <p:sldId id="260" r:id="rId9"/>
    <p:sldId id="261" r:id="rId10"/>
    <p:sldId id="262" r:id="rId11"/>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Lst>
  <p:sldSz cx="10287000" cy="6858000"/>
  <p:notesSz cx="6858000" cy="9144000"/>
  <p:defaultTextStyle>
    <a:defPPr>
      <a:defRPr lang="zh-CN"/>
    </a:defPPr>
    <a:lvl1pPr marL="0" lvl="0" indent="0" algn="l" rtl="0" eaLnBrk="1" fontAlgn="base" latinLnBrk="0" hangingPunct="1">
      <a:lnSpc>
        <a:spcPct val="100000"/>
      </a:lnSpc>
      <a:spcBef>
        <a:spcPct val="0"/>
      </a:spcBef>
      <a:spcAft>
        <a:spcPct val="0"/>
      </a:spcAft>
      <a:buClr>
        <a:srgbClr val="000000"/>
      </a:buClr>
      <a:buSzPct val="100000"/>
      <a:buFont typeface="Arial" panose="020B0604020202020204" pitchFamily="34" charset="0"/>
      <a:buNone/>
      <a:defRPr b="1" u="none" kern="1200" baseline="0">
        <a:solidFill>
          <a:srgbClr val="FFFFFF"/>
        </a:solidFill>
        <a:latin typeface="Calibri" panose="020F0502020204030204" pitchFamily="34" charset="0"/>
        <a:ea typeface="宋体" panose="02010600030101010101" pitchFamily="2" charset="-122"/>
        <a:cs typeface="+mn-cs"/>
      </a:defRPr>
    </a:lvl1pPr>
    <a:lvl2pPr marL="457200" lvl="1"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94" d="100"/>
          <a:sy n="94" d="100"/>
        </p:scale>
        <p:origin x="-840" y="-90"/>
      </p:cViewPr>
      <p:guideLst>
        <p:guide orient="horz" pos="2152"/>
        <p:guide pos="3144"/>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tableStyles" Target="tableStyles.xml"/><Relationship Id="rId9" Type="http://schemas.openxmlformats.org/officeDocument/2006/relationships/slide" Target="slides/slide4.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slide" Target="slides/slide81.xml"/><Relationship Id="rId86" Type="http://schemas.openxmlformats.org/officeDocument/2006/relationships/slide" Target="slides/slide80.xml"/><Relationship Id="rId85" Type="http://schemas.openxmlformats.org/officeDocument/2006/relationships/slide" Target="slides/slide79.xml"/><Relationship Id="rId84" Type="http://schemas.openxmlformats.org/officeDocument/2006/relationships/slide" Target="slides/slide78.xml"/><Relationship Id="rId83" Type="http://schemas.openxmlformats.org/officeDocument/2006/relationships/slide" Target="slides/slide77.xml"/><Relationship Id="rId82" Type="http://schemas.openxmlformats.org/officeDocument/2006/relationships/slide" Target="slides/slide76.xml"/><Relationship Id="rId81" Type="http://schemas.openxmlformats.org/officeDocument/2006/relationships/slide" Target="slides/slide75.xml"/><Relationship Id="rId80" Type="http://schemas.openxmlformats.org/officeDocument/2006/relationships/slide" Target="slides/slide74.xml"/><Relationship Id="rId8" Type="http://schemas.openxmlformats.org/officeDocument/2006/relationships/slide" Target="slides/slide3.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slide" Target="slides/slide2.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notesMaster" Target="notesMasters/notesMaster1.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页眉占位符 5121"/>
          <p:cNvSpPr>
            <a:spLocks noGrp="1"/>
          </p:cNvSpPr>
          <p:nvPr>
            <p:ph type="hdr" sz="quarter"/>
          </p:nvPr>
        </p:nvSpPr>
        <p:spPr>
          <a:xfrm>
            <a:off x="0" y="0"/>
            <a:ext cx="2970213" cy="457200"/>
          </a:xfrm>
          <a:prstGeom prst="rect">
            <a:avLst/>
          </a:prstGeom>
          <a:noFill/>
          <a:ln w="9525">
            <a:noFill/>
          </a:ln>
        </p:spPr>
        <p:txBody>
          <a:bodyPr/>
          <a:p>
            <a:pPr marL="0" lvl="0" indent="0" eaLnBrk="1" latinLnBrk="0" hangingPunct="1">
              <a:buClr>
                <a:srgbClr val="000000"/>
              </a:buClr>
              <a:buSzPct val="100000"/>
              <a:buNone/>
            </a:pPr>
            <a:endParaRPr sz="1200" b="0">
              <a:solidFill>
                <a:schemeClr val="tx1"/>
              </a:solidFill>
            </a:endParaRPr>
          </a:p>
        </p:txBody>
      </p:sp>
      <p:sp>
        <p:nvSpPr>
          <p:cNvPr id="5123" name="日期占位符 5122"/>
          <p:cNvSpPr>
            <a:spLocks noGrp="1"/>
          </p:cNvSpPr>
          <p:nvPr>
            <p:ph type="dt" idx="1"/>
          </p:nvPr>
        </p:nvSpPr>
        <p:spPr>
          <a:xfrm>
            <a:off x="3884613" y="0"/>
            <a:ext cx="2971800" cy="457200"/>
          </a:xfrm>
          <a:prstGeom prst="rect">
            <a:avLst/>
          </a:prstGeom>
          <a:noFill/>
          <a:ln w="9525">
            <a:noFill/>
          </a:ln>
        </p:spPr>
        <p:txBody>
          <a:bodyPr/>
          <a:p>
            <a:pPr marL="0" lvl="0" indent="0" algn="r" eaLnBrk="1" latinLnBrk="0" hangingPunct="1">
              <a:buClr>
                <a:srgbClr val="000000"/>
              </a:buClr>
              <a:buSzPct val="100000"/>
              <a:buNone/>
            </a:pPr>
            <a:endParaRPr lang="zh-CN" altLang="x-none" sz="1200" b="0" dirty="0">
              <a:solidFill>
                <a:schemeClr val="tx1"/>
              </a:solidFill>
            </a:endParaRPr>
          </a:p>
        </p:txBody>
      </p:sp>
      <p:sp>
        <p:nvSpPr>
          <p:cNvPr id="5124" name="幻灯片图像占位符 5123"/>
          <p:cNvSpPr>
            <a:spLocks noGrp="1"/>
          </p:cNvSpPr>
          <p:nvPr>
            <p:ph type="sldImg" idx="2"/>
          </p:nvPr>
        </p:nvSpPr>
        <p:spPr>
          <a:xfrm>
            <a:off x="1981200" y="682625"/>
            <a:ext cx="2894013" cy="3432175"/>
          </a:xfrm>
          <a:prstGeom prst="rect">
            <a:avLst/>
          </a:prstGeom>
          <a:ln w="9525">
            <a:noFill/>
          </a:ln>
        </p:spPr>
      </p:sp>
      <p:sp>
        <p:nvSpPr>
          <p:cNvPr id="5125" name="文本占位符 5124"/>
          <p:cNvSpPr>
            <a:spLocks noGrp="1"/>
          </p:cNvSpPr>
          <p:nvPr>
            <p:ph type="body" sz="quarter" idx="3"/>
          </p:nvPr>
        </p:nvSpPr>
        <p:spPr>
          <a:xfrm>
            <a:off x="685800" y="4340225"/>
            <a:ext cx="5486400" cy="4117975"/>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126" name="页脚占位符 5125"/>
          <p:cNvSpPr>
            <a:spLocks noGrp="1"/>
          </p:cNvSpPr>
          <p:nvPr>
            <p:ph type="ftr" sz="quarter" idx="4"/>
          </p:nvPr>
        </p:nvSpPr>
        <p:spPr>
          <a:xfrm>
            <a:off x="0" y="8683625"/>
            <a:ext cx="2970213" cy="455613"/>
          </a:xfrm>
          <a:prstGeom prst="rect">
            <a:avLst/>
          </a:prstGeom>
          <a:noFill/>
          <a:ln w="9525">
            <a:noFill/>
          </a:ln>
        </p:spPr>
        <p:txBody>
          <a:bodyPr anchor="b"/>
          <a:p>
            <a:pPr marL="0" lvl="0" indent="0" eaLnBrk="1" latinLnBrk="0" hangingPunct="1">
              <a:buClr>
                <a:srgbClr val="000000"/>
              </a:buClr>
              <a:buSzPct val="100000"/>
              <a:buNone/>
            </a:pPr>
            <a:endParaRPr sz="1200" b="0">
              <a:solidFill>
                <a:schemeClr val="tx1"/>
              </a:solidFill>
            </a:endParaRPr>
          </a:p>
        </p:txBody>
      </p:sp>
      <p:sp>
        <p:nvSpPr>
          <p:cNvPr id="5127" name="灯片编号占位符 5126"/>
          <p:cNvSpPr>
            <a:spLocks noGrp="1"/>
          </p:cNvSpPr>
          <p:nvPr>
            <p:ph type="sldNum" sz="quarter" idx="5"/>
          </p:nvPr>
        </p:nvSpPr>
        <p:spPr>
          <a:xfrm>
            <a:off x="3884613" y="8683625"/>
            <a:ext cx="2971800" cy="455613"/>
          </a:xfrm>
          <a:prstGeom prst="rect">
            <a:avLst/>
          </a:prstGeom>
          <a:noFill/>
          <a:ln w="9525">
            <a:noFill/>
          </a:ln>
        </p:spPr>
        <p:txBody>
          <a:bodyPr anchor="b"/>
          <a:p>
            <a:pPr marL="0" lvl="0" indent="0" algn="r" eaLnBrk="1" latinLnBrk="0" hangingPunct="1">
              <a:buClr>
                <a:srgbClr val="000000"/>
              </a:buClr>
              <a:buSzPct val="100000"/>
              <a:buNone/>
            </a:pPr>
            <a:fld id="{9A0DB2DC-4C9A-4742-B13C-FB6460FD3503}" type="slidenum">
              <a:rPr lang="zh-CN" altLang="x-none" sz="1200" b="0">
                <a:solidFill>
                  <a:schemeClr val="tx1"/>
                </a:solidFill>
              </a:rPr>
            </a:fld>
            <a:endParaRPr lang="zh-CN" altLang="x-none" sz="1200" b="0" dirty="0">
              <a:solidFill>
                <a:schemeClr val="tx1"/>
              </a:solidFill>
            </a:endParaRPr>
          </a:p>
        </p:txBody>
      </p:sp>
    </p:spTree>
  </p:cSld>
  <p:clrMap bg1="lt1" tx1="dk1" bg2="lt2" tx2="dk2" accent1="accent1" accent2="accent2" accent3="accent3" accent4="accent4" accent5="accent5" accent6="accent6" hlink="hlink" folHlink="folHlink"/>
  <p:hf sldNum="0" hdr="0" ftr="0" dt="0"/>
  <p:notesStyle>
    <a:lvl1pPr marL="0" lvl="0" indent="0" algn="l" rtl="0" eaLnBrk="0" fontAlgn="base" latinLnBrk="0" hangingPunct="0">
      <a:lnSpc>
        <a:spcPct val="100000"/>
      </a:lnSpc>
      <a:spcBef>
        <a:spcPct val="30000"/>
      </a:spcBef>
      <a:spcAft>
        <a:spcPct val="0"/>
      </a:spcAft>
      <a:buSzPct val="100000"/>
      <a:buFont typeface="Times New Roman" panose="02020603050405020304" pitchFamily="18" charset="0"/>
      <a:buNone/>
      <a:defRPr sz="1200" u="none" kern="1200" baseline="0">
        <a:solidFill>
          <a:schemeClr val="tx1"/>
        </a:solidFill>
        <a:latin typeface="Calibri" panose="020F0502020204030204" pitchFamily="34" charset="0"/>
        <a:ea typeface="宋体" panose="02010600030101010101" pitchFamily="2" charset="-122"/>
      </a:defRPr>
    </a:lvl1pPr>
    <a:lvl2pPr marL="457200" lvl="1" indent="0" algn="l" rtl="0" eaLnBrk="0" fontAlgn="base" latinLnBrk="0" hangingPunct="0">
      <a:lnSpc>
        <a:spcPct val="100000"/>
      </a:lnSpc>
      <a:spcBef>
        <a:spcPct val="30000"/>
      </a:spcBef>
      <a:spcAft>
        <a:spcPct val="0"/>
      </a:spcAft>
      <a:buSzPct val="100000"/>
      <a:buFont typeface="Arial" panose="020B0604020202020204" pitchFamily="34" charset="0"/>
      <a:buNone/>
      <a:defRPr sz="1200" u="none" kern="1200" baseline="0">
        <a:solidFill>
          <a:schemeClr val="tx1"/>
        </a:solidFill>
        <a:latin typeface="Calibri" panose="020F0502020204030204" pitchFamily="34" charset="0"/>
        <a:ea typeface="宋体" panose="02010600030101010101" pitchFamily="2" charset="-122"/>
      </a:defRPr>
    </a:lvl2pPr>
    <a:lvl3pPr marL="914400" lvl="2" indent="0" algn="l" rtl="0" eaLnBrk="0" fontAlgn="base" latinLnBrk="0" hangingPunct="0">
      <a:lnSpc>
        <a:spcPct val="100000"/>
      </a:lnSpc>
      <a:spcBef>
        <a:spcPct val="30000"/>
      </a:spcBef>
      <a:spcAft>
        <a:spcPct val="0"/>
      </a:spcAft>
      <a:buSzPct val="100000"/>
      <a:buFont typeface="Arial" panose="020B0604020202020204" pitchFamily="34" charset="0"/>
      <a:buNone/>
      <a:defRPr sz="1200" u="none" kern="1200" baseline="0">
        <a:solidFill>
          <a:schemeClr val="tx1"/>
        </a:solidFill>
        <a:latin typeface="Calibri" panose="020F0502020204030204" pitchFamily="34" charset="0"/>
        <a:ea typeface="宋体" panose="02010600030101010101" pitchFamily="2" charset="-122"/>
      </a:defRPr>
    </a:lvl3pPr>
    <a:lvl4pPr marL="1371600" lvl="3" indent="0" algn="l" rtl="0" eaLnBrk="0" fontAlgn="base" latinLnBrk="0" hangingPunct="0">
      <a:lnSpc>
        <a:spcPct val="100000"/>
      </a:lnSpc>
      <a:spcBef>
        <a:spcPct val="30000"/>
      </a:spcBef>
      <a:spcAft>
        <a:spcPct val="0"/>
      </a:spcAft>
      <a:buSzPct val="100000"/>
      <a:buFont typeface="Arial" panose="020B0604020202020204" pitchFamily="34" charset="0"/>
      <a:buNone/>
      <a:defRPr sz="1200" u="none" kern="1200" baseline="0">
        <a:solidFill>
          <a:schemeClr val="tx1"/>
        </a:solidFill>
        <a:latin typeface="Calibri" panose="020F0502020204030204" pitchFamily="34" charset="0"/>
        <a:ea typeface="宋体" panose="02010600030101010101" pitchFamily="2" charset="-122"/>
      </a:defRPr>
    </a:lvl4pPr>
    <a:lvl5pPr marL="1828800" lvl="4" indent="0" algn="l" rtl="0" eaLnBrk="0" fontAlgn="base" latinLnBrk="0" hangingPunct="0">
      <a:lnSpc>
        <a:spcPct val="100000"/>
      </a:lnSpc>
      <a:spcBef>
        <a:spcPct val="30000"/>
      </a:spcBef>
      <a:spcAft>
        <a:spcPct val="0"/>
      </a:spcAft>
      <a:buSzPct val="100000"/>
      <a:buFont typeface="Arial" panose="020B0604020202020204" pitchFamily="34" charset="0"/>
      <a:buNone/>
      <a:defRPr sz="1200" u="none" kern="1200" baseline="0">
        <a:solidFill>
          <a:schemeClr val="tx1"/>
        </a:solidFill>
        <a:latin typeface="Calibri" panose="020F0502020204030204" pitchFamily="34" charset="0"/>
        <a:ea typeface="宋体" panose="02010600030101010101" pitchFamily="2" charset="-122"/>
      </a:defRPr>
    </a:lvl5pPr>
    <a:lvl6pPr marL="2286000" lvl="5" indent="0" algn="l" rtl="0" eaLnBrk="0" fontAlgn="base" latinLnBrk="0" hangingPunct="0">
      <a:lnSpc>
        <a:spcPct val="100000"/>
      </a:lnSpc>
      <a:spcBef>
        <a:spcPct val="30000"/>
      </a:spcBef>
      <a:spcAft>
        <a:spcPct val="0"/>
      </a:spcAft>
      <a:buClrTx/>
      <a:buSzPct val="100000"/>
      <a:buFont typeface="Arial" panose="020B0604020202020204" pitchFamily="34" charset="0"/>
      <a:buNone/>
      <a:defRPr sz="1200" u="none" kern="1200" baseline="0">
        <a:solidFill>
          <a:schemeClr val="tx1"/>
        </a:solidFill>
        <a:latin typeface="Calibri" panose="020F0502020204030204" pitchFamily="34" charset="0"/>
        <a:ea typeface="宋体" panose="02010600030101010101" pitchFamily="2" charset="-122"/>
      </a:defRPr>
    </a:lvl6pPr>
    <a:lvl7pPr marL="2743200" lvl="6" indent="0" algn="l" rtl="0" eaLnBrk="0" fontAlgn="base" latinLnBrk="0" hangingPunct="0">
      <a:lnSpc>
        <a:spcPct val="100000"/>
      </a:lnSpc>
      <a:spcBef>
        <a:spcPct val="30000"/>
      </a:spcBef>
      <a:spcAft>
        <a:spcPct val="0"/>
      </a:spcAft>
      <a:buClrTx/>
      <a:buSzPct val="100000"/>
      <a:buFont typeface="Arial" panose="020B0604020202020204" pitchFamily="34" charset="0"/>
      <a:buNone/>
      <a:defRPr sz="1200" u="none" kern="1200" baseline="0">
        <a:solidFill>
          <a:schemeClr val="tx1"/>
        </a:solidFill>
        <a:latin typeface="Calibri" panose="020F0502020204030204" pitchFamily="34" charset="0"/>
        <a:ea typeface="宋体" panose="02010600030101010101" pitchFamily="2" charset="-122"/>
      </a:defRPr>
    </a:lvl7pPr>
    <a:lvl8pPr marL="3200400" lvl="7" indent="0" algn="l" rtl="0" eaLnBrk="0" fontAlgn="base" latinLnBrk="0" hangingPunct="0">
      <a:lnSpc>
        <a:spcPct val="100000"/>
      </a:lnSpc>
      <a:spcBef>
        <a:spcPct val="30000"/>
      </a:spcBef>
      <a:spcAft>
        <a:spcPct val="0"/>
      </a:spcAft>
      <a:buClrTx/>
      <a:buSzPct val="100000"/>
      <a:buFont typeface="Arial" panose="020B0604020202020204" pitchFamily="34" charset="0"/>
      <a:buNone/>
      <a:defRPr sz="1200" u="none" kern="1200" baseline="0">
        <a:solidFill>
          <a:schemeClr val="tx1"/>
        </a:solidFill>
        <a:latin typeface="Calibri" panose="020F0502020204030204" pitchFamily="34" charset="0"/>
        <a:ea typeface="宋体" panose="02010600030101010101" pitchFamily="2" charset="-122"/>
      </a:defRPr>
    </a:lvl8pPr>
    <a:lvl9pPr marL="3657600" lvl="8" indent="0" algn="l" rtl="0" eaLnBrk="0" fontAlgn="base" latinLnBrk="0" hangingPunct="0">
      <a:lnSpc>
        <a:spcPct val="100000"/>
      </a:lnSpc>
      <a:spcBef>
        <a:spcPct val="30000"/>
      </a:spcBef>
      <a:spcAft>
        <a:spcPct val="0"/>
      </a:spcAft>
      <a:buClrTx/>
      <a:buSzPct val="100000"/>
      <a:buFont typeface="Arial" panose="020B0604020202020204" pitchFamily="34" charset="0"/>
      <a:buNone/>
      <a:defRPr sz="1200" u="none" kern="1200" baseline="0">
        <a:solidFill>
          <a:schemeClr val="tx1"/>
        </a:solidFill>
        <a:latin typeface="Calibri" panose="020F050202020403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幻灯片图像占位符 89089"/>
          <p:cNvSpPr>
            <a:spLocks noGrp="1" noChangeAspect="1"/>
          </p:cNvSpPr>
          <p:nvPr>
            <p:ph type="sldImg"/>
          </p:nvPr>
        </p:nvSpPr>
        <p:spPr>
          <a:xfrm>
            <a:off x="854075" y="682625"/>
            <a:ext cx="5148263" cy="3432175"/>
          </a:xfrm>
        </p:spPr>
      </p:sp>
      <p:sp>
        <p:nvSpPr>
          <p:cNvPr id="89091" name="文本占位符 89090"/>
          <p:cNvSpPr>
            <a:spLocks noGrp="1"/>
          </p:cNvSpPr>
          <p:nvPr>
            <p:ph type="body" idx="1"/>
          </p:nvPr>
        </p:nvSpPr>
        <p:spPr>
          <a:xfrm>
            <a:off x="685800" y="4340225"/>
            <a:ext cx="5486400" cy="4117975"/>
          </a:xfrm>
          <a:noFill/>
          <a:ln w="9525">
            <a:noFill/>
          </a:ln>
        </p:spPr>
        <p:txBody>
          <a:bodyPr/>
          <a:p>
            <a:pPr marL="0" lvl="0" indent="0">
              <a:buNone/>
            </a:pPr>
          </a:p>
        </p:txBody>
      </p:sp>
      <p:sp>
        <p:nvSpPr>
          <p:cNvPr id="89092" name="文本框 89091"/>
          <p:cNvSpPr txBox="1"/>
          <p:nvPr/>
        </p:nvSpPr>
        <p:spPr>
          <a:xfrm>
            <a:off x="3884613" y="8683625"/>
            <a:ext cx="2971800" cy="455613"/>
          </a:xfrm>
          <a:prstGeom prst="rect">
            <a:avLst/>
          </a:prstGeom>
          <a:noFill/>
          <a:ln w="9525">
            <a:noFill/>
          </a:ln>
        </p:spPr>
        <p:txBody>
          <a:bodyPr anchor="b"/>
          <a:p>
            <a:pPr marL="0" lvl="0" indent="0" algn="r" eaLnBrk="1" latinLnBrk="0" hangingPunct="1">
              <a:buClr>
                <a:srgbClr val="000000"/>
              </a:buClr>
              <a:buSzPct val="100000"/>
              <a:buNone/>
            </a:pPr>
            <a:r>
              <a:rPr lang="en-US" altLang="zh-CN" sz="1200" b="0">
                <a:solidFill>
                  <a:schemeClr val="tx1"/>
                </a:solidFill>
              </a:rPr>
              <a:t>7</a:t>
            </a:r>
            <a:endParaRPr lang="en-US" altLang="zh-CN" sz="1200" b="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5875" y="1122363"/>
            <a:ext cx="7715250" cy="2387600"/>
          </a:xfrm>
        </p:spPr>
        <p:txBody>
          <a:bodyPr anchor="b"/>
          <a:lstStyle>
            <a:lvl1pPr algn="ctr">
              <a:defRPr sz="506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85875" y="3602038"/>
            <a:ext cx="7715250" cy="1655762"/>
          </a:xfrm>
        </p:spPr>
        <p:txBody>
          <a:bodyPr/>
          <a:lstStyle>
            <a:lvl1pPr marL="0" indent="0" algn="ctr">
              <a:buNone/>
              <a:defRPr sz="2025"/>
            </a:lvl1pPr>
            <a:lvl2pPr marL="386080" indent="0" algn="ctr">
              <a:buNone/>
              <a:defRPr sz="1690"/>
            </a:lvl2pPr>
            <a:lvl3pPr marL="771525" indent="0" algn="ctr">
              <a:buNone/>
              <a:defRPr sz="1520"/>
            </a:lvl3pPr>
            <a:lvl4pPr marL="1157605" indent="0" algn="ctr">
              <a:buNone/>
              <a:defRPr sz="1350"/>
            </a:lvl4pPr>
            <a:lvl5pPr marL="1543050" indent="0" algn="ctr">
              <a:buNone/>
              <a:defRPr sz="1350"/>
            </a:lvl5pPr>
            <a:lvl6pPr marL="1929130" indent="0" algn="ctr">
              <a:buNone/>
              <a:defRPr sz="1350"/>
            </a:lvl6pPr>
            <a:lvl7pPr marL="2314575" indent="0" algn="ctr">
              <a:buNone/>
              <a:defRPr sz="1350"/>
            </a:lvl7pPr>
            <a:lvl8pPr marL="2700655" indent="0" algn="ctr">
              <a:buNone/>
              <a:defRPr sz="1350"/>
            </a:lvl8pPr>
            <a:lvl9pPr marL="3086100" indent="0" algn="ctr">
              <a:buNone/>
              <a:defRPr sz="135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458075" y="274638"/>
            <a:ext cx="2314575"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14350" y="274638"/>
            <a:ext cx="6809547"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5875" y="1122363"/>
            <a:ext cx="7715250" cy="2387600"/>
          </a:xfrm>
        </p:spPr>
        <p:txBody>
          <a:bodyPr anchor="b"/>
          <a:lstStyle>
            <a:lvl1pPr algn="ctr">
              <a:defRPr sz="506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85875" y="3602038"/>
            <a:ext cx="7715250" cy="1655762"/>
          </a:xfrm>
        </p:spPr>
        <p:txBody>
          <a:bodyPr/>
          <a:lstStyle>
            <a:lvl1pPr marL="0" indent="0" algn="ctr">
              <a:buNone/>
              <a:defRPr sz="2025"/>
            </a:lvl1pPr>
            <a:lvl2pPr marL="386080" indent="0" algn="ctr">
              <a:buNone/>
              <a:defRPr sz="1690"/>
            </a:lvl2pPr>
            <a:lvl3pPr marL="771525" indent="0" algn="ctr">
              <a:buNone/>
              <a:defRPr sz="1520"/>
            </a:lvl3pPr>
            <a:lvl4pPr marL="1157605" indent="0" algn="ctr">
              <a:buNone/>
              <a:defRPr sz="1350"/>
            </a:lvl4pPr>
            <a:lvl5pPr marL="1543050" indent="0" algn="ctr">
              <a:buNone/>
              <a:defRPr sz="1350"/>
            </a:lvl5pPr>
            <a:lvl6pPr marL="1929130" indent="0" algn="ctr">
              <a:buNone/>
              <a:defRPr sz="1350"/>
            </a:lvl6pPr>
            <a:lvl7pPr marL="2314575" indent="0" algn="ctr">
              <a:buNone/>
              <a:defRPr sz="1350"/>
            </a:lvl7pPr>
            <a:lvl8pPr marL="2700655" indent="0" algn="ctr">
              <a:buNone/>
              <a:defRPr sz="1350"/>
            </a:lvl8pPr>
            <a:lvl9pPr marL="3086100" indent="0" algn="ctr">
              <a:buNone/>
              <a:defRPr sz="135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1873" y="1709738"/>
            <a:ext cx="8872538" cy="2852737"/>
          </a:xfrm>
        </p:spPr>
        <p:txBody>
          <a:bodyPr anchor="b"/>
          <a:lstStyle>
            <a:lvl1pPr>
              <a:defRPr sz="506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01873" y="4589463"/>
            <a:ext cx="8872538" cy="1500187"/>
          </a:xfrm>
        </p:spPr>
        <p:txBody>
          <a:bodyPr/>
          <a:lstStyle>
            <a:lvl1pPr marL="0" indent="0">
              <a:buNone/>
              <a:defRPr sz="2025">
                <a:solidFill>
                  <a:schemeClr val="tx1">
                    <a:tint val="75000"/>
                  </a:schemeClr>
                </a:solidFill>
              </a:defRPr>
            </a:lvl1pPr>
            <a:lvl2pPr marL="386080" indent="0">
              <a:buNone/>
              <a:defRPr sz="1690">
                <a:solidFill>
                  <a:schemeClr val="tx1">
                    <a:tint val="75000"/>
                  </a:schemeClr>
                </a:solidFill>
              </a:defRPr>
            </a:lvl2pPr>
            <a:lvl3pPr marL="771525" indent="0">
              <a:buNone/>
              <a:defRPr sz="1520">
                <a:solidFill>
                  <a:schemeClr val="tx1">
                    <a:tint val="75000"/>
                  </a:schemeClr>
                </a:solidFill>
              </a:defRPr>
            </a:lvl3pPr>
            <a:lvl4pPr marL="1157605" indent="0">
              <a:buNone/>
              <a:defRPr sz="1350">
                <a:solidFill>
                  <a:schemeClr val="tx1">
                    <a:tint val="75000"/>
                  </a:schemeClr>
                </a:solidFill>
              </a:defRPr>
            </a:lvl4pPr>
            <a:lvl5pPr marL="1543050" indent="0">
              <a:buNone/>
              <a:defRPr sz="1350">
                <a:solidFill>
                  <a:schemeClr val="tx1">
                    <a:tint val="75000"/>
                  </a:schemeClr>
                </a:solidFill>
              </a:defRPr>
            </a:lvl5pPr>
            <a:lvl6pPr marL="1929130" indent="0">
              <a:buNone/>
              <a:defRPr sz="1350">
                <a:solidFill>
                  <a:schemeClr val="tx1">
                    <a:tint val="75000"/>
                  </a:schemeClr>
                </a:solidFill>
              </a:defRPr>
            </a:lvl6pPr>
            <a:lvl7pPr marL="2314575" indent="0">
              <a:buNone/>
              <a:defRPr sz="1350">
                <a:solidFill>
                  <a:schemeClr val="tx1">
                    <a:tint val="75000"/>
                  </a:schemeClr>
                </a:solidFill>
              </a:defRPr>
            </a:lvl7pPr>
            <a:lvl8pPr marL="2700655" indent="0">
              <a:buNone/>
              <a:defRPr sz="1350">
                <a:solidFill>
                  <a:schemeClr val="tx1">
                    <a:tint val="75000"/>
                  </a:schemeClr>
                </a:solidFill>
              </a:defRPr>
            </a:lvl8pPr>
            <a:lvl9pPr marL="3086100" indent="0">
              <a:buNone/>
              <a:defRPr sz="135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14350" y="1935163"/>
            <a:ext cx="4536567" cy="438943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236083" y="1935163"/>
            <a:ext cx="4536567" cy="438943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8571" y="365125"/>
            <a:ext cx="887253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01341" y="1778438"/>
            <a:ext cx="4112078" cy="823912"/>
          </a:xfrm>
        </p:spPr>
        <p:txBody>
          <a:bodyPr anchor="ctr" anchorCtr="0"/>
          <a:lstStyle>
            <a:lvl1pPr marL="0" indent="0">
              <a:buNone/>
              <a:defRPr sz="2365"/>
            </a:lvl1pPr>
            <a:lvl2pPr marL="386080" indent="0">
              <a:buNone/>
              <a:defRPr sz="2025"/>
            </a:lvl2pPr>
            <a:lvl3pPr marL="771525" indent="0">
              <a:buNone/>
              <a:defRPr sz="1690"/>
            </a:lvl3pPr>
            <a:lvl4pPr marL="1157605" indent="0">
              <a:buNone/>
              <a:defRPr sz="1520"/>
            </a:lvl4pPr>
            <a:lvl5pPr marL="1543050" indent="0">
              <a:buNone/>
              <a:defRPr sz="1520"/>
            </a:lvl5pPr>
            <a:lvl6pPr marL="1929130" indent="0">
              <a:buNone/>
              <a:defRPr sz="1520"/>
            </a:lvl6pPr>
            <a:lvl7pPr marL="2314575" indent="0">
              <a:buNone/>
              <a:defRPr sz="1520"/>
            </a:lvl7pPr>
            <a:lvl8pPr marL="2700655" indent="0">
              <a:buNone/>
              <a:defRPr sz="1520"/>
            </a:lvl8pPr>
            <a:lvl9pPr marL="3086100" indent="0">
              <a:buNone/>
              <a:defRPr sz="152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001341" y="2665379"/>
            <a:ext cx="4112078"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279291" y="1778438"/>
            <a:ext cx="4132330" cy="823912"/>
          </a:xfrm>
        </p:spPr>
        <p:txBody>
          <a:bodyPr anchor="ctr" anchorCtr="0"/>
          <a:lstStyle>
            <a:lvl1pPr marL="0" indent="0">
              <a:buNone/>
              <a:defRPr sz="2365"/>
            </a:lvl1pPr>
            <a:lvl2pPr marL="386080" indent="0">
              <a:buNone/>
              <a:defRPr sz="2025"/>
            </a:lvl2pPr>
            <a:lvl3pPr marL="771525" indent="0">
              <a:buNone/>
              <a:defRPr sz="1690"/>
            </a:lvl3pPr>
            <a:lvl4pPr marL="1157605" indent="0">
              <a:buNone/>
              <a:defRPr sz="1520"/>
            </a:lvl4pPr>
            <a:lvl5pPr marL="1543050" indent="0">
              <a:buNone/>
              <a:defRPr sz="1520"/>
            </a:lvl5pPr>
            <a:lvl6pPr marL="1929130" indent="0">
              <a:buNone/>
              <a:defRPr sz="1520"/>
            </a:lvl6pPr>
            <a:lvl7pPr marL="2314575" indent="0">
              <a:buNone/>
              <a:defRPr sz="1520"/>
            </a:lvl7pPr>
            <a:lvl8pPr marL="2700655" indent="0">
              <a:buNone/>
              <a:defRPr sz="1520"/>
            </a:lvl8pPr>
            <a:lvl9pPr marL="3086100" indent="0">
              <a:buNone/>
              <a:defRPr sz="152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279291" y="2665379"/>
            <a:ext cx="4132330"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latinLnBrk="0" hangingPunct="1">
              <a:buClr>
                <a:srgbClr val="000000"/>
              </a:buClr>
              <a:buSzPct val="100000"/>
              <a:buNone/>
            </a:pPr>
          </a:p>
        </p:txBody>
      </p:sp>
      <p:sp>
        <p:nvSpPr>
          <p:cNvPr id="8" name="页脚占位符 7"/>
          <p:cNvSpPr>
            <a:spLocks noGrp="1"/>
          </p:cNvSpPr>
          <p:nvPr>
            <p:ph type="ftr" sz="quarter" idx="11"/>
          </p:nvPr>
        </p:nvSpPr>
        <p:spPr/>
        <p:txBody>
          <a:bodyPr/>
          <a:lstStyle/>
          <a:p>
            <a:pPr lvl="0" eaLnBrk="1" latinLnBrk="0" hangingPunct="1">
              <a:buClr>
                <a:srgbClr val="000000"/>
              </a:buClr>
              <a:buSzPct val="100000"/>
              <a:buNone/>
            </a:pPr>
          </a:p>
        </p:txBody>
      </p:sp>
      <p:sp>
        <p:nvSpPr>
          <p:cNvPr id="9" name="灯片编号占位符 8"/>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latinLnBrk="0" hangingPunct="1">
              <a:buClr>
                <a:srgbClr val="000000"/>
              </a:buClr>
              <a:buSzPct val="100000"/>
              <a:buNone/>
            </a:pPr>
          </a:p>
        </p:txBody>
      </p:sp>
      <p:sp>
        <p:nvSpPr>
          <p:cNvPr id="4" name="页脚占位符 3"/>
          <p:cNvSpPr>
            <a:spLocks noGrp="1"/>
          </p:cNvSpPr>
          <p:nvPr>
            <p:ph type="ftr" sz="quarter" idx="11"/>
          </p:nvPr>
        </p:nvSpPr>
        <p:spPr/>
        <p:txBody>
          <a:bodyPr/>
          <a:lstStyle/>
          <a:p>
            <a:pPr lvl="0" eaLnBrk="1" latinLnBrk="0" hangingPunct="1">
              <a:buClr>
                <a:srgbClr val="000000"/>
              </a:buClr>
              <a:buSzPct val="100000"/>
              <a:buNone/>
            </a:pPr>
          </a:p>
        </p:txBody>
      </p:sp>
      <p:sp>
        <p:nvSpPr>
          <p:cNvPr id="5" name="灯片编号占位符 4"/>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latinLnBrk="0" hangingPunct="1">
              <a:buClr>
                <a:srgbClr val="000000"/>
              </a:buClr>
              <a:buSzPct val="100000"/>
              <a:buNone/>
            </a:pPr>
          </a:p>
        </p:txBody>
      </p:sp>
      <p:sp>
        <p:nvSpPr>
          <p:cNvPr id="3" name="页脚占位符 2"/>
          <p:cNvSpPr>
            <a:spLocks noGrp="1"/>
          </p:cNvSpPr>
          <p:nvPr>
            <p:ph type="ftr" sz="quarter" idx="11"/>
          </p:nvPr>
        </p:nvSpPr>
        <p:spPr/>
        <p:txBody>
          <a:bodyPr/>
          <a:lstStyle/>
          <a:p>
            <a:pPr lvl="0" eaLnBrk="1" latinLnBrk="0" hangingPunct="1">
              <a:buClr>
                <a:srgbClr val="000000"/>
              </a:buClr>
              <a:buSzPct val="100000"/>
              <a:buNone/>
            </a:pPr>
          </a:p>
        </p:txBody>
      </p:sp>
      <p:sp>
        <p:nvSpPr>
          <p:cNvPr id="4" name="灯片编号占位符 3"/>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8571" y="457200"/>
            <a:ext cx="3317825" cy="1600200"/>
          </a:xfrm>
        </p:spPr>
        <p:txBody>
          <a:bodyPr anchor="b"/>
          <a:lstStyle>
            <a:lvl1pPr>
              <a:defRPr sz="27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373315" y="987425"/>
            <a:ext cx="5207794" cy="4873625"/>
          </a:xfrm>
        </p:spPr>
        <p:txBody>
          <a:bodyPr/>
          <a:lstStyle>
            <a:lvl1pPr>
              <a:defRPr sz="2700"/>
            </a:lvl1pPr>
            <a:lvl2pPr>
              <a:defRPr sz="2365"/>
            </a:lvl2pPr>
            <a:lvl3pPr>
              <a:defRPr sz="2025"/>
            </a:lvl3pPr>
            <a:lvl4pPr>
              <a:defRPr sz="1690"/>
            </a:lvl4pPr>
            <a:lvl5pPr>
              <a:defRPr sz="1690"/>
            </a:lvl5pPr>
            <a:lvl6pPr>
              <a:defRPr sz="1690"/>
            </a:lvl6pPr>
            <a:lvl7pPr>
              <a:defRPr sz="1690"/>
            </a:lvl7pPr>
            <a:lvl8pPr>
              <a:defRPr sz="1690"/>
            </a:lvl8pPr>
            <a:lvl9pPr>
              <a:defRPr sz="169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708571" y="2057400"/>
            <a:ext cx="3317825" cy="3811588"/>
          </a:xfrm>
        </p:spPr>
        <p:txBody>
          <a:bodyPr/>
          <a:lstStyle>
            <a:lvl1pPr marL="0" indent="0">
              <a:buNone/>
              <a:defRPr sz="1350"/>
            </a:lvl1pPr>
            <a:lvl2pPr marL="386080" indent="0">
              <a:buNone/>
              <a:defRPr sz="1180"/>
            </a:lvl2pPr>
            <a:lvl3pPr marL="771525" indent="0">
              <a:buNone/>
              <a:defRPr sz="1015"/>
            </a:lvl3pPr>
            <a:lvl4pPr marL="1157605" indent="0">
              <a:buNone/>
              <a:defRPr sz="845"/>
            </a:lvl4pPr>
            <a:lvl5pPr marL="1543050" indent="0">
              <a:buNone/>
              <a:defRPr sz="845"/>
            </a:lvl5pPr>
            <a:lvl6pPr marL="1929130" indent="0">
              <a:buNone/>
              <a:defRPr sz="845"/>
            </a:lvl6pPr>
            <a:lvl7pPr marL="2314575" indent="0">
              <a:buNone/>
              <a:defRPr sz="845"/>
            </a:lvl7pPr>
            <a:lvl8pPr marL="2700655" indent="0">
              <a:buNone/>
              <a:defRPr sz="845"/>
            </a:lvl8pPr>
            <a:lvl9pPr marL="3086100" indent="0">
              <a:buNone/>
              <a:defRPr sz="84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8571" y="457200"/>
            <a:ext cx="3514513" cy="1600200"/>
          </a:xfrm>
        </p:spPr>
        <p:txBody>
          <a:bodyPr anchor="b"/>
          <a:lstStyle>
            <a:lvl1pPr>
              <a:defRPr sz="27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373315" y="457201"/>
            <a:ext cx="5207794" cy="5403850"/>
          </a:xfrm>
        </p:spPr>
        <p:txBody>
          <a:bodyPr/>
          <a:lstStyle>
            <a:lvl1pPr marL="0" indent="0">
              <a:buNone/>
              <a:defRPr sz="2700"/>
            </a:lvl1pPr>
            <a:lvl2pPr marL="386080" indent="0">
              <a:buNone/>
              <a:defRPr sz="2365"/>
            </a:lvl2pPr>
            <a:lvl3pPr marL="771525" indent="0">
              <a:buNone/>
              <a:defRPr sz="2025"/>
            </a:lvl3pPr>
            <a:lvl4pPr marL="1157605" indent="0">
              <a:buNone/>
              <a:defRPr sz="1690"/>
            </a:lvl4pPr>
            <a:lvl5pPr marL="1543050" indent="0">
              <a:buNone/>
              <a:defRPr sz="1690"/>
            </a:lvl5pPr>
            <a:lvl6pPr marL="1929130" indent="0">
              <a:buNone/>
              <a:defRPr sz="1690"/>
            </a:lvl6pPr>
            <a:lvl7pPr marL="2314575" indent="0">
              <a:buNone/>
              <a:defRPr sz="1690"/>
            </a:lvl7pPr>
            <a:lvl8pPr marL="2700655" indent="0">
              <a:buNone/>
              <a:defRPr sz="1690"/>
            </a:lvl8pPr>
            <a:lvl9pPr marL="3086100" indent="0">
              <a:buNone/>
              <a:defRPr sz="1690"/>
            </a:lvl9pPr>
          </a:lstStyle>
          <a:p>
            <a:endParaRPr lang="zh-CN" altLang="en-US"/>
          </a:p>
        </p:txBody>
      </p:sp>
      <p:sp>
        <p:nvSpPr>
          <p:cNvPr id="4" name="文本占位符 3"/>
          <p:cNvSpPr>
            <a:spLocks noGrp="1"/>
          </p:cNvSpPr>
          <p:nvPr>
            <p:ph type="body" sz="half" idx="2"/>
          </p:nvPr>
        </p:nvSpPr>
        <p:spPr>
          <a:xfrm>
            <a:off x="708571" y="2057400"/>
            <a:ext cx="3514513" cy="3811588"/>
          </a:xfrm>
        </p:spPr>
        <p:txBody>
          <a:bodyPr/>
          <a:lstStyle>
            <a:lvl1pPr marL="0" indent="0">
              <a:buNone/>
              <a:defRPr sz="1690"/>
            </a:lvl1pPr>
            <a:lvl2pPr marL="386080" indent="0">
              <a:buNone/>
              <a:defRPr sz="1520"/>
            </a:lvl2pPr>
            <a:lvl3pPr marL="771525" indent="0">
              <a:buNone/>
              <a:defRPr sz="1350"/>
            </a:lvl3pPr>
            <a:lvl4pPr marL="1157605" indent="0">
              <a:buNone/>
              <a:defRPr sz="1180"/>
            </a:lvl4pPr>
            <a:lvl5pPr marL="1543050" indent="0">
              <a:buNone/>
              <a:defRPr sz="1180"/>
            </a:lvl5pPr>
            <a:lvl6pPr marL="1929130" indent="0">
              <a:buNone/>
              <a:defRPr sz="1180"/>
            </a:lvl6pPr>
            <a:lvl7pPr marL="2314575" indent="0">
              <a:buNone/>
              <a:defRPr sz="1180"/>
            </a:lvl7pPr>
            <a:lvl8pPr marL="2700655" indent="0">
              <a:buNone/>
              <a:defRPr sz="1180"/>
            </a:lvl8pPr>
            <a:lvl9pPr marL="3086100" indent="0">
              <a:buNone/>
              <a:defRPr sz="118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458075" y="704850"/>
            <a:ext cx="2314575" cy="56197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14350" y="704850"/>
            <a:ext cx="6809547" cy="561975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5875" y="1122363"/>
            <a:ext cx="7715250" cy="2387600"/>
          </a:xfrm>
        </p:spPr>
        <p:txBody>
          <a:bodyPr anchor="b"/>
          <a:lstStyle>
            <a:lvl1pPr algn="ctr">
              <a:defRPr sz="506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85875" y="3602038"/>
            <a:ext cx="7715250" cy="1655762"/>
          </a:xfrm>
        </p:spPr>
        <p:txBody>
          <a:bodyPr/>
          <a:lstStyle>
            <a:lvl1pPr marL="0" indent="0" algn="ctr">
              <a:buNone/>
              <a:defRPr sz="2025"/>
            </a:lvl1pPr>
            <a:lvl2pPr marL="386080" indent="0" algn="ctr">
              <a:buNone/>
              <a:defRPr sz="1690"/>
            </a:lvl2pPr>
            <a:lvl3pPr marL="771525" indent="0" algn="ctr">
              <a:buNone/>
              <a:defRPr sz="1520"/>
            </a:lvl3pPr>
            <a:lvl4pPr marL="1157605" indent="0" algn="ctr">
              <a:buNone/>
              <a:defRPr sz="1350"/>
            </a:lvl4pPr>
            <a:lvl5pPr marL="1543050" indent="0" algn="ctr">
              <a:buNone/>
              <a:defRPr sz="1350"/>
            </a:lvl5pPr>
            <a:lvl6pPr marL="1929130" indent="0" algn="ctr">
              <a:buNone/>
              <a:defRPr sz="1350"/>
            </a:lvl6pPr>
            <a:lvl7pPr marL="2314575" indent="0" algn="ctr">
              <a:buNone/>
              <a:defRPr sz="1350"/>
            </a:lvl7pPr>
            <a:lvl8pPr marL="2700655" indent="0" algn="ctr">
              <a:buNone/>
              <a:defRPr sz="1350"/>
            </a:lvl8pPr>
            <a:lvl9pPr marL="3086100" indent="0" algn="ctr">
              <a:buNone/>
              <a:defRPr sz="135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1873" y="1709738"/>
            <a:ext cx="8872538" cy="2852737"/>
          </a:xfrm>
        </p:spPr>
        <p:txBody>
          <a:bodyPr anchor="b"/>
          <a:lstStyle>
            <a:lvl1pPr>
              <a:defRPr sz="506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01873" y="4589463"/>
            <a:ext cx="8872538" cy="1500187"/>
          </a:xfrm>
        </p:spPr>
        <p:txBody>
          <a:bodyPr/>
          <a:lstStyle>
            <a:lvl1pPr marL="0" indent="0">
              <a:buNone/>
              <a:defRPr sz="2025">
                <a:solidFill>
                  <a:schemeClr val="tx1">
                    <a:tint val="75000"/>
                  </a:schemeClr>
                </a:solidFill>
              </a:defRPr>
            </a:lvl1pPr>
            <a:lvl2pPr marL="386080" indent="0">
              <a:buNone/>
              <a:defRPr sz="1690">
                <a:solidFill>
                  <a:schemeClr val="tx1">
                    <a:tint val="75000"/>
                  </a:schemeClr>
                </a:solidFill>
              </a:defRPr>
            </a:lvl2pPr>
            <a:lvl3pPr marL="771525" indent="0">
              <a:buNone/>
              <a:defRPr sz="1520">
                <a:solidFill>
                  <a:schemeClr val="tx1">
                    <a:tint val="75000"/>
                  </a:schemeClr>
                </a:solidFill>
              </a:defRPr>
            </a:lvl3pPr>
            <a:lvl4pPr marL="1157605" indent="0">
              <a:buNone/>
              <a:defRPr sz="1350">
                <a:solidFill>
                  <a:schemeClr val="tx1">
                    <a:tint val="75000"/>
                  </a:schemeClr>
                </a:solidFill>
              </a:defRPr>
            </a:lvl4pPr>
            <a:lvl5pPr marL="1543050" indent="0">
              <a:buNone/>
              <a:defRPr sz="1350">
                <a:solidFill>
                  <a:schemeClr val="tx1">
                    <a:tint val="75000"/>
                  </a:schemeClr>
                </a:solidFill>
              </a:defRPr>
            </a:lvl5pPr>
            <a:lvl6pPr marL="1929130" indent="0">
              <a:buNone/>
              <a:defRPr sz="1350">
                <a:solidFill>
                  <a:schemeClr val="tx1">
                    <a:tint val="75000"/>
                  </a:schemeClr>
                </a:solidFill>
              </a:defRPr>
            </a:lvl6pPr>
            <a:lvl7pPr marL="2314575" indent="0">
              <a:buNone/>
              <a:defRPr sz="1350">
                <a:solidFill>
                  <a:schemeClr val="tx1">
                    <a:tint val="75000"/>
                  </a:schemeClr>
                </a:solidFill>
              </a:defRPr>
            </a:lvl7pPr>
            <a:lvl8pPr marL="2700655" indent="0">
              <a:buNone/>
              <a:defRPr sz="1350">
                <a:solidFill>
                  <a:schemeClr val="tx1">
                    <a:tint val="75000"/>
                  </a:schemeClr>
                </a:solidFill>
              </a:defRPr>
            </a:lvl8pPr>
            <a:lvl9pPr marL="3086100" indent="0">
              <a:buNone/>
              <a:defRPr sz="135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14350" y="1935163"/>
            <a:ext cx="4536567" cy="438943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236083" y="1935163"/>
            <a:ext cx="4536567" cy="438943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8571" y="365125"/>
            <a:ext cx="887253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01341" y="1778438"/>
            <a:ext cx="4112078" cy="823912"/>
          </a:xfrm>
        </p:spPr>
        <p:txBody>
          <a:bodyPr anchor="ctr" anchorCtr="0"/>
          <a:lstStyle>
            <a:lvl1pPr marL="0" indent="0">
              <a:buNone/>
              <a:defRPr sz="2365"/>
            </a:lvl1pPr>
            <a:lvl2pPr marL="386080" indent="0">
              <a:buNone/>
              <a:defRPr sz="2025"/>
            </a:lvl2pPr>
            <a:lvl3pPr marL="771525" indent="0">
              <a:buNone/>
              <a:defRPr sz="1690"/>
            </a:lvl3pPr>
            <a:lvl4pPr marL="1157605" indent="0">
              <a:buNone/>
              <a:defRPr sz="1520"/>
            </a:lvl4pPr>
            <a:lvl5pPr marL="1543050" indent="0">
              <a:buNone/>
              <a:defRPr sz="1520"/>
            </a:lvl5pPr>
            <a:lvl6pPr marL="1929130" indent="0">
              <a:buNone/>
              <a:defRPr sz="1520"/>
            </a:lvl6pPr>
            <a:lvl7pPr marL="2314575" indent="0">
              <a:buNone/>
              <a:defRPr sz="1520"/>
            </a:lvl7pPr>
            <a:lvl8pPr marL="2700655" indent="0">
              <a:buNone/>
              <a:defRPr sz="1520"/>
            </a:lvl8pPr>
            <a:lvl9pPr marL="3086100" indent="0">
              <a:buNone/>
              <a:defRPr sz="152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001341" y="2665379"/>
            <a:ext cx="4112078"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279291" y="1778438"/>
            <a:ext cx="4132330" cy="823912"/>
          </a:xfrm>
        </p:spPr>
        <p:txBody>
          <a:bodyPr anchor="ctr" anchorCtr="0"/>
          <a:lstStyle>
            <a:lvl1pPr marL="0" indent="0">
              <a:buNone/>
              <a:defRPr sz="2365"/>
            </a:lvl1pPr>
            <a:lvl2pPr marL="386080" indent="0">
              <a:buNone/>
              <a:defRPr sz="2025"/>
            </a:lvl2pPr>
            <a:lvl3pPr marL="771525" indent="0">
              <a:buNone/>
              <a:defRPr sz="1690"/>
            </a:lvl3pPr>
            <a:lvl4pPr marL="1157605" indent="0">
              <a:buNone/>
              <a:defRPr sz="1520"/>
            </a:lvl4pPr>
            <a:lvl5pPr marL="1543050" indent="0">
              <a:buNone/>
              <a:defRPr sz="1520"/>
            </a:lvl5pPr>
            <a:lvl6pPr marL="1929130" indent="0">
              <a:buNone/>
              <a:defRPr sz="1520"/>
            </a:lvl6pPr>
            <a:lvl7pPr marL="2314575" indent="0">
              <a:buNone/>
              <a:defRPr sz="1520"/>
            </a:lvl7pPr>
            <a:lvl8pPr marL="2700655" indent="0">
              <a:buNone/>
              <a:defRPr sz="1520"/>
            </a:lvl8pPr>
            <a:lvl9pPr marL="3086100" indent="0">
              <a:buNone/>
              <a:defRPr sz="152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279291" y="2665379"/>
            <a:ext cx="4132330"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latinLnBrk="0" hangingPunct="1">
              <a:buClr>
                <a:srgbClr val="000000"/>
              </a:buClr>
              <a:buSzPct val="100000"/>
              <a:buNone/>
            </a:pPr>
          </a:p>
        </p:txBody>
      </p:sp>
      <p:sp>
        <p:nvSpPr>
          <p:cNvPr id="8" name="页脚占位符 7"/>
          <p:cNvSpPr>
            <a:spLocks noGrp="1"/>
          </p:cNvSpPr>
          <p:nvPr>
            <p:ph type="ftr" sz="quarter" idx="11"/>
          </p:nvPr>
        </p:nvSpPr>
        <p:spPr/>
        <p:txBody>
          <a:bodyPr/>
          <a:lstStyle/>
          <a:p>
            <a:pPr lvl="0" eaLnBrk="1" latinLnBrk="0" hangingPunct="1">
              <a:buClr>
                <a:srgbClr val="000000"/>
              </a:buClr>
              <a:buSzPct val="100000"/>
              <a:buNone/>
            </a:pPr>
          </a:p>
        </p:txBody>
      </p:sp>
      <p:sp>
        <p:nvSpPr>
          <p:cNvPr id="9" name="灯片编号占位符 8"/>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latinLnBrk="0" hangingPunct="1">
              <a:buClr>
                <a:srgbClr val="000000"/>
              </a:buClr>
              <a:buSzPct val="100000"/>
              <a:buNone/>
            </a:pPr>
          </a:p>
        </p:txBody>
      </p:sp>
      <p:sp>
        <p:nvSpPr>
          <p:cNvPr id="4" name="页脚占位符 3"/>
          <p:cNvSpPr>
            <a:spLocks noGrp="1"/>
          </p:cNvSpPr>
          <p:nvPr>
            <p:ph type="ftr" sz="quarter" idx="11"/>
          </p:nvPr>
        </p:nvSpPr>
        <p:spPr/>
        <p:txBody>
          <a:bodyPr/>
          <a:lstStyle/>
          <a:p>
            <a:pPr lvl="0" eaLnBrk="1" latinLnBrk="0" hangingPunct="1">
              <a:buClr>
                <a:srgbClr val="000000"/>
              </a:buClr>
              <a:buSzPct val="100000"/>
              <a:buNone/>
            </a:pPr>
          </a:p>
        </p:txBody>
      </p:sp>
      <p:sp>
        <p:nvSpPr>
          <p:cNvPr id="5" name="灯片编号占位符 4"/>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latinLnBrk="0" hangingPunct="1">
              <a:buClr>
                <a:srgbClr val="000000"/>
              </a:buClr>
              <a:buSzPct val="100000"/>
              <a:buNone/>
            </a:pPr>
          </a:p>
        </p:txBody>
      </p:sp>
      <p:sp>
        <p:nvSpPr>
          <p:cNvPr id="3" name="页脚占位符 2"/>
          <p:cNvSpPr>
            <a:spLocks noGrp="1"/>
          </p:cNvSpPr>
          <p:nvPr>
            <p:ph type="ftr" sz="quarter" idx="11"/>
          </p:nvPr>
        </p:nvSpPr>
        <p:spPr/>
        <p:txBody>
          <a:bodyPr/>
          <a:lstStyle/>
          <a:p>
            <a:pPr lvl="0" eaLnBrk="1" latinLnBrk="0" hangingPunct="1">
              <a:buClr>
                <a:srgbClr val="000000"/>
              </a:buClr>
              <a:buSzPct val="100000"/>
              <a:buNone/>
            </a:pPr>
          </a:p>
        </p:txBody>
      </p:sp>
      <p:sp>
        <p:nvSpPr>
          <p:cNvPr id="4" name="灯片编号占位符 3"/>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1873" y="1709738"/>
            <a:ext cx="8872538" cy="2852737"/>
          </a:xfrm>
        </p:spPr>
        <p:txBody>
          <a:bodyPr anchor="b"/>
          <a:lstStyle>
            <a:lvl1pPr>
              <a:defRPr sz="506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01873" y="4589463"/>
            <a:ext cx="8872538" cy="1500187"/>
          </a:xfrm>
        </p:spPr>
        <p:txBody>
          <a:bodyPr/>
          <a:lstStyle>
            <a:lvl1pPr marL="0" indent="0">
              <a:buNone/>
              <a:defRPr sz="2025">
                <a:solidFill>
                  <a:schemeClr val="tx1">
                    <a:tint val="75000"/>
                  </a:schemeClr>
                </a:solidFill>
              </a:defRPr>
            </a:lvl1pPr>
            <a:lvl2pPr marL="386080" indent="0">
              <a:buNone/>
              <a:defRPr sz="1690">
                <a:solidFill>
                  <a:schemeClr val="tx1">
                    <a:tint val="75000"/>
                  </a:schemeClr>
                </a:solidFill>
              </a:defRPr>
            </a:lvl2pPr>
            <a:lvl3pPr marL="771525" indent="0">
              <a:buNone/>
              <a:defRPr sz="1520">
                <a:solidFill>
                  <a:schemeClr val="tx1">
                    <a:tint val="75000"/>
                  </a:schemeClr>
                </a:solidFill>
              </a:defRPr>
            </a:lvl3pPr>
            <a:lvl4pPr marL="1157605" indent="0">
              <a:buNone/>
              <a:defRPr sz="1350">
                <a:solidFill>
                  <a:schemeClr val="tx1">
                    <a:tint val="75000"/>
                  </a:schemeClr>
                </a:solidFill>
              </a:defRPr>
            </a:lvl4pPr>
            <a:lvl5pPr marL="1543050" indent="0">
              <a:buNone/>
              <a:defRPr sz="1350">
                <a:solidFill>
                  <a:schemeClr val="tx1">
                    <a:tint val="75000"/>
                  </a:schemeClr>
                </a:solidFill>
              </a:defRPr>
            </a:lvl5pPr>
            <a:lvl6pPr marL="1929130" indent="0">
              <a:buNone/>
              <a:defRPr sz="1350">
                <a:solidFill>
                  <a:schemeClr val="tx1">
                    <a:tint val="75000"/>
                  </a:schemeClr>
                </a:solidFill>
              </a:defRPr>
            </a:lvl6pPr>
            <a:lvl7pPr marL="2314575" indent="0">
              <a:buNone/>
              <a:defRPr sz="1350">
                <a:solidFill>
                  <a:schemeClr val="tx1">
                    <a:tint val="75000"/>
                  </a:schemeClr>
                </a:solidFill>
              </a:defRPr>
            </a:lvl7pPr>
            <a:lvl8pPr marL="2700655" indent="0">
              <a:buNone/>
              <a:defRPr sz="1350">
                <a:solidFill>
                  <a:schemeClr val="tx1">
                    <a:tint val="75000"/>
                  </a:schemeClr>
                </a:solidFill>
              </a:defRPr>
            </a:lvl8pPr>
            <a:lvl9pPr marL="3086100" indent="0">
              <a:buNone/>
              <a:defRPr sz="135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8571" y="457200"/>
            <a:ext cx="3317825" cy="1600200"/>
          </a:xfrm>
        </p:spPr>
        <p:txBody>
          <a:bodyPr anchor="b"/>
          <a:lstStyle>
            <a:lvl1pPr>
              <a:defRPr sz="27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373315" y="987425"/>
            <a:ext cx="5207794" cy="4873625"/>
          </a:xfrm>
        </p:spPr>
        <p:txBody>
          <a:bodyPr/>
          <a:lstStyle>
            <a:lvl1pPr>
              <a:defRPr sz="2700"/>
            </a:lvl1pPr>
            <a:lvl2pPr>
              <a:defRPr sz="2365"/>
            </a:lvl2pPr>
            <a:lvl3pPr>
              <a:defRPr sz="2025"/>
            </a:lvl3pPr>
            <a:lvl4pPr>
              <a:defRPr sz="1690"/>
            </a:lvl4pPr>
            <a:lvl5pPr>
              <a:defRPr sz="1690"/>
            </a:lvl5pPr>
            <a:lvl6pPr>
              <a:defRPr sz="1690"/>
            </a:lvl6pPr>
            <a:lvl7pPr>
              <a:defRPr sz="1690"/>
            </a:lvl7pPr>
            <a:lvl8pPr>
              <a:defRPr sz="1690"/>
            </a:lvl8pPr>
            <a:lvl9pPr>
              <a:defRPr sz="169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708571" y="2057400"/>
            <a:ext cx="3317825" cy="3811588"/>
          </a:xfrm>
        </p:spPr>
        <p:txBody>
          <a:bodyPr/>
          <a:lstStyle>
            <a:lvl1pPr marL="0" indent="0">
              <a:buNone/>
              <a:defRPr sz="1350"/>
            </a:lvl1pPr>
            <a:lvl2pPr marL="386080" indent="0">
              <a:buNone/>
              <a:defRPr sz="1180"/>
            </a:lvl2pPr>
            <a:lvl3pPr marL="771525" indent="0">
              <a:buNone/>
              <a:defRPr sz="1015"/>
            </a:lvl3pPr>
            <a:lvl4pPr marL="1157605" indent="0">
              <a:buNone/>
              <a:defRPr sz="845"/>
            </a:lvl4pPr>
            <a:lvl5pPr marL="1543050" indent="0">
              <a:buNone/>
              <a:defRPr sz="845"/>
            </a:lvl5pPr>
            <a:lvl6pPr marL="1929130" indent="0">
              <a:buNone/>
              <a:defRPr sz="845"/>
            </a:lvl6pPr>
            <a:lvl7pPr marL="2314575" indent="0">
              <a:buNone/>
              <a:defRPr sz="845"/>
            </a:lvl7pPr>
            <a:lvl8pPr marL="2700655" indent="0">
              <a:buNone/>
              <a:defRPr sz="845"/>
            </a:lvl8pPr>
            <a:lvl9pPr marL="3086100" indent="0">
              <a:buNone/>
              <a:defRPr sz="84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8571" y="457200"/>
            <a:ext cx="3514513" cy="1600200"/>
          </a:xfrm>
        </p:spPr>
        <p:txBody>
          <a:bodyPr anchor="b"/>
          <a:lstStyle>
            <a:lvl1pPr>
              <a:defRPr sz="27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373315" y="457201"/>
            <a:ext cx="5207794" cy="5403850"/>
          </a:xfrm>
        </p:spPr>
        <p:txBody>
          <a:bodyPr/>
          <a:lstStyle>
            <a:lvl1pPr marL="0" indent="0">
              <a:buNone/>
              <a:defRPr sz="2700"/>
            </a:lvl1pPr>
            <a:lvl2pPr marL="386080" indent="0">
              <a:buNone/>
              <a:defRPr sz="2365"/>
            </a:lvl2pPr>
            <a:lvl3pPr marL="771525" indent="0">
              <a:buNone/>
              <a:defRPr sz="2025"/>
            </a:lvl3pPr>
            <a:lvl4pPr marL="1157605" indent="0">
              <a:buNone/>
              <a:defRPr sz="1690"/>
            </a:lvl4pPr>
            <a:lvl5pPr marL="1543050" indent="0">
              <a:buNone/>
              <a:defRPr sz="1690"/>
            </a:lvl5pPr>
            <a:lvl6pPr marL="1929130" indent="0">
              <a:buNone/>
              <a:defRPr sz="1690"/>
            </a:lvl6pPr>
            <a:lvl7pPr marL="2314575" indent="0">
              <a:buNone/>
              <a:defRPr sz="1690"/>
            </a:lvl7pPr>
            <a:lvl8pPr marL="2700655" indent="0">
              <a:buNone/>
              <a:defRPr sz="1690"/>
            </a:lvl8pPr>
            <a:lvl9pPr marL="3086100" indent="0">
              <a:buNone/>
              <a:defRPr sz="1690"/>
            </a:lvl9pPr>
          </a:lstStyle>
          <a:p>
            <a:endParaRPr lang="zh-CN" altLang="en-US"/>
          </a:p>
        </p:txBody>
      </p:sp>
      <p:sp>
        <p:nvSpPr>
          <p:cNvPr id="4" name="文本占位符 3"/>
          <p:cNvSpPr>
            <a:spLocks noGrp="1"/>
          </p:cNvSpPr>
          <p:nvPr>
            <p:ph type="body" sz="half" idx="2"/>
          </p:nvPr>
        </p:nvSpPr>
        <p:spPr>
          <a:xfrm>
            <a:off x="708571" y="2057400"/>
            <a:ext cx="3514513" cy="3811588"/>
          </a:xfrm>
        </p:spPr>
        <p:txBody>
          <a:bodyPr/>
          <a:lstStyle>
            <a:lvl1pPr marL="0" indent="0">
              <a:buNone/>
              <a:defRPr sz="1690"/>
            </a:lvl1pPr>
            <a:lvl2pPr marL="386080" indent="0">
              <a:buNone/>
              <a:defRPr sz="1520"/>
            </a:lvl2pPr>
            <a:lvl3pPr marL="771525" indent="0">
              <a:buNone/>
              <a:defRPr sz="1350"/>
            </a:lvl3pPr>
            <a:lvl4pPr marL="1157605" indent="0">
              <a:buNone/>
              <a:defRPr sz="1180"/>
            </a:lvl4pPr>
            <a:lvl5pPr marL="1543050" indent="0">
              <a:buNone/>
              <a:defRPr sz="1180"/>
            </a:lvl5pPr>
            <a:lvl6pPr marL="1929130" indent="0">
              <a:buNone/>
              <a:defRPr sz="1180"/>
            </a:lvl6pPr>
            <a:lvl7pPr marL="2314575" indent="0">
              <a:buNone/>
              <a:defRPr sz="1180"/>
            </a:lvl7pPr>
            <a:lvl8pPr marL="2700655" indent="0">
              <a:buNone/>
              <a:defRPr sz="1180"/>
            </a:lvl8pPr>
            <a:lvl9pPr marL="3086100" indent="0">
              <a:buNone/>
              <a:defRPr sz="118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458075" y="704850"/>
            <a:ext cx="2314575" cy="56197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14350" y="704850"/>
            <a:ext cx="6809547" cy="561975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5875" y="1122363"/>
            <a:ext cx="7715250" cy="2387600"/>
          </a:xfrm>
        </p:spPr>
        <p:txBody>
          <a:bodyPr anchor="b"/>
          <a:lstStyle>
            <a:lvl1pPr algn="ctr">
              <a:defRPr sz="5065"/>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85875" y="3602038"/>
            <a:ext cx="7715250" cy="1655762"/>
          </a:xfrm>
        </p:spPr>
        <p:txBody>
          <a:bodyPr/>
          <a:lstStyle>
            <a:lvl1pPr marL="0" indent="0" algn="ctr">
              <a:buNone/>
              <a:defRPr sz="2025"/>
            </a:lvl1pPr>
            <a:lvl2pPr marL="386080" indent="0" algn="ctr">
              <a:buNone/>
              <a:defRPr sz="1690"/>
            </a:lvl2pPr>
            <a:lvl3pPr marL="771525" indent="0" algn="ctr">
              <a:buNone/>
              <a:defRPr sz="1520"/>
            </a:lvl3pPr>
            <a:lvl4pPr marL="1157605" indent="0" algn="ctr">
              <a:buNone/>
              <a:defRPr sz="1350"/>
            </a:lvl4pPr>
            <a:lvl5pPr marL="1543050" indent="0" algn="ctr">
              <a:buNone/>
              <a:defRPr sz="1350"/>
            </a:lvl5pPr>
            <a:lvl6pPr marL="1929130" indent="0" algn="ctr">
              <a:buNone/>
              <a:defRPr sz="1350"/>
            </a:lvl6pPr>
            <a:lvl7pPr marL="2314575" indent="0" algn="ctr">
              <a:buNone/>
              <a:defRPr sz="1350"/>
            </a:lvl7pPr>
            <a:lvl8pPr marL="2700655" indent="0" algn="ctr">
              <a:buNone/>
              <a:defRPr sz="1350"/>
            </a:lvl8pPr>
            <a:lvl9pPr marL="3086100" indent="0" algn="ctr">
              <a:buNone/>
              <a:defRPr sz="135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1873" y="1709738"/>
            <a:ext cx="8872538" cy="2852737"/>
          </a:xfrm>
        </p:spPr>
        <p:txBody>
          <a:bodyPr anchor="b"/>
          <a:lstStyle>
            <a:lvl1pPr>
              <a:defRPr sz="5065"/>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01873" y="4589463"/>
            <a:ext cx="8872538" cy="1500187"/>
          </a:xfrm>
        </p:spPr>
        <p:txBody>
          <a:bodyPr/>
          <a:lstStyle>
            <a:lvl1pPr marL="0" indent="0">
              <a:buNone/>
              <a:defRPr sz="2025">
                <a:solidFill>
                  <a:schemeClr val="tx1">
                    <a:tint val="75000"/>
                  </a:schemeClr>
                </a:solidFill>
              </a:defRPr>
            </a:lvl1pPr>
            <a:lvl2pPr marL="386080" indent="0">
              <a:buNone/>
              <a:defRPr sz="1690">
                <a:solidFill>
                  <a:schemeClr val="tx1">
                    <a:tint val="75000"/>
                  </a:schemeClr>
                </a:solidFill>
              </a:defRPr>
            </a:lvl2pPr>
            <a:lvl3pPr marL="771525" indent="0">
              <a:buNone/>
              <a:defRPr sz="1520">
                <a:solidFill>
                  <a:schemeClr val="tx1">
                    <a:tint val="75000"/>
                  </a:schemeClr>
                </a:solidFill>
              </a:defRPr>
            </a:lvl3pPr>
            <a:lvl4pPr marL="1157605" indent="0">
              <a:buNone/>
              <a:defRPr sz="1350">
                <a:solidFill>
                  <a:schemeClr val="tx1">
                    <a:tint val="75000"/>
                  </a:schemeClr>
                </a:solidFill>
              </a:defRPr>
            </a:lvl4pPr>
            <a:lvl5pPr marL="1543050" indent="0">
              <a:buNone/>
              <a:defRPr sz="1350">
                <a:solidFill>
                  <a:schemeClr val="tx1">
                    <a:tint val="75000"/>
                  </a:schemeClr>
                </a:solidFill>
              </a:defRPr>
            </a:lvl5pPr>
            <a:lvl6pPr marL="1929130" indent="0">
              <a:buNone/>
              <a:defRPr sz="1350">
                <a:solidFill>
                  <a:schemeClr val="tx1">
                    <a:tint val="75000"/>
                  </a:schemeClr>
                </a:solidFill>
              </a:defRPr>
            </a:lvl6pPr>
            <a:lvl7pPr marL="2314575" indent="0">
              <a:buNone/>
              <a:defRPr sz="1350">
                <a:solidFill>
                  <a:schemeClr val="tx1">
                    <a:tint val="75000"/>
                  </a:schemeClr>
                </a:solidFill>
              </a:defRPr>
            </a:lvl7pPr>
            <a:lvl8pPr marL="2700655" indent="0">
              <a:buNone/>
              <a:defRPr sz="1350">
                <a:solidFill>
                  <a:schemeClr val="tx1">
                    <a:tint val="75000"/>
                  </a:schemeClr>
                </a:solidFill>
              </a:defRPr>
            </a:lvl8pPr>
            <a:lvl9pPr marL="3086100" indent="0">
              <a:buNone/>
              <a:defRPr sz="135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14350" y="1935163"/>
            <a:ext cx="4536567" cy="438943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236083" y="1935163"/>
            <a:ext cx="4536567" cy="438943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8571" y="365125"/>
            <a:ext cx="887253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01341" y="1778438"/>
            <a:ext cx="4112078" cy="823912"/>
          </a:xfrm>
        </p:spPr>
        <p:txBody>
          <a:bodyPr anchor="ctr" anchorCtr="0"/>
          <a:lstStyle>
            <a:lvl1pPr marL="0" indent="0">
              <a:buNone/>
              <a:defRPr sz="2365"/>
            </a:lvl1pPr>
            <a:lvl2pPr marL="386080" indent="0">
              <a:buNone/>
              <a:defRPr sz="2025"/>
            </a:lvl2pPr>
            <a:lvl3pPr marL="771525" indent="0">
              <a:buNone/>
              <a:defRPr sz="1690"/>
            </a:lvl3pPr>
            <a:lvl4pPr marL="1157605" indent="0">
              <a:buNone/>
              <a:defRPr sz="1520"/>
            </a:lvl4pPr>
            <a:lvl5pPr marL="1543050" indent="0">
              <a:buNone/>
              <a:defRPr sz="1520"/>
            </a:lvl5pPr>
            <a:lvl6pPr marL="1929130" indent="0">
              <a:buNone/>
              <a:defRPr sz="1520"/>
            </a:lvl6pPr>
            <a:lvl7pPr marL="2314575" indent="0">
              <a:buNone/>
              <a:defRPr sz="1520"/>
            </a:lvl7pPr>
            <a:lvl8pPr marL="2700655" indent="0">
              <a:buNone/>
              <a:defRPr sz="1520"/>
            </a:lvl8pPr>
            <a:lvl9pPr marL="3086100" indent="0">
              <a:buNone/>
              <a:defRPr sz="152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001341" y="2665379"/>
            <a:ext cx="4112078"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279291" y="1778438"/>
            <a:ext cx="4132330" cy="823912"/>
          </a:xfrm>
        </p:spPr>
        <p:txBody>
          <a:bodyPr anchor="ctr" anchorCtr="0"/>
          <a:lstStyle>
            <a:lvl1pPr marL="0" indent="0">
              <a:buNone/>
              <a:defRPr sz="2365"/>
            </a:lvl1pPr>
            <a:lvl2pPr marL="386080" indent="0">
              <a:buNone/>
              <a:defRPr sz="2025"/>
            </a:lvl2pPr>
            <a:lvl3pPr marL="771525" indent="0">
              <a:buNone/>
              <a:defRPr sz="1690"/>
            </a:lvl3pPr>
            <a:lvl4pPr marL="1157605" indent="0">
              <a:buNone/>
              <a:defRPr sz="1520"/>
            </a:lvl4pPr>
            <a:lvl5pPr marL="1543050" indent="0">
              <a:buNone/>
              <a:defRPr sz="1520"/>
            </a:lvl5pPr>
            <a:lvl6pPr marL="1929130" indent="0">
              <a:buNone/>
              <a:defRPr sz="1520"/>
            </a:lvl6pPr>
            <a:lvl7pPr marL="2314575" indent="0">
              <a:buNone/>
              <a:defRPr sz="1520"/>
            </a:lvl7pPr>
            <a:lvl8pPr marL="2700655" indent="0">
              <a:buNone/>
              <a:defRPr sz="1520"/>
            </a:lvl8pPr>
            <a:lvl9pPr marL="3086100" indent="0">
              <a:buNone/>
              <a:defRPr sz="152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279291" y="2665379"/>
            <a:ext cx="4132330"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latinLnBrk="0" hangingPunct="1">
              <a:buClr>
                <a:srgbClr val="000000"/>
              </a:buClr>
              <a:buSzPct val="100000"/>
              <a:buNone/>
            </a:pPr>
          </a:p>
        </p:txBody>
      </p:sp>
      <p:sp>
        <p:nvSpPr>
          <p:cNvPr id="8" name="页脚占位符 7"/>
          <p:cNvSpPr>
            <a:spLocks noGrp="1"/>
          </p:cNvSpPr>
          <p:nvPr>
            <p:ph type="ftr" sz="quarter" idx="11"/>
          </p:nvPr>
        </p:nvSpPr>
        <p:spPr/>
        <p:txBody>
          <a:bodyPr/>
          <a:lstStyle/>
          <a:p>
            <a:pPr lvl="0" eaLnBrk="1" latinLnBrk="0" hangingPunct="1">
              <a:buClr>
                <a:srgbClr val="000000"/>
              </a:buClr>
              <a:buSzPct val="100000"/>
              <a:buNone/>
            </a:pPr>
          </a:p>
        </p:txBody>
      </p:sp>
      <p:sp>
        <p:nvSpPr>
          <p:cNvPr id="9" name="灯片编号占位符 8"/>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latinLnBrk="0" hangingPunct="1">
              <a:buClr>
                <a:srgbClr val="000000"/>
              </a:buClr>
              <a:buSzPct val="100000"/>
              <a:buNone/>
            </a:pPr>
          </a:p>
        </p:txBody>
      </p:sp>
      <p:sp>
        <p:nvSpPr>
          <p:cNvPr id="4" name="页脚占位符 3"/>
          <p:cNvSpPr>
            <a:spLocks noGrp="1"/>
          </p:cNvSpPr>
          <p:nvPr>
            <p:ph type="ftr" sz="quarter" idx="11"/>
          </p:nvPr>
        </p:nvSpPr>
        <p:spPr/>
        <p:txBody>
          <a:bodyPr/>
          <a:lstStyle/>
          <a:p>
            <a:pPr lvl="0" eaLnBrk="1" latinLnBrk="0" hangingPunct="1">
              <a:buClr>
                <a:srgbClr val="000000"/>
              </a:buClr>
              <a:buSzPct val="100000"/>
              <a:buNone/>
            </a:pPr>
          </a:p>
        </p:txBody>
      </p:sp>
      <p:sp>
        <p:nvSpPr>
          <p:cNvPr id="5" name="灯片编号占位符 4"/>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14350" y="1600200"/>
            <a:ext cx="4536567"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236083" y="1600200"/>
            <a:ext cx="4536567"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latinLnBrk="0" hangingPunct="1">
              <a:buClr>
                <a:srgbClr val="000000"/>
              </a:buClr>
              <a:buSzPct val="100000"/>
              <a:buNone/>
            </a:pPr>
          </a:p>
        </p:txBody>
      </p:sp>
      <p:sp>
        <p:nvSpPr>
          <p:cNvPr id="3" name="页脚占位符 2"/>
          <p:cNvSpPr>
            <a:spLocks noGrp="1"/>
          </p:cNvSpPr>
          <p:nvPr>
            <p:ph type="ftr" sz="quarter" idx="11"/>
          </p:nvPr>
        </p:nvSpPr>
        <p:spPr/>
        <p:txBody>
          <a:bodyPr/>
          <a:lstStyle/>
          <a:p>
            <a:pPr lvl="0" eaLnBrk="1" latinLnBrk="0" hangingPunct="1">
              <a:buClr>
                <a:srgbClr val="000000"/>
              </a:buClr>
              <a:buSzPct val="100000"/>
              <a:buNone/>
            </a:pPr>
          </a:p>
        </p:txBody>
      </p:sp>
      <p:sp>
        <p:nvSpPr>
          <p:cNvPr id="4" name="灯片编号占位符 3"/>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8571" y="457200"/>
            <a:ext cx="3317825" cy="1600200"/>
          </a:xfrm>
        </p:spPr>
        <p:txBody>
          <a:bodyPr anchor="b"/>
          <a:lstStyle>
            <a:lvl1pPr>
              <a:defRPr sz="27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373315" y="987425"/>
            <a:ext cx="5207794" cy="4873625"/>
          </a:xfrm>
        </p:spPr>
        <p:txBody>
          <a:bodyPr/>
          <a:lstStyle>
            <a:lvl1pPr>
              <a:defRPr sz="2700"/>
            </a:lvl1pPr>
            <a:lvl2pPr>
              <a:defRPr sz="2365"/>
            </a:lvl2pPr>
            <a:lvl3pPr>
              <a:defRPr sz="2025"/>
            </a:lvl3pPr>
            <a:lvl4pPr>
              <a:defRPr sz="1690"/>
            </a:lvl4pPr>
            <a:lvl5pPr>
              <a:defRPr sz="1690"/>
            </a:lvl5pPr>
            <a:lvl6pPr>
              <a:defRPr sz="1690"/>
            </a:lvl6pPr>
            <a:lvl7pPr>
              <a:defRPr sz="1690"/>
            </a:lvl7pPr>
            <a:lvl8pPr>
              <a:defRPr sz="1690"/>
            </a:lvl8pPr>
            <a:lvl9pPr>
              <a:defRPr sz="169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708571" y="2057400"/>
            <a:ext cx="3317825" cy="3811588"/>
          </a:xfrm>
        </p:spPr>
        <p:txBody>
          <a:bodyPr/>
          <a:lstStyle>
            <a:lvl1pPr marL="0" indent="0">
              <a:buNone/>
              <a:defRPr sz="1350"/>
            </a:lvl1pPr>
            <a:lvl2pPr marL="386080" indent="0">
              <a:buNone/>
              <a:defRPr sz="1180"/>
            </a:lvl2pPr>
            <a:lvl3pPr marL="771525" indent="0">
              <a:buNone/>
              <a:defRPr sz="1015"/>
            </a:lvl3pPr>
            <a:lvl4pPr marL="1157605" indent="0">
              <a:buNone/>
              <a:defRPr sz="845"/>
            </a:lvl4pPr>
            <a:lvl5pPr marL="1543050" indent="0">
              <a:buNone/>
              <a:defRPr sz="845"/>
            </a:lvl5pPr>
            <a:lvl6pPr marL="1929130" indent="0">
              <a:buNone/>
              <a:defRPr sz="845"/>
            </a:lvl6pPr>
            <a:lvl7pPr marL="2314575" indent="0">
              <a:buNone/>
              <a:defRPr sz="845"/>
            </a:lvl7pPr>
            <a:lvl8pPr marL="2700655" indent="0">
              <a:buNone/>
              <a:defRPr sz="845"/>
            </a:lvl8pPr>
            <a:lvl9pPr marL="3086100" indent="0">
              <a:buNone/>
              <a:defRPr sz="84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8571" y="457200"/>
            <a:ext cx="3514513" cy="1600200"/>
          </a:xfrm>
        </p:spPr>
        <p:txBody>
          <a:bodyPr anchor="b"/>
          <a:lstStyle>
            <a:lvl1pPr>
              <a:defRPr sz="27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373315" y="457201"/>
            <a:ext cx="5207794" cy="5403850"/>
          </a:xfrm>
        </p:spPr>
        <p:txBody>
          <a:bodyPr/>
          <a:lstStyle>
            <a:lvl1pPr marL="0" indent="0">
              <a:buNone/>
              <a:defRPr sz="2700"/>
            </a:lvl1pPr>
            <a:lvl2pPr marL="386080" indent="0">
              <a:buNone/>
              <a:defRPr sz="2365"/>
            </a:lvl2pPr>
            <a:lvl3pPr marL="771525" indent="0">
              <a:buNone/>
              <a:defRPr sz="2025"/>
            </a:lvl3pPr>
            <a:lvl4pPr marL="1157605" indent="0">
              <a:buNone/>
              <a:defRPr sz="1690"/>
            </a:lvl4pPr>
            <a:lvl5pPr marL="1543050" indent="0">
              <a:buNone/>
              <a:defRPr sz="1690"/>
            </a:lvl5pPr>
            <a:lvl6pPr marL="1929130" indent="0">
              <a:buNone/>
              <a:defRPr sz="1690"/>
            </a:lvl6pPr>
            <a:lvl7pPr marL="2314575" indent="0">
              <a:buNone/>
              <a:defRPr sz="1690"/>
            </a:lvl7pPr>
            <a:lvl8pPr marL="2700655" indent="0">
              <a:buNone/>
              <a:defRPr sz="1690"/>
            </a:lvl8pPr>
            <a:lvl9pPr marL="3086100" indent="0">
              <a:buNone/>
              <a:defRPr sz="1690"/>
            </a:lvl9pPr>
          </a:lstStyle>
          <a:p>
            <a:endParaRPr lang="zh-CN" altLang="en-US"/>
          </a:p>
        </p:txBody>
      </p:sp>
      <p:sp>
        <p:nvSpPr>
          <p:cNvPr id="4" name="文本占位符 3"/>
          <p:cNvSpPr>
            <a:spLocks noGrp="1"/>
          </p:cNvSpPr>
          <p:nvPr>
            <p:ph type="body" sz="half" idx="2"/>
          </p:nvPr>
        </p:nvSpPr>
        <p:spPr>
          <a:xfrm>
            <a:off x="708571" y="2057400"/>
            <a:ext cx="3514513" cy="3811588"/>
          </a:xfrm>
        </p:spPr>
        <p:txBody>
          <a:bodyPr/>
          <a:lstStyle>
            <a:lvl1pPr marL="0" indent="0">
              <a:buNone/>
              <a:defRPr sz="1690"/>
            </a:lvl1pPr>
            <a:lvl2pPr marL="386080" indent="0">
              <a:buNone/>
              <a:defRPr sz="1520"/>
            </a:lvl2pPr>
            <a:lvl3pPr marL="771525" indent="0">
              <a:buNone/>
              <a:defRPr sz="1350"/>
            </a:lvl3pPr>
            <a:lvl4pPr marL="1157605" indent="0">
              <a:buNone/>
              <a:defRPr sz="1180"/>
            </a:lvl4pPr>
            <a:lvl5pPr marL="1543050" indent="0">
              <a:buNone/>
              <a:defRPr sz="1180"/>
            </a:lvl5pPr>
            <a:lvl6pPr marL="1929130" indent="0">
              <a:buNone/>
              <a:defRPr sz="1180"/>
            </a:lvl6pPr>
            <a:lvl7pPr marL="2314575" indent="0">
              <a:buNone/>
              <a:defRPr sz="1180"/>
            </a:lvl7pPr>
            <a:lvl8pPr marL="2700655" indent="0">
              <a:buNone/>
              <a:defRPr sz="1180"/>
            </a:lvl8pPr>
            <a:lvl9pPr marL="3086100" indent="0">
              <a:buNone/>
              <a:defRPr sz="118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458075" y="704850"/>
            <a:ext cx="2314575" cy="56197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14350" y="704850"/>
            <a:ext cx="6809547" cy="561975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latinLnBrk="0" hangingPunct="1">
              <a:buClr>
                <a:srgbClr val="000000"/>
              </a:buClr>
              <a:buSzPct val="100000"/>
              <a:buNone/>
            </a:pPr>
          </a:p>
        </p:txBody>
      </p:sp>
      <p:sp>
        <p:nvSpPr>
          <p:cNvPr id="5" name="页脚占位符 4"/>
          <p:cNvSpPr>
            <a:spLocks noGrp="1"/>
          </p:cNvSpPr>
          <p:nvPr>
            <p:ph type="ftr" sz="quarter" idx="11"/>
          </p:nvPr>
        </p:nvSpPr>
        <p:spPr/>
        <p:txBody>
          <a:bodyPr/>
          <a:lstStyle/>
          <a:p>
            <a:pPr lvl="0" eaLnBrk="1" latinLnBrk="0" hangingPunct="1">
              <a:buClr>
                <a:srgbClr val="000000"/>
              </a:buClr>
              <a:buSzPct val="100000"/>
              <a:buNone/>
            </a:pPr>
          </a:p>
        </p:txBody>
      </p:sp>
      <p:sp>
        <p:nvSpPr>
          <p:cNvPr id="6" name="灯片编号占位符 5"/>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8571" y="365125"/>
            <a:ext cx="8872538"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01341" y="1778438"/>
            <a:ext cx="4112078" cy="823912"/>
          </a:xfrm>
        </p:spPr>
        <p:txBody>
          <a:bodyPr anchor="ctr" anchorCtr="0"/>
          <a:lstStyle>
            <a:lvl1pPr marL="0" indent="0">
              <a:buNone/>
              <a:defRPr sz="2365"/>
            </a:lvl1pPr>
            <a:lvl2pPr marL="386080" indent="0">
              <a:buNone/>
              <a:defRPr sz="2025"/>
            </a:lvl2pPr>
            <a:lvl3pPr marL="771525" indent="0">
              <a:buNone/>
              <a:defRPr sz="1690"/>
            </a:lvl3pPr>
            <a:lvl4pPr marL="1157605" indent="0">
              <a:buNone/>
              <a:defRPr sz="1520"/>
            </a:lvl4pPr>
            <a:lvl5pPr marL="1543050" indent="0">
              <a:buNone/>
              <a:defRPr sz="1520"/>
            </a:lvl5pPr>
            <a:lvl6pPr marL="1929130" indent="0">
              <a:buNone/>
              <a:defRPr sz="1520"/>
            </a:lvl6pPr>
            <a:lvl7pPr marL="2314575" indent="0">
              <a:buNone/>
              <a:defRPr sz="1520"/>
            </a:lvl7pPr>
            <a:lvl8pPr marL="2700655" indent="0">
              <a:buNone/>
              <a:defRPr sz="1520"/>
            </a:lvl8pPr>
            <a:lvl9pPr marL="3086100" indent="0">
              <a:buNone/>
              <a:defRPr sz="152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001341" y="2665379"/>
            <a:ext cx="4112078"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279291" y="1778438"/>
            <a:ext cx="4132330" cy="823912"/>
          </a:xfrm>
        </p:spPr>
        <p:txBody>
          <a:bodyPr anchor="ctr" anchorCtr="0"/>
          <a:lstStyle>
            <a:lvl1pPr marL="0" indent="0">
              <a:buNone/>
              <a:defRPr sz="2365"/>
            </a:lvl1pPr>
            <a:lvl2pPr marL="386080" indent="0">
              <a:buNone/>
              <a:defRPr sz="2025"/>
            </a:lvl2pPr>
            <a:lvl3pPr marL="771525" indent="0">
              <a:buNone/>
              <a:defRPr sz="1690"/>
            </a:lvl3pPr>
            <a:lvl4pPr marL="1157605" indent="0">
              <a:buNone/>
              <a:defRPr sz="1520"/>
            </a:lvl4pPr>
            <a:lvl5pPr marL="1543050" indent="0">
              <a:buNone/>
              <a:defRPr sz="1520"/>
            </a:lvl5pPr>
            <a:lvl6pPr marL="1929130" indent="0">
              <a:buNone/>
              <a:defRPr sz="1520"/>
            </a:lvl6pPr>
            <a:lvl7pPr marL="2314575" indent="0">
              <a:buNone/>
              <a:defRPr sz="1520"/>
            </a:lvl7pPr>
            <a:lvl8pPr marL="2700655" indent="0">
              <a:buNone/>
              <a:defRPr sz="1520"/>
            </a:lvl8pPr>
            <a:lvl9pPr marL="3086100" indent="0">
              <a:buNone/>
              <a:defRPr sz="152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279291" y="2665379"/>
            <a:ext cx="4132330"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latinLnBrk="0" hangingPunct="1">
              <a:buClr>
                <a:srgbClr val="000000"/>
              </a:buClr>
              <a:buSzPct val="100000"/>
              <a:buNone/>
            </a:pPr>
          </a:p>
        </p:txBody>
      </p:sp>
      <p:sp>
        <p:nvSpPr>
          <p:cNvPr id="8" name="页脚占位符 7"/>
          <p:cNvSpPr>
            <a:spLocks noGrp="1"/>
          </p:cNvSpPr>
          <p:nvPr>
            <p:ph type="ftr" sz="quarter" idx="11"/>
          </p:nvPr>
        </p:nvSpPr>
        <p:spPr/>
        <p:txBody>
          <a:bodyPr/>
          <a:lstStyle/>
          <a:p>
            <a:pPr lvl="0" eaLnBrk="1" latinLnBrk="0" hangingPunct="1">
              <a:buClr>
                <a:srgbClr val="000000"/>
              </a:buClr>
              <a:buSzPct val="100000"/>
              <a:buNone/>
            </a:pPr>
          </a:p>
        </p:txBody>
      </p:sp>
      <p:sp>
        <p:nvSpPr>
          <p:cNvPr id="9" name="灯片编号占位符 8"/>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latinLnBrk="0" hangingPunct="1">
              <a:buClr>
                <a:srgbClr val="000000"/>
              </a:buClr>
              <a:buSzPct val="100000"/>
              <a:buNone/>
            </a:pPr>
          </a:p>
        </p:txBody>
      </p:sp>
      <p:sp>
        <p:nvSpPr>
          <p:cNvPr id="4" name="页脚占位符 3"/>
          <p:cNvSpPr>
            <a:spLocks noGrp="1"/>
          </p:cNvSpPr>
          <p:nvPr>
            <p:ph type="ftr" sz="quarter" idx="11"/>
          </p:nvPr>
        </p:nvSpPr>
        <p:spPr/>
        <p:txBody>
          <a:bodyPr/>
          <a:lstStyle/>
          <a:p>
            <a:pPr lvl="0" eaLnBrk="1" latinLnBrk="0" hangingPunct="1">
              <a:buClr>
                <a:srgbClr val="000000"/>
              </a:buClr>
              <a:buSzPct val="100000"/>
              <a:buNone/>
            </a:pPr>
          </a:p>
        </p:txBody>
      </p:sp>
      <p:sp>
        <p:nvSpPr>
          <p:cNvPr id="5" name="灯片编号占位符 4"/>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latinLnBrk="0" hangingPunct="1">
              <a:buClr>
                <a:srgbClr val="000000"/>
              </a:buClr>
              <a:buSzPct val="100000"/>
              <a:buNone/>
            </a:pPr>
          </a:p>
        </p:txBody>
      </p:sp>
      <p:sp>
        <p:nvSpPr>
          <p:cNvPr id="3" name="页脚占位符 2"/>
          <p:cNvSpPr>
            <a:spLocks noGrp="1"/>
          </p:cNvSpPr>
          <p:nvPr>
            <p:ph type="ftr" sz="quarter" idx="11"/>
          </p:nvPr>
        </p:nvSpPr>
        <p:spPr/>
        <p:txBody>
          <a:bodyPr/>
          <a:lstStyle/>
          <a:p>
            <a:pPr lvl="0" eaLnBrk="1" latinLnBrk="0" hangingPunct="1">
              <a:buClr>
                <a:srgbClr val="000000"/>
              </a:buClr>
              <a:buSzPct val="100000"/>
              <a:buNone/>
            </a:pPr>
          </a:p>
        </p:txBody>
      </p:sp>
      <p:sp>
        <p:nvSpPr>
          <p:cNvPr id="4" name="灯片编号占位符 3"/>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8571" y="457200"/>
            <a:ext cx="3317825" cy="1600200"/>
          </a:xfrm>
        </p:spPr>
        <p:txBody>
          <a:bodyPr anchor="b"/>
          <a:lstStyle>
            <a:lvl1pPr>
              <a:defRPr sz="27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373315" y="987425"/>
            <a:ext cx="5207794" cy="4873625"/>
          </a:xfrm>
        </p:spPr>
        <p:txBody>
          <a:bodyPr/>
          <a:lstStyle>
            <a:lvl1pPr>
              <a:defRPr sz="2700"/>
            </a:lvl1pPr>
            <a:lvl2pPr>
              <a:defRPr sz="2365"/>
            </a:lvl2pPr>
            <a:lvl3pPr>
              <a:defRPr sz="2025"/>
            </a:lvl3pPr>
            <a:lvl4pPr>
              <a:defRPr sz="1690"/>
            </a:lvl4pPr>
            <a:lvl5pPr>
              <a:defRPr sz="1690"/>
            </a:lvl5pPr>
            <a:lvl6pPr>
              <a:defRPr sz="1690"/>
            </a:lvl6pPr>
            <a:lvl7pPr>
              <a:defRPr sz="1690"/>
            </a:lvl7pPr>
            <a:lvl8pPr>
              <a:defRPr sz="1690"/>
            </a:lvl8pPr>
            <a:lvl9pPr>
              <a:defRPr sz="169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708571" y="2057400"/>
            <a:ext cx="3317825" cy="3811588"/>
          </a:xfrm>
        </p:spPr>
        <p:txBody>
          <a:bodyPr/>
          <a:lstStyle>
            <a:lvl1pPr marL="0" indent="0">
              <a:buNone/>
              <a:defRPr sz="1350"/>
            </a:lvl1pPr>
            <a:lvl2pPr marL="386080" indent="0">
              <a:buNone/>
              <a:defRPr sz="1180"/>
            </a:lvl2pPr>
            <a:lvl3pPr marL="771525" indent="0">
              <a:buNone/>
              <a:defRPr sz="1015"/>
            </a:lvl3pPr>
            <a:lvl4pPr marL="1157605" indent="0">
              <a:buNone/>
              <a:defRPr sz="845"/>
            </a:lvl4pPr>
            <a:lvl5pPr marL="1543050" indent="0">
              <a:buNone/>
              <a:defRPr sz="845"/>
            </a:lvl5pPr>
            <a:lvl6pPr marL="1929130" indent="0">
              <a:buNone/>
              <a:defRPr sz="845"/>
            </a:lvl6pPr>
            <a:lvl7pPr marL="2314575" indent="0">
              <a:buNone/>
              <a:defRPr sz="845"/>
            </a:lvl7pPr>
            <a:lvl8pPr marL="2700655" indent="0">
              <a:buNone/>
              <a:defRPr sz="845"/>
            </a:lvl8pPr>
            <a:lvl9pPr marL="3086100" indent="0">
              <a:buNone/>
              <a:defRPr sz="84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8571" y="457200"/>
            <a:ext cx="3514513" cy="1600200"/>
          </a:xfrm>
        </p:spPr>
        <p:txBody>
          <a:bodyPr anchor="b"/>
          <a:lstStyle>
            <a:lvl1pPr>
              <a:defRPr sz="27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373315" y="457201"/>
            <a:ext cx="5207794" cy="5403850"/>
          </a:xfrm>
        </p:spPr>
        <p:txBody>
          <a:bodyPr/>
          <a:lstStyle>
            <a:lvl1pPr marL="0" indent="0">
              <a:buNone/>
              <a:defRPr sz="2700"/>
            </a:lvl1pPr>
            <a:lvl2pPr marL="386080" indent="0">
              <a:buNone/>
              <a:defRPr sz="2365"/>
            </a:lvl2pPr>
            <a:lvl3pPr marL="771525" indent="0">
              <a:buNone/>
              <a:defRPr sz="2025"/>
            </a:lvl3pPr>
            <a:lvl4pPr marL="1157605" indent="0">
              <a:buNone/>
              <a:defRPr sz="1690"/>
            </a:lvl4pPr>
            <a:lvl5pPr marL="1543050" indent="0">
              <a:buNone/>
              <a:defRPr sz="1690"/>
            </a:lvl5pPr>
            <a:lvl6pPr marL="1929130" indent="0">
              <a:buNone/>
              <a:defRPr sz="1690"/>
            </a:lvl6pPr>
            <a:lvl7pPr marL="2314575" indent="0">
              <a:buNone/>
              <a:defRPr sz="1690"/>
            </a:lvl7pPr>
            <a:lvl8pPr marL="2700655" indent="0">
              <a:buNone/>
              <a:defRPr sz="1690"/>
            </a:lvl8pPr>
            <a:lvl9pPr marL="3086100" indent="0">
              <a:buNone/>
              <a:defRPr sz="1690"/>
            </a:lvl9pPr>
          </a:lstStyle>
          <a:p>
            <a:endParaRPr lang="zh-CN" altLang="en-US"/>
          </a:p>
        </p:txBody>
      </p:sp>
      <p:sp>
        <p:nvSpPr>
          <p:cNvPr id="4" name="文本占位符 3"/>
          <p:cNvSpPr>
            <a:spLocks noGrp="1"/>
          </p:cNvSpPr>
          <p:nvPr>
            <p:ph type="body" sz="half" idx="2"/>
          </p:nvPr>
        </p:nvSpPr>
        <p:spPr>
          <a:xfrm>
            <a:off x="708571" y="2057400"/>
            <a:ext cx="3514513" cy="3811588"/>
          </a:xfrm>
        </p:spPr>
        <p:txBody>
          <a:bodyPr/>
          <a:lstStyle>
            <a:lvl1pPr marL="0" indent="0">
              <a:buNone/>
              <a:defRPr sz="1690"/>
            </a:lvl1pPr>
            <a:lvl2pPr marL="386080" indent="0">
              <a:buNone/>
              <a:defRPr sz="1520"/>
            </a:lvl2pPr>
            <a:lvl3pPr marL="771525" indent="0">
              <a:buNone/>
              <a:defRPr sz="1350"/>
            </a:lvl3pPr>
            <a:lvl4pPr marL="1157605" indent="0">
              <a:buNone/>
              <a:defRPr sz="1180"/>
            </a:lvl4pPr>
            <a:lvl5pPr marL="1543050" indent="0">
              <a:buNone/>
              <a:defRPr sz="1180"/>
            </a:lvl5pPr>
            <a:lvl6pPr marL="1929130" indent="0">
              <a:buNone/>
              <a:defRPr sz="1180"/>
            </a:lvl6pPr>
            <a:lvl7pPr marL="2314575" indent="0">
              <a:buNone/>
              <a:defRPr sz="1180"/>
            </a:lvl7pPr>
            <a:lvl8pPr marL="2700655" indent="0">
              <a:buNone/>
              <a:defRPr sz="1180"/>
            </a:lvl8pPr>
            <a:lvl9pPr marL="3086100" indent="0">
              <a:buNone/>
              <a:defRPr sz="118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latinLnBrk="0" hangingPunct="1">
              <a:buClr>
                <a:srgbClr val="000000"/>
              </a:buClr>
              <a:buSzPct val="100000"/>
              <a:buNone/>
            </a:pPr>
          </a:p>
        </p:txBody>
      </p:sp>
      <p:sp>
        <p:nvSpPr>
          <p:cNvPr id="6" name="页脚占位符 5"/>
          <p:cNvSpPr>
            <a:spLocks noGrp="1"/>
          </p:cNvSpPr>
          <p:nvPr>
            <p:ph type="ftr" sz="quarter" idx="11"/>
          </p:nvPr>
        </p:nvSpPr>
        <p:spPr/>
        <p:txBody>
          <a:bodyPr/>
          <a:lstStyle/>
          <a:p>
            <a:pPr lvl="0" eaLnBrk="1" latinLnBrk="0" hangingPunct="1">
              <a:buClr>
                <a:srgbClr val="000000"/>
              </a:buClr>
              <a:buSzPct val="100000"/>
              <a:buNone/>
            </a:pPr>
          </a:p>
        </p:txBody>
      </p:sp>
      <p:sp>
        <p:nvSpPr>
          <p:cNvPr id="7" name="灯片编号占位符 6"/>
          <p:cNvSpPr>
            <a:spLocks noGrp="1"/>
          </p:cNvSpPr>
          <p:nvPr>
            <p:ph type="sldNum" sz="quarter" idx="12"/>
          </p:nvPr>
        </p:nvSpPr>
        <p:spPr/>
        <p:txBody>
          <a:body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media/image5.jpeg"/><Relationship Id="rId15" Type="http://schemas.openxmlformats.org/officeDocument/2006/relationships/image" Target="../media/image4.png"/><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7" Type="http://schemas.openxmlformats.org/officeDocument/2006/relationships/theme" Target="../theme/theme3.xml"/><Relationship Id="rId16" Type="http://schemas.openxmlformats.org/officeDocument/2006/relationships/image" Target="../media/image5.jpeg"/><Relationship Id="rId15" Type="http://schemas.openxmlformats.org/officeDocument/2006/relationships/image" Target="../media/image4.png"/><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7" Type="http://schemas.openxmlformats.org/officeDocument/2006/relationships/theme" Target="../theme/theme4.xml"/><Relationship Id="rId16" Type="http://schemas.openxmlformats.org/officeDocument/2006/relationships/image" Target="../media/image5.jpeg"/><Relationship Id="rId15" Type="http://schemas.openxmlformats.org/officeDocument/2006/relationships/image" Target="../media/image4.png"/><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标题 1025"/>
          <p:cNvSpPr>
            <a:spLocks noGrp="1"/>
          </p:cNvSpPr>
          <p:nvPr>
            <p:ph type="title"/>
          </p:nvPr>
        </p:nvSpPr>
        <p:spPr>
          <a:xfrm>
            <a:off x="514350" y="274638"/>
            <a:ext cx="9258300" cy="1143000"/>
          </a:xfrm>
          <a:prstGeom prst="rect">
            <a:avLst/>
          </a:prstGeom>
          <a:noFill/>
          <a:ln w="9525">
            <a:noFill/>
          </a:ln>
        </p:spPr>
        <p:txBody>
          <a:bodyPr anchor="ctr"/>
          <a:p>
            <a:pPr lvl="0"/>
            <a:r>
              <a:rPr lang="zh-CN" altLang="en-US"/>
              <a:t>单击此处编辑母版标题样式</a:t>
            </a:r>
            <a:endParaRPr lang="zh-CN" altLang="en-US"/>
          </a:p>
        </p:txBody>
      </p:sp>
      <p:sp>
        <p:nvSpPr>
          <p:cNvPr id="1027" name="文本占位符 1026"/>
          <p:cNvSpPr>
            <a:spLocks noGrp="1"/>
          </p:cNvSpPr>
          <p:nvPr>
            <p:ph type="body" idx="1"/>
          </p:nvPr>
        </p:nvSpPr>
        <p:spPr>
          <a:xfrm>
            <a:off x="514350" y="1600200"/>
            <a:ext cx="92583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1027"/>
          <p:cNvSpPr>
            <a:spLocks noGrp="1"/>
          </p:cNvSpPr>
          <p:nvPr>
            <p:ph type="dt" sz="half" idx="2"/>
          </p:nvPr>
        </p:nvSpPr>
        <p:spPr>
          <a:xfrm>
            <a:off x="514350" y="6356350"/>
            <a:ext cx="2400300" cy="365125"/>
          </a:xfrm>
          <a:prstGeom prst="rect">
            <a:avLst/>
          </a:prstGeom>
          <a:noFill/>
          <a:ln w="9525">
            <a:noFill/>
          </a:ln>
        </p:spPr>
        <p:txBody>
          <a:bodyPr anchor="ctr"/>
          <a:lstStyle>
            <a:lvl1pPr marL="0" indent="0">
              <a:defRPr sz="1200">
                <a:solidFill>
                  <a:srgbClr val="898989"/>
                </a:solidFill>
              </a:defRPr>
            </a:lvl1pPr>
          </a:lstStyle>
          <a:p>
            <a:pPr lvl="0" eaLnBrk="1" latinLnBrk="0" hangingPunct="1">
              <a:buClr>
                <a:srgbClr val="000000"/>
              </a:buClr>
              <a:buSzPct val="100000"/>
              <a:buNone/>
            </a:pPr>
          </a:p>
        </p:txBody>
      </p:sp>
      <p:sp>
        <p:nvSpPr>
          <p:cNvPr id="1029" name="页脚占位符 1028"/>
          <p:cNvSpPr>
            <a:spLocks noGrp="1"/>
          </p:cNvSpPr>
          <p:nvPr>
            <p:ph type="ftr" sz="quarter" idx="3"/>
          </p:nvPr>
        </p:nvSpPr>
        <p:spPr>
          <a:xfrm>
            <a:off x="3514725" y="6356350"/>
            <a:ext cx="3257550" cy="365125"/>
          </a:xfrm>
          <a:prstGeom prst="rect">
            <a:avLst/>
          </a:prstGeom>
          <a:noFill/>
          <a:ln w="9525">
            <a:noFill/>
          </a:ln>
        </p:spPr>
        <p:txBody>
          <a:bodyPr anchor="ctr"/>
          <a:lstStyle>
            <a:lvl1pPr marL="0" indent="0" algn="ctr">
              <a:defRPr sz="1200">
                <a:solidFill>
                  <a:srgbClr val="898989"/>
                </a:solidFill>
              </a:defRPr>
            </a:lvl1pPr>
          </a:lstStyle>
          <a:p>
            <a:pPr lvl="0" eaLnBrk="1" latinLnBrk="0" hangingPunct="1">
              <a:buClr>
                <a:srgbClr val="000000"/>
              </a:buClr>
              <a:buSzPct val="100000"/>
              <a:buNone/>
            </a:pPr>
          </a:p>
        </p:txBody>
      </p:sp>
      <p:sp>
        <p:nvSpPr>
          <p:cNvPr id="1030" name="灯片编号占位符 1029"/>
          <p:cNvSpPr>
            <a:spLocks noGrp="1"/>
          </p:cNvSpPr>
          <p:nvPr>
            <p:ph type="sldNum" sz="quarter" idx="4"/>
          </p:nvPr>
        </p:nvSpPr>
        <p:spPr>
          <a:xfrm>
            <a:off x="7372350" y="6356350"/>
            <a:ext cx="2400300" cy="365125"/>
          </a:xfrm>
          <a:prstGeom prst="rect">
            <a:avLst/>
          </a:prstGeom>
          <a:noFill/>
          <a:ln w="9525">
            <a:noFill/>
          </a:ln>
        </p:spPr>
        <p:txBody>
          <a:bodyPr anchor="ctr"/>
          <a:lstStyle>
            <a:lvl1pPr marL="0" indent="0" algn="r">
              <a:defRPr sz="1200">
                <a:solidFill>
                  <a:srgbClr val="898989"/>
                </a:solidFill>
              </a:defRPr>
            </a:lvl1p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lvl1pPr marL="0" lvl="0" indent="0" algn="ctr" rtl="0" eaLnBrk="0" fontAlgn="base" latinLnBrk="0" hangingPunct="0">
        <a:lnSpc>
          <a:spcPct val="100000"/>
        </a:lnSpc>
        <a:spcBef>
          <a:spcPct val="0"/>
        </a:spcBef>
        <a:spcAft>
          <a:spcPct val="0"/>
        </a:spcAft>
        <a:buSzPct val="100000"/>
        <a:buFont typeface="Times New Roman" panose="02020603050405020304" pitchFamily="18" charset="0"/>
        <a:buNone/>
        <a:defRPr sz="4400" u="none" kern="1200" baseline="0">
          <a:solidFill>
            <a:schemeClr val="tx1"/>
          </a:solidFill>
          <a:latin typeface="+mj-lt"/>
          <a:ea typeface="+mj-ea"/>
          <a:cs typeface="+mj-cs"/>
        </a:defRPr>
      </a:lvl1pPr>
    </p:titleStyle>
    <p:bodyStyle>
      <a:lvl1pPr marL="342900" lvl="0" indent="-342900" algn="l" rtl="0" eaLnBrk="0" fontAlgn="base" latinLnBrk="0" hangingPunct="0">
        <a:lnSpc>
          <a:spcPct val="100000"/>
        </a:lnSpc>
        <a:spcBef>
          <a:spcPct val="20000"/>
        </a:spcBef>
        <a:spcAft>
          <a:spcPct val="0"/>
        </a:spcAft>
        <a:buSzPct val="100000"/>
        <a:buFont typeface="Arial" panose="020B0604020202020204" pitchFamily="34" charset="0"/>
        <a:buChar char="•"/>
        <a:defRPr sz="3200" u="none" kern="1200" baseline="0">
          <a:solidFill>
            <a:schemeClr val="tx1"/>
          </a:solidFill>
          <a:latin typeface="+mn-lt"/>
          <a:ea typeface="+mn-ea"/>
          <a:cs typeface="+mn-cs"/>
        </a:defRPr>
      </a:lvl1pPr>
      <a:lvl2pPr marL="742950" lvl="1" indent="-285750" algn="l" rtl="0" eaLnBrk="0" fontAlgn="base" latinLnBrk="0" hangingPunct="0">
        <a:lnSpc>
          <a:spcPct val="100000"/>
        </a:lnSpc>
        <a:spcBef>
          <a:spcPct val="20000"/>
        </a:spcBef>
        <a:spcAft>
          <a:spcPct val="0"/>
        </a:spcAft>
        <a:buSzPct val="100000"/>
        <a:buFont typeface="Arial" panose="020B0604020202020204" pitchFamily="34" charset="0"/>
        <a:buChar char="–"/>
        <a:defRPr sz="2800" u="none" kern="1200" baseline="0">
          <a:solidFill>
            <a:schemeClr val="tx1"/>
          </a:solidFill>
          <a:latin typeface="Calibri" panose="020F0502020204030204" pitchFamily="34" charset="0"/>
          <a:ea typeface="宋体" panose="02010600030101010101" pitchFamily="2" charset="-122"/>
          <a:cs typeface="+mn-cs"/>
        </a:defRPr>
      </a:lvl2pPr>
      <a:lvl3pPr marL="1143000" lvl="2" indent="-228600" algn="l" rtl="0" eaLnBrk="0" fontAlgn="base" latinLnBrk="0" hangingPunct="0">
        <a:lnSpc>
          <a:spcPct val="100000"/>
        </a:lnSpc>
        <a:spcBef>
          <a:spcPct val="20000"/>
        </a:spcBef>
        <a:spcAft>
          <a:spcPct val="0"/>
        </a:spcAft>
        <a:buSzPct val="100000"/>
        <a:buFont typeface="Arial" panose="020B0604020202020204" pitchFamily="34" charset="0"/>
        <a:buChar char="•"/>
        <a:defRPr sz="2400" u="none" kern="1200" baseline="0">
          <a:solidFill>
            <a:schemeClr val="tx1"/>
          </a:solidFill>
          <a:latin typeface="Calibri" panose="020F0502020204030204" pitchFamily="34" charset="0"/>
          <a:ea typeface="宋体" panose="02010600030101010101" pitchFamily="2" charset="-122"/>
          <a:cs typeface="+mn-cs"/>
        </a:defRPr>
      </a:lvl3pPr>
      <a:lvl4pPr marL="1600200" lvl="3" indent="-228600" algn="l" rtl="0" eaLnBrk="0" fontAlgn="base" latinLnBrk="0" hangingPunct="0">
        <a:lnSpc>
          <a:spcPct val="100000"/>
        </a:lnSpc>
        <a:spcBef>
          <a:spcPct val="20000"/>
        </a:spcBef>
        <a:spcAft>
          <a:spcPct val="0"/>
        </a:spcAft>
        <a:buSzPct val="100000"/>
        <a:buFont typeface="Arial" panose="020B0604020202020204" pitchFamily="34" charset="0"/>
        <a:buChar char="–"/>
        <a:defRPr sz="2000" u="none" kern="1200" baseline="0">
          <a:solidFill>
            <a:schemeClr val="tx1"/>
          </a:solidFill>
          <a:latin typeface="Calibri" panose="020F0502020204030204" pitchFamily="34" charset="0"/>
          <a:ea typeface="宋体" panose="02010600030101010101" pitchFamily="2" charset="-122"/>
          <a:cs typeface="+mn-cs"/>
        </a:defRPr>
      </a:lvl4pPr>
      <a:lvl5pPr marL="2057400" lvl="4" indent="-228600" algn="l" rtl="0" eaLnBrk="0" fontAlgn="base" latinLnBrk="0" hangingPunct="0">
        <a:lnSpc>
          <a:spcPct val="100000"/>
        </a:lnSpc>
        <a:spcBef>
          <a:spcPct val="20000"/>
        </a:spcBef>
        <a:spcAft>
          <a:spcPct val="0"/>
        </a:spcAft>
        <a:buSzPct val="100000"/>
        <a:buFont typeface="Arial" panose="020B0604020202020204" pitchFamily="34" charset="0"/>
        <a:buChar char="»"/>
        <a:defRPr sz="2000" u="none" kern="1200" baseline="0">
          <a:solidFill>
            <a:schemeClr val="tx1"/>
          </a:solidFill>
          <a:latin typeface="Calibri" panose="020F0502020204030204" pitchFamily="34" charset="0"/>
          <a:ea typeface="宋体" panose="02010600030101010101" pitchFamily="2" charset="-122"/>
          <a:cs typeface="+mn-cs"/>
        </a:defRPr>
      </a:lvl5pPr>
      <a:lvl6pPr marL="2514600" lvl="5" indent="-228600" algn="l" rtl="0" eaLnBrk="0" fontAlgn="base" latinLnBrk="0" hangingPunct="0">
        <a:lnSpc>
          <a:spcPct val="100000"/>
        </a:lnSpc>
        <a:spcBef>
          <a:spcPct val="20000"/>
        </a:spcBef>
        <a:spcAft>
          <a:spcPct val="0"/>
        </a:spcAft>
        <a:buClrTx/>
        <a:buSzPct val="100000"/>
        <a:buFont typeface="Arial" panose="020B0604020202020204" pitchFamily="34" charset="0"/>
        <a:buChar char="»"/>
        <a:defRPr sz="2000" u="none" kern="1200" baseline="0">
          <a:solidFill>
            <a:schemeClr val="tx1"/>
          </a:solidFill>
          <a:latin typeface="Calibri" panose="020F0502020204030204" pitchFamily="34" charset="0"/>
          <a:ea typeface="宋体" panose="02010600030101010101" pitchFamily="2" charset="-122"/>
          <a:cs typeface="+mn-cs"/>
        </a:defRPr>
      </a:lvl6pPr>
      <a:lvl7pPr marL="2971800" lvl="6" indent="-228600" algn="l" rtl="0" eaLnBrk="0" fontAlgn="base" latinLnBrk="0" hangingPunct="0">
        <a:lnSpc>
          <a:spcPct val="100000"/>
        </a:lnSpc>
        <a:spcBef>
          <a:spcPct val="20000"/>
        </a:spcBef>
        <a:spcAft>
          <a:spcPct val="0"/>
        </a:spcAft>
        <a:buClrTx/>
        <a:buSzPct val="100000"/>
        <a:buFont typeface="Arial" panose="020B0604020202020204" pitchFamily="34" charset="0"/>
        <a:buChar char="»"/>
        <a:defRPr sz="2000" u="none" kern="1200" baseline="0">
          <a:solidFill>
            <a:schemeClr val="tx1"/>
          </a:solidFill>
          <a:latin typeface="Calibri" panose="020F0502020204030204" pitchFamily="34" charset="0"/>
          <a:ea typeface="宋体" panose="02010600030101010101" pitchFamily="2" charset="-122"/>
          <a:cs typeface="+mn-cs"/>
        </a:defRPr>
      </a:lvl7pPr>
      <a:lvl8pPr marL="3429000" lvl="7" indent="-228600" algn="l" rtl="0" eaLnBrk="0" fontAlgn="base" latinLnBrk="0" hangingPunct="0">
        <a:lnSpc>
          <a:spcPct val="100000"/>
        </a:lnSpc>
        <a:spcBef>
          <a:spcPct val="20000"/>
        </a:spcBef>
        <a:spcAft>
          <a:spcPct val="0"/>
        </a:spcAft>
        <a:buClrTx/>
        <a:buSzPct val="100000"/>
        <a:buFont typeface="Arial" panose="020B0604020202020204" pitchFamily="34" charset="0"/>
        <a:buChar char="»"/>
        <a:defRPr sz="2000" u="none" kern="1200" baseline="0">
          <a:solidFill>
            <a:schemeClr val="tx1"/>
          </a:solidFill>
          <a:latin typeface="Calibri" panose="020F0502020204030204" pitchFamily="34" charset="0"/>
          <a:ea typeface="宋体" panose="02010600030101010101" pitchFamily="2" charset="-122"/>
          <a:cs typeface="+mn-cs"/>
        </a:defRPr>
      </a:lvl8pPr>
      <a:lvl9pPr marL="3886200" lvl="8" indent="-228600" algn="l" rtl="0" eaLnBrk="0" fontAlgn="base" latinLnBrk="0" hangingPunct="0">
        <a:lnSpc>
          <a:spcPct val="100000"/>
        </a:lnSpc>
        <a:spcBef>
          <a:spcPct val="20000"/>
        </a:spcBef>
        <a:spcAft>
          <a:spcPct val="0"/>
        </a:spcAft>
        <a:buClrTx/>
        <a:buSzPct val="100000"/>
        <a:buFont typeface="Arial" panose="020B0604020202020204" pitchFamily="34" charset="0"/>
        <a:buChar char="»"/>
        <a:defRPr sz="2000" u="none" kern="1200" baseline="0">
          <a:solidFill>
            <a:schemeClr val="tx1"/>
          </a:solidFill>
          <a:latin typeface="Calibri" panose="020F0502020204030204" pitchFamily="34" charset="0"/>
          <a:ea typeface="宋体" panose="02010600030101010101" pitchFamily="2" charset="-122"/>
          <a:cs typeface="+mn-cs"/>
        </a:defRPr>
      </a:lvl9pPr>
    </p:bodyStyle>
    <p:otherStyle>
      <a:lvl1pPr marL="0" lvl="0"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mn-lt"/>
          <a:ea typeface="+mn-ea"/>
          <a:cs typeface="+mn-cs"/>
        </a:defRPr>
      </a:lvl1pPr>
      <a:lvl2pPr marL="457200" lvl="1"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任意多边形 2049"/>
          <p:cNvSpPr/>
          <p:nvPr/>
        </p:nvSpPr>
        <p:spPr>
          <a:xfrm>
            <a:off x="0" y="0"/>
            <a:ext cx="10298113" cy="1033463"/>
          </a:xfrm>
          <a:custGeom>
            <a:avLst/>
            <a:gdLst>
              <a:gd name="txL" fmla="*/ 0 w 5772"/>
              <a:gd name="txT" fmla="*/ 0 h 656"/>
              <a:gd name="txR" fmla="*/ 5772 w 5772"/>
              <a:gd name="txB" fmla="*/ 656 h 656"/>
            </a:gdLst>
            <a:ahLst/>
            <a:cxnLst>
              <a:cxn ang="0">
                <a:pos x="19099325" y="4964088"/>
              </a:cxn>
              <a:cxn ang="0">
                <a:pos x="2147483647" y="0"/>
              </a:cxn>
              <a:cxn ang="0">
                <a:pos x="2147483647" y="910852752"/>
              </a:cxn>
              <a:cxn ang="0">
                <a:pos x="2147483647" y="136503761"/>
              </a:cxn>
              <a:cxn ang="0">
                <a:pos x="2147483647" y="528641531"/>
              </a:cxn>
              <a:cxn ang="0">
                <a:pos x="2147483647" y="1089548836"/>
              </a:cxn>
              <a:cxn ang="0">
                <a:pos x="2147483647" y="498860163"/>
              </a:cxn>
              <a:cxn ang="0">
                <a:pos x="0" y="1628118343"/>
              </a:cxn>
              <a:cxn ang="0">
                <a:pos x="19099325" y="4964088"/>
              </a:cxn>
            </a:cxnLst>
            <a:rect l="txL" t="txT" r="txR" b="txB"/>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9AF">
                  <a:alpha val="45000"/>
                </a:srgbClr>
              </a:gs>
              <a:gs pos="100000">
                <a:srgbClr val="00EBF8">
                  <a:alpha val="54999"/>
                </a:srgbClr>
              </a:gs>
            </a:gsLst>
            <a:lin ang="5400000" scaled="1"/>
            <a:tileRect/>
          </a:gradFill>
          <a:ln w="9525">
            <a:noFill/>
          </a:ln>
        </p:spPr>
        <p:txBody>
          <a:bodyPr/>
          <a:p>
            <a:pPr marL="0" lvl="0" indent="0" eaLnBrk="1" latinLnBrk="0" hangingPunct="1">
              <a:buClr>
                <a:srgbClr val="000000"/>
              </a:buClr>
              <a:buSzPct val="100000"/>
              <a:buNone/>
            </a:pPr>
          </a:p>
        </p:txBody>
      </p:sp>
      <p:grpSp>
        <p:nvGrpSpPr>
          <p:cNvPr id="2051" name="组合 2050"/>
          <p:cNvGrpSpPr/>
          <p:nvPr/>
        </p:nvGrpSpPr>
        <p:grpSpPr>
          <a:xfrm>
            <a:off x="4926013" y="-6350"/>
            <a:ext cx="5370512" cy="636588"/>
            <a:chOff x="3103" y="-4"/>
            <a:chExt cx="3383" cy="401"/>
          </a:xfrm>
        </p:grpSpPr>
        <p:pic>
          <p:nvPicPr>
            <p:cNvPr id="2052" name="图片 2051" descr="5566442871516459024463.png"/>
            <p:cNvPicPr/>
            <p:nvPr/>
          </p:nvPicPr>
          <p:blipFill>
            <a:blip r:embed="rId13"/>
            <a:stretch>
              <a:fillRect/>
            </a:stretch>
          </p:blipFill>
          <p:spPr>
            <a:xfrm>
              <a:off x="3103" y="-4"/>
              <a:ext cx="3383" cy="384"/>
            </a:xfrm>
            <a:prstGeom prst="rect">
              <a:avLst/>
            </a:prstGeom>
            <a:noFill/>
            <a:ln w="9525">
              <a:noFill/>
            </a:ln>
          </p:spPr>
        </p:pic>
        <p:sp>
          <p:nvSpPr>
            <p:cNvPr id="2053" name="文本框 2052"/>
            <p:cNvSpPr txBox="1"/>
            <p:nvPr/>
          </p:nvSpPr>
          <p:spPr>
            <a:xfrm>
              <a:off x="3105" y="0"/>
              <a:ext cx="3375" cy="397"/>
            </a:xfrm>
            <a:prstGeom prst="rect">
              <a:avLst/>
            </a:prstGeom>
            <a:noFill/>
            <a:ln w="9525">
              <a:noFill/>
            </a:ln>
          </p:spPr>
          <p:txBody>
            <a:bodyPr/>
            <a:p>
              <a:pPr marL="0" lvl="0" indent="0" eaLnBrk="1" latinLnBrk="0" hangingPunct="1">
                <a:buClr>
                  <a:srgbClr val="000000"/>
                </a:buClr>
                <a:buSzPct val="100000"/>
                <a:buNone/>
              </a:pPr>
              <a:endParaRPr>
                <a:solidFill>
                  <a:schemeClr val="tx1"/>
                </a:solidFill>
                <a:latin typeface="Constantia" panose="02030602050306030303" pitchFamily="18" charset="0"/>
              </a:endParaRPr>
            </a:p>
          </p:txBody>
        </p:sp>
      </p:grpSp>
      <p:grpSp>
        <p:nvGrpSpPr>
          <p:cNvPr id="2054" name="组合 2053"/>
          <p:cNvGrpSpPr/>
          <p:nvPr/>
        </p:nvGrpSpPr>
        <p:grpSpPr>
          <a:xfrm>
            <a:off x="-9525" y="-55562"/>
            <a:ext cx="10306050" cy="1109662"/>
            <a:chOff x="-6" y="-35"/>
            <a:chExt cx="6492" cy="699"/>
          </a:xfrm>
        </p:grpSpPr>
        <p:grpSp>
          <p:nvGrpSpPr>
            <p:cNvPr id="2055" name="组合 2054"/>
            <p:cNvGrpSpPr/>
            <p:nvPr/>
          </p:nvGrpSpPr>
          <p:grpSpPr>
            <a:xfrm>
              <a:off x="-6" y="-35"/>
              <a:ext cx="6476" cy="699"/>
              <a:chOff x="-6" y="-35"/>
              <a:chExt cx="6476" cy="699"/>
            </a:xfrm>
          </p:grpSpPr>
          <p:pic>
            <p:nvPicPr>
              <p:cNvPr id="2056" name="图片 2055" descr="9459951711516459024463.png"/>
              <p:cNvPicPr/>
              <p:nvPr/>
            </p:nvPicPr>
            <p:blipFill>
              <a:blip r:embed="rId14"/>
              <a:stretch>
                <a:fillRect/>
              </a:stretch>
            </p:blipFill>
            <p:spPr>
              <a:xfrm>
                <a:off x="5" y="-35"/>
                <a:ext cx="6465" cy="699"/>
              </a:xfrm>
              <a:prstGeom prst="rect">
                <a:avLst/>
              </a:prstGeom>
              <a:noFill/>
              <a:ln w="9525">
                <a:noFill/>
              </a:ln>
            </p:spPr>
          </p:pic>
          <p:sp>
            <p:nvSpPr>
              <p:cNvPr id="2057" name="文本框 2056"/>
              <p:cNvSpPr txBox="1"/>
              <p:nvPr/>
            </p:nvSpPr>
            <p:spPr>
              <a:xfrm rot="21435692">
                <a:off x="-6" y="283"/>
                <a:ext cx="0" cy="0"/>
              </a:xfrm>
              <a:prstGeom prst="rect">
                <a:avLst/>
              </a:prstGeom>
              <a:noFill/>
              <a:ln w="9525">
                <a:noFill/>
              </a:ln>
            </p:spPr>
            <p:txBody>
              <a:bodyPr/>
              <a:p>
                <a:pPr marL="0" lvl="0" indent="0" algn="ctr" eaLnBrk="1" latinLnBrk="0" hangingPunct="1">
                  <a:buClr>
                    <a:srgbClr val="000000"/>
                  </a:buClr>
                  <a:buSzPct val="100000"/>
                  <a:buNone/>
                </a:pPr>
              </a:p>
            </p:txBody>
          </p:sp>
        </p:grpSp>
        <p:grpSp>
          <p:nvGrpSpPr>
            <p:cNvPr id="2058" name="组合 2057"/>
            <p:cNvGrpSpPr/>
            <p:nvPr/>
          </p:nvGrpSpPr>
          <p:grpSpPr>
            <a:xfrm>
              <a:off x="-1" y="12"/>
              <a:ext cx="6487" cy="610"/>
              <a:chOff x="-1" y="12"/>
              <a:chExt cx="6487" cy="610"/>
            </a:xfrm>
          </p:grpSpPr>
          <p:pic>
            <p:nvPicPr>
              <p:cNvPr id="2059" name="图片 2058" descr="3542946851516459024463.png"/>
              <p:cNvPicPr/>
              <p:nvPr/>
            </p:nvPicPr>
            <p:blipFill>
              <a:blip r:embed="rId15"/>
              <a:stretch>
                <a:fillRect/>
              </a:stretch>
            </p:blipFill>
            <p:spPr>
              <a:xfrm>
                <a:off x="9" y="12"/>
                <a:ext cx="6477" cy="610"/>
              </a:xfrm>
              <a:prstGeom prst="rect">
                <a:avLst/>
              </a:prstGeom>
              <a:noFill/>
              <a:ln w="9525">
                <a:noFill/>
              </a:ln>
            </p:spPr>
          </p:pic>
          <p:sp>
            <p:nvSpPr>
              <p:cNvPr id="2060" name="文本框 2059"/>
              <p:cNvSpPr txBox="1"/>
              <p:nvPr/>
            </p:nvSpPr>
            <p:spPr>
              <a:xfrm rot="21435692">
                <a:off x="-1" y="330"/>
                <a:ext cx="0" cy="0"/>
              </a:xfrm>
              <a:prstGeom prst="rect">
                <a:avLst/>
              </a:prstGeom>
              <a:noFill/>
              <a:ln w="9525">
                <a:noFill/>
              </a:ln>
            </p:spPr>
            <p:txBody>
              <a:bodyPr/>
              <a:p>
                <a:pPr marL="0" lvl="0" indent="0" algn="ctr" eaLnBrk="1" latinLnBrk="0" hangingPunct="1">
                  <a:buClr>
                    <a:srgbClr val="000000"/>
                  </a:buClr>
                  <a:buSzPct val="100000"/>
                  <a:buNone/>
                </a:pPr>
              </a:p>
            </p:txBody>
          </p:sp>
        </p:grpSp>
      </p:grpSp>
      <p:pic>
        <p:nvPicPr>
          <p:cNvPr id="2061" name="图片 2060" descr="未命名.jpg"/>
          <p:cNvPicPr>
            <a:picLocks noChangeAspect="1"/>
          </p:cNvPicPr>
          <p:nvPr/>
        </p:nvPicPr>
        <p:blipFill>
          <a:blip r:embed="rId16"/>
          <a:srcRect r="20366" b="24074"/>
          <a:stretch>
            <a:fillRect/>
          </a:stretch>
        </p:blipFill>
        <p:spPr>
          <a:xfrm>
            <a:off x="0" y="0"/>
            <a:ext cx="10287000" cy="6858000"/>
          </a:xfrm>
          <a:prstGeom prst="rect">
            <a:avLst/>
          </a:prstGeom>
          <a:noFill/>
          <a:ln w="9525">
            <a:noFill/>
          </a:ln>
        </p:spPr>
      </p:pic>
      <p:sp>
        <p:nvSpPr>
          <p:cNvPr id="2062" name="标题 2061"/>
          <p:cNvSpPr>
            <a:spLocks noGrp="1"/>
          </p:cNvSpPr>
          <p:nvPr>
            <p:ph type="title"/>
          </p:nvPr>
        </p:nvSpPr>
        <p:spPr>
          <a:xfrm>
            <a:off x="514350" y="704850"/>
            <a:ext cx="9258300" cy="1143000"/>
          </a:xfrm>
          <a:prstGeom prst="rect">
            <a:avLst/>
          </a:prstGeom>
          <a:noFill/>
          <a:ln w="9525">
            <a:noFill/>
          </a:ln>
        </p:spPr>
        <p:txBody>
          <a:bodyPr lIns="0" rIns="0" bIns="0" anchor="b"/>
          <a:p>
            <a:pPr lvl="0"/>
            <a:r>
              <a:rPr lang="zh-CN" altLang="en-US"/>
              <a:t>单击此处编辑母版标题样式</a:t>
            </a:r>
            <a:endParaRPr lang="zh-CN" altLang="en-US"/>
          </a:p>
        </p:txBody>
      </p:sp>
      <p:sp>
        <p:nvSpPr>
          <p:cNvPr id="2063" name="文本占位符 2062"/>
          <p:cNvSpPr>
            <a:spLocks noGrp="1"/>
          </p:cNvSpPr>
          <p:nvPr>
            <p:ph type="body" idx="1"/>
          </p:nvPr>
        </p:nvSpPr>
        <p:spPr>
          <a:xfrm>
            <a:off x="514350" y="1935163"/>
            <a:ext cx="9258300" cy="4389437"/>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064" name="日期占位符 2063"/>
          <p:cNvSpPr>
            <a:spLocks noGrp="1"/>
          </p:cNvSpPr>
          <p:nvPr>
            <p:ph type="dt" sz="half" idx="2"/>
          </p:nvPr>
        </p:nvSpPr>
        <p:spPr>
          <a:xfrm>
            <a:off x="514350" y="6356350"/>
            <a:ext cx="2400300" cy="365125"/>
          </a:xfrm>
          <a:prstGeom prst="rect">
            <a:avLst/>
          </a:prstGeom>
          <a:noFill/>
          <a:ln w="9525">
            <a:noFill/>
          </a:ln>
        </p:spPr>
        <p:txBody>
          <a:bodyPr lIns="0" tIns="0" rIns="0" bIns="0" anchor="b"/>
          <a:lstStyle>
            <a:lvl1pPr marL="0" indent="0">
              <a:defRPr sz="1200">
                <a:solidFill>
                  <a:srgbClr val="045C75"/>
                </a:solidFill>
              </a:defRPr>
            </a:lvl1pPr>
          </a:lstStyle>
          <a:p>
            <a:pPr lvl="0" eaLnBrk="1" latinLnBrk="0" hangingPunct="1">
              <a:buClr>
                <a:srgbClr val="000000"/>
              </a:buClr>
              <a:buSzPct val="100000"/>
              <a:buNone/>
            </a:pPr>
          </a:p>
        </p:txBody>
      </p:sp>
      <p:sp>
        <p:nvSpPr>
          <p:cNvPr id="2065" name="页脚占位符 2064"/>
          <p:cNvSpPr>
            <a:spLocks noGrp="1"/>
          </p:cNvSpPr>
          <p:nvPr>
            <p:ph type="ftr" sz="quarter" idx="3"/>
          </p:nvPr>
        </p:nvSpPr>
        <p:spPr>
          <a:xfrm>
            <a:off x="3000375" y="6356350"/>
            <a:ext cx="3771900" cy="365125"/>
          </a:xfrm>
          <a:prstGeom prst="rect">
            <a:avLst/>
          </a:prstGeom>
          <a:noFill/>
          <a:ln w="9525">
            <a:noFill/>
          </a:ln>
        </p:spPr>
        <p:txBody>
          <a:bodyPr lIns="0" tIns="0" rIns="0" bIns="0" anchor="b"/>
          <a:lstStyle>
            <a:lvl1pPr marL="0" indent="0">
              <a:defRPr sz="1200">
                <a:solidFill>
                  <a:srgbClr val="045C75"/>
                </a:solidFill>
              </a:defRPr>
            </a:lvl1pPr>
          </a:lstStyle>
          <a:p>
            <a:pPr lvl="0" eaLnBrk="1" latinLnBrk="0" hangingPunct="1">
              <a:buClr>
                <a:srgbClr val="000000"/>
              </a:buClr>
              <a:buSzPct val="100000"/>
              <a:buNone/>
            </a:pPr>
          </a:p>
        </p:txBody>
      </p:sp>
      <p:sp>
        <p:nvSpPr>
          <p:cNvPr id="2066" name="灯片编号占位符 2065"/>
          <p:cNvSpPr>
            <a:spLocks noGrp="1"/>
          </p:cNvSpPr>
          <p:nvPr>
            <p:ph type="sldNum" sz="quarter" idx="4"/>
          </p:nvPr>
        </p:nvSpPr>
        <p:spPr>
          <a:xfrm>
            <a:off x="8915400" y="6356350"/>
            <a:ext cx="857250" cy="365125"/>
          </a:xfrm>
          <a:prstGeom prst="rect">
            <a:avLst/>
          </a:prstGeom>
          <a:noFill/>
          <a:ln w="9525">
            <a:noFill/>
          </a:ln>
        </p:spPr>
        <p:txBody>
          <a:bodyPr lIns="0" tIns="0" rIns="0" bIns="0" anchor="b"/>
          <a:lstStyle>
            <a:lvl1pPr marL="0" indent="0" algn="r">
              <a:defRPr sz="1200">
                <a:solidFill>
                  <a:srgbClr val="045C75"/>
                </a:solidFill>
              </a:defRPr>
            </a:lvl1p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sldNum="0" hdr="0" ftr="0" dt="0"/>
  <p:txStyles>
    <p:titleStyle>
      <a:lvl1pPr marL="0" lvl="0" indent="0" algn="l" rtl="0" eaLnBrk="0" fontAlgn="base" latinLnBrk="0" hangingPunct="0">
        <a:lnSpc>
          <a:spcPct val="100000"/>
        </a:lnSpc>
        <a:spcBef>
          <a:spcPct val="0"/>
        </a:spcBef>
        <a:spcAft>
          <a:spcPct val="0"/>
        </a:spcAft>
        <a:buSzPct val="100000"/>
        <a:buFont typeface="Times New Roman" panose="02020603050405020304" pitchFamily="18" charset="0"/>
        <a:buNone/>
        <a:defRPr sz="5000" u="none" kern="1200" baseline="0">
          <a:solidFill>
            <a:schemeClr val="tx2"/>
          </a:solidFill>
          <a:latin typeface="+mj-lt"/>
          <a:ea typeface="+mj-ea"/>
          <a:cs typeface="+mj-cs"/>
        </a:defRPr>
      </a:lvl1pPr>
    </p:titleStyle>
    <p:bodyStyle>
      <a:lvl1pPr marL="273050" lvl="0" indent="-273050" algn="l"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sz="2600" u="none" kern="1200" baseline="0">
          <a:solidFill>
            <a:schemeClr val="tx1"/>
          </a:solidFill>
          <a:latin typeface="+mn-lt"/>
          <a:ea typeface="+mn-ea"/>
          <a:cs typeface="+mn-cs"/>
        </a:defRPr>
      </a:lvl1pPr>
      <a:lvl2pPr marL="638175" lvl="1" indent="-244475" algn="l"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Char char=""/>
        <a:defRPr sz="2400" u="none" kern="1200" baseline="0">
          <a:solidFill>
            <a:schemeClr val="tx1"/>
          </a:solidFill>
          <a:latin typeface="Constantia" panose="02030602050306030303" pitchFamily="18" charset="0"/>
          <a:ea typeface="宋体" panose="02010600030101010101" pitchFamily="2" charset="-122"/>
          <a:cs typeface="+mn-cs"/>
        </a:defRPr>
      </a:lvl2pPr>
      <a:lvl3pPr marL="913130" lvl="2" indent="-246380" algn="l" rtl="0" eaLnBrk="0" fontAlgn="base" latinLnBrk="0" hangingPunct="0">
        <a:lnSpc>
          <a:spcPct val="100000"/>
        </a:lnSpc>
        <a:spcBef>
          <a:spcPct val="20000"/>
        </a:spcBef>
        <a:spcAft>
          <a:spcPct val="0"/>
        </a:spcAft>
        <a:buClr>
          <a:schemeClr val="accent2"/>
        </a:buClr>
        <a:buSzPct val="70000"/>
        <a:buFont typeface="Wingdings 2" panose="05020102010507070707" pitchFamily="18" charset="2"/>
        <a:buChar char=""/>
        <a:defRPr sz="2100" u="none" kern="1200" baseline="0">
          <a:solidFill>
            <a:schemeClr val="tx1"/>
          </a:solidFill>
          <a:latin typeface="Constantia" panose="02030602050306030303" pitchFamily="18" charset="0"/>
          <a:ea typeface="宋体" panose="02010600030101010101" pitchFamily="2" charset="-122"/>
          <a:cs typeface="+mn-cs"/>
        </a:defRPr>
      </a:lvl3pPr>
      <a:lvl4pPr marL="1187450" lvl="3" indent="-209550" algn="l" rtl="0" eaLnBrk="0" fontAlgn="base" latinLnBrk="0" hangingPunct="0">
        <a:lnSpc>
          <a:spcPct val="100000"/>
        </a:lnSpc>
        <a:spcBef>
          <a:spcPct val="20000"/>
        </a:spcBef>
        <a:spcAft>
          <a:spcPct val="0"/>
        </a:spcAft>
        <a:buClr>
          <a:srgbClr val="0BD0D9"/>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4pPr>
      <a:lvl5pPr marL="1460500" lvl="4" indent="-20955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5pPr>
      <a:lvl6pPr marL="2514600" lvl="5"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6pPr>
      <a:lvl7pPr marL="2971800" lvl="6"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7pPr>
      <a:lvl8pPr marL="3429000" lvl="7"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8pPr>
      <a:lvl9pPr marL="3886200" lvl="8"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9pPr>
    </p:bodyStyle>
    <p:otherStyle>
      <a:lvl1pPr marL="0" lvl="0"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mn-lt"/>
          <a:ea typeface="+mn-ea"/>
          <a:cs typeface="+mn-cs"/>
        </a:defRPr>
      </a:lvl1pPr>
      <a:lvl2pPr marL="457200" lvl="1"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任意多边形 3073"/>
          <p:cNvSpPr/>
          <p:nvPr/>
        </p:nvSpPr>
        <p:spPr>
          <a:xfrm>
            <a:off x="0" y="0"/>
            <a:ext cx="10298113" cy="1033463"/>
          </a:xfrm>
          <a:custGeom>
            <a:avLst/>
            <a:gdLst>
              <a:gd name="txL" fmla="*/ 0 w 5772"/>
              <a:gd name="txT" fmla="*/ 0 h 656"/>
              <a:gd name="txR" fmla="*/ 5772 w 5772"/>
              <a:gd name="txB" fmla="*/ 656 h 656"/>
            </a:gdLst>
            <a:ahLst/>
            <a:cxnLst>
              <a:cxn ang="0">
                <a:pos x="19099325" y="4964088"/>
              </a:cxn>
              <a:cxn ang="0">
                <a:pos x="2147483647" y="0"/>
              </a:cxn>
              <a:cxn ang="0">
                <a:pos x="2147483647" y="910852752"/>
              </a:cxn>
              <a:cxn ang="0">
                <a:pos x="2147483647" y="136503761"/>
              </a:cxn>
              <a:cxn ang="0">
                <a:pos x="2147483647" y="528641531"/>
              </a:cxn>
              <a:cxn ang="0">
                <a:pos x="2147483647" y="1089548836"/>
              </a:cxn>
              <a:cxn ang="0">
                <a:pos x="2147483647" y="498860163"/>
              </a:cxn>
              <a:cxn ang="0">
                <a:pos x="0" y="1628118343"/>
              </a:cxn>
              <a:cxn ang="0">
                <a:pos x="19099325" y="4964088"/>
              </a:cxn>
            </a:cxnLst>
            <a:rect l="txL" t="txT" r="txR" b="txB"/>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9AF">
                  <a:alpha val="45000"/>
                </a:srgbClr>
              </a:gs>
              <a:gs pos="100000">
                <a:srgbClr val="00EBF8">
                  <a:alpha val="54999"/>
                </a:srgbClr>
              </a:gs>
            </a:gsLst>
            <a:lin ang="5400000" scaled="1"/>
            <a:tileRect/>
          </a:gradFill>
          <a:ln w="9525">
            <a:noFill/>
          </a:ln>
        </p:spPr>
        <p:txBody>
          <a:bodyPr/>
          <a:p>
            <a:pPr marL="0" lvl="0" indent="0" eaLnBrk="1" latinLnBrk="0" hangingPunct="1">
              <a:buClr>
                <a:srgbClr val="000000"/>
              </a:buClr>
              <a:buSzPct val="100000"/>
              <a:buNone/>
            </a:pPr>
          </a:p>
        </p:txBody>
      </p:sp>
      <p:grpSp>
        <p:nvGrpSpPr>
          <p:cNvPr id="3075" name="组合 3074"/>
          <p:cNvGrpSpPr/>
          <p:nvPr/>
        </p:nvGrpSpPr>
        <p:grpSpPr>
          <a:xfrm>
            <a:off x="4926013" y="-6350"/>
            <a:ext cx="5370512" cy="636588"/>
            <a:chOff x="3103" y="-4"/>
            <a:chExt cx="3383" cy="401"/>
          </a:xfrm>
        </p:grpSpPr>
        <p:pic>
          <p:nvPicPr>
            <p:cNvPr id="3076" name="图片 3075" descr="5566442871516459024463.png"/>
            <p:cNvPicPr/>
            <p:nvPr/>
          </p:nvPicPr>
          <p:blipFill>
            <a:blip r:embed="rId13"/>
            <a:stretch>
              <a:fillRect/>
            </a:stretch>
          </p:blipFill>
          <p:spPr>
            <a:xfrm>
              <a:off x="3103" y="-4"/>
              <a:ext cx="3383" cy="384"/>
            </a:xfrm>
            <a:prstGeom prst="rect">
              <a:avLst/>
            </a:prstGeom>
            <a:noFill/>
            <a:ln w="9525">
              <a:noFill/>
            </a:ln>
          </p:spPr>
        </p:pic>
        <p:sp>
          <p:nvSpPr>
            <p:cNvPr id="3077" name="文本框 3076"/>
            <p:cNvSpPr txBox="1"/>
            <p:nvPr/>
          </p:nvSpPr>
          <p:spPr>
            <a:xfrm>
              <a:off x="3105" y="0"/>
              <a:ext cx="3375" cy="397"/>
            </a:xfrm>
            <a:prstGeom prst="rect">
              <a:avLst/>
            </a:prstGeom>
            <a:noFill/>
            <a:ln w="9525">
              <a:noFill/>
            </a:ln>
          </p:spPr>
          <p:txBody>
            <a:bodyPr/>
            <a:p>
              <a:pPr marL="0" lvl="0" indent="0" eaLnBrk="1" latinLnBrk="0" hangingPunct="1">
                <a:buClr>
                  <a:srgbClr val="000000"/>
                </a:buClr>
                <a:buSzPct val="100000"/>
                <a:buNone/>
              </a:pPr>
              <a:endParaRPr>
                <a:solidFill>
                  <a:schemeClr val="tx1"/>
                </a:solidFill>
                <a:latin typeface="Constantia" panose="02030602050306030303" pitchFamily="18" charset="0"/>
              </a:endParaRPr>
            </a:p>
          </p:txBody>
        </p:sp>
      </p:grpSp>
      <p:grpSp>
        <p:nvGrpSpPr>
          <p:cNvPr id="3078" name="组合 3077"/>
          <p:cNvGrpSpPr/>
          <p:nvPr/>
        </p:nvGrpSpPr>
        <p:grpSpPr>
          <a:xfrm>
            <a:off x="-9525" y="-55562"/>
            <a:ext cx="10306050" cy="1109662"/>
            <a:chOff x="-6" y="-35"/>
            <a:chExt cx="6492" cy="699"/>
          </a:xfrm>
        </p:grpSpPr>
        <p:grpSp>
          <p:nvGrpSpPr>
            <p:cNvPr id="3079" name="组合 3078"/>
            <p:cNvGrpSpPr/>
            <p:nvPr/>
          </p:nvGrpSpPr>
          <p:grpSpPr>
            <a:xfrm>
              <a:off x="-6" y="-35"/>
              <a:ext cx="6476" cy="699"/>
              <a:chOff x="-6" y="-35"/>
              <a:chExt cx="6476" cy="699"/>
            </a:xfrm>
          </p:grpSpPr>
          <p:pic>
            <p:nvPicPr>
              <p:cNvPr id="3080" name="图片 3079" descr="9459951711516459024463.png"/>
              <p:cNvPicPr/>
              <p:nvPr/>
            </p:nvPicPr>
            <p:blipFill>
              <a:blip r:embed="rId14"/>
              <a:stretch>
                <a:fillRect/>
              </a:stretch>
            </p:blipFill>
            <p:spPr>
              <a:xfrm>
                <a:off x="5" y="-35"/>
                <a:ext cx="6465" cy="699"/>
              </a:xfrm>
              <a:prstGeom prst="rect">
                <a:avLst/>
              </a:prstGeom>
              <a:noFill/>
              <a:ln w="9525">
                <a:noFill/>
              </a:ln>
            </p:spPr>
          </p:pic>
          <p:sp>
            <p:nvSpPr>
              <p:cNvPr id="3081" name="文本框 3080"/>
              <p:cNvSpPr txBox="1"/>
              <p:nvPr/>
            </p:nvSpPr>
            <p:spPr>
              <a:xfrm rot="21435692">
                <a:off x="-6" y="283"/>
                <a:ext cx="0" cy="0"/>
              </a:xfrm>
              <a:prstGeom prst="rect">
                <a:avLst/>
              </a:prstGeom>
              <a:noFill/>
              <a:ln w="9525">
                <a:noFill/>
              </a:ln>
            </p:spPr>
            <p:txBody>
              <a:bodyPr/>
              <a:p>
                <a:pPr marL="0" lvl="0" indent="0" algn="ctr" eaLnBrk="1" latinLnBrk="0" hangingPunct="1">
                  <a:buClr>
                    <a:srgbClr val="000000"/>
                  </a:buClr>
                  <a:buSzPct val="100000"/>
                  <a:buNone/>
                </a:pPr>
              </a:p>
            </p:txBody>
          </p:sp>
        </p:grpSp>
        <p:grpSp>
          <p:nvGrpSpPr>
            <p:cNvPr id="3082" name="组合 3081"/>
            <p:cNvGrpSpPr/>
            <p:nvPr/>
          </p:nvGrpSpPr>
          <p:grpSpPr>
            <a:xfrm>
              <a:off x="-1" y="12"/>
              <a:ext cx="6487" cy="610"/>
              <a:chOff x="-1" y="12"/>
              <a:chExt cx="6487" cy="610"/>
            </a:xfrm>
          </p:grpSpPr>
          <p:pic>
            <p:nvPicPr>
              <p:cNvPr id="3083" name="图片 3082" descr="3542946851516459024463.png"/>
              <p:cNvPicPr/>
              <p:nvPr/>
            </p:nvPicPr>
            <p:blipFill>
              <a:blip r:embed="rId15"/>
              <a:stretch>
                <a:fillRect/>
              </a:stretch>
            </p:blipFill>
            <p:spPr>
              <a:xfrm>
                <a:off x="9" y="12"/>
                <a:ext cx="6477" cy="610"/>
              </a:xfrm>
              <a:prstGeom prst="rect">
                <a:avLst/>
              </a:prstGeom>
              <a:noFill/>
              <a:ln w="9525">
                <a:noFill/>
              </a:ln>
            </p:spPr>
          </p:pic>
          <p:sp>
            <p:nvSpPr>
              <p:cNvPr id="3084" name="文本框 3083"/>
              <p:cNvSpPr txBox="1"/>
              <p:nvPr/>
            </p:nvSpPr>
            <p:spPr>
              <a:xfrm rot="21435692">
                <a:off x="-1" y="330"/>
                <a:ext cx="0" cy="0"/>
              </a:xfrm>
              <a:prstGeom prst="rect">
                <a:avLst/>
              </a:prstGeom>
              <a:noFill/>
              <a:ln w="9525">
                <a:noFill/>
              </a:ln>
            </p:spPr>
            <p:txBody>
              <a:bodyPr/>
              <a:p>
                <a:pPr marL="0" lvl="0" indent="0" algn="ctr" eaLnBrk="1" latinLnBrk="0" hangingPunct="1">
                  <a:buClr>
                    <a:srgbClr val="000000"/>
                  </a:buClr>
                  <a:buSzPct val="100000"/>
                  <a:buNone/>
                </a:pPr>
              </a:p>
            </p:txBody>
          </p:sp>
        </p:grpSp>
      </p:grpSp>
      <p:pic>
        <p:nvPicPr>
          <p:cNvPr id="3085" name="图片 3084" descr="未命名.jpg"/>
          <p:cNvPicPr>
            <a:picLocks noChangeAspect="1"/>
          </p:cNvPicPr>
          <p:nvPr/>
        </p:nvPicPr>
        <p:blipFill>
          <a:blip r:embed="rId16"/>
          <a:srcRect r="20366" b="24074"/>
          <a:stretch>
            <a:fillRect/>
          </a:stretch>
        </p:blipFill>
        <p:spPr>
          <a:xfrm>
            <a:off x="0" y="0"/>
            <a:ext cx="10287000" cy="6858000"/>
          </a:xfrm>
          <a:prstGeom prst="rect">
            <a:avLst/>
          </a:prstGeom>
          <a:noFill/>
          <a:ln w="9525">
            <a:noFill/>
          </a:ln>
        </p:spPr>
      </p:pic>
      <p:sp>
        <p:nvSpPr>
          <p:cNvPr id="3086" name="标题 3085"/>
          <p:cNvSpPr>
            <a:spLocks noGrp="1"/>
          </p:cNvSpPr>
          <p:nvPr>
            <p:ph type="title"/>
          </p:nvPr>
        </p:nvSpPr>
        <p:spPr>
          <a:xfrm>
            <a:off x="514350" y="704850"/>
            <a:ext cx="9258300" cy="1143000"/>
          </a:xfrm>
          <a:prstGeom prst="rect">
            <a:avLst/>
          </a:prstGeom>
          <a:noFill/>
          <a:ln w="9525">
            <a:noFill/>
          </a:ln>
        </p:spPr>
        <p:txBody>
          <a:bodyPr lIns="0" rIns="0" bIns="0" anchor="b"/>
          <a:p>
            <a:pPr lvl="0"/>
            <a:r>
              <a:rPr lang="zh-CN" altLang="en-US"/>
              <a:t>单击此处编辑母版标题样式</a:t>
            </a:r>
            <a:endParaRPr lang="zh-CN" altLang="en-US"/>
          </a:p>
        </p:txBody>
      </p:sp>
      <p:sp>
        <p:nvSpPr>
          <p:cNvPr id="3087" name="文本占位符 3086"/>
          <p:cNvSpPr>
            <a:spLocks noGrp="1"/>
          </p:cNvSpPr>
          <p:nvPr>
            <p:ph type="body" idx="1"/>
          </p:nvPr>
        </p:nvSpPr>
        <p:spPr>
          <a:xfrm>
            <a:off x="514350" y="1935163"/>
            <a:ext cx="9258300" cy="4389437"/>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088" name="日期占位符 3087"/>
          <p:cNvSpPr>
            <a:spLocks noGrp="1"/>
          </p:cNvSpPr>
          <p:nvPr>
            <p:ph type="dt" sz="half" idx="2"/>
          </p:nvPr>
        </p:nvSpPr>
        <p:spPr>
          <a:xfrm>
            <a:off x="514350" y="6356350"/>
            <a:ext cx="2400300" cy="365125"/>
          </a:xfrm>
          <a:prstGeom prst="rect">
            <a:avLst/>
          </a:prstGeom>
          <a:noFill/>
          <a:ln w="9525">
            <a:noFill/>
          </a:ln>
        </p:spPr>
        <p:txBody>
          <a:bodyPr lIns="0" tIns="0" rIns="0" bIns="0" anchor="b"/>
          <a:lstStyle>
            <a:lvl1pPr marL="0" indent="0">
              <a:defRPr sz="1200">
                <a:solidFill>
                  <a:srgbClr val="045C75"/>
                </a:solidFill>
              </a:defRPr>
            </a:lvl1pPr>
          </a:lstStyle>
          <a:p>
            <a:pPr lvl="0" eaLnBrk="1" latinLnBrk="0" hangingPunct="1">
              <a:buClr>
                <a:srgbClr val="000000"/>
              </a:buClr>
              <a:buSzPct val="100000"/>
              <a:buNone/>
            </a:pPr>
          </a:p>
        </p:txBody>
      </p:sp>
      <p:sp>
        <p:nvSpPr>
          <p:cNvPr id="3089" name="页脚占位符 3088"/>
          <p:cNvSpPr>
            <a:spLocks noGrp="1"/>
          </p:cNvSpPr>
          <p:nvPr>
            <p:ph type="ftr" sz="quarter" idx="3"/>
          </p:nvPr>
        </p:nvSpPr>
        <p:spPr>
          <a:xfrm>
            <a:off x="3000375" y="6356350"/>
            <a:ext cx="3771900" cy="365125"/>
          </a:xfrm>
          <a:prstGeom prst="rect">
            <a:avLst/>
          </a:prstGeom>
          <a:noFill/>
          <a:ln w="9525">
            <a:noFill/>
          </a:ln>
        </p:spPr>
        <p:txBody>
          <a:bodyPr lIns="0" tIns="0" rIns="0" bIns="0" anchor="b"/>
          <a:lstStyle>
            <a:lvl1pPr marL="0" indent="0">
              <a:defRPr sz="1200">
                <a:solidFill>
                  <a:srgbClr val="045C75"/>
                </a:solidFill>
              </a:defRPr>
            </a:lvl1pPr>
          </a:lstStyle>
          <a:p>
            <a:pPr lvl="0" eaLnBrk="1" latinLnBrk="0" hangingPunct="1">
              <a:buClr>
                <a:srgbClr val="000000"/>
              </a:buClr>
              <a:buSzPct val="100000"/>
              <a:buNone/>
            </a:pPr>
          </a:p>
        </p:txBody>
      </p:sp>
      <p:sp>
        <p:nvSpPr>
          <p:cNvPr id="3090" name="灯片编号占位符 3089"/>
          <p:cNvSpPr>
            <a:spLocks noGrp="1"/>
          </p:cNvSpPr>
          <p:nvPr>
            <p:ph type="sldNum" sz="quarter" idx="4"/>
          </p:nvPr>
        </p:nvSpPr>
        <p:spPr>
          <a:xfrm>
            <a:off x="8915400" y="6356350"/>
            <a:ext cx="857250" cy="365125"/>
          </a:xfrm>
          <a:prstGeom prst="rect">
            <a:avLst/>
          </a:prstGeom>
          <a:noFill/>
          <a:ln w="9525">
            <a:noFill/>
          </a:ln>
        </p:spPr>
        <p:txBody>
          <a:bodyPr lIns="0" tIns="0" rIns="0" bIns="0" anchor="b"/>
          <a:lstStyle>
            <a:lvl1pPr marL="0" indent="0" algn="r">
              <a:defRPr sz="1200">
                <a:solidFill>
                  <a:srgbClr val="045C75"/>
                </a:solidFill>
              </a:defRPr>
            </a:lvl1p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marL="0" lvl="0" indent="0" algn="l" rtl="0" eaLnBrk="0" fontAlgn="base" latinLnBrk="0" hangingPunct="0">
        <a:lnSpc>
          <a:spcPct val="100000"/>
        </a:lnSpc>
        <a:spcBef>
          <a:spcPct val="0"/>
        </a:spcBef>
        <a:spcAft>
          <a:spcPct val="0"/>
        </a:spcAft>
        <a:buSzPct val="100000"/>
        <a:buFont typeface="Times New Roman" panose="02020603050405020304" pitchFamily="18" charset="0"/>
        <a:buNone/>
        <a:defRPr sz="5000" u="none" kern="1200" baseline="0">
          <a:solidFill>
            <a:schemeClr val="tx2"/>
          </a:solidFill>
          <a:latin typeface="+mj-lt"/>
          <a:ea typeface="+mj-ea"/>
          <a:cs typeface="+mj-cs"/>
        </a:defRPr>
      </a:lvl1pPr>
    </p:titleStyle>
    <p:bodyStyle>
      <a:lvl1pPr marL="273050" lvl="0" indent="-273050" algn="l"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sz="2600" u="none" kern="1200" baseline="0">
          <a:solidFill>
            <a:schemeClr val="tx1"/>
          </a:solidFill>
          <a:latin typeface="+mn-lt"/>
          <a:ea typeface="+mn-ea"/>
          <a:cs typeface="+mn-cs"/>
        </a:defRPr>
      </a:lvl1pPr>
      <a:lvl2pPr marL="638175" lvl="1" indent="-244475" algn="l"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Char char=""/>
        <a:defRPr sz="2400" u="none" kern="1200" baseline="0">
          <a:solidFill>
            <a:schemeClr val="tx1"/>
          </a:solidFill>
          <a:latin typeface="Constantia" panose="02030602050306030303" pitchFamily="18" charset="0"/>
          <a:ea typeface="宋体" panose="02010600030101010101" pitchFamily="2" charset="-122"/>
          <a:cs typeface="+mn-cs"/>
        </a:defRPr>
      </a:lvl2pPr>
      <a:lvl3pPr marL="913130" lvl="2" indent="-246380" algn="l" rtl="0" eaLnBrk="0" fontAlgn="base" latinLnBrk="0" hangingPunct="0">
        <a:lnSpc>
          <a:spcPct val="100000"/>
        </a:lnSpc>
        <a:spcBef>
          <a:spcPct val="20000"/>
        </a:spcBef>
        <a:spcAft>
          <a:spcPct val="0"/>
        </a:spcAft>
        <a:buClr>
          <a:schemeClr val="accent2"/>
        </a:buClr>
        <a:buSzPct val="70000"/>
        <a:buFont typeface="Wingdings 2" panose="05020102010507070707" pitchFamily="18" charset="2"/>
        <a:buChar char=""/>
        <a:defRPr sz="2100" u="none" kern="1200" baseline="0">
          <a:solidFill>
            <a:schemeClr val="tx1"/>
          </a:solidFill>
          <a:latin typeface="Constantia" panose="02030602050306030303" pitchFamily="18" charset="0"/>
          <a:ea typeface="宋体" panose="02010600030101010101" pitchFamily="2" charset="-122"/>
          <a:cs typeface="+mn-cs"/>
        </a:defRPr>
      </a:lvl3pPr>
      <a:lvl4pPr marL="1187450" lvl="3" indent="-209550" algn="l" rtl="0" eaLnBrk="0" fontAlgn="base" latinLnBrk="0" hangingPunct="0">
        <a:lnSpc>
          <a:spcPct val="100000"/>
        </a:lnSpc>
        <a:spcBef>
          <a:spcPct val="20000"/>
        </a:spcBef>
        <a:spcAft>
          <a:spcPct val="0"/>
        </a:spcAft>
        <a:buClr>
          <a:srgbClr val="0BD0D9"/>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4pPr>
      <a:lvl5pPr marL="1460500" lvl="4" indent="-20955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5pPr>
      <a:lvl6pPr marL="2514600" lvl="5"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6pPr>
      <a:lvl7pPr marL="2971800" lvl="6"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7pPr>
      <a:lvl8pPr marL="3429000" lvl="7"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8pPr>
      <a:lvl9pPr marL="3886200" lvl="8"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9pPr>
    </p:bodyStyle>
    <p:otherStyle>
      <a:lvl1pPr marL="0" lvl="0"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mn-lt"/>
          <a:ea typeface="+mn-ea"/>
          <a:cs typeface="+mn-cs"/>
        </a:defRPr>
      </a:lvl1pPr>
      <a:lvl2pPr marL="457200" lvl="1"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4098" name="任意多边形 4097"/>
          <p:cNvSpPr/>
          <p:nvPr/>
        </p:nvSpPr>
        <p:spPr>
          <a:xfrm>
            <a:off x="0" y="0"/>
            <a:ext cx="10298113" cy="1033463"/>
          </a:xfrm>
          <a:custGeom>
            <a:avLst/>
            <a:gdLst>
              <a:gd name="txL" fmla="*/ 0 w 5772"/>
              <a:gd name="txT" fmla="*/ 0 h 656"/>
              <a:gd name="txR" fmla="*/ 5772 w 5772"/>
              <a:gd name="txB" fmla="*/ 656 h 656"/>
            </a:gdLst>
            <a:ahLst/>
            <a:cxnLst>
              <a:cxn ang="0">
                <a:pos x="19099325" y="4964088"/>
              </a:cxn>
              <a:cxn ang="0">
                <a:pos x="2147483647" y="0"/>
              </a:cxn>
              <a:cxn ang="0">
                <a:pos x="2147483647" y="910852752"/>
              </a:cxn>
              <a:cxn ang="0">
                <a:pos x="2147483647" y="136503761"/>
              </a:cxn>
              <a:cxn ang="0">
                <a:pos x="2147483647" y="528641531"/>
              </a:cxn>
              <a:cxn ang="0">
                <a:pos x="2147483647" y="1089548836"/>
              </a:cxn>
              <a:cxn ang="0">
                <a:pos x="2147483647" y="498860163"/>
              </a:cxn>
              <a:cxn ang="0">
                <a:pos x="0" y="1628118343"/>
              </a:cxn>
              <a:cxn ang="0">
                <a:pos x="19099325" y="4964088"/>
              </a:cxn>
            </a:cxnLst>
            <a:rect l="txL" t="txT" r="txR" b="txB"/>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0079AF">
                  <a:alpha val="45000"/>
                </a:srgbClr>
              </a:gs>
              <a:gs pos="100000">
                <a:srgbClr val="00EBF8">
                  <a:alpha val="54999"/>
                </a:srgbClr>
              </a:gs>
            </a:gsLst>
            <a:lin ang="5400000" scaled="1"/>
            <a:tileRect/>
          </a:gradFill>
          <a:ln w="9525">
            <a:noFill/>
          </a:ln>
        </p:spPr>
        <p:txBody>
          <a:bodyPr/>
          <a:p>
            <a:pPr marL="0" lvl="0" indent="0" eaLnBrk="1" latinLnBrk="0" hangingPunct="1">
              <a:buClr>
                <a:srgbClr val="000000"/>
              </a:buClr>
              <a:buSzPct val="100000"/>
              <a:buNone/>
            </a:pPr>
          </a:p>
        </p:txBody>
      </p:sp>
      <p:grpSp>
        <p:nvGrpSpPr>
          <p:cNvPr id="4099" name="组合 4098"/>
          <p:cNvGrpSpPr/>
          <p:nvPr/>
        </p:nvGrpSpPr>
        <p:grpSpPr>
          <a:xfrm>
            <a:off x="4926013" y="-6350"/>
            <a:ext cx="5370512" cy="636588"/>
            <a:chOff x="3103" y="-4"/>
            <a:chExt cx="3383" cy="401"/>
          </a:xfrm>
        </p:grpSpPr>
        <p:pic>
          <p:nvPicPr>
            <p:cNvPr id="4100" name="图片 4099" descr="5566442871516459024463.png"/>
            <p:cNvPicPr/>
            <p:nvPr/>
          </p:nvPicPr>
          <p:blipFill>
            <a:blip r:embed="rId13"/>
            <a:stretch>
              <a:fillRect/>
            </a:stretch>
          </p:blipFill>
          <p:spPr>
            <a:xfrm>
              <a:off x="3103" y="-4"/>
              <a:ext cx="3383" cy="384"/>
            </a:xfrm>
            <a:prstGeom prst="rect">
              <a:avLst/>
            </a:prstGeom>
            <a:noFill/>
            <a:ln w="9525">
              <a:noFill/>
            </a:ln>
          </p:spPr>
        </p:pic>
        <p:sp>
          <p:nvSpPr>
            <p:cNvPr id="4101" name="文本框 4100"/>
            <p:cNvSpPr txBox="1"/>
            <p:nvPr/>
          </p:nvSpPr>
          <p:spPr>
            <a:xfrm>
              <a:off x="3105" y="0"/>
              <a:ext cx="3375" cy="397"/>
            </a:xfrm>
            <a:prstGeom prst="rect">
              <a:avLst/>
            </a:prstGeom>
            <a:noFill/>
            <a:ln w="9525">
              <a:noFill/>
            </a:ln>
          </p:spPr>
          <p:txBody>
            <a:bodyPr/>
            <a:p>
              <a:pPr marL="0" lvl="0" indent="0" eaLnBrk="1" latinLnBrk="0" hangingPunct="1">
                <a:buClr>
                  <a:srgbClr val="000000"/>
                </a:buClr>
                <a:buSzPct val="100000"/>
                <a:buNone/>
              </a:pPr>
              <a:endParaRPr>
                <a:solidFill>
                  <a:schemeClr val="tx1"/>
                </a:solidFill>
                <a:latin typeface="Constantia" panose="02030602050306030303" pitchFamily="18" charset="0"/>
              </a:endParaRPr>
            </a:p>
          </p:txBody>
        </p:sp>
      </p:grpSp>
      <p:grpSp>
        <p:nvGrpSpPr>
          <p:cNvPr id="4102" name="组合 4101"/>
          <p:cNvGrpSpPr/>
          <p:nvPr/>
        </p:nvGrpSpPr>
        <p:grpSpPr>
          <a:xfrm>
            <a:off x="-9525" y="-55562"/>
            <a:ext cx="10306050" cy="1109662"/>
            <a:chOff x="-6" y="-35"/>
            <a:chExt cx="6492" cy="699"/>
          </a:xfrm>
        </p:grpSpPr>
        <p:grpSp>
          <p:nvGrpSpPr>
            <p:cNvPr id="4103" name="组合 4102"/>
            <p:cNvGrpSpPr/>
            <p:nvPr/>
          </p:nvGrpSpPr>
          <p:grpSpPr>
            <a:xfrm>
              <a:off x="-6" y="-35"/>
              <a:ext cx="6476" cy="699"/>
              <a:chOff x="-6" y="-35"/>
              <a:chExt cx="6476" cy="699"/>
            </a:xfrm>
          </p:grpSpPr>
          <p:pic>
            <p:nvPicPr>
              <p:cNvPr id="4104" name="图片 4103" descr="9459951711516459024463.png"/>
              <p:cNvPicPr/>
              <p:nvPr/>
            </p:nvPicPr>
            <p:blipFill>
              <a:blip r:embed="rId14"/>
              <a:stretch>
                <a:fillRect/>
              </a:stretch>
            </p:blipFill>
            <p:spPr>
              <a:xfrm>
                <a:off x="5" y="-35"/>
                <a:ext cx="6465" cy="699"/>
              </a:xfrm>
              <a:prstGeom prst="rect">
                <a:avLst/>
              </a:prstGeom>
              <a:noFill/>
              <a:ln w="9525">
                <a:noFill/>
              </a:ln>
            </p:spPr>
          </p:pic>
          <p:sp>
            <p:nvSpPr>
              <p:cNvPr id="4105" name="文本框 4104"/>
              <p:cNvSpPr txBox="1"/>
              <p:nvPr/>
            </p:nvSpPr>
            <p:spPr>
              <a:xfrm rot="21435692">
                <a:off x="-6" y="283"/>
                <a:ext cx="0" cy="0"/>
              </a:xfrm>
              <a:prstGeom prst="rect">
                <a:avLst/>
              </a:prstGeom>
              <a:noFill/>
              <a:ln w="9525">
                <a:noFill/>
              </a:ln>
            </p:spPr>
            <p:txBody>
              <a:bodyPr/>
              <a:p>
                <a:pPr marL="0" lvl="0" indent="0" algn="ctr" eaLnBrk="1" latinLnBrk="0" hangingPunct="1">
                  <a:buClr>
                    <a:srgbClr val="000000"/>
                  </a:buClr>
                  <a:buSzPct val="100000"/>
                  <a:buNone/>
                </a:pPr>
              </a:p>
            </p:txBody>
          </p:sp>
        </p:grpSp>
        <p:grpSp>
          <p:nvGrpSpPr>
            <p:cNvPr id="4106" name="组合 4105"/>
            <p:cNvGrpSpPr/>
            <p:nvPr/>
          </p:nvGrpSpPr>
          <p:grpSpPr>
            <a:xfrm>
              <a:off x="-1" y="12"/>
              <a:ext cx="6487" cy="610"/>
              <a:chOff x="-1" y="12"/>
              <a:chExt cx="6487" cy="610"/>
            </a:xfrm>
          </p:grpSpPr>
          <p:pic>
            <p:nvPicPr>
              <p:cNvPr id="4107" name="图片 4106" descr="3542946851516459024463.png"/>
              <p:cNvPicPr/>
              <p:nvPr/>
            </p:nvPicPr>
            <p:blipFill>
              <a:blip r:embed="rId15"/>
              <a:stretch>
                <a:fillRect/>
              </a:stretch>
            </p:blipFill>
            <p:spPr>
              <a:xfrm>
                <a:off x="9" y="12"/>
                <a:ext cx="6477" cy="610"/>
              </a:xfrm>
              <a:prstGeom prst="rect">
                <a:avLst/>
              </a:prstGeom>
              <a:noFill/>
              <a:ln w="9525">
                <a:noFill/>
              </a:ln>
            </p:spPr>
          </p:pic>
          <p:sp>
            <p:nvSpPr>
              <p:cNvPr id="4108" name="文本框 4107"/>
              <p:cNvSpPr txBox="1"/>
              <p:nvPr/>
            </p:nvSpPr>
            <p:spPr>
              <a:xfrm rot="21435692">
                <a:off x="-1" y="330"/>
                <a:ext cx="0" cy="0"/>
              </a:xfrm>
              <a:prstGeom prst="rect">
                <a:avLst/>
              </a:prstGeom>
              <a:noFill/>
              <a:ln w="9525">
                <a:noFill/>
              </a:ln>
            </p:spPr>
            <p:txBody>
              <a:bodyPr/>
              <a:p>
                <a:pPr marL="0" lvl="0" indent="0" algn="ctr" eaLnBrk="1" latinLnBrk="0" hangingPunct="1">
                  <a:buClr>
                    <a:srgbClr val="000000"/>
                  </a:buClr>
                  <a:buSzPct val="100000"/>
                  <a:buNone/>
                </a:pPr>
              </a:p>
            </p:txBody>
          </p:sp>
        </p:grpSp>
      </p:grpSp>
      <p:pic>
        <p:nvPicPr>
          <p:cNvPr id="4109" name="图片 4108" descr="未命名.jpg"/>
          <p:cNvPicPr>
            <a:picLocks noChangeAspect="1"/>
          </p:cNvPicPr>
          <p:nvPr/>
        </p:nvPicPr>
        <p:blipFill>
          <a:blip r:embed="rId16"/>
          <a:srcRect r="20366" b="24074"/>
          <a:stretch>
            <a:fillRect/>
          </a:stretch>
        </p:blipFill>
        <p:spPr>
          <a:xfrm>
            <a:off x="0" y="0"/>
            <a:ext cx="10287000" cy="6858000"/>
          </a:xfrm>
          <a:prstGeom prst="rect">
            <a:avLst/>
          </a:prstGeom>
          <a:noFill/>
          <a:ln w="9525">
            <a:noFill/>
          </a:ln>
        </p:spPr>
      </p:pic>
      <p:sp>
        <p:nvSpPr>
          <p:cNvPr id="4110" name="标题 4109"/>
          <p:cNvSpPr>
            <a:spLocks noGrp="1"/>
          </p:cNvSpPr>
          <p:nvPr>
            <p:ph type="title"/>
          </p:nvPr>
        </p:nvSpPr>
        <p:spPr>
          <a:xfrm>
            <a:off x="514350" y="704850"/>
            <a:ext cx="9258300" cy="1143000"/>
          </a:xfrm>
          <a:prstGeom prst="rect">
            <a:avLst/>
          </a:prstGeom>
          <a:noFill/>
          <a:ln w="9525">
            <a:noFill/>
          </a:ln>
        </p:spPr>
        <p:txBody>
          <a:bodyPr lIns="0" rIns="0" bIns="0" anchor="b"/>
          <a:p>
            <a:pPr lvl="0"/>
            <a:r>
              <a:rPr lang="zh-CN" altLang="en-US"/>
              <a:t>单击此处编辑母版标题样式</a:t>
            </a:r>
            <a:endParaRPr lang="zh-CN" altLang="en-US"/>
          </a:p>
        </p:txBody>
      </p:sp>
      <p:sp>
        <p:nvSpPr>
          <p:cNvPr id="4111" name="文本占位符 4110"/>
          <p:cNvSpPr>
            <a:spLocks noGrp="1"/>
          </p:cNvSpPr>
          <p:nvPr>
            <p:ph type="body" idx="1"/>
          </p:nvPr>
        </p:nvSpPr>
        <p:spPr>
          <a:xfrm>
            <a:off x="514350" y="1935163"/>
            <a:ext cx="9258300" cy="4389437"/>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112" name="日期占位符 4111"/>
          <p:cNvSpPr>
            <a:spLocks noGrp="1"/>
          </p:cNvSpPr>
          <p:nvPr>
            <p:ph type="dt" sz="half" idx="2"/>
          </p:nvPr>
        </p:nvSpPr>
        <p:spPr>
          <a:xfrm>
            <a:off x="514350" y="6356350"/>
            <a:ext cx="2400300" cy="365125"/>
          </a:xfrm>
          <a:prstGeom prst="rect">
            <a:avLst/>
          </a:prstGeom>
          <a:noFill/>
          <a:ln w="9525">
            <a:noFill/>
          </a:ln>
        </p:spPr>
        <p:txBody>
          <a:bodyPr lIns="0" tIns="0" rIns="0" bIns="0" anchor="b"/>
          <a:lstStyle>
            <a:lvl1pPr marL="0" indent="0">
              <a:defRPr sz="1200">
                <a:solidFill>
                  <a:srgbClr val="045C75"/>
                </a:solidFill>
              </a:defRPr>
            </a:lvl1pPr>
          </a:lstStyle>
          <a:p>
            <a:pPr lvl="0" eaLnBrk="1" latinLnBrk="0" hangingPunct="1">
              <a:buClr>
                <a:srgbClr val="000000"/>
              </a:buClr>
              <a:buSzPct val="100000"/>
              <a:buNone/>
            </a:pPr>
          </a:p>
        </p:txBody>
      </p:sp>
      <p:sp>
        <p:nvSpPr>
          <p:cNvPr id="4113" name="页脚占位符 4112"/>
          <p:cNvSpPr>
            <a:spLocks noGrp="1"/>
          </p:cNvSpPr>
          <p:nvPr>
            <p:ph type="ftr" sz="quarter" idx="3"/>
          </p:nvPr>
        </p:nvSpPr>
        <p:spPr>
          <a:xfrm>
            <a:off x="3000375" y="6356350"/>
            <a:ext cx="3771900" cy="365125"/>
          </a:xfrm>
          <a:prstGeom prst="rect">
            <a:avLst/>
          </a:prstGeom>
          <a:noFill/>
          <a:ln w="9525">
            <a:noFill/>
          </a:ln>
        </p:spPr>
        <p:txBody>
          <a:bodyPr lIns="0" tIns="0" rIns="0" bIns="0" anchor="b"/>
          <a:lstStyle>
            <a:lvl1pPr marL="0" indent="0">
              <a:defRPr sz="1200">
                <a:solidFill>
                  <a:srgbClr val="045C75"/>
                </a:solidFill>
              </a:defRPr>
            </a:lvl1pPr>
          </a:lstStyle>
          <a:p>
            <a:pPr lvl="0" eaLnBrk="1" latinLnBrk="0" hangingPunct="1">
              <a:buClr>
                <a:srgbClr val="000000"/>
              </a:buClr>
              <a:buSzPct val="100000"/>
              <a:buNone/>
            </a:pPr>
          </a:p>
        </p:txBody>
      </p:sp>
      <p:sp>
        <p:nvSpPr>
          <p:cNvPr id="4114" name="灯片编号占位符 4113"/>
          <p:cNvSpPr>
            <a:spLocks noGrp="1"/>
          </p:cNvSpPr>
          <p:nvPr>
            <p:ph type="sldNum" sz="quarter" idx="4"/>
          </p:nvPr>
        </p:nvSpPr>
        <p:spPr>
          <a:xfrm>
            <a:off x="8915400" y="6356350"/>
            <a:ext cx="857250" cy="365125"/>
          </a:xfrm>
          <a:prstGeom prst="rect">
            <a:avLst/>
          </a:prstGeom>
          <a:noFill/>
          <a:ln w="9525">
            <a:noFill/>
          </a:ln>
        </p:spPr>
        <p:txBody>
          <a:bodyPr lIns="0" tIns="0" rIns="0" bIns="0" anchor="b"/>
          <a:lstStyle>
            <a:lvl1pPr marL="0" indent="0" algn="r">
              <a:defRPr sz="1200">
                <a:solidFill>
                  <a:srgbClr val="045C75"/>
                </a:solidFill>
              </a:defRPr>
            </a:lvl1pPr>
          </a:lstStyle>
          <a:p>
            <a:pPr lvl="0" eaLnBrk="1" latinLnBrk="0" hangingPunct="1">
              <a:buClr>
                <a:srgbClr val="000000"/>
              </a:buClr>
              <a:buSzPct val="100000"/>
              <a:buNone/>
            </a:pPr>
            <a:fld id="{9A0DB2DC-4C9A-4742-B13C-FB6460FD3503}" type="slidenum">
              <a:rPr lang="zh-CN" altLang="x-none"/>
            </a:fld>
            <a:endParaRPr lang="zh-CN" altLang="x-none"/>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sldNum="0" hdr="0" ftr="0" dt="0"/>
  <p:txStyles>
    <p:titleStyle>
      <a:lvl1pPr marL="0" lvl="0" indent="0" algn="l" rtl="0" eaLnBrk="0" fontAlgn="base" latinLnBrk="0" hangingPunct="0">
        <a:lnSpc>
          <a:spcPct val="100000"/>
        </a:lnSpc>
        <a:spcBef>
          <a:spcPct val="0"/>
        </a:spcBef>
        <a:spcAft>
          <a:spcPct val="0"/>
        </a:spcAft>
        <a:buSzPct val="100000"/>
        <a:buFont typeface="Times New Roman" panose="02020603050405020304" pitchFamily="18" charset="0"/>
        <a:buNone/>
        <a:defRPr sz="5000" u="none" kern="1200" baseline="0">
          <a:solidFill>
            <a:schemeClr val="tx2"/>
          </a:solidFill>
          <a:latin typeface="+mj-lt"/>
          <a:ea typeface="+mj-ea"/>
          <a:cs typeface="+mj-cs"/>
        </a:defRPr>
      </a:lvl1pPr>
    </p:titleStyle>
    <p:bodyStyle>
      <a:lvl1pPr marL="273050" lvl="0" indent="-273050" algn="l" rtl="0" eaLnBrk="0" fontAlgn="base" latinLnBrk="0" hangingPunct="0">
        <a:lnSpc>
          <a:spcPct val="100000"/>
        </a:lnSpc>
        <a:spcBef>
          <a:spcPct val="20000"/>
        </a:spcBef>
        <a:spcAft>
          <a:spcPct val="0"/>
        </a:spcAft>
        <a:buClr>
          <a:srgbClr val="0BD0D9"/>
        </a:buClr>
        <a:buSzPct val="95000"/>
        <a:buFont typeface="Wingdings 2" panose="05020102010507070707" pitchFamily="18" charset="2"/>
        <a:buChar char=""/>
        <a:defRPr sz="2600" u="none" kern="1200" baseline="0">
          <a:solidFill>
            <a:schemeClr val="tx1"/>
          </a:solidFill>
          <a:latin typeface="+mn-lt"/>
          <a:ea typeface="+mn-ea"/>
          <a:cs typeface="+mn-cs"/>
        </a:defRPr>
      </a:lvl1pPr>
      <a:lvl2pPr marL="638175" lvl="1" indent="-244475" algn="l" rtl="0" eaLnBrk="0" fontAlgn="base" latinLnBrk="0" hangingPunct="0">
        <a:lnSpc>
          <a:spcPct val="100000"/>
        </a:lnSpc>
        <a:spcBef>
          <a:spcPct val="20000"/>
        </a:spcBef>
        <a:spcAft>
          <a:spcPct val="0"/>
        </a:spcAft>
        <a:buClr>
          <a:schemeClr val="accent1"/>
        </a:buClr>
        <a:buSzPct val="85000"/>
        <a:buFont typeface="Wingdings 2" panose="05020102010507070707" pitchFamily="18" charset="2"/>
        <a:buChar char=""/>
        <a:defRPr sz="2400" u="none" kern="1200" baseline="0">
          <a:solidFill>
            <a:schemeClr val="tx1"/>
          </a:solidFill>
          <a:latin typeface="Constantia" panose="02030602050306030303" pitchFamily="18" charset="0"/>
          <a:ea typeface="宋体" panose="02010600030101010101" pitchFamily="2" charset="-122"/>
          <a:cs typeface="+mn-cs"/>
        </a:defRPr>
      </a:lvl2pPr>
      <a:lvl3pPr marL="913130" lvl="2" indent="-246380" algn="l" rtl="0" eaLnBrk="0" fontAlgn="base" latinLnBrk="0" hangingPunct="0">
        <a:lnSpc>
          <a:spcPct val="100000"/>
        </a:lnSpc>
        <a:spcBef>
          <a:spcPct val="20000"/>
        </a:spcBef>
        <a:spcAft>
          <a:spcPct val="0"/>
        </a:spcAft>
        <a:buClr>
          <a:schemeClr val="accent2"/>
        </a:buClr>
        <a:buSzPct val="70000"/>
        <a:buFont typeface="Wingdings 2" panose="05020102010507070707" pitchFamily="18" charset="2"/>
        <a:buChar char=""/>
        <a:defRPr sz="2100" u="none" kern="1200" baseline="0">
          <a:solidFill>
            <a:schemeClr val="tx1"/>
          </a:solidFill>
          <a:latin typeface="Constantia" panose="02030602050306030303" pitchFamily="18" charset="0"/>
          <a:ea typeface="宋体" panose="02010600030101010101" pitchFamily="2" charset="-122"/>
          <a:cs typeface="+mn-cs"/>
        </a:defRPr>
      </a:lvl3pPr>
      <a:lvl4pPr marL="1187450" lvl="3" indent="-209550" algn="l" rtl="0" eaLnBrk="0" fontAlgn="base" latinLnBrk="0" hangingPunct="0">
        <a:lnSpc>
          <a:spcPct val="100000"/>
        </a:lnSpc>
        <a:spcBef>
          <a:spcPct val="20000"/>
        </a:spcBef>
        <a:spcAft>
          <a:spcPct val="0"/>
        </a:spcAft>
        <a:buClr>
          <a:srgbClr val="0BD0D9"/>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4pPr>
      <a:lvl5pPr marL="1460500" lvl="4" indent="-20955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5pPr>
      <a:lvl6pPr marL="2514600" lvl="5"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6pPr>
      <a:lvl7pPr marL="2971800" lvl="6"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7pPr>
      <a:lvl8pPr marL="3429000" lvl="7"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8pPr>
      <a:lvl9pPr marL="3886200" lvl="8" indent="-228600" algn="l" rtl="0" eaLnBrk="0" fontAlgn="base" latinLnBrk="0" hangingPunct="0">
        <a:lnSpc>
          <a:spcPct val="100000"/>
        </a:lnSpc>
        <a:spcBef>
          <a:spcPct val="20000"/>
        </a:spcBef>
        <a:spcAft>
          <a:spcPct val="0"/>
        </a:spcAft>
        <a:buClr>
          <a:srgbClr val="10CF9B"/>
        </a:buClr>
        <a:buSzPct val="65000"/>
        <a:buFont typeface="Wingdings 2" panose="05020102010507070707" pitchFamily="18" charset="2"/>
        <a:buChar char=""/>
        <a:defRPr sz="2000" u="none" kern="1200" baseline="0">
          <a:solidFill>
            <a:schemeClr val="tx1"/>
          </a:solidFill>
          <a:latin typeface="Constantia" panose="02030602050306030303" pitchFamily="18" charset="0"/>
          <a:ea typeface="宋体" panose="02010600030101010101" pitchFamily="2" charset="-122"/>
          <a:cs typeface="+mn-cs"/>
        </a:defRPr>
      </a:lvl9pPr>
    </p:bodyStyle>
    <p:otherStyle>
      <a:lvl1pPr marL="0" lvl="0"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mn-lt"/>
          <a:ea typeface="+mn-ea"/>
          <a:cs typeface="+mn-cs"/>
        </a:defRPr>
      </a:lvl1pPr>
      <a:lvl2pPr marL="457200" lvl="1"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2pPr>
      <a:lvl3pPr marL="914400" lvl="2"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3pPr>
      <a:lvl4pPr marL="1371600" lvl="3"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4pPr>
      <a:lvl5pPr marL="1828800" lvl="4"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5pPr>
      <a:lvl6pPr marL="2286000" lvl="5"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6pPr>
      <a:lvl7pPr marL="2743200" lvl="6"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7pPr>
      <a:lvl8pPr marL="3200400" lvl="7"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8pPr>
      <a:lvl9pPr marL="3657600" lvl="8" indent="0" algn="l" rtl="0" eaLnBrk="0" fontAlgn="base" latinLnBrk="0" hangingPunct="0">
        <a:lnSpc>
          <a:spcPct val="100000"/>
        </a:lnSpc>
        <a:spcBef>
          <a:spcPct val="0"/>
        </a:spcBef>
        <a:spcAft>
          <a:spcPct val="0"/>
        </a:spcAft>
        <a:buClr>
          <a:srgbClr val="000000"/>
        </a:buClr>
        <a:buSzPct val="100000"/>
        <a:buFont typeface="Arial" panose="020B0604020202020204" pitchFamily="34" charset="0"/>
        <a:buNone/>
        <a:defRPr sz="1800" b="1" u="none" kern="1200" baseline="0">
          <a:solidFill>
            <a:srgbClr val="FFFFFF"/>
          </a:solidFill>
          <a:latin typeface="Calibri" panose="020F050202020403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6.jpeg"/><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7.jpeg"/><Relationship Id="rId1" Type="http://schemas.openxmlformats.org/officeDocument/2006/relationships/image" Target="../media/image6.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8.jpeg"/><Relationship Id="rId1" Type="http://schemas.openxmlformats.org/officeDocument/2006/relationships/image" Target="../media/image6.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25.jpeg"/><Relationship Id="rId7" Type="http://schemas.openxmlformats.org/officeDocument/2006/relationships/image" Target="../media/image24.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6.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6.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6.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7.jpeg"/><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6.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6.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7.jpeg"/><Relationship Id="rId1" Type="http://schemas.openxmlformats.org/officeDocument/2006/relationships/image" Target="../media/image6.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8.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8.xml"/><Relationship Id="rId2" Type="http://schemas.openxmlformats.org/officeDocument/2006/relationships/image" Target="../media/image8.jpeg"/><Relationship Id="rId1"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9.jpeg"/><Relationship Id="rId1" Type="http://schemas.openxmlformats.org/officeDocument/2006/relationships/image" Target="../media/image6.jpeg"/></Relationships>
</file>

<file path=ppt/slides/_rels/slide61.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jpeg"/><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1" Type="http://schemas.openxmlformats.org/officeDocument/2006/relationships/slideLayout" Target="../slideLayouts/slideLayout29.xml"/><Relationship Id="rId10" Type="http://schemas.openxmlformats.org/officeDocument/2006/relationships/image" Target="../media/image48.jpeg"/><Relationship Id="rId1" Type="http://schemas.openxmlformats.org/officeDocument/2006/relationships/image" Target="../media/image6.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49.png"/><Relationship Id="rId1"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0.jpeg"/><Relationship Id="rId1" Type="http://schemas.openxmlformats.org/officeDocument/2006/relationships/image" Target="../media/image6.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1.png"/><Relationship Id="rId1" Type="http://schemas.openxmlformats.org/officeDocument/2006/relationships/image" Target="../media/image6.jpeg"/></Relationships>
</file>

<file path=ppt/slides/_rels/slide65.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image" Target="../media/image58.jpeg"/><Relationship Id="rId7" Type="http://schemas.openxmlformats.org/officeDocument/2006/relationships/image" Target="../media/image57.jpeg"/><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6.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59.jpeg"/><Relationship Id="rId1" Type="http://schemas.openxmlformats.org/officeDocument/2006/relationships/image" Target="../media/image6.jpe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6.jpe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jpe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9.jpeg"/><Relationship Id="rId1" Type="http://schemas.openxmlformats.org/officeDocument/2006/relationships/image" Target="../media/image6.jpeg"/></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jpe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jpeg"/></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jpe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6.jpe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6.jpeg"/></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6.jpe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6.jpe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6.jpeg"/></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image" Target="../media/image6.jpeg"/></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86.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6" name="图片 6145" descr="1628220_134603758155_2"/>
          <p:cNvPicPr>
            <a:picLocks noChangeAspect="1"/>
          </p:cNvPicPr>
          <p:nvPr/>
        </p:nvPicPr>
        <p:blipFill>
          <a:blip r:embed="rId1"/>
          <a:stretch>
            <a:fillRect/>
          </a:stretch>
        </p:blipFill>
        <p:spPr>
          <a:xfrm>
            <a:off x="0" y="0"/>
            <a:ext cx="10287000" cy="6858000"/>
          </a:xfrm>
          <a:prstGeom prst="rect">
            <a:avLst/>
          </a:prstGeom>
          <a:noFill/>
          <a:ln w="9525">
            <a:noFill/>
          </a:ln>
        </p:spPr>
      </p:pic>
      <p:sp>
        <p:nvSpPr>
          <p:cNvPr id="6147" name="矩形 614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148" name="矩形 614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149" name="矩形 614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150" name="文本框 6149"/>
          <p:cNvSpPr txBox="1"/>
          <p:nvPr/>
        </p:nvSpPr>
        <p:spPr>
          <a:xfrm>
            <a:off x="1143000" y="2714625"/>
            <a:ext cx="8424863" cy="1177925"/>
          </a:xfrm>
          <a:prstGeom prst="rect">
            <a:avLst/>
          </a:prstGeom>
          <a:noFill/>
          <a:ln w="9525">
            <a:noFill/>
          </a:ln>
        </p:spPr>
        <p:txBody>
          <a:bodyPr>
            <a:spAutoFit/>
          </a:bodyPr>
          <a:p>
            <a:pPr>
              <a:lnSpc>
                <a:spcPct val="150000"/>
              </a:lnSpc>
              <a:buSzPct val="100000"/>
            </a:pPr>
            <a:r>
              <a:rPr lang="en-US" altLang="zh-CN" sz="2400">
                <a:solidFill>
                  <a:schemeClr val="tx1"/>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Arial" panose="020B0604020202020204" pitchFamily="34" charset="0"/>
              </a:rPr>
              <a:t>为了让员工能够进一步了解、掌握应急管理的</a:t>
            </a:r>
            <a:r>
              <a:rPr lang="zh-CN" altLang="en-US" sz="2400">
                <a:solidFill>
                  <a:schemeClr val="tx1"/>
                </a:solidFill>
                <a:latin typeface="微软雅黑" panose="020B0503020204020204" pitchFamily="34" charset="-122"/>
                <a:ea typeface="微软雅黑" panose="020B0503020204020204" pitchFamily="34" charset="-122"/>
              </a:rPr>
              <a:t>基本知识从而更好地控制风险，预防事故。</a:t>
            </a:r>
            <a:endParaRPr lang="zh-CN" altLang="en-US" sz="240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151" name="矩形 6150"/>
          <p:cNvSpPr/>
          <p:nvPr/>
        </p:nvSpPr>
        <p:spPr>
          <a:xfrm>
            <a:off x="4000500" y="1785938"/>
            <a:ext cx="2020888" cy="371475"/>
          </a:xfrm>
          <a:prstGeom prst="rect">
            <a:avLst/>
          </a:prstGeom>
          <a:noFill/>
          <a:ln w="9525">
            <a:noFill/>
          </a:ln>
        </p:spPr>
        <p:txBody>
          <a:bodyPr wrap="none">
            <a:spAutoFit/>
          </a:bodyPr>
          <a:p>
            <a:pPr eaLnBrk="0" hangingPunct="0">
              <a:lnSpc>
                <a:spcPts val="2200"/>
              </a:lnSpc>
              <a:buSzPct val="100000"/>
            </a:pPr>
            <a:r>
              <a:rPr lang="zh-CN" altLang="en-US" sz="360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培训目的</a:t>
            </a:r>
            <a:endParaRPr lang="zh-CN" altLang="en-US" sz="360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wipe(left)">
                                      <p:cBhvr>
                                        <p:cTn id="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15361"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15363" name="矩形 1536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5364" name="矩形 1536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5365" name="矩形 1536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5366" name="矩形 15365"/>
          <p:cNvSpPr/>
          <p:nvPr/>
        </p:nvSpPr>
        <p:spPr>
          <a:xfrm>
            <a:off x="1714500" y="1285875"/>
            <a:ext cx="6950075" cy="520700"/>
          </a:xfrm>
          <a:prstGeom prst="rect">
            <a:avLst/>
          </a:prstGeom>
          <a:noFill/>
          <a:ln w="9525">
            <a:noFill/>
          </a:ln>
        </p:spPr>
        <p:txBody>
          <a:bodyPr wrap="none">
            <a:spAutoFit/>
          </a:bodyPr>
          <a:p>
            <a:pPr>
              <a:buSzPct val="100000"/>
            </a:pPr>
            <a:r>
              <a:rPr lang="zh-CN" altLang="en-US" sz="2800">
                <a:solidFill>
                  <a:srgbClr val="FF0000"/>
                </a:solidFill>
              </a:rPr>
              <a:t>中石油集团公司应急管理体系文件机构模式</a:t>
            </a:r>
            <a:endParaRPr lang="zh-CN" altLang="en-US" sz="2800">
              <a:solidFill>
                <a:srgbClr val="FF0000"/>
              </a:solidFill>
            </a:endParaRPr>
          </a:p>
        </p:txBody>
      </p:sp>
      <p:graphicFrame>
        <p:nvGraphicFramePr>
          <p:cNvPr id="15367" name="表格 15366"/>
          <p:cNvGraphicFramePr/>
          <p:nvPr/>
        </p:nvGraphicFramePr>
        <p:xfrm>
          <a:off x="1214438" y="2071688"/>
          <a:ext cx="7862887" cy="4286250"/>
        </p:xfrm>
        <a:graphic>
          <a:graphicData uri="http://schemas.openxmlformats.org/drawingml/2006/table">
            <a:tbl>
              <a:tblPr/>
              <a:tblGrid>
                <a:gridCol w="2230438"/>
                <a:gridCol w="3071812"/>
                <a:gridCol w="2559050"/>
              </a:tblGrid>
              <a:tr h="801688">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组织级别</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0"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预案及组成</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可替代文件</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r>
              <a:tr h="660400">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集团总部</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0"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总体</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专项</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endParaRPr lang="zh-CN" altLang="en-US" sz="2000" b="0">
                        <a:latin typeface="微软雅黑" panose="020B0503020204020204" pitchFamily="34" charset="-122"/>
                        <a:ea typeface="微软雅黑" panose="020B0503020204020204" pitchFamily="34" charset="-122"/>
                        <a:sym typeface="宋体" panose="02010600030101010101" pitchFamily="2" charset="-122"/>
                      </a:endParaRPr>
                    </a:p>
                  </a:txBody>
                  <a:tcP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r>
              <a:tr h="781050">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企业</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0"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总体</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专项</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综合预案</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r>
              <a:tr h="477837">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企业所属二级单位</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lnL w="0"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总体</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专项</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综合预案</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r>
              <a:tr h="785813">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基层队、站</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0"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现场处置预案</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作业计划书</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作业许可程序</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r>
              <a:tr h="777875">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作业班组、岗位</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0"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处置程序</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岗位应急操作规程</a:t>
                      </a:r>
                      <a:endPar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1" cap="flat" cmpd="sng">
                      <a:solidFill>
                        <a:srgbClr val="003399"/>
                      </a:solidFill>
                      <a:prstDash val="solid"/>
                      <a:headEnd type="none" w="med" len="med"/>
                      <a:tailEnd type="none" w="med" len="med"/>
                    </a:lnL>
                    <a:lnR w="1" cap="flat" cmpd="sng">
                      <a:solidFill>
                        <a:srgbClr val="003399"/>
                      </a:solidFill>
                      <a:prstDash val="solid"/>
                      <a:headEnd type="none" w="med" len="med"/>
                      <a:tailEnd type="none" w="med" len="med"/>
                    </a:lnR>
                    <a:lnT w="1" cap="flat" cmpd="sng">
                      <a:solidFill>
                        <a:srgbClr val="003399"/>
                      </a:solidFill>
                      <a:prstDash val="solid"/>
                      <a:headEnd type="none" w="med" len="med"/>
                      <a:tailEnd type="none" w="med" len="med"/>
                    </a:lnT>
                    <a:lnB w="1" cap="flat" cmpd="sng">
                      <a:solidFill>
                        <a:srgbClr val="003399"/>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图片 16385"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16387" name="矩形 1638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6388" name="矩形 1638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6389" name="矩形 1638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6390" name="矩形 16389"/>
          <p:cNvSpPr/>
          <p:nvPr/>
        </p:nvSpPr>
        <p:spPr>
          <a:xfrm>
            <a:off x="2000250" y="1285875"/>
            <a:ext cx="6950075" cy="384175"/>
          </a:xfrm>
          <a:prstGeom prst="rect">
            <a:avLst/>
          </a:prstGeom>
          <a:noFill/>
          <a:ln w="9525">
            <a:noFill/>
          </a:ln>
        </p:spPr>
        <p:txBody>
          <a:bodyPr wrap="none">
            <a:spAutoFit/>
          </a:bodyPr>
          <a:p>
            <a:pPr defTabSz="914400">
              <a:lnSpc>
                <a:spcPts val="2300"/>
              </a:lnSpc>
              <a:buSzPct val="100000"/>
              <a:tabLst>
                <a:tab pos="2209800" algn="l"/>
              </a:tabLst>
            </a:pPr>
            <a:r>
              <a:rPr lang="zh-CN" altLang="en-US" sz="2800">
                <a:solidFill>
                  <a:srgbClr val="FF0000"/>
                </a:solidFill>
                <a:latin typeface="Times New Roman" panose="02020603050405020304" pitchFamily="18" charset="0"/>
                <a:sym typeface="Times New Roman" panose="02020603050405020304" pitchFamily="18" charset="0"/>
              </a:rPr>
              <a:t>城市公共安全管理系统与应急支持系统构成</a:t>
            </a:r>
            <a:endParaRPr lang="zh-CN" altLang="en-US" sz="2800">
              <a:solidFill>
                <a:srgbClr val="FF0000"/>
              </a:solidFill>
              <a:latin typeface="Times New Roman" panose="02020603050405020304" pitchFamily="18" charset="0"/>
              <a:sym typeface="Times New Roman" panose="02020603050405020304" pitchFamily="18" charset="0"/>
            </a:endParaRPr>
          </a:p>
        </p:txBody>
      </p:sp>
      <p:sp>
        <p:nvSpPr>
          <p:cNvPr id="16391" name="任意多边形 16390"/>
          <p:cNvSpPr/>
          <p:nvPr/>
        </p:nvSpPr>
        <p:spPr>
          <a:xfrm>
            <a:off x="357188" y="1809750"/>
            <a:ext cx="1317625" cy="53975"/>
          </a:xfrm>
          <a:custGeom>
            <a:avLst/>
            <a:gdLst>
              <a:gd name="txL" fmla="*/ 0 w 1316736"/>
              <a:gd name="txT" fmla="*/ 0 h 54864"/>
              <a:gd name="txR" fmla="*/ 1316736 w 1316736"/>
              <a:gd name="txB" fmla="*/ 54864 h 54864"/>
            </a:gdLst>
            <a:ahLst/>
            <a:cxnLst>
              <a:cxn ang="0">
                <a:pos x="13761" y="12640"/>
              </a:cxn>
              <a:cxn ang="0">
                <a:pos x="1307425" y="12640"/>
              </a:cxn>
            </a:cxnLst>
            <a:rect l="txL" t="txT" r="txR" b="txB"/>
            <a:pathLst>
              <a:path w="1316736" h="54864">
                <a:moveTo>
                  <a:pt x="13716" y="13716"/>
                </a:moveTo>
                <a:lnTo>
                  <a:pt x="1303020" y="13716"/>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392" name="任意多边形 16391"/>
          <p:cNvSpPr/>
          <p:nvPr/>
        </p:nvSpPr>
        <p:spPr>
          <a:xfrm>
            <a:off x="365125" y="2217738"/>
            <a:ext cx="1301750" cy="25400"/>
          </a:xfrm>
          <a:custGeom>
            <a:avLst/>
            <a:gdLst>
              <a:gd name="txL" fmla="*/ 0 w 1302003"/>
              <a:gd name="txT" fmla="*/ 0 h 24892"/>
              <a:gd name="txR" fmla="*/ 1302003 w 1302003"/>
              <a:gd name="txB" fmla="*/ 24892 h 24892"/>
            </a:gdLst>
            <a:ahLst/>
            <a:cxnLst>
              <a:cxn ang="0">
                <a:pos x="6345" y="7026"/>
              </a:cxn>
              <a:cxn ang="0">
                <a:pos x="1294394" y="7026"/>
              </a:cxn>
            </a:cxnLst>
            <a:rect l="txL" t="txT" r="txR" b="txB"/>
            <a:pathLst>
              <a:path w="1302003" h="24892">
                <a:moveTo>
                  <a:pt x="6350" y="6350"/>
                </a:moveTo>
                <a:lnTo>
                  <a:pt x="1295654" y="6350"/>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393" name="任意多边形 16392"/>
          <p:cNvSpPr/>
          <p:nvPr/>
        </p:nvSpPr>
        <p:spPr>
          <a:xfrm>
            <a:off x="365125" y="2667000"/>
            <a:ext cx="1301750" cy="25400"/>
          </a:xfrm>
          <a:custGeom>
            <a:avLst/>
            <a:gdLst>
              <a:gd name="txL" fmla="*/ 0 w 1302003"/>
              <a:gd name="txT" fmla="*/ 0 h 24892"/>
              <a:gd name="txR" fmla="*/ 1302003 w 1302003"/>
              <a:gd name="txB" fmla="*/ 24892 h 24892"/>
            </a:gdLst>
            <a:ahLst/>
            <a:cxnLst>
              <a:cxn ang="0">
                <a:pos x="6345" y="7026"/>
              </a:cxn>
              <a:cxn ang="0">
                <a:pos x="1294394" y="7026"/>
              </a:cxn>
            </a:cxnLst>
            <a:rect l="txL" t="txT" r="txR" b="txB"/>
            <a:pathLst>
              <a:path w="1302003" h="24892">
                <a:moveTo>
                  <a:pt x="6350" y="6350"/>
                </a:moveTo>
                <a:lnTo>
                  <a:pt x="1295654" y="6350"/>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394" name="任意多边形 16393"/>
          <p:cNvSpPr/>
          <p:nvPr/>
        </p:nvSpPr>
        <p:spPr>
          <a:xfrm>
            <a:off x="365125" y="3116263"/>
            <a:ext cx="1301750" cy="25400"/>
          </a:xfrm>
          <a:custGeom>
            <a:avLst/>
            <a:gdLst>
              <a:gd name="txL" fmla="*/ 0 w 1302003"/>
              <a:gd name="txT" fmla="*/ 0 h 24892"/>
              <a:gd name="txR" fmla="*/ 1302003 w 1302003"/>
              <a:gd name="txB" fmla="*/ 24892 h 24892"/>
            </a:gdLst>
            <a:ahLst/>
            <a:cxnLst>
              <a:cxn ang="0">
                <a:pos x="6345" y="7026"/>
              </a:cxn>
              <a:cxn ang="0">
                <a:pos x="1294394" y="7026"/>
              </a:cxn>
            </a:cxnLst>
            <a:rect l="txL" t="txT" r="txR" b="txB"/>
            <a:pathLst>
              <a:path w="1302003" h="24892">
                <a:moveTo>
                  <a:pt x="6350" y="6350"/>
                </a:moveTo>
                <a:lnTo>
                  <a:pt x="1295654" y="6350"/>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395" name="任意多边形 16394"/>
          <p:cNvSpPr/>
          <p:nvPr/>
        </p:nvSpPr>
        <p:spPr>
          <a:xfrm>
            <a:off x="365125" y="3567113"/>
            <a:ext cx="1301750" cy="23812"/>
          </a:xfrm>
          <a:custGeom>
            <a:avLst/>
            <a:gdLst>
              <a:gd name="txL" fmla="*/ 0 w 1302003"/>
              <a:gd name="txT" fmla="*/ 0 h 24892"/>
              <a:gd name="txR" fmla="*/ 1302003 w 1302003"/>
              <a:gd name="txB" fmla="*/ 24892 h 24892"/>
            </a:gdLst>
            <a:ahLst/>
            <a:cxnLst>
              <a:cxn ang="0">
                <a:pos x="6345" y="5086"/>
              </a:cxn>
              <a:cxn ang="0">
                <a:pos x="1294394" y="5086"/>
              </a:cxn>
            </a:cxnLst>
            <a:rect l="txL" t="txT" r="txR" b="txB"/>
            <a:pathLst>
              <a:path w="1302003" h="24892">
                <a:moveTo>
                  <a:pt x="6350" y="6350"/>
                </a:moveTo>
                <a:lnTo>
                  <a:pt x="1295654" y="6350"/>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396" name="任意多边形 16395"/>
          <p:cNvSpPr/>
          <p:nvPr/>
        </p:nvSpPr>
        <p:spPr>
          <a:xfrm>
            <a:off x="365125" y="4014788"/>
            <a:ext cx="1301750" cy="23812"/>
          </a:xfrm>
          <a:custGeom>
            <a:avLst/>
            <a:gdLst>
              <a:gd name="txL" fmla="*/ 0 w 1302003"/>
              <a:gd name="txT" fmla="*/ 0 h 24892"/>
              <a:gd name="txR" fmla="*/ 1302003 w 1302003"/>
              <a:gd name="txB" fmla="*/ 24892 h 24892"/>
            </a:gdLst>
            <a:ahLst/>
            <a:cxnLst>
              <a:cxn ang="0">
                <a:pos x="6345" y="5086"/>
              </a:cxn>
              <a:cxn ang="0">
                <a:pos x="1294394" y="5086"/>
              </a:cxn>
            </a:cxnLst>
            <a:rect l="txL" t="txT" r="txR" b="txB"/>
            <a:pathLst>
              <a:path w="1302003" h="24892">
                <a:moveTo>
                  <a:pt x="6350" y="6350"/>
                </a:moveTo>
                <a:lnTo>
                  <a:pt x="1295654" y="6350"/>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397" name="任意多边形 16396"/>
          <p:cNvSpPr/>
          <p:nvPr/>
        </p:nvSpPr>
        <p:spPr>
          <a:xfrm>
            <a:off x="365125" y="4465638"/>
            <a:ext cx="1301750" cy="25400"/>
          </a:xfrm>
          <a:custGeom>
            <a:avLst/>
            <a:gdLst>
              <a:gd name="txL" fmla="*/ 0 w 1302003"/>
              <a:gd name="txT" fmla="*/ 0 h 24892"/>
              <a:gd name="txR" fmla="*/ 1302003 w 1302003"/>
              <a:gd name="txB" fmla="*/ 24892 h 24892"/>
            </a:gdLst>
            <a:ahLst/>
            <a:cxnLst>
              <a:cxn ang="0">
                <a:pos x="6345" y="7026"/>
              </a:cxn>
              <a:cxn ang="0">
                <a:pos x="1294394" y="7026"/>
              </a:cxn>
            </a:cxnLst>
            <a:rect l="txL" t="txT" r="txR" b="txB"/>
            <a:pathLst>
              <a:path w="1302003" h="24892">
                <a:moveTo>
                  <a:pt x="6350" y="6350"/>
                </a:moveTo>
                <a:lnTo>
                  <a:pt x="1295654" y="6350"/>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398" name="任意多边形 16397"/>
          <p:cNvSpPr/>
          <p:nvPr/>
        </p:nvSpPr>
        <p:spPr>
          <a:xfrm>
            <a:off x="365125" y="4913313"/>
            <a:ext cx="1301750" cy="25400"/>
          </a:xfrm>
          <a:custGeom>
            <a:avLst/>
            <a:gdLst>
              <a:gd name="txL" fmla="*/ 0 w 1302003"/>
              <a:gd name="txT" fmla="*/ 0 h 24892"/>
              <a:gd name="txR" fmla="*/ 1302003 w 1302003"/>
              <a:gd name="txB" fmla="*/ 24892 h 24892"/>
            </a:gdLst>
            <a:ahLst/>
            <a:cxnLst>
              <a:cxn ang="0">
                <a:pos x="6345" y="7026"/>
              </a:cxn>
              <a:cxn ang="0">
                <a:pos x="1294394" y="7026"/>
              </a:cxn>
            </a:cxnLst>
            <a:rect l="txL" t="txT" r="txR" b="txB"/>
            <a:pathLst>
              <a:path w="1302003" h="24892">
                <a:moveTo>
                  <a:pt x="6350" y="6350"/>
                </a:moveTo>
                <a:lnTo>
                  <a:pt x="1295654" y="6350"/>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399" name="任意多边形 16398"/>
          <p:cNvSpPr/>
          <p:nvPr/>
        </p:nvSpPr>
        <p:spPr>
          <a:xfrm>
            <a:off x="365125" y="5362575"/>
            <a:ext cx="1301750" cy="25400"/>
          </a:xfrm>
          <a:custGeom>
            <a:avLst/>
            <a:gdLst>
              <a:gd name="txL" fmla="*/ 0 w 1302003"/>
              <a:gd name="txT" fmla="*/ 0 h 24892"/>
              <a:gd name="txR" fmla="*/ 1302003 w 1302003"/>
              <a:gd name="txB" fmla="*/ 24892 h 24892"/>
            </a:gdLst>
            <a:ahLst/>
            <a:cxnLst>
              <a:cxn ang="0">
                <a:pos x="6345" y="7026"/>
              </a:cxn>
              <a:cxn ang="0">
                <a:pos x="1294394" y="7026"/>
              </a:cxn>
            </a:cxnLst>
            <a:rect l="txL" t="txT" r="txR" b="txB"/>
            <a:pathLst>
              <a:path w="1302003" h="24892">
                <a:moveTo>
                  <a:pt x="6350" y="6350"/>
                </a:moveTo>
                <a:lnTo>
                  <a:pt x="1295654" y="6350"/>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400" name="任意多边形 16399"/>
          <p:cNvSpPr/>
          <p:nvPr/>
        </p:nvSpPr>
        <p:spPr>
          <a:xfrm>
            <a:off x="357188" y="5803900"/>
            <a:ext cx="1317625" cy="53975"/>
          </a:xfrm>
          <a:custGeom>
            <a:avLst/>
            <a:gdLst>
              <a:gd name="txL" fmla="*/ 0 w 1316736"/>
              <a:gd name="txT" fmla="*/ 0 h 54864"/>
              <a:gd name="txR" fmla="*/ 1316736 w 1316736"/>
              <a:gd name="txB" fmla="*/ 54864 h 54864"/>
            </a:gdLst>
            <a:ahLst/>
            <a:cxnLst>
              <a:cxn ang="0">
                <a:pos x="13761" y="12639"/>
              </a:cxn>
              <a:cxn ang="0">
                <a:pos x="1307425" y="12639"/>
              </a:cxn>
            </a:cxnLst>
            <a:rect l="txL" t="txT" r="txR" b="txB"/>
            <a:pathLst>
              <a:path w="1316736" h="54864">
                <a:moveTo>
                  <a:pt x="13716" y="13715"/>
                </a:moveTo>
                <a:lnTo>
                  <a:pt x="1303020" y="13715"/>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01" name="任意多边形 16400"/>
          <p:cNvSpPr/>
          <p:nvPr/>
        </p:nvSpPr>
        <p:spPr>
          <a:xfrm>
            <a:off x="357188" y="1809750"/>
            <a:ext cx="55562" cy="4021138"/>
          </a:xfrm>
          <a:custGeom>
            <a:avLst/>
            <a:gdLst>
              <a:gd name="txL" fmla="*/ 0 w 54864"/>
              <a:gd name="txT" fmla="*/ 0 h 4021835"/>
              <a:gd name="txR" fmla="*/ 54864 w 54864"/>
              <a:gd name="txB" fmla="*/ 4021835 h 4021835"/>
            </a:gdLst>
            <a:ahLst/>
            <a:cxnLst>
              <a:cxn ang="0">
                <a:pos x="14611" y="13706"/>
              </a:cxn>
              <a:cxn ang="0">
                <a:pos x="14611" y="4004651"/>
              </a:cxn>
            </a:cxnLst>
            <a:rect l="txL" t="txT" r="txR" b="txB"/>
            <a:pathLst>
              <a:path w="54864" h="4021835">
                <a:moveTo>
                  <a:pt x="13716" y="13716"/>
                </a:moveTo>
                <a:lnTo>
                  <a:pt x="13716" y="4008120"/>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02" name="任意多边形 16401"/>
          <p:cNvSpPr/>
          <p:nvPr/>
        </p:nvSpPr>
        <p:spPr>
          <a:xfrm>
            <a:off x="1647825" y="1809750"/>
            <a:ext cx="53975" cy="4021138"/>
          </a:xfrm>
          <a:custGeom>
            <a:avLst/>
            <a:gdLst>
              <a:gd name="txL" fmla="*/ 0 w 54864"/>
              <a:gd name="txT" fmla="*/ 0 h 4021835"/>
              <a:gd name="txR" fmla="*/ 54864 w 54864"/>
              <a:gd name="txB" fmla="*/ 4021835 h 4021835"/>
            </a:gdLst>
            <a:ahLst/>
            <a:cxnLst>
              <a:cxn ang="0">
                <a:pos x="12640" y="13706"/>
              </a:cxn>
              <a:cxn ang="0">
                <a:pos x="12640" y="4004651"/>
              </a:cxn>
            </a:cxnLst>
            <a:rect l="txL" t="txT" r="txR" b="txB"/>
            <a:pathLst>
              <a:path w="54864" h="4021835">
                <a:moveTo>
                  <a:pt x="13716" y="13716"/>
                </a:moveTo>
                <a:lnTo>
                  <a:pt x="13716" y="4008120"/>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03" name="任意多边形 16402"/>
          <p:cNvSpPr/>
          <p:nvPr/>
        </p:nvSpPr>
        <p:spPr>
          <a:xfrm>
            <a:off x="1878013" y="1993900"/>
            <a:ext cx="38100" cy="3581400"/>
          </a:xfrm>
          <a:custGeom>
            <a:avLst/>
            <a:gdLst>
              <a:gd name="txL" fmla="*/ 0 w 36576"/>
              <a:gd name="txT" fmla="*/ 0 h 3581400"/>
              <a:gd name="txR" fmla="*/ 36576 w 36576"/>
              <a:gd name="txB" fmla="*/ 3581400 h 3581400"/>
            </a:gdLst>
            <a:ahLst/>
            <a:cxnLst>
              <a:cxn ang="0">
                <a:pos x="11215" y="9144"/>
              </a:cxn>
              <a:cxn ang="0">
                <a:pos x="13082" y="3572254"/>
              </a:cxn>
            </a:cxnLst>
            <a:rect l="txL" t="txT" r="txR" b="txB"/>
            <a:pathLst>
              <a:path w="36576" h="3581400">
                <a:moveTo>
                  <a:pt x="9144" y="9144"/>
                </a:moveTo>
                <a:lnTo>
                  <a:pt x="10668" y="3572255"/>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404" name="任意多边形 16403"/>
          <p:cNvSpPr/>
          <p:nvPr/>
        </p:nvSpPr>
        <p:spPr>
          <a:xfrm>
            <a:off x="1652588" y="1993900"/>
            <a:ext cx="244475" cy="36513"/>
          </a:xfrm>
          <a:custGeom>
            <a:avLst/>
            <a:gdLst>
              <a:gd name="txL" fmla="*/ 0 w 245363"/>
              <a:gd name="txT" fmla="*/ 0 h 36576"/>
              <a:gd name="txR" fmla="*/ 245363 w 245363"/>
              <a:gd name="txB" fmla="*/ 36576 h 36576"/>
            </a:gdLst>
            <a:ahLst/>
            <a:cxnLst>
              <a:cxn ang="0">
                <a:pos x="8979" y="9064"/>
              </a:cxn>
              <a:cxn ang="0">
                <a:pos x="231974" y="9064"/>
              </a:cxn>
            </a:cxnLst>
            <a:rect l="txL" t="txT" r="txR" b="txB"/>
            <a:pathLst>
              <a:path w="245363" h="36576">
                <a:moveTo>
                  <a:pt x="9144" y="9144"/>
                </a:moveTo>
                <a:lnTo>
                  <a:pt x="236219" y="9144"/>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405" name="任意多边形 16404"/>
          <p:cNvSpPr/>
          <p:nvPr/>
        </p:nvSpPr>
        <p:spPr>
          <a:xfrm>
            <a:off x="1652588" y="5557838"/>
            <a:ext cx="244475" cy="36512"/>
          </a:xfrm>
          <a:custGeom>
            <a:avLst/>
            <a:gdLst>
              <a:gd name="txL" fmla="*/ 0 w 245363"/>
              <a:gd name="txT" fmla="*/ 0 h 36576"/>
              <a:gd name="txR" fmla="*/ 245363 w 245363"/>
              <a:gd name="txB" fmla="*/ 36576 h 36576"/>
            </a:gdLst>
            <a:ahLst/>
            <a:cxnLst>
              <a:cxn ang="0">
                <a:pos x="8979" y="9064"/>
              </a:cxn>
              <a:cxn ang="0">
                <a:pos x="231974" y="9064"/>
              </a:cxn>
            </a:cxnLst>
            <a:rect l="txL" t="txT" r="txR" b="txB"/>
            <a:pathLst>
              <a:path w="245363" h="36576">
                <a:moveTo>
                  <a:pt x="9144" y="9144"/>
                </a:moveTo>
                <a:lnTo>
                  <a:pt x="236219" y="9144"/>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406" name="任意多边形 16405"/>
          <p:cNvSpPr/>
          <p:nvPr/>
        </p:nvSpPr>
        <p:spPr>
          <a:xfrm>
            <a:off x="1857375" y="2857500"/>
            <a:ext cx="957263" cy="68263"/>
          </a:xfrm>
          <a:custGeom>
            <a:avLst/>
            <a:gdLst>
              <a:gd name="txL" fmla="*/ 0 w 245363"/>
              <a:gd name="txT" fmla="*/ 0 h 36576"/>
              <a:gd name="txR" fmla="*/ 245363 w 245363"/>
              <a:gd name="txB" fmla="*/ 36576 h 36576"/>
            </a:gdLst>
            <a:ahLst/>
            <a:cxnLst>
              <a:cxn ang="0">
                <a:pos x="8265197" y="207058"/>
              </a:cxn>
              <a:cxn ang="0">
                <a:pos x="213514426" y="207058"/>
              </a:cxn>
            </a:cxnLst>
            <a:rect l="txL" t="txT" r="txR" b="txB"/>
            <a:pathLst>
              <a:path w="245363" h="36576">
                <a:moveTo>
                  <a:pt x="9144" y="9144"/>
                </a:moveTo>
                <a:lnTo>
                  <a:pt x="236220" y="9144"/>
                </a:lnTo>
              </a:path>
            </a:pathLst>
          </a:custGeom>
          <a:noFill/>
          <a:ln w="12700" cap="flat" cmpd="sng">
            <a:solidFill>
              <a:srgbClr val="000000"/>
            </a:solidFill>
            <a:prstDash val="solid"/>
            <a:miter/>
            <a:headEnd type="none" w="med" len="med"/>
            <a:tailEnd type="none" w="med" len="med"/>
          </a:ln>
        </p:spPr>
        <p:txBody>
          <a:bodyPr/>
          <a:p>
            <a:pPr>
              <a:buSzPct val="100000"/>
            </a:pPr>
          </a:p>
        </p:txBody>
      </p:sp>
      <p:sp>
        <p:nvSpPr>
          <p:cNvPr id="16407" name="任意多边形 16406"/>
          <p:cNvSpPr/>
          <p:nvPr/>
        </p:nvSpPr>
        <p:spPr>
          <a:xfrm>
            <a:off x="2794000" y="2582863"/>
            <a:ext cx="1236663" cy="552450"/>
          </a:xfrm>
          <a:custGeom>
            <a:avLst/>
            <a:gdLst>
              <a:gd name="txL" fmla="*/ 0 w 1237488"/>
              <a:gd name="txT" fmla="*/ 0 h 551688"/>
              <a:gd name="txR" fmla="*/ 1237488 w 1237488"/>
              <a:gd name="txB" fmla="*/ 551688 h 551688"/>
            </a:gdLst>
            <a:ahLst/>
            <a:cxnLst>
              <a:cxn ang="0">
                <a:pos x="12152" y="12277"/>
              </a:cxn>
              <a:cxn ang="0">
                <a:pos x="12152" y="543231"/>
              </a:cxn>
              <a:cxn ang="0">
                <a:pos x="1221217" y="543231"/>
              </a:cxn>
              <a:cxn ang="0">
                <a:pos x="1221217" y="12277"/>
              </a:cxn>
              <a:cxn ang="0">
                <a:pos x="12152" y="12277"/>
              </a:cxn>
            </a:cxnLst>
            <a:rect l="txL" t="txT" r="txR" b="txB"/>
            <a:pathLst>
              <a:path w="1237488" h="551688">
                <a:moveTo>
                  <a:pt x="12192" y="12192"/>
                </a:moveTo>
                <a:lnTo>
                  <a:pt x="12192" y="539496"/>
                </a:lnTo>
                <a:lnTo>
                  <a:pt x="1225296" y="539496"/>
                </a:lnTo>
                <a:lnTo>
                  <a:pt x="1225296" y="12192"/>
                </a:lnTo>
                <a:lnTo>
                  <a:pt x="12192" y="12192"/>
                </a:lnTo>
              </a:path>
            </a:pathLst>
          </a:custGeom>
          <a:solidFill>
            <a:srgbClr val="000000">
              <a:alpha val="0"/>
            </a:srgbClr>
          </a:solidFill>
          <a:ln w="25400" cap="flat" cmpd="sng">
            <a:solidFill>
              <a:srgbClr val="000000"/>
            </a:solidFill>
            <a:prstDash val="solid"/>
            <a:miter/>
            <a:headEnd type="none" w="med" len="med"/>
            <a:tailEnd type="none" w="med" len="med"/>
          </a:ln>
        </p:spPr>
        <p:txBody>
          <a:bodyPr/>
          <a:p>
            <a:pPr>
              <a:buSzPct val="100000"/>
            </a:pPr>
          </a:p>
        </p:txBody>
      </p:sp>
      <p:sp>
        <p:nvSpPr>
          <p:cNvPr id="16408" name="任意多边形 16407"/>
          <p:cNvSpPr/>
          <p:nvPr/>
        </p:nvSpPr>
        <p:spPr>
          <a:xfrm>
            <a:off x="4332288" y="2071688"/>
            <a:ext cx="49212" cy="1452562"/>
          </a:xfrm>
          <a:custGeom>
            <a:avLst/>
            <a:gdLst>
              <a:gd name="txL" fmla="*/ 0 w 48767"/>
              <a:gd name="txT" fmla="*/ 0 h 1452372"/>
              <a:gd name="txR" fmla="*/ 48767 w 48767"/>
              <a:gd name="txB" fmla="*/ 1452372 h 1452372"/>
            </a:gdLst>
            <a:ahLst/>
            <a:cxnLst>
              <a:cxn ang="0">
                <a:pos x="12756" y="12202"/>
              </a:cxn>
              <a:cxn ang="0">
                <a:pos x="12756" y="1441121"/>
              </a:cxn>
            </a:cxnLst>
            <a:rect l="txL" t="txT" r="txR" b="txB"/>
            <a:pathLst>
              <a:path w="48767" h="1452372">
                <a:moveTo>
                  <a:pt x="12191" y="12192"/>
                </a:moveTo>
                <a:lnTo>
                  <a:pt x="12191" y="1440180"/>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09" name="任意多边形 16408"/>
          <p:cNvSpPr/>
          <p:nvPr/>
        </p:nvSpPr>
        <p:spPr>
          <a:xfrm>
            <a:off x="4332288" y="2071688"/>
            <a:ext cx="522287" cy="49212"/>
          </a:xfrm>
          <a:custGeom>
            <a:avLst/>
            <a:gdLst>
              <a:gd name="txL" fmla="*/ 0 w 521207"/>
              <a:gd name="txT" fmla="*/ 0 h 48767"/>
              <a:gd name="txR" fmla="*/ 521207 w 521207"/>
              <a:gd name="txB" fmla="*/ 48767 h 48767"/>
            </a:gdLst>
            <a:ahLst/>
            <a:cxnLst>
              <a:cxn ang="0">
                <a:pos x="12316" y="12757"/>
              </a:cxn>
              <a:cxn ang="0">
                <a:pos x="514311" y="12757"/>
              </a:cxn>
            </a:cxnLst>
            <a:rect l="txL" t="txT" r="txR" b="txB"/>
            <a:pathLst>
              <a:path w="521207" h="48767">
                <a:moveTo>
                  <a:pt x="12191" y="12192"/>
                </a:moveTo>
                <a:lnTo>
                  <a:pt x="509015" y="12192"/>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10" name="任意多边形 16409"/>
          <p:cNvSpPr/>
          <p:nvPr/>
        </p:nvSpPr>
        <p:spPr>
          <a:xfrm>
            <a:off x="4332288" y="2528888"/>
            <a:ext cx="522287" cy="49212"/>
          </a:xfrm>
          <a:custGeom>
            <a:avLst/>
            <a:gdLst>
              <a:gd name="txL" fmla="*/ 0 w 521207"/>
              <a:gd name="txT" fmla="*/ 0 h 48767"/>
              <a:gd name="txR" fmla="*/ 521207 w 521207"/>
              <a:gd name="txB" fmla="*/ 48767 h 48767"/>
            </a:gdLst>
            <a:ahLst/>
            <a:cxnLst>
              <a:cxn ang="0">
                <a:pos x="12316" y="12757"/>
              </a:cxn>
              <a:cxn ang="0">
                <a:pos x="514311" y="14353"/>
              </a:cxn>
            </a:cxnLst>
            <a:rect l="txL" t="txT" r="txR" b="txB"/>
            <a:pathLst>
              <a:path w="521207" h="48767">
                <a:moveTo>
                  <a:pt x="12191" y="12192"/>
                </a:moveTo>
                <a:lnTo>
                  <a:pt x="509015" y="13716"/>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11" name="任意多边形 16410"/>
          <p:cNvSpPr/>
          <p:nvPr/>
        </p:nvSpPr>
        <p:spPr>
          <a:xfrm>
            <a:off x="4332288" y="2986088"/>
            <a:ext cx="522287" cy="49212"/>
          </a:xfrm>
          <a:custGeom>
            <a:avLst/>
            <a:gdLst>
              <a:gd name="txL" fmla="*/ 0 w 521207"/>
              <a:gd name="txT" fmla="*/ 0 h 48767"/>
              <a:gd name="txR" fmla="*/ 521207 w 521207"/>
              <a:gd name="txB" fmla="*/ 48767 h 48767"/>
            </a:gdLst>
            <a:ahLst/>
            <a:cxnLst>
              <a:cxn ang="0">
                <a:pos x="12316" y="12757"/>
              </a:cxn>
              <a:cxn ang="0">
                <a:pos x="514311" y="12757"/>
              </a:cxn>
            </a:cxnLst>
            <a:rect l="txL" t="txT" r="txR" b="txB"/>
            <a:pathLst>
              <a:path w="521207" h="48767">
                <a:moveTo>
                  <a:pt x="12191" y="12192"/>
                </a:moveTo>
                <a:lnTo>
                  <a:pt x="509015" y="12192"/>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12" name="任意多边形 16411"/>
          <p:cNvSpPr/>
          <p:nvPr/>
        </p:nvSpPr>
        <p:spPr>
          <a:xfrm>
            <a:off x="4332288" y="3500438"/>
            <a:ext cx="522287" cy="49212"/>
          </a:xfrm>
          <a:custGeom>
            <a:avLst/>
            <a:gdLst>
              <a:gd name="txL" fmla="*/ 0 w 521207"/>
              <a:gd name="txT" fmla="*/ 0 h 48767"/>
              <a:gd name="txR" fmla="*/ 521207 w 521207"/>
              <a:gd name="txB" fmla="*/ 48767 h 48767"/>
            </a:gdLst>
            <a:ahLst/>
            <a:cxnLst>
              <a:cxn ang="0">
                <a:pos x="12316" y="12756"/>
              </a:cxn>
              <a:cxn ang="0">
                <a:pos x="514311" y="12756"/>
              </a:cxn>
            </a:cxnLst>
            <a:rect l="txL" t="txT" r="txR" b="txB"/>
            <a:pathLst>
              <a:path w="521207" h="48767">
                <a:moveTo>
                  <a:pt x="12191" y="12191"/>
                </a:moveTo>
                <a:lnTo>
                  <a:pt x="509015" y="12191"/>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13" name="任意多边形 16412"/>
          <p:cNvSpPr/>
          <p:nvPr/>
        </p:nvSpPr>
        <p:spPr>
          <a:xfrm>
            <a:off x="4830763" y="1900238"/>
            <a:ext cx="1765300" cy="469900"/>
          </a:xfrm>
          <a:custGeom>
            <a:avLst/>
            <a:gdLst>
              <a:gd name="txL" fmla="*/ 0 w 1764792"/>
              <a:gd name="txT" fmla="*/ 0 h 469392"/>
              <a:gd name="txR" fmla="*/ 1764792 w 1764792"/>
              <a:gd name="txB" fmla="*/ 469392 h 469392"/>
            </a:gdLst>
            <a:ahLst/>
            <a:cxnLst>
              <a:cxn ang="0">
                <a:pos x="12211" y="12257"/>
              </a:cxn>
              <a:cxn ang="0">
                <a:pos x="12211" y="459679"/>
              </a:cxn>
              <a:cxn ang="0">
                <a:pos x="1755124" y="459679"/>
              </a:cxn>
              <a:cxn ang="0">
                <a:pos x="1755124" y="12257"/>
              </a:cxn>
              <a:cxn ang="0">
                <a:pos x="12211" y="12257"/>
              </a:cxn>
            </a:cxnLst>
            <a:rect l="txL" t="txT" r="txR" b="txB"/>
            <a:pathLst>
              <a:path w="1764792" h="469392">
                <a:moveTo>
                  <a:pt x="12191" y="12192"/>
                </a:moveTo>
                <a:lnTo>
                  <a:pt x="12191" y="457200"/>
                </a:lnTo>
                <a:lnTo>
                  <a:pt x="1752600" y="457200"/>
                </a:lnTo>
                <a:lnTo>
                  <a:pt x="1752600" y="12192"/>
                </a:lnTo>
                <a:lnTo>
                  <a:pt x="12191" y="12192"/>
                </a:lnTo>
              </a:path>
            </a:pathLst>
          </a:custGeom>
          <a:solidFill>
            <a:srgbClr val="000000">
              <a:alpha val="0"/>
            </a:srgbClr>
          </a:solidFill>
          <a:ln w="25400" cap="flat" cmpd="sng">
            <a:solidFill>
              <a:srgbClr val="000000"/>
            </a:solidFill>
            <a:prstDash val="solid"/>
            <a:miter/>
            <a:headEnd type="none" w="med" len="med"/>
            <a:tailEnd type="none" w="med" len="med"/>
          </a:ln>
        </p:spPr>
        <p:txBody>
          <a:bodyPr/>
          <a:p>
            <a:pPr>
              <a:buSzPct val="100000"/>
            </a:pPr>
          </a:p>
        </p:txBody>
      </p:sp>
      <p:sp>
        <p:nvSpPr>
          <p:cNvPr id="16414" name="任意多边形 16413"/>
          <p:cNvSpPr/>
          <p:nvPr/>
        </p:nvSpPr>
        <p:spPr>
          <a:xfrm>
            <a:off x="4830763" y="2355850"/>
            <a:ext cx="1765300" cy="469900"/>
          </a:xfrm>
          <a:custGeom>
            <a:avLst/>
            <a:gdLst>
              <a:gd name="txL" fmla="*/ 0 w 1764792"/>
              <a:gd name="txT" fmla="*/ 0 h 469392"/>
              <a:gd name="txR" fmla="*/ 1764792 w 1764792"/>
              <a:gd name="txB" fmla="*/ 469392 h 469392"/>
            </a:gdLst>
            <a:ahLst/>
            <a:cxnLst>
              <a:cxn ang="0">
                <a:pos x="12211" y="12257"/>
              </a:cxn>
              <a:cxn ang="0">
                <a:pos x="12211" y="459679"/>
              </a:cxn>
              <a:cxn ang="0">
                <a:pos x="1755124" y="459679"/>
              </a:cxn>
              <a:cxn ang="0">
                <a:pos x="1755124" y="12257"/>
              </a:cxn>
              <a:cxn ang="0">
                <a:pos x="12211" y="12257"/>
              </a:cxn>
            </a:cxnLst>
            <a:rect l="txL" t="txT" r="txR" b="txB"/>
            <a:pathLst>
              <a:path w="1764792" h="469392">
                <a:moveTo>
                  <a:pt x="12191" y="12192"/>
                </a:moveTo>
                <a:lnTo>
                  <a:pt x="12191" y="457200"/>
                </a:lnTo>
                <a:lnTo>
                  <a:pt x="1752600" y="457200"/>
                </a:lnTo>
                <a:lnTo>
                  <a:pt x="1752600" y="12192"/>
                </a:lnTo>
                <a:lnTo>
                  <a:pt x="12191" y="12192"/>
                </a:lnTo>
              </a:path>
            </a:pathLst>
          </a:custGeom>
          <a:solidFill>
            <a:srgbClr val="000000">
              <a:alpha val="0"/>
            </a:srgbClr>
          </a:solidFill>
          <a:ln w="25400" cap="flat" cmpd="sng">
            <a:solidFill>
              <a:srgbClr val="000000"/>
            </a:solidFill>
            <a:prstDash val="solid"/>
            <a:miter/>
            <a:headEnd type="none" w="med" len="med"/>
            <a:tailEnd type="none" w="med" len="med"/>
          </a:ln>
        </p:spPr>
        <p:txBody>
          <a:bodyPr/>
          <a:p>
            <a:pPr>
              <a:buSzPct val="100000"/>
            </a:pPr>
          </a:p>
        </p:txBody>
      </p:sp>
      <p:sp>
        <p:nvSpPr>
          <p:cNvPr id="16415" name="任意多边形 16414"/>
          <p:cNvSpPr/>
          <p:nvPr/>
        </p:nvSpPr>
        <p:spPr>
          <a:xfrm>
            <a:off x="4830763" y="2814638"/>
            <a:ext cx="1765300" cy="481012"/>
          </a:xfrm>
          <a:custGeom>
            <a:avLst/>
            <a:gdLst>
              <a:gd name="txL" fmla="*/ 0 w 1764792"/>
              <a:gd name="txT" fmla="*/ 0 h 481583"/>
              <a:gd name="txR" fmla="*/ 1764792 w 1764792"/>
              <a:gd name="txB" fmla="*/ 481583 h 481583"/>
            </a:gdLst>
            <a:ahLst/>
            <a:cxnLst>
              <a:cxn ang="0">
                <a:pos x="12211" y="12122"/>
              </a:cxn>
              <a:cxn ang="0">
                <a:pos x="12211" y="466615"/>
              </a:cxn>
              <a:cxn ang="0">
                <a:pos x="1755124" y="466615"/>
              </a:cxn>
              <a:cxn ang="0">
                <a:pos x="1755124" y="12122"/>
              </a:cxn>
              <a:cxn ang="0">
                <a:pos x="12211" y="12122"/>
              </a:cxn>
            </a:cxnLst>
            <a:rect l="txL" t="txT" r="txR" b="txB"/>
            <a:pathLst>
              <a:path w="1764792" h="481583">
                <a:moveTo>
                  <a:pt x="12191" y="12192"/>
                </a:moveTo>
                <a:lnTo>
                  <a:pt x="12191" y="469392"/>
                </a:lnTo>
                <a:lnTo>
                  <a:pt x="1752600" y="469392"/>
                </a:lnTo>
                <a:lnTo>
                  <a:pt x="1752600" y="12192"/>
                </a:lnTo>
                <a:lnTo>
                  <a:pt x="12191" y="12192"/>
                </a:lnTo>
              </a:path>
            </a:pathLst>
          </a:custGeom>
          <a:solidFill>
            <a:srgbClr val="000000">
              <a:alpha val="0"/>
            </a:srgbClr>
          </a:solidFill>
          <a:ln w="25400" cap="flat" cmpd="sng">
            <a:solidFill>
              <a:srgbClr val="000000"/>
            </a:solidFill>
            <a:prstDash val="solid"/>
            <a:miter/>
            <a:headEnd type="none" w="med" len="med"/>
            <a:tailEnd type="none" w="med" len="med"/>
          </a:ln>
        </p:spPr>
        <p:txBody>
          <a:bodyPr/>
          <a:p>
            <a:pPr>
              <a:buSzPct val="100000"/>
            </a:pPr>
          </a:p>
        </p:txBody>
      </p:sp>
      <p:sp>
        <p:nvSpPr>
          <p:cNvPr id="16416" name="任意多边形 16415"/>
          <p:cNvSpPr/>
          <p:nvPr/>
        </p:nvSpPr>
        <p:spPr>
          <a:xfrm>
            <a:off x="4830763" y="3268663"/>
            <a:ext cx="1765300" cy="506412"/>
          </a:xfrm>
          <a:custGeom>
            <a:avLst/>
            <a:gdLst>
              <a:gd name="txL" fmla="*/ 0 w 1764792"/>
              <a:gd name="txT" fmla="*/ 0 h 505968"/>
              <a:gd name="txR" fmla="*/ 1764792 w 1764792"/>
              <a:gd name="txB" fmla="*/ 505968 h 505968"/>
            </a:gdLst>
            <a:ahLst/>
            <a:cxnLst>
              <a:cxn ang="0">
                <a:pos x="12211" y="12246"/>
              </a:cxn>
              <a:cxn ang="0">
                <a:pos x="12211" y="495946"/>
              </a:cxn>
              <a:cxn ang="0">
                <a:pos x="1755124" y="495946"/>
              </a:cxn>
              <a:cxn ang="0">
                <a:pos x="1755124" y="12246"/>
              </a:cxn>
              <a:cxn ang="0">
                <a:pos x="12211" y="12246"/>
              </a:cxn>
            </a:cxnLst>
            <a:rect l="txL" t="txT" r="txR" b="txB"/>
            <a:pathLst>
              <a:path w="1764792" h="505968">
                <a:moveTo>
                  <a:pt x="12191" y="12191"/>
                </a:moveTo>
                <a:lnTo>
                  <a:pt x="12191" y="493776"/>
                </a:lnTo>
                <a:lnTo>
                  <a:pt x="1752600" y="493776"/>
                </a:lnTo>
                <a:lnTo>
                  <a:pt x="1752600" y="12191"/>
                </a:lnTo>
                <a:lnTo>
                  <a:pt x="12191" y="12191"/>
                </a:lnTo>
              </a:path>
            </a:pathLst>
          </a:custGeom>
          <a:solidFill>
            <a:srgbClr val="000000">
              <a:alpha val="0"/>
            </a:srgbClr>
          </a:solidFill>
          <a:ln w="25400" cap="flat" cmpd="sng">
            <a:solidFill>
              <a:srgbClr val="000000"/>
            </a:solidFill>
            <a:prstDash val="solid"/>
            <a:miter/>
            <a:headEnd type="none" w="med" len="med"/>
            <a:tailEnd type="none" w="med" len="med"/>
          </a:ln>
        </p:spPr>
        <p:txBody>
          <a:bodyPr/>
          <a:p>
            <a:pPr>
              <a:buSzPct val="100000"/>
            </a:pPr>
          </a:p>
        </p:txBody>
      </p:sp>
      <p:sp>
        <p:nvSpPr>
          <p:cNvPr id="16417" name="任意多边形 16416"/>
          <p:cNvSpPr/>
          <p:nvPr/>
        </p:nvSpPr>
        <p:spPr>
          <a:xfrm>
            <a:off x="7035800" y="2111375"/>
            <a:ext cx="49213" cy="1362075"/>
          </a:xfrm>
          <a:custGeom>
            <a:avLst/>
            <a:gdLst>
              <a:gd name="txL" fmla="*/ 0 w 48767"/>
              <a:gd name="txT" fmla="*/ 0 h 1362455"/>
              <a:gd name="txR" fmla="*/ 48767 w 48767"/>
              <a:gd name="txB" fmla="*/ 1362455 h 1362455"/>
            </a:gdLst>
            <a:ahLst/>
            <a:cxnLst>
              <a:cxn ang="0">
                <a:pos x="12762" y="12177"/>
              </a:cxn>
              <a:cxn ang="0">
                <a:pos x="12762" y="1348382"/>
              </a:cxn>
            </a:cxnLst>
            <a:rect l="txL" t="txT" r="txR" b="txB"/>
            <a:pathLst>
              <a:path w="48767" h="1362455">
                <a:moveTo>
                  <a:pt x="12192" y="12192"/>
                </a:moveTo>
                <a:lnTo>
                  <a:pt x="12192" y="1350263"/>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18" name="任意多边形 16417"/>
          <p:cNvSpPr/>
          <p:nvPr/>
        </p:nvSpPr>
        <p:spPr>
          <a:xfrm>
            <a:off x="6575425" y="2109788"/>
            <a:ext cx="485775" cy="49212"/>
          </a:xfrm>
          <a:custGeom>
            <a:avLst/>
            <a:gdLst>
              <a:gd name="txL" fmla="*/ 0 w 484631"/>
              <a:gd name="txT" fmla="*/ 0 h 48767"/>
              <a:gd name="txR" fmla="*/ 484631 w 484631"/>
              <a:gd name="txB" fmla="*/ 48767 h 48767"/>
            </a:gdLst>
            <a:ahLst/>
            <a:cxnLst>
              <a:cxn ang="0">
                <a:pos x="12337" y="12757"/>
              </a:cxn>
              <a:cxn ang="0">
                <a:pos x="478042" y="14353"/>
              </a:cxn>
            </a:cxnLst>
            <a:rect l="txL" t="txT" r="txR" b="txB"/>
            <a:pathLst>
              <a:path w="484631" h="48767">
                <a:moveTo>
                  <a:pt x="12192" y="12192"/>
                </a:moveTo>
                <a:lnTo>
                  <a:pt x="472440" y="13716"/>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19" name="任意多边形 16418"/>
          <p:cNvSpPr/>
          <p:nvPr/>
        </p:nvSpPr>
        <p:spPr>
          <a:xfrm>
            <a:off x="6575425" y="2522538"/>
            <a:ext cx="485775" cy="49212"/>
          </a:xfrm>
          <a:custGeom>
            <a:avLst/>
            <a:gdLst>
              <a:gd name="txL" fmla="*/ 0 w 484631"/>
              <a:gd name="txT" fmla="*/ 0 h 48767"/>
              <a:gd name="txR" fmla="*/ 484631 w 484631"/>
              <a:gd name="txB" fmla="*/ 48767 h 48767"/>
            </a:gdLst>
            <a:ahLst/>
            <a:cxnLst>
              <a:cxn ang="0">
                <a:pos x="12337" y="12757"/>
              </a:cxn>
              <a:cxn ang="0">
                <a:pos x="478042" y="12757"/>
              </a:cxn>
            </a:cxnLst>
            <a:rect l="txL" t="txT" r="txR" b="txB"/>
            <a:pathLst>
              <a:path w="484631" h="48767">
                <a:moveTo>
                  <a:pt x="12192" y="12192"/>
                </a:moveTo>
                <a:lnTo>
                  <a:pt x="472440" y="12192"/>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20" name="任意多边形 16419"/>
          <p:cNvSpPr/>
          <p:nvPr/>
        </p:nvSpPr>
        <p:spPr>
          <a:xfrm>
            <a:off x="6575425" y="2986088"/>
            <a:ext cx="485775" cy="49212"/>
          </a:xfrm>
          <a:custGeom>
            <a:avLst/>
            <a:gdLst>
              <a:gd name="txL" fmla="*/ 0 w 484631"/>
              <a:gd name="txT" fmla="*/ 0 h 48767"/>
              <a:gd name="txR" fmla="*/ 484631 w 484631"/>
              <a:gd name="txB" fmla="*/ 48767 h 48767"/>
            </a:gdLst>
            <a:ahLst/>
            <a:cxnLst>
              <a:cxn ang="0">
                <a:pos x="12337" y="12757"/>
              </a:cxn>
              <a:cxn ang="0">
                <a:pos x="478042" y="14353"/>
              </a:cxn>
            </a:cxnLst>
            <a:rect l="txL" t="txT" r="txR" b="txB"/>
            <a:pathLst>
              <a:path w="484631" h="48767">
                <a:moveTo>
                  <a:pt x="12192" y="12192"/>
                </a:moveTo>
                <a:lnTo>
                  <a:pt x="472440" y="13716"/>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21" name="任意多边形 16420"/>
          <p:cNvSpPr/>
          <p:nvPr/>
        </p:nvSpPr>
        <p:spPr>
          <a:xfrm>
            <a:off x="6575425" y="3448050"/>
            <a:ext cx="485775" cy="49213"/>
          </a:xfrm>
          <a:custGeom>
            <a:avLst/>
            <a:gdLst>
              <a:gd name="txL" fmla="*/ 0 w 484631"/>
              <a:gd name="txT" fmla="*/ 0 h 48767"/>
              <a:gd name="txR" fmla="*/ 484631 w 484631"/>
              <a:gd name="txB" fmla="*/ 48767 h 48767"/>
            </a:gdLst>
            <a:ahLst/>
            <a:cxnLst>
              <a:cxn ang="0">
                <a:pos x="12337" y="12760"/>
              </a:cxn>
              <a:cxn ang="0">
                <a:pos x="478042" y="12760"/>
              </a:cxn>
            </a:cxnLst>
            <a:rect l="txL" t="txT" r="txR" b="txB"/>
            <a:pathLst>
              <a:path w="484631" h="48767">
                <a:moveTo>
                  <a:pt x="12192" y="12191"/>
                </a:moveTo>
                <a:lnTo>
                  <a:pt x="472440" y="12191"/>
                </a:lnTo>
              </a:path>
            </a:pathLst>
          </a:custGeom>
          <a:noFill/>
          <a:ln w="25400" cap="flat" cmpd="sng">
            <a:solidFill>
              <a:srgbClr val="000000"/>
            </a:solidFill>
            <a:prstDash val="solid"/>
            <a:miter/>
            <a:headEnd type="none" w="med" len="med"/>
            <a:tailEnd type="none" w="med" len="med"/>
          </a:ln>
        </p:spPr>
        <p:txBody>
          <a:bodyPr/>
          <a:p>
            <a:pPr>
              <a:buSzPct val="100000"/>
            </a:pPr>
          </a:p>
        </p:txBody>
      </p:sp>
      <p:sp>
        <p:nvSpPr>
          <p:cNvPr id="16422" name="任意多边形 16421"/>
          <p:cNvSpPr/>
          <p:nvPr/>
        </p:nvSpPr>
        <p:spPr>
          <a:xfrm>
            <a:off x="7423150" y="2370138"/>
            <a:ext cx="1951038" cy="808037"/>
          </a:xfrm>
          <a:custGeom>
            <a:avLst/>
            <a:gdLst>
              <a:gd name="txL" fmla="*/ 0 w 1950719"/>
              <a:gd name="txT" fmla="*/ 0 h 807720"/>
              <a:gd name="txR" fmla="*/ 1950719 w 1950719"/>
              <a:gd name="txB" fmla="*/ 807720 h 807720"/>
            </a:gdLst>
            <a:ahLst/>
            <a:cxnLst>
              <a:cxn ang="0">
                <a:pos x="12202" y="12217"/>
              </a:cxn>
              <a:cxn ang="0">
                <a:pos x="12202" y="797090"/>
              </a:cxn>
              <a:cxn ang="0">
                <a:pos x="1940113" y="797090"/>
              </a:cxn>
              <a:cxn ang="0">
                <a:pos x="1940113" y="12217"/>
              </a:cxn>
              <a:cxn ang="0">
                <a:pos x="12202" y="12217"/>
              </a:cxn>
            </a:cxnLst>
            <a:rect l="txL" t="txT" r="txR" b="txB"/>
            <a:pathLst>
              <a:path w="1950719" h="807720">
                <a:moveTo>
                  <a:pt x="12192" y="12192"/>
                </a:moveTo>
                <a:lnTo>
                  <a:pt x="12192" y="795528"/>
                </a:lnTo>
                <a:lnTo>
                  <a:pt x="1938528" y="795528"/>
                </a:lnTo>
                <a:lnTo>
                  <a:pt x="1938528" y="12192"/>
                </a:lnTo>
                <a:lnTo>
                  <a:pt x="12192" y="12192"/>
                </a:lnTo>
              </a:path>
            </a:pathLst>
          </a:custGeom>
          <a:solidFill>
            <a:srgbClr val="000000">
              <a:alpha val="0"/>
            </a:srgbClr>
          </a:solidFill>
          <a:ln w="25400" cap="flat" cmpd="sng">
            <a:solidFill>
              <a:srgbClr val="000000"/>
            </a:solidFill>
            <a:prstDash val="solid"/>
            <a:miter/>
            <a:headEnd type="none" w="med" len="med"/>
            <a:tailEnd type="none" w="med" len="med"/>
          </a:ln>
        </p:spPr>
        <p:txBody>
          <a:bodyPr/>
          <a:p>
            <a:pPr>
              <a:buSzPct val="100000"/>
            </a:pPr>
          </a:p>
        </p:txBody>
      </p:sp>
      <p:pic>
        <p:nvPicPr>
          <p:cNvPr id="16423" name="图片 16422" descr="1943661341516459024509.jpg"/>
          <p:cNvPicPr>
            <a:picLocks noChangeAspect="1"/>
          </p:cNvPicPr>
          <p:nvPr/>
        </p:nvPicPr>
        <p:blipFill>
          <a:blip r:embed="rId2"/>
          <a:stretch>
            <a:fillRect/>
          </a:stretch>
        </p:blipFill>
        <p:spPr>
          <a:xfrm>
            <a:off x="3289300" y="3111500"/>
            <a:ext cx="101600" cy="863600"/>
          </a:xfrm>
          <a:prstGeom prst="rect">
            <a:avLst/>
          </a:prstGeom>
          <a:noFill/>
          <a:ln w="9525">
            <a:noFill/>
          </a:ln>
        </p:spPr>
      </p:pic>
      <p:pic>
        <p:nvPicPr>
          <p:cNvPr id="16424" name="图片 16423" descr="8210129411516459024509.jpg"/>
          <p:cNvPicPr>
            <a:picLocks noChangeAspect="1"/>
          </p:cNvPicPr>
          <p:nvPr/>
        </p:nvPicPr>
        <p:blipFill>
          <a:blip r:embed="rId3"/>
          <a:stretch>
            <a:fillRect/>
          </a:stretch>
        </p:blipFill>
        <p:spPr>
          <a:xfrm>
            <a:off x="4000500" y="2844800"/>
            <a:ext cx="355600" cy="101600"/>
          </a:xfrm>
          <a:prstGeom prst="rect">
            <a:avLst/>
          </a:prstGeom>
          <a:noFill/>
          <a:ln w="9525">
            <a:noFill/>
          </a:ln>
        </p:spPr>
      </p:pic>
      <p:pic>
        <p:nvPicPr>
          <p:cNvPr id="16425" name="图片 16424" descr="3789633991516459024509.jpg"/>
          <p:cNvPicPr>
            <a:picLocks noChangeAspect="1"/>
          </p:cNvPicPr>
          <p:nvPr/>
        </p:nvPicPr>
        <p:blipFill>
          <a:blip r:embed="rId4"/>
          <a:stretch>
            <a:fillRect/>
          </a:stretch>
        </p:blipFill>
        <p:spPr>
          <a:xfrm>
            <a:off x="7035800" y="2743200"/>
            <a:ext cx="406400" cy="101600"/>
          </a:xfrm>
          <a:prstGeom prst="rect">
            <a:avLst/>
          </a:prstGeom>
          <a:noFill/>
          <a:ln w="9525">
            <a:noFill/>
          </a:ln>
        </p:spPr>
      </p:pic>
      <p:pic>
        <p:nvPicPr>
          <p:cNvPr id="16426" name="图片 16425" descr="8368545611516459024509.jpg"/>
          <p:cNvPicPr>
            <a:picLocks noChangeAspect="1"/>
          </p:cNvPicPr>
          <p:nvPr/>
        </p:nvPicPr>
        <p:blipFill>
          <a:blip r:embed="rId5"/>
          <a:stretch>
            <a:fillRect/>
          </a:stretch>
        </p:blipFill>
        <p:spPr>
          <a:xfrm>
            <a:off x="8293100" y="3340100"/>
            <a:ext cx="101600" cy="596900"/>
          </a:xfrm>
          <a:prstGeom prst="rect">
            <a:avLst/>
          </a:prstGeom>
          <a:noFill/>
          <a:ln w="9525">
            <a:noFill/>
          </a:ln>
        </p:spPr>
      </p:pic>
      <p:graphicFrame>
        <p:nvGraphicFramePr>
          <p:cNvPr id="16427" name="表格 16426"/>
          <p:cNvGraphicFramePr/>
          <p:nvPr/>
        </p:nvGraphicFramePr>
        <p:xfrm>
          <a:off x="2071688" y="3959225"/>
          <a:ext cx="7929562" cy="2387600"/>
        </p:xfrm>
        <a:graphic>
          <a:graphicData uri="http://schemas.openxmlformats.org/drawingml/2006/table">
            <a:tbl>
              <a:tblPr/>
              <a:tblGrid>
                <a:gridCol w="1163638"/>
                <a:gridCol w="1120775"/>
                <a:gridCol w="1071562"/>
                <a:gridCol w="1573213"/>
                <a:gridCol w="1679575"/>
                <a:gridCol w="1319212"/>
              </a:tblGrid>
              <a:tr h="623888">
                <a:tc>
                  <a:txBody>
                    <a:bodyPr/>
                    <a:p>
                      <a:pPr algn="ctr">
                        <a:buSzPct val="100000"/>
                      </a:pPr>
                      <a:r>
                        <a:rPr lang="zh-CN" altLang="en-US" sz="1500" b="0">
                          <a:solidFill>
                            <a:srgbClr val="0000FF"/>
                          </a:solidFill>
                          <a:latin typeface="Times New Roman" panose="02020603050405020304" pitchFamily="18" charset="0"/>
                          <a:sym typeface="Times New Roman" panose="02020603050405020304" pitchFamily="18" charset="0"/>
                        </a:rPr>
                        <a:t>日常期</a:t>
                      </a:r>
                      <a:endParaRPr lang="zh-CN" altLang="en-US" sz="1500" b="0">
                        <a:solidFill>
                          <a:srgbClr val="0000FF"/>
                        </a:solidFill>
                        <a:latin typeface="Times New Roman" panose="02020603050405020304" pitchFamily="18" charset="0"/>
                        <a:sym typeface="Times New Roman" panose="02020603050405020304" pitchFamily="18" charset="0"/>
                      </a:endParaRPr>
                    </a:p>
                  </a:txBody>
                  <a:tcP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2"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1500" b="0">
                          <a:solidFill>
                            <a:srgbClr val="0000FF"/>
                          </a:solidFill>
                          <a:latin typeface="Times New Roman" panose="02020603050405020304" pitchFamily="18" charset="0"/>
                          <a:sym typeface="Times New Roman" panose="02020603050405020304" pitchFamily="18" charset="0"/>
                        </a:rPr>
                        <a:t>警备期</a:t>
                      </a:r>
                      <a:endParaRPr lang="zh-CN" altLang="en-US" sz="1500" b="0">
                        <a:solidFill>
                          <a:srgbClr val="0000FF"/>
                        </a:solidFill>
                        <a:latin typeface="Times New Roman" panose="02020603050405020304" pitchFamily="18" charset="0"/>
                        <a:sym typeface="Times New Roman" panose="02020603050405020304" pitchFamily="18" charset="0"/>
                      </a:endParaRPr>
                    </a:p>
                  </a:txBody>
                  <a:tcPr>
                    <a:lnL w="1"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2"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c gridSpan="3">
                  <a:txBody>
                    <a:bodyPr/>
                    <a:p>
                      <a:pPr>
                        <a:buSzPct val="100000"/>
                      </a:pPr>
                      <a:r>
                        <a:rPr lang="zh-CN" altLang="en-US" sz="1500" b="0">
                          <a:solidFill>
                            <a:srgbClr val="0000FF"/>
                          </a:solidFill>
                          <a:latin typeface="Times New Roman" panose="02020603050405020304" pitchFamily="18" charset="0"/>
                          <a:sym typeface="Times New Roman" panose="02020603050405020304" pitchFamily="18" charset="0"/>
                        </a:rPr>
                        <a:t>响应期</a:t>
                      </a:r>
                      <a:endParaRPr lang="zh-CN" altLang="en-US" sz="1500" b="0">
                        <a:solidFill>
                          <a:srgbClr val="0000FF"/>
                        </a:solidFill>
                        <a:latin typeface="Times New Roman" panose="02020603050405020304" pitchFamily="18" charset="0"/>
                        <a:sym typeface="Times New Roman" panose="02020603050405020304" pitchFamily="18" charset="0"/>
                      </a:endParaRPr>
                    </a:p>
                    <a:p>
                      <a:pPr algn="ctr">
                        <a:buSzPct val="100000"/>
                      </a:pPr>
                      <a:r>
                        <a:rPr lang="zh-CN" altLang="en-US" sz="1500" b="0">
                          <a:solidFill>
                            <a:srgbClr val="0000FF"/>
                          </a:solidFill>
                          <a:latin typeface="Times New Roman" panose="02020603050405020304" pitchFamily="18" charset="0"/>
                          <a:sym typeface="Times New Roman" panose="02020603050405020304" pitchFamily="18" charset="0"/>
                        </a:rPr>
                        <a:t>初期响应扩大应急应急恢复</a:t>
                      </a:r>
                      <a:endParaRPr lang="zh-CN" altLang="en-US" sz="1500" b="0">
                        <a:solidFill>
                          <a:srgbClr val="0000FF"/>
                        </a:solidFill>
                        <a:latin typeface="Times New Roman" panose="02020603050405020304" pitchFamily="18" charset="0"/>
                        <a:sym typeface="Times New Roman" panose="02020603050405020304" pitchFamily="18" charset="0"/>
                      </a:endParaRPr>
                    </a:p>
                  </a:txBody>
                  <a:tcPr>
                    <a:lnL w="1" cap="flat" cmpd="sng">
                      <a:solidFill>
                        <a:srgbClr val="000000"/>
                      </a:solidFill>
                      <a:prstDash val="solid"/>
                      <a:headEnd type="none" w="med" len="med"/>
                      <a:tailEnd type="none" w="med" len="med"/>
                    </a:lnL>
                    <a:lnR w="0" cap="flat" cmpd="sng">
                      <a:solidFill>
                        <a:srgbClr val="000000"/>
                      </a:solidFill>
                      <a:prstDash val="solid"/>
                      <a:headEnd type="none" w="med" len="med"/>
                      <a:tailEnd type="none" w="med" len="med"/>
                    </a:lnR>
                    <a:lnT w="2"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c hMerge="1">
                  <a:tcPr>
                    <a:lnT w="2"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tcPr>
                </a:tc>
                <a:tc hMerge="1">
                  <a:tcPr>
                    <a:lnR w="0" cap="flat" cmpd="sng">
                      <a:solidFill>
                        <a:srgbClr val="000000"/>
                      </a:solidFill>
                      <a:prstDash val="solid"/>
                      <a:headEnd type="none" w="med" len="med"/>
                      <a:tailEnd type="none" w="med" len="med"/>
                    </a:lnR>
                    <a:lnT w="2"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tcPr>
                </a:tc>
                <a:tc>
                  <a:txBody>
                    <a:bodyPr/>
                    <a:p>
                      <a:pPr algn="ctr">
                        <a:buSzPct val="100000"/>
                      </a:pPr>
                      <a:r>
                        <a:rPr lang="zh-CN" altLang="en-US" sz="1500" b="0">
                          <a:solidFill>
                            <a:srgbClr val="0000FF"/>
                          </a:solidFill>
                          <a:latin typeface="Times New Roman" panose="02020603050405020304" pitchFamily="18" charset="0"/>
                          <a:sym typeface="Times New Roman" panose="02020603050405020304" pitchFamily="18" charset="0"/>
                        </a:rPr>
                        <a:t>重建</a:t>
                      </a:r>
                      <a:endParaRPr lang="zh-CN" altLang="en-US" sz="1500" b="0">
                        <a:solidFill>
                          <a:srgbClr val="0000FF"/>
                        </a:solidFill>
                        <a:latin typeface="Times New Roman" panose="02020603050405020304" pitchFamily="18" charset="0"/>
                        <a:sym typeface="Times New Roman" panose="02020603050405020304" pitchFamily="18" charset="0"/>
                      </a:endParaRPr>
                    </a:p>
                    <a:p>
                      <a:pPr algn="ctr">
                        <a:buSzPct val="100000"/>
                      </a:pPr>
                      <a:r>
                        <a:rPr lang="zh-CN" altLang="en-US" sz="1500" b="0">
                          <a:solidFill>
                            <a:srgbClr val="0000FF"/>
                          </a:solidFill>
                          <a:latin typeface="Times New Roman" panose="02020603050405020304" pitchFamily="18" charset="0"/>
                          <a:sym typeface="Times New Roman" panose="02020603050405020304" pitchFamily="18" charset="0"/>
                        </a:rPr>
                        <a:t>与恢复期</a:t>
                      </a:r>
                      <a:endParaRPr lang="zh-CN" altLang="en-US" sz="1500" b="0">
                        <a:solidFill>
                          <a:srgbClr val="0000FF"/>
                        </a:solidFill>
                        <a:latin typeface="Times New Roman" panose="02020603050405020304" pitchFamily="18" charset="0"/>
                        <a:sym typeface="Times New Roman" panose="02020603050405020304" pitchFamily="18" charset="0"/>
                      </a:endParaRPr>
                    </a:p>
                  </a:txBody>
                  <a:tcPr anchor="ctr">
                    <a:lnL w="0"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2"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r>
              <a:tr h="1762125">
                <a:tc>
                  <a:txBody>
                    <a:bodyPr/>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预防对策</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强化意识</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宣教培训</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编制预案</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组织演习</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能力评估</a:t>
                      </a:r>
                      <a:endParaRPr lang="zh-CN" altLang="en-US" sz="1600" b="0">
                        <a:solidFill>
                          <a:srgbClr val="0000FF"/>
                        </a:solidFill>
                        <a:latin typeface="Times New Roman" panose="02020603050405020304" pitchFamily="18" charset="0"/>
                        <a:sym typeface="Times New Roman" panose="02020603050405020304" pitchFamily="18" charset="0"/>
                      </a:endParaRPr>
                    </a:p>
                  </a:txBody>
                  <a:tcPr anchor="ct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2"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早期发现</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预测预警</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警报发布</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启动准备</a:t>
                      </a:r>
                      <a:endParaRPr lang="zh-CN" altLang="en-US" sz="1600" b="0">
                        <a:solidFill>
                          <a:srgbClr val="0000FF"/>
                        </a:solidFill>
                        <a:latin typeface="Times New Roman" panose="02020603050405020304" pitchFamily="18" charset="0"/>
                        <a:sym typeface="Times New Roman" panose="02020603050405020304" pitchFamily="18" charset="0"/>
                      </a:endParaRPr>
                    </a:p>
                  </a:txBody>
                  <a:tcPr>
                    <a:lnL w="1"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2"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紧急联络</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后果预测</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预案启动</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救援展开</a:t>
                      </a:r>
                      <a:endParaRPr lang="zh-CN" altLang="en-US" sz="1600" b="0">
                        <a:solidFill>
                          <a:srgbClr val="0000FF"/>
                        </a:solidFill>
                        <a:latin typeface="Times New Roman" panose="02020603050405020304" pitchFamily="18" charset="0"/>
                        <a:sym typeface="Times New Roman" panose="02020603050405020304" pitchFamily="18" charset="0"/>
                      </a:endParaRPr>
                    </a:p>
                  </a:txBody>
                  <a:tcPr>
                    <a:lnL w="1"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2"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事故后果判定</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救援效果把握</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扩大应急对策</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安全信息收集</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zh-CN" altLang="en-US" sz="1600" b="0">
                          <a:solidFill>
                            <a:srgbClr val="0000FF"/>
                          </a:solidFill>
                          <a:latin typeface="Times New Roman" panose="02020603050405020304" pitchFamily="18" charset="0"/>
                          <a:sym typeface="Times New Roman" panose="02020603050405020304" pitchFamily="18" charset="0"/>
                        </a:rPr>
                        <a:t>分析</a:t>
                      </a:r>
                      <a:endParaRPr lang="zh-CN" altLang="en-US" sz="1600" b="0">
                        <a:solidFill>
                          <a:srgbClr val="0000FF"/>
                        </a:solidFill>
                        <a:latin typeface="Times New Roman" panose="02020603050405020304" pitchFamily="18" charset="0"/>
                        <a:sym typeface="Times New Roman" panose="02020603050405020304" pitchFamily="18" charset="0"/>
                      </a:endParaRPr>
                    </a:p>
                  </a:txBody>
                  <a:tcPr>
                    <a:lnL w="1"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2"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受灾情况分析</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生活物资管理</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恢复对策、规划</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避难所运行安置</a:t>
                      </a:r>
                      <a:endParaRPr lang="zh-CN" altLang="en-US" sz="1600" b="0">
                        <a:solidFill>
                          <a:srgbClr val="0000FF"/>
                        </a:solidFill>
                        <a:latin typeface="Times New Roman" panose="02020603050405020304" pitchFamily="18" charset="0"/>
                        <a:sym typeface="Times New Roman" panose="02020603050405020304" pitchFamily="18" charset="0"/>
                      </a:endParaRPr>
                    </a:p>
                  </a:txBody>
                  <a:tcPr>
                    <a:lnL w="1"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2"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生活恢复</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生产恢复</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生态恢复</a:t>
                      </a:r>
                      <a:endParaRPr lang="zh-CN" altLang="en-US" sz="1600" b="0">
                        <a:solidFill>
                          <a:srgbClr val="0000FF"/>
                        </a:solidFill>
                        <a:latin typeface="Times New Roman" panose="02020603050405020304" pitchFamily="18" charset="0"/>
                        <a:sym typeface="Times New Roman" panose="02020603050405020304" pitchFamily="18" charset="0"/>
                      </a:endParaRPr>
                    </a:p>
                    <a:p>
                      <a:pPr>
                        <a:buSzPct val="100000"/>
                      </a:pPr>
                      <a:r>
                        <a:rPr lang="en-US" altLang="zh-CN" sz="1600" b="0">
                          <a:solidFill>
                            <a:srgbClr val="0000FF"/>
                          </a:solidFill>
                          <a:latin typeface="Times New Roman" panose="02020603050405020304" pitchFamily="18" charset="0"/>
                          <a:sym typeface="Times New Roman" panose="02020603050405020304" pitchFamily="18" charset="0"/>
                        </a:rPr>
                        <a:t>•</a:t>
                      </a:r>
                      <a:r>
                        <a:rPr lang="zh-CN" altLang="en-US" sz="1600" b="0">
                          <a:solidFill>
                            <a:srgbClr val="0000FF"/>
                          </a:solidFill>
                          <a:latin typeface="Times New Roman" panose="02020603050405020304" pitchFamily="18" charset="0"/>
                          <a:sym typeface="Times New Roman" panose="02020603050405020304" pitchFamily="18" charset="0"/>
                        </a:rPr>
                        <a:t>过程总结</a:t>
                      </a:r>
                      <a:endParaRPr lang="zh-CN" altLang="en-US" sz="1600" b="0">
                        <a:solidFill>
                          <a:srgbClr val="0000FF"/>
                        </a:solidFill>
                        <a:latin typeface="Times New Roman" panose="02020603050405020304" pitchFamily="18" charset="0"/>
                        <a:sym typeface="Times New Roman" panose="02020603050405020304" pitchFamily="18" charset="0"/>
                      </a:endParaRPr>
                    </a:p>
                  </a:txBody>
                  <a:tcPr>
                    <a:lnL w="1"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2"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sp>
        <p:nvSpPr>
          <p:cNvPr id="16466" name="矩形 16465"/>
          <p:cNvSpPr/>
          <p:nvPr/>
        </p:nvSpPr>
        <p:spPr>
          <a:xfrm>
            <a:off x="477838" y="4646613"/>
            <a:ext cx="1006475" cy="1100137"/>
          </a:xfrm>
          <a:prstGeom prst="rect">
            <a:avLst/>
          </a:prstGeom>
          <a:noFill/>
          <a:ln w="9525">
            <a:noFill/>
          </a:ln>
        </p:spPr>
        <p:txBody>
          <a:bodyPr wrap="none" lIns="0" tIns="0" rIns="0">
            <a:spAutoFit/>
          </a:bodyPr>
          <a:p>
            <a:pPr defTabSz="914400">
              <a:lnSpc>
                <a:spcPts val="1300"/>
              </a:lnSpc>
              <a:buSzPct val="100000"/>
              <a:tabLst>
                <a:tab pos="177800" algn="l"/>
              </a:tabLst>
            </a:pPr>
            <a:r>
              <a:rPr lang="en-US" altLang="zh-CN">
                <a:solidFill>
                  <a:srgbClr val="000000"/>
                </a:solidFill>
                <a:sym typeface="Calibri" panose="020F0502020204030204" pitchFamily="34" charset="0"/>
              </a:rPr>
              <a:t>	</a:t>
            </a:r>
            <a:r>
              <a:rPr lang="zh-CN" altLang="en-US" sz="1300">
                <a:solidFill>
                  <a:srgbClr val="FF0000"/>
                </a:solidFill>
                <a:latin typeface="Times New Roman" panose="02020603050405020304" pitchFamily="18" charset="0"/>
                <a:sym typeface="Times New Roman" panose="02020603050405020304" pitchFamily="18" charset="0"/>
              </a:rPr>
              <a:t>巨大工程</a:t>
            </a:r>
            <a:endParaRPr lang="zh-CN" altLang="en-US" sz="1300">
              <a:solidFill>
                <a:srgbClr val="FF0000"/>
              </a:solidFill>
              <a:latin typeface="Times New Roman" panose="02020603050405020304" pitchFamily="18" charset="0"/>
              <a:sym typeface="Times New Roman" panose="02020603050405020304" pitchFamily="18" charset="0"/>
            </a:endParaRPr>
          </a:p>
          <a:p>
            <a:pPr defTabSz="914400">
              <a:lnSpc>
                <a:spcPts val="1000"/>
              </a:lnSpc>
              <a:buSzPct val="100000"/>
              <a:tabLst>
                <a:tab pos="177800" algn="l"/>
              </a:tabLst>
            </a:pPr>
            <a:endParaRPr lang="zh-CN" altLang="en-US">
              <a:solidFill>
                <a:srgbClr val="000000"/>
              </a:solidFill>
              <a:sym typeface="Calibri" panose="020F0502020204030204" pitchFamily="34" charset="0"/>
            </a:endParaRPr>
          </a:p>
          <a:p>
            <a:pPr defTabSz="914400">
              <a:lnSpc>
                <a:spcPts val="1000"/>
              </a:lnSpc>
              <a:buSzPct val="100000"/>
              <a:tabLst>
                <a:tab pos="177800" algn="l"/>
              </a:tabLst>
            </a:pPr>
            <a:endParaRPr lang="zh-CN" altLang="en-US">
              <a:solidFill>
                <a:srgbClr val="000000"/>
              </a:solidFill>
              <a:sym typeface="Calibri" panose="020F0502020204030204" pitchFamily="34" charset="0"/>
            </a:endParaRPr>
          </a:p>
          <a:p>
            <a:pPr defTabSz="914400">
              <a:lnSpc>
                <a:spcPts val="1500"/>
              </a:lnSpc>
              <a:buSzPct val="100000"/>
              <a:tabLst>
                <a:tab pos="177800" algn="l"/>
              </a:tabLst>
            </a:pPr>
            <a:r>
              <a:rPr lang="zh-CN" altLang="en-US" sz="1300">
                <a:solidFill>
                  <a:srgbClr val="FF0000"/>
                </a:solidFill>
                <a:latin typeface="Times New Roman" panose="02020603050405020304" pitchFamily="18" charset="0"/>
                <a:sym typeface="Times New Roman" panose="02020603050405020304" pitchFamily="18" charset="0"/>
              </a:rPr>
              <a:t>公共卫生事件</a:t>
            </a:r>
            <a:endParaRPr lang="zh-CN" altLang="en-US" sz="1300">
              <a:solidFill>
                <a:srgbClr val="FF0000"/>
              </a:solidFill>
              <a:latin typeface="Times New Roman" panose="02020603050405020304" pitchFamily="18" charset="0"/>
              <a:sym typeface="Times New Roman" panose="02020603050405020304" pitchFamily="18" charset="0"/>
            </a:endParaRPr>
          </a:p>
          <a:p>
            <a:pPr defTabSz="914400">
              <a:lnSpc>
                <a:spcPts val="1000"/>
              </a:lnSpc>
              <a:buSzPct val="100000"/>
              <a:tabLst>
                <a:tab pos="177800" algn="l"/>
              </a:tabLst>
            </a:pPr>
            <a:endParaRPr lang="zh-CN" altLang="en-US">
              <a:solidFill>
                <a:srgbClr val="000000"/>
              </a:solidFill>
              <a:sym typeface="Calibri" panose="020F0502020204030204" pitchFamily="34" charset="0"/>
            </a:endParaRPr>
          </a:p>
          <a:p>
            <a:pPr defTabSz="914400">
              <a:lnSpc>
                <a:spcPts val="1000"/>
              </a:lnSpc>
              <a:buSzPct val="100000"/>
              <a:tabLst>
                <a:tab pos="177800" algn="l"/>
              </a:tabLst>
            </a:pPr>
            <a:endParaRPr lang="zh-CN" altLang="en-US">
              <a:solidFill>
                <a:srgbClr val="000000"/>
              </a:solidFill>
              <a:sym typeface="Calibri" panose="020F0502020204030204" pitchFamily="34" charset="0"/>
            </a:endParaRPr>
          </a:p>
          <a:p>
            <a:pPr defTabSz="914400">
              <a:lnSpc>
                <a:spcPts val="1500"/>
              </a:lnSpc>
              <a:buSzPct val="100000"/>
              <a:tabLst>
                <a:tab pos="177800" algn="l"/>
              </a:tabLst>
            </a:pPr>
            <a:r>
              <a:rPr lang="zh-CN" altLang="en-US" sz="1300">
                <a:solidFill>
                  <a:srgbClr val="FF0000"/>
                </a:solidFill>
                <a:latin typeface="Times New Roman" panose="02020603050405020304" pitchFamily="18" charset="0"/>
                <a:sym typeface="Times New Roman" panose="02020603050405020304" pitchFamily="18" charset="0"/>
              </a:rPr>
              <a:t>突发社会事件</a:t>
            </a:r>
            <a:endParaRPr lang="zh-CN" altLang="en-US"/>
          </a:p>
        </p:txBody>
      </p:sp>
      <p:sp>
        <p:nvSpPr>
          <p:cNvPr id="16467" name="矩形 16466"/>
          <p:cNvSpPr/>
          <p:nvPr/>
        </p:nvSpPr>
        <p:spPr>
          <a:xfrm>
            <a:off x="566738" y="3300413"/>
            <a:ext cx="839787" cy="1100137"/>
          </a:xfrm>
          <a:prstGeom prst="rect">
            <a:avLst/>
          </a:prstGeom>
          <a:noFill/>
          <a:ln w="9525">
            <a:noFill/>
          </a:ln>
        </p:spPr>
        <p:txBody>
          <a:bodyPr wrap="none" lIns="0" tIns="0" rIns="0">
            <a:spAutoFit/>
          </a:bodyPr>
          <a:p>
            <a:pPr defTabSz="914400">
              <a:lnSpc>
                <a:spcPts val="1300"/>
              </a:lnSpc>
              <a:buSzPct val="100000"/>
              <a:tabLst>
                <a:tab pos="88900" algn="l"/>
              </a:tabLst>
            </a:pPr>
            <a:r>
              <a:rPr lang="en-US" altLang="zh-CN">
                <a:solidFill>
                  <a:srgbClr val="000000"/>
                </a:solidFill>
                <a:sym typeface="Calibri" panose="020F0502020204030204" pitchFamily="34" charset="0"/>
              </a:rPr>
              <a:t>	</a:t>
            </a:r>
            <a:r>
              <a:rPr lang="zh-CN" altLang="en-US" sz="1300">
                <a:solidFill>
                  <a:srgbClr val="FF0000"/>
                </a:solidFill>
                <a:latin typeface="Times New Roman" panose="02020603050405020304" pitchFamily="18" charset="0"/>
                <a:sym typeface="Times New Roman" panose="02020603050405020304" pitchFamily="18" charset="0"/>
              </a:rPr>
              <a:t>环境污染</a:t>
            </a:r>
            <a:endParaRPr lang="zh-CN" altLang="en-US" sz="1300">
              <a:solidFill>
                <a:srgbClr val="FF0000"/>
              </a:solidFill>
              <a:latin typeface="Times New Roman" panose="02020603050405020304" pitchFamily="18" charset="0"/>
              <a:sym typeface="Times New Roman" panose="02020603050405020304" pitchFamily="18" charset="0"/>
            </a:endParaRPr>
          </a:p>
          <a:p>
            <a:pPr defTabSz="914400">
              <a:lnSpc>
                <a:spcPts val="1000"/>
              </a:lnSpc>
              <a:buSzPct val="100000"/>
              <a:tabLst>
                <a:tab pos="88900" algn="l"/>
              </a:tabLst>
            </a:pPr>
            <a:endParaRPr lang="zh-CN" altLang="en-US">
              <a:solidFill>
                <a:srgbClr val="000000"/>
              </a:solidFill>
              <a:sym typeface="Calibri" panose="020F0502020204030204" pitchFamily="34" charset="0"/>
            </a:endParaRPr>
          </a:p>
          <a:p>
            <a:pPr defTabSz="914400">
              <a:lnSpc>
                <a:spcPts val="1000"/>
              </a:lnSpc>
              <a:buSzPct val="100000"/>
              <a:tabLst>
                <a:tab pos="88900" algn="l"/>
              </a:tabLst>
            </a:pPr>
            <a:endParaRPr lang="zh-CN" altLang="en-US">
              <a:solidFill>
                <a:srgbClr val="000000"/>
              </a:solidFill>
              <a:sym typeface="Calibri" panose="020F0502020204030204" pitchFamily="34" charset="0"/>
            </a:endParaRPr>
          </a:p>
          <a:p>
            <a:pPr defTabSz="914400">
              <a:lnSpc>
                <a:spcPts val="1500"/>
              </a:lnSpc>
              <a:buSzPct val="100000"/>
              <a:tabLst>
                <a:tab pos="88900" algn="l"/>
              </a:tabLst>
            </a:pPr>
            <a:r>
              <a:rPr lang="zh-CN" altLang="en-US">
                <a:solidFill>
                  <a:srgbClr val="000000"/>
                </a:solidFill>
                <a:sym typeface="Calibri" panose="020F0502020204030204" pitchFamily="34" charset="0"/>
              </a:rPr>
              <a:t>	</a:t>
            </a:r>
            <a:r>
              <a:rPr lang="zh-CN" altLang="en-US" sz="1300">
                <a:solidFill>
                  <a:srgbClr val="FF0000"/>
                </a:solidFill>
                <a:latin typeface="Times New Roman" panose="02020603050405020304" pitchFamily="18" charset="0"/>
                <a:sym typeface="Times New Roman" panose="02020603050405020304" pitchFamily="18" charset="0"/>
              </a:rPr>
              <a:t>交通事故</a:t>
            </a:r>
            <a:endParaRPr lang="zh-CN" altLang="en-US" sz="1300">
              <a:solidFill>
                <a:srgbClr val="FF0000"/>
              </a:solidFill>
              <a:latin typeface="Times New Roman" panose="02020603050405020304" pitchFamily="18" charset="0"/>
              <a:sym typeface="Times New Roman" panose="02020603050405020304" pitchFamily="18" charset="0"/>
            </a:endParaRPr>
          </a:p>
          <a:p>
            <a:pPr defTabSz="914400">
              <a:lnSpc>
                <a:spcPts val="1000"/>
              </a:lnSpc>
              <a:buSzPct val="100000"/>
              <a:tabLst>
                <a:tab pos="88900" algn="l"/>
              </a:tabLst>
            </a:pPr>
            <a:endParaRPr lang="zh-CN" altLang="en-US">
              <a:solidFill>
                <a:srgbClr val="000000"/>
              </a:solidFill>
              <a:sym typeface="Calibri" panose="020F0502020204030204" pitchFamily="34" charset="0"/>
            </a:endParaRPr>
          </a:p>
          <a:p>
            <a:pPr defTabSz="914400">
              <a:lnSpc>
                <a:spcPts val="1000"/>
              </a:lnSpc>
              <a:buSzPct val="100000"/>
              <a:tabLst>
                <a:tab pos="88900" algn="l"/>
              </a:tabLst>
            </a:pPr>
            <a:endParaRPr lang="zh-CN" altLang="en-US">
              <a:solidFill>
                <a:srgbClr val="000000"/>
              </a:solidFill>
              <a:sym typeface="Calibri" panose="020F0502020204030204" pitchFamily="34" charset="0"/>
            </a:endParaRPr>
          </a:p>
          <a:p>
            <a:pPr defTabSz="914400">
              <a:lnSpc>
                <a:spcPts val="1500"/>
              </a:lnSpc>
              <a:buSzPct val="100000"/>
              <a:tabLst>
                <a:tab pos="88900" algn="l"/>
              </a:tabLst>
            </a:pPr>
            <a:r>
              <a:rPr lang="zh-CN" altLang="en-US" sz="1300">
                <a:solidFill>
                  <a:srgbClr val="FF0000"/>
                </a:solidFill>
                <a:latin typeface="Times New Roman" panose="02020603050405020304" pitchFamily="18" charset="0"/>
                <a:sym typeface="Times New Roman" panose="02020603050405020304" pitchFamily="18" charset="0"/>
              </a:rPr>
              <a:t>生命线事故</a:t>
            </a:r>
            <a:endParaRPr lang="zh-CN" altLang="en-US"/>
          </a:p>
        </p:txBody>
      </p:sp>
      <p:sp>
        <p:nvSpPr>
          <p:cNvPr id="16468" name="矩形 16467"/>
          <p:cNvSpPr/>
          <p:nvPr/>
        </p:nvSpPr>
        <p:spPr>
          <a:xfrm>
            <a:off x="655638" y="1966913"/>
            <a:ext cx="674687" cy="1074737"/>
          </a:xfrm>
          <a:prstGeom prst="rect">
            <a:avLst/>
          </a:prstGeom>
          <a:noFill/>
          <a:ln w="9525">
            <a:noFill/>
          </a:ln>
        </p:spPr>
        <p:txBody>
          <a:bodyPr wrap="none" lIns="0" tIns="0" rIns="0">
            <a:spAutoFit/>
          </a:bodyPr>
          <a:p>
            <a:pPr>
              <a:lnSpc>
                <a:spcPts val="1300"/>
              </a:lnSpc>
              <a:buSzPct val="100000"/>
            </a:pPr>
            <a:r>
              <a:rPr lang="zh-CN" altLang="en-US" sz="1300">
                <a:solidFill>
                  <a:srgbClr val="FF0000"/>
                </a:solidFill>
                <a:latin typeface="Times New Roman" panose="02020603050405020304" pitchFamily="18" charset="0"/>
                <a:sym typeface="Times New Roman" panose="02020603050405020304" pitchFamily="18" charset="0"/>
              </a:rPr>
              <a:t>自然灾害</a:t>
            </a:r>
            <a:endParaRPr lang="zh-CN" altLang="en-US" sz="1300">
              <a:solidFill>
                <a:srgbClr val="FF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300"/>
              </a:lnSpc>
              <a:buSzPct val="100000"/>
            </a:pPr>
            <a:r>
              <a:rPr lang="zh-CN" altLang="en-US" sz="1300">
                <a:solidFill>
                  <a:srgbClr val="FF0000"/>
                </a:solidFill>
                <a:latin typeface="Times New Roman" panose="02020603050405020304" pitchFamily="18" charset="0"/>
                <a:sym typeface="Times New Roman" panose="02020603050405020304" pitchFamily="18" charset="0"/>
              </a:rPr>
              <a:t>火灾爆炸</a:t>
            </a:r>
            <a:endParaRPr lang="zh-CN" altLang="en-US" sz="1300">
              <a:solidFill>
                <a:srgbClr val="FF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1000"/>
              </a:lnSpc>
              <a:buSzPct val="100000"/>
            </a:pPr>
            <a:endParaRPr lang="zh-CN" altLang="en-US">
              <a:solidFill>
                <a:srgbClr val="000000"/>
              </a:solidFill>
              <a:sym typeface="Calibri" panose="020F0502020204030204" pitchFamily="34" charset="0"/>
            </a:endParaRPr>
          </a:p>
          <a:p>
            <a:pPr>
              <a:lnSpc>
                <a:spcPts val="1500"/>
              </a:lnSpc>
              <a:buSzPct val="100000"/>
            </a:pPr>
            <a:r>
              <a:rPr lang="zh-CN" altLang="en-US" sz="1300">
                <a:solidFill>
                  <a:srgbClr val="FF0000"/>
                </a:solidFill>
                <a:latin typeface="Times New Roman" panose="02020603050405020304" pitchFamily="18" charset="0"/>
                <a:sym typeface="Times New Roman" panose="02020603050405020304" pitchFamily="18" charset="0"/>
              </a:rPr>
              <a:t>工业事故</a:t>
            </a:r>
            <a:endParaRPr lang="zh-CN" altLang="en-US"/>
          </a:p>
        </p:txBody>
      </p:sp>
      <p:sp>
        <p:nvSpPr>
          <p:cNvPr id="16469" name="矩形 16468"/>
          <p:cNvSpPr/>
          <p:nvPr/>
        </p:nvSpPr>
        <p:spPr>
          <a:xfrm>
            <a:off x="2946400" y="2806700"/>
            <a:ext cx="879475" cy="261938"/>
          </a:xfrm>
          <a:prstGeom prst="rect">
            <a:avLst/>
          </a:prstGeom>
          <a:noFill/>
          <a:ln w="9525">
            <a:noFill/>
          </a:ln>
        </p:spPr>
        <p:txBody>
          <a:bodyPr wrap="none" lIns="0" tIns="0" rIns="0">
            <a:spAutoFit/>
          </a:bodyPr>
          <a:p>
            <a:pPr>
              <a:lnSpc>
                <a:spcPts val="1700"/>
              </a:lnSpc>
              <a:buSzPct val="100000"/>
            </a:pPr>
            <a:r>
              <a:rPr lang="zh-CN" altLang="en-US" sz="1700">
                <a:solidFill>
                  <a:srgbClr val="FF0000"/>
                </a:solidFill>
                <a:latin typeface="Times New Roman" panose="02020603050405020304" pitchFamily="18" charset="0"/>
                <a:sym typeface="Times New Roman" panose="02020603050405020304" pitchFamily="18" charset="0"/>
              </a:rPr>
              <a:t>公共安全</a:t>
            </a:r>
            <a:endParaRPr lang="zh-CN" altLang="en-US"/>
          </a:p>
        </p:txBody>
      </p:sp>
      <p:sp>
        <p:nvSpPr>
          <p:cNvPr id="16470" name="矩形 16469"/>
          <p:cNvSpPr/>
          <p:nvPr/>
        </p:nvSpPr>
        <p:spPr>
          <a:xfrm>
            <a:off x="5105400" y="2540000"/>
            <a:ext cx="1160463" cy="1189038"/>
          </a:xfrm>
          <a:prstGeom prst="rect">
            <a:avLst/>
          </a:prstGeom>
          <a:noFill/>
          <a:ln w="9525">
            <a:noFill/>
          </a:ln>
        </p:spPr>
        <p:txBody>
          <a:bodyPr wrap="none" lIns="0" tIns="0" rIns="0">
            <a:spAutoFit/>
          </a:bodyPr>
          <a:p>
            <a:pPr defTabSz="914400">
              <a:lnSpc>
                <a:spcPts val="1700"/>
              </a:lnSpc>
              <a:buSzPct val="100000"/>
              <a:tabLst>
                <a:tab pos="152400" algn="l"/>
              </a:tabLst>
            </a:pPr>
            <a:r>
              <a:rPr lang="en-US" altLang="zh-CN">
                <a:solidFill>
                  <a:srgbClr val="000000"/>
                </a:solidFill>
                <a:sym typeface="Calibri" panose="020F0502020204030204" pitchFamily="34" charset="0"/>
              </a:rPr>
              <a:t>	</a:t>
            </a:r>
            <a:r>
              <a:rPr lang="zh-CN" altLang="en-US" sz="1700">
                <a:solidFill>
                  <a:srgbClr val="0000FF"/>
                </a:solidFill>
                <a:latin typeface="Times New Roman" panose="02020603050405020304" pitchFamily="18" charset="0"/>
                <a:sym typeface="Times New Roman" panose="02020603050405020304" pitchFamily="18" charset="0"/>
              </a:rPr>
              <a:t>事故灾难</a:t>
            </a:r>
            <a:endParaRPr lang="zh-CN" altLang="en-US" sz="1700">
              <a:solidFill>
                <a:srgbClr val="0000FF"/>
              </a:solidFill>
              <a:latin typeface="Times New Roman" panose="02020603050405020304" pitchFamily="18" charset="0"/>
              <a:sym typeface="Times New Roman" panose="02020603050405020304" pitchFamily="18" charset="0"/>
            </a:endParaRPr>
          </a:p>
          <a:p>
            <a:pPr defTabSz="914400">
              <a:lnSpc>
                <a:spcPts val="1000"/>
              </a:lnSpc>
              <a:buSzPct val="100000"/>
              <a:tabLst>
                <a:tab pos="152400" algn="l"/>
              </a:tabLst>
            </a:pPr>
            <a:endParaRPr lang="zh-CN" altLang="en-US">
              <a:solidFill>
                <a:srgbClr val="000000"/>
              </a:solidFill>
              <a:sym typeface="Calibri" panose="020F0502020204030204" pitchFamily="34" charset="0"/>
            </a:endParaRPr>
          </a:p>
          <a:p>
            <a:pPr defTabSz="914400">
              <a:lnSpc>
                <a:spcPts val="1000"/>
              </a:lnSpc>
              <a:buSzPct val="100000"/>
              <a:tabLst>
                <a:tab pos="152400" algn="l"/>
              </a:tabLst>
            </a:pPr>
            <a:endParaRPr lang="zh-CN" altLang="en-US">
              <a:solidFill>
                <a:srgbClr val="000000"/>
              </a:solidFill>
              <a:sym typeface="Calibri" panose="020F0502020204030204" pitchFamily="34" charset="0"/>
            </a:endParaRPr>
          </a:p>
          <a:p>
            <a:pPr defTabSz="914400">
              <a:lnSpc>
                <a:spcPts val="1600"/>
              </a:lnSpc>
              <a:buSzPct val="100000"/>
              <a:tabLst>
                <a:tab pos="152400" algn="l"/>
              </a:tabLst>
            </a:pPr>
            <a:r>
              <a:rPr lang="zh-CN" altLang="en-US" sz="1500">
                <a:solidFill>
                  <a:srgbClr val="0000FF"/>
                </a:solidFill>
                <a:latin typeface="Times New Roman" panose="02020603050405020304" pitchFamily="18" charset="0"/>
                <a:sym typeface="Times New Roman" panose="02020603050405020304" pitchFamily="18" charset="0"/>
              </a:rPr>
              <a:t>公共卫生事件</a:t>
            </a:r>
            <a:endParaRPr lang="zh-CN" altLang="en-US" sz="1500">
              <a:solidFill>
                <a:srgbClr val="0000FF"/>
              </a:solidFill>
              <a:latin typeface="Times New Roman" panose="02020603050405020304" pitchFamily="18" charset="0"/>
              <a:sym typeface="Times New Roman" panose="02020603050405020304" pitchFamily="18" charset="0"/>
            </a:endParaRPr>
          </a:p>
          <a:p>
            <a:pPr defTabSz="914400">
              <a:lnSpc>
                <a:spcPts val="1000"/>
              </a:lnSpc>
              <a:buSzPct val="100000"/>
              <a:tabLst>
                <a:tab pos="152400" algn="l"/>
              </a:tabLst>
            </a:pPr>
            <a:endParaRPr lang="zh-CN" altLang="en-US">
              <a:solidFill>
                <a:srgbClr val="000000"/>
              </a:solidFill>
              <a:sym typeface="Calibri" panose="020F0502020204030204" pitchFamily="34" charset="0"/>
            </a:endParaRPr>
          </a:p>
          <a:p>
            <a:pPr defTabSz="914400">
              <a:lnSpc>
                <a:spcPts val="1000"/>
              </a:lnSpc>
              <a:buSzPct val="100000"/>
              <a:tabLst>
                <a:tab pos="152400" algn="l"/>
              </a:tabLst>
            </a:pPr>
            <a:endParaRPr lang="zh-CN" altLang="en-US">
              <a:solidFill>
                <a:srgbClr val="000000"/>
              </a:solidFill>
              <a:sym typeface="Calibri" panose="020F0502020204030204" pitchFamily="34" charset="0"/>
            </a:endParaRPr>
          </a:p>
          <a:p>
            <a:pPr defTabSz="914400">
              <a:lnSpc>
                <a:spcPts val="1700"/>
              </a:lnSpc>
              <a:buSzPct val="100000"/>
              <a:tabLst>
                <a:tab pos="152400" algn="l"/>
              </a:tabLst>
            </a:pPr>
            <a:r>
              <a:rPr lang="zh-CN" altLang="en-US" sz="1500">
                <a:solidFill>
                  <a:srgbClr val="0000FF"/>
                </a:solidFill>
                <a:latin typeface="Times New Roman" panose="02020603050405020304" pitchFamily="18" charset="0"/>
                <a:sym typeface="Times New Roman" panose="02020603050405020304" pitchFamily="18" charset="0"/>
              </a:rPr>
              <a:t>社会安全事件</a:t>
            </a:r>
            <a:endParaRPr lang="zh-CN" altLang="en-US"/>
          </a:p>
        </p:txBody>
      </p:sp>
      <p:sp>
        <p:nvSpPr>
          <p:cNvPr id="16471" name="矩形 16470"/>
          <p:cNvSpPr/>
          <p:nvPr/>
        </p:nvSpPr>
        <p:spPr>
          <a:xfrm>
            <a:off x="7531100" y="2527300"/>
            <a:ext cx="1627188" cy="617538"/>
          </a:xfrm>
          <a:prstGeom prst="rect">
            <a:avLst/>
          </a:prstGeom>
          <a:noFill/>
          <a:ln w="9525">
            <a:noFill/>
          </a:ln>
        </p:spPr>
        <p:txBody>
          <a:bodyPr wrap="none" lIns="0" tIns="0" rIns="0">
            <a:spAutoFit/>
          </a:bodyPr>
          <a:p>
            <a:pPr defTabSz="914400">
              <a:lnSpc>
                <a:spcPts val="1900"/>
              </a:lnSpc>
              <a:buSzPct val="100000"/>
              <a:tabLst>
                <a:tab pos="101600" algn="l"/>
              </a:tabLst>
            </a:pPr>
            <a:r>
              <a:rPr lang="en-US" altLang="zh-CN">
                <a:solidFill>
                  <a:srgbClr val="000000"/>
                </a:solidFill>
                <a:sym typeface="Calibri" panose="020F0502020204030204" pitchFamily="34" charset="0"/>
              </a:rPr>
              <a:t>	</a:t>
            </a:r>
            <a:r>
              <a:rPr lang="zh-CN" altLang="en-US" sz="1900">
                <a:solidFill>
                  <a:srgbClr val="0000FF"/>
                </a:solidFill>
                <a:latin typeface="Times New Roman" panose="02020603050405020304" pitchFamily="18" charset="0"/>
                <a:sym typeface="Times New Roman" panose="02020603050405020304" pitchFamily="18" charset="0"/>
              </a:rPr>
              <a:t>突发公共安全</a:t>
            </a:r>
            <a:endParaRPr lang="zh-CN" altLang="en-US" sz="1900">
              <a:solidFill>
                <a:srgbClr val="0000FF"/>
              </a:solidFill>
              <a:latin typeface="Times New Roman" panose="02020603050405020304" pitchFamily="18" charset="0"/>
              <a:sym typeface="Times New Roman" panose="02020603050405020304" pitchFamily="18" charset="0"/>
            </a:endParaRPr>
          </a:p>
          <a:p>
            <a:pPr defTabSz="914400">
              <a:lnSpc>
                <a:spcPts val="2600"/>
              </a:lnSpc>
              <a:buSzPct val="100000"/>
              <a:tabLst>
                <a:tab pos="101600" algn="l"/>
              </a:tabLst>
            </a:pPr>
            <a:r>
              <a:rPr lang="zh-CN" altLang="en-US" sz="1900">
                <a:solidFill>
                  <a:srgbClr val="0000FF"/>
                </a:solidFill>
                <a:latin typeface="Times New Roman" panose="02020603050405020304" pitchFamily="18" charset="0"/>
                <a:sym typeface="Times New Roman" panose="02020603050405020304" pitchFamily="18" charset="0"/>
              </a:rPr>
              <a:t>事件</a:t>
            </a:r>
            <a:r>
              <a:rPr lang="en-US" altLang="zh-CN" sz="1900">
                <a:solidFill>
                  <a:srgbClr val="0000FF"/>
                </a:solidFill>
                <a:latin typeface="Times New Roman" panose="02020603050405020304" pitchFamily="18" charset="0"/>
                <a:sym typeface="Times New Roman" panose="02020603050405020304" pitchFamily="18" charset="0"/>
              </a:rPr>
              <a:t>(</a:t>
            </a:r>
            <a:r>
              <a:rPr lang="zh-CN" altLang="en-US" sz="1900">
                <a:solidFill>
                  <a:srgbClr val="0000FF"/>
                </a:solidFill>
                <a:latin typeface="Times New Roman" panose="02020603050405020304" pitchFamily="18" charset="0"/>
                <a:sym typeface="Times New Roman" panose="02020603050405020304" pitchFamily="18" charset="0"/>
              </a:rPr>
              <a:t>紧急情况</a:t>
            </a:r>
            <a:r>
              <a:rPr lang="en-US" altLang="zh-CN" sz="1900">
                <a:solidFill>
                  <a:srgbClr val="0000FF"/>
                </a:solidFill>
                <a:latin typeface="Times New Roman" panose="02020603050405020304" pitchFamily="18" charset="0"/>
                <a:sym typeface="Times New Roman" panose="02020603050405020304" pitchFamily="18" charset="0"/>
              </a:rPr>
              <a:t>)</a:t>
            </a:r>
            <a:endParaRPr lang="en-US" altLang="zh-CN"/>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图片 17409"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17411" name="矩形 1741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7412" name="矩形 1741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7413" name="矩形 1741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7414" name="矩形 17413"/>
          <p:cNvSpPr/>
          <p:nvPr/>
        </p:nvSpPr>
        <p:spPr>
          <a:xfrm>
            <a:off x="500063" y="1785938"/>
            <a:ext cx="9572625" cy="3648075"/>
          </a:xfrm>
          <a:prstGeom prst="rect">
            <a:avLst/>
          </a:prstGeom>
          <a:noFill/>
          <a:ln w="9525">
            <a:noFill/>
          </a:ln>
        </p:spPr>
        <p:txBody>
          <a:bodyPr>
            <a:spAutoFit/>
          </a:bodyPr>
          <a:p>
            <a:pPr>
              <a:lnSpc>
                <a:spcPts val="3500"/>
              </a:lnSpc>
              <a:buSzPct val="100000"/>
            </a:pPr>
            <a:r>
              <a:rPr lang="en-US" altLang="zh-CN" sz="2400">
                <a:solidFill>
                  <a:schemeClr val="tx1"/>
                </a:solidFill>
                <a:latin typeface="微软雅黑" panose="020B0503020204020204" pitchFamily="34" charset="-122"/>
                <a:ea typeface="微软雅黑" panose="020B0503020204020204" pitchFamily="34" charset="-122"/>
              </a:rPr>
              <a:t>——</a:t>
            </a:r>
            <a:r>
              <a:rPr lang="zh-CN" altLang="en-US" sz="2400">
                <a:solidFill>
                  <a:schemeClr val="tx1"/>
                </a:solidFill>
                <a:latin typeface="微软雅黑" panose="020B0503020204020204" pitchFamily="34" charset="-122"/>
                <a:ea typeface="微软雅黑" panose="020B0503020204020204" pitchFamily="34" charset="-122"/>
              </a:rPr>
              <a:t>从</a:t>
            </a:r>
            <a:r>
              <a:rPr lang="zh-CN" altLang="en-US" sz="2400">
                <a:solidFill>
                  <a:srgbClr val="C00000"/>
                </a:solidFill>
                <a:latin typeface="微软雅黑" panose="020B0503020204020204" pitchFamily="34" charset="-122"/>
                <a:ea typeface="微软雅黑" panose="020B0503020204020204" pitchFamily="34" charset="-122"/>
              </a:rPr>
              <a:t>涉及的学科</a:t>
            </a:r>
            <a:r>
              <a:rPr lang="zh-CN" altLang="en-US" sz="2400">
                <a:solidFill>
                  <a:schemeClr val="tx1"/>
                </a:solidFill>
                <a:latin typeface="微软雅黑" panose="020B0503020204020204" pitchFamily="34" charset="-122"/>
                <a:ea typeface="微软雅黑" panose="020B0503020204020204" pitchFamily="34" charset="-122"/>
              </a:rPr>
              <a:t>来看，则更为广泛，如工业、交通、通讯、信息、管理、心理、行为、法律等；</a:t>
            </a: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en-US" altLang="zh-CN" sz="2400">
                <a:solidFill>
                  <a:schemeClr val="tx1"/>
                </a:solidFill>
                <a:latin typeface="微软雅黑" panose="020B0503020204020204" pitchFamily="34" charset="-122"/>
                <a:ea typeface="微软雅黑" panose="020B0503020204020204" pitchFamily="34" charset="-122"/>
              </a:rPr>
              <a:t>——</a:t>
            </a:r>
            <a:r>
              <a:rPr lang="zh-CN" altLang="en-US" sz="2400">
                <a:solidFill>
                  <a:schemeClr val="tx1"/>
                </a:solidFill>
                <a:latin typeface="微软雅黑" panose="020B0503020204020204" pitchFamily="34" charset="-122"/>
                <a:ea typeface="微软雅黑" panose="020B0503020204020204" pitchFamily="34" charset="-122"/>
              </a:rPr>
              <a:t>从</a:t>
            </a:r>
            <a:r>
              <a:rPr lang="zh-CN" altLang="en-US" sz="2400">
                <a:solidFill>
                  <a:srgbClr val="C00000"/>
                </a:solidFill>
                <a:latin typeface="微软雅黑" panose="020B0503020204020204" pitchFamily="34" charset="-122"/>
                <a:ea typeface="微软雅黑" panose="020B0503020204020204" pitchFamily="34" charset="-122"/>
              </a:rPr>
              <a:t>应急对象</a:t>
            </a:r>
            <a:r>
              <a:rPr lang="zh-CN" altLang="en-US" sz="2400">
                <a:solidFill>
                  <a:schemeClr val="tx1"/>
                </a:solidFill>
                <a:latin typeface="微软雅黑" panose="020B0503020204020204" pitchFamily="34" charset="-122"/>
                <a:ea typeface="微软雅黑" panose="020B0503020204020204" pitchFamily="34" charset="-122"/>
              </a:rPr>
              <a:t>来看，种类繁多，涉及各种类型的事故灾难；</a:t>
            </a: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en-US" altLang="zh-CN" sz="2400">
                <a:solidFill>
                  <a:schemeClr val="tx1"/>
                </a:solidFill>
                <a:latin typeface="微软雅黑" panose="020B0503020204020204" pitchFamily="34" charset="-122"/>
                <a:ea typeface="微软雅黑" panose="020B0503020204020204" pitchFamily="34" charset="-122"/>
              </a:rPr>
              <a:t>——</a:t>
            </a:r>
            <a:r>
              <a:rPr lang="zh-CN" altLang="en-US" sz="2400">
                <a:solidFill>
                  <a:schemeClr val="tx1"/>
                </a:solidFill>
                <a:latin typeface="微软雅黑" panose="020B0503020204020204" pitchFamily="34" charset="-122"/>
                <a:ea typeface="微软雅黑" panose="020B0503020204020204" pitchFamily="34" charset="-122"/>
              </a:rPr>
              <a:t>从</a:t>
            </a:r>
            <a:r>
              <a:rPr lang="zh-CN" altLang="en-US" sz="2400">
                <a:solidFill>
                  <a:srgbClr val="C00000"/>
                </a:solidFill>
                <a:latin typeface="微软雅黑" panose="020B0503020204020204" pitchFamily="34" charset="-122"/>
                <a:ea typeface="微软雅黑" panose="020B0503020204020204" pitchFamily="34" charset="-122"/>
              </a:rPr>
              <a:t>管理体系构成</a:t>
            </a:r>
            <a:r>
              <a:rPr lang="zh-CN" altLang="en-US" sz="2400">
                <a:solidFill>
                  <a:schemeClr val="tx1"/>
                </a:solidFill>
                <a:latin typeface="微软雅黑" panose="020B0503020204020204" pitchFamily="34" charset="-122"/>
                <a:ea typeface="微软雅黑" panose="020B0503020204020204" pitchFamily="34" charset="-122"/>
              </a:rPr>
              <a:t>来看，涉及应急法制、体制、机制到保障系统；</a:t>
            </a: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en-US" altLang="zh-CN" sz="2400">
                <a:solidFill>
                  <a:schemeClr val="tx1"/>
                </a:solidFill>
                <a:latin typeface="微软雅黑" panose="020B0503020204020204" pitchFamily="34" charset="-122"/>
                <a:ea typeface="微软雅黑" panose="020B0503020204020204" pitchFamily="34" charset="-122"/>
              </a:rPr>
              <a:t>——</a:t>
            </a:r>
            <a:r>
              <a:rPr lang="zh-CN" altLang="en-US" sz="2400">
                <a:solidFill>
                  <a:schemeClr val="tx1"/>
                </a:solidFill>
                <a:latin typeface="微软雅黑" panose="020B0503020204020204" pitchFamily="34" charset="-122"/>
                <a:ea typeface="微软雅黑" panose="020B0503020204020204" pitchFamily="34" charset="-122"/>
              </a:rPr>
              <a:t>从</a:t>
            </a:r>
            <a:r>
              <a:rPr lang="zh-CN" altLang="en-US" sz="2400">
                <a:solidFill>
                  <a:srgbClr val="C00000"/>
                </a:solidFill>
                <a:latin typeface="微软雅黑" panose="020B0503020204020204" pitchFamily="34" charset="-122"/>
                <a:ea typeface="微软雅黑" panose="020B0503020204020204" pitchFamily="34" charset="-122"/>
              </a:rPr>
              <a:t>层次</a:t>
            </a:r>
            <a:r>
              <a:rPr lang="zh-CN" altLang="en-US" sz="2400">
                <a:solidFill>
                  <a:schemeClr val="tx1"/>
                </a:solidFill>
                <a:latin typeface="微软雅黑" panose="020B0503020204020204" pitchFamily="34" charset="-122"/>
                <a:ea typeface="微软雅黑" panose="020B0503020204020204" pitchFamily="34" charset="-122"/>
              </a:rPr>
              <a:t>上来看，则可划分为国家、省、市、县及企业应急管理。</a:t>
            </a:r>
            <a:endParaRPr lang="zh-CN" altLang="en-US" sz="24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图片 18433"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18435" name="矩形 1843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8436" name="矩形 1843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8437" name="矩形 1843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8438" name="矩形 18437"/>
          <p:cNvSpPr/>
          <p:nvPr/>
        </p:nvSpPr>
        <p:spPr>
          <a:xfrm>
            <a:off x="500063" y="1428750"/>
            <a:ext cx="9572625" cy="4981575"/>
          </a:xfrm>
          <a:prstGeom prst="rect">
            <a:avLst/>
          </a:prstGeom>
          <a:noFill/>
          <a:ln w="9525">
            <a:noFill/>
          </a:ln>
        </p:spPr>
        <p:txBody>
          <a:bodyPr>
            <a:spAutoFit/>
          </a:bodyPr>
          <a:p>
            <a:pPr>
              <a:lnSpc>
                <a:spcPts val="3500"/>
              </a:lnSpc>
              <a:buSzPct val="100000"/>
            </a:pPr>
            <a:r>
              <a:rPr lang="en-US" altLang="zh-CN" sz="2400">
                <a:solidFill>
                  <a:schemeClr val="tx1"/>
                </a:solidFill>
                <a:latin typeface="微软雅黑" panose="020B0503020204020204" pitchFamily="34" charset="-122"/>
                <a:ea typeface="微软雅黑" panose="020B0503020204020204" pitchFamily="34" charset="-122"/>
              </a:rPr>
              <a:t>       </a:t>
            </a:r>
            <a:r>
              <a:rPr lang="zh-CN" altLang="en-US" sz="2400">
                <a:solidFill>
                  <a:schemeClr val="tx1"/>
                </a:solidFill>
                <a:latin typeface="微软雅黑" panose="020B0503020204020204" pitchFamily="34" charset="-122"/>
                <a:ea typeface="微软雅黑" panose="020B0503020204020204" pitchFamily="34" charset="-122"/>
              </a:rPr>
              <a:t>因为重大生产安全事故发生具有偶然性和不确定性，安全生产应急管理又是一个容易忽视或放松警惕的工作：</a:t>
            </a: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en-US" altLang="zh-CN" sz="2400">
                <a:solidFill>
                  <a:schemeClr val="tx1"/>
                </a:solidFill>
                <a:latin typeface="微软雅黑" panose="020B0503020204020204" pitchFamily="34" charset="-122"/>
                <a:ea typeface="微软雅黑" panose="020B0503020204020204" pitchFamily="34" charset="-122"/>
              </a:rPr>
              <a:t>——</a:t>
            </a:r>
            <a:r>
              <a:rPr lang="zh-CN" altLang="en-US" sz="2400">
                <a:solidFill>
                  <a:srgbClr val="C00000"/>
                </a:solidFill>
                <a:latin typeface="微软雅黑" panose="020B0503020204020204" pitchFamily="34" charset="-122"/>
                <a:ea typeface="微软雅黑" panose="020B0503020204020204" pitchFamily="34" charset="-122"/>
              </a:rPr>
              <a:t>侥幸心理</a:t>
            </a:r>
            <a:r>
              <a:rPr lang="zh-CN" altLang="en-US" sz="2400">
                <a:solidFill>
                  <a:schemeClr val="tx1"/>
                </a:solidFill>
                <a:latin typeface="微软雅黑" panose="020B0503020204020204" pitchFamily="34" charset="-122"/>
                <a:ea typeface="微软雅黑" panose="020B0503020204020204" pitchFamily="34" charset="-122"/>
              </a:rPr>
              <a:t>，主观认为或寄希望于这样的生产安全事故不会发生，对应急管理工作淡漠，而应急管理工作在事故灾难发生前又不能带来看得见、摸得着的实际效益，使得安全生产应急管理工作难以得到应有的重视；</a:t>
            </a: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en-US" altLang="zh-CN" sz="2400">
                <a:solidFill>
                  <a:schemeClr val="tx1"/>
                </a:solidFill>
                <a:latin typeface="微软雅黑" panose="020B0503020204020204" pitchFamily="34" charset="-122"/>
                <a:ea typeface="微软雅黑" panose="020B0503020204020204" pitchFamily="34" charset="-122"/>
              </a:rPr>
              <a:t>——</a:t>
            </a:r>
            <a:r>
              <a:rPr lang="zh-CN" altLang="en-US" sz="2400">
                <a:solidFill>
                  <a:srgbClr val="C00000"/>
                </a:solidFill>
                <a:latin typeface="微软雅黑" panose="020B0503020204020204" pitchFamily="34" charset="-122"/>
                <a:ea typeface="微软雅黑" panose="020B0503020204020204" pitchFamily="34" charset="-122"/>
              </a:rPr>
              <a:t>麻痹心理</a:t>
            </a:r>
            <a:r>
              <a:rPr lang="zh-CN" altLang="en-US" sz="2400">
                <a:solidFill>
                  <a:schemeClr val="tx1"/>
                </a:solidFill>
                <a:latin typeface="微软雅黑" panose="020B0503020204020204" pitchFamily="34" charset="-122"/>
                <a:ea typeface="微软雅黑" panose="020B0503020204020204" pitchFamily="34" charset="-122"/>
              </a:rPr>
              <a:t>，经过长时间的应急准备，而重大事故却一直没有发生，易滋生麻痹心理而放松应急工作要求和警惕性，但若突然发生重大事故，往往导致应急管理工作前功尽弃，关键时刻掉链子。</a:t>
            </a:r>
            <a:endParaRPr lang="zh-CN" altLang="en-US" sz="24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图片 19457"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19459" name="矩形 1945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9460" name="矩形 1945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9461" name="矩形 1946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9462" name="矩形 19461"/>
          <p:cNvSpPr/>
          <p:nvPr/>
        </p:nvSpPr>
        <p:spPr>
          <a:xfrm>
            <a:off x="1163638" y="1285875"/>
            <a:ext cx="8123237" cy="5507038"/>
          </a:xfrm>
          <a:prstGeom prst="rect">
            <a:avLst/>
          </a:prstGeom>
          <a:noFill/>
          <a:ln w="9525">
            <a:noFill/>
          </a:ln>
        </p:spPr>
        <p:txBody>
          <a:bodyPr wrap="none" lIns="0" tIns="0" rIns="0">
            <a:spAutoFit/>
          </a:bodyPr>
          <a:p>
            <a:pPr defTabSz="914400">
              <a:lnSpc>
                <a:spcPts val="3500"/>
              </a:lnSpc>
              <a:buSzPct val="100000"/>
              <a:tabLst>
                <a:tab pos="165100" algn="l"/>
                <a:tab pos="342900" algn="l"/>
              </a:tabLst>
            </a:pP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1.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应急救援体系的发展及现状</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a:solidFill>
                <a:srgbClr val="000000"/>
              </a:solidFill>
              <a:sym typeface="Calibri" panose="020F0502020204030204" pitchFamily="34" charset="0"/>
            </a:endParaRPr>
          </a:p>
          <a:p>
            <a:pPr defTabSz="914400">
              <a:lnSpc>
                <a:spcPts val="4000"/>
              </a:lnSpc>
              <a:buSzPct val="100000"/>
              <a:tabLst>
                <a:tab pos="165100" algn="l"/>
                <a:tab pos="342900" algn="l"/>
              </a:tabLst>
            </a:pPr>
            <a:r>
              <a:rPr lang="en-US" altLang="zh-CN" sz="20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en-US" altLang="zh-CN" sz="20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应急救援体系是现代工业化发展的必然产物</a:t>
            </a:r>
            <a:endPar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4000"/>
              </a:lnSpc>
              <a:buSzPct val="100000"/>
              <a:tabLst>
                <a:tab pos="165100" algn="l"/>
                <a:tab pos="342900" algn="l"/>
              </a:tabLst>
            </a:pPr>
            <a:r>
              <a:rPr lang="en-US" altLang="zh-CN"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en-US" altLang="zh-CN"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20</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世纪</a:t>
            </a:r>
            <a:r>
              <a:rPr lang="en-US" altLang="zh-CN"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70</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年代以前：各自为战、功能单一、缺乏协调、应急能力弱</a:t>
            </a:r>
            <a:endPar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4000"/>
              </a:lnSpc>
              <a:buSzPct val="100000"/>
              <a:tabLst>
                <a:tab pos="165100" algn="l"/>
                <a:tab pos="342900" algn="l"/>
              </a:tabLst>
            </a:pPr>
            <a:r>
              <a:rPr lang="en-US" altLang="zh-CN"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en-US" altLang="zh-CN"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20</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世纪</a:t>
            </a:r>
            <a:r>
              <a:rPr lang="en-US" altLang="zh-CN"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70</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年代以后：工业发达国家安全事故和灾害的发生频度、危害</a:t>
            </a:r>
            <a:endPar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4000"/>
              </a:lnSpc>
              <a:buSzPct val="100000"/>
              <a:tabLst>
                <a:tab pos="165100" algn="l"/>
                <a:tab pos="342900" algn="l"/>
              </a:tabLst>
            </a:pPr>
            <a:r>
              <a:rPr lang="zh-CN" altLang="en-US" sz="2000" b="0">
                <a:solidFill>
                  <a:schemeClr val="tx1"/>
                </a:solidFill>
                <a:latin typeface="微软雅黑" panose="020B0503020204020204" pitchFamily="34" charset="-122"/>
                <a:ea typeface="微软雅黑" panose="020B0503020204020204" pitchFamily="34" charset="-122"/>
                <a:sym typeface="Calibri" panose="020F0502020204030204" pitchFamily="34" charset="0"/>
              </a:rPr>
              <a:t>	 </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程度的加剧，认识上的提高，成为整个国家危急处理的重要组成部分。</a:t>
            </a:r>
            <a:endPar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4000"/>
              </a:lnSpc>
              <a:buSzPct val="100000"/>
              <a:tabLst>
                <a:tab pos="165100" algn="l"/>
                <a:tab pos="342900" algn="l"/>
              </a:tabLst>
            </a:pPr>
            <a:r>
              <a:rPr lang="en-US" altLang="zh-CN"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en-US" altLang="zh-CN"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20</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世纪</a:t>
            </a:r>
            <a:r>
              <a:rPr lang="en-US" altLang="zh-CN"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90</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年代至今：随着人类对生存环境的再认识，人们从系统论的</a:t>
            </a:r>
            <a:endPar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4000"/>
              </a:lnSpc>
              <a:buSzPct val="100000"/>
              <a:tabLst>
                <a:tab pos="165100" algn="l"/>
                <a:tab pos="342900" algn="l"/>
              </a:tabLst>
            </a:pPr>
            <a:r>
              <a:rPr lang="zh-CN" altLang="en-US" sz="2000" b="0">
                <a:solidFill>
                  <a:schemeClr val="tx1"/>
                </a:solidFill>
                <a:latin typeface="微软雅黑" panose="020B0503020204020204" pitchFamily="34" charset="-122"/>
                <a:ea typeface="微软雅黑" panose="020B0503020204020204" pitchFamily="34" charset="-122"/>
                <a:sym typeface="Calibri" panose="020F0502020204030204" pitchFamily="34" charset="0"/>
              </a:rPr>
              <a:t>	 </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观点认识应急救援。成为维护社会稳定、保障经济发展、提高人民生活</a:t>
            </a:r>
            <a:endPar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4000"/>
              </a:lnSpc>
              <a:buSzPct val="100000"/>
              <a:tabLst>
                <a:tab pos="165100" algn="l"/>
                <a:tab pos="342900" algn="l"/>
              </a:tabLst>
            </a:pPr>
            <a:r>
              <a:rPr lang="zh-CN" altLang="en-US" sz="2000" b="0">
                <a:solidFill>
                  <a:schemeClr val="tx1"/>
                </a:solidFill>
                <a:latin typeface="微软雅黑" panose="020B0503020204020204" pitchFamily="34" charset="-122"/>
                <a:ea typeface="微软雅黑" panose="020B0503020204020204" pitchFamily="34" charset="-122"/>
                <a:sym typeface="Calibri" panose="020F0502020204030204" pitchFamily="34" charset="0"/>
              </a:rPr>
              <a:t>	 </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质量，维持国家管理正常运行的重要支撑体系之一。</a:t>
            </a:r>
            <a:endPar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4000"/>
              </a:lnSpc>
              <a:buSzPct val="100000"/>
              <a:tabLst>
                <a:tab pos="165100" algn="l"/>
                <a:tab pos="342900" algn="l"/>
              </a:tabLst>
            </a:pPr>
            <a:r>
              <a:rPr lang="en-US" altLang="zh-CN"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en-US" altLang="zh-CN"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提升灾害管理机构地位</a:t>
            </a:r>
            <a:r>
              <a:rPr lang="en-US" altLang="zh-CN"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由主要防范应对自然灾害向综合减灾和应急管</a:t>
            </a:r>
            <a:endPar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4000"/>
              </a:lnSpc>
              <a:buSzPct val="100000"/>
              <a:tabLst>
                <a:tab pos="165100" algn="l"/>
                <a:tab pos="342900" algn="l"/>
              </a:tabLst>
            </a:pPr>
            <a:r>
              <a:rPr lang="zh-CN" altLang="en-US" sz="2000" b="0">
                <a:solidFill>
                  <a:schemeClr val="tx1"/>
                </a:solidFill>
                <a:latin typeface="微软雅黑" panose="020B0503020204020204" pitchFamily="34" charset="-122"/>
                <a:ea typeface="微软雅黑" panose="020B0503020204020204" pitchFamily="34" charset="-122"/>
                <a:sym typeface="Calibri" panose="020F0502020204030204" pitchFamily="34" charset="0"/>
              </a:rPr>
              <a:t>		</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理转变</a:t>
            </a:r>
            <a:r>
              <a:rPr lang="en-US" altLang="zh-CN"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a:t>
            </a:r>
            <a:endParaRPr lang="en-US" altLang="zh-CN" sz="2000" b="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2" name="图片 20481"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20483" name="矩形 2048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0484" name="矩形 2048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0485" name="矩形 2048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0486" name="任意多边形 20485"/>
          <p:cNvSpPr/>
          <p:nvPr/>
        </p:nvSpPr>
        <p:spPr>
          <a:xfrm>
            <a:off x="2292350" y="3006725"/>
            <a:ext cx="909638" cy="2044700"/>
          </a:xfrm>
          <a:custGeom>
            <a:avLst/>
            <a:gdLst>
              <a:gd name="txL" fmla="*/ 0 w 909827"/>
              <a:gd name="txT" fmla="*/ 0 h 2045208"/>
              <a:gd name="txR" fmla="*/ 909827 w 909827"/>
              <a:gd name="txB" fmla="*/ 2045208 h 2045208"/>
            </a:gdLst>
            <a:ahLst/>
            <a:cxnLst>
              <a:cxn ang="0">
                <a:pos x="0" y="0"/>
              </a:cxn>
              <a:cxn ang="0">
                <a:pos x="0" y="2042669"/>
              </a:cxn>
              <a:cxn ang="0">
                <a:pos x="908882" y="2042669"/>
              </a:cxn>
              <a:cxn ang="0">
                <a:pos x="908882" y="0"/>
              </a:cxn>
              <a:cxn ang="0">
                <a:pos x="0" y="0"/>
              </a:cxn>
            </a:cxnLst>
            <a:rect l="txL" t="txT" r="txR" b="txB"/>
            <a:pathLst>
              <a:path w="909827" h="2045208">
                <a:moveTo>
                  <a:pt x="0" y="0"/>
                </a:moveTo>
                <a:lnTo>
                  <a:pt x="0" y="2045208"/>
                </a:lnTo>
                <a:lnTo>
                  <a:pt x="909827" y="2045208"/>
                </a:lnTo>
                <a:lnTo>
                  <a:pt x="909827" y="0"/>
                </a:lnTo>
                <a:lnTo>
                  <a:pt x="0" y="0"/>
                </a:lnTo>
              </a:path>
            </a:pathLst>
          </a:custGeom>
          <a:solidFill>
            <a:srgbClr val="BBE0E3"/>
          </a:solidFill>
          <a:ln w="12700" cap="flat" cmpd="sng">
            <a:solidFill>
              <a:srgbClr val="000000"/>
            </a:solidFill>
            <a:prstDash val="solid"/>
            <a:miter/>
            <a:headEnd type="none" w="med" len="med"/>
            <a:tailEnd type="none" w="med" len="med"/>
          </a:ln>
        </p:spPr>
        <p:txBody>
          <a:bodyPr/>
          <a:p>
            <a:pPr>
              <a:buSzPct val="100000"/>
            </a:pPr>
          </a:p>
        </p:txBody>
      </p:sp>
      <p:sp>
        <p:nvSpPr>
          <p:cNvPr id="20487" name="任意多边形 20486"/>
          <p:cNvSpPr/>
          <p:nvPr/>
        </p:nvSpPr>
        <p:spPr>
          <a:xfrm>
            <a:off x="2286000" y="3000375"/>
            <a:ext cx="922338" cy="2057400"/>
          </a:xfrm>
          <a:custGeom>
            <a:avLst/>
            <a:gdLst>
              <a:gd name="txL" fmla="*/ 0 w 922527"/>
              <a:gd name="txT" fmla="*/ 0 h 2057908"/>
              <a:gd name="txR" fmla="*/ 922527 w 922527"/>
              <a:gd name="txB" fmla="*/ 2057908 h 2057908"/>
            </a:gdLst>
            <a:ahLst/>
            <a:cxnLst>
              <a:cxn ang="0">
                <a:pos x="6347" y="6344"/>
              </a:cxn>
              <a:cxn ang="0">
                <a:pos x="6347" y="2050040"/>
              </a:cxn>
              <a:cxn ang="0">
                <a:pos x="915611" y="2050040"/>
              </a:cxn>
              <a:cxn ang="0">
                <a:pos x="915611" y="6344"/>
              </a:cxn>
              <a:cxn ang="0">
                <a:pos x="6347" y="6344"/>
              </a:cxn>
            </a:cxnLst>
            <a:rect l="txL" t="txT" r="txR" b="txB"/>
            <a:pathLst>
              <a:path w="922527" h="2057908">
                <a:moveTo>
                  <a:pt x="6350" y="6350"/>
                </a:moveTo>
                <a:lnTo>
                  <a:pt x="6350" y="2051558"/>
                </a:lnTo>
                <a:lnTo>
                  <a:pt x="916177" y="2051558"/>
                </a:lnTo>
                <a:lnTo>
                  <a:pt x="916177" y="6350"/>
                </a:lnTo>
                <a:lnTo>
                  <a:pt x="6350" y="6350"/>
                </a:lnTo>
              </a:path>
            </a:pathLst>
          </a:custGeom>
          <a:solidFill>
            <a:srgbClr val="43CBFF">
              <a:alpha val="0"/>
            </a:srgbClr>
          </a:solidFill>
          <a:ln w="12700" cap="flat" cmpd="sng">
            <a:solidFill>
              <a:srgbClr val="000000"/>
            </a:solidFill>
            <a:prstDash val="solid"/>
            <a:miter/>
            <a:headEnd type="none" w="med" len="med"/>
            <a:tailEnd type="none" w="med" len="med"/>
          </a:ln>
        </p:spPr>
        <p:txBody>
          <a:bodyPr anchor="ctr"/>
          <a:p>
            <a:pPr>
              <a:buSzPct val="100000"/>
            </a:pPr>
          </a:p>
        </p:txBody>
      </p:sp>
      <p:sp>
        <p:nvSpPr>
          <p:cNvPr id="20488" name="任意多边形 20487"/>
          <p:cNvSpPr/>
          <p:nvPr/>
        </p:nvSpPr>
        <p:spPr>
          <a:xfrm>
            <a:off x="4037013" y="3006725"/>
            <a:ext cx="1289050" cy="2044700"/>
          </a:xfrm>
          <a:custGeom>
            <a:avLst/>
            <a:gdLst>
              <a:gd name="txL" fmla="*/ 0 w 1289303"/>
              <a:gd name="txT" fmla="*/ 0 h 2045208"/>
              <a:gd name="txR" fmla="*/ 1289303 w 1289303"/>
              <a:gd name="txB" fmla="*/ 2045208 h 2045208"/>
            </a:gdLst>
            <a:ahLst/>
            <a:cxnLst>
              <a:cxn ang="0">
                <a:pos x="0" y="0"/>
              </a:cxn>
              <a:cxn ang="0">
                <a:pos x="0" y="2042669"/>
              </a:cxn>
              <a:cxn ang="0">
                <a:pos x="1288038" y="2042669"/>
              </a:cxn>
              <a:cxn ang="0">
                <a:pos x="1288038" y="0"/>
              </a:cxn>
              <a:cxn ang="0">
                <a:pos x="0" y="0"/>
              </a:cxn>
            </a:cxnLst>
            <a:rect l="txL" t="txT" r="txR" b="txB"/>
            <a:pathLst>
              <a:path w="1289303" h="2045208">
                <a:moveTo>
                  <a:pt x="0" y="0"/>
                </a:moveTo>
                <a:lnTo>
                  <a:pt x="0" y="2045208"/>
                </a:lnTo>
                <a:lnTo>
                  <a:pt x="1289303" y="2045208"/>
                </a:lnTo>
                <a:lnTo>
                  <a:pt x="1289303" y="0"/>
                </a:lnTo>
                <a:lnTo>
                  <a:pt x="0" y="0"/>
                </a:lnTo>
              </a:path>
            </a:pathLst>
          </a:custGeom>
          <a:solidFill>
            <a:srgbClr val="BBE0E3"/>
          </a:solidFill>
          <a:ln w="12700" cap="flat" cmpd="sng">
            <a:solidFill>
              <a:srgbClr val="000000"/>
            </a:solidFill>
            <a:prstDash val="solid"/>
            <a:miter/>
            <a:headEnd type="none" w="med" len="med"/>
            <a:tailEnd type="none" w="med" len="med"/>
          </a:ln>
        </p:spPr>
        <p:txBody>
          <a:bodyPr/>
          <a:p>
            <a:pPr>
              <a:buSzPct val="100000"/>
            </a:pPr>
          </a:p>
        </p:txBody>
      </p:sp>
      <p:sp>
        <p:nvSpPr>
          <p:cNvPr id="20489" name="任意多边形 20488"/>
          <p:cNvSpPr/>
          <p:nvPr/>
        </p:nvSpPr>
        <p:spPr>
          <a:xfrm>
            <a:off x="4030663" y="3000375"/>
            <a:ext cx="1301750" cy="2057400"/>
          </a:xfrm>
          <a:custGeom>
            <a:avLst/>
            <a:gdLst>
              <a:gd name="txL" fmla="*/ 0 w 1302003"/>
              <a:gd name="txT" fmla="*/ 0 h 2057908"/>
              <a:gd name="txR" fmla="*/ 1302003 w 1302003"/>
              <a:gd name="txB" fmla="*/ 2057908 h 2057908"/>
            </a:gdLst>
            <a:ahLst/>
            <a:cxnLst>
              <a:cxn ang="0">
                <a:pos x="6347" y="6344"/>
              </a:cxn>
              <a:cxn ang="0">
                <a:pos x="6347" y="2050040"/>
              </a:cxn>
              <a:cxn ang="0">
                <a:pos x="1294897" y="2050040"/>
              </a:cxn>
              <a:cxn ang="0">
                <a:pos x="1294897" y="6344"/>
              </a:cxn>
              <a:cxn ang="0">
                <a:pos x="6347" y="6344"/>
              </a:cxn>
            </a:cxnLst>
            <a:rect l="txL" t="txT" r="txR" b="txB"/>
            <a:pathLst>
              <a:path w="1302003" h="2057908">
                <a:moveTo>
                  <a:pt x="6350" y="6350"/>
                </a:moveTo>
                <a:lnTo>
                  <a:pt x="6350" y="2051558"/>
                </a:lnTo>
                <a:lnTo>
                  <a:pt x="1295653" y="2051558"/>
                </a:lnTo>
                <a:lnTo>
                  <a:pt x="1295653" y="6350"/>
                </a:lnTo>
                <a:lnTo>
                  <a:pt x="6350" y="6350"/>
                </a:lnTo>
              </a:path>
            </a:pathLst>
          </a:custGeom>
          <a:solidFill>
            <a:srgbClr val="81DCFF">
              <a:alpha val="0"/>
            </a:srgbClr>
          </a:solidFill>
          <a:ln w="12700" cap="flat" cmpd="sng">
            <a:solidFill>
              <a:srgbClr val="000000"/>
            </a:solidFill>
            <a:prstDash val="solid"/>
            <a:miter/>
            <a:headEnd type="none" w="med" len="med"/>
            <a:tailEnd type="none" w="med" len="med"/>
          </a:ln>
        </p:spPr>
        <p:txBody>
          <a:bodyPr anchor="ctr"/>
          <a:p>
            <a:pPr>
              <a:buSzPct val="100000"/>
            </a:pPr>
          </a:p>
        </p:txBody>
      </p:sp>
      <p:sp>
        <p:nvSpPr>
          <p:cNvPr id="20490" name="任意多边形 20489"/>
          <p:cNvSpPr/>
          <p:nvPr/>
        </p:nvSpPr>
        <p:spPr>
          <a:xfrm>
            <a:off x="6234113" y="3006725"/>
            <a:ext cx="2198687" cy="2044700"/>
          </a:xfrm>
          <a:custGeom>
            <a:avLst/>
            <a:gdLst>
              <a:gd name="txL" fmla="*/ 0 w 2199132"/>
              <a:gd name="txT" fmla="*/ 0 h 2045208"/>
              <a:gd name="txR" fmla="*/ 2199132 w 2199132"/>
              <a:gd name="txB" fmla="*/ 2045208 h 2045208"/>
            </a:gdLst>
            <a:ahLst/>
            <a:cxnLst>
              <a:cxn ang="0">
                <a:pos x="0" y="0"/>
              </a:cxn>
              <a:cxn ang="0">
                <a:pos x="0" y="2042669"/>
              </a:cxn>
              <a:cxn ang="0">
                <a:pos x="2196903" y="2042669"/>
              </a:cxn>
              <a:cxn ang="0">
                <a:pos x="2196903" y="0"/>
              </a:cxn>
              <a:cxn ang="0">
                <a:pos x="0" y="0"/>
              </a:cxn>
            </a:cxnLst>
            <a:rect l="txL" t="txT" r="txR" b="txB"/>
            <a:pathLst>
              <a:path w="2199132" h="2045208">
                <a:moveTo>
                  <a:pt x="0" y="0"/>
                </a:moveTo>
                <a:lnTo>
                  <a:pt x="0" y="2045208"/>
                </a:lnTo>
                <a:lnTo>
                  <a:pt x="2199132" y="2045208"/>
                </a:lnTo>
                <a:lnTo>
                  <a:pt x="2199132" y="0"/>
                </a:lnTo>
                <a:lnTo>
                  <a:pt x="0" y="0"/>
                </a:lnTo>
              </a:path>
            </a:pathLst>
          </a:custGeom>
          <a:solidFill>
            <a:srgbClr val="BBE0E3"/>
          </a:solidFill>
          <a:ln w="12700" cap="flat" cmpd="sng">
            <a:solidFill>
              <a:srgbClr val="000000"/>
            </a:solidFill>
            <a:prstDash val="solid"/>
            <a:miter/>
            <a:headEnd type="none" w="med" len="med"/>
            <a:tailEnd type="none" w="med" len="med"/>
          </a:ln>
        </p:spPr>
        <p:txBody>
          <a:bodyPr/>
          <a:p>
            <a:pPr>
              <a:buSzPct val="100000"/>
            </a:pPr>
          </a:p>
        </p:txBody>
      </p:sp>
      <p:sp>
        <p:nvSpPr>
          <p:cNvPr id="20491" name="任意多边形 20490"/>
          <p:cNvSpPr/>
          <p:nvPr/>
        </p:nvSpPr>
        <p:spPr>
          <a:xfrm>
            <a:off x="6227763" y="3000375"/>
            <a:ext cx="2211387" cy="2057400"/>
          </a:xfrm>
          <a:custGeom>
            <a:avLst/>
            <a:gdLst>
              <a:gd name="txL" fmla="*/ 0 w 2211832"/>
              <a:gd name="txT" fmla="*/ 0 h 2057908"/>
              <a:gd name="txR" fmla="*/ 2211832 w 2211832"/>
              <a:gd name="txB" fmla="*/ 2057908 h 2057908"/>
            </a:gdLst>
            <a:ahLst/>
            <a:cxnLst>
              <a:cxn ang="0">
                <a:pos x="6345" y="6340"/>
              </a:cxn>
              <a:cxn ang="0">
                <a:pos x="6345" y="2049028"/>
              </a:cxn>
              <a:cxn ang="0">
                <a:pos x="2203263" y="2049028"/>
              </a:cxn>
              <a:cxn ang="0">
                <a:pos x="2203263" y="6340"/>
              </a:cxn>
              <a:cxn ang="0">
                <a:pos x="6345" y="6340"/>
              </a:cxn>
            </a:cxnLst>
            <a:rect l="txL" t="txT" r="txR" b="txB"/>
            <a:pathLst>
              <a:path w="2211832" h="2057908">
                <a:moveTo>
                  <a:pt x="6350" y="6350"/>
                </a:moveTo>
                <a:lnTo>
                  <a:pt x="6350" y="2051558"/>
                </a:lnTo>
                <a:lnTo>
                  <a:pt x="2205482" y="2051558"/>
                </a:lnTo>
                <a:lnTo>
                  <a:pt x="2205482" y="6350"/>
                </a:lnTo>
                <a:lnTo>
                  <a:pt x="6350" y="6350"/>
                </a:lnTo>
              </a:path>
            </a:pathLst>
          </a:custGeom>
          <a:solidFill>
            <a:srgbClr val="000000">
              <a:alpha val="0"/>
            </a:srgbClr>
          </a:solidFill>
          <a:ln w="12700" cap="flat" cmpd="sng">
            <a:solidFill>
              <a:srgbClr val="000000"/>
            </a:solidFill>
            <a:prstDash val="solid"/>
            <a:miter/>
            <a:headEnd type="none" w="med" len="med"/>
            <a:tailEnd type="none" w="med" len="med"/>
          </a:ln>
        </p:spPr>
        <p:txBody>
          <a:bodyPr/>
          <a:p>
            <a:pPr>
              <a:buSzPct val="100000"/>
            </a:pPr>
          </a:p>
        </p:txBody>
      </p:sp>
      <p:pic>
        <p:nvPicPr>
          <p:cNvPr id="20492" name="图片 20491" descr="706866291516459024509.jpg"/>
          <p:cNvPicPr>
            <a:picLocks noChangeAspect="1"/>
          </p:cNvPicPr>
          <p:nvPr/>
        </p:nvPicPr>
        <p:blipFill>
          <a:blip r:embed="rId2"/>
          <a:stretch>
            <a:fillRect/>
          </a:stretch>
        </p:blipFill>
        <p:spPr>
          <a:xfrm>
            <a:off x="3192463" y="3867150"/>
            <a:ext cx="850900" cy="101600"/>
          </a:xfrm>
          <a:prstGeom prst="rect">
            <a:avLst/>
          </a:prstGeom>
          <a:noFill/>
          <a:ln w="9525">
            <a:noFill/>
          </a:ln>
        </p:spPr>
      </p:pic>
      <p:pic>
        <p:nvPicPr>
          <p:cNvPr id="20493" name="图片 20492" descr="633321761516459024509.jpg"/>
          <p:cNvPicPr>
            <a:picLocks noChangeAspect="1"/>
          </p:cNvPicPr>
          <p:nvPr/>
        </p:nvPicPr>
        <p:blipFill>
          <a:blip r:embed="rId3"/>
          <a:stretch>
            <a:fillRect/>
          </a:stretch>
        </p:blipFill>
        <p:spPr>
          <a:xfrm>
            <a:off x="5313363" y="3867150"/>
            <a:ext cx="927100" cy="101600"/>
          </a:xfrm>
          <a:prstGeom prst="rect">
            <a:avLst/>
          </a:prstGeom>
          <a:noFill/>
          <a:ln w="9525">
            <a:noFill/>
          </a:ln>
        </p:spPr>
      </p:pic>
      <p:sp>
        <p:nvSpPr>
          <p:cNvPr id="20494" name="矩形 20493"/>
          <p:cNvSpPr/>
          <p:nvPr/>
        </p:nvSpPr>
        <p:spPr>
          <a:xfrm>
            <a:off x="2608263" y="3206750"/>
            <a:ext cx="252412" cy="1468438"/>
          </a:xfrm>
          <a:prstGeom prst="rect">
            <a:avLst/>
          </a:prstGeom>
          <a:noFill/>
          <a:ln w="9525">
            <a:noFill/>
          </a:ln>
        </p:spPr>
        <p:txBody>
          <a:bodyPr wrap="none" lIns="0" tIns="0" rIns="0">
            <a:spAutoFit/>
          </a:bodyPr>
          <a:p>
            <a:pPr>
              <a:lnSpc>
                <a:spcPts val="1900"/>
              </a:lnSpc>
              <a:buSzPct val="100000"/>
            </a:pPr>
            <a:r>
              <a:rPr lang="zh-CN" altLang="en-US" sz="1900">
                <a:solidFill>
                  <a:srgbClr val="333399"/>
                </a:solidFill>
                <a:latin typeface="黑体" panose="02010609060101010101" pitchFamily="2" charset="-122"/>
                <a:sym typeface="黑体" panose="02010609060101010101" pitchFamily="2" charset="-122"/>
              </a:rPr>
              <a:t>初</a:t>
            </a:r>
            <a:endParaRPr lang="zh-CN" altLang="en-US" sz="1900">
              <a:solidFill>
                <a:srgbClr val="333399"/>
              </a:solidFill>
              <a:latin typeface="黑体" panose="02010609060101010101" pitchFamily="2" charset="-122"/>
              <a:sym typeface="黑体" panose="02010609060101010101" pitchFamily="2" charset="-122"/>
            </a:endParaRPr>
          </a:p>
          <a:p>
            <a:pPr>
              <a:lnSpc>
                <a:spcPts val="2400"/>
              </a:lnSpc>
              <a:buSzPct val="100000"/>
            </a:pPr>
            <a:r>
              <a:rPr lang="zh-CN" altLang="en-US" sz="1900">
                <a:solidFill>
                  <a:srgbClr val="333399"/>
                </a:solidFill>
                <a:latin typeface="黑体" panose="02010609060101010101" pitchFamily="2" charset="-122"/>
                <a:sym typeface="黑体" panose="02010609060101010101" pitchFamily="2" charset="-122"/>
              </a:rPr>
              <a:t>期</a:t>
            </a:r>
            <a:endParaRPr lang="zh-CN" altLang="en-US" sz="1900">
              <a:solidFill>
                <a:srgbClr val="333399"/>
              </a:solidFill>
              <a:latin typeface="黑体" panose="02010609060101010101" pitchFamily="2" charset="-122"/>
              <a:sym typeface="黑体" panose="02010609060101010101" pitchFamily="2" charset="-122"/>
            </a:endParaRPr>
          </a:p>
          <a:p>
            <a:pPr>
              <a:lnSpc>
                <a:spcPts val="2300"/>
              </a:lnSpc>
              <a:buSzPct val="100000"/>
            </a:pPr>
            <a:r>
              <a:rPr lang="zh-CN" altLang="en-US" sz="1900">
                <a:solidFill>
                  <a:srgbClr val="333399"/>
                </a:solidFill>
                <a:latin typeface="黑体" panose="02010609060101010101" pitchFamily="2" charset="-122"/>
                <a:sym typeface="黑体" panose="02010609060101010101" pitchFamily="2" charset="-122"/>
              </a:rPr>
              <a:t>应</a:t>
            </a:r>
            <a:endParaRPr lang="zh-CN" altLang="en-US" sz="1900">
              <a:solidFill>
                <a:srgbClr val="333399"/>
              </a:solidFill>
              <a:latin typeface="黑体" panose="02010609060101010101" pitchFamily="2" charset="-122"/>
              <a:sym typeface="黑体" panose="02010609060101010101" pitchFamily="2" charset="-122"/>
            </a:endParaRPr>
          </a:p>
          <a:p>
            <a:pPr>
              <a:lnSpc>
                <a:spcPts val="2300"/>
              </a:lnSpc>
              <a:buSzPct val="100000"/>
            </a:pPr>
            <a:r>
              <a:rPr lang="zh-CN" altLang="en-US" sz="1900">
                <a:solidFill>
                  <a:srgbClr val="333399"/>
                </a:solidFill>
                <a:latin typeface="黑体" panose="02010609060101010101" pitchFamily="2" charset="-122"/>
                <a:sym typeface="黑体" panose="02010609060101010101" pitchFamily="2" charset="-122"/>
              </a:rPr>
              <a:t>急</a:t>
            </a:r>
            <a:endParaRPr lang="zh-CN" altLang="en-US" sz="1900">
              <a:solidFill>
                <a:srgbClr val="333399"/>
              </a:solidFill>
              <a:latin typeface="黑体" panose="02010609060101010101" pitchFamily="2" charset="-122"/>
              <a:sym typeface="黑体" panose="02010609060101010101" pitchFamily="2" charset="-122"/>
            </a:endParaRPr>
          </a:p>
          <a:p>
            <a:pPr>
              <a:lnSpc>
                <a:spcPts val="2300"/>
              </a:lnSpc>
              <a:buSzPct val="100000"/>
            </a:pPr>
            <a:r>
              <a:rPr lang="zh-CN" altLang="en-US" sz="1900">
                <a:solidFill>
                  <a:srgbClr val="333399"/>
                </a:solidFill>
                <a:latin typeface="黑体" panose="02010609060101010101" pitchFamily="2" charset="-122"/>
                <a:sym typeface="黑体" panose="02010609060101010101" pitchFamily="2" charset="-122"/>
              </a:rPr>
              <a:t>救</a:t>
            </a:r>
            <a:endParaRPr lang="zh-CN" altLang="en-US"/>
          </a:p>
        </p:txBody>
      </p:sp>
      <p:sp>
        <p:nvSpPr>
          <p:cNvPr id="20495" name="矩形 20494"/>
          <p:cNvSpPr/>
          <p:nvPr/>
        </p:nvSpPr>
        <p:spPr>
          <a:xfrm>
            <a:off x="2608263" y="467995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333399"/>
                </a:solidFill>
                <a:latin typeface="黑体" panose="02010609060101010101" pitchFamily="2" charset="-122"/>
                <a:sym typeface="黑体" panose="02010609060101010101" pitchFamily="2" charset="-122"/>
              </a:rPr>
              <a:t>援</a:t>
            </a:r>
            <a:endParaRPr lang="zh-CN" altLang="en-US"/>
          </a:p>
        </p:txBody>
      </p:sp>
      <p:sp>
        <p:nvSpPr>
          <p:cNvPr id="20496" name="矩形 20495"/>
          <p:cNvSpPr/>
          <p:nvPr/>
        </p:nvSpPr>
        <p:spPr>
          <a:xfrm>
            <a:off x="6443663" y="3486150"/>
            <a:ext cx="1735137" cy="1239838"/>
          </a:xfrm>
          <a:prstGeom prst="rect">
            <a:avLst/>
          </a:prstGeom>
          <a:noFill/>
          <a:ln w="9525">
            <a:noFill/>
          </a:ln>
        </p:spPr>
        <p:txBody>
          <a:bodyPr wrap="none" lIns="0" tIns="0" rIns="0">
            <a:spAutoFit/>
          </a:bodyPr>
          <a:p>
            <a:pPr defTabSz="914400">
              <a:lnSpc>
                <a:spcPts val="2700"/>
              </a:lnSpc>
              <a:buSzPct val="100000"/>
              <a:tabLst>
                <a:tab pos="177800" algn="l"/>
                <a:tab pos="444500" algn="l"/>
              </a:tabLst>
            </a:pPr>
            <a:r>
              <a:rPr lang="zh-CN" altLang="en-US" sz="2700">
                <a:solidFill>
                  <a:srgbClr val="FF0000"/>
                </a:solidFill>
                <a:latin typeface="黑体" panose="02010609060101010101" pitchFamily="2" charset="-122"/>
                <a:sym typeface="黑体" panose="02010609060101010101" pitchFamily="2" charset="-122"/>
              </a:rPr>
              <a:t>标准化应急</a:t>
            </a:r>
            <a:endParaRPr lang="zh-CN" altLang="en-US" sz="2700">
              <a:solidFill>
                <a:srgbClr val="FF0000"/>
              </a:solidFill>
              <a:latin typeface="黑体" panose="02010609060101010101" pitchFamily="2" charset="-122"/>
              <a:sym typeface="黑体" panose="02010609060101010101" pitchFamily="2" charset="-122"/>
            </a:endParaRPr>
          </a:p>
          <a:p>
            <a:pPr defTabSz="914400">
              <a:lnSpc>
                <a:spcPts val="3300"/>
              </a:lnSpc>
              <a:buSzPct val="100000"/>
              <a:tabLst>
                <a:tab pos="177800" algn="l"/>
                <a:tab pos="444500" algn="l"/>
              </a:tabLst>
            </a:pPr>
            <a:r>
              <a:rPr lang="zh-CN" altLang="en-US">
                <a:solidFill>
                  <a:srgbClr val="000000"/>
                </a:solidFill>
                <a:sym typeface="Calibri" panose="020F0502020204030204" pitchFamily="34" charset="0"/>
              </a:rPr>
              <a:t>	</a:t>
            </a:r>
            <a:r>
              <a:rPr lang="zh-CN" altLang="en-US" sz="2700">
                <a:solidFill>
                  <a:srgbClr val="FF0000"/>
                </a:solidFill>
                <a:latin typeface="黑体" panose="02010609060101010101" pitchFamily="2" charset="-122"/>
                <a:sym typeface="黑体" panose="02010609060101010101" pitchFamily="2" charset="-122"/>
              </a:rPr>
              <a:t>管理体系</a:t>
            </a:r>
            <a:endParaRPr lang="zh-CN" altLang="en-US" sz="2700">
              <a:solidFill>
                <a:srgbClr val="FF0000"/>
              </a:solidFill>
              <a:latin typeface="黑体" panose="02010609060101010101" pitchFamily="2" charset="-122"/>
              <a:sym typeface="黑体" panose="02010609060101010101" pitchFamily="2" charset="-122"/>
            </a:endParaRPr>
          </a:p>
          <a:p>
            <a:pPr defTabSz="914400">
              <a:lnSpc>
                <a:spcPts val="3400"/>
              </a:lnSpc>
              <a:buSzPct val="100000"/>
              <a:tabLst>
                <a:tab pos="177800" algn="l"/>
                <a:tab pos="444500" algn="l"/>
              </a:tabLst>
            </a:pPr>
            <a:r>
              <a:rPr lang="zh-CN" altLang="en-US">
                <a:solidFill>
                  <a:srgbClr val="000000"/>
                </a:solidFill>
                <a:sym typeface="Calibri" panose="020F0502020204030204" pitchFamily="34" charset="0"/>
              </a:rPr>
              <a:t>		</a:t>
            </a:r>
            <a:r>
              <a:rPr lang="en-US" altLang="zh-CN" sz="2700">
                <a:solidFill>
                  <a:srgbClr val="FF0000"/>
                </a:solidFill>
                <a:latin typeface="Tahoma" panose="020B0604030504040204" pitchFamily="34" charset="0"/>
                <a:sym typeface="Tahoma" panose="020B0604030504040204" pitchFamily="34" charset="0"/>
              </a:rPr>
              <a:t>SEMS</a:t>
            </a:r>
            <a:endParaRPr lang="en-US" altLang="zh-CN"/>
          </a:p>
        </p:txBody>
      </p:sp>
      <p:sp>
        <p:nvSpPr>
          <p:cNvPr id="20497" name="矩形 20496"/>
          <p:cNvSpPr/>
          <p:nvPr/>
        </p:nvSpPr>
        <p:spPr>
          <a:xfrm>
            <a:off x="4932363" y="318135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00FF"/>
                </a:solidFill>
                <a:latin typeface="黑体" panose="02010609060101010101" pitchFamily="2" charset="-122"/>
                <a:sym typeface="黑体" panose="02010609060101010101" pitchFamily="2" charset="-122"/>
              </a:rPr>
              <a:t>完</a:t>
            </a:r>
            <a:endParaRPr lang="zh-CN" altLang="en-US"/>
          </a:p>
        </p:txBody>
      </p:sp>
      <p:sp>
        <p:nvSpPr>
          <p:cNvPr id="20498" name="矩形 20497"/>
          <p:cNvSpPr/>
          <p:nvPr/>
        </p:nvSpPr>
        <p:spPr>
          <a:xfrm>
            <a:off x="4932363" y="343535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00FF"/>
                </a:solidFill>
                <a:latin typeface="黑体" panose="02010609060101010101" pitchFamily="2" charset="-122"/>
                <a:sym typeface="黑体" panose="02010609060101010101" pitchFamily="2" charset="-122"/>
              </a:rPr>
              <a:t>善</a:t>
            </a:r>
            <a:endParaRPr lang="zh-CN" altLang="en-US"/>
          </a:p>
        </p:txBody>
      </p:sp>
      <p:sp>
        <p:nvSpPr>
          <p:cNvPr id="20499" name="矩形 20498"/>
          <p:cNvSpPr/>
          <p:nvPr/>
        </p:nvSpPr>
        <p:spPr>
          <a:xfrm>
            <a:off x="4932363" y="368935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00FF"/>
                </a:solidFill>
                <a:latin typeface="黑体" panose="02010609060101010101" pitchFamily="2" charset="-122"/>
                <a:sym typeface="黑体" panose="02010609060101010101" pitchFamily="2" charset="-122"/>
              </a:rPr>
              <a:t>的</a:t>
            </a:r>
            <a:endParaRPr lang="zh-CN" altLang="en-US"/>
          </a:p>
        </p:txBody>
      </p:sp>
      <p:sp>
        <p:nvSpPr>
          <p:cNvPr id="20500" name="矩形 20499"/>
          <p:cNvSpPr/>
          <p:nvPr/>
        </p:nvSpPr>
        <p:spPr>
          <a:xfrm>
            <a:off x="4932363" y="394335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00FF"/>
                </a:solidFill>
                <a:latin typeface="黑体" panose="02010609060101010101" pitchFamily="2" charset="-122"/>
                <a:sym typeface="黑体" panose="02010609060101010101" pitchFamily="2" charset="-122"/>
              </a:rPr>
              <a:t>应</a:t>
            </a:r>
            <a:endParaRPr lang="zh-CN" altLang="en-US"/>
          </a:p>
        </p:txBody>
      </p:sp>
      <p:sp>
        <p:nvSpPr>
          <p:cNvPr id="20501" name="矩形 20500"/>
          <p:cNvSpPr/>
          <p:nvPr/>
        </p:nvSpPr>
        <p:spPr>
          <a:xfrm>
            <a:off x="4932363" y="418465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00FF"/>
                </a:solidFill>
                <a:latin typeface="黑体" panose="02010609060101010101" pitchFamily="2" charset="-122"/>
                <a:sym typeface="黑体" panose="02010609060101010101" pitchFamily="2" charset="-122"/>
              </a:rPr>
              <a:t>急</a:t>
            </a:r>
            <a:endParaRPr lang="zh-CN" altLang="en-US"/>
          </a:p>
        </p:txBody>
      </p:sp>
      <p:sp>
        <p:nvSpPr>
          <p:cNvPr id="20502" name="矩形 20501"/>
          <p:cNvSpPr/>
          <p:nvPr/>
        </p:nvSpPr>
        <p:spPr>
          <a:xfrm>
            <a:off x="4487863" y="330835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00FF"/>
                </a:solidFill>
                <a:latin typeface="黑体" panose="02010609060101010101" pitchFamily="2" charset="-122"/>
                <a:sym typeface="黑体" panose="02010609060101010101" pitchFamily="2" charset="-122"/>
              </a:rPr>
              <a:t>救</a:t>
            </a:r>
            <a:endParaRPr lang="zh-CN" altLang="en-US"/>
          </a:p>
        </p:txBody>
      </p:sp>
      <p:sp>
        <p:nvSpPr>
          <p:cNvPr id="20503" name="矩形 20502"/>
          <p:cNvSpPr/>
          <p:nvPr/>
        </p:nvSpPr>
        <p:spPr>
          <a:xfrm>
            <a:off x="4487863" y="356235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00FF"/>
                </a:solidFill>
                <a:latin typeface="黑体" panose="02010609060101010101" pitchFamily="2" charset="-122"/>
                <a:sym typeface="黑体" panose="02010609060101010101" pitchFamily="2" charset="-122"/>
              </a:rPr>
              <a:t>援</a:t>
            </a:r>
            <a:endParaRPr lang="zh-CN" altLang="en-US"/>
          </a:p>
        </p:txBody>
      </p:sp>
      <p:sp>
        <p:nvSpPr>
          <p:cNvPr id="20504" name="矩形 20503"/>
          <p:cNvSpPr/>
          <p:nvPr/>
        </p:nvSpPr>
        <p:spPr>
          <a:xfrm>
            <a:off x="4487863" y="381635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00FF"/>
                </a:solidFill>
                <a:latin typeface="黑体" panose="02010609060101010101" pitchFamily="2" charset="-122"/>
                <a:sym typeface="黑体" panose="02010609060101010101" pitchFamily="2" charset="-122"/>
              </a:rPr>
              <a:t>系</a:t>
            </a:r>
            <a:endParaRPr lang="zh-CN" altLang="en-US"/>
          </a:p>
        </p:txBody>
      </p:sp>
      <p:sp>
        <p:nvSpPr>
          <p:cNvPr id="20505" name="矩形 20504"/>
          <p:cNvSpPr/>
          <p:nvPr/>
        </p:nvSpPr>
        <p:spPr>
          <a:xfrm>
            <a:off x="4487863" y="407035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00FF"/>
                </a:solidFill>
                <a:latin typeface="黑体" panose="02010609060101010101" pitchFamily="2" charset="-122"/>
                <a:sym typeface="黑体" panose="02010609060101010101" pitchFamily="2" charset="-122"/>
              </a:rPr>
              <a:t>统</a:t>
            </a:r>
            <a:endParaRPr lang="zh-CN" alt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图片 21505"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21507" name="矩形 2150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1508" name="矩形 2150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1509" name="矩形 2150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1510" name="矩形 21509"/>
          <p:cNvSpPr/>
          <p:nvPr/>
        </p:nvSpPr>
        <p:spPr>
          <a:xfrm>
            <a:off x="1071563" y="1285875"/>
            <a:ext cx="7500937" cy="3602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事故应急救援的基本任务</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a:solidFill>
                <a:srgbClr val="000000"/>
              </a:solidFill>
              <a:sym typeface="Calibri" panose="020F050202020403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防灾</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减灾</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救灾</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恢复</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立即抢救受害人员</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迅速控制危险源</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做好现场清洁，消除危害后果。</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指导群众防护，组织群众撤离。</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查清事故原因，评估危害程度。</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图片 22529"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22531" name="矩形 2253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2532" name="矩形 2253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2533" name="矩形 2253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2534" name="矩形 22533"/>
          <p:cNvSpPr/>
          <p:nvPr/>
        </p:nvSpPr>
        <p:spPr>
          <a:xfrm>
            <a:off x="1214438" y="1143000"/>
            <a:ext cx="7929562" cy="5380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我国应急救援体系现状</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我国应急救援体系正处于建立和发展阶段，目前担任此项工作任务的主要是各级政府相关职能部门，如安全生产监督部门和各专业应急救援队伍，由于相对于发达国家起步较晚，尚待进一步加强与完善。</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统一指挥和协调：</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国务院安全生产委员会办公室</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国家安全生产监督总局、国家煤矿安全监督局</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应急救援机构和队伍：</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公安消防、核事故、森林火灾、海上搜救、矿山、化学事故、铁路事故、民航应急救援体系</a:t>
            </a:r>
            <a:r>
              <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a:t>
            </a:r>
            <a:endPar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endParaRPr lang="zh-CN" altLang="en-US" sz="2000" b="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图片 23553"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23555" name="矩形 2355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3556" name="矩形 2355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3557" name="矩形 2355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3558" name="矩形 23557"/>
          <p:cNvSpPr/>
          <p:nvPr/>
        </p:nvSpPr>
        <p:spPr>
          <a:xfrm>
            <a:off x="571500" y="1143000"/>
            <a:ext cx="8858250" cy="4905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4.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应急救援体系的建立</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23559" name="任意多边形 23558"/>
          <p:cNvSpPr/>
          <p:nvPr/>
        </p:nvSpPr>
        <p:spPr>
          <a:xfrm>
            <a:off x="884238" y="3208338"/>
            <a:ext cx="774700" cy="1627187"/>
          </a:xfrm>
          <a:custGeom>
            <a:avLst/>
            <a:gdLst>
              <a:gd name="txL" fmla="*/ 0 w 774192"/>
              <a:gd name="txT" fmla="*/ 0 h 1626108"/>
              <a:gd name="txR" fmla="*/ 774192 w 774192"/>
              <a:gd name="txB" fmla="*/ 1626108 h 1626108"/>
            </a:gdLst>
            <a:ahLst/>
            <a:cxnLst>
              <a:cxn ang="0">
                <a:pos x="0" y="0"/>
              </a:cxn>
              <a:cxn ang="0">
                <a:pos x="0" y="1631510"/>
              </a:cxn>
              <a:cxn ang="0">
                <a:pos x="776735" y="1631510"/>
              </a:cxn>
              <a:cxn ang="0">
                <a:pos x="776735" y="0"/>
              </a:cxn>
              <a:cxn ang="0">
                <a:pos x="0" y="0"/>
              </a:cxn>
            </a:cxnLst>
            <a:rect l="txL" t="txT" r="txR" b="txB"/>
            <a:pathLst>
              <a:path w="774192" h="1626108">
                <a:moveTo>
                  <a:pt x="0" y="0"/>
                </a:moveTo>
                <a:lnTo>
                  <a:pt x="0" y="1626108"/>
                </a:lnTo>
                <a:lnTo>
                  <a:pt x="774192" y="1626108"/>
                </a:lnTo>
                <a:lnTo>
                  <a:pt x="774192" y="0"/>
                </a:lnTo>
                <a:lnTo>
                  <a:pt x="0" y="0"/>
                </a:lnTo>
              </a:path>
            </a:pathLst>
          </a:custGeom>
          <a:solidFill>
            <a:srgbClr val="E8EEF7"/>
          </a:solidFill>
          <a:ln w="12700" cap="flat" cmpd="sng">
            <a:solidFill>
              <a:srgbClr val="000000"/>
            </a:solidFill>
            <a:prstDash val="solid"/>
            <a:miter/>
            <a:headEnd type="none" w="med" len="med"/>
            <a:tailEnd type="none" w="med" len="med"/>
          </a:ln>
        </p:spPr>
        <p:txBody>
          <a:bodyPr/>
          <a:p>
            <a:pPr>
              <a:buSzPct val="100000"/>
            </a:pPr>
          </a:p>
        </p:txBody>
      </p:sp>
      <p:sp>
        <p:nvSpPr>
          <p:cNvPr id="23560" name="任意多边形 23559"/>
          <p:cNvSpPr/>
          <p:nvPr/>
        </p:nvSpPr>
        <p:spPr>
          <a:xfrm>
            <a:off x="857250" y="3181350"/>
            <a:ext cx="828675" cy="2176463"/>
          </a:xfrm>
          <a:custGeom>
            <a:avLst/>
            <a:gdLst>
              <a:gd name="txL" fmla="*/ 0 w 829056"/>
              <a:gd name="txT" fmla="*/ 0 h 1680972"/>
              <a:gd name="txR" fmla="*/ 829056 w 829056"/>
              <a:gd name="txB" fmla="*/ 1680972 h 1680972"/>
            </a:gdLst>
            <a:ahLst/>
            <a:cxnLst>
              <a:cxn ang="0">
                <a:pos x="27367" y="6016839"/>
              </a:cxn>
              <a:cxn ang="0">
                <a:pos x="799784" y="6016839"/>
              </a:cxn>
              <a:cxn ang="0">
                <a:pos x="799784" y="99817"/>
              </a:cxn>
              <a:cxn ang="0">
                <a:pos x="27367" y="99817"/>
              </a:cxn>
              <a:cxn ang="0">
                <a:pos x="27367" y="6016839"/>
              </a:cxn>
            </a:cxnLst>
            <a:rect l="txL" t="txT" r="txR" b="txB"/>
            <a:pathLst>
              <a:path w="829056" h="1680972">
                <a:moveTo>
                  <a:pt x="27432" y="1653540"/>
                </a:moveTo>
                <a:lnTo>
                  <a:pt x="801624" y="1653540"/>
                </a:lnTo>
                <a:lnTo>
                  <a:pt x="801624" y="27432"/>
                </a:lnTo>
                <a:lnTo>
                  <a:pt x="27432" y="27432"/>
                </a:lnTo>
                <a:lnTo>
                  <a:pt x="27432" y="1653540"/>
                </a:lnTo>
              </a:path>
            </a:pathLst>
          </a:custGeom>
          <a:solidFill>
            <a:srgbClr val="000000">
              <a:alpha val="0"/>
            </a:srgbClr>
          </a:solidFill>
          <a:ln w="50800" cap="flat" cmpd="sng">
            <a:solidFill>
              <a:srgbClr val="FFFF00"/>
            </a:solidFill>
            <a:prstDash val="solid"/>
            <a:miter/>
            <a:headEnd type="none" w="med" len="med"/>
            <a:tailEnd type="none" w="med" len="med"/>
          </a:ln>
        </p:spPr>
        <p:txBody>
          <a:bodyPr/>
          <a:p>
            <a:pPr>
              <a:buSzPct val="100000"/>
            </a:pPr>
          </a:p>
        </p:txBody>
      </p:sp>
      <p:sp>
        <p:nvSpPr>
          <p:cNvPr id="23561" name="任意多边形 23560"/>
          <p:cNvSpPr/>
          <p:nvPr/>
        </p:nvSpPr>
        <p:spPr>
          <a:xfrm>
            <a:off x="2528888" y="1987550"/>
            <a:ext cx="2711450" cy="407988"/>
          </a:xfrm>
          <a:custGeom>
            <a:avLst/>
            <a:gdLst>
              <a:gd name="txL" fmla="*/ 0 w 2711195"/>
              <a:gd name="txT" fmla="*/ 0 h 406908"/>
              <a:gd name="txR" fmla="*/ 2711195 w 2711195"/>
              <a:gd name="txB" fmla="*/ 406908 h 406908"/>
            </a:gdLst>
            <a:ahLst/>
            <a:cxnLst>
              <a:cxn ang="0">
                <a:pos x="0" y="0"/>
              </a:cxn>
              <a:cxn ang="0">
                <a:pos x="0" y="412337"/>
              </a:cxn>
              <a:cxn ang="0">
                <a:pos x="2712474" y="412337"/>
              </a:cxn>
              <a:cxn ang="0">
                <a:pos x="2712474" y="0"/>
              </a:cxn>
              <a:cxn ang="0">
                <a:pos x="0" y="0"/>
              </a:cxn>
            </a:cxnLst>
            <a:rect l="txL" t="txT" r="txR" b="txB"/>
            <a:pathLst>
              <a:path w="2711195" h="406908">
                <a:moveTo>
                  <a:pt x="0" y="0"/>
                </a:moveTo>
                <a:lnTo>
                  <a:pt x="0" y="406907"/>
                </a:lnTo>
                <a:lnTo>
                  <a:pt x="2711195" y="406907"/>
                </a:lnTo>
                <a:lnTo>
                  <a:pt x="2711195" y="0"/>
                </a:lnTo>
                <a:lnTo>
                  <a:pt x="0" y="0"/>
                </a:lnTo>
              </a:path>
            </a:pathLst>
          </a:custGeom>
          <a:solidFill>
            <a:srgbClr val="E8EEF7"/>
          </a:solidFill>
          <a:ln w="12700" cap="flat" cmpd="sng">
            <a:solidFill>
              <a:srgbClr val="000000"/>
            </a:solidFill>
            <a:prstDash val="solid"/>
            <a:miter/>
            <a:headEnd type="none" w="med" len="med"/>
            <a:tailEnd type="none" w="med" len="med"/>
          </a:ln>
        </p:spPr>
        <p:txBody>
          <a:bodyPr/>
          <a:p>
            <a:pPr>
              <a:buSzPct val="100000"/>
            </a:pPr>
          </a:p>
        </p:txBody>
      </p:sp>
      <p:sp>
        <p:nvSpPr>
          <p:cNvPr id="23562" name="任意多边形 23561"/>
          <p:cNvSpPr/>
          <p:nvPr/>
        </p:nvSpPr>
        <p:spPr>
          <a:xfrm>
            <a:off x="2500313" y="1895475"/>
            <a:ext cx="2767012" cy="461963"/>
          </a:xfrm>
          <a:custGeom>
            <a:avLst/>
            <a:gdLst>
              <a:gd name="txL" fmla="*/ 0 w 2766060"/>
              <a:gd name="txT" fmla="*/ 0 h 461772"/>
              <a:gd name="txR" fmla="*/ 2766060 w 2766060"/>
              <a:gd name="txB" fmla="*/ 461772 h 461772"/>
            </a:gdLst>
            <a:ahLst/>
            <a:cxnLst>
              <a:cxn ang="0">
                <a:pos x="27477" y="435239"/>
              </a:cxn>
              <a:cxn ang="0">
                <a:pos x="2743340" y="435239"/>
              </a:cxn>
              <a:cxn ang="0">
                <a:pos x="2743340" y="27487"/>
              </a:cxn>
              <a:cxn ang="0">
                <a:pos x="27477" y="27487"/>
              </a:cxn>
              <a:cxn ang="0">
                <a:pos x="27477" y="435239"/>
              </a:cxn>
            </a:cxnLst>
            <a:rect l="txL" t="txT" r="txR" b="txB"/>
            <a:pathLst>
              <a:path w="2766060" h="461772">
                <a:moveTo>
                  <a:pt x="27432" y="434339"/>
                </a:moveTo>
                <a:lnTo>
                  <a:pt x="2738627" y="434339"/>
                </a:lnTo>
                <a:lnTo>
                  <a:pt x="2738627" y="27432"/>
                </a:lnTo>
                <a:lnTo>
                  <a:pt x="27432" y="27432"/>
                </a:lnTo>
                <a:lnTo>
                  <a:pt x="27432" y="434339"/>
                </a:lnTo>
              </a:path>
            </a:pathLst>
          </a:custGeom>
          <a:solidFill>
            <a:srgbClr val="000000">
              <a:alpha val="0"/>
            </a:srgbClr>
          </a:solidFill>
          <a:ln w="50800" cap="flat" cmpd="sng">
            <a:solidFill>
              <a:srgbClr val="FFFF00"/>
            </a:solidFill>
            <a:prstDash val="solid"/>
            <a:miter/>
            <a:headEnd type="none" w="med" len="med"/>
            <a:tailEnd type="none" w="med" len="med"/>
          </a:ln>
        </p:spPr>
        <p:txBody>
          <a:bodyPr/>
          <a:p>
            <a:pPr>
              <a:buSzPct val="100000"/>
            </a:pPr>
          </a:p>
        </p:txBody>
      </p:sp>
      <p:sp>
        <p:nvSpPr>
          <p:cNvPr id="23563" name="任意多边形 23562"/>
          <p:cNvSpPr/>
          <p:nvPr/>
        </p:nvSpPr>
        <p:spPr>
          <a:xfrm>
            <a:off x="2528888" y="3208338"/>
            <a:ext cx="2711450" cy="407987"/>
          </a:xfrm>
          <a:custGeom>
            <a:avLst/>
            <a:gdLst>
              <a:gd name="txL" fmla="*/ 0 w 2711195"/>
              <a:gd name="txT" fmla="*/ 0 h 406908"/>
              <a:gd name="txR" fmla="*/ 2711195 w 2711195"/>
              <a:gd name="txB" fmla="*/ 406908 h 406908"/>
            </a:gdLst>
            <a:ahLst/>
            <a:cxnLst>
              <a:cxn ang="0">
                <a:pos x="0" y="0"/>
              </a:cxn>
              <a:cxn ang="0">
                <a:pos x="0" y="412332"/>
              </a:cxn>
              <a:cxn ang="0">
                <a:pos x="2712474" y="412332"/>
              </a:cxn>
              <a:cxn ang="0">
                <a:pos x="2712474" y="0"/>
              </a:cxn>
              <a:cxn ang="0">
                <a:pos x="0" y="0"/>
              </a:cxn>
            </a:cxnLst>
            <a:rect l="txL" t="txT" r="txR" b="txB"/>
            <a:pathLst>
              <a:path w="2711195" h="406908">
                <a:moveTo>
                  <a:pt x="0" y="0"/>
                </a:moveTo>
                <a:lnTo>
                  <a:pt x="0" y="406908"/>
                </a:lnTo>
                <a:lnTo>
                  <a:pt x="2711195" y="406908"/>
                </a:lnTo>
                <a:lnTo>
                  <a:pt x="2711195" y="0"/>
                </a:lnTo>
                <a:lnTo>
                  <a:pt x="0" y="0"/>
                </a:lnTo>
              </a:path>
            </a:pathLst>
          </a:custGeom>
          <a:solidFill>
            <a:srgbClr val="E8EEF7"/>
          </a:solidFill>
          <a:ln w="12700" cap="flat" cmpd="sng">
            <a:solidFill>
              <a:srgbClr val="000000"/>
            </a:solidFill>
            <a:prstDash val="solid"/>
            <a:miter/>
            <a:headEnd type="none" w="med" len="med"/>
            <a:tailEnd type="none" w="med" len="med"/>
          </a:ln>
        </p:spPr>
        <p:txBody>
          <a:bodyPr/>
          <a:p>
            <a:pPr>
              <a:buSzPct val="100000"/>
            </a:pPr>
          </a:p>
        </p:txBody>
      </p:sp>
      <p:sp>
        <p:nvSpPr>
          <p:cNvPr id="23564" name="任意多边形 23563"/>
          <p:cNvSpPr/>
          <p:nvPr/>
        </p:nvSpPr>
        <p:spPr>
          <a:xfrm>
            <a:off x="2500313" y="3109913"/>
            <a:ext cx="2767012" cy="461962"/>
          </a:xfrm>
          <a:custGeom>
            <a:avLst/>
            <a:gdLst>
              <a:gd name="txL" fmla="*/ 0 w 2766060"/>
              <a:gd name="txT" fmla="*/ 0 h 461772"/>
              <a:gd name="txR" fmla="*/ 2766060 w 2766060"/>
              <a:gd name="txB" fmla="*/ 461772 h 461772"/>
            </a:gdLst>
            <a:ahLst/>
            <a:cxnLst>
              <a:cxn ang="0">
                <a:pos x="27477" y="435235"/>
              </a:cxn>
              <a:cxn ang="0">
                <a:pos x="2743340" y="435235"/>
              </a:cxn>
              <a:cxn ang="0">
                <a:pos x="2743340" y="27487"/>
              </a:cxn>
              <a:cxn ang="0">
                <a:pos x="27477" y="27487"/>
              </a:cxn>
              <a:cxn ang="0">
                <a:pos x="27477" y="435235"/>
              </a:cxn>
            </a:cxnLst>
            <a:rect l="txL" t="txT" r="txR" b="txB"/>
            <a:pathLst>
              <a:path w="2766060" h="461772">
                <a:moveTo>
                  <a:pt x="27432" y="434340"/>
                </a:moveTo>
                <a:lnTo>
                  <a:pt x="2738627" y="434340"/>
                </a:lnTo>
                <a:lnTo>
                  <a:pt x="2738627" y="27432"/>
                </a:lnTo>
                <a:lnTo>
                  <a:pt x="27432" y="27432"/>
                </a:lnTo>
                <a:lnTo>
                  <a:pt x="27432" y="434340"/>
                </a:lnTo>
              </a:path>
            </a:pathLst>
          </a:custGeom>
          <a:solidFill>
            <a:srgbClr val="000000">
              <a:alpha val="0"/>
            </a:srgbClr>
          </a:solidFill>
          <a:ln w="50800" cap="flat" cmpd="sng">
            <a:solidFill>
              <a:srgbClr val="FFFF00"/>
            </a:solidFill>
            <a:prstDash val="solid"/>
            <a:miter/>
            <a:headEnd type="none" w="med" len="med"/>
            <a:tailEnd type="none" w="med" len="med"/>
          </a:ln>
        </p:spPr>
        <p:txBody>
          <a:bodyPr/>
          <a:p>
            <a:pPr>
              <a:buSzPct val="100000"/>
            </a:pPr>
          </a:p>
        </p:txBody>
      </p:sp>
      <p:sp>
        <p:nvSpPr>
          <p:cNvPr id="23565" name="任意多边形 23564"/>
          <p:cNvSpPr/>
          <p:nvPr/>
        </p:nvSpPr>
        <p:spPr>
          <a:xfrm>
            <a:off x="2528888" y="4427538"/>
            <a:ext cx="2711450" cy="407987"/>
          </a:xfrm>
          <a:custGeom>
            <a:avLst/>
            <a:gdLst>
              <a:gd name="txL" fmla="*/ 0 w 2711195"/>
              <a:gd name="txT" fmla="*/ 0 h 406908"/>
              <a:gd name="txR" fmla="*/ 2711195 w 2711195"/>
              <a:gd name="txB" fmla="*/ 406908 h 406908"/>
            </a:gdLst>
            <a:ahLst/>
            <a:cxnLst>
              <a:cxn ang="0">
                <a:pos x="0" y="0"/>
              </a:cxn>
              <a:cxn ang="0">
                <a:pos x="0" y="412332"/>
              </a:cxn>
              <a:cxn ang="0">
                <a:pos x="2712474" y="412332"/>
              </a:cxn>
              <a:cxn ang="0">
                <a:pos x="2712474" y="0"/>
              </a:cxn>
              <a:cxn ang="0">
                <a:pos x="0" y="0"/>
              </a:cxn>
            </a:cxnLst>
            <a:rect l="txL" t="txT" r="txR" b="txB"/>
            <a:pathLst>
              <a:path w="2711195" h="406908">
                <a:moveTo>
                  <a:pt x="0" y="0"/>
                </a:moveTo>
                <a:lnTo>
                  <a:pt x="0" y="406908"/>
                </a:lnTo>
                <a:lnTo>
                  <a:pt x="2711195" y="406908"/>
                </a:lnTo>
                <a:lnTo>
                  <a:pt x="2711195" y="0"/>
                </a:lnTo>
                <a:lnTo>
                  <a:pt x="0" y="0"/>
                </a:lnTo>
              </a:path>
            </a:pathLst>
          </a:custGeom>
          <a:solidFill>
            <a:srgbClr val="E8EEF7"/>
          </a:solidFill>
          <a:ln w="12700" cap="flat" cmpd="sng">
            <a:solidFill>
              <a:srgbClr val="000000"/>
            </a:solidFill>
            <a:prstDash val="solid"/>
            <a:miter/>
            <a:headEnd type="none" w="med" len="med"/>
            <a:tailEnd type="none" w="med" len="med"/>
          </a:ln>
        </p:spPr>
        <p:txBody>
          <a:bodyPr/>
          <a:p>
            <a:pPr>
              <a:buSzPct val="100000"/>
            </a:pPr>
          </a:p>
        </p:txBody>
      </p:sp>
      <p:sp>
        <p:nvSpPr>
          <p:cNvPr id="23566" name="任意多边形 23565"/>
          <p:cNvSpPr/>
          <p:nvPr/>
        </p:nvSpPr>
        <p:spPr>
          <a:xfrm>
            <a:off x="2500313" y="4324350"/>
            <a:ext cx="2767012" cy="461963"/>
          </a:xfrm>
          <a:custGeom>
            <a:avLst/>
            <a:gdLst>
              <a:gd name="txL" fmla="*/ 0 w 2766060"/>
              <a:gd name="txT" fmla="*/ 0 h 461772"/>
              <a:gd name="txR" fmla="*/ 2766060 w 2766060"/>
              <a:gd name="txB" fmla="*/ 461772 h 461772"/>
            </a:gdLst>
            <a:ahLst/>
            <a:cxnLst>
              <a:cxn ang="0">
                <a:pos x="27477" y="435240"/>
              </a:cxn>
              <a:cxn ang="0">
                <a:pos x="2743340" y="435240"/>
              </a:cxn>
              <a:cxn ang="0">
                <a:pos x="2743340" y="27487"/>
              </a:cxn>
              <a:cxn ang="0">
                <a:pos x="27477" y="27487"/>
              </a:cxn>
              <a:cxn ang="0">
                <a:pos x="27477" y="435240"/>
              </a:cxn>
            </a:cxnLst>
            <a:rect l="txL" t="txT" r="txR" b="txB"/>
            <a:pathLst>
              <a:path w="2766060" h="461772">
                <a:moveTo>
                  <a:pt x="27432" y="434340"/>
                </a:moveTo>
                <a:lnTo>
                  <a:pt x="2738627" y="434340"/>
                </a:lnTo>
                <a:lnTo>
                  <a:pt x="2738627" y="27432"/>
                </a:lnTo>
                <a:lnTo>
                  <a:pt x="27432" y="27432"/>
                </a:lnTo>
                <a:lnTo>
                  <a:pt x="27432" y="434340"/>
                </a:lnTo>
              </a:path>
            </a:pathLst>
          </a:custGeom>
          <a:solidFill>
            <a:srgbClr val="000000">
              <a:alpha val="0"/>
            </a:srgbClr>
          </a:solidFill>
          <a:ln w="50800" cap="flat" cmpd="sng">
            <a:solidFill>
              <a:srgbClr val="FFFF00"/>
            </a:solidFill>
            <a:prstDash val="solid"/>
            <a:miter/>
            <a:headEnd type="none" w="med" len="med"/>
            <a:tailEnd type="none" w="med" len="med"/>
          </a:ln>
        </p:spPr>
        <p:txBody>
          <a:bodyPr/>
          <a:p>
            <a:pPr>
              <a:buSzPct val="100000"/>
            </a:pPr>
          </a:p>
        </p:txBody>
      </p:sp>
      <p:sp>
        <p:nvSpPr>
          <p:cNvPr id="23567" name="任意多边形 23566"/>
          <p:cNvSpPr/>
          <p:nvPr/>
        </p:nvSpPr>
        <p:spPr>
          <a:xfrm>
            <a:off x="2528888" y="5648325"/>
            <a:ext cx="2711450" cy="407988"/>
          </a:xfrm>
          <a:custGeom>
            <a:avLst/>
            <a:gdLst>
              <a:gd name="txL" fmla="*/ 0 w 2711195"/>
              <a:gd name="txT" fmla="*/ 0 h 406908"/>
              <a:gd name="txR" fmla="*/ 2711195 w 2711195"/>
              <a:gd name="txB" fmla="*/ 406908 h 406908"/>
            </a:gdLst>
            <a:ahLst/>
            <a:cxnLst>
              <a:cxn ang="0">
                <a:pos x="0" y="0"/>
              </a:cxn>
              <a:cxn ang="0">
                <a:pos x="0" y="412338"/>
              </a:cxn>
              <a:cxn ang="0">
                <a:pos x="2712474" y="412338"/>
              </a:cxn>
              <a:cxn ang="0">
                <a:pos x="2712474" y="0"/>
              </a:cxn>
              <a:cxn ang="0">
                <a:pos x="0" y="0"/>
              </a:cxn>
            </a:cxnLst>
            <a:rect l="txL" t="txT" r="txR" b="txB"/>
            <a:pathLst>
              <a:path w="2711195" h="406908">
                <a:moveTo>
                  <a:pt x="0" y="0"/>
                </a:moveTo>
                <a:lnTo>
                  <a:pt x="0" y="406908"/>
                </a:lnTo>
                <a:lnTo>
                  <a:pt x="2711195" y="406908"/>
                </a:lnTo>
                <a:lnTo>
                  <a:pt x="2711195" y="0"/>
                </a:lnTo>
                <a:lnTo>
                  <a:pt x="0" y="0"/>
                </a:lnTo>
              </a:path>
            </a:pathLst>
          </a:custGeom>
          <a:solidFill>
            <a:srgbClr val="E8EEF7"/>
          </a:solidFill>
          <a:ln w="12700" cap="flat" cmpd="sng">
            <a:solidFill>
              <a:srgbClr val="000000"/>
            </a:solidFill>
            <a:prstDash val="solid"/>
            <a:miter/>
            <a:headEnd type="none" w="med" len="med"/>
            <a:tailEnd type="none" w="med" len="med"/>
          </a:ln>
        </p:spPr>
        <p:txBody>
          <a:bodyPr/>
          <a:p>
            <a:pPr>
              <a:buSzPct val="100000"/>
            </a:pPr>
          </a:p>
        </p:txBody>
      </p:sp>
      <p:sp>
        <p:nvSpPr>
          <p:cNvPr id="23568" name="任意多边形 23567"/>
          <p:cNvSpPr/>
          <p:nvPr/>
        </p:nvSpPr>
        <p:spPr>
          <a:xfrm>
            <a:off x="2500313" y="5572125"/>
            <a:ext cx="2767012" cy="461963"/>
          </a:xfrm>
          <a:custGeom>
            <a:avLst/>
            <a:gdLst>
              <a:gd name="txL" fmla="*/ 0 w 2766060"/>
              <a:gd name="txT" fmla="*/ 0 h 461772"/>
              <a:gd name="txR" fmla="*/ 2766060 w 2766060"/>
              <a:gd name="txB" fmla="*/ 461772 h 461772"/>
            </a:gdLst>
            <a:ahLst/>
            <a:cxnLst>
              <a:cxn ang="0">
                <a:pos x="27477" y="435240"/>
              </a:cxn>
              <a:cxn ang="0">
                <a:pos x="2743340" y="435240"/>
              </a:cxn>
              <a:cxn ang="0">
                <a:pos x="2743340" y="27487"/>
              </a:cxn>
              <a:cxn ang="0">
                <a:pos x="27477" y="27487"/>
              </a:cxn>
              <a:cxn ang="0">
                <a:pos x="27477" y="435240"/>
              </a:cxn>
            </a:cxnLst>
            <a:rect l="txL" t="txT" r="txR" b="txB"/>
            <a:pathLst>
              <a:path w="2766060" h="461772">
                <a:moveTo>
                  <a:pt x="27432" y="434340"/>
                </a:moveTo>
                <a:lnTo>
                  <a:pt x="2738627" y="434340"/>
                </a:lnTo>
                <a:lnTo>
                  <a:pt x="2738627" y="27432"/>
                </a:lnTo>
                <a:lnTo>
                  <a:pt x="27432" y="27432"/>
                </a:lnTo>
                <a:lnTo>
                  <a:pt x="27432" y="434340"/>
                </a:lnTo>
              </a:path>
            </a:pathLst>
          </a:custGeom>
          <a:solidFill>
            <a:srgbClr val="000000">
              <a:alpha val="0"/>
            </a:srgbClr>
          </a:solidFill>
          <a:ln w="50800" cap="flat" cmpd="sng">
            <a:solidFill>
              <a:srgbClr val="FFFF00"/>
            </a:solidFill>
            <a:prstDash val="solid"/>
            <a:miter/>
            <a:headEnd type="none" w="med" len="med"/>
            <a:tailEnd type="none" w="med" len="med"/>
          </a:ln>
        </p:spPr>
        <p:txBody>
          <a:bodyPr/>
          <a:p>
            <a:pPr>
              <a:buSzPct val="100000"/>
            </a:pPr>
          </a:p>
        </p:txBody>
      </p:sp>
      <p:sp>
        <p:nvSpPr>
          <p:cNvPr id="23569" name="任意多边形 23568"/>
          <p:cNvSpPr/>
          <p:nvPr/>
        </p:nvSpPr>
        <p:spPr>
          <a:xfrm>
            <a:off x="6435725" y="1785938"/>
            <a:ext cx="3162300" cy="812800"/>
          </a:xfrm>
          <a:custGeom>
            <a:avLst/>
            <a:gdLst>
              <a:gd name="txL" fmla="*/ 0 w 2324100"/>
              <a:gd name="txT" fmla="*/ 0 h 813816"/>
              <a:gd name="txR" fmla="*/ 2324100 w 2324100"/>
              <a:gd name="txB" fmla="*/ 813816 h 813816"/>
            </a:gdLst>
            <a:ahLst/>
            <a:cxnLst>
              <a:cxn ang="0">
                <a:pos x="0" y="0"/>
              </a:cxn>
              <a:cxn ang="0">
                <a:pos x="0" y="808749"/>
              </a:cxn>
              <a:cxn ang="0">
                <a:pos x="10839161" y="808749"/>
              </a:cxn>
              <a:cxn ang="0">
                <a:pos x="10839161" y="0"/>
              </a:cxn>
              <a:cxn ang="0">
                <a:pos x="0" y="0"/>
              </a:cxn>
            </a:cxnLst>
            <a:rect l="txL" t="txT" r="txR" b="txB"/>
            <a:pathLst>
              <a:path w="2324100" h="813816">
                <a:moveTo>
                  <a:pt x="0" y="0"/>
                </a:moveTo>
                <a:lnTo>
                  <a:pt x="0" y="813816"/>
                </a:lnTo>
                <a:lnTo>
                  <a:pt x="2324100" y="813816"/>
                </a:lnTo>
                <a:lnTo>
                  <a:pt x="2324100" y="0"/>
                </a:lnTo>
                <a:lnTo>
                  <a:pt x="0" y="0"/>
                </a:lnTo>
              </a:path>
            </a:pathLst>
          </a:custGeom>
          <a:solidFill>
            <a:srgbClr val="E8EEF7"/>
          </a:solidFill>
          <a:ln w="12700" cap="flat" cmpd="sng">
            <a:solidFill>
              <a:srgbClr val="000000"/>
            </a:solidFill>
            <a:prstDash val="solid"/>
            <a:miter/>
            <a:headEnd type="none" w="med" len="med"/>
            <a:tailEnd type="none" w="med" len="med"/>
          </a:ln>
        </p:spPr>
        <p:txBody>
          <a:bodyPr/>
          <a:p>
            <a:pPr>
              <a:buSzPct val="100000"/>
            </a:pPr>
          </a:p>
        </p:txBody>
      </p:sp>
      <p:sp>
        <p:nvSpPr>
          <p:cNvPr id="23570" name="任意多边形 23569"/>
          <p:cNvSpPr/>
          <p:nvPr/>
        </p:nvSpPr>
        <p:spPr>
          <a:xfrm>
            <a:off x="6408738" y="1757363"/>
            <a:ext cx="3235325" cy="869950"/>
          </a:xfrm>
          <a:custGeom>
            <a:avLst/>
            <a:gdLst>
              <a:gd name="txL" fmla="*/ 0 w 2378964"/>
              <a:gd name="txT" fmla="*/ 0 h 868680"/>
              <a:gd name="txR" fmla="*/ 2378964 w 2378964"/>
              <a:gd name="txB" fmla="*/ 868680 h 868680"/>
            </a:gdLst>
            <a:ahLst/>
            <a:cxnLst>
              <a:cxn ang="0">
                <a:pos x="127617" y="847416"/>
              </a:cxn>
              <a:cxn ang="0">
                <a:pos x="10939577" y="847416"/>
              </a:cxn>
              <a:cxn ang="0">
                <a:pos x="10939577" y="27632"/>
              </a:cxn>
              <a:cxn ang="0">
                <a:pos x="127617" y="27632"/>
              </a:cxn>
              <a:cxn ang="0">
                <a:pos x="127617" y="847416"/>
              </a:cxn>
            </a:cxnLst>
            <a:rect l="txL" t="txT" r="txR" b="txB"/>
            <a:pathLst>
              <a:path w="2378964" h="868680">
                <a:moveTo>
                  <a:pt x="27432" y="841248"/>
                </a:moveTo>
                <a:lnTo>
                  <a:pt x="2351532" y="841248"/>
                </a:lnTo>
                <a:lnTo>
                  <a:pt x="2351532" y="27432"/>
                </a:lnTo>
                <a:lnTo>
                  <a:pt x="27432" y="27432"/>
                </a:lnTo>
                <a:lnTo>
                  <a:pt x="27432" y="841248"/>
                </a:lnTo>
              </a:path>
            </a:pathLst>
          </a:custGeom>
          <a:solidFill>
            <a:srgbClr val="000000">
              <a:alpha val="0"/>
            </a:srgbClr>
          </a:solidFill>
          <a:ln w="50800" cap="flat" cmpd="sng">
            <a:solidFill>
              <a:srgbClr val="FFFF00"/>
            </a:solidFill>
            <a:prstDash val="solid"/>
            <a:miter/>
            <a:headEnd type="none" w="med" len="med"/>
            <a:tailEnd type="none" w="med" len="med"/>
          </a:ln>
        </p:spPr>
        <p:txBody>
          <a:bodyPr/>
          <a:p>
            <a:pPr>
              <a:buSzPct val="100000"/>
            </a:pPr>
          </a:p>
        </p:txBody>
      </p:sp>
      <p:sp>
        <p:nvSpPr>
          <p:cNvPr id="23571" name="任意多边形 23570"/>
          <p:cNvSpPr/>
          <p:nvPr/>
        </p:nvSpPr>
        <p:spPr>
          <a:xfrm>
            <a:off x="6435725" y="3005138"/>
            <a:ext cx="3162300" cy="812800"/>
          </a:xfrm>
          <a:custGeom>
            <a:avLst/>
            <a:gdLst>
              <a:gd name="txL" fmla="*/ 0 w 2324100"/>
              <a:gd name="txT" fmla="*/ 0 h 812291"/>
              <a:gd name="txR" fmla="*/ 2324100 w 2324100"/>
              <a:gd name="txB" fmla="*/ 812291 h 812291"/>
            </a:gdLst>
            <a:ahLst/>
            <a:cxnLst>
              <a:cxn ang="0">
                <a:pos x="0" y="0"/>
              </a:cxn>
              <a:cxn ang="0">
                <a:pos x="0" y="814839"/>
              </a:cxn>
              <a:cxn ang="0">
                <a:pos x="10839161" y="814839"/>
              </a:cxn>
              <a:cxn ang="0">
                <a:pos x="10839161" y="0"/>
              </a:cxn>
              <a:cxn ang="0">
                <a:pos x="0" y="0"/>
              </a:cxn>
            </a:cxnLst>
            <a:rect l="txL" t="txT" r="txR" b="txB"/>
            <a:pathLst>
              <a:path w="2324100" h="812291">
                <a:moveTo>
                  <a:pt x="0" y="0"/>
                </a:moveTo>
                <a:lnTo>
                  <a:pt x="0" y="812291"/>
                </a:lnTo>
                <a:lnTo>
                  <a:pt x="2324100" y="812291"/>
                </a:lnTo>
                <a:lnTo>
                  <a:pt x="2324100" y="0"/>
                </a:lnTo>
                <a:lnTo>
                  <a:pt x="0" y="0"/>
                </a:lnTo>
              </a:path>
            </a:pathLst>
          </a:custGeom>
          <a:solidFill>
            <a:srgbClr val="E8EEF7"/>
          </a:solidFill>
          <a:ln w="12700" cap="flat" cmpd="sng">
            <a:solidFill>
              <a:srgbClr val="000000"/>
            </a:solidFill>
            <a:prstDash val="solid"/>
            <a:miter/>
            <a:headEnd type="none" w="med" len="med"/>
            <a:tailEnd type="none" w="med" len="med"/>
          </a:ln>
        </p:spPr>
        <p:txBody>
          <a:bodyPr/>
          <a:p>
            <a:pPr>
              <a:buSzPct val="100000"/>
            </a:pPr>
          </a:p>
        </p:txBody>
      </p:sp>
      <p:sp>
        <p:nvSpPr>
          <p:cNvPr id="23572" name="任意多边形 23571"/>
          <p:cNvSpPr/>
          <p:nvPr/>
        </p:nvSpPr>
        <p:spPr>
          <a:xfrm>
            <a:off x="6408738" y="2978150"/>
            <a:ext cx="3235325" cy="868363"/>
          </a:xfrm>
          <a:custGeom>
            <a:avLst/>
            <a:gdLst>
              <a:gd name="txL" fmla="*/ 0 w 2378964"/>
              <a:gd name="txT" fmla="*/ 0 h 867155"/>
              <a:gd name="txR" fmla="*/ 2378964 w 2378964"/>
              <a:gd name="txB" fmla="*/ 867155 h 867155"/>
            </a:gdLst>
            <a:ahLst/>
            <a:cxnLst>
              <a:cxn ang="0">
                <a:pos x="127617" y="845588"/>
              </a:cxn>
              <a:cxn ang="0">
                <a:pos x="10939577" y="845588"/>
              </a:cxn>
              <a:cxn ang="0">
                <a:pos x="10939577" y="27622"/>
              </a:cxn>
              <a:cxn ang="0">
                <a:pos x="127617" y="27622"/>
              </a:cxn>
              <a:cxn ang="0">
                <a:pos x="127617" y="845588"/>
              </a:cxn>
            </a:cxnLst>
            <a:rect l="txL" t="txT" r="txR" b="txB"/>
            <a:pathLst>
              <a:path w="2378964" h="867155">
                <a:moveTo>
                  <a:pt x="27432" y="839723"/>
                </a:moveTo>
                <a:lnTo>
                  <a:pt x="2351532" y="839723"/>
                </a:lnTo>
                <a:lnTo>
                  <a:pt x="2351532" y="27432"/>
                </a:lnTo>
                <a:lnTo>
                  <a:pt x="27432" y="27432"/>
                </a:lnTo>
                <a:lnTo>
                  <a:pt x="27432" y="839723"/>
                </a:lnTo>
              </a:path>
            </a:pathLst>
          </a:custGeom>
          <a:solidFill>
            <a:srgbClr val="000000">
              <a:alpha val="0"/>
            </a:srgbClr>
          </a:solidFill>
          <a:ln w="50800" cap="flat" cmpd="sng">
            <a:solidFill>
              <a:srgbClr val="FFFF00"/>
            </a:solidFill>
            <a:prstDash val="solid"/>
            <a:miter/>
            <a:headEnd type="none" w="med" len="med"/>
            <a:tailEnd type="none" w="med" len="med"/>
          </a:ln>
        </p:spPr>
        <p:txBody>
          <a:bodyPr/>
          <a:p>
            <a:pPr>
              <a:buSzPct val="100000"/>
            </a:pPr>
          </a:p>
        </p:txBody>
      </p:sp>
      <p:sp>
        <p:nvSpPr>
          <p:cNvPr id="23573" name="任意多边形 23572"/>
          <p:cNvSpPr/>
          <p:nvPr/>
        </p:nvSpPr>
        <p:spPr>
          <a:xfrm>
            <a:off x="6435725" y="4071938"/>
            <a:ext cx="3162300" cy="1143000"/>
          </a:xfrm>
          <a:custGeom>
            <a:avLst/>
            <a:gdLst>
              <a:gd name="txL" fmla="*/ 0 w 2324100"/>
              <a:gd name="txT" fmla="*/ 0 h 813816"/>
              <a:gd name="txR" fmla="*/ 2324100 w 2324100"/>
              <a:gd name="txB" fmla="*/ 813816 h 813816"/>
            </a:gdLst>
            <a:ahLst/>
            <a:cxnLst>
              <a:cxn ang="0">
                <a:pos x="0" y="0"/>
              </a:cxn>
              <a:cxn ang="0">
                <a:pos x="0" y="4447598"/>
              </a:cxn>
              <a:cxn ang="0">
                <a:pos x="10839161" y="4447598"/>
              </a:cxn>
              <a:cxn ang="0">
                <a:pos x="10839161" y="0"/>
              </a:cxn>
              <a:cxn ang="0">
                <a:pos x="0" y="0"/>
              </a:cxn>
            </a:cxnLst>
            <a:rect l="txL" t="txT" r="txR" b="txB"/>
            <a:pathLst>
              <a:path w="2324100" h="813816">
                <a:moveTo>
                  <a:pt x="0" y="0"/>
                </a:moveTo>
                <a:lnTo>
                  <a:pt x="0" y="813815"/>
                </a:lnTo>
                <a:lnTo>
                  <a:pt x="2324100" y="813815"/>
                </a:lnTo>
                <a:lnTo>
                  <a:pt x="2324100" y="0"/>
                </a:lnTo>
                <a:lnTo>
                  <a:pt x="0" y="0"/>
                </a:lnTo>
              </a:path>
            </a:pathLst>
          </a:custGeom>
          <a:solidFill>
            <a:srgbClr val="E8EEF7"/>
          </a:solidFill>
          <a:ln w="12700" cap="flat" cmpd="sng">
            <a:solidFill>
              <a:srgbClr val="000000"/>
            </a:solidFill>
            <a:prstDash val="solid"/>
            <a:miter/>
            <a:headEnd type="none" w="med" len="med"/>
            <a:tailEnd type="none" w="med" len="med"/>
          </a:ln>
        </p:spPr>
        <p:txBody>
          <a:bodyPr/>
          <a:p>
            <a:pPr>
              <a:buSzPct val="100000"/>
            </a:pPr>
          </a:p>
        </p:txBody>
      </p:sp>
      <p:sp>
        <p:nvSpPr>
          <p:cNvPr id="23574" name="任意多边形 23573"/>
          <p:cNvSpPr/>
          <p:nvPr/>
        </p:nvSpPr>
        <p:spPr>
          <a:xfrm>
            <a:off x="6408738" y="4000500"/>
            <a:ext cx="3235325" cy="1065213"/>
          </a:xfrm>
          <a:custGeom>
            <a:avLst/>
            <a:gdLst>
              <a:gd name="txL" fmla="*/ 0 w 2378964"/>
              <a:gd name="txT" fmla="*/ 0 h 868680"/>
              <a:gd name="txR" fmla="*/ 2378964 w 2378964"/>
              <a:gd name="txB" fmla="*/ 868680 h 868680"/>
            </a:gdLst>
            <a:ahLst/>
            <a:cxnLst>
              <a:cxn ang="0">
                <a:pos x="127617" y="2332419"/>
              </a:cxn>
              <a:cxn ang="0">
                <a:pos x="10939577" y="2332419"/>
              </a:cxn>
              <a:cxn ang="0">
                <a:pos x="10939577" y="76055"/>
              </a:cxn>
              <a:cxn ang="0">
                <a:pos x="127617" y="76055"/>
              </a:cxn>
              <a:cxn ang="0">
                <a:pos x="127617" y="2332419"/>
              </a:cxn>
            </a:cxnLst>
            <a:rect l="txL" t="txT" r="txR" b="txB"/>
            <a:pathLst>
              <a:path w="2378964" h="868680">
                <a:moveTo>
                  <a:pt x="27432" y="841247"/>
                </a:moveTo>
                <a:lnTo>
                  <a:pt x="2351532" y="841247"/>
                </a:lnTo>
                <a:lnTo>
                  <a:pt x="2351532" y="27432"/>
                </a:lnTo>
                <a:lnTo>
                  <a:pt x="27432" y="27432"/>
                </a:lnTo>
                <a:lnTo>
                  <a:pt x="27432" y="841247"/>
                </a:lnTo>
              </a:path>
            </a:pathLst>
          </a:custGeom>
          <a:solidFill>
            <a:srgbClr val="000000">
              <a:alpha val="0"/>
            </a:srgbClr>
          </a:solidFill>
          <a:ln w="50800" cap="flat" cmpd="sng">
            <a:solidFill>
              <a:srgbClr val="FFFF00"/>
            </a:solidFill>
            <a:prstDash val="solid"/>
            <a:miter/>
            <a:headEnd type="none" w="med" len="med"/>
            <a:tailEnd type="none" w="med" len="med"/>
          </a:ln>
        </p:spPr>
        <p:txBody>
          <a:bodyPr/>
          <a:p>
            <a:pPr>
              <a:buSzPct val="100000"/>
            </a:pPr>
          </a:p>
        </p:txBody>
      </p:sp>
      <p:sp>
        <p:nvSpPr>
          <p:cNvPr id="23575" name="任意多边形 23574"/>
          <p:cNvSpPr/>
          <p:nvPr/>
        </p:nvSpPr>
        <p:spPr>
          <a:xfrm>
            <a:off x="6435725" y="5256213"/>
            <a:ext cx="3162300" cy="1135062"/>
          </a:xfrm>
          <a:custGeom>
            <a:avLst/>
            <a:gdLst>
              <a:gd name="txL" fmla="*/ 0 w 2324100"/>
              <a:gd name="txT" fmla="*/ 0 h 812292"/>
              <a:gd name="txR" fmla="*/ 2324100 w 2324100"/>
              <a:gd name="txB" fmla="*/ 812292 h 812292"/>
            </a:gdLst>
            <a:ahLst/>
            <a:cxnLst>
              <a:cxn ang="0">
                <a:pos x="0" y="0"/>
              </a:cxn>
              <a:cxn ang="0">
                <a:pos x="0" y="4327621"/>
              </a:cxn>
              <a:cxn ang="0">
                <a:pos x="10839161" y="4327621"/>
              </a:cxn>
              <a:cxn ang="0">
                <a:pos x="10839161" y="0"/>
              </a:cxn>
              <a:cxn ang="0">
                <a:pos x="0" y="0"/>
              </a:cxn>
            </a:cxnLst>
            <a:rect l="txL" t="txT" r="txR" b="txB"/>
            <a:pathLst>
              <a:path w="2324100" h="812292">
                <a:moveTo>
                  <a:pt x="0" y="0"/>
                </a:moveTo>
                <a:lnTo>
                  <a:pt x="0" y="812292"/>
                </a:lnTo>
                <a:lnTo>
                  <a:pt x="2324100" y="812292"/>
                </a:lnTo>
                <a:lnTo>
                  <a:pt x="2324100" y="0"/>
                </a:lnTo>
                <a:lnTo>
                  <a:pt x="0" y="0"/>
                </a:lnTo>
              </a:path>
            </a:pathLst>
          </a:custGeom>
          <a:solidFill>
            <a:srgbClr val="E8EEF7"/>
          </a:solidFill>
          <a:ln w="12700" cap="flat" cmpd="sng">
            <a:solidFill>
              <a:srgbClr val="000000"/>
            </a:solidFill>
            <a:prstDash val="solid"/>
            <a:miter/>
            <a:headEnd type="none" w="med" len="med"/>
            <a:tailEnd type="none" w="med" len="med"/>
          </a:ln>
        </p:spPr>
        <p:txBody>
          <a:bodyPr/>
          <a:p>
            <a:pPr>
              <a:buSzPct val="100000"/>
            </a:pPr>
          </a:p>
        </p:txBody>
      </p:sp>
      <p:sp>
        <p:nvSpPr>
          <p:cNvPr id="23576" name="任意多边形 23575"/>
          <p:cNvSpPr/>
          <p:nvPr/>
        </p:nvSpPr>
        <p:spPr>
          <a:xfrm>
            <a:off x="6408738" y="5214938"/>
            <a:ext cx="3235325" cy="1214437"/>
          </a:xfrm>
          <a:custGeom>
            <a:avLst/>
            <a:gdLst>
              <a:gd name="txL" fmla="*/ 0 w 2378964"/>
              <a:gd name="txT" fmla="*/ 0 h 867156"/>
              <a:gd name="txR" fmla="*/ 2378964 w 2378964"/>
              <a:gd name="txB" fmla="*/ 867156 h 867156"/>
            </a:gdLst>
            <a:ahLst/>
            <a:cxnLst>
              <a:cxn ang="0">
                <a:pos x="127617" y="4524030"/>
              </a:cxn>
              <a:cxn ang="0">
                <a:pos x="10939577" y="4524030"/>
              </a:cxn>
              <a:cxn ang="0">
                <a:pos x="10939577" y="147792"/>
              </a:cxn>
              <a:cxn ang="0">
                <a:pos x="127617" y="147792"/>
              </a:cxn>
              <a:cxn ang="0">
                <a:pos x="127617" y="4524030"/>
              </a:cxn>
            </a:cxnLst>
            <a:rect l="txL" t="txT" r="txR" b="txB"/>
            <a:pathLst>
              <a:path w="2378964" h="867156">
                <a:moveTo>
                  <a:pt x="27432" y="839724"/>
                </a:moveTo>
                <a:lnTo>
                  <a:pt x="2351532" y="839724"/>
                </a:lnTo>
                <a:lnTo>
                  <a:pt x="2351532" y="27432"/>
                </a:lnTo>
                <a:lnTo>
                  <a:pt x="27432" y="27432"/>
                </a:lnTo>
                <a:lnTo>
                  <a:pt x="27432" y="839724"/>
                </a:lnTo>
              </a:path>
            </a:pathLst>
          </a:custGeom>
          <a:solidFill>
            <a:srgbClr val="000000">
              <a:alpha val="0"/>
            </a:srgbClr>
          </a:solidFill>
          <a:ln w="50800" cap="flat" cmpd="sng">
            <a:solidFill>
              <a:srgbClr val="FFFF00"/>
            </a:solidFill>
            <a:prstDash val="solid"/>
            <a:miter/>
            <a:headEnd type="none" w="med" len="med"/>
            <a:tailEnd type="none" w="med" len="med"/>
          </a:ln>
        </p:spPr>
        <p:txBody>
          <a:bodyPr/>
          <a:p>
            <a:pPr>
              <a:buSzPct val="100000"/>
            </a:pPr>
          </a:p>
        </p:txBody>
      </p:sp>
      <p:sp>
        <p:nvSpPr>
          <p:cNvPr id="23577" name="任意多边形 23576"/>
          <p:cNvSpPr/>
          <p:nvPr/>
        </p:nvSpPr>
        <p:spPr>
          <a:xfrm>
            <a:off x="1643063" y="3995738"/>
            <a:ext cx="579437" cy="663575"/>
          </a:xfrm>
          <a:custGeom>
            <a:avLst/>
            <a:gdLst>
              <a:gd name="txL" fmla="*/ 0 w 580643"/>
              <a:gd name="txT" fmla="*/ 0 h 664464"/>
              <a:gd name="txR" fmla="*/ 580643 w 580643"/>
              <a:gd name="txB" fmla="*/ 664464 h 664464"/>
            </a:gdLst>
            <a:ahLst/>
            <a:cxnLst>
              <a:cxn ang="0">
                <a:pos x="27147" y="27247"/>
              </a:cxn>
              <a:cxn ang="0">
                <a:pos x="193054" y="27247"/>
              </a:cxn>
              <a:cxn ang="0">
                <a:pos x="315222" y="90830"/>
              </a:cxn>
              <a:cxn ang="0">
                <a:pos x="315222" y="90830"/>
              </a:cxn>
              <a:cxn ang="0">
                <a:pos x="315222" y="569199"/>
              </a:cxn>
              <a:cxn ang="0">
                <a:pos x="435880" y="632782"/>
              </a:cxn>
              <a:cxn ang="0">
                <a:pos x="547490" y="632782"/>
              </a:cxn>
            </a:cxnLst>
            <a:rect l="txL" t="txT" r="txR" b="txB"/>
            <a:pathLst>
              <a:path w="580643" h="664464">
                <a:moveTo>
                  <a:pt x="27432" y="27432"/>
                </a:moveTo>
                <a:lnTo>
                  <a:pt x="195072" y="27432"/>
                </a:lnTo>
                <a:cubicBezTo>
                  <a:pt x="262127" y="27432"/>
                  <a:pt x="318516" y="54864"/>
                  <a:pt x="318516" y="91440"/>
                </a:cubicBezTo>
                <a:cubicBezTo>
                  <a:pt x="318516" y="91440"/>
                  <a:pt x="318516" y="91440"/>
                  <a:pt x="318516" y="91440"/>
                </a:cubicBezTo>
                <a:lnTo>
                  <a:pt x="318516" y="573024"/>
                </a:lnTo>
                <a:cubicBezTo>
                  <a:pt x="318516" y="608076"/>
                  <a:pt x="371855" y="637032"/>
                  <a:pt x="440435" y="637032"/>
                </a:cubicBezTo>
                <a:lnTo>
                  <a:pt x="553211" y="637032"/>
                </a:lnTo>
              </a:path>
            </a:pathLst>
          </a:custGeom>
          <a:noFill/>
          <a:ln w="50800" cap="flat" cmpd="sng">
            <a:solidFill>
              <a:srgbClr val="00FFFF"/>
            </a:solidFill>
            <a:prstDash val="solid"/>
            <a:miter/>
            <a:headEnd type="none" w="med" len="med"/>
            <a:tailEnd type="none" w="med" len="med"/>
          </a:ln>
        </p:spPr>
        <p:txBody>
          <a:bodyPr/>
          <a:p>
            <a:pPr>
              <a:buSzPct val="100000"/>
            </a:pPr>
          </a:p>
        </p:txBody>
      </p:sp>
      <p:sp>
        <p:nvSpPr>
          <p:cNvPr id="23578" name="任意多边形 23577"/>
          <p:cNvSpPr/>
          <p:nvPr/>
        </p:nvSpPr>
        <p:spPr>
          <a:xfrm>
            <a:off x="2174875" y="4584700"/>
            <a:ext cx="269875" cy="95250"/>
          </a:xfrm>
          <a:custGeom>
            <a:avLst/>
            <a:gdLst>
              <a:gd name="txL" fmla="*/ 0 w 269748"/>
              <a:gd name="txT" fmla="*/ 0 h 94488"/>
              <a:gd name="txR" fmla="*/ 269748 w 269748"/>
              <a:gd name="txB" fmla="*/ 94488 h 94488"/>
            </a:gdLst>
            <a:ahLst/>
            <a:cxnLst>
              <a:cxn ang="0">
                <a:pos x="0" y="0"/>
              </a:cxn>
              <a:cxn ang="0">
                <a:pos x="270382" y="49178"/>
              </a:cxn>
              <a:cxn ang="0">
                <a:pos x="0" y="98359"/>
              </a:cxn>
              <a:cxn ang="0">
                <a:pos x="0" y="0"/>
              </a:cxn>
            </a:cxnLst>
            <a:rect l="txL" t="txT" r="txR" b="txB"/>
            <a:pathLst>
              <a:path w="269748" h="94488">
                <a:moveTo>
                  <a:pt x="0" y="0"/>
                </a:moveTo>
                <a:lnTo>
                  <a:pt x="269747" y="47243"/>
                </a:lnTo>
                <a:lnTo>
                  <a:pt x="0" y="94487"/>
                </a:lnTo>
                <a:lnTo>
                  <a:pt x="0" y="0"/>
                </a:lnTo>
              </a:path>
            </a:pathLst>
          </a:custGeom>
          <a:solidFill>
            <a:srgbClr val="00FFFF"/>
          </a:solidFill>
          <a:ln w="12700" cap="flat" cmpd="sng">
            <a:solidFill>
              <a:srgbClr val="000000"/>
            </a:solidFill>
            <a:prstDash val="solid"/>
            <a:miter/>
            <a:headEnd type="none" w="med" len="med"/>
            <a:tailEnd type="none" w="med" len="med"/>
          </a:ln>
        </p:spPr>
        <p:txBody>
          <a:bodyPr/>
          <a:p>
            <a:pPr>
              <a:buSzPct val="100000"/>
            </a:pPr>
          </a:p>
        </p:txBody>
      </p:sp>
      <p:sp>
        <p:nvSpPr>
          <p:cNvPr id="23579" name="任意多边形 23578"/>
          <p:cNvSpPr/>
          <p:nvPr/>
        </p:nvSpPr>
        <p:spPr>
          <a:xfrm>
            <a:off x="1643063" y="2165350"/>
            <a:ext cx="579437" cy="1884363"/>
          </a:xfrm>
          <a:custGeom>
            <a:avLst/>
            <a:gdLst>
              <a:gd name="txL" fmla="*/ 0 w 580643"/>
              <a:gd name="txT" fmla="*/ 0 h 1885188"/>
              <a:gd name="txR" fmla="*/ 580643 w 580643"/>
              <a:gd name="txB" fmla="*/ 1885188 h 1885188"/>
            </a:gdLst>
            <a:ahLst/>
            <a:cxnLst>
              <a:cxn ang="0">
                <a:pos x="27147" y="1853693"/>
              </a:cxn>
              <a:cxn ang="0">
                <a:pos x="193054" y="1853693"/>
              </a:cxn>
              <a:cxn ang="0">
                <a:pos x="315222" y="1788306"/>
              </a:cxn>
              <a:cxn ang="0">
                <a:pos x="315222" y="1788306"/>
              </a:cxn>
              <a:cxn ang="0">
                <a:pos x="315222" y="91239"/>
              </a:cxn>
              <a:cxn ang="0">
                <a:pos x="435880" y="27372"/>
              </a:cxn>
              <a:cxn ang="0">
                <a:pos x="547490" y="27372"/>
              </a:cxn>
            </a:cxnLst>
            <a:rect l="txL" t="txT" r="txR" b="txB"/>
            <a:pathLst>
              <a:path w="580643" h="1885188">
                <a:moveTo>
                  <a:pt x="27432" y="1857755"/>
                </a:moveTo>
                <a:lnTo>
                  <a:pt x="195072" y="1857755"/>
                </a:lnTo>
                <a:cubicBezTo>
                  <a:pt x="262127" y="1857755"/>
                  <a:pt x="318516" y="1828799"/>
                  <a:pt x="318516" y="1792224"/>
                </a:cubicBezTo>
                <a:cubicBezTo>
                  <a:pt x="318516" y="1792224"/>
                  <a:pt x="318516" y="1792224"/>
                  <a:pt x="318516" y="1792224"/>
                </a:cubicBezTo>
                <a:lnTo>
                  <a:pt x="318516" y="91439"/>
                </a:lnTo>
                <a:cubicBezTo>
                  <a:pt x="318516" y="56388"/>
                  <a:pt x="371855" y="27432"/>
                  <a:pt x="440435" y="27432"/>
                </a:cubicBezTo>
                <a:lnTo>
                  <a:pt x="553211" y="27432"/>
                </a:lnTo>
              </a:path>
            </a:pathLst>
          </a:custGeom>
          <a:noFill/>
          <a:ln w="50800" cap="flat" cmpd="sng">
            <a:solidFill>
              <a:srgbClr val="00FFFF"/>
            </a:solidFill>
            <a:prstDash val="solid"/>
            <a:miter/>
            <a:headEnd type="none" w="med" len="med"/>
            <a:tailEnd type="none" w="med" len="med"/>
          </a:ln>
        </p:spPr>
        <p:txBody>
          <a:bodyPr/>
          <a:p>
            <a:pPr>
              <a:buSzPct val="100000"/>
            </a:pPr>
          </a:p>
        </p:txBody>
      </p:sp>
      <p:sp>
        <p:nvSpPr>
          <p:cNvPr id="23580" name="任意多边形 23579"/>
          <p:cNvSpPr/>
          <p:nvPr/>
        </p:nvSpPr>
        <p:spPr>
          <a:xfrm>
            <a:off x="2174875" y="2144713"/>
            <a:ext cx="269875" cy="95250"/>
          </a:xfrm>
          <a:custGeom>
            <a:avLst/>
            <a:gdLst>
              <a:gd name="txL" fmla="*/ 0 w 269748"/>
              <a:gd name="txT" fmla="*/ 0 h 94488"/>
              <a:gd name="txR" fmla="*/ 269748 w 269748"/>
              <a:gd name="txB" fmla="*/ 94488 h 94488"/>
            </a:gdLst>
            <a:ahLst/>
            <a:cxnLst>
              <a:cxn ang="0">
                <a:pos x="0" y="0"/>
              </a:cxn>
              <a:cxn ang="0">
                <a:pos x="270382" y="49179"/>
              </a:cxn>
              <a:cxn ang="0">
                <a:pos x="0" y="98360"/>
              </a:cxn>
              <a:cxn ang="0">
                <a:pos x="0" y="0"/>
              </a:cxn>
            </a:cxnLst>
            <a:rect l="txL" t="txT" r="txR" b="txB"/>
            <a:pathLst>
              <a:path w="269748" h="94488">
                <a:moveTo>
                  <a:pt x="0" y="0"/>
                </a:moveTo>
                <a:lnTo>
                  <a:pt x="269747" y="47244"/>
                </a:lnTo>
                <a:lnTo>
                  <a:pt x="0" y="94488"/>
                </a:lnTo>
                <a:lnTo>
                  <a:pt x="0" y="0"/>
                </a:lnTo>
              </a:path>
            </a:pathLst>
          </a:custGeom>
          <a:solidFill>
            <a:srgbClr val="00FFFF"/>
          </a:solidFill>
          <a:ln w="12700" cap="flat" cmpd="sng">
            <a:solidFill>
              <a:srgbClr val="000000"/>
            </a:solidFill>
            <a:prstDash val="solid"/>
            <a:miter/>
            <a:headEnd type="none" w="med" len="med"/>
            <a:tailEnd type="none" w="med" len="med"/>
          </a:ln>
        </p:spPr>
        <p:txBody>
          <a:bodyPr/>
          <a:p>
            <a:pPr>
              <a:buSzPct val="100000"/>
            </a:pPr>
          </a:p>
        </p:txBody>
      </p:sp>
      <p:sp>
        <p:nvSpPr>
          <p:cNvPr id="23581" name="任意多边形 23580"/>
          <p:cNvSpPr/>
          <p:nvPr/>
        </p:nvSpPr>
        <p:spPr>
          <a:xfrm>
            <a:off x="1643063" y="3384550"/>
            <a:ext cx="579437" cy="665163"/>
          </a:xfrm>
          <a:custGeom>
            <a:avLst/>
            <a:gdLst>
              <a:gd name="txL" fmla="*/ 0 w 580643"/>
              <a:gd name="txT" fmla="*/ 0 h 665988"/>
              <a:gd name="txR" fmla="*/ 580643 w 580643"/>
              <a:gd name="txB" fmla="*/ 665988 h 665988"/>
            </a:gdLst>
            <a:ahLst/>
            <a:cxnLst>
              <a:cxn ang="0">
                <a:pos x="27147" y="634610"/>
              </a:cxn>
              <a:cxn ang="0">
                <a:pos x="193054" y="634610"/>
              </a:cxn>
              <a:cxn ang="0">
                <a:pos x="315222" y="569484"/>
              </a:cxn>
              <a:cxn ang="0">
                <a:pos x="315222" y="569484"/>
              </a:cxn>
              <a:cxn ang="0">
                <a:pos x="315222" y="92389"/>
              </a:cxn>
              <a:cxn ang="0">
                <a:pos x="435880" y="27262"/>
              </a:cxn>
              <a:cxn ang="0">
                <a:pos x="547490" y="27262"/>
              </a:cxn>
            </a:cxnLst>
            <a:rect l="txL" t="txT" r="txR" b="txB"/>
            <a:pathLst>
              <a:path w="580643" h="665988">
                <a:moveTo>
                  <a:pt x="27432" y="638555"/>
                </a:moveTo>
                <a:lnTo>
                  <a:pt x="195072" y="638555"/>
                </a:lnTo>
                <a:cubicBezTo>
                  <a:pt x="262127" y="638555"/>
                  <a:pt x="318516" y="609600"/>
                  <a:pt x="318516" y="573024"/>
                </a:cubicBezTo>
                <a:cubicBezTo>
                  <a:pt x="318516" y="573024"/>
                  <a:pt x="318516" y="573024"/>
                  <a:pt x="318516" y="573024"/>
                </a:cubicBezTo>
                <a:lnTo>
                  <a:pt x="318516" y="92964"/>
                </a:lnTo>
                <a:cubicBezTo>
                  <a:pt x="318516" y="56388"/>
                  <a:pt x="371855" y="27432"/>
                  <a:pt x="440435" y="27432"/>
                </a:cubicBezTo>
                <a:lnTo>
                  <a:pt x="553211" y="27432"/>
                </a:lnTo>
              </a:path>
            </a:pathLst>
          </a:custGeom>
          <a:noFill/>
          <a:ln w="50800" cap="flat" cmpd="sng">
            <a:solidFill>
              <a:srgbClr val="00FFFF"/>
            </a:solidFill>
            <a:prstDash val="solid"/>
            <a:miter/>
            <a:headEnd type="none" w="med" len="med"/>
            <a:tailEnd type="none" w="med" len="med"/>
          </a:ln>
        </p:spPr>
        <p:txBody>
          <a:bodyPr/>
          <a:p>
            <a:pPr>
              <a:buSzPct val="100000"/>
            </a:pPr>
          </a:p>
        </p:txBody>
      </p:sp>
      <p:sp>
        <p:nvSpPr>
          <p:cNvPr id="23582" name="任意多边形 23581"/>
          <p:cNvSpPr/>
          <p:nvPr/>
        </p:nvSpPr>
        <p:spPr>
          <a:xfrm>
            <a:off x="2174875" y="3363913"/>
            <a:ext cx="269875" cy="95250"/>
          </a:xfrm>
          <a:custGeom>
            <a:avLst/>
            <a:gdLst>
              <a:gd name="txL" fmla="*/ 0 w 269748"/>
              <a:gd name="txT" fmla="*/ 0 h 94488"/>
              <a:gd name="txR" fmla="*/ 269748 w 269748"/>
              <a:gd name="txB" fmla="*/ 94488 h 94488"/>
            </a:gdLst>
            <a:ahLst/>
            <a:cxnLst>
              <a:cxn ang="0">
                <a:pos x="0" y="0"/>
              </a:cxn>
              <a:cxn ang="0">
                <a:pos x="270382" y="49179"/>
              </a:cxn>
              <a:cxn ang="0">
                <a:pos x="0" y="98360"/>
              </a:cxn>
              <a:cxn ang="0">
                <a:pos x="0" y="0"/>
              </a:cxn>
            </a:cxnLst>
            <a:rect l="txL" t="txT" r="txR" b="txB"/>
            <a:pathLst>
              <a:path w="269748" h="94488">
                <a:moveTo>
                  <a:pt x="0" y="0"/>
                </a:moveTo>
                <a:lnTo>
                  <a:pt x="269747" y="47244"/>
                </a:lnTo>
                <a:lnTo>
                  <a:pt x="0" y="94488"/>
                </a:lnTo>
                <a:lnTo>
                  <a:pt x="0" y="0"/>
                </a:lnTo>
              </a:path>
            </a:pathLst>
          </a:custGeom>
          <a:solidFill>
            <a:srgbClr val="00FFFF"/>
          </a:solidFill>
          <a:ln w="12700" cap="flat" cmpd="sng">
            <a:solidFill>
              <a:srgbClr val="000000"/>
            </a:solidFill>
            <a:prstDash val="solid"/>
            <a:miter/>
            <a:headEnd type="none" w="med" len="med"/>
            <a:tailEnd type="none" w="med" len="med"/>
          </a:ln>
        </p:spPr>
        <p:txBody>
          <a:bodyPr/>
          <a:p>
            <a:pPr>
              <a:buSzPct val="100000"/>
            </a:pPr>
          </a:p>
        </p:txBody>
      </p:sp>
      <p:sp>
        <p:nvSpPr>
          <p:cNvPr id="23583" name="任意多边形 23582"/>
          <p:cNvSpPr/>
          <p:nvPr/>
        </p:nvSpPr>
        <p:spPr>
          <a:xfrm>
            <a:off x="1643063" y="3995738"/>
            <a:ext cx="579437" cy="1882775"/>
          </a:xfrm>
          <a:custGeom>
            <a:avLst/>
            <a:gdLst>
              <a:gd name="txL" fmla="*/ 0 w 580643"/>
              <a:gd name="txT" fmla="*/ 0 h 1883664"/>
              <a:gd name="txR" fmla="*/ 580643 w 580643"/>
              <a:gd name="txB" fmla="*/ 1883664 h 1883664"/>
            </a:gdLst>
            <a:ahLst/>
            <a:cxnLst>
              <a:cxn ang="0">
                <a:pos x="27147" y="27367"/>
              </a:cxn>
              <a:cxn ang="0">
                <a:pos x="193054" y="27367"/>
              </a:cxn>
              <a:cxn ang="0">
                <a:pos x="315222" y="91225"/>
              </a:cxn>
              <a:cxn ang="0">
                <a:pos x="315222" y="91225"/>
              </a:cxn>
              <a:cxn ang="0">
                <a:pos x="315222" y="1787999"/>
              </a:cxn>
              <a:cxn ang="0">
                <a:pos x="435880" y="1851856"/>
              </a:cxn>
              <a:cxn ang="0">
                <a:pos x="547490" y="1851856"/>
              </a:cxn>
            </a:cxnLst>
            <a:rect l="txL" t="txT" r="txR" b="txB"/>
            <a:pathLst>
              <a:path w="580643" h="1883664">
                <a:moveTo>
                  <a:pt x="27432" y="27432"/>
                </a:moveTo>
                <a:lnTo>
                  <a:pt x="195072" y="27432"/>
                </a:lnTo>
                <a:cubicBezTo>
                  <a:pt x="262127" y="27432"/>
                  <a:pt x="318516" y="54864"/>
                  <a:pt x="318516" y="91440"/>
                </a:cubicBezTo>
                <a:cubicBezTo>
                  <a:pt x="318516" y="91440"/>
                  <a:pt x="318516" y="91440"/>
                  <a:pt x="318516" y="91440"/>
                </a:cubicBezTo>
                <a:lnTo>
                  <a:pt x="318516" y="1792224"/>
                </a:lnTo>
                <a:cubicBezTo>
                  <a:pt x="318516" y="1827276"/>
                  <a:pt x="371855" y="1856232"/>
                  <a:pt x="440435" y="1856232"/>
                </a:cubicBezTo>
                <a:lnTo>
                  <a:pt x="553211" y="1856232"/>
                </a:lnTo>
              </a:path>
            </a:pathLst>
          </a:custGeom>
          <a:noFill/>
          <a:ln w="50800" cap="flat" cmpd="sng">
            <a:solidFill>
              <a:srgbClr val="00FFFF"/>
            </a:solidFill>
            <a:prstDash val="solid"/>
            <a:miter/>
            <a:headEnd type="none" w="med" len="med"/>
            <a:tailEnd type="none" w="med" len="med"/>
          </a:ln>
        </p:spPr>
        <p:txBody>
          <a:bodyPr/>
          <a:p>
            <a:pPr>
              <a:buSzPct val="100000"/>
            </a:pPr>
          </a:p>
        </p:txBody>
      </p:sp>
      <p:sp>
        <p:nvSpPr>
          <p:cNvPr id="23584" name="任意多边形 23583"/>
          <p:cNvSpPr/>
          <p:nvPr/>
        </p:nvSpPr>
        <p:spPr>
          <a:xfrm>
            <a:off x="2174875" y="5803900"/>
            <a:ext cx="269875" cy="95250"/>
          </a:xfrm>
          <a:custGeom>
            <a:avLst/>
            <a:gdLst>
              <a:gd name="txL" fmla="*/ 0 w 269748"/>
              <a:gd name="txT" fmla="*/ 0 h 94488"/>
              <a:gd name="txR" fmla="*/ 269748 w 269748"/>
              <a:gd name="txB" fmla="*/ 94488 h 94488"/>
            </a:gdLst>
            <a:ahLst/>
            <a:cxnLst>
              <a:cxn ang="0">
                <a:pos x="0" y="0"/>
              </a:cxn>
              <a:cxn ang="0">
                <a:pos x="270382" y="49178"/>
              </a:cxn>
              <a:cxn ang="0">
                <a:pos x="0" y="98359"/>
              </a:cxn>
              <a:cxn ang="0">
                <a:pos x="0" y="0"/>
              </a:cxn>
            </a:cxnLst>
            <a:rect l="txL" t="txT" r="txR" b="txB"/>
            <a:pathLst>
              <a:path w="269748" h="94488">
                <a:moveTo>
                  <a:pt x="0" y="0"/>
                </a:moveTo>
                <a:lnTo>
                  <a:pt x="269747" y="47243"/>
                </a:lnTo>
                <a:lnTo>
                  <a:pt x="0" y="94487"/>
                </a:lnTo>
                <a:lnTo>
                  <a:pt x="0" y="0"/>
                </a:lnTo>
              </a:path>
            </a:pathLst>
          </a:custGeom>
          <a:solidFill>
            <a:srgbClr val="00FFFF"/>
          </a:solidFill>
          <a:ln w="12700" cap="flat" cmpd="sng">
            <a:solidFill>
              <a:srgbClr val="000000"/>
            </a:solidFill>
            <a:prstDash val="solid"/>
            <a:miter/>
            <a:headEnd type="none" w="med" len="med"/>
            <a:tailEnd type="none" w="med" len="med"/>
          </a:ln>
        </p:spPr>
        <p:txBody>
          <a:bodyPr/>
          <a:p>
            <a:pPr>
              <a:buSzPct val="100000"/>
            </a:pPr>
          </a:p>
        </p:txBody>
      </p:sp>
      <p:sp>
        <p:nvSpPr>
          <p:cNvPr id="23585" name="任意多边形 23584"/>
          <p:cNvSpPr/>
          <p:nvPr/>
        </p:nvSpPr>
        <p:spPr>
          <a:xfrm>
            <a:off x="5357813" y="2165350"/>
            <a:ext cx="582612" cy="109538"/>
          </a:xfrm>
          <a:custGeom>
            <a:avLst/>
            <a:gdLst>
              <a:gd name="txL" fmla="*/ 0 w 582168"/>
              <a:gd name="txT" fmla="*/ 0 h 109728"/>
              <a:gd name="txR" fmla="*/ 582168 w 582168"/>
              <a:gd name="txB" fmla="*/ 109728 h 109728"/>
            </a:gdLst>
            <a:ahLst/>
            <a:cxnLst>
              <a:cxn ang="0">
                <a:pos x="27537" y="27197"/>
              </a:cxn>
              <a:cxn ang="0">
                <a:pos x="556854" y="27197"/>
              </a:cxn>
            </a:cxnLst>
            <a:rect l="txL" t="txT" r="txR" b="txB"/>
            <a:pathLst>
              <a:path w="582168" h="109728">
                <a:moveTo>
                  <a:pt x="27432" y="27432"/>
                </a:moveTo>
                <a:lnTo>
                  <a:pt x="554736" y="27432"/>
                </a:lnTo>
              </a:path>
            </a:pathLst>
          </a:custGeom>
          <a:noFill/>
          <a:ln w="50800" cap="flat" cmpd="sng">
            <a:solidFill>
              <a:srgbClr val="FF0000"/>
            </a:solidFill>
            <a:prstDash val="solid"/>
            <a:miter/>
            <a:headEnd type="none" w="med" len="med"/>
            <a:tailEnd type="none" w="med" len="med"/>
          </a:ln>
        </p:spPr>
        <p:txBody>
          <a:bodyPr/>
          <a:p>
            <a:pPr>
              <a:buSzPct val="100000"/>
            </a:pPr>
          </a:p>
        </p:txBody>
      </p:sp>
      <p:sp>
        <p:nvSpPr>
          <p:cNvPr id="23586" name="任意多边形 23585"/>
          <p:cNvSpPr/>
          <p:nvPr/>
        </p:nvSpPr>
        <p:spPr>
          <a:xfrm>
            <a:off x="5889625" y="2144713"/>
            <a:ext cx="271463" cy="95250"/>
          </a:xfrm>
          <a:custGeom>
            <a:avLst/>
            <a:gdLst>
              <a:gd name="txL" fmla="*/ 0 w 271272"/>
              <a:gd name="txT" fmla="*/ 0 h 94488"/>
              <a:gd name="txR" fmla="*/ 271272 w 271272"/>
              <a:gd name="txB" fmla="*/ 94488 h 94488"/>
            </a:gdLst>
            <a:ahLst/>
            <a:cxnLst>
              <a:cxn ang="0">
                <a:pos x="0" y="0"/>
              </a:cxn>
              <a:cxn ang="0">
                <a:pos x="272228" y="49179"/>
              </a:cxn>
              <a:cxn ang="0">
                <a:pos x="0" y="98360"/>
              </a:cxn>
              <a:cxn ang="0">
                <a:pos x="0" y="0"/>
              </a:cxn>
            </a:cxnLst>
            <a:rect l="txL" t="txT" r="txR" b="txB"/>
            <a:pathLst>
              <a:path w="271272" h="94488">
                <a:moveTo>
                  <a:pt x="0" y="0"/>
                </a:moveTo>
                <a:lnTo>
                  <a:pt x="271272" y="47244"/>
                </a:lnTo>
                <a:lnTo>
                  <a:pt x="0" y="94488"/>
                </a:lnTo>
                <a:lnTo>
                  <a:pt x="0" y="0"/>
                </a:lnTo>
              </a:path>
            </a:pathLst>
          </a:custGeom>
          <a:solidFill>
            <a:srgbClr val="FF0000"/>
          </a:solidFill>
          <a:ln w="12700" cap="flat" cmpd="sng">
            <a:solidFill>
              <a:srgbClr val="000000"/>
            </a:solidFill>
            <a:prstDash val="solid"/>
            <a:miter/>
            <a:headEnd type="none" w="med" len="med"/>
            <a:tailEnd type="none" w="med" len="med"/>
          </a:ln>
        </p:spPr>
        <p:txBody>
          <a:bodyPr/>
          <a:p>
            <a:pPr>
              <a:buSzPct val="100000"/>
            </a:pPr>
          </a:p>
        </p:txBody>
      </p:sp>
      <p:sp>
        <p:nvSpPr>
          <p:cNvPr id="23587" name="任意多边形 23586"/>
          <p:cNvSpPr/>
          <p:nvPr/>
        </p:nvSpPr>
        <p:spPr>
          <a:xfrm>
            <a:off x="5357813" y="3384550"/>
            <a:ext cx="582612" cy="109538"/>
          </a:xfrm>
          <a:custGeom>
            <a:avLst/>
            <a:gdLst>
              <a:gd name="txL" fmla="*/ 0 w 582168"/>
              <a:gd name="txT" fmla="*/ 0 h 109728"/>
              <a:gd name="txR" fmla="*/ 582168 w 582168"/>
              <a:gd name="txB" fmla="*/ 109728 h 109728"/>
            </a:gdLst>
            <a:ahLst/>
            <a:cxnLst>
              <a:cxn ang="0">
                <a:pos x="27537" y="27197"/>
              </a:cxn>
              <a:cxn ang="0">
                <a:pos x="556854" y="27197"/>
              </a:cxn>
            </a:cxnLst>
            <a:rect l="txL" t="txT" r="txR" b="txB"/>
            <a:pathLst>
              <a:path w="582168" h="109728">
                <a:moveTo>
                  <a:pt x="27432" y="27432"/>
                </a:moveTo>
                <a:lnTo>
                  <a:pt x="554736" y="27432"/>
                </a:lnTo>
              </a:path>
            </a:pathLst>
          </a:custGeom>
          <a:noFill/>
          <a:ln w="50800" cap="flat" cmpd="sng">
            <a:solidFill>
              <a:srgbClr val="FF0000"/>
            </a:solidFill>
            <a:prstDash val="solid"/>
            <a:miter/>
            <a:headEnd type="none" w="med" len="med"/>
            <a:tailEnd type="none" w="med" len="med"/>
          </a:ln>
        </p:spPr>
        <p:txBody>
          <a:bodyPr/>
          <a:p>
            <a:pPr>
              <a:buSzPct val="100000"/>
            </a:pPr>
          </a:p>
        </p:txBody>
      </p:sp>
      <p:sp>
        <p:nvSpPr>
          <p:cNvPr id="23588" name="任意多边形 23587"/>
          <p:cNvSpPr/>
          <p:nvPr/>
        </p:nvSpPr>
        <p:spPr>
          <a:xfrm>
            <a:off x="5889625" y="3363913"/>
            <a:ext cx="271463" cy="95250"/>
          </a:xfrm>
          <a:custGeom>
            <a:avLst/>
            <a:gdLst>
              <a:gd name="txL" fmla="*/ 0 w 271272"/>
              <a:gd name="txT" fmla="*/ 0 h 94488"/>
              <a:gd name="txR" fmla="*/ 271272 w 271272"/>
              <a:gd name="txB" fmla="*/ 94488 h 94488"/>
            </a:gdLst>
            <a:ahLst/>
            <a:cxnLst>
              <a:cxn ang="0">
                <a:pos x="0" y="0"/>
              </a:cxn>
              <a:cxn ang="0">
                <a:pos x="272228" y="49179"/>
              </a:cxn>
              <a:cxn ang="0">
                <a:pos x="0" y="98360"/>
              </a:cxn>
              <a:cxn ang="0">
                <a:pos x="0" y="0"/>
              </a:cxn>
            </a:cxnLst>
            <a:rect l="txL" t="txT" r="txR" b="txB"/>
            <a:pathLst>
              <a:path w="271272" h="94488">
                <a:moveTo>
                  <a:pt x="0" y="0"/>
                </a:moveTo>
                <a:lnTo>
                  <a:pt x="271272" y="47244"/>
                </a:lnTo>
                <a:lnTo>
                  <a:pt x="0" y="94488"/>
                </a:lnTo>
                <a:lnTo>
                  <a:pt x="0" y="0"/>
                </a:lnTo>
              </a:path>
            </a:pathLst>
          </a:custGeom>
          <a:solidFill>
            <a:srgbClr val="FF0000"/>
          </a:solidFill>
          <a:ln w="12700" cap="flat" cmpd="sng">
            <a:solidFill>
              <a:srgbClr val="000000"/>
            </a:solidFill>
            <a:prstDash val="solid"/>
            <a:miter/>
            <a:headEnd type="none" w="med" len="med"/>
            <a:tailEnd type="none" w="med" len="med"/>
          </a:ln>
        </p:spPr>
        <p:txBody>
          <a:bodyPr/>
          <a:p>
            <a:pPr>
              <a:buSzPct val="100000"/>
            </a:pPr>
          </a:p>
        </p:txBody>
      </p:sp>
      <p:sp>
        <p:nvSpPr>
          <p:cNvPr id="23589" name="任意多边形 23588"/>
          <p:cNvSpPr/>
          <p:nvPr/>
        </p:nvSpPr>
        <p:spPr>
          <a:xfrm>
            <a:off x="5357813" y="4605338"/>
            <a:ext cx="582612" cy="109537"/>
          </a:xfrm>
          <a:custGeom>
            <a:avLst/>
            <a:gdLst>
              <a:gd name="txL" fmla="*/ 0 w 582168"/>
              <a:gd name="txT" fmla="*/ 0 h 109728"/>
              <a:gd name="txR" fmla="*/ 582168 w 582168"/>
              <a:gd name="txB" fmla="*/ 109728 h 109728"/>
            </a:gdLst>
            <a:ahLst/>
            <a:cxnLst>
              <a:cxn ang="0">
                <a:pos x="27537" y="27194"/>
              </a:cxn>
              <a:cxn ang="0">
                <a:pos x="556854" y="27194"/>
              </a:cxn>
            </a:cxnLst>
            <a:rect l="txL" t="txT" r="txR" b="txB"/>
            <a:pathLst>
              <a:path w="582168" h="109728">
                <a:moveTo>
                  <a:pt x="27432" y="27432"/>
                </a:moveTo>
                <a:lnTo>
                  <a:pt x="554736" y="27432"/>
                </a:lnTo>
              </a:path>
            </a:pathLst>
          </a:custGeom>
          <a:noFill/>
          <a:ln w="50800" cap="flat" cmpd="sng">
            <a:solidFill>
              <a:srgbClr val="FF0000"/>
            </a:solidFill>
            <a:prstDash val="solid"/>
            <a:miter/>
            <a:headEnd type="none" w="med" len="med"/>
            <a:tailEnd type="none" w="med" len="med"/>
          </a:ln>
        </p:spPr>
        <p:txBody>
          <a:bodyPr/>
          <a:p>
            <a:pPr>
              <a:buSzPct val="100000"/>
            </a:pPr>
          </a:p>
        </p:txBody>
      </p:sp>
      <p:sp>
        <p:nvSpPr>
          <p:cNvPr id="23590" name="任意多边形 23589"/>
          <p:cNvSpPr/>
          <p:nvPr/>
        </p:nvSpPr>
        <p:spPr>
          <a:xfrm>
            <a:off x="5889625" y="4584700"/>
            <a:ext cx="271463" cy="95250"/>
          </a:xfrm>
          <a:custGeom>
            <a:avLst/>
            <a:gdLst>
              <a:gd name="txL" fmla="*/ 0 w 271272"/>
              <a:gd name="txT" fmla="*/ 0 h 94488"/>
              <a:gd name="txR" fmla="*/ 271272 w 271272"/>
              <a:gd name="txB" fmla="*/ 94488 h 94488"/>
            </a:gdLst>
            <a:ahLst/>
            <a:cxnLst>
              <a:cxn ang="0">
                <a:pos x="0" y="0"/>
              </a:cxn>
              <a:cxn ang="0">
                <a:pos x="272228" y="49178"/>
              </a:cxn>
              <a:cxn ang="0">
                <a:pos x="0" y="98359"/>
              </a:cxn>
              <a:cxn ang="0">
                <a:pos x="0" y="0"/>
              </a:cxn>
            </a:cxnLst>
            <a:rect l="txL" t="txT" r="txR" b="txB"/>
            <a:pathLst>
              <a:path w="271272" h="94488">
                <a:moveTo>
                  <a:pt x="0" y="0"/>
                </a:moveTo>
                <a:lnTo>
                  <a:pt x="271272" y="47243"/>
                </a:lnTo>
                <a:lnTo>
                  <a:pt x="0" y="94487"/>
                </a:lnTo>
                <a:lnTo>
                  <a:pt x="0" y="0"/>
                </a:lnTo>
              </a:path>
            </a:pathLst>
          </a:custGeom>
          <a:solidFill>
            <a:srgbClr val="FF0000"/>
          </a:solidFill>
          <a:ln w="12700" cap="flat" cmpd="sng">
            <a:solidFill>
              <a:srgbClr val="000000"/>
            </a:solidFill>
            <a:prstDash val="solid"/>
            <a:miter/>
            <a:headEnd type="none" w="med" len="med"/>
            <a:tailEnd type="none" w="med" len="med"/>
          </a:ln>
        </p:spPr>
        <p:txBody>
          <a:bodyPr/>
          <a:p>
            <a:pPr>
              <a:buSzPct val="100000"/>
            </a:pPr>
          </a:p>
        </p:txBody>
      </p:sp>
      <p:sp>
        <p:nvSpPr>
          <p:cNvPr id="23591" name="任意多边形 23590"/>
          <p:cNvSpPr/>
          <p:nvPr/>
        </p:nvSpPr>
        <p:spPr>
          <a:xfrm>
            <a:off x="5357813" y="5824538"/>
            <a:ext cx="582612" cy="109537"/>
          </a:xfrm>
          <a:custGeom>
            <a:avLst/>
            <a:gdLst>
              <a:gd name="txL" fmla="*/ 0 w 582168"/>
              <a:gd name="txT" fmla="*/ 0 h 109728"/>
              <a:gd name="txR" fmla="*/ 582168 w 582168"/>
              <a:gd name="txB" fmla="*/ 109728 h 109728"/>
            </a:gdLst>
            <a:ahLst/>
            <a:cxnLst>
              <a:cxn ang="0">
                <a:pos x="27537" y="27194"/>
              </a:cxn>
              <a:cxn ang="0">
                <a:pos x="556854" y="27194"/>
              </a:cxn>
            </a:cxnLst>
            <a:rect l="txL" t="txT" r="txR" b="txB"/>
            <a:pathLst>
              <a:path w="582168" h="109728">
                <a:moveTo>
                  <a:pt x="27432" y="27432"/>
                </a:moveTo>
                <a:lnTo>
                  <a:pt x="554736" y="27432"/>
                </a:lnTo>
              </a:path>
            </a:pathLst>
          </a:custGeom>
          <a:noFill/>
          <a:ln w="50800" cap="flat" cmpd="sng">
            <a:solidFill>
              <a:srgbClr val="FF0000"/>
            </a:solidFill>
            <a:prstDash val="solid"/>
            <a:miter/>
            <a:headEnd type="none" w="med" len="med"/>
            <a:tailEnd type="none" w="med" len="med"/>
          </a:ln>
        </p:spPr>
        <p:txBody>
          <a:bodyPr/>
          <a:p>
            <a:pPr>
              <a:buSzPct val="100000"/>
            </a:pPr>
          </a:p>
        </p:txBody>
      </p:sp>
      <p:sp>
        <p:nvSpPr>
          <p:cNvPr id="23592" name="任意多边形 23591"/>
          <p:cNvSpPr/>
          <p:nvPr/>
        </p:nvSpPr>
        <p:spPr>
          <a:xfrm>
            <a:off x="5889625" y="5803900"/>
            <a:ext cx="271463" cy="95250"/>
          </a:xfrm>
          <a:custGeom>
            <a:avLst/>
            <a:gdLst>
              <a:gd name="txL" fmla="*/ 0 w 271272"/>
              <a:gd name="txT" fmla="*/ 0 h 94488"/>
              <a:gd name="txR" fmla="*/ 271272 w 271272"/>
              <a:gd name="txB" fmla="*/ 94488 h 94488"/>
            </a:gdLst>
            <a:ahLst/>
            <a:cxnLst>
              <a:cxn ang="0">
                <a:pos x="0" y="0"/>
              </a:cxn>
              <a:cxn ang="0">
                <a:pos x="272228" y="49178"/>
              </a:cxn>
              <a:cxn ang="0">
                <a:pos x="0" y="98359"/>
              </a:cxn>
              <a:cxn ang="0">
                <a:pos x="0" y="0"/>
              </a:cxn>
            </a:cxnLst>
            <a:rect l="txL" t="txT" r="txR" b="txB"/>
            <a:pathLst>
              <a:path w="271272" h="94488">
                <a:moveTo>
                  <a:pt x="0" y="0"/>
                </a:moveTo>
                <a:lnTo>
                  <a:pt x="271272" y="47243"/>
                </a:lnTo>
                <a:lnTo>
                  <a:pt x="0" y="94487"/>
                </a:lnTo>
                <a:lnTo>
                  <a:pt x="0" y="0"/>
                </a:lnTo>
              </a:path>
            </a:pathLst>
          </a:custGeom>
          <a:solidFill>
            <a:srgbClr val="FF0000"/>
          </a:solidFill>
          <a:ln w="12700" cap="flat" cmpd="sng">
            <a:solidFill>
              <a:srgbClr val="000000"/>
            </a:solidFill>
            <a:prstDash val="solid"/>
            <a:miter/>
            <a:headEnd type="none" w="med" len="med"/>
            <a:tailEnd type="none" w="med" len="med"/>
          </a:ln>
        </p:spPr>
        <p:txBody>
          <a:bodyPr/>
          <a:p>
            <a:pPr>
              <a:buSzPct val="100000"/>
            </a:pPr>
          </a:p>
        </p:txBody>
      </p:sp>
      <p:sp>
        <p:nvSpPr>
          <p:cNvPr id="23593" name="矩形 23592"/>
          <p:cNvSpPr/>
          <p:nvPr/>
        </p:nvSpPr>
        <p:spPr>
          <a:xfrm>
            <a:off x="1155700" y="3306763"/>
            <a:ext cx="263525" cy="1817687"/>
          </a:xfrm>
          <a:prstGeom prst="rect">
            <a:avLst/>
          </a:prstGeom>
          <a:noFill/>
          <a:ln w="9525">
            <a:noFill/>
          </a:ln>
        </p:spPr>
        <p:txBody>
          <a:bodyPr wrap="none" lIns="0" tIns="0" rIns="0">
            <a:spAutoFit/>
          </a:bodyPr>
          <a:p>
            <a:pPr>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突</a:t>
            </a:r>
            <a:endPar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a:p>
            <a:pPr>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发</a:t>
            </a:r>
            <a:endPar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a:p>
            <a:pPr>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公</a:t>
            </a:r>
            <a:endPar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a:p>
            <a:pPr>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共</a:t>
            </a:r>
            <a:endPar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a:p>
            <a:pPr>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事</a:t>
            </a:r>
            <a:endPar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a:p>
            <a:pPr>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件</a:t>
            </a:r>
            <a:endParaRPr lang="zh-CN" altLang="en-US" sz="2000">
              <a:latin typeface="微软雅黑" panose="020B0503020204020204" pitchFamily="34" charset="-122"/>
              <a:ea typeface="微软雅黑" panose="020B0503020204020204" pitchFamily="34" charset="-122"/>
            </a:endParaRPr>
          </a:p>
        </p:txBody>
      </p:sp>
      <p:sp>
        <p:nvSpPr>
          <p:cNvPr id="23594" name="矩形 23593"/>
          <p:cNvSpPr/>
          <p:nvPr/>
        </p:nvSpPr>
        <p:spPr>
          <a:xfrm>
            <a:off x="2970213" y="2100263"/>
            <a:ext cx="257175" cy="212725"/>
          </a:xfrm>
          <a:prstGeom prst="rect">
            <a:avLst/>
          </a:prstGeom>
          <a:noFill/>
          <a:ln w="9525">
            <a:noFill/>
          </a:ln>
        </p:spPr>
        <p:txBody>
          <a:bodyPr wrap="none" lIns="0" tIns="0" rIns="0">
            <a:spAutoFit/>
          </a:bodyPr>
          <a:p>
            <a:pPr>
              <a:lnSpc>
                <a:spcPts val="1300"/>
              </a:lnSpc>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自</a:t>
            </a:r>
            <a:endParaRPr lang="zh-CN" altLang="en-US" sz="2000">
              <a:latin typeface="微软雅黑" panose="020B0503020204020204" pitchFamily="34" charset="-122"/>
              <a:ea typeface="微软雅黑" panose="020B0503020204020204" pitchFamily="34" charset="-122"/>
            </a:endParaRPr>
          </a:p>
        </p:txBody>
      </p:sp>
      <p:sp>
        <p:nvSpPr>
          <p:cNvPr id="23595" name="矩形 23594"/>
          <p:cNvSpPr/>
          <p:nvPr/>
        </p:nvSpPr>
        <p:spPr>
          <a:xfrm>
            <a:off x="3465513" y="2100263"/>
            <a:ext cx="257175" cy="212725"/>
          </a:xfrm>
          <a:prstGeom prst="rect">
            <a:avLst/>
          </a:prstGeom>
          <a:noFill/>
          <a:ln w="9525">
            <a:noFill/>
          </a:ln>
        </p:spPr>
        <p:txBody>
          <a:bodyPr wrap="none" lIns="0" tIns="0" rIns="0">
            <a:spAutoFit/>
          </a:bodyPr>
          <a:p>
            <a:pPr>
              <a:lnSpc>
                <a:spcPts val="1300"/>
              </a:lnSpc>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然</a:t>
            </a:r>
            <a:endParaRPr lang="zh-CN" altLang="en-US" sz="2000">
              <a:latin typeface="微软雅黑" panose="020B0503020204020204" pitchFamily="34" charset="-122"/>
              <a:ea typeface="微软雅黑" panose="020B0503020204020204" pitchFamily="34" charset="-122"/>
            </a:endParaRPr>
          </a:p>
        </p:txBody>
      </p:sp>
      <p:sp>
        <p:nvSpPr>
          <p:cNvPr id="23596" name="矩形 23595"/>
          <p:cNvSpPr/>
          <p:nvPr/>
        </p:nvSpPr>
        <p:spPr>
          <a:xfrm>
            <a:off x="3960813" y="2100263"/>
            <a:ext cx="257175" cy="212725"/>
          </a:xfrm>
          <a:prstGeom prst="rect">
            <a:avLst/>
          </a:prstGeom>
          <a:noFill/>
          <a:ln w="9525">
            <a:noFill/>
          </a:ln>
        </p:spPr>
        <p:txBody>
          <a:bodyPr wrap="none" lIns="0" tIns="0" rIns="0">
            <a:spAutoFit/>
          </a:bodyPr>
          <a:p>
            <a:pPr>
              <a:lnSpc>
                <a:spcPts val="1300"/>
              </a:lnSpc>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灾</a:t>
            </a:r>
            <a:endParaRPr lang="zh-CN" altLang="en-US" sz="2000">
              <a:latin typeface="微软雅黑" panose="020B0503020204020204" pitchFamily="34" charset="-122"/>
              <a:ea typeface="微软雅黑" panose="020B0503020204020204" pitchFamily="34" charset="-122"/>
            </a:endParaRPr>
          </a:p>
        </p:txBody>
      </p:sp>
      <p:sp>
        <p:nvSpPr>
          <p:cNvPr id="23597" name="矩形 23596"/>
          <p:cNvSpPr/>
          <p:nvPr/>
        </p:nvSpPr>
        <p:spPr>
          <a:xfrm>
            <a:off x="4456113" y="2100263"/>
            <a:ext cx="257175" cy="212725"/>
          </a:xfrm>
          <a:prstGeom prst="rect">
            <a:avLst/>
          </a:prstGeom>
          <a:noFill/>
          <a:ln w="9525">
            <a:noFill/>
          </a:ln>
        </p:spPr>
        <p:txBody>
          <a:bodyPr wrap="none" lIns="0" tIns="0" rIns="0">
            <a:spAutoFit/>
          </a:bodyPr>
          <a:p>
            <a:pPr>
              <a:lnSpc>
                <a:spcPts val="1300"/>
              </a:lnSpc>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害</a:t>
            </a:r>
            <a:endParaRPr lang="zh-CN" altLang="en-US" sz="2000">
              <a:latin typeface="微软雅黑" panose="020B0503020204020204" pitchFamily="34" charset="-122"/>
              <a:ea typeface="微软雅黑" panose="020B0503020204020204" pitchFamily="34" charset="-122"/>
            </a:endParaRPr>
          </a:p>
        </p:txBody>
      </p:sp>
      <p:sp>
        <p:nvSpPr>
          <p:cNvPr id="23598" name="矩形 23597"/>
          <p:cNvSpPr/>
          <p:nvPr/>
        </p:nvSpPr>
        <p:spPr>
          <a:xfrm>
            <a:off x="2970213" y="3319463"/>
            <a:ext cx="257175" cy="212725"/>
          </a:xfrm>
          <a:prstGeom prst="rect">
            <a:avLst/>
          </a:prstGeom>
          <a:noFill/>
          <a:ln w="9525">
            <a:noFill/>
          </a:ln>
        </p:spPr>
        <p:txBody>
          <a:bodyPr wrap="none" lIns="0" tIns="0" rIns="0">
            <a:spAutoFit/>
          </a:bodyPr>
          <a:p>
            <a:pPr>
              <a:lnSpc>
                <a:spcPts val="1300"/>
              </a:lnSpc>
              <a:buSzPct val="100000"/>
            </a:pPr>
            <a:r>
              <a:rPr lang="zh-CN" altLang="en-US" sz="2000">
                <a:solidFill>
                  <a:srgbClr val="0000CC"/>
                </a:solidFill>
                <a:latin typeface="微软雅黑" panose="020B0503020204020204" pitchFamily="34" charset="-122"/>
                <a:ea typeface="微软雅黑" panose="020B0503020204020204" pitchFamily="34" charset="-122"/>
                <a:sym typeface="幼圆" panose="02010509060101010101" pitchFamily="49" charset="-122"/>
              </a:rPr>
              <a:t>事</a:t>
            </a:r>
            <a:endParaRPr lang="zh-CN" altLang="en-US" sz="2000">
              <a:latin typeface="微软雅黑" panose="020B0503020204020204" pitchFamily="34" charset="-122"/>
              <a:ea typeface="微软雅黑" panose="020B0503020204020204" pitchFamily="34" charset="-122"/>
            </a:endParaRPr>
          </a:p>
        </p:txBody>
      </p:sp>
      <p:sp>
        <p:nvSpPr>
          <p:cNvPr id="23599" name="矩形 23598"/>
          <p:cNvSpPr/>
          <p:nvPr/>
        </p:nvSpPr>
        <p:spPr>
          <a:xfrm>
            <a:off x="3465513" y="3319463"/>
            <a:ext cx="257175" cy="212725"/>
          </a:xfrm>
          <a:prstGeom prst="rect">
            <a:avLst/>
          </a:prstGeom>
          <a:noFill/>
          <a:ln w="9525">
            <a:noFill/>
          </a:ln>
        </p:spPr>
        <p:txBody>
          <a:bodyPr wrap="none" lIns="0" tIns="0" rIns="0">
            <a:spAutoFit/>
          </a:bodyPr>
          <a:p>
            <a:pPr>
              <a:lnSpc>
                <a:spcPts val="1300"/>
              </a:lnSpc>
              <a:buSzPct val="100000"/>
            </a:pPr>
            <a:r>
              <a:rPr lang="zh-CN" altLang="en-US" sz="2000">
                <a:solidFill>
                  <a:srgbClr val="0000CC"/>
                </a:solidFill>
                <a:latin typeface="微软雅黑" panose="020B0503020204020204" pitchFamily="34" charset="-122"/>
                <a:ea typeface="微软雅黑" panose="020B0503020204020204" pitchFamily="34" charset="-122"/>
                <a:sym typeface="幼圆" panose="02010509060101010101" pitchFamily="49" charset="-122"/>
              </a:rPr>
              <a:t>故</a:t>
            </a:r>
            <a:endParaRPr lang="zh-CN" altLang="en-US" sz="2000">
              <a:latin typeface="微软雅黑" panose="020B0503020204020204" pitchFamily="34" charset="-122"/>
              <a:ea typeface="微软雅黑" panose="020B0503020204020204" pitchFamily="34" charset="-122"/>
            </a:endParaRPr>
          </a:p>
        </p:txBody>
      </p:sp>
      <p:sp>
        <p:nvSpPr>
          <p:cNvPr id="23600" name="矩形 23599"/>
          <p:cNvSpPr/>
          <p:nvPr/>
        </p:nvSpPr>
        <p:spPr>
          <a:xfrm>
            <a:off x="3960813" y="3319463"/>
            <a:ext cx="257175" cy="212725"/>
          </a:xfrm>
          <a:prstGeom prst="rect">
            <a:avLst/>
          </a:prstGeom>
          <a:noFill/>
          <a:ln w="9525">
            <a:noFill/>
          </a:ln>
        </p:spPr>
        <p:txBody>
          <a:bodyPr wrap="none" lIns="0" tIns="0" rIns="0">
            <a:spAutoFit/>
          </a:bodyPr>
          <a:p>
            <a:pPr>
              <a:lnSpc>
                <a:spcPts val="1300"/>
              </a:lnSpc>
              <a:buSzPct val="100000"/>
            </a:pPr>
            <a:r>
              <a:rPr lang="zh-CN" altLang="en-US" sz="2000">
                <a:solidFill>
                  <a:srgbClr val="0000CC"/>
                </a:solidFill>
                <a:latin typeface="微软雅黑" panose="020B0503020204020204" pitchFamily="34" charset="-122"/>
                <a:ea typeface="微软雅黑" panose="020B0503020204020204" pitchFamily="34" charset="-122"/>
                <a:sym typeface="幼圆" panose="02010509060101010101" pitchFamily="49" charset="-122"/>
              </a:rPr>
              <a:t>灾</a:t>
            </a:r>
            <a:endParaRPr lang="zh-CN" altLang="en-US" sz="2000">
              <a:latin typeface="微软雅黑" panose="020B0503020204020204" pitchFamily="34" charset="-122"/>
              <a:ea typeface="微软雅黑" panose="020B0503020204020204" pitchFamily="34" charset="-122"/>
            </a:endParaRPr>
          </a:p>
        </p:txBody>
      </p:sp>
      <p:sp>
        <p:nvSpPr>
          <p:cNvPr id="23601" name="矩形 23600"/>
          <p:cNvSpPr/>
          <p:nvPr/>
        </p:nvSpPr>
        <p:spPr>
          <a:xfrm>
            <a:off x="4456113" y="3319463"/>
            <a:ext cx="257175" cy="212725"/>
          </a:xfrm>
          <a:prstGeom prst="rect">
            <a:avLst/>
          </a:prstGeom>
          <a:noFill/>
          <a:ln w="9525">
            <a:noFill/>
          </a:ln>
        </p:spPr>
        <p:txBody>
          <a:bodyPr wrap="none" lIns="0" tIns="0" rIns="0">
            <a:spAutoFit/>
          </a:bodyPr>
          <a:p>
            <a:pPr>
              <a:lnSpc>
                <a:spcPts val="1300"/>
              </a:lnSpc>
              <a:buSzPct val="100000"/>
            </a:pPr>
            <a:r>
              <a:rPr lang="zh-CN" altLang="en-US" sz="2000">
                <a:solidFill>
                  <a:srgbClr val="0000CC"/>
                </a:solidFill>
                <a:latin typeface="微软雅黑" panose="020B0503020204020204" pitchFamily="34" charset="-122"/>
                <a:ea typeface="微软雅黑" panose="020B0503020204020204" pitchFamily="34" charset="-122"/>
                <a:sym typeface="幼圆" panose="02010509060101010101" pitchFamily="49" charset="-122"/>
              </a:rPr>
              <a:t>难</a:t>
            </a:r>
            <a:endParaRPr lang="zh-CN" altLang="en-US" sz="2000">
              <a:latin typeface="微软雅黑" panose="020B0503020204020204" pitchFamily="34" charset="-122"/>
              <a:ea typeface="微软雅黑" panose="020B0503020204020204" pitchFamily="34" charset="-122"/>
            </a:endParaRPr>
          </a:p>
        </p:txBody>
      </p:sp>
      <p:sp>
        <p:nvSpPr>
          <p:cNvPr id="23602" name="矩形 23601"/>
          <p:cNvSpPr/>
          <p:nvPr/>
        </p:nvSpPr>
        <p:spPr>
          <a:xfrm>
            <a:off x="2928938" y="4538663"/>
            <a:ext cx="1927225" cy="211137"/>
          </a:xfrm>
          <a:prstGeom prst="rect">
            <a:avLst/>
          </a:prstGeom>
          <a:noFill/>
          <a:ln w="9525">
            <a:noFill/>
          </a:ln>
        </p:spPr>
        <p:txBody>
          <a:bodyPr wrap="none" lIns="0" tIns="0" rIns="0">
            <a:spAutoFit/>
          </a:bodyPr>
          <a:p>
            <a:pPr>
              <a:lnSpc>
                <a:spcPts val="1300"/>
              </a:lnSpc>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卫</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生</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事</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件</a:t>
            </a:r>
            <a:endParaRPr lang="zh-CN" altLang="en-US" sz="2000">
              <a:latin typeface="微软雅黑" panose="020B0503020204020204" pitchFamily="34" charset="-122"/>
              <a:ea typeface="微软雅黑" panose="020B0503020204020204" pitchFamily="34" charset="-122"/>
            </a:endParaRPr>
          </a:p>
        </p:txBody>
      </p:sp>
      <p:sp>
        <p:nvSpPr>
          <p:cNvPr id="23603" name="矩形 23602"/>
          <p:cNvSpPr/>
          <p:nvPr/>
        </p:nvSpPr>
        <p:spPr>
          <a:xfrm>
            <a:off x="2928938" y="5757863"/>
            <a:ext cx="1927225" cy="211137"/>
          </a:xfrm>
          <a:prstGeom prst="rect">
            <a:avLst/>
          </a:prstGeom>
          <a:noFill/>
          <a:ln w="9525">
            <a:noFill/>
          </a:ln>
        </p:spPr>
        <p:txBody>
          <a:bodyPr wrap="none" lIns="0" tIns="0" rIns="0">
            <a:spAutoFit/>
          </a:bodyPr>
          <a:p>
            <a:pPr>
              <a:lnSpc>
                <a:spcPts val="1300"/>
              </a:lnSpc>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社</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会</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安</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全</a:t>
            </a:r>
            <a:endParaRPr lang="zh-CN" altLang="en-US" sz="2000">
              <a:latin typeface="微软雅黑" panose="020B0503020204020204" pitchFamily="34" charset="-122"/>
              <a:ea typeface="微软雅黑" panose="020B0503020204020204" pitchFamily="34" charset="-122"/>
            </a:endParaRPr>
          </a:p>
        </p:txBody>
      </p:sp>
      <p:sp>
        <p:nvSpPr>
          <p:cNvPr id="23604" name="矩形 23603"/>
          <p:cNvSpPr/>
          <p:nvPr/>
        </p:nvSpPr>
        <p:spPr>
          <a:xfrm>
            <a:off x="6535738" y="1744663"/>
            <a:ext cx="3038475" cy="931862"/>
          </a:xfrm>
          <a:prstGeom prst="rect">
            <a:avLst/>
          </a:prstGeom>
          <a:noFill/>
          <a:ln w="9525">
            <a:noFill/>
          </a:ln>
        </p:spPr>
        <p:txBody>
          <a:bodyPr wrap="none" lIns="0" tIns="0" rIns="0">
            <a:spAutoFit/>
          </a:bodyPr>
          <a:p>
            <a:pPr>
              <a:lnSpc>
                <a:spcPct val="150000"/>
              </a:lnSpc>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洪灾、台风、泥石流、地震</a:t>
            </a:r>
            <a:endPar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a:p>
            <a:pPr>
              <a:lnSpc>
                <a:spcPct val="150000"/>
              </a:lnSpc>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等气象灾害和地质灾害</a:t>
            </a:r>
            <a:endParaRPr lang="zh-CN" altLang="en-US" sz="2000">
              <a:latin typeface="微软雅黑" panose="020B0503020204020204" pitchFamily="34" charset="-122"/>
              <a:ea typeface="微软雅黑" panose="020B0503020204020204" pitchFamily="34" charset="-122"/>
            </a:endParaRPr>
          </a:p>
        </p:txBody>
      </p:sp>
      <p:sp>
        <p:nvSpPr>
          <p:cNvPr id="23605" name="矩形 23604"/>
          <p:cNvSpPr/>
          <p:nvPr/>
        </p:nvSpPr>
        <p:spPr>
          <a:xfrm>
            <a:off x="6597650" y="3143250"/>
            <a:ext cx="2947988" cy="636588"/>
          </a:xfrm>
          <a:prstGeom prst="rect">
            <a:avLst/>
          </a:prstGeom>
          <a:noFill/>
          <a:ln w="9525">
            <a:noFill/>
          </a:ln>
        </p:spPr>
        <p:txBody>
          <a:bodyPr wrap="none" lIns="0" tIns="0" rIns="0">
            <a:spAutoFit/>
          </a:bodyPr>
          <a:p>
            <a:pPr>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工矿企业</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、交通</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运输等各</a:t>
            </a:r>
            <a:endPar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a:p>
            <a:pPr>
              <a:buSzPct val="100000"/>
            </a:pPr>
            <a:r>
              <a:rPr lang="zh-CN" altLang="en-US" sz="2000">
                <a:solidFill>
                  <a:srgbClr val="000000"/>
                </a:solidFill>
                <a:latin typeface="微软雅黑" panose="020B0503020204020204" pitchFamily="34" charset="-122"/>
                <a:ea typeface="微软雅黑" panose="020B0503020204020204" pitchFamily="34" charset="-122"/>
                <a:sym typeface="幼圆" panose="02010509060101010101" pitchFamily="49" charset="-122"/>
              </a:rPr>
              <a:t>类事故</a:t>
            </a:r>
            <a:endParaRPr lang="zh-CN" altLang="en-US" sz="2000">
              <a:latin typeface="微软雅黑" panose="020B0503020204020204" pitchFamily="34" charset="-122"/>
              <a:ea typeface="微软雅黑" panose="020B0503020204020204" pitchFamily="34" charset="-122"/>
            </a:endParaRPr>
          </a:p>
        </p:txBody>
      </p:sp>
      <p:sp>
        <p:nvSpPr>
          <p:cNvPr id="23606" name="矩形 23605"/>
          <p:cNvSpPr/>
          <p:nvPr/>
        </p:nvSpPr>
        <p:spPr>
          <a:xfrm>
            <a:off x="6572250" y="5399088"/>
            <a:ext cx="2974975" cy="931862"/>
          </a:xfrm>
          <a:prstGeom prst="rect">
            <a:avLst/>
          </a:prstGeom>
          <a:noFill/>
          <a:ln w="9525">
            <a:noFill/>
          </a:ln>
        </p:spPr>
        <p:txBody>
          <a:bodyPr lIns="0" tIns="0" rIns="0">
            <a:spAutoFit/>
          </a:bodyPr>
          <a:p>
            <a:pPr>
              <a:buSzPct val="100000"/>
            </a:pPr>
            <a:r>
              <a:rPr lang="zh-CN" altLang="en-US" sz="2000">
                <a:solidFill>
                  <a:schemeClr val="tx1"/>
                </a:solidFill>
                <a:latin typeface="微软雅黑" panose="020B0503020204020204" pitchFamily="34" charset="-122"/>
                <a:ea typeface="微软雅黑" panose="020B0503020204020204" pitchFamily="34" charset="-122"/>
              </a:rPr>
              <a:t>重大刑事案件、恐怖事件、经济安全事件、群体性事件等</a:t>
            </a:r>
            <a:r>
              <a:rPr lang="zh-CN" altLang="en-US" sz="2000">
                <a:latin typeface="微软雅黑" panose="020B0503020204020204" pitchFamily="34" charset="-122"/>
                <a:ea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endParaRPr>
          </a:p>
        </p:txBody>
      </p:sp>
      <p:sp>
        <p:nvSpPr>
          <p:cNvPr id="23607" name="矩形 23606"/>
          <p:cNvSpPr/>
          <p:nvPr/>
        </p:nvSpPr>
        <p:spPr>
          <a:xfrm>
            <a:off x="6524625" y="4173538"/>
            <a:ext cx="3298825" cy="931862"/>
          </a:xfrm>
          <a:prstGeom prst="rect">
            <a:avLst/>
          </a:prstGeom>
          <a:noFill/>
          <a:ln w="9525">
            <a:noFill/>
          </a:ln>
        </p:spPr>
        <p:txBody>
          <a:bodyPr wrap="none" lIns="0" tIns="0" rIns="0">
            <a:spAutoFit/>
          </a:bodyPr>
          <a:p>
            <a:pPr>
              <a:buSzPct val="100000"/>
            </a:pPr>
            <a:r>
              <a:rPr lang="zh-CN" altLang="en-US" sz="2000">
                <a:solidFill>
                  <a:schemeClr val="tx1"/>
                </a:solidFill>
                <a:latin typeface="微软雅黑" panose="020B0503020204020204" pitchFamily="34" charset="-122"/>
                <a:ea typeface="微软雅黑" panose="020B0503020204020204" pitchFamily="34" charset="-122"/>
              </a:rPr>
              <a:t>各类重大传染病疫情（鼠疫、</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霍乱、非典等）、食物中毒、</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动物疫情等</a:t>
            </a:r>
            <a:endParaRPr lang="zh-CN" altLang="en-US" sz="20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图片 24577"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24579" name="矩形 2457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4580" name="矩形 2457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4581" name="矩形 2458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4582" name="矩形 24581"/>
          <p:cNvSpPr/>
          <p:nvPr/>
        </p:nvSpPr>
        <p:spPr>
          <a:xfrm>
            <a:off x="2000250" y="1143000"/>
            <a:ext cx="5883275" cy="949325"/>
          </a:xfrm>
          <a:prstGeom prst="rect">
            <a:avLst/>
          </a:prstGeom>
          <a:noFill/>
          <a:ln w="9525">
            <a:noFill/>
          </a:ln>
        </p:spPr>
        <p:txBody>
          <a:bodyPr wrap="none">
            <a:spAutoFit/>
          </a:bodyPr>
          <a:p>
            <a:pPr>
              <a:buSzPct val="100000"/>
            </a:pPr>
            <a:r>
              <a:rPr lang="zh-CN" altLang="en-US" sz="2800">
                <a:solidFill>
                  <a:srgbClr val="FF0000"/>
                </a:solidFill>
              </a:rPr>
              <a:t>我国生产安全应急救援体制建设框架</a:t>
            </a:r>
            <a:endParaRPr lang="zh-CN" altLang="en-US" sz="2800">
              <a:solidFill>
                <a:srgbClr val="FF0000"/>
              </a:solidFill>
            </a:endParaRPr>
          </a:p>
          <a:p>
            <a:pPr>
              <a:buSzPct val="100000"/>
            </a:pPr>
            <a:endParaRPr lang="zh-CN" altLang="en-US" sz="2800">
              <a:solidFill>
                <a:srgbClr val="FF0000"/>
              </a:solidFill>
            </a:endParaRPr>
          </a:p>
        </p:txBody>
      </p:sp>
      <p:pic>
        <p:nvPicPr>
          <p:cNvPr id="24583" name="图片 24582" descr="7314617301516459024509.jpg"/>
          <p:cNvPicPr>
            <a:picLocks noChangeAspect="1"/>
          </p:cNvPicPr>
          <p:nvPr/>
        </p:nvPicPr>
        <p:blipFill>
          <a:blip r:embed="rId2"/>
          <a:stretch>
            <a:fillRect/>
          </a:stretch>
        </p:blipFill>
        <p:spPr>
          <a:xfrm>
            <a:off x="1143000" y="1785938"/>
            <a:ext cx="7500938" cy="4803775"/>
          </a:xfrm>
          <a:prstGeom prst="rect">
            <a:avLst/>
          </a:prstGeom>
          <a:noFill/>
          <a:ln w="9525">
            <a:noFill/>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图片 7169" descr="1628220_134603758155_2"/>
          <p:cNvPicPr>
            <a:picLocks noChangeAspect="1"/>
          </p:cNvPicPr>
          <p:nvPr/>
        </p:nvPicPr>
        <p:blipFill>
          <a:blip r:embed="rId1"/>
          <a:stretch>
            <a:fillRect/>
          </a:stretch>
        </p:blipFill>
        <p:spPr>
          <a:xfrm>
            <a:off x="0" y="0"/>
            <a:ext cx="10287000" cy="6858000"/>
          </a:xfrm>
          <a:prstGeom prst="rect">
            <a:avLst/>
          </a:prstGeom>
          <a:noFill/>
          <a:ln w="9525">
            <a:noFill/>
          </a:ln>
        </p:spPr>
      </p:pic>
      <p:sp>
        <p:nvSpPr>
          <p:cNvPr id="7171" name="矩形 717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172" name="矩形 717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173" name="矩形 7172"/>
          <p:cNvSpPr/>
          <p:nvPr/>
        </p:nvSpPr>
        <p:spPr>
          <a:xfrm>
            <a:off x="6296025" y="188913"/>
            <a:ext cx="3703638" cy="7016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a:p>
            <a:pPr algn="r">
              <a:lnSpc>
                <a:spcPts val="2400"/>
              </a:lnSpc>
              <a:buSzPct val="100000"/>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174" name="文本框 7173"/>
          <p:cNvSpPr txBox="1"/>
          <p:nvPr/>
        </p:nvSpPr>
        <p:spPr>
          <a:xfrm>
            <a:off x="2500313" y="2500313"/>
            <a:ext cx="7629525" cy="2806700"/>
          </a:xfrm>
          <a:prstGeom prst="rect">
            <a:avLst/>
          </a:prstGeom>
          <a:noFill/>
          <a:ln w="9525">
            <a:noFill/>
          </a:ln>
        </p:spPr>
        <p:txBody>
          <a:bodyPr>
            <a:spAutoFit/>
          </a:bodyPr>
          <a:p>
            <a:pPr>
              <a:lnSpc>
                <a:spcPct val="150000"/>
              </a:lnSpc>
              <a:buSzPct val="100000"/>
            </a:pPr>
            <a:r>
              <a:rPr lang="zh-CN" altLang="en-US" sz="2400">
                <a:solidFill>
                  <a:schemeClr val="tx1"/>
                </a:solidFill>
                <a:ea typeface="微软雅黑" panose="020B0503020204020204" pitchFamily="34" charset="-122"/>
              </a:rPr>
              <a:t>一、应急管理</a:t>
            </a:r>
            <a:endParaRPr lang="zh-CN" altLang="en-US" sz="2400">
              <a:solidFill>
                <a:schemeClr val="tx1"/>
              </a:solidFill>
              <a:ea typeface="微软雅黑" panose="020B0503020204020204" pitchFamily="34" charset="-122"/>
            </a:endParaRPr>
          </a:p>
          <a:p>
            <a:pPr>
              <a:lnSpc>
                <a:spcPct val="150000"/>
              </a:lnSpc>
              <a:buSzPct val="100000"/>
            </a:pPr>
            <a:r>
              <a:rPr lang="zh-CN" altLang="en-US" sz="2400">
                <a:solidFill>
                  <a:schemeClr val="tx1"/>
                </a:solidFill>
                <a:ea typeface="微软雅黑" panose="020B0503020204020204" pitchFamily="34" charset="-122"/>
                <a:sym typeface="Arial" panose="020B0604020202020204" pitchFamily="34" charset="0"/>
              </a:rPr>
              <a:t>二、</a:t>
            </a:r>
            <a:r>
              <a:rPr lang="zh-CN" altLang="en-US" sz="2400">
                <a:solidFill>
                  <a:schemeClr val="tx1"/>
                </a:solidFill>
                <a:latin typeface="微软雅黑" panose="020B0503020204020204" pitchFamily="34" charset="-122"/>
                <a:ea typeface="微软雅黑" panose="020B0503020204020204" pitchFamily="34" charset="-122"/>
              </a:rPr>
              <a:t>事故应急预案</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zh-CN" altLang="en-US" sz="2400">
                <a:solidFill>
                  <a:schemeClr val="tx1"/>
                </a:solidFill>
                <a:ea typeface="微软雅黑" panose="020B0503020204020204" pitchFamily="34" charset="-122"/>
                <a:sym typeface="Arial" panose="020B0604020202020204" pitchFamily="34" charset="0"/>
              </a:rPr>
              <a:t>三、</a:t>
            </a:r>
            <a:r>
              <a:rPr lang="zh-CN" altLang="en-US" sz="2400">
                <a:solidFill>
                  <a:schemeClr val="tx1"/>
                </a:solidFill>
                <a:latin typeface="微软雅黑" panose="020B0503020204020204" pitchFamily="34" charset="-122"/>
                <a:ea typeface="微软雅黑" panose="020B0503020204020204" pitchFamily="34" charset="-122"/>
              </a:rPr>
              <a:t>应急预案演练</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zh-CN" altLang="en-US" sz="2400">
                <a:solidFill>
                  <a:schemeClr val="tx1"/>
                </a:solidFill>
                <a:ea typeface="微软雅黑" panose="020B0503020204020204" pitchFamily="34" charset="-122"/>
              </a:rPr>
              <a:t>四、</a:t>
            </a:r>
            <a:r>
              <a:rPr lang="zh-CN" altLang="en-US" sz="2400">
                <a:solidFill>
                  <a:schemeClr val="tx1"/>
                </a:solidFill>
                <a:latin typeface="微软雅黑" panose="020B0503020204020204" pitchFamily="34" charset="-122"/>
                <a:ea typeface="微软雅黑" panose="020B0503020204020204" pitchFamily="34" charset="-122"/>
              </a:rPr>
              <a:t>应急救护知识</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7175" name="矩形 7174"/>
          <p:cNvSpPr/>
          <p:nvPr/>
        </p:nvSpPr>
        <p:spPr>
          <a:xfrm>
            <a:off x="4143375" y="1643063"/>
            <a:ext cx="2020888" cy="371475"/>
          </a:xfrm>
          <a:prstGeom prst="rect">
            <a:avLst/>
          </a:prstGeom>
          <a:noFill/>
          <a:ln w="9525">
            <a:noFill/>
          </a:ln>
        </p:spPr>
        <p:txBody>
          <a:bodyPr wrap="none">
            <a:spAutoFit/>
          </a:bodyPr>
          <a:p>
            <a:pPr eaLnBrk="0" hangingPunct="0">
              <a:lnSpc>
                <a:spcPts val="2200"/>
              </a:lnSpc>
              <a:buSzPct val="100000"/>
            </a:pPr>
            <a:r>
              <a:rPr lang="zh-CN" altLang="en-US" sz="3600">
                <a:solidFill>
                  <a:srgbClr val="FF0000"/>
                </a:solidFill>
                <a:latin typeface="微软雅黑" panose="020B0503020204020204" pitchFamily="34" charset="-122"/>
                <a:ea typeface="微软雅黑" panose="020B0503020204020204" pitchFamily="34" charset="-122"/>
              </a:rPr>
              <a:t>培训内容</a:t>
            </a:r>
            <a:endParaRPr lang="zh-CN" altLang="en-US" sz="36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wipe(left)">
                                      <p:cBhvr>
                                        <p:cTn id="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图片 25601"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25603" name="矩形 2560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5604" name="矩形 2560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5605" name="矩形 2560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5606" name="矩形 25605"/>
          <p:cNvSpPr/>
          <p:nvPr/>
        </p:nvSpPr>
        <p:spPr>
          <a:xfrm>
            <a:off x="1214438" y="1143000"/>
            <a:ext cx="8072437" cy="3602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endParaRPr lang="en-US" altLang="zh-CN" sz="3500">
              <a:solidFill>
                <a:srgbClr val="FF0066"/>
              </a:solidFill>
              <a:latin typeface="黑体" panose="02010609060101010101" pitchFamily="2" charset="-122"/>
              <a:sym typeface="黑体" panose="02010609060101010101" pitchFamily="2" charset="-122"/>
            </a:endParaRPr>
          </a:p>
          <a:p>
            <a:pPr defTabSz="914400">
              <a:lnSpc>
                <a:spcPts val="3500"/>
              </a:lnSpc>
              <a:buSzPct val="100000"/>
              <a:tabLst>
                <a:tab pos="165100" algn="l"/>
                <a:tab pos="342900" algn="l"/>
              </a:tabLst>
            </a:pP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5.</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事故应急响应级别</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重大事故应急救援体系应根据事故的性质、严重程度、事态发展趋势和控制能力实行分级响应机制，对不同的响应级别，相应地明确事故的通报范围、应急中心的启动程度、应急力量的出动和设备、物资的调集规模、疏散的范围、应急总指挥的职位等</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6" name="图片 26625"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26627" name="矩形 2662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6628" name="矩形 2662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6629" name="矩形 2662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6630" name="矩形 26629"/>
          <p:cNvSpPr/>
          <p:nvPr/>
        </p:nvSpPr>
        <p:spPr>
          <a:xfrm>
            <a:off x="1214438" y="1143000"/>
            <a:ext cx="7643812" cy="40465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5.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事故应急响应级别</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1</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）一级紧急情况</a:t>
            </a:r>
            <a:endPar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必须利用所有有关部门及一切资源的紧急情况，或者需要各个部门同外部机构联合处理的各种紧急情况，通常要宣布进入紧急状态。在该级别中，做出主要决定的职责通常是紧急事务管理部门。现场指挥部可在现场做出保护生命和财产以及控制事态所必需的各种决定。解决整个紧急事件的决定，应该由紧急事务管理部门负责。</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0" name="图片 27649"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27651" name="矩形 2765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7652" name="矩形 2765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7653" name="矩形 2765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7654" name="矩形 27653"/>
          <p:cNvSpPr/>
          <p:nvPr/>
        </p:nvSpPr>
        <p:spPr>
          <a:xfrm>
            <a:off x="1143000" y="1143000"/>
            <a:ext cx="7572375" cy="2713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5.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事故应急响应级别</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r>
              <a:rPr lang="en-US" altLang="zh-CN"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2</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）二级紧急情况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需要两个或更多个部门响应的紧急情况。该事故的救援需要有关部门的协作，并且提供人员、设备或其他资源。该级响应需要成立现场指挥部来统一指挥现场的应急救援行动</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27655" name="矩形 27654"/>
          <p:cNvSpPr/>
          <p:nvPr/>
        </p:nvSpPr>
        <p:spPr>
          <a:xfrm>
            <a:off x="1214438" y="3871913"/>
            <a:ext cx="7715250" cy="2713037"/>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3</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）三级紧急情况</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能被一个部门正常可利用的资源处理的紧急情况。正常可利用的资源指在该部门权力范围内通常可以利用的应急资源，包括人力和物力等。必要时，该部门可以建立一个现场指挥部，所需的后勤支持、人员或其他资源增援由本部门负责解决。</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图片 28673"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28675" name="矩形 2867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8676" name="矩形 2867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8677" name="矩形 2867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8678" name="矩形 28677"/>
          <p:cNvSpPr/>
          <p:nvPr/>
        </p:nvSpPr>
        <p:spPr>
          <a:xfrm>
            <a:off x="1143000" y="1143000"/>
            <a:ext cx="7643813" cy="1824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6.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事故应急响应程序</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事故应急救援系统的应急响应程序按过程可分为接警、响应级别确定、应急启动、救援行动、应急恢复和应急结束等几个过程，如图  所示。</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28679" name="矩形 28678"/>
          <p:cNvSpPr/>
          <p:nvPr/>
        </p:nvSpPr>
        <p:spPr>
          <a:xfrm>
            <a:off x="1143000" y="3138488"/>
            <a:ext cx="7858125" cy="2268537"/>
          </a:xfrm>
          <a:prstGeom prst="rect">
            <a:avLst/>
          </a:prstGeom>
          <a:noFill/>
          <a:ln w="9525">
            <a:noFill/>
          </a:ln>
        </p:spPr>
        <p:txBody>
          <a:bodyPr lIns="0" tIns="0" rIns="0">
            <a:spAutoFit/>
          </a:bodyPr>
          <a:p>
            <a:pPr defTabSz="914400">
              <a:lnSpc>
                <a:spcPts val="35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1</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）接警与响应级别确定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接到事故报警后，按照工作程序，对警情做出判断，初步确定相应的响应级别。如果事故不足以启动应急救援体系的最低响应级别，响应关闭。</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图片 29697"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29699" name="矩形 2969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9700" name="矩形 2969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29701" name="矩形 2970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9702" name="矩形 29701"/>
          <p:cNvSpPr/>
          <p:nvPr/>
        </p:nvSpPr>
        <p:spPr>
          <a:xfrm>
            <a:off x="571500" y="1143000"/>
            <a:ext cx="8858250" cy="4905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6.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事故应急响应程序</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29703" name="矩形 29702"/>
          <p:cNvSpPr/>
          <p:nvPr/>
        </p:nvSpPr>
        <p:spPr>
          <a:xfrm>
            <a:off x="1214438" y="1765300"/>
            <a:ext cx="8072437" cy="49736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2</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）应急启动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应急响应级别确定后，按所确定的响应级别启动应急程序，如通知应急中心有关人员到位、开通信息与通讯网络、通知调配救援所需的应急资源</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包括应急队伍和物资、装备等</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、成立现场指挥部等。</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3</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）救援行动</a:t>
            </a:r>
            <a:endPar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27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楷体_GB2312" pitchFamily="49" charset="-122"/>
              </a:rPr>
              <a:t>有关应急队伍进入事故现场后，迅速开展事故侦测、警戒、疏散、人员救助、工程抢险等有关应急救援工作，专家组为救援决策提供建议和技术支持。当事态超出响应级别无法得到有效控制时，向应急中心请求实施更高级别的应急响应。</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图片 30721"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30723" name="矩形 3072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0724" name="矩形 3072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0725" name="矩形 3072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0726" name="矩形 30725"/>
          <p:cNvSpPr/>
          <p:nvPr/>
        </p:nvSpPr>
        <p:spPr>
          <a:xfrm>
            <a:off x="1000125" y="1143000"/>
            <a:ext cx="8858250" cy="4905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6.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事故应急响应程序</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30727" name="矩形 30726"/>
          <p:cNvSpPr/>
          <p:nvPr/>
        </p:nvSpPr>
        <p:spPr>
          <a:xfrm>
            <a:off x="1214438" y="1571625"/>
            <a:ext cx="7786687" cy="4732338"/>
          </a:xfrm>
          <a:prstGeom prst="rect">
            <a:avLst/>
          </a:prstGeom>
          <a:noFill/>
          <a:ln w="9525">
            <a:noFill/>
          </a:ln>
        </p:spPr>
        <p:txBody>
          <a:bodyPr lIns="0" tIns="0" rIns="0">
            <a:spAutoFit/>
          </a:bodyPr>
          <a:p>
            <a:pPr defTabSz="914400">
              <a:lnSpc>
                <a:spcPts val="35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4</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）应急恢复</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救援行动结束后，进入临时应急恢复阶段。该阶段主要包括现场清理、人员清点和撤离、警戒解除、善后处理和事故调查等。</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5</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 应急结束</a:t>
            </a:r>
            <a:endPar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27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楷体_GB2312" pitchFamily="49" charset="-122"/>
              </a:rPr>
              <a:t>执行应急关闭程序，由事故总指挥宣布应急结束。</a:t>
            </a:r>
            <a:endParaRPr lang="zh-CN" altLang="en-US" sz="2400">
              <a:solidFill>
                <a:schemeClr val="tx1"/>
              </a:solidFill>
              <a:latin typeface="微软雅黑" panose="020B0503020204020204" pitchFamily="34" charset="-122"/>
              <a:ea typeface="微软雅黑" panose="020B0503020204020204" pitchFamily="34" charset="-122"/>
              <a:sym typeface="楷体_GB2312" pitchFamily="49" charset="-122"/>
            </a:endParaRPr>
          </a:p>
          <a:p>
            <a:pPr defTabSz="914400">
              <a:lnSpc>
                <a:spcPts val="27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图片 31745"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31747" name="矩形 3174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1748" name="矩形 3174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1749" name="矩形 3174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1750" name="矩形 31749"/>
          <p:cNvSpPr/>
          <p:nvPr/>
        </p:nvSpPr>
        <p:spPr>
          <a:xfrm>
            <a:off x="571500" y="1143000"/>
            <a:ext cx="8858250" cy="4905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6</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事故应急响应程序</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pic>
        <p:nvPicPr>
          <p:cNvPr id="31751" name="图片 31750" descr="9714717821516459024525.jpg"/>
          <p:cNvPicPr>
            <a:picLocks noChangeAspect="1"/>
          </p:cNvPicPr>
          <p:nvPr/>
        </p:nvPicPr>
        <p:blipFill>
          <a:blip r:embed="rId2"/>
          <a:stretch>
            <a:fillRect/>
          </a:stretch>
        </p:blipFill>
        <p:spPr>
          <a:xfrm>
            <a:off x="714375" y="1000125"/>
            <a:ext cx="9001125" cy="5637213"/>
          </a:xfrm>
          <a:prstGeom prst="rect">
            <a:avLst/>
          </a:prstGeom>
          <a:noFill/>
          <a:ln w="9525">
            <a:noFill/>
          </a:ln>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图片 32769" descr="1628220_134603758155_2"/>
          <p:cNvPicPr>
            <a:picLocks noChangeAspect="1"/>
          </p:cNvPicPr>
          <p:nvPr/>
        </p:nvPicPr>
        <p:blipFill>
          <a:blip r:embed="rId1"/>
          <a:stretch>
            <a:fillRect/>
          </a:stretch>
        </p:blipFill>
        <p:spPr>
          <a:xfrm>
            <a:off x="0" y="0"/>
            <a:ext cx="10287000" cy="6858000"/>
          </a:xfrm>
          <a:prstGeom prst="rect">
            <a:avLst/>
          </a:prstGeom>
          <a:noFill/>
          <a:ln w="9525">
            <a:noFill/>
          </a:ln>
        </p:spPr>
      </p:pic>
      <p:sp>
        <p:nvSpPr>
          <p:cNvPr id="32771" name="矩形 3277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2772" name="矩形 3277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2773" name="矩形 32772"/>
          <p:cNvSpPr/>
          <p:nvPr/>
        </p:nvSpPr>
        <p:spPr>
          <a:xfrm>
            <a:off x="6296025" y="188913"/>
            <a:ext cx="3703638" cy="7016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a:p>
            <a:pPr algn="r">
              <a:lnSpc>
                <a:spcPts val="2400"/>
              </a:lnSpc>
              <a:buSzPct val="100000"/>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2774" name="矩形 32773"/>
          <p:cNvSpPr/>
          <p:nvPr/>
        </p:nvSpPr>
        <p:spPr>
          <a:xfrm>
            <a:off x="3903663" y="3000375"/>
            <a:ext cx="2935287" cy="371475"/>
          </a:xfrm>
          <a:prstGeom prst="rect">
            <a:avLst/>
          </a:prstGeom>
          <a:noFill/>
          <a:ln w="9525">
            <a:noFill/>
          </a:ln>
        </p:spPr>
        <p:txBody>
          <a:bodyPr wrap="none">
            <a:spAutoFit/>
          </a:bodyPr>
          <a:p>
            <a:pPr eaLnBrk="0" hangingPunct="0">
              <a:lnSpc>
                <a:spcPts val="2200"/>
              </a:lnSpc>
              <a:buSzPct val="100000"/>
            </a:pPr>
            <a:r>
              <a:rPr lang="zh-CN" altLang="en-US" sz="3600">
                <a:solidFill>
                  <a:srgbClr val="FF0000"/>
                </a:solidFill>
                <a:latin typeface="微软雅黑" panose="020B0503020204020204" pitchFamily="34" charset="-122"/>
                <a:ea typeface="微软雅黑" panose="020B0503020204020204" pitchFamily="34" charset="-122"/>
              </a:rPr>
              <a:t>事故应急预案</a:t>
            </a:r>
            <a:endParaRPr lang="zh-CN" altLang="en-US" sz="36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wipe(left)">
                                      <p:cBhvr>
                                        <p:cTn id="7"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图片 33793"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33795" name="矩形 3379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3796" name="矩形 3379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3797" name="矩形 3379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3798" name="矩形 33797"/>
          <p:cNvSpPr/>
          <p:nvPr/>
        </p:nvSpPr>
        <p:spPr>
          <a:xfrm>
            <a:off x="571500"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1</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）应急预案的基本概念</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33799" name="矩形 33798"/>
          <p:cNvSpPr/>
          <p:nvPr/>
        </p:nvSpPr>
        <p:spPr>
          <a:xfrm>
            <a:off x="571500" y="1571625"/>
            <a:ext cx="8858250" cy="5849938"/>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预案是针对可能的重大事故或灾害，为保证迅速、有序、有效地开展应急救援行动、尽可能地降低事故导致的人员伤亡、财产损失和环境破坏，在事故后果和应急能力分析的基础上，预先制定的有关计划或方案，包括在应急准备、应急行动和现场恢复等方面所做的具体安排。</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应急预案有着多种不同称呼：</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Emergency  plan, </a:t>
            </a: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Emergency  management  plan,</a:t>
            </a: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Emergency  response  plan</a:t>
            </a: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应急预案</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应急处理预案</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应急处置预案</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应急救援预案。</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27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图片 34817"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34819" name="矩形 3481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4820" name="矩形 3481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4821" name="矩形 3482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4822" name="矩形 34821"/>
          <p:cNvSpPr/>
          <p:nvPr/>
        </p:nvSpPr>
        <p:spPr>
          <a:xfrm>
            <a:off x="857250" y="125095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为什么要编制应急预案（地位和作用）</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34823" name="矩形 34822"/>
          <p:cNvSpPr/>
          <p:nvPr/>
        </p:nvSpPr>
        <p:spPr>
          <a:xfrm>
            <a:off x="1143000" y="1585913"/>
            <a:ext cx="8858250" cy="51514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1.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重特大事故的惨重教训；</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2.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有利于做出及时、有效、有序的应急响应，降低事故损失；</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3.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有利于应急准备工作的制度化、规范化；</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4.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成为各类事故的应急基础；</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5.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提高风险意识，促进安全生产工作；</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6.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贯彻“预防为主”方针的要求；</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7.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法律法规的要求。</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27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4" name="图片 8193" descr="1628220_134603758155_2"/>
          <p:cNvPicPr>
            <a:picLocks noChangeAspect="1"/>
          </p:cNvPicPr>
          <p:nvPr/>
        </p:nvPicPr>
        <p:blipFill>
          <a:blip r:embed="rId1"/>
          <a:stretch>
            <a:fillRect/>
          </a:stretch>
        </p:blipFill>
        <p:spPr>
          <a:xfrm>
            <a:off x="0" y="0"/>
            <a:ext cx="10287000" cy="6858000"/>
          </a:xfrm>
          <a:prstGeom prst="rect">
            <a:avLst/>
          </a:prstGeom>
          <a:noFill/>
          <a:ln w="9525">
            <a:noFill/>
          </a:ln>
        </p:spPr>
      </p:pic>
      <p:sp>
        <p:nvSpPr>
          <p:cNvPr id="8195" name="矩形 819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196" name="矩形 819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197" name="矩形 8196"/>
          <p:cNvSpPr/>
          <p:nvPr/>
        </p:nvSpPr>
        <p:spPr>
          <a:xfrm>
            <a:off x="6296025" y="188913"/>
            <a:ext cx="3703638" cy="7016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a:p>
            <a:pPr algn="r">
              <a:lnSpc>
                <a:spcPts val="2400"/>
              </a:lnSpc>
              <a:buSzPct val="100000"/>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198" name="矩形 8197"/>
          <p:cNvSpPr/>
          <p:nvPr/>
        </p:nvSpPr>
        <p:spPr>
          <a:xfrm>
            <a:off x="3903663" y="3000375"/>
            <a:ext cx="2020887" cy="371475"/>
          </a:xfrm>
          <a:prstGeom prst="rect">
            <a:avLst/>
          </a:prstGeom>
          <a:noFill/>
          <a:ln w="9525">
            <a:noFill/>
          </a:ln>
        </p:spPr>
        <p:txBody>
          <a:bodyPr wrap="none">
            <a:spAutoFit/>
          </a:bodyPr>
          <a:p>
            <a:pPr eaLnBrk="0" hangingPunct="0">
              <a:lnSpc>
                <a:spcPts val="2200"/>
              </a:lnSpc>
              <a:buSzPct val="100000"/>
            </a:pPr>
            <a:r>
              <a:rPr lang="zh-CN" altLang="en-US" sz="3600">
                <a:solidFill>
                  <a:srgbClr val="FF0000"/>
                </a:solidFill>
                <a:latin typeface="微软雅黑" panose="020B0503020204020204" pitchFamily="34" charset="-122"/>
                <a:ea typeface="微软雅黑" panose="020B0503020204020204" pitchFamily="34" charset="-122"/>
              </a:rPr>
              <a:t>应急管理</a:t>
            </a:r>
            <a:endParaRPr lang="zh-CN" altLang="en-US" sz="36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wipe(left)">
                                      <p:cBhvr>
                                        <p:cTn id="7"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图片 35841"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35843" name="矩形 3584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5844" name="矩形 3584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5845" name="矩形 3584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5846" name="矩形 35845"/>
          <p:cNvSpPr/>
          <p:nvPr/>
        </p:nvSpPr>
        <p:spPr>
          <a:xfrm>
            <a:off x="928688"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应急预案的分类和分级</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35847" name="矩形 35846"/>
          <p:cNvSpPr/>
          <p:nvPr/>
        </p:nvSpPr>
        <p:spPr>
          <a:xfrm>
            <a:off x="1143000" y="1389063"/>
            <a:ext cx="8643938" cy="53165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rgbClr val="FF0000"/>
                </a:solidFill>
                <a:latin typeface="微软雅黑" panose="020B0503020204020204" pitchFamily="34" charset="-122"/>
                <a:ea typeface="微软雅黑" panose="020B0503020204020204" pitchFamily="34" charset="-122"/>
                <a:sym typeface="Tahoma" panose="020B0604030504040204" pitchFamily="34" charset="0"/>
              </a:rPr>
              <a:t>A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分类：</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en-US" altLang="zh-CN" sz="20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000">
                <a:solidFill>
                  <a:schemeClr val="tx1"/>
                </a:solidFill>
                <a:latin typeface="微软雅黑" panose="020B0503020204020204" pitchFamily="34" charset="-122"/>
                <a:ea typeface="微软雅黑" panose="020B0503020204020204" pitchFamily="34" charset="-122"/>
                <a:sym typeface="Tahoma" panose="020B0604030504040204" pitchFamily="34" charset="0"/>
              </a:rPr>
              <a:t>综合预案：</a:t>
            </a: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是总体、全面的预案，以场外指挥与集中指挥为主，</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侧重在应急救援活动的组织协调。</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0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000">
                <a:solidFill>
                  <a:schemeClr val="tx1"/>
                </a:solidFill>
                <a:latin typeface="微软雅黑" panose="020B0503020204020204" pitchFamily="34" charset="-122"/>
                <a:ea typeface="微软雅黑" panose="020B0503020204020204" pitchFamily="34" charset="-122"/>
                <a:sym typeface="Tahoma" panose="020B0604030504040204" pitchFamily="34" charset="0"/>
              </a:rPr>
              <a:t>专项预案：</a:t>
            </a: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主要针对某种特有和具体的事故、灾难风险（灾害种</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类），如地震、重大工业事故等，采取综合性与专业性的减灾、防灾、救灾和灾后恢复行动。</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0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000">
                <a:solidFill>
                  <a:schemeClr val="tx1"/>
                </a:solidFill>
                <a:latin typeface="微软雅黑" panose="020B0503020204020204" pitchFamily="34" charset="-122"/>
                <a:ea typeface="微软雅黑" panose="020B0503020204020204" pitchFamily="34" charset="-122"/>
                <a:sym typeface="Tahoma" panose="020B0604030504040204" pitchFamily="34" charset="0"/>
              </a:rPr>
              <a:t>现场预案：</a:t>
            </a: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则以现场设施或活动为具体目标而制定和实施的应急</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预案，如针对某一重大工业危险源，特大工程项目的施工现场预案要具体、细致、严密。</a:t>
            </a:r>
            <a:endPar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0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0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应急救援方案（单项预案）：</a:t>
            </a:r>
            <a:r>
              <a:rPr lang="zh-CN" altLang="en-US" sz="2000" b="0">
                <a:solidFill>
                  <a:schemeClr val="tx1"/>
                </a:solidFill>
                <a:latin typeface="微软雅黑" panose="020B0503020204020204" pitchFamily="34" charset="-122"/>
                <a:ea typeface="微软雅黑" panose="020B0503020204020204" pitchFamily="34" charset="-122"/>
                <a:sym typeface="Tahoma" panose="020B0604030504040204" pitchFamily="34" charset="0"/>
              </a:rPr>
              <a:t>方案主要是针对些单项、突发的紧急情况所设计的具体行动计划。</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图片 36865"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36867" name="矩形 3686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6868" name="矩形 3686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6869" name="矩形 3686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6870" name="矩形 36869"/>
          <p:cNvSpPr/>
          <p:nvPr/>
        </p:nvSpPr>
        <p:spPr>
          <a:xfrm>
            <a:off x="928688"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应急预案的分类和分级</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36871" name="矩形 36870"/>
          <p:cNvSpPr/>
          <p:nvPr/>
        </p:nvSpPr>
        <p:spPr>
          <a:xfrm>
            <a:off x="1214438" y="1389063"/>
            <a:ext cx="8858250" cy="22050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rgbClr val="FF0000"/>
                </a:solidFill>
                <a:latin typeface="微软雅黑" panose="020B0503020204020204" pitchFamily="34" charset="-122"/>
                <a:ea typeface="微软雅黑" panose="020B0503020204020204" pitchFamily="34" charset="-122"/>
                <a:sym typeface="Tahoma" panose="020B0604030504040204" pitchFamily="34" charset="0"/>
              </a:rPr>
              <a:t>B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分类：</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36872" name="矩形 36871"/>
          <p:cNvSpPr/>
          <p:nvPr/>
        </p:nvSpPr>
        <p:spPr>
          <a:xfrm>
            <a:off x="1285875" y="4357688"/>
            <a:ext cx="695325" cy="2065337"/>
          </a:xfrm>
          <a:prstGeom prst="rect">
            <a:avLst/>
          </a:prstGeom>
          <a:noFill/>
          <a:ln w="9525">
            <a:noFill/>
          </a:ln>
        </p:spPr>
        <p:txBody>
          <a:bodyPr wrap="none" lIns="0" tIns="0" rIns="0">
            <a:spAutoFit/>
          </a:bodyPr>
          <a:p>
            <a:pPr defTabSz="914400">
              <a:lnSpc>
                <a:spcPts val="1900"/>
              </a:lnSpc>
              <a:buSzPct val="100000"/>
              <a:tabLst>
                <a:tab pos="228600" algn="l"/>
                <a:tab pos="444500" algn="l"/>
                <a:tab pos="685800" algn="l"/>
              </a:tabLst>
            </a:pPr>
            <a:r>
              <a:rPr lang="en-US" altLang="zh-CN">
                <a:solidFill>
                  <a:srgbClr val="000000"/>
                </a:solidFill>
                <a:sym typeface="Calibri" panose="020F0502020204030204" pitchFamily="34" charset="0"/>
              </a:rPr>
              <a:t>	</a:t>
            </a:r>
            <a:endParaRPr lang="en-US" altLang="zh-CN" sz="19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2200"/>
              </a:lnSpc>
              <a:buSzPct val="100000"/>
              <a:tabLst>
                <a:tab pos="228600" algn="l"/>
                <a:tab pos="444500" algn="l"/>
                <a:tab pos="685800" algn="l"/>
              </a:tabLst>
            </a:pPr>
            <a:r>
              <a:rPr lang="en-US" altLang="zh-CN">
                <a:solidFill>
                  <a:srgbClr val="000000"/>
                </a:solidFill>
                <a:sym typeface="Calibri" panose="020F0502020204030204" pitchFamily="34" charset="0"/>
              </a:rPr>
              <a:t>		</a:t>
            </a:r>
            <a:endParaRPr lang="en-US" altLang="zh-CN" sz="19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2800"/>
              </a:lnSpc>
              <a:buSzPct val="100000"/>
              <a:tabLst>
                <a:tab pos="228600" algn="l"/>
                <a:tab pos="444500" algn="l"/>
                <a:tab pos="685800" algn="l"/>
              </a:tabLst>
            </a:pPr>
            <a:r>
              <a:rPr lang="en-US" altLang="zh-CN">
                <a:solidFill>
                  <a:srgbClr val="000000"/>
                </a:solidFill>
                <a:sym typeface="Calibri" panose="020F0502020204030204" pitchFamily="34" charset="0"/>
              </a:rPr>
              <a:t>			</a:t>
            </a:r>
            <a:endParaRPr lang="en-US" altLang="zh-CN"/>
          </a:p>
        </p:txBody>
      </p:sp>
      <p:sp>
        <p:nvSpPr>
          <p:cNvPr id="36873" name="矩形 36872"/>
          <p:cNvSpPr/>
          <p:nvPr/>
        </p:nvSpPr>
        <p:spPr>
          <a:xfrm>
            <a:off x="1401763" y="2500313"/>
            <a:ext cx="98425" cy="795337"/>
          </a:xfrm>
          <a:prstGeom prst="rect">
            <a:avLst/>
          </a:prstGeom>
          <a:noFill/>
          <a:ln w="9525">
            <a:noFill/>
          </a:ln>
        </p:spPr>
        <p:txBody>
          <a:bodyPr wrap="none" lIns="0" tIns="0" rIns="0">
            <a:spAutoFit/>
          </a:bodyPr>
          <a:p>
            <a:pPr defTabSz="914400">
              <a:lnSpc>
                <a:spcPts val="1900"/>
              </a:lnSpc>
              <a:buSzPct val="100000"/>
              <a:tabLst>
                <a:tab pos="88900" algn="l"/>
              </a:tabLst>
            </a:pPr>
            <a:r>
              <a:rPr lang="en-US" altLang="zh-CN">
                <a:solidFill>
                  <a:srgbClr val="000000"/>
                </a:solidFill>
                <a:sym typeface="Calibri" panose="020F0502020204030204" pitchFamily="34" charset="0"/>
              </a:rPr>
              <a:t>	</a:t>
            </a:r>
            <a:endParaRPr lang="en-US" altLang="zh-CN" sz="19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88900" algn="l"/>
              </a:tabLst>
            </a:pPr>
            <a:endParaRPr lang="en-US" altLang="zh-CN">
              <a:solidFill>
                <a:srgbClr val="000000"/>
              </a:solidFill>
              <a:sym typeface="Calibri" panose="020F0502020204030204" pitchFamily="34" charset="0"/>
            </a:endParaRPr>
          </a:p>
          <a:p>
            <a:pPr defTabSz="914400">
              <a:lnSpc>
                <a:spcPts val="1000"/>
              </a:lnSpc>
              <a:buSzPct val="100000"/>
              <a:tabLst>
                <a:tab pos="88900" algn="l"/>
              </a:tabLst>
            </a:pPr>
            <a:endParaRPr lang="en-US" altLang="zh-CN">
              <a:solidFill>
                <a:srgbClr val="000000"/>
              </a:solidFill>
              <a:sym typeface="Calibri" panose="020F0502020204030204" pitchFamily="34" charset="0"/>
            </a:endParaRPr>
          </a:p>
          <a:p>
            <a:pPr defTabSz="914400">
              <a:lnSpc>
                <a:spcPts val="2000"/>
              </a:lnSpc>
              <a:buSzPct val="100000"/>
              <a:tabLst>
                <a:tab pos="88900" algn="l"/>
              </a:tabLst>
            </a:pPr>
            <a:endParaRPr lang="en-US" altLang="zh-CN" sz="1900">
              <a:solidFill>
                <a:srgbClr val="000000"/>
              </a:solidFill>
              <a:latin typeface="Times New Roman" panose="02020603050405020304" pitchFamily="18" charset="0"/>
              <a:sym typeface="Times New Roman" panose="02020603050405020304" pitchFamily="18" charset="0"/>
            </a:endParaRPr>
          </a:p>
        </p:txBody>
      </p:sp>
      <p:sp>
        <p:nvSpPr>
          <p:cNvPr id="36874" name="矩形 36873"/>
          <p:cNvSpPr/>
          <p:nvPr/>
        </p:nvSpPr>
        <p:spPr>
          <a:xfrm>
            <a:off x="2533650" y="2592388"/>
            <a:ext cx="2508250" cy="3208337"/>
          </a:xfrm>
          <a:prstGeom prst="rect">
            <a:avLst/>
          </a:prstGeom>
          <a:noFill/>
          <a:ln w="9525">
            <a:noFill/>
          </a:ln>
        </p:spPr>
        <p:txBody>
          <a:bodyPr wrap="none" lIns="0" tIns="0" rIns="0">
            <a:spAutoFit/>
          </a:bodyPr>
          <a:p>
            <a:pPr>
              <a:lnSpc>
                <a:spcPts val="1900"/>
              </a:lnSpc>
              <a:buSzPct val="100000"/>
            </a:pPr>
            <a:r>
              <a:rPr lang="en-US" altLang="zh-CN" sz="2000">
                <a:solidFill>
                  <a:srgbClr val="000000"/>
                </a:solidFill>
                <a:latin typeface="微软雅黑" panose="020B0503020204020204" pitchFamily="34" charset="-122"/>
                <a:ea typeface="微软雅黑" panose="020B0503020204020204" pitchFamily="34" charset="-122"/>
                <a:sym typeface="楷体_GB2312" pitchFamily="49" charset="-122"/>
              </a:rPr>
              <a:t>Ⅵ</a:t>
            </a:r>
            <a:r>
              <a:rPr lang="en-US" altLang="zh-CN"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国  家  级</a:t>
            </a:r>
            <a:endParaRPr lang="zh-CN" altLang="en-US" sz="2000">
              <a:solidFill>
                <a:srgbClr val="000000"/>
              </a:solidFill>
              <a:latin typeface="微软雅黑" panose="020B0503020204020204" pitchFamily="34" charset="-122"/>
              <a:ea typeface="微软雅黑" panose="020B0503020204020204" pitchFamily="34" charset="-122"/>
              <a:sym typeface="楷体_GB2312" pitchFamily="49" charset="-122"/>
            </a:endParaRPr>
          </a:p>
          <a:p>
            <a:pPr>
              <a:lnSpc>
                <a:spcPts val="1000"/>
              </a:lnSpc>
              <a:buSzPct val="100000"/>
            </a:pPr>
            <a:endParaRPr lang="zh-CN" altLang="en-US" sz="2000">
              <a:solidFill>
                <a:srgbClr val="000000"/>
              </a:solidFill>
              <a:latin typeface="微软雅黑" panose="020B0503020204020204" pitchFamily="34" charset="-122"/>
              <a:ea typeface="微软雅黑" panose="020B0503020204020204" pitchFamily="34" charset="-122"/>
              <a:sym typeface="Calibri" panose="020F0502020204030204" pitchFamily="34" charset="0"/>
            </a:endParaRPr>
          </a:p>
          <a:p>
            <a:pPr>
              <a:lnSpc>
                <a:spcPts val="1000"/>
              </a:lnSpc>
              <a:buSzPct val="100000"/>
            </a:pPr>
            <a:endParaRPr lang="zh-CN" altLang="en-US" sz="2000">
              <a:solidFill>
                <a:srgbClr val="000000"/>
              </a:solidFill>
              <a:latin typeface="微软雅黑" panose="020B0503020204020204" pitchFamily="34" charset="-122"/>
              <a:ea typeface="微软雅黑" panose="020B0503020204020204" pitchFamily="34" charset="-122"/>
              <a:sym typeface="Calibri" panose="020F0502020204030204" pitchFamily="34" charset="0"/>
            </a:endParaRPr>
          </a:p>
          <a:p>
            <a:pPr>
              <a:lnSpc>
                <a:spcPts val="1000"/>
              </a:lnSpc>
              <a:buSzPct val="100000"/>
            </a:pPr>
            <a:endParaRPr lang="zh-CN" altLang="en-US" sz="2000">
              <a:solidFill>
                <a:srgbClr val="000000"/>
              </a:solidFill>
              <a:latin typeface="微软雅黑" panose="020B0503020204020204" pitchFamily="34" charset="-122"/>
              <a:ea typeface="微软雅黑" panose="020B0503020204020204" pitchFamily="34" charset="-122"/>
              <a:sym typeface="Calibri" panose="020F0502020204030204" pitchFamily="34" charset="0"/>
            </a:endParaRPr>
          </a:p>
          <a:p>
            <a:pPr>
              <a:lnSpc>
                <a:spcPts val="2000"/>
              </a:lnSpc>
              <a:buSzPct val="100000"/>
            </a:pPr>
            <a:r>
              <a:rPr lang="en-US" altLang="zh-CN" sz="2000">
                <a:solidFill>
                  <a:srgbClr val="000000"/>
                </a:solidFill>
                <a:latin typeface="微软雅黑" panose="020B0503020204020204" pitchFamily="34" charset="-122"/>
                <a:ea typeface="微软雅黑" panose="020B0503020204020204" pitchFamily="34" charset="-122"/>
                <a:sym typeface="楷体_GB2312" pitchFamily="49" charset="-122"/>
              </a:rPr>
              <a:t>Ⅴ </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区  域  级</a:t>
            </a:r>
            <a:endPar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p>
            <a:pPr>
              <a:lnSpc>
                <a:spcPts val="2000"/>
              </a:lnSpc>
              <a:buSzPct val="100000"/>
            </a:pPr>
            <a:endPar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p>
            <a:pPr>
              <a:lnSpc>
                <a:spcPts val="2000"/>
              </a:lnSpc>
              <a:buSzPct val="100000"/>
            </a:pPr>
            <a:r>
              <a:rPr lang="en-US" altLang="zh-CN" sz="2000">
                <a:solidFill>
                  <a:srgbClr val="000000"/>
                </a:solidFill>
                <a:latin typeface="微软雅黑" panose="020B0503020204020204" pitchFamily="34" charset="-122"/>
                <a:ea typeface="微软雅黑" panose="020B0503020204020204" pitchFamily="34" charset="-122"/>
                <a:sym typeface="楷体_GB2312" pitchFamily="49" charset="-122"/>
              </a:rPr>
              <a:t>Ⅳ </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省  自治区、直辖市</a:t>
            </a:r>
            <a:endPar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p>
            <a:pPr>
              <a:lnSpc>
                <a:spcPts val="2000"/>
              </a:lnSpc>
              <a:buSzPct val="100000"/>
            </a:pPr>
            <a:endPar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p>
            <a:pPr>
              <a:lnSpc>
                <a:spcPts val="2000"/>
              </a:lnSpc>
              <a:buSzPct val="100000"/>
            </a:pPr>
            <a:r>
              <a:rPr lang="en-US" altLang="zh-CN" sz="2000">
                <a:solidFill>
                  <a:srgbClr val="000000"/>
                </a:solidFill>
                <a:latin typeface="微软雅黑" panose="020B0503020204020204" pitchFamily="34" charset="-122"/>
                <a:ea typeface="微软雅黑" panose="020B0503020204020204" pitchFamily="34" charset="-122"/>
                <a:sym typeface="楷体_GB2312" pitchFamily="49" charset="-122"/>
              </a:rPr>
              <a:t>Ⅲ</a:t>
            </a:r>
            <a:r>
              <a:rPr lang="en-US" altLang="zh-CN"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市 </a:t>
            </a:r>
            <a:r>
              <a:rPr lang="en-US" altLang="zh-CN"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地 区 级</a:t>
            </a:r>
            <a:endPar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p>
            <a:pPr>
              <a:lnSpc>
                <a:spcPts val="2000"/>
              </a:lnSpc>
              <a:buSzPct val="100000"/>
            </a:pPr>
            <a:endPar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p>
            <a:pPr>
              <a:lnSpc>
                <a:spcPts val="2000"/>
              </a:lnSpc>
              <a:buSzPct val="100000"/>
            </a:pPr>
            <a:r>
              <a:rPr lang="en-US" altLang="zh-CN" sz="2000">
                <a:solidFill>
                  <a:srgbClr val="000000"/>
                </a:solidFill>
                <a:latin typeface="微软雅黑" panose="020B0503020204020204" pitchFamily="34" charset="-122"/>
                <a:ea typeface="微软雅黑" panose="020B0503020204020204" pitchFamily="34" charset="-122"/>
                <a:sym typeface="楷体_GB2312" pitchFamily="49" charset="-122"/>
              </a:rPr>
              <a:t>Ⅱ </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县、市</a:t>
            </a:r>
            <a:r>
              <a:rPr lang="en-US" altLang="zh-CN"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地区级</a:t>
            </a:r>
            <a:endPar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p>
            <a:pPr>
              <a:lnSpc>
                <a:spcPts val="2000"/>
              </a:lnSpc>
              <a:buSzPct val="100000"/>
            </a:pPr>
            <a:endPar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a:p>
            <a:pPr>
              <a:lnSpc>
                <a:spcPts val="2000"/>
              </a:lnSpc>
              <a:buSzPct val="100000"/>
            </a:pPr>
            <a:r>
              <a:rPr lang="en-US" altLang="zh-CN" sz="2000">
                <a:solidFill>
                  <a:srgbClr val="000000"/>
                </a:solidFill>
                <a:latin typeface="微软雅黑" panose="020B0503020204020204" pitchFamily="34" charset="-122"/>
                <a:ea typeface="微软雅黑" panose="020B0503020204020204" pitchFamily="34" charset="-122"/>
                <a:sym typeface="楷体_GB2312" pitchFamily="49" charset="-122"/>
              </a:rPr>
              <a:t>Ⅰ</a:t>
            </a:r>
            <a:r>
              <a:rPr lang="en-US" altLang="zh-CN"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00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企  业  级</a:t>
            </a:r>
            <a:endParaRPr lang="zh-CN" altLang="en-US" sz="2000">
              <a:latin typeface="微软雅黑" panose="020B0503020204020204" pitchFamily="34" charset="-122"/>
              <a:ea typeface="微软雅黑" panose="020B0503020204020204" pitchFamily="34" charset="-122"/>
            </a:endParaRPr>
          </a:p>
          <a:p>
            <a:pPr>
              <a:lnSpc>
                <a:spcPts val="2000"/>
              </a:lnSpc>
              <a:buSzPct val="100000"/>
            </a:pPr>
            <a:endParaRPr lang="zh-CN" altLang="en-US"/>
          </a:p>
        </p:txBody>
      </p:sp>
      <p:sp>
        <p:nvSpPr>
          <p:cNvPr id="36875" name="矩形 36874"/>
          <p:cNvSpPr/>
          <p:nvPr/>
        </p:nvSpPr>
        <p:spPr>
          <a:xfrm>
            <a:off x="2500313" y="1868488"/>
            <a:ext cx="3873500" cy="447675"/>
          </a:xfrm>
          <a:prstGeom prst="rect">
            <a:avLst/>
          </a:prstGeom>
          <a:noFill/>
          <a:ln w="9525">
            <a:noFill/>
          </a:ln>
        </p:spPr>
        <p:txBody>
          <a:bodyPr wrap="none">
            <a:spAutoFit/>
          </a:bodyPr>
          <a:p>
            <a:pPr defTabSz="914400">
              <a:lnSpc>
                <a:spcPts val="2800"/>
              </a:lnSpc>
              <a:buSzPct val="100000"/>
              <a:tabLst>
                <a:tab pos="228600" algn="l"/>
                <a:tab pos="444500" algn="l"/>
                <a:tab pos="685800" algn="l"/>
              </a:tabLst>
            </a:pPr>
            <a:r>
              <a:rPr lang="zh-CN" altLang="en-US" sz="2400">
                <a:solidFill>
                  <a:srgbClr val="FF0000"/>
                </a:solidFill>
                <a:latin typeface="楷体_GB2312" pitchFamily="49" charset="-122"/>
                <a:sym typeface="楷体_GB2312" pitchFamily="49" charset="-122"/>
              </a:rPr>
              <a:t>事故应急预案的分级级别图</a:t>
            </a:r>
            <a:endParaRPr lang="zh-CN" altLang="en-US" sz="2400">
              <a:solidFill>
                <a:srgbClr val="FF0000"/>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图片 37889"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37891" name="矩形 3789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7892" name="矩形 3789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7893" name="矩形 3789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7894" name="矩形 37893"/>
          <p:cNvSpPr/>
          <p:nvPr/>
        </p:nvSpPr>
        <p:spPr>
          <a:xfrm>
            <a:off x="571500" y="1143000"/>
            <a:ext cx="8858250" cy="13795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4</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预案的文件层次</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37895" name="矩形 37894"/>
          <p:cNvSpPr/>
          <p:nvPr/>
        </p:nvSpPr>
        <p:spPr>
          <a:xfrm>
            <a:off x="1285875" y="4357688"/>
            <a:ext cx="695325" cy="2065337"/>
          </a:xfrm>
          <a:prstGeom prst="rect">
            <a:avLst/>
          </a:prstGeom>
          <a:noFill/>
          <a:ln w="9525">
            <a:noFill/>
          </a:ln>
        </p:spPr>
        <p:txBody>
          <a:bodyPr wrap="none" lIns="0" tIns="0" rIns="0">
            <a:spAutoFit/>
          </a:bodyPr>
          <a:p>
            <a:pPr defTabSz="914400">
              <a:lnSpc>
                <a:spcPts val="1900"/>
              </a:lnSpc>
              <a:buSzPct val="100000"/>
              <a:tabLst>
                <a:tab pos="228600" algn="l"/>
                <a:tab pos="444500" algn="l"/>
                <a:tab pos="685800" algn="l"/>
              </a:tabLst>
            </a:pPr>
            <a:r>
              <a:rPr lang="en-US" altLang="zh-CN">
                <a:solidFill>
                  <a:srgbClr val="000000"/>
                </a:solidFill>
                <a:sym typeface="Calibri" panose="020F0502020204030204" pitchFamily="34" charset="0"/>
              </a:rPr>
              <a:t>	</a:t>
            </a:r>
            <a:endParaRPr lang="en-US" altLang="zh-CN" sz="19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2200"/>
              </a:lnSpc>
              <a:buSzPct val="100000"/>
              <a:tabLst>
                <a:tab pos="228600" algn="l"/>
                <a:tab pos="444500" algn="l"/>
                <a:tab pos="685800" algn="l"/>
              </a:tabLst>
            </a:pPr>
            <a:r>
              <a:rPr lang="en-US" altLang="zh-CN">
                <a:solidFill>
                  <a:srgbClr val="000000"/>
                </a:solidFill>
                <a:sym typeface="Calibri" panose="020F0502020204030204" pitchFamily="34" charset="0"/>
              </a:rPr>
              <a:t>		</a:t>
            </a:r>
            <a:endParaRPr lang="en-US" altLang="zh-CN" sz="19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1000"/>
              </a:lnSpc>
              <a:buSzPct val="100000"/>
              <a:tabLst>
                <a:tab pos="228600" algn="l"/>
                <a:tab pos="444500" algn="l"/>
                <a:tab pos="685800" algn="l"/>
              </a:tabLst>
            </a:pPr>
            <a:endParaRPr lang="en-US" altLang="zh-CN">
              <a:solidFill>
                <a:srgbClr val="000000"/>
              </a:solidFill>
              <a:sym typeface="Calibri" panose="020F0502020204030204" pitchFamily="34" charset="0"/>
            </a:endParaRPr>
          </a:p>
          <a:p>
            <a:pPr defTabSz="914400">
              <a:lnSpc>
                <a:spcPts val="2800"/>
              </a:lnSpc>
              <a:buSzPct val="100000"/>
              <a:tabLst>
                <a:tab pos="228600" algn="l"/>
                <a:tab pos="444500" algn="l"/>
                <a:tab pos="685800" algn="l"/>
              </a:tabLst>
            </a:pPr>
            <a:r>
              <a:rPr lang="en-US" altLang="zh-CN">
                <a:solidFill>
                  <a:srgbClr val="000000"/>
                </a:solidFill>
                <a:sym typeface="Calibri" panose="020F0502020204030204" pitchFamily="34" charset="0"/>
              </a:rPr>
              <a:t>			</a:t>
            </a:r>
            <a:endParaRPr lang="en-US" altLang="zh-CN"/>
          </a:p>
        </p:txBody>
      </p:sp>
      <p:sp>
        <p:nvSpPr>
          <p:cNvPr id="37896" name="矩形 37895"/>
          <p:cNvSpPr/>
          <p:nvPr/>
        </p:nvSpPr>
        <p:spPr>
          <a:xfrm>
            <a:off x="1401763" y="2500313"/>
            <a:ext cx="98425" cy="795337"/>
          </a:xfrm>
          <a:prstGeom prst="rect">
            <a:avLst/>
          </a:prstGeom>
          <a:noFill/>
          <a:ln w="9525">
            <a:noFill/>
          </a:ln>
        </p:spPr>
        <p:txBody>
          <a:bodyPr wrap="none" lIns="0" tIns="0" rIns="0">
            <a:spAutoFit/>
          </a:bodyPr>
          <a:p>
            <a:pPr defTabSz="914400">
              <a:lnSpc>
                <a:spcPts val="1900"/>
              </a:lnSpc>
              <a:buSzPct val="100000"/>
              <a:tabLst>
                <a:tab pos="88900" algn="l"/>
              </a:tabLst>
            </a:pPr>
            <a:r>
              <a:rPr lang="en-US" altLang="zh-CN">
                <a:solidFill>
                  <a:srgbClr val="000000"/>
                </a:solidFill>
                <a:sym typeface="Calibri" panose="020F0502020204030204" pitchFamily="34" charset="0"/>
              </a:rPr>
              <a:t>	</a:t>
            </a:r>
            <a:endParaRPr lang="en-US" altLang="zh-CN" sz="19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88900" algn="l"/>
              </a:tabLst>
            </a:pPr>
            <a:endParaRPr lang="en-US" altLang="zh-CN">
              <a:solidFill>
                <a:srgbClr val="000000"/>
              </a:solidFill>
              <a:sym typeface="Calibri" panose="020F0502020204030204" pitchFamily="34" charset="0"/>
            </a:endParaRPr>
          </a:p>
          <a:p>
            <a:pPr defTabSz="914400">
              <a:lnSpc>
                <a:spcPts val="1000"/>
              </a:lnSpc>
              <a:buSzPct val="100000"/>
              <a:tabLst>
                <a:tab pos="88900" algn="l"/>
              </a:tabLst>
            </a:pPr>
            <a:endParaRPr lang="en-US" altLang="zh-CN">
              <a:solidFill>
                <a:srgbClr val="000000"/>
              </a:solidFill>
              <a:sym typeface="Calibri" panose="020F0502020204030204" pitchFamily="34" charset="0"/>
            </a:endParaRPr>
          </a:p>
          <a:p>
            <a:pPr defTabSz="914400">
              <a:lnSpc>
                <a:spcPts val="2000"/>
              </a:lnSpc>
              <a:buSzPct val="100000"/>
              <a:tabLst>
                <a:tab pos="88900" algn="l"/>
              </a:tabLst>
            </a:pPr>
            <a:endParaRPr lang="en-US" altLang="zh-CN" sz="1900">
              <a:solidFill>
                <a:srgbClr val="000000"/>
              </a:solidFill>
              <a:latin typeface="Times New Roman" panose="02020603050405020304" pitchFamily="18" charset="0"/>
              <a:sym typeface="Times New Roman" panose="02020603050405020304" pitchFamily="18" charset="0"/>
            </a:endParaRPr>
          </a:p>
        </p:txBody>
      </p:sp>
      <p:sp>
        <p:nvSpPr>
          <p:cNvPr id="37897" name="任意多边形 37896"/>
          <p:cNvSpPr/>
          <p:nvPr/>
        </p:nvSpPr>
        <p:spPr>
          <a:xfrm>
            <a:off x="5072063" y="785813"/>
            <a:ext cx="930275" cy="930275"/>
          </a:xfrm>
          <a:custGeom>
            <a:avLst/>
            <a:gdLst>
              <a:gd name="txL" fmla="*/ 0 w 931164"/>
              <a:gd name="txT" fmla="*/ 0 h 931164"/>
              <a:gd name="txR" fmla="*/ 931164 w 931164"/>
              <a:gd name="txB" fmla="*/ 931164 h 931164"/>
            </a:gdLst>
            <a:ahLst/>
            <a:cxnLst>
              <a:cxn ang="0">
                <a:pos x="0" y="464121"/>
              </a:cxn>
              <a:cxn ang="0">
                <a:pos x="462605" y="0"/>
              </a:cxn>
              <a:cxn ang="0">
                <a:pos x="926728" y="464121"/>
              </a:cxn>
              <a:cxn ang="0">
                <a:pos x="926728" y="464121"/>
              </a:cxn>
              <a:cxn ang="0">
                <a:pos x="462605" y="926728"/>
              </a:cxn>
              <a:cxn ang="0">
                <a:pos x="0" y="464121"/>
              </a:cxn>
            </a:cxnLst>
            <a:rect l="txL" t="txT" r="txR" b="txB"/>
            <a:pathLst>
              <a:path w="931164" h="931164">
                <a:moveTo>
                  <a:pt x="0" y="466343"/>
                </a:moveTo>
                <a:cubicBezTo>
                  <a:pt x="0" y="208787"/>
                  <a:pt x="208788" y="0"/>
                  <a:pt x="464820" y="0"/>
                </a:cubicBezTo>
                <a:cubicBezTo>
                  <a:pt x="722376" y="0"/>
                  <a:pt x="931164" y="208787"/>
                  <a:pt x="931164" y="466343"/>
                </a:cubicBezTo>
                <a:cubicBezTo>
                  <a:pt x="931164" y="466343"/>
                  <a:pt x="931164" y="466343"/>
                  <a:pt x="931164" y="466343"/>
                </a:cubicBezTo>
                <a:cubicBezTo>
                  <a:pt x="931164" y="722376"/>
                  <a:pt x="722376" y="931164"/>
                  <a:pt x="464820" y="931164"/>
                </a:cubicBezTo>
                <a:cubicBezTo>
                  <a:pt x="208788" y="931164"/>
                  <a:pt x="0" y="722376"/>
                  <a:pt x="0" y="466343"/>
                </a:cubicBezTo>
              </a:path>
            </a:pathLst>
          </a:custGeom>
          <a:solidFill>
            <a:srgbClr val="FF0000"/>
          </a:solidFill>
          <a:ln w="12700" cap="flat" cmpd="sng">
            <a:solidFill>
              <a:srgbClr val="000000"/>
            </a:solidFill>
            <a:prstDash val="solid"/>
            <a:miter/>
            <a:headEnd type="none" w="med" len="med"/>
            <a:tailEnd type="none" w="med" len="med"/>
          </a:ln>
        </p:spPr>
        <p:txBody>
          <a:bodyPr/>
          <a:p>
            <a:pPr>
              <a:buSzPct val="100000"/>
            </a:pPr>
          </a:p>
        </p:txBody>
      </p:sp>
      <p:sp>
        <p:nvSpPr>
          <p:cNvPr id="37898" name="任意多边形 37897"/>
          <p:cNvSpPr/>
          <p:nvPr/>
        </p:nvSpPr>
        <p:spPr>
          <a:xfrm>
            <a:off x="5046663" y="779463"/>
            <a:ext cx="976312" cy="976312"/>
          </a:xfrm>
          <a:custGeom>
            <a:avLst/>
            <a:gdLst>
              <a:gd name="txL" fmla="*/ 0 w 975360"/>
              <a:gd name="txT" fmla="*/ 0 h 975360"/>
              <a:gd name="txR" fmla="*/ 975360 w 975360"/>
              <a:gd name="txB" fmla="*/ 975360 h 975360"/>
            </a:gdLst>
            <a:ahLst/>
            <a:cxnLst>
              <a:cxn ang="0">
                <a:pos x="22207" y="490830"/>
              </a:cxn>
              <a:cxn ang="0">
                <a:pos x="489298" y="22208"/>
              </a:cxn>
              <a:cxn ang="0">
                <a:pos x="957921" y="490830"/>
              </a:cxn>
              <a:cxn ang="0">
                <a:pos x="957921" y="490830"/>
              </a:cxn>
              <a:cxn ang="0">
                <a:pos x="489298" y="957922"/>
              </a:cxn>
              <a:cxn ang="0">
                <a:pos x="22207" y="490830"/>
              </a:cxn>
            </a:cxnLst>
            <a:rect l="txL" t="txT" r="txR" b="txB"/>
            <a:pathLst>
              <a:path w="975360" h="975360">
                <a:moveTo>
                  <a:pt x="22097" y="488441"/>
                </a:moveTo>
                <a:cubicBezTo>
                  <a:pt x="22097" y="230886"/>
                  <a:pt x="230885" y="22098"/>
                  <a:pt x="486917" y="22098"/>
                </a:cubicBezTo>
                <a:cubicBezTo>
                  <a:pt x="744473" y="22098"/>
                  <a:pt x="953261" y="230886"/>
                  <a:pt x="953261" y="488441"/>
                </a:cubicBezTo>
                <a:cubicBezTo>
                  <a:pt x="953261" y="488441"/>
                  <a:pt x="953261" y="488441"/>
                  <a:pt x="953261" y="488441"/>
                </a:cubicBezTo>
                <a:cubicBezTo>
                  <a:pt x="953261" y="744474"/>
                  <a:pt x="744473" y="953262"/>
                  <a:pt x="486917" y="953262"/>
                </a:cubicBezTo>
                <a:cubicBezTo>
                  <a:pt x="230885" y="953262"/>
                  <a:pt x="22097" y="744474"/>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899" name="任意多边形 37898"/>
          <p:cNvSpPr/>
          <p:nvPr/>
        </p:nvSpPr>
        <p:spPr>
          <a:xfrm>
            <a:off x="4230688" y="2508250"/>
            <a:ext cx="930275" cy="930275"/>
          </a:xfrm>
          <a:custGeom>
            <a:avLst/>
            <a:gdLst>
              <a:gd name="txL" fmla="*/ 0 w 931164"/>
              <a:gd name="txT" fmla="*/ 0 h 931163"/>
              <a:gd name="txR" fmla="*/ 931164 w 931164"/>
              <a:gd name="txB" fmla="*/ 931163 h 931163"/>
            </a:gdLst>
            <a:ahLst/>
            <a:cxnLst>
              <a:cxn ang="0">
                <a:pos x="0" y="464125"/>
              </a:cxn>
              <a:cxn ang="0">
                <a:pos x="462605" y="0"/>
              </a:cxn>
              <a:cxn ang="0">
                <a:pos x="926728" y="464125"/>
              </a:cxn>
              <a:cxn ang="0">
                <a:pos x="926728" y="464125"/>
              </a:cxn>
              <a:cxn ang="0">
                <a:pos x="462605" y="926732"/>
              </a:cxn>
              <a:cxn ang="0">
                <a:pos x="0" y="464125"/>
              </a:cxn>
            </a:cxnLst>
            <a:rect l="txL" t="txT" r="txR" b="txB"/>
            <a:pathLst>
              <a:path w="931164" h="931163">
                <a:moveTo>
                  <a:pt x="0" y="466344"/>
                </a:moveTo>
                <a:cubicBezTo>
                  <a:pt x="0" y="208788"/>
                  <a:pt x="208788" y="0"/>
                  <a:pt x="464820" y="0"/>
                </a:cubicBezTo>
                <a:cubicBezTo>
                  <a:pt x="722376" y="0"/>
                  <a:pt x="931164" y="208788"/>
                  <a:pt x="931164" y="466344"/>
                </a:cubicBezTo>
                <a:cubicBezTo>
                  <a:pt x="931164" y="466344"/>
                  <a:pt x="931164" y="466344"/>
                  <a:pt x="931164" y="466344"/>
                </a:cubicBezTo>
                <a:cubicBezTo>
                  <a:pt x="931164" y="722375"/>
                  <a:pt x="722376" y="931163"/>
                  <a:pt x="464820" y="931163"/>
                </a:cubicBezTo>
                <a:cubicBezTo>
                  <a:pt x="208788" y="931163"/>
                  <a:pt x="0" y="722375"/>
                  <a:pt x="0" y="466344"/>
                </a:cubicBezTo>
              </a:path>
            </a:pathLst>
          </a:custGeom>
          <a:solidFill>
            <a:srgbClr val="00FF00"/>
          </a:solidFill>
          <a:ln w="12700" cap="flat" cmpd="sng">
            <a:solidFill>
              <a:srgbClr val="000000"/>
            </a:solidFill>
            <a:prstDash val="solid"/>
            <a:miter/>
            <a:headEnd type="none" w="med" len="med"/>
            <a:tailEnd type="none" w="med" len="med"/>
          </a:ln>
        </p:spPr>
        <p:txBody>
          <a:bodyPr/>
          <a:p>
            <a:pPr>
              <a:buSzPct val="100000"/>
            </a:pPr>
          </a:p>
        </p:txBody>
      </p:sp>
      <p:sp>
        <p:nvSpPr>
          <p:cNvPr id="37900" name="任意多边形 37899"/>
          <p:cNvSpPr/>
          <p:nvPr/>
        </p:nvSpPr>
        <p:spPr>
          <a:xfrm>
            <a:off x="4208463" y="2486025"/>
            <a:ext cx="976312" cy="976313"/>
          </a:xfrm>
          <a:custGeom>
            <a:avLst/>
            <a:gdLst>
              <a:gd name="txL" fmla="*/ 0 w 975360"/>
              <a:gd name="txT" fmla="*/ 0 h 975359"/>
              <a:gd name="txR" fmla="*/ 975360 w 975360"/>
              <a:gd name="txB" fmla="*/ 975359 h 975359"/>
            </a:gdLst>
            <a:ahLst/>
            <a:cxnLst>
              <a:cxn ang="0">
                <a:pos x="22207" y="490836"/>
              </a:cxn>
              <a:cxn ang="0">
                <a:pos x="489298" y="22208"/>
              </a:cxn>
              <a:cxn ang="0">
                <a:pos x="957921" y="490836"/>
              </a:cxn>
              <a:cxn ang="0">
                <a:pos x="957921" y="490836"/>
              </a:cxn>
              <a:cxn ang="0">
                <a:pos x="489298" y="957931"/>
              </a:cxn>
              <a:cxn ang="0">
                <a:pos x="22207" y="490836"/>
              </a:cxn>
            </a:cxnLst>
            <a:rect l="txL" t="txT" r="txR" b="txB"/>
            <a:pathLst>
              <a:path w="975360" h="975359">
                <a:moveTo>
                  <a:pt x="22097" y="488442"/>
                </a:moveTo>
                <a:cubicBezTo>
                  <a:pt x="22097" y="230886"/>
                  <a:pt x="230885" y="22098"/>
                  <a:pt x="486917" y="22098"/>
                </a:cubicBezTo>
                <a:cubicBezTo>
                  <a:pt x="744473" y="22098"/>
                  <a:pt x="953261" y="230886"/>
                  <a:pt x="953261" y="488442"/>
                </a:cubicBezTo>
                <a:cubicBezTo>
                  <a:pt x="953261" y="488442"/>
                  <a:pt x="953261" y="488442"/>
                  <a:pt x="953261" y="488442"/>
                </a:cubicBezTo>
                <a:cubicBezTo>
                  <a:pt x="953261" y="744473"/>
                  <a:pt x="744473" y="953261"/>
                  <a:pt x="486917" y="953261"/>
                </a:cubicBezTo>
                <a:cubicBezTo>
                  <a:pt x="230885" y="953261"/>
                  <a:pt x="22097" y="744473"/>
                  <a:pt x="22097" y="488442"/>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01" name="任意多边形 37900"/>
          <p:cNvSpPr/>
          <p:nvPr/>
        </p:nvSpPr>
        <p:spPr>
          <a:xfrm>
            <a:off x="5130800" y="2508250"/>
            <a:ext cx="931863" cy="930275"/>
          </a:xfrm>
          <a:custGeom>
            <a:avLst/>
            <a:gdLst>
              <a:gd name="txL" fmla="*/ 0 w 931164"/>
              <a:gd name="txT" fmla="*/ 0 h 931163"/>
              <a:gd name="txR" fmla="*/ 931164 w 931164"/>
              <a:gd name="txB" fmla="*/ 931163 h 931163"/>
            </a:gdLst>
            <a:ahLst/>
            <a:cxnLst>
              <a:cxn ang="0">
                <a:pos x="0" y="464125"/>
              </a:cxn>
              <a:cxn ang="0">
                <a:pos x="466567" y="0"/>
              </a:cxn>
              <a:cxn ang="0">
                <a:pos x="934664" y="464125"/>
              </a:cxn>
              <a:cxn ang="0">
                <a:pos x="934664" y="464125"/>
              </a:cxn>
              <a:cxn ang="0">
                <a:pos x="466567" y="926732"/>
              </a:cxn>
              <a:cxn ang="0">
                <a:pos x="0" y="464125"/>
              </a:cxn>
            </a:cxnLst>
            <a:rect l="txL" t="txT" r="txR" b="txB"/>
            <a:pathLst>
              <a:path w="931164" h="931163">
                <a:moveTo>
                  <a:pt x="0" y="466344"/>
                </a:moveTo>
                <a:cubicBezTo>
                  <a:pt x="0" y="208788"/>
                  <a:pt x="208788" y="0"/>
                  <a:pt x="464820" y="0"/>
                </a:cubicBezTo>
                <a:cubicBezTo>
                  <a:pt x="722376" y="0"/>
                  <a:pt x="931163" y="208788"/>
                  <a:pt x="931163" y="466344"/>
                </a:cubicBezTo>
                <a:cubicBezTo>
                  <a:pt x="931163" y="466344"/>
                  <a:pt x="931163" y="466344"/>
                  <a:pt x="931163" y="466344"/>
                </a:cubicBezTo>
                <a:cubicBezTo>
                  <a:pt x="931163" y="722375"/>
                  <a:pt x="722376" y="931163"/>
                  <a:pt x="464820" y="931163"/>
                </a:cubicBezTo>
                <a:cubicBezTo>
                  <a:pt x="208788" y="931163"/>
                  <a:pt x="0" y="722375"/>
                  <a:pt x="0" y="466344"/>
                </a:cubicBezTo>
              </a:path>
            </a:pathLst>
          </a:custGeom>
          <a:solidFill>
            <a:srgbClr val="00FF00"/>
          </a:solidFill>
          <a:ln w="12700" cap="flat" cmpd="sng">
            <a:solidFill>
              <a:srgbClr val="000000"/>
            </a:solidFill>
            <a:prstDash val="solid"/>
            <a:miter/>
            <a:headEnd type="none" w="med" len="med"/>
            <a:tailEnd type="none" w="med" len="med"/>
          </a:ln>
        </p:spPr>
        <p:txBody>
          <a:bodyPr/>
          <a:p>
            <a:pPr>
              <a:buSzPct val="100000"/>
            </a:pPr>
          </a:p>
        </p:txBody>
      </p:sp>
      <p:sp>
        <p:nvSpPr>
          <p:cNvPr id="37902" name="任意多边形 37901"/>
          <p:cNvSpPr/>
          <p:nvPr/>
        </p:nvSpPr>
        <p:spPr>
          <a:xfrm>
            <a:off x="5108575" y="2486025"/>
            <a:ext cx="976313" cy="976313"/>
          </a:xfrm>
          <a:custGeom>
            <a:avLst/>
            <a:gdLst>
              <a:gd name="txL" fmla="*/ 0 w 975360"/>
              <a:gd name="txT" fmla="*/ 0 h 975359"/>
              <a:gd name="txR" fmla="*/ 975360 w 975360"/>
              <a:gd name="txB" fmla="*/ 975359 h 975359"/>
            </a:gdLst>
            <a:ahLst/>
            <a:cxnLst>
              <a:cxn ang="0">
                <a:pos x="22207" y="490836"/>
              </a:cxn>
              <a:cxn ang="0">
                <a:pos x="489301" y="22208"/>
              </a:cxn>
              <a:cxn ang="0">
                <a:pos x="957926" y="490836"/>
              </a:cxn>
              <a:cxn ang="0">
                <a:pos x="957926" y="490836"/>
              </a:cxn>
              <a:cxn ang="0">
                <a:pos x="489301" y="957931"/>
              </a:cxn>
              <a:cxn ang="0">
                <a:pos x="22207" y="490836"/>
              </a:cxn>
            </a:cxnLst>
            <a:rect l="txL" t="txT" r="txR" b="txB"/>
            <a:pathLst>
              <a:path w="975360" h="975359">
                <a:moveTo>
                  <a:pt x="22097" y="488442"/>
                </a:moveTo>
                <a:cubicBezTo>
                  <a:pt x="22097" y="230886"/>
                  <a:pt x="230885" y="22098"/>
                  <a:pt x="486917" y="22098"/>
                </a:cubicBezTo>
                <a:cubicBezTo>
                  <a:pt x="744473" y="22098"/>
                  <a:pt x="953261" y="230886"/>
                  <a:pt x="953261" y="488442"/>
                </a:cubicBezTo>
                <a:cubicBezTo>
                  <a:pt x="953261" y="488442"/>
                  <a:pt x="953261" y="488442"/>
                  <a:pt x="953261" y="488442"/>
                </a:cubicBezTo>
                <a:cubicBezTo>
                  <a:pt x="953261" y="744473"/>
                  <a:pt x="744473" y="953261"/>
                  <a:pt x="486917" y="953261"/>
                </a:cubicBezTo>
                <a:cubicBezTo>
                  <a:pt x="230885" y="953261"/>
                  <a:pt x="22097" y="744473"/>
                  <a:pt x="22097" y="488442"/>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03" name="任意多边形 37902"/>
          <p:cNvSpPr/>
          <p:nvPr/>
        </p:nvSpPr>
        <p:spPr>
          <a:xfrm>
            <a:off x="6062663" y="2508250"/>
            <a:ext cx="930275" cy="930275"/>
          </a:xfrm>
          <a:custGeom>
            <a:avLst/>
            <a:gdLst>
              <a:gd name="txL" fmla="*/ 0 w 931164"/>
              <a:gd name="txT" fmla="*/ 0 h 931163"/>
              <a:gd name="txR" fmla="*/ 931164 w 931164"/>
              <a:gd name="txB" fmla="*/ 931163 h 931163"/>
            </a:gdLst>
            <a:ahLst/>
            <a:cxnLst>
              <a:cxn ang="0">
                <a:pos x="0" y="464125"/>
              </a:cxn>
              <a:cxn ang="0">
                <a:pos x="462605" y="0"/>
              </a:cxn>
              <a:cxn ang="0">
                <a:pos x="926728" y="464125"/>
              </a:cxn>
              <a:cxn ang="0">
                <a:pos x="926728" y="464125"/>
              </a:cxn>
              <a:cxn ang="0">
                <a:pos x="462605" y="926732"/>
              </a:cxn>
              <a:cxn ang="0">
                <a:pos x="0" y="464125"/>
              </a:cxn>
            </a:cxnLst>
            <a:rect l="txL" t="txT" r="txR" b="txB"/>
            <a:pathLst>
              <a:path w="931164" h="931163">
                <a:moveTo>
                  <a:pt x="0" y="466344"/>
                </a:moveTo>
                <a:cubicBezTo>
                  <a:pt x="0" y="208788"/>
                  <a:pt x="208788" y="0"/>
                  <a:pt x="464820" y="0"/>
                </a:cubicBezTo>
                <a:cubicBezTo>
                  <a:pt x="722376" y="0"/>
                  <a:pt x="931164" y="208788"/>
                  <a:pt x="931164" y="466344"/>
                </a:cubicBezTo>
                <a:cubicBezTo>
                  <a:pt x="931164" y="466344"/>
                  <a:pt x="931164" y="466344"/>
                  <a:pt x="931164" y="466344"/>
                </a:cubicBezTo>
                <a:cubicBezTo>
                  <a:pt x="931164" y="722375"/>
                  <a:pt x="722376" y="931163"/>
                  <a:pt x="464820" y="931163"/>
                </a:cubicBezTo>
                <a:cubicBezTo>
                  <a:pt x="208788" y="931163"/>
                  <a:pt x="0" y="722375"/>
                  <a:pt x="0" y="466344"/>
                </a:cubicBezTo>
              </a:path>
            </a:pathLst>
          </a:custGeom>
          <a:solidFill>
            <a:srgbClr val="00FF00"/>
          </a:solidFill>
          <a:ln w="12700" cap="flat" cmpd="sng">
            <a:solidFill>
              <a:srgbClr val="000000"/>
            </a:solidFill>
            <a:prstDash val="solid"/>
            <a:miter/>
            <a:headEnd type="none" w="med" len="med"/>
            <a:tailEnd type="none" w="med" len="med"/>
          </a:ln>
        </p:spPr>
        <p:txBody>
          <a:bodyPr/>
          <a:p>
            <a:pPr>
              <a:buSzPct val="100000"/>
            </a:pPr>
          </a:p>
        </p:txBody>
      </p:sp>
      <p:sp>
        <p:nvSpPr>
          <p:cNvPr id="37904" name="任意多边形 37903"/>
          <p:cNvSpPr/>
          <p:nvPr/>
        </p:nvSpPr>
        <p:spPr>
          <a:xfrm>
            <a:off x="6040438" y="2486025"/>
            <a:ext cx="974725" cy="976313"/>
          </a:xfrm>
          <a:custGeom>
            <a:avLst/>
            <a:gdLst>
              <a:gd name="txL" fmla="*/ 0 w 975360"/>
              <a:gd name="txT" fmla="*/ 0 h 975359"/>
              <a:gd name="txR" fmla="*/ 975360 w 975360"/>
              <a:gd name="txB" fmla="*/ 975359 h 975359"/>
            </a:gdLst>
            <a:ahLst/>
            <a:cxnLst>
              <a:cxn ang="0">
                <a:pos x="22027" y="490836"/>
              </a:cxn>
              <a:cxn ang="0">
                <a:pos x="485335" y="22208"/>
              </a:cxn>
              <a:cxn ang="0">
                <a:pos x="950162" y="490836"/>
              </a:cxn>
              <a:cxn ang="0">
                <a:pos x="950162" y="490836"/>
              </a:cxn>
              <a:cxn ang="0">
                <a:pos x="485335" y="957931"/>
              </a:cxn>
              <a:cxn ang="0">
                <a:pos x="22027" y="490836"/>
              </a:cxn>
            </a:cxnLst>
            <a:rect l="txL" t="txT" r="txR" b="txB"/>
            <a:pathLst>
              <a:path w="975360" h="975359">
                <a:moveTo>
                  <a:pt x="22097" y="488442"/>
                </a:moveTo>
                <a:cubicBezTo>
                  <a:pt x="22097" y="230886"/>
                  <a:pt x="230885" y="22098"/>
                  <a:pt x="486918" y="22098"/>
                </a:cubicBezTo>
                <a:cubicBezTo>
                  <a:pt x="744473" y="22098"/>
                  <a:pt x="953261" y="230886"/>
                  <a:pt x="953261" y="488442"/>
                </a:cubicBezTo>
                <a:cubicBezTo>
                  <a:pt x="953261" y="488442"/>
                  <a:pt x="953261" y="488442"/>
                  <a:pt x="953261" y="488442"/>
                </a:cubicBezTo>
                <a:cubicBezTo>
                  <a:pt x="953261" y="744473"/>
                  <a:pt x="744473" y="953261"/>
                  <a:pt x="486918" y="953261"/>
                </a:cubicBezTo>
                <a:cubicBezTo>
                  <a:pt x="230885" y="953261"/>
                  <a:pt x="22097" y="744473"/>
                  <a:pt x="22097" y="488442"/>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05" name="任意多边形 37904"/>
          <p:cNvSpPr/>
          <p:nvPr/>
        </p:nvSpPr>
        <p:spPr>
          <a:xfrm>
            <a:off x="3362325" y="4214813"/>
            <a:ext cx="930275" cy="931862"/>
          </a:xfrm>
          <a:custGeom>
            <a:avLst/>
            <a:gdLst>
              <a:gd name="txL" fmla="*/ 0 w 931164"/>
              <a:gd name="txT" fmla="*/ 0 h 931164"/>
              <a:gd name="txR" fmla="*/ 931164 w 931164"/>
              <a:gd name="txB" fmla="*/ 931164 h 931164"/>
            </a:gdLst>
            <a:ahLst/>
            <a:cxnLst>
              <a:cxn ang="0">
                <a:pos x="0" y="468095"/>
              </a:cxn>
              <a:cxn ang="0">
                <a:pos x="462605" y="0"/>
              </a:cxn>
              <a:cxn ang="0">
                <a:pos x="926728" y="468095"/>
              </a:cxn>
              <a:cxn ang="0">
                <a:pos x="926728" y="468095"/>
              </a:cxn>
              <a:cxn ang="0">
                <a:pos x="462605" y="934659"/>
              </a:cxn>
              <a:cxn ang="0">
                <a:pos x="0" y="468095"/>
              </a:cxn>
            </a:cxnLst>
            <a:rect l="txL" t="txT" r="txR" b="txB"/>
            <a:pathLst>
              <a:path w="931164" h="931164">
                <a:moveTo>
                  <a:pt x="0" y="466344"/>
                </a:moveTo>
                <a:cubicBezTo>
                  <a:pt x="0" y="208787"/>
                  <a:pt x="207264" y="0"/>
                  <a:pt x="464820" y="0"/>
                </a:cubicBezTo>
                <a:cubicBezTo>
                  <a:pt x="722376" y="0"/>
                  <a:pt x="931164" y="208787"/>
                  <a:pt x="931164" y="466344"/>
                </a:cubicBezTo>
                <a:cubicBezTo>
                  <a:pt x="931164" y="466344"/>
                  <a:pt x="931164" y="466344"/>
                  <a:pt x="931164" y="466344"/>
                </a:cubicBezTo>
                <a:cubicBezTo>
                  <a:pt x="931164" y="722375"/>
                  <a:pt x="722376" y="931163"/>
                  <a:pt x="464820" y="931163"/>
                </a:cubicBezTo>
                <a:cubicBezTo>
                  <a:pt x="207264" y="931163"/>
                  <a:pt x="0" y="722375"/>
                  <a:pt x="0" y="466344"/>
                </a:cubicBezTo>
              </a:path>
            </a:pathLst>
          </a:custGeom>
          <a:solidFill>
            <a:srgbClr val="00CCFF"/>
          </a:solidFill>
          <a:ln w="12700" cap="flat" cmpd="sng">
            <a:solidFill>
              <a:srgbClr val="000000"/>
            </a:solidFill>
            <a:prstDash val="solid"/>
            <a:miter/>
            <a:headEnd type="none" w="med" len="med"/>
            <a:tailEnd type="none" w="med" len="med"/>
          </a:ln>
        </p:spPr>
        <p:txBody>
          <a:bodyPr/>
          <a:p>
            <a:pPr>
              <a:buSzPct val="100000"/>
            </a:pPr>
          </a:p>
        </p:txBody>
      </p:sp>
      <p:sp>
        <p:nvSpPr>
          <p:cNvPr id="37906" name="任意多边形 37905"/>
          <p:cNvSpPr/>
          <p:nvPr/>
        </p:nvSpPr>
        <p:spPr>
          <a:xfrm>
            <a:off x="3340100" y="4194175"/>
            <a:ext cx="974725" cy="974725"/>
          </a:xfrm>
          <a:custGeom>
            <a:avLst/>
            <a:gdLst>
              <a:gd name="txL" fmla="*/ 0 w 975360"/>
              <a:gd name="txT" fmla="*/ 0 h 975360"/>
              <a:gd name="txR" fmla="*/ 975360 w 975360"/>
              <a:gd name="txB" fmla="*/ 975360 h 975360"/>
            </a:gdLst>
            <a:ahLst/>
            <a:cxnLst>
              <a:cxn ang="0">
                <a:pos x="22027" y="486853"/>
              </a:cxn>
              <a:cxn ang="0">
                <a:pos x="485334" y="22027"/>
              </a:cxn>
              <a:cxn ang="0">
                <a:pos x="950162" y="486853"/>
              </a:cxn>
              <a:cxn ang="0">
                <a:pos x="950162" y="486853"/>
              </a:cxn>
              <a:cxn ang="0">
                <a:pos x="485334" y="950162"/>
              </a:cxn>
              <a:cxn ang="0">
                <a:pos x="22027" y="486853"/>
              </a:cxn>
            </a:cxnLst>
            <a:rect l="txL" t="txT" r="txR" b="txB"/>
            <a:pathLst>
              <a:path w="975360" h="975360">
                <a:moveTo>
                  <a:pt x="22097" y="488441"/>
                </a:moveTo>
                <a:cubicBezTo>
                  <a:pt x="22097" y="230885"/>
                  <a:pt x="229361" y="22097"/>
                  <a:pt x="486917" y="22097"/>
                </a:cubicBezTo>
                <a:cubicBezTo>
                  <a:pt x="744473" y="22097"/>
                  <a:pt x="953261" y="230885"/>
                  <a:pt x="953261" y="488441"/>
                </a:cubicBezTo>
                <a:cubicBezTo>
                  <a:pt x="953261" y="488441"/>
                  <a:pt x="953261" y="488441"/>
                  <a:pt x="953261" y="488441"/>
                </a:cubicBezTo>
                <a:cubicBezTo>
                  <a:pt x="953261" y="744473"/>
                  <a:pt x="744473" y="953261"/>
                  <a:pt x="486917" y="953261"/>
                </a:cubicBezTo>
                <a:cubicBezTo>
                  <a:pt x="229361" y="953261"/>
                  <a:pt x="22097" y="744473"/>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07" name="任意多边形 37906"/>
          <p:cNvSpPr/>
          <p:nvPr/>
        </p:nvSpPr>
        <p:spPr>
          <a:xfrm>
            <a:off x="4292600" y="4214813"/>
            <a:ext cx="931863" cy="931862"/>
          </a:xfrm>
          <a:custGeom>
            <a:avLst/>
            <a:gdLst>
              <a:gd name="txL" fmla="*/ 0 w 931164"/>
              <a:gd name="txT" fmla="*/ 0 h 931164"/>
              <a:gd name="txR" fmla="*/ 931164 w 931164"/>
              <a:gd name="txB" fmla="*/ 931164 h 931164"/>
            </a:gdLst>
            <a:ahLst/>
            <a:cxnLst>
              <a:cxn ang="0">
                <a:pos x="0" y="468095"/>
              </a:cxn>
              <a:cxn ang="0">
                <a:pos x="466567" y="0"/>
              </a:cxn>
              <a:cxn ang="0">
                <a:pos x="934664" y="468095"/>
              </a:cxn>
              <a:cxn ang="0">
                <a:pos x="934664" y="468095"/>
              </a:cxn>
              <a:cxn ang="0">
                <a:pos x="466567" y="934659"/>
              </a:cxn>
              <a:cxn ang="0">
                <a:pos x="0" y="468095"/>
              </a:cxn>
            </a:cxnLst>
            <a:rect l="txL" t="txT" r="txR" b="txB"/>
            <a:pathLst>
              <a:path w="931164" h="931164">
                <a:moveTo>
                  <a:pt x="0" y="466344"/>
                </a:moveTo>
                <a:cubicBezTo>
                  <a:pt x="0" y="208787"/>
                  <a:pt x="207263" y="0"/>
                  <a:pt x="464820" y="0"/>
                </a:cubicBezTo>
                <a:cubicBezTo>
                  <a:pt x="722376" y="0"/>
                  <a:pt x="931163" y="208787"/>
                  <a:pt x="931163" y="466344"/>
                </a:cubicBezTo>
                <a:cubicBezTo>
                  <a:pt x="931163" y="466344"/>
                  <a:pt x="931163" y="466344"/>
                  <a:pt x="931163" y="466344"/>
                </a:cubicBezTo>
                <a:cubicBezTo>
                  <a:pt x="931163" y="722375"/>
                  <a:pt x="722376" y="931163"/>
                  <a:pt x="464820" y="931163"/>
                </a:cubicBezTo>
                <a:cubicBezTo>
                  <a:pt x="207263" y="931163"/>
                  <a:pt x="0" y="722375"/>
                  <a:pt x="0" y="466344"/>
                </a:cubicBezTo>
              </a:path>
            </a:pathLst>
          </a:custGeom>
          <a:solidFill>
            <a:srgbClr val="00CCFF"/>
          </a:solidFill>
          <a:ln w="12700" cap="flat" cmpd="sng">
            <a:solidFill>
              <a:srgbClr val="000000"/>
            </a:solidFill>
            <a:prstDash val="solid"/>
            <a:miter/>
            <a:headEnd type="none" w="med" len="med"/>
            <a:tailEnd type="none" w="med" len="med"/>
          </a:ln>
        </p:spPr>
        <p:txBody>
          <a:bodyPr/>
          <a:p>
            <a:pPr>
              <a:buSzPct val="100000"/>
            </a:pPr>
          </a:p>
        </p:txBody>
      </p:sp>
      <p:sp>
        <p:nvSpPr>
          <p:cNvPr id="37908" name="任意多边形 37907"/>
          <p:cNvSpPr/>
          <p:nvPr/>
        </p:nvSpPr>
        <p:spPr>
          <a:xfrm>
            <a:off x="4270375" y="4194175"/>
            <a:ext cx="976313" cy="974725"/>
          </a:xfrm>
          <a:custGeom>
            <a:avLst/>
            <a:gdLst>
              <a:gd name="txL" fmla="*/ 0 w 975360"/>
              <a:gd name="txT" fmla="*/ 0 h 975360"/>
              <a:gd name="txR" fmla="*/ 975360 w 975360"/>
              <a:gd name="txB" fmla="*/ 975360 h 975360"/>
            </a:gdLst>
            <a:ahLst/>
            <a:cxnLst>
              <a:cxn ang="0">
                <a:pos x="22207" y="486853"/>
              </a:cxn>
              <a:cxn ang="0">
                <a:pos x="489301" y="22027"/>
              </a:cxn>
              <a:cxn ang="0">
                <a:pos x="957926" y="486853"/>
              </a:cxn>
              <a:cxn ang="0">
                <a:pos x="957926" y="486853"/>
              </a:cxn>
              <a:cxn ang="0">
                <a:pos x="489301" y="950162"/>
              </a:cxn>
              <a:cxn ang="0">
                <a:pos x="22207" y="486853"/>
              </a:cxn>
            </a:cxnLst>
            <a:rect l="txL" t="txT" r="txR" b="txB"/>
            <a:pathLst>
              <a:path w="975360" h="975360">
                <a:moveTo>
                  <a:pt x="22097" y="488441"/>
                </a:moveTo>
                <a:cubicBezTo>
                  <a:pt x="22097" y="230885"/>
                  <a:pt x="229361" y="22097"/>
                  <a:pt x="486917" y="22097"/>
                </a:cubicBezTo>
                <a:cubicBezTo>
                  <a:pt x="744473" y="22097"/>
                  <a:pt x="953261" y="230885"/>
                  <a:pt x="953261" y="488441"/>
                </a:cubicBezTo>
                <a:cubicBezTo>
                  <a:pt x="953261" y="488441"/>
                  <a:pt x="953261" y="488441"/>
                  <a:pt x="953261" y="488441"/>
                </a:cubicBezTo>
                <a:cubicBezTo>
                  <a:pt x="953261" y="744473"/>
                  <a:pt x="744473" y="953261"/>
                  <a:pt x="486917" y="953261"/>
                </a:cubicBezTo>
                <a:cubicBezTo>
                  <a:pt x="229361" y="953261"/>
                  <a:pt x="22097" y="744473"/>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09" name="任意多边形 37908"/>
          <p:cNvSpPr/>
          <p:nvPr/>
        </p:nvSpPr>
        <p:spPr>
          <a:xfrm>
            <a:off x="5224463" y="4214813"/>
            <a:ext cx="930275" cy="931862"/>
          </a:xfrm>
          <a:custGeom>
            <a:avLst/>
            <a:gdLst>
              <a:gd name="txL" fmla="*/ 0 w 931164"/>
              <a:gd name="txT" fmla="*/ 0 h 931164"/>
              <a:gd name="txR" fmla="*/ 931164 w 931164"/>
              <a:gd name="txB" fmla="*/ 931164 h 931164"/>
            </a:gdLst>
            <a:ahLst/>
            <a:cxnLst>
              <a:cxn ang="0">
                <a:pos x="0" y="468095"/>
              </a:cxn>
              <a:cxn ang="0">
                <a:pos x="462605" y="0"/>
              </a:cxn>
              <a:cxn ang="0">
                <a:pos x="926728" y="468095"/>
              </a:cxn>
              <a:cxn ang="0">
                <a:pos x="926728" y="468095"/>
              </a:cxn>
              <a:cxn ang="0">
                <a:pos x="462605" y="934659"/>
              </a:cxn>
              <a:cxn ang="0">
                <a:pos x="0" y="468095"/>
              </a:cxn>
            </a:cxnLst>
            <a:rect l="txL" t="txT" r="txR" b="txB"/>
            <a:pathLst>
              <a:path w="931164" h="931164">
                <a:moveTo>
                  <a:pt x="0" y="466344"/>
                </a:moveTo>
                <a:cubicBezTo>
                  <a:pt x="0" y="208787"/>
                  <a:pt x="207264" y="0"/>
                  <a:pt x="464820" y="0"/>
                </a:cubicBezTo>
                <a:cubicBezTo>
                  <a:pt x="722376" y="0"/>
                  <a:pt x="931164" y="208787"/>
                  <a:pt x="931164" y="466344"/>
                </a:cubicBezTo>
                <a:cubicBezTo>
                  <a:pt x="931164" y="466344"/>
                  <a:pt x="931164" y="466344"/>
                  <a:pt x="931164" y="466344"/>
                </a:cubicBezTo>
                <a:cubicBezTo>
                  <a:pt x="931164" y="722375"/>
                  <a:pt x="722376" y="931163"/>
                  <a:pt x="464820" y="931163"/>
                </a:cubicBezTo>
                <a:cubicBezTo>
                  <a:pt x="207264" y="931163"/>
                  <a:pt x="0" y="722375"/>
                  <a:pt x="0" y="466344"/>
                </a:cubicBezTo>
              </a:path>
            </a:pathLst>
          </a:custGeom>
          <a:solidFill>
            <a:srgbClr val="00CCFF"/>
          </a:solidFill>
          <a:ln w="12700" cap="flat" cmpd="sng">
            <a:solidFill>
              <a:srgbClr val="000000"/>
            </a:solidFill>
            <a:prstDash val="solid"/>
            <a:miter/>
            <a:headEnd type="none" w="med" len="med"/>
            <a:tailEnd type="none" w="med" len="med"/>
          </a:ln>
        </p:spPr>
        <p:txBody>
          <a:bodyPr/>
          <a:p>
            <a:pPr>
              <a:buSzPct val="100000"/>
            </a:pPr>
          </a:p>
        </p:txBody>
      </p:sp>
      <p:sp>
        <p:nvSpPr>
          <p:cNvPr id="37910" name="任意多边形 37909"/>
          <p:cNvSpPr/>
          <p:nvPr/>
        </p:nvSpPr>
        <p:spPr>
          <a:xfrm>
            <a:off x="5202238" y="4194175"/>
            <a:ext cx="974725" cy="974725"/>
          </a:xfrm>
          <a:custGeom>
            <a:avLst/>
            <a:gdLst>
              <a:gd name="txL" fmla="*/ 0 w 975360"/>
              <a:gd name="txT" fmla="*/ 0 h 975360"/>
              <a:gd name="txR" fmla="*/ 975360 w 975360"/>
              <a:gd name="txB" fmla="*/ 975360 h 975360"/>
            </a:gdLst>
            <a:ahLst/>
            <a:cxnLst>
              <a:cxn ang="0">
                <a:pos x="22027" y="486853"/>
              </a:cxn>
              <a:cxn ang="0">
                <a:pos x="485334" y="22027"/>
              </a:cxn>
              <a:cxn ang="0">
                <a:pos x="950162" y="486853"/>
              </a:cxn>
              <a:cxn ang="0">
                <a:pos x="950162" y="486853"/>
              </a:cxn>
              <a:cxn ang="0">
                <a:pos x="485334" y="950162"/>
              </a:cxn>
              <a:cxn ang="0">
                <a:pos x="22027" y="486853"/>
              </a:cxn>
            </a:cxnLst>
            <a:rect l="txL" t="txT" r="txR" b="txB"/>
            <a:pathLst>
              <a:path w="975360" h="975360">
                <a:moveTo>
                  <a:pt x="22097" y="488441"/>
                </a:moveTo>
                <a:cubicBezTo>
                  <a:pt x="22097" y="230885"/>
                  <a:pt x="229361" y="22097"/>
                  <a:pt x="486917" y="22097"/>
                </a:cubicBezTo>
                <a:cubicBezTo>
                  <a:pt x="744473" y="22097"/>
                  <a:pt x="953261" y="230885"/>
                  <a:pt x="953261" y="488441"/>
                </a:cubicBezTo>
                <a:cubicBezTo>
                  <a:pt x="953261" y="488441"/>
                  <a:pt x="953261" y="488441"/>
                  <a:pt x="953261" y="488441"/>
                </a:cubicBezTo>
                <a:cubicBezTo>
                  <a:pt x="953261" y="744473"/>
                  <a:pt x="744473" y="953261"/>
                  <a:pt x="486917" y="953261"/>
                </a:cubicBezTo>
                <a:cubicBezTo>
                  <a:pt x="229361" y="953261"/>
                  <a:pt x="22097" y="744473"/>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11" name="任意多边形 37910"/>
          <p:cNvSpPr/>
          <p:nvPr/>
        </p:nvSpPr>
        <p:spPr>
          <a:xfrm>
            <a:off x="6156325" y="4214813"/>
            <a:ext cx="930275" cy="931862"/>
          </a:xfrm>
          <a:custGeom>
            <a:avLst/>
            <a:gdLst>
              <a:gd name="txL" fmla="*/ 0 w 931164"/>
              <a:gd name="txT" fmla="*/ 0 h 931164"/>
              <a:gd name="txR" fmla="*/ 931164 w 931164"/>
              <a:gd name="txB" fmla="*/ 931164 h 931164"/>
            </a:gdLst>
            <a:ahLst/>
            <a:cxnLst>
              <a:cxn ang="0">
                <a:pos x="0" y="468095"/>
              </a:cxn>
              <a:cxn ang="0">
                <a:pos x="462605" y="0"/>
              </a:cxn>
              <a:cxn ang="0">
                <a:pos x="926728" y="468095"/>
              </a:cxn>
              <a:cxn ang="0">
                <a:pos x="926728" y="468095"/>
              </a:cxn>
              <a:cxn ang="0">
                <a:pos x="462605" y="934659"/>
              </a:cxn>
              <a:cxn ang="0">
                <a:pos x="0" y="468095"/>
              </a:cxn>
            </a:cxnLst>
            <a:rect l="txL" t="txT" r="txR" b="txB"/>
            <a:pathLst>
              <a:path w="931164" h="931164">
                <a:moveTo>
                  <a:pt x="0" y="466344"/>
                </a:moveTo>
                <a:cubicBezTo>
                  <a:pt x="0" y="208787"/>
                  <a:pt x="207264" y="0"/>
                  <a:pt x="464820" y="0"/>
                </a:cubicBezTo>
                <a:cubicBezTo>
                  <a:pt x="722376" y="0"/>
                  <a:pt x="931164" y="208787"/>
                  <a:pt x="931164" y="466344"/>
                </a:cubicBezTo>
                <a:cubicBezTo>
                  <a:pt x="931164" y="466344"/>
                  <a:pt x="931164" y="466344"/>
                  <a:pt x="931164" y="466344"/>
                </a:cubicBezTo>
                <a:cubicBezTo>
                  <a:pt x="931164" y="722375"/>
                  <a:pt x="722376" y="931163"/>
                  <a:pt x="464820" y="931163"/>
                </a:cubicBezTo>
                <a:cubicBezTo>
                  <a:pt x="207264" y="931163"/>
                  <a:pt x="0" y="722375"/>
                  <a:pt x="0" y="466344"/>
                </a:cubicBezTo>
              </a:path>
            </a:pathLst>
          </a:custGeom>
          <a:solidFill>
            <a:srgbClr val="00CCFF"/>
          </a:solidFill>
          <a:ln w="12700" cap="flat" cmpd="sng">
            <a:solidFill>
              <a:srgbClr val="000000"/>
            </a:solidFill>
            <a:prstDash val="solid"/>
            <a:miter/>
            <a:headEnd type="none" w="med" len="med"/>
            <a:tailEnd type="none" w="med" len="med"/>
          </a:ln>
        </p:spPr>
        <p:txBody>
          <a:bodyPr/>
          <a:p>
            <a:pPr>
              <a:buSzPct val="100000"/>
            </a:pPr>
          </a:p>
        </p:txBody>
      </p:sp>
      <p:sp>
        <p:nvSpPr>
          <p:cNvPr id="37912" name="任意多边形 37911"/>
          <p:cNvSpPr/>
          <p:nvPr/>
        </p:nvSpPr>
        <p:spPr>
          <a:xfrm>
            <a:off x="6134100" y="4194175"/>
            <a:ext cx="974725" cy="974725"/>
          </a:xfrm>
          <a:custGeom>
            <a:avLst/>
            <a:gdLst>
              <a:gd name="txL" fmla="*/ 0 w 975360"/>
              <a:gd name="txT" fmla="*/ 0 h 975360"/>
              <a:gd name="txR" fmla="*/ 975360 w 975360"/>
              <a:gd name="txB" fmla="*/ 975360 h 975360"/>
            </a:gdLst>
            <a:ahLst/>
            <a:cxnLst>
              <a:cxn ang="0">
                <a:pos x="22027" y="486853"/>
              </a:cxn>
              <a:cxn ang="0">
                <a:pos x="485335" y="22027"/>
              </a:cxn>
              <a:cxn ang="0">
                <a:pos x="950162" y="486853"/>
              </a:cxn>
              <a:cxn ang="0">
                <a:pos x="950162" y="486853"/>
              </a:cxn>
              <a:cxn ang="0">
                <a:pos x="485335" y="950162"/>
              </a:cxn>
              <a:cxn ang="0">
                <a:pos x="22027" y="486853"/>
              </a:cxn>
            </a:cxnLst>
            <a:rect l="txL" t="txT" r="txR" b="txB"/>
            <a:pathLst>
              <a:path w="975360" h="975360">
                <a:moveTo>
                  <a:pt x="22097" y="488441"/>
                </a:moveTo>
                <a:cubicBezTo>
                  <a:pt x="22097" y="230885"/>
                  <a:pt x="229361" y="22097"/>
                  <a:pt x="486918" y="22097"/>
                </a:cubicBezTo>
                <a:cubicBezTo>
                  <a:pt x="744473" y="22097"/>
                  <a:pt x="953261" y="230885"/>
                  <a:pt x="953261" y="488441"/>
                </a:cubicBezTo>
                <a:cubicBezTo>
                  <a:pt x="953261" y="488441"/>
                  <a:pt x="953261" y="488441"/>
                  <a:pt x="953261" y="488441"/>
                </a:cubicBezTo>
                <a:cubicBezTo>
                  <a:pt x="953261" y="744473"/>
                  <a:pt x="744473" y="953261"/>
                  <a:pt x="486918" y="953261"/>
                </a:cubicBezTo>
                <a:cubicBezTo>
                  <a:pt x="229361" y="953261"/>
                  <a:pt x="22097" y="744473"/>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13" name="任意多边形 37912"/>
          <p:cNvSpPr/>
          <p:nvPr/>
        </p:nvSpPr>
        <p:spPr>
          <a:xfrm>
            <a:off x="7086600" y="4214813"/>
            <a:ext cx="930275" cy="931862"/>
          </a:xfrm>
          <a:custGeom>
            <a:avLst/>
            <a:gdLst>
              <a:gd name="txL" fmla="*/ 0 w 931164"/>
              <a:gd name="txT" fmla="*/ 0 h 931164"/>
              <a:gd name="txR" fmla="*/ 931164 w 931164"/>
              <a:gd name="txB" fmla="*/ 931164 h 931164"/>
            </a:gdLst>
            <a:ahLst/>
            <a:cxnLst>
              <a:cxn ang="0">
                <a:pos x="0" y="468095"/>
              </a:cxn>
              <a:cxn ang="0">
                <a:pos x="464121" y="0"/>
              </a:cxn>
              <a:cxn ang="0">
                <a:pos x="926728" y="468095"/>
              </a:cxn>
              <a:cxn ang="0">
                <a:pos x="926728" y="468095"/>
              </a:cxn>
              <a:cxn ang="0">
                <a:pos x="464121" y="934659"/>
              </a:cxn>
              <a:cxn ang="0">
                <a:pos x="0" y="468095"/>
              </a:cxn>
            </a:cxnLst>
            <a:rect l="txL" t="txT" r="txR" b="txB"/>
            <a:pathLst>
              <a:path w="931164" h="931164">
                <a:moveTo>
                  <a:pt x="0" y="466344"/>
                </a:moveTo>
                <a:cubicBezTo>
                  <a:pt x="0" y="208787"/>
                  <a:pt x="208788" y="0"/>
                  <a:pt x="466343" y="0"/>
                </a:cubicBezTo>
                <a:cubicBezTo>
                  <a:pt x="722376" y="0"/>
                  <a:pt x="931164" y="208787"/>
                  <a:pt x="931164" y="466344"/>
                </a:cubicBezTo>
                <a:cubicBezTo>
                  <a:pt x="931164" y="466344"/>
                  <a:pt x="931164" y="466344"/>
                  <a:pt x="931164" y="466344"/>
                </a:cubicBezTo>
                <a:cubicBezTo>
                  <a:pt x="931164" y="722375"/>
                  <a:pt x="722376" y="931163"/>
                  <a:pt x="466343" y="931163"/>
                </a:cubicBezTo>
                <a:cubicBezTo>
                  <a:pt x="208788" y="931163"/>
                  <a:pt x="0" y="722375"/>
                  <a:pt x="0" y="466344"/>
                </a:cubicBezTo>
              </a:path>
            </a:pathLst>
          </a:custGeom>
          <a:solidFill>
            <a:srgbClr val="00CCFF"/>
          </a:solidFill>
          <a:ln w="12700" cap="flat" cmpd="sng">
            <a:solidFill>
              <a:srgbClr val="000000"/>
            </a:solidFill>
            <a:prstDash val="solid"/>
            <a:miter/>
            <a:headEnd type="none" w="med" len="med"/>
            <a:tailEnd type="none" w="med" len="med"/>
          </a:ln>
        </p:spPr>
        <p:txBody>
          <a:bodyPr/>
          <a:p>
            <a:pPr>
              <a:buSzPct val="100000"/>
            </a:pPr>
          </a:p>
        </p:txBody>
      </p:sp>
      <p:sp>
        <p:nvSpPr>
          <p:cNvPr id="37914" name="任意多边形 37913"/>
          <p:cNvSpPr/>
          <p:nvPr/>
        </p:nvSpPr>
        <p:spPr>
          <a:xfrm>
            <a:off x="7064375" y="4194175"/>
            <a:ext cx="974725" cy="974725"/>
          </a:xfrm>
          <a:custGeom>
            <a:avLst/>
            <a:gdLst>
              <a:gd name="txL" fmla="*/ 0 w 975360"/>
              <a:gd name="txT" fmla="*/ 0 h 975360"/>
              <a:gd name="txR" fmla="*/ 975360 w 975360"/>
              <a:gd name="txB" fmla="*/ 975360 h 975360"/>
            </a:gdLst>
            <a:ahLst/>
            <a:cxnLst>
              <a:cxn ang="0">
                <a:pos x="22027" y="486853"/>
              </a:cxn>
              <a:cxn ang="0">
                <a:pos x="486853" y="22027"/>
              </a:cxn>
              <a:cxn ang="0">
                <a:pos x="950162" y="486853"/>
              </a:cxn>
              <a:cxn ang="0">
                <a:pos x="950162" y="486853"/>
              </a:cxn>
              <a:cxn ang="0">
                <a:pos x="486853" y="950162"/>
              </a:cxn>
              <a:cxn ang="0">
                <a:pos x="22027" y="486853"/>
              </a:cxn>
            </a:cxnLst>
            <a:rect l="txL" t="txT" r="txR" b="txB"/>
            <a:pathLst>
              <a:path w="975360" h="975360">
                <a:moveTo>
                  <a:pt x="22097" y="488441"/>
                </a:moveTo>
                <a:cubicBezTo>
                  <a:pt x="22097" y="230885"/>
                  <a:pt x="230885" y="22097"/>
                  <a:pt x="488441" y="22097"/>
                </a:cubicBezTo>
                <a:cubicBezTo>
                  <a:pt x="744473" y="22097"/>
                  <a:pt x="953261" y="230885"/>
                  <a:pt x="953261" y="488441"/>
                </a:cubicBezTo>
                <a:cubicBezTo>
                  <a:pt x="953261" y="488441"/>
                  <a:pt x="953261" y="488441"/>
                  <a:pt x="953261" y="488441"/>
                </a:cubicBezTo>
                <a:cubicBezTo>
                  <a:pt x="953261" y="744473"/>
                  <a:pt x="744473" y="953261"/>
                  <a:pt x="488441" y="953261"/>
                </a:cubicBezTo>
                <a:cubicBezTo>
                  <a:pt x="230885" y="953261"/>
                  <a:pt x="22097" y="744473"/>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15" name="任意多边形 37914"/>
          <p:cNvSpPr/>
          <p:nvPr/>
        </p:nvSpPr>
        <p:spPr>
          <a:xfrm>
            <a:off x="2584450" y="5767388"/>
            <a:ext cx="930275" cy="930275"/>
          </a:xfrm>
          <a:custGeom>
            <a:avLst/>
            <a:gdLst>
              <a:gd name="txL" fmla="*/ 0 w 931163"/>
              <a:gd name="txT" fmla="*/ 0 h 931163"/>
              <a:gd name="txR" fmla="*/ 931163 w 931163"/>
              <a:gd name="txB" fmla="*/ 931163 h 931163"/>
            </a:gdLst>
            <a:ahLst/>
            <a:cxnLst>
              <a:cxn ang="0">
                <a:pos x="0" y="464125"/>
              </a:cxn>
              <a:cxn ang="0">
                <a:pos x="464125" y="0"/>
              </a:cxn>
              <a:cxn ang="0">
                <a:pos x="926732" y="464125"/>
              </a:cxn>
              <a:cxn ang="0">
                <a:pos x="926732" y="464125"/>
              </a:cxn>
              <a:cxn ang="0">
                <a:pos x="464125" y="926733"/>
              </a:cxn>
              <a:cxn ang="0">
                <a:pos x="0" y="464125"/>
              </a:cxn>
            </a:cxnLst>
            <a:rect l="txL" t="txT" r="txR" b="txB"/>
            <a:pathLst>
              <a:path w="931163" h="931163">
                <a:moveTo>
                  <a:pt x="0" y="466344"/>
                </a:moveTo>
                <a:cubicBezTo>
                  <a:pt x="0" y="208788"/>
                  <a:pt x="208788" y="0"/>
                  <a:pt x="466344" y="0"/>
                </a:cubicBezTo>
                <a:cubicBezTo>
                  <a:pt x="723899" y="0"/>
                  <a:pt x="931163" y="208788"/>
                  <a:pt x="931163" y="466344"/>
                </a:cubicBezTo>
                <a:cubicBezTo>
                  <a:pt x="931163" y="466344"/>
                  <a:pt x="931163" y="466344"/>
                  <a:pt x="931163" y="466344"/>
                </a:cubicBezTo>
                <a:cubicBezTo>
                  <a:pt x="931163" y="722376"/>
                  <a:pt x="723899" y="931164"/>
                  <a:pt x="466344" y="931164"/>
                </a:cubicBezTo>
                <a:cubicBezTo>
                  <a:pt x="208788" y="931164"/>
                  <a:pt x="0" y="722376"/>
                  <a:pt x="0" y="466344"/>
                </a:cubicBezTo>
              </a:path>
            </a:pathLst>
          </a:custGeom>
          <a:solidFill>
            <a:srgbClr val="FFCC99"/>
          </a:solidFill>
          <a:ln w="12700" cap="flat" cmpd="sng">
            <a:solidFill>
              <a:srgbClr val="000000"/>
            </a:solidFill>
            <a:prstDash val="solid"/>
            <a:miter/>
            <a:headEnd type="none" w="med" len="med"/>
            <a:tailEnd type="none" w="med" len="med"/>
          </a:ln>
        </p:spPr>
        <p:txBody>
          <a:bodyPr/>
          <a:p>
            <a:pPr>
              <a:buSzPct val="100000"/>
            </a:pPr>
          </a:p>
        </p:txBody>
      </p:sp>
      <p:sp>
        <p:nvSpPr>
          <p:cNvPr id="37916" name="任意多边形 37915"/>
          <p:cNvSpPr/>
          <p:nvPr/>
        </p:nvSpPr>
        <p:spPr>
          <a:xfrm>
            <a:off x="2562225" y="5745163"/>
            <a:ext cx="976313" cy="974725"/>
          </a:xfrm>
          <a:custGeom>
            <a:avLst/>
            <a:gdLst>
              <a:gd name="txL" fmla="*/ 0 w 975359"/>
              <a:gd name="txT" fmla="*/ 0 h 975359"/>
              <a:gd name="txR" fmla="*/ 975359 w 975359"/>
              <a:gd name="txB" fmla="*/ 975359 h 975359"/>
            </a:gdLst>
            <a:ahLst/>
            <a:cxnLst>
              <a:cxn ang="0">
                <a:pos x="22208" y="486856"/>
              </a:cxn>
              <a:cxn ang="0">
                <a:pos x="490836" y="22027"/>
              </a:cxn>
              <a:cxn ang="0">
                <a:pos x="957931" y="486856"/>
              </a:cxn>
              <a:cxn ang="0">
                <a:pos x="957931" y="486856"/>
              </a:cxn>
              <a:cxn ang="0">
                <a:pos x="490836" y="950168"/>
              </a:cxn>
              <a:cxn ang="0">
                <a:pos x="22208" y="486856"/>
              </a:cxn>
            </a:cxnLst>
            <a:rect l="txL" t="txT" r="txR" b="txB"/>
            <a:pathLst>
              <a:path w="975359" h="975359">
                <a:moveTo>
                  <a:pt x="22098" y="488441"/>
                </a:moveTo>
                <a:cubicBezTo>
                  <a:pt x="22098" y="230885"/>
                  <a:pt x="230886" y="22097"/>
                  <a:pt x="488442" y="22097"/>
                </a:cubicBezTo>
                <a:cubicBezTo>
                  <a:pt x="745997" y="22097"/>
                  <a:pt x="953261" y="230885"/>
                  <a:pt x="953261" y="488441"/>
                </a:cubicBezTo>
                <a:cubicBezTo>
                  <a:pt x="953261" y="488441"/>
                  <a:pt x="953261" y="488441"/>
                  <a:pt x="953261" y="488441"/>
                </a:cubicBezTo>
                <a:cubicBezTo>
                  <a:pt x="953261" y="744473"/>
                  <a:pt x="745997" y="953262"/>
                  <a:pt x="488442" y="953262"/>
                </a:cubicBezTo>
                <a:cubicBezTo>
                  <a:pt x="230886" y="953262"/>
                  <a:pt x="22098" y="744473"/>
                  <a:pt x="22098"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17" name="任意多边形 37916"/>
          <p:cNvSpPr/>
          <p:nvPr/>
        </p:nvSpPr>
        <p:spPr>
          <a:xfrm>
            <a:off x="3516313" y="5767388"/>
            <a:ext cx="930275" cy="930275"/>
          </a:xfrm>
          <a:custGeom>
            <a:avLst/>
            <a:gdLst>
              <a:gd name="txL" fmla="*/ 0 w 931164"/>
              <a:gd name="txT" fmla="*/ 0 h 931163"/>
              <a:gd name="txR" fmla="*/ 931164 w 931164"/>
              <a:gd name="txB" fmla="*/ 931163 h 931163"/>
            </a:gdLst>
            <a:ahLst/>
            <a:cxnLst>
              <a:cxn ang="0">
                <a:pos x="0" y="464125"/>
              </a:cxn>
              <a:cxn ang="0">
                <a:pos x="464122" y="0"/>
              </a:cxn>
              <a:cxn ang="0">
                <a:pos x="926728" y="464125"/>
              </a:cxn>
              <a:cxn ang="0">
                <a:pos x="926728" y="464125"/>
              </a:cxn>
              <a:cxn ang="0">
                <a:pos x="464122" y="926733"/>
              </a:cxn>
              <a:cxn ang="0">
                <a:pos x="0" y="464125"/>
              </a:cxn>
            </a:cxnLst>
            <a:rect l="txL" t="txT" r="txR" b="txB"/>
            <a:pathLst>
              <a:path w="931164" h="931163">
                <a:moveTo>
                  <a:pt x="0" y="466344"/>
                </a:moveTo>
                <a:cubicBezTo>
                  <a:pt x="0" y="208788"/>
                  <a:pt x="208788" y="0"/>
                  <a:pt x="466344" y="0"/>
                </a:cubicBezTo>
                <a:cubicBezTo>
                  <a:pt x="723900" y="0"/>
                  <a:pt x="931164" y="208788"/>
                  <a:pt x="931164" y="466344"/>
                </a:cubicBezTo>
                <a:cubicBezTo>
                  <a:pt x="931164" y="466344"/>
                  <a:pt x="931164" y="466344"/>
                  <a:pt x="931164" y="466344"/>
                </a:cubicBezTo>
                <a:cubicBezTo>
                  <a:pt x="931164" y="722376"/>
                  <a:pt x="723900" y="931164"/>
                  <a:pt x="466344" y="931164"/>
                </a:cubicBezTo>
                <a:cubicBezTo>
                  <a:pt x="208788" y="931164"/>
                  <a:pt x="0" y="722376"/>
                  <a:pt x="0" y="466344"/>
                </a:cubicBezTo>
              </a:path>
            </a:pathLst>
          </a:custGeom>
          <a:solidFill>
            <a:srgbClr val="FFCC99"/>
          </a:solidFill>
          <a:ln w="12700" cap="flat" cmpd="sng">
            <a:solidFill>
              <a:srgbClr val="000000"/>
            </a:solidFill>
            <a:prstDash val="solid"/>
            <a:miter/>
            <a:headEnd type="none" w="med" len="med"/>
            <a:tailEnd type="none" w="med" len="med"/>
          </a:ln>
        </p:spPr>
        <p:txBody>
          <a:bodyPr/>
          <a:p>
            <a:pPr>
              <a:buSzPct val="100000"/>
            </a:pPr>
          </a:p>
        </p:txBody>
      </p:sp>
      <p:sp>
        <p:nvSpPr>
          <p:cNvPr id="37918" name="任意多边形 37917"/>
          <p:cNvSpPr/>
          <p:nvPr/>
        </p:nvSpPr>
        <p:spPr>
          <a:xfrm>
            <a:off x="3494088" y="5745163"/>
            <a:ext cx="974725" cy="974725"/>
          </a:xfrm>
          <a:custGeom>
            <a:avLst/>
            <a:gdLst>
              <a:gd name="txL" fmla="*/ 0 w 975360"/>
              <a:gd name="txT" fmla="*/ 0 h 975359"/>
              <a:gd name="txR" fmla="*/ 975360 w 975360"/>
              <a:gd name="txB" fmla="*/ 975359 h 975359"/>
            </a:gdLst>
            <a:ahLst/>
            <a:cxnLst>
              <a:cxn ang="0">
                <a:pos x="22027" y="486856"/>
              </a:cxn>
              <a:cxn ang="0">
                <a:pos x="486853" y="22027"/>
              </a:cxn>
              <a:cxn ang="0">
                <a:pos x="950162" y="486856"/>
              </a:cxn>
              <a:cxn ang="0">
                <a:pos x="950162" y="486856"/>
              </a:cxn>
              <a:cxn ang="0">
                <a:pos x="486853" y="950168"/>
              </a:cxn>
              <a:cxn ang="0">
                <a:pos x="22027" y="486856"/>
              </a:cxn>
            </a:cxnLst>
            <a:rect l="txL" t="txT" r="txR" b="txB"/>
            <a:pathLst>
              <a:path w="975360" h="975359">
                <a:moveTo>
                  <a:pt x="22097" y="488441"/>
                </a:moveTo>
                <a:cubicBezTo>
                  <a:pt x="22097" y="230885"/>
                  <a:pt x="230885" y="22097"/>
                  <a:pt x="488441" y="22097"/>
                </a:cubicBezTo>
                <a:cubicBezTo>
                  <a:pt x="745997" y="22097"/>
                  <a:pt x="953261" y="230885"/>
                  <a:pt x="953261" y="488441"/>
                </a:cubicBezTo>
                <a:cubicBezTo>
                  <a:pt x="953261" y="488441"/>
                  <a:pt x="953261" y="488441"/>
                  <a:pt x="953261" y="488441"/>
                </a:cubicBezTo>
                <a:cubicBezTo>
                  <a:pt x="953261" y="744473"/>
                  <a:pt x="745997" y="953262"/>
                  <a:pt x="488441" y="953262"/>
                </a:cubicBezTo>
                <a:cubicBezTo>
                  <a:pt x="230885" y="953262"/>
                  <a:pt x="22097" y="744473"/>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19" name="任意多边形 37918"/>
          <p:cNvSpPr/>
          <p:nvPr/>
        </p:nvSpPr>
        <p:spPr>
          <a:xfrm>
            <a:off x="5481638" y="1255713"/>
            <a:ext cx="65087" cy="106362"/>
          </a:xfrm>
          <a:custGeom>
            <a:avLst/>
            <a:gdLst>
              <a:gd name="txL" fmla="*/ 0 w 64515"/>
              <a:gd name="txT" fmla="*/ 0 h 107188"/>
              <a:gd name="txR" fmla="*/ 64515 w 64515"/>
              <a:gd name="txB" fmla="*/ 107188 h 107188"/>
            </a:gdLst>
            <a:ahLst/>
            <a:cxnLst>
              <a:cxn ang="0">
                <a:pos x="60791" y="14906"/>
              </a:cxn>
              <a:cxn ang="0">
                <a:pos x="17785" y="94078"/>
              </a:cxn>
              <a:cxn ang="0">
                <a:pos x="9821" y="97013"/>
              </a:cxn>
              <a:cxn ang="0">
                <a:pos x="6636" y="88215"/>
              </a:cxn>
              <a:cxn ang="0">
                <a:pos x="48048" y="9041"/>
              </a:cxn>
              <a:cxn ang="0">
                <a:pos x="59197" y="6109"/>
              </a:cxn>
              <a:cxn ang="0">
                <a:pos x="60791" y="14906"/>
              </a:cxn>
            </a:cxnLst>
            <a:rect l="txL" t="txT" r="txR" b="txB"/>
            <a:pathLst>
              <a:path w="64515" h="107188">
                <a:moveTo>
                  <a:pt x="58166" y="15494"/>
                </a:moveTo>
                <a:lnTo>
                  <a:pt x="17017" y="97789"/>
                </a:lnTo>
                <a:cubicBezTo>
                  <a:pt x="15494" y="100838"/>
                  <a:pt x="12446" y="102361"/>
                  <a:pt x="9397" y="100838"/>
                </a:cubicBezTo>
                <a:cubicBezTo>
                  <a:pt x="6350" y="99313"/>
                  <a:pt x="3302" y="94741"/>
                  <a:pt x="6350" y="91694"/>
                </a:cubicBezTo>
                <a:lnTo>
                  <a:pt x="45973" y="9397"/>
                </a:lnTo>
                <a:cubicBezTo>
                  <a:pt x="49022" y="6350"/>
                  <a:pt x="52070" y="4825"/>
                  <a:pt x="56641" y="6350"/>
                </a:cubicBezTo>
                <a:cubicBezTo>
                  <a:pt x="59690" y="7874"/>
                  <a:pt x="59690" y="10922"/>
                  <a:pt x="58166"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20" name="任意多边形 37919"/>
          <p:cNvSpPr/>
          <p:nvPr/>
        </p:nvSpPr>
        <p:spPr>
          <a:xfrm>
            <a:off x="5410200" y="1395413"/>
            <a:ext cx="66675" cy="107950"/>
          </a:xfrm>
          <a:custGeom>
            <a:avLst/>
            <a:gdLst>
              <a:gd name="txL" fmla="*/ 0 w 66039"/>
              <a:gd name="txT" fmla="*/ 0 h 107188"/>
              <a:gd name="txR" fmla="*/ 66039 w 66039"/>
              <a:gd name="txB" fmla="*/ 107188 h 107188"/>
            </a:gdLst>
            <a:ahLst/>
            <a:cxnLst>
              <a:cxn ang="0">
                <a:pos x="62619" y="16053"/>
              </a:cxn>
              <a:cxn ang="0">
                <a:pos x="19452" y="101314"/>
              </a:cxn>
              <a:cxn ang="0">
                <a:pos x="9857" y="104472"/>
              </a:cxn>
              <a:cxn ang="0">
                <a:pos x="6662" y="95000"/>
              </a:cxn>
              <a:cxn ang="0">
                <a:pos x="49828" y="9736"/>
              </a:cxn>
              <a:cxn ang="0">
                <a:pos x="59421" y="6578"/>
              </a:cxn>
              <a:cxn ang="0">
                <a:pos x="62619" y="16053"/>
              </a:cxn>
            </a:cxnLst>
            <a:rect l="txL" t="txT" r="txR" b="txB"/>
            <a:pathLst>
              <a:path w="66039" h="107188">
                <a:moveTo>
                  <a:pt x="59689" y="15494"/>
                </a:moveTo>
                <a:lnTo>
                  <a:pt x="18541" y="97789"/>
                </a:lnTo>
                <a:cubicBezTo>
                  <a:pt x="17017" y="100837"/>
                  <a:pt x="12445" y="102361"/>
                  <a:pt x="9397" y="100837"/>
                </a:cubicBezTo>
                <a:cubicBezTo>
                  <a:pt x="6350" y="99313"/>
                  <a:pt x="4825" y="96266"/>
                  <a:pt x="6350" y="91694"/>
                </a:cubicBezTo>
                <a:lnTo>
                  <a:pt x="47497" y="9397"/>
                </a:lnTo>
                <a:cubicBezTo>
                  <a:pt x="49021" y="6350"/>
                  <a:pt x="53594" y="4825"/>
                  <a:pt x="56641" y="6350"/>
                </a:cubicBezTo>
                <a:cubicBezTo>
                  <a:pt x="59689" y="9397"/>
                  <a:pt x="61213" y="12445"/>
                  <a:pt x="59689"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21" name="任意多边形 37920"/>
          <p:cNvSpPr/>
          <p:nvPr/>
        </p:nvSpPr>
        <p:spPr>
          <a:xfrm>
            <a:off x="5340350" y="1536700"/>
            <a:ext cx="65088" cy="107950"/>
          </a:xfrm>
          <a:custGeom>
            <a:avLst/>
            <a:gdLst>
              <a:gd name="txL" fmla="*/ 0 w 66040"/>
              <a:gd name="txT" fmla="*/ 0 h 107188"/>
              <a:gd name="txR" fmla="*/ 66040 w 66040"/>
              <a:gd name="txB" fmla="*/ 107188 h 107188"/>
            </a:gdLst>
            <a:ahLst/>
            <a:cxnLst>
              <a:cxn ang="0">
                <a:pos x="55510" y="16053"/>
              </a:cxn>
              <a:cxn ang="0">
                <a:pos x="17244" y="101314"/>
              </a:cxn>
              <a:cxn ang="0">
                <a:pos x="8739" y="104473"/>
              </a:cxn>
              <a:cxn ang="0">
                <a:pos x="5905" y="95000"/>
              </a:cxn>
              <a:cxn ang="0">
                <a:pos x="44171" y="9737"/>
              </a:cxn>
              <a:cxn ang="0">
                <a:pos x="52675" y="6578"/>
              </a:cxn>
              <a:cxn ang="0">
                <a:pos x="55510" y="16053"/>
              </a:cxn>
            </a:cxnLst>
            <a:rect l="txL" t="txT" r="txR" b="txB"/>
            <a:pathLst>
              <a:path w="66040" h="107188">
                <a:moveTo>
                  <a:pt x="59690" y="15494"/>
                </a:moveTo>
                <a:lnTo>
                  <a:pt x="18542" y="97789"/>
                </a:lnTo>
                <a:cubicBezTo>
                  <a:pt x="17017" y="100838"/>
                  <a:pt x="12446" y="102361"/>
                  <a:pt x="9398" y="100838"/>
                </a:cubicBezTo>
                <a:cubicBezTo>
                  <a:pt x="6350" y="99314"/>
                  <a:pt x="4826" y="94742"/>
                  <a:pt x="6350" y="91694"/>
                </a:cubicBezTo>
                <a:lnTo>
                  <a:pt x="47498" y="9398"/>
                </a:lnTo>
                <a:cubicBezTo>
                  <a:pt x="49022" y="6350"/>
                  <a:pt x="53594" y="4826"/>
                  <a:pt x="56642" y="6350"/>
                </a:cubicBezTo>
                <a:cubicBezTo>
                  <a:pt x="59690" y="7874"/>
                  <a:pt x="61214" y="12446"/>
                  <a:pt x="59690"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22" name="任意多边形 37921"/>
          <p:cNvSpPr/>
          <p:nvPr/>
        </p:nvSpPr>
        <p:spPr>
          <a:xfrm>
            <a:off x="5270500" y="1679575"/>
            <a:ext cx="63500" cy="104775"/>
          </a:xfrm>
          <a:custGeom>
            <a:avLst/>
            <a:gdLst>
              <a:gd name="txL" fmla="*/ 0 w 64515"/>
              <a:gd name="txT" fmla="*/ 0 h 105664"/>
              <a:gd name="txR" fmla="*/ 64515 w 64515"/>
              <a:gd name="txB" fmla="*/ 105664 h 105664"/>
            </a:gdLst>
            <a:ahLst/>
            <a:cxnLst>
              <a:cxn ang="0">
                <a:pos x="53730" y="13390"/>
              </a:cxn>
              <a:cxn ang="0">
                <a:pos x="15720" y="92284"/>
              </a:cxn>
              <a:cxn ang="0">
                <a:pos x="8680" y="95203"/>
              </a:cxn>
              <a:cxn ang="0">
                <a:pos x="5866" y="86440"/>
              </a:cxn>
              <a:cxn ang="0">
                <a:pos x="43876" y="9010"/>
              </a:cxn>
              <a:cxn ang="0">
                <a:pos x="50915" y="6087"/>
              </a:cxn>
              <a:cxn ang="0">
                <a:pos x="53730" y="13390"/>
              </a:cxn>
            </a:cxnLst>
            <a:rect l="txL" t="txT" r="txR" b="txB"/>
            <a:pathLst>
              <a:path w="64515" h="105664">
                <a:moveTo>
                  <a:pt x="58165" y="13970"/>
                </a:moveTo>
                <a:lnTo>
                  <a:pt x="17017" y="96266"/>
                </a:lnTo>
                <a:cubicBezTo>
                  <a:pt x="15494" y="99313"/>
                  <a:pt x="12446" y="100838"/>
                  <a:pt x="9397" y="99313"/>
                </a:cubicBezTo>
                <a:cubicBezTo>
                  <a:pt x="6350" y="97789"/>
                  <a:pt x="4826" y="93217"/>
                  <a:pt x="6350" y="90170"/>
                </a:cubicBezTo>
                <a:lnTo>
                  <a:pt x="47497" y="9398"/>
                </a:lnTo>
                <a:cubicBezTo>
                  <a:pt x="49021" y="4826"/>
                  <a:pt x="52070" y="4826"/>
                  <a:pt x="55117" y="6350"/>
                </a:cubicBezTo>
                <a:cubicBezTo>
                  <a:pt x="59690" y="7873"/>
                  <a:pt x="59690" y="10922"/>
                  <a:pt x="58165" y="1397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23" name="任意多边形 37922"/>
          <p:cNvSpPr/>
          <p:nvPr/>
        </p:nvSpPr>
        <p:spPr>
          <a:xfrm>
            <a:off x="5199063" y="1819275"/>
            <a:ext cx="65087" cy="107950"/>
          </a:xfrm>
          <a:custGeom>
            <a:avLst/>
            <a:gdLst>
              <a:gd name="txL" fmla="*/ 0 w 64515"/>
              <a:gd name="txT" fmla="*/ 0 h 107188"/>
              <a:gd name="txR" fmla="*/ 64515 w 64515"/>
              <a:gd name="txB" fmla="*/ 107188 h 107188"/>
            </a:gdLst>
            <a:ahLst/>
            <a:cxnLst>
              <a:cxn ang="0">
                <a:pos x="60790" y="16053"/>
              </a:cxn>
              <a:cxn ang="0">
                <a:pos x="17785" y="101315"/>
              </a:cxn>
              <a:cxn ang="0">
                <a:pos x="8228" y="104473"/>
              </a:cxn>
              <a:cxn ang="0">
                <a:pos x="6636" y="95000"/>
              </a:cxn>
              <a:cxn ang="0">
                <a:pos x="49640" y="9737"/>
              </a:cxn>
              <a:cxn ang="0">
                <a:pos x="57604" y="6578"/>
              </a:cxn>
              <a:cxn ang="0">
                <a:pos x="60790" y="16053"/>
              </a:cxn>
            </a:cxnLst>
            <a:rect l="txL" t="txT" r="txR" b="txB"/>
            <a:pathLst>
              <a:path w="64515" h="107188">
                <a:moveTo>
                  <a:pt x="58165" y="15494"/>
                </a:moveTo>
                <a:lnTo>
                  <a:pt x="17017" y="97790"/>
                </a:lnTo>
                <a:cubicBezTo>
                  <a:pt x="15494" y="100838"/>
                  <a:pt x="12445" y="102362"/>
                  <a:pt x="7873" y="100838"/>
                </a:cubicBezTo>
                <a:cubicBezTo>
                  <a:pt x="4825" y="99314"/>
                  <a:pt x="4825" y="94742"/>
                  <a:pt x="6350" y="91694"/>
                </a:cubicBezTo>
                <a:lnTo>
                  <a:pt x="47497" y="9398"/>
                </a:lnTo>
                <a:cubicBezTo>
                  <a:pt x="49021" y="6350"/>
                  <a:pt x="52069" y="4826"/>
                  <a:pt x="55117" y="6350"/>
                </a:cubicBezTo>
                <a:cubicBezTo>
                  <a:pt x="58165" y="7874"/>
                  <a:pt x="59689" y="12446"/>
                  <a:pt x="58165"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24" name="任意多边形 37923"/>
          <p:cNvSpPr/>
          <p:nvPr/>
        </p:nvSpPr>
        <p:spPr>
          <a:xfrm>
            <a:off x="5127625" y="1958975"/>
            <a:ext cx="66675" cy="107950"/>
          </a:xfrm>
          <a:custGeom>
            <a:avLst/>
            <a:gdLst>
              <a:gd name="txL" fmla="*/ 0 w 66039"/>
              <a:gd name="txT" fmla="*/ 0 h 107188"/>
              <a:gd name="txR" fmla="*/ 66039 w 66039"/>
              <a:gd name="txB" fmla="*/ 107188 h 107188"/>
            </a:gdLst>
            <a:ahLst/>
            <a:cxnLst>
              <a:cxn ang="0">
                <a:pos x="62620" y="16053"/>
              </a:cxn>
              <a:cxn ang="0">
                <a:pos x="19452" y="101314"/>
              </a:cxn>
              <a:cxn ang="0">
                <a:pos x="9857" y="104473"/>
              </a:cxn>
              <a:cxn ang="0">
                <a:pos x="6662" y="95000"/>
              </a:cxn>
              <a:cxn ang="0">
                <a:pos x="49828" y="9736"/>
              </a:cxn>
              <a:cxn ang="0">
                <a:pos x="59421" y="6578"/>
              </a:cxn>
              <a:cxn ang="0">
                <a:pos x="62620" y="16053"/>
              </a:cxn>
            </a:cxnLst>
            <a:rect l="txL" t="txT" r="txR" b="txB"/>
            <a:pathLst>
              <a:path w="66039" h="107188">
                <a:moveTo>
                  <a:pt x="59690" y="15494"/>
                </a:moveTo>
                <a:lnTo>
                  <a:pt x="18541" y="97789"/>
                </a:lnTo>
                <a:cubicBezTo>
                  <a:pt x="17017" y="100838"/>
                  <a:pt x="12446" y="102361"/>
                  <a:pt x="9397" y="100838"/>
                </a:cubicBezTo>
                <a:cubicBezTo>
                  <a:pt x="6350" y="99313"/>
                  <a:pt x="4826" y="96266"/>
                  <a:pt x="6350" y="91694"/>
                </a:cubicBezTo>
                <a:lnTo>
                  <a:pt x="47497" y="9397"/>
                </a:lnTo>
                <a:cubicBezTo>
                  <a:pt x="49022" y="6350"/>
                  <a:pt x="53594" y="4825"/>
                  <a:pt x="56641" y="6350"/>
                </a:cubicBezTo>
                <a:cubicBezTo>
                  <a:pt x="59690" y="9397"/>
                  <a:pt x="61214" y="12445"/>
                  <a:pt x="59690"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25" name="任意多边形 37924"/>
          <p:cNvSpPr/>
          <p:nvPr/>
        </p:nvSpPr>
        <p:spPr>
          <a:xfrm>
            <a:off x="5057775" y="2101850"/>
            <a:ext cx="66675" cy="106363"/>
          </a:xfrm>
          <a:custGeom>
            <a:avLst/>
            <a:gdLst>
              <a:gd name="txL" fmla="*/ 0 w 66039"/>
              <a:gd name="txT" fmla="*/ 0 h 107188"/>
              <a:gd name="txR" fmla="*/ 66039 w 66039"/>
              <a:gd name="txB" fmla="*/ 107188 h 107188"/>
            </a:gdLst>
            <a:ahLst/>
            <a:cxnLst>
              <a:cxn ang="0">
                <a:pos x="62619" y="14906"/>
              </a:cxn>
              <a:cxn ang="0">
                <a:pos x="19452" y="94083"/>
              </a:cxn>
              <a:cxn ang="0">
                <a:pos x="9857" y="97016"/>
              </a:cxn>
              <a:cxn ang="0">
                <a:pos x="6662" y="88218"/>
              </a:cxn>
              <a:cxn ang="0">
                <a:pos x="49828" y="9041"/>
              </a:cxn>
              <a:cxn ang="0">
                <a:pos x="59421" y="6110"/>
              </a:cxn>
              <a:cxn ang="0">
                <a:pos x="62619" y="14906"/>
              </a:cxn>
            </a:cxnLst>
            <a:rect l="txL" t="txT" r="txR" b="txB"/>
            <a:pathLst>
              <a:path w="66039" h="107188">
                <a:moveTo>
                  <a:pt x="59689" y="15493"/>
                </a:moveTo>
                <a:lnTo>
                  <a:pt x="18541" y="97789"/>
                </a:lnTo>
                <a:cubicBezTo>
                  <a:pt x="17017" y="100837"/>
                  <a:pt x="12445" y="102361"/>
                  <a:pt x="9397" y="100837"/>
                </a:cubicBezTo>
                <a:cubicBezTo>
                  <a:pt x="6350" y="99313"/>
                  <a:pt x="4826" y="94741"/>
                  <a:pt x="6350" y="91693"/>
                </a:cubicBezTo>
                <a:lnTo>
                  <a:pt x="47497" y="9397"/>
                </a:lnTo>
                <a:cubicBezTo>
                  <a:pt x="49021" y="6350"/>
                  <a:pt x="53594" y="4825"/>
                  <a:pt x="56641" y="6350"/>
                </a:cubicBezTo>
                <a:cubicBezTo>
                  <a:pt x="59689" y="7873"/>
                  <a:pt x="61213" y="12445"/>
                  <a:pt x="59689" y="15493"/>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26" name="任意多边形 37925"/>
          <p:cNvSpPr/>
          <p:nvPr/>
        </p:nvSpPr>
        <p:spPr>
          <a:xfrm>
            <a:off x="4987925" y="2243138"/>
            <a:ext cx="66675" cy="104775"/>
          </a:xfrm>
          <a:custGeom>
            <a:avLst/>
            <a:gdLst>
              <a:gd name="txL" fmla="*/ 0 w 66039"/>
              <a:gd name="txT" fmla="*/ 0 h 105664"/>
              <a:gd name="txR" fmla="*/ 66039 w 66039"/>
              <a:gd name="txB" fmla="*/ 105664 h 105664"/>
            </a:gdLst>
            <a:ahLst/>
            <a:cxnLst>
              <a:cxn ang="0">
                <a:pos x="62620" y="13390"/>
              </a:cxn>
              <a:cxn ang="0">
                <a:pos x="17852" y="92284"/>
              </a:cxn>
              <a:cxn ang="0">
                <a:pos x="8260" y="95204"/>
              </a:cxn>
              <a:cxn ang="0">
                <a:pos x="6662" y="86440"/>
              </a:cxn>
              <a:cxn ang="0">
                <a:pos x="49829" y="9010"/>
              </a:cxn>
              <a:cxn ang="0">
                <a:pos x="57823" y="6087"/>
              </a:cxn>
              <a:cxn ang="0">
                <a:pos x="62620" y="13390"/>
              </a:cxn>
            </a:cxnLst>
            <a:rect l="txL" t="txT" r="txR" b="txB"/>
            <a:pathLst>
              <a:path w="66039" h="105664">
                <a:moveTo>
                  <a:pt x="59690" y="13970"/>
                </a:moveTo>
                <a:lnTo>
                  <a:pt x="17017" y="96266"/>
                </a:lnTo>
                <a:cubicBezTo>
                  <a:pt x="15494" y="100838"/>
                  <a:pt x="12446" y="100838"/>
                  <a:pt x="7873" y="99314"/>
                </a:cubicBezTo>
                <a:cubicBezTo>
                  <a:pt x="4826" y="97790"/>
                  <a:pt x="3302" y="93218"/>
                  <a:pt x="6350" y="90170"/>
                </a:cubicBezTo>
                <a:lnTo>
                  <a:pt x="47498" y="9398"/>
                </a:lnTo>
                <a:cubicBezTo>
                  <a:pt x="49022" y="4826"/>
                  <a:pt x="52070" y="4826"/>
                  <a:pt x="55117" y="6350"/>
                </a:cubicBezTo>
                <a:cubicBezTo>
                  <a:pt x="59690" y="7874"/>
                  <a:pt x="61214" y="10922"/>
                  <a:pt x="59690" y="1397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27" name="任意多边形 37926"/>
          <p:cNvSpPr/>
          <p:nvPr/>
        </p:nvSpPr>
        <p:spPr>
          <a:xfrm>
            <a:off x="4916488" y="2382838"/>
            <a:ext cx="65087" cy="107950"/>
          </a:xfrm>
          <a:custGeom>
            <a:avLst/>
            <a:gdLst>
              <a:gd name="txL" fmla="*/ 0 w 66039"/>
              <a:gd name="txT" fmla="*/ 0 h 107188"/>
              <a:gd name="txR" fmla="*/ 66039 w 66039"/>
              <a:gd name="txB" fmla="*/ 107188 h 107188"/>
            </a:gdLst>
            <a:ahLst/>
            <a:cxnLst>
              <a:cxn ang="0">
                <a:pos x="55509" y="16053"/>
              </a:cxn>
              <a:cxn ang="0">
                <a:pos x="17243" y="101314"/>
              </a:cxn>
              <a:cxn ang="0">
                <a:pos x="8738" y="104473"/>
              </a:cxn>
              <a:cxn ang="0">
                <a:pos x="5905" y="95000"/>
              </a:cxn>
              <a:cxn ang="0">
                <a:pos x="44170" y="9736"/>
              </a:cxn>
              <a:cxn ang="0">
                <a:pos x="52674" y="6578"/>
              </a:cxn>
              <a:cxn ang="0">
                <a:pos x="55509" y="16053"/>
              </a:cxn>
            </a:cxnLst>
            <a:rect l="txL" t="txT" r="txR" b="txB"/>
            <a:pathLst>
              <a:path w="66039" h="107188">
                <a:moveTo>
                  <a:pt x="59689" y="15494"/>
                </a:moveTo>
                <a:lnTo>
                  <a:pt x="18541" y="97789"/>
                </a:lnTo>
                <a:cubicBezTo>
                  <a:pt x="17017" y="100838"/>
                  <a:pt x="12445" y="102361"/>
                  <a:pt x="9397" y="100838"/>
                </a:cubicBezTo>
                <a:cubicBezTo>
                  <a:pt x="6350" y="99313"/>
                  <a:pt x="4826" y="94741"/>
                  <a:pt x="6350" y="91694"/>
                </a:cubicBezTo>
                <a:lnTo>
                  <a:pt x="47497" y="9397"/>
                </a:lnTo>
                <a:cubicBezTo>
                  <a:pt x="50545" y="6350"/>
                  <a:pt x="53594" y="4825"/>
                  <a:pt x="56641" y="6350"/>
                </a:cubicBezTo>
                <a:cubicBezTo>
                  <a:pt x="59689" y="7873"/>
                  <a:pt x="61214" y="12445"/>
                  <a:pt x="59689"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28" name="任意多边形 37927"/>
          <p:cNvSpPr/>
          <p:nvPr/>
        </p:nvSpPr>
        <p:spPr>
          <a:xfrm>
            <a:off x="4846638" y="2524125"/>
            <a:ext cx="65087" cy="106363"/>
          </a:xfrm>
          <a:custGeom>
            <a:avLst/>
            <a:gdLst>
              <a:gd name="txL" fmla="*/ 0 w 66040"/>
              <a:gd name="txT" fmla="*/ 0 h 105663"/>
              <a:gd name="txR" fmla="*/ 66040 w 66040"/>
              <a:gd name="txB" fmla="*/ 105663 h 105663"/>
            </a:gdLst>
            <a:ahLst/>
            <a:cxnLst>
              <a:cxn ang="0">
                <a:pos x="55505" y="14438"/>
              </a:cxn>
              <a:cxn ang="0">
                <a:pos x="17242" y="99497"/>
              </a:cxn>
              <a:cxn ang="0">
                <a:pos x="8738" y="102647"/>
              </a:cxn>
              <a:cxn ang="0">
                <a:pos x="5905" y="94771"/>
              </a:cxn>
              <a:cxn ang="0">
                <a:pos x="44168" y="8138"/>
              </a:cxn>
              <a:cxn ang="0">
                <a:pos x="52671" y="6563"/>
              </a:cxn>
              <a:cxn ang="0">
                <a:pos x="55505" y="14438"/>
              </a:cxn>
            </a:cxnLst>
            <a:rect l="txL" t="txT" r="txR" b="txB"/>
            <a:pathLst>
              <a:path w="66040" h="105663">
                <a:moveTo>
                  <a:pt x="59690" y="13969"/>
                </a:moveTo>
                <a:lnTo>
                  <a:pt x="18542" y="96265"/>
                </a:lnTo>
                <a:cubicBezTo>
                  <a:pt x="17018" y="99313"/>
                  <a:pt x="12446" y="100837"/>
                  <a:pt x="9398" y="99313"/>
                </a:cubicBezTo>
                <a:cubicBezTo>
                  <a:pt x="6350" y="97789"/>
                  <a:pt x="4826" y="94741"/>
                  <a:pt x="6350" y="91693"/>
                </a:cubicBezTo>
                <a:lnTo>
                  <a:pt x="47498" y="7873"/>
                </a:lnTo>
                <a:cubicBezTo>
                  <a:pt x="49022" y="4825"/>
                  <a:pt x="53594" y="3301"/>
                  <a:pt x="56642" y="6350"/>
                </a:cubicBezTo>
                <a:cubicBezTo>
                  <a:pt x="59690" y="7873"/>
                  <a:pt x="61214" y="10921"/>
                  <a:pt x="59690" y="13969"/>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29" name="任意多边形 37928"/>
          <p:cNvSpPr/>
          <p:nvPr/>
        </p:nvSpPr>
        <p:spPr>
          <a:xfrm>
            <a:off x="4775200" y="2665413"/>
            <a:ext cx="65088" cy="106362"/>
          </a:xfrm>
          <a:custGeom>
            <a:avLst/>
            <a:gdLst>
              <a:gd name="txL" fmla="*/ 0 w 64515"/>
              <a:gd name="txT" fmla="*/ 0 h 107188"/>
              <a:gd name="txR" fmla="*/ 64515 w 64515"/>
              <a:gd name="txB" fmla="*/ 107188 h 107188"/>
            </a:gdLst>
            <a:ahLst/>
            <a:cxnLst>
              <a:cxn ang="0">
                <a:pos x="60796" y="14906"/>
              </a:cxn>
              <a:cxn ang="0">
                <a:pos x="17786" y="94078"/>
              </a:cxn>
              <a:cxn ang="0">
                <a:pos x="9821" y="97013"/>
              </a:cxn>
              <a:cxn ang="0">
                <a:pos x="6636" y="88215"/>
              </a:cxn>
              <a:cxn ang="0">
                <a:pos x="49644" y="9042"/>
              </a:cxn>
              <a:cxn ang="0">
                <a:pos x="59202" y="6109"/>
              </a:cxn>
              <a:cxn ang="0">
                <a:pos x="60796" y="14906"/>
              </a:cxn>
            </a:cxnLst>
            <a:rect l="txL" t="txT" r="txR" b="txB"/>
            <a:pathLst>
              <a:path w="64515" h="107188">
                <a:moveTo>
                  <a:pt x="58166" y="15494"/>
                </a:moveTo>
                <a:lnTo>
                  <a:pt x="17017" y="97789"/>
                </a:lnTo>
                <a:cubicBezTo>
                  <a:pt x="15494" y="100838"/>
                  <a:pt x="12446" y="102361"/>
                  <a:pt x="9397" y="100838"/>
                </a:cubicBezTo>
                <a:cubicBezTo>
                  <a:pt x="6350" y="99313"/>
                  <a:pt x="4826" y="94742"/>
                  <a:pt x="6350" y="91694"/>
                </a:cubicBezTo>
                <a:lnTo>
                  <a:pt x="47497" y="9398"/>
                </a:lnTo>
                <a:cubicBezTo>
                  <a:pt x="49022" y="6350"/>
                  <a:pt x="52070" y="4826"/>
                  <a:pt x="56641" y="6350"/>
                </a:cubicBezTo>
                <a:cubicBezTo>
                  <a:pt x="59690" y="7873"/>
                  <a:pt x="61214" y="12445"/>
                  <a:pt x="58166"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30" name="任意多边形 37929"/>
          <p:cNvSpPr/>
          <p:nvPr/>
        </p:nvSpPr>
        <p:spPr>
          <a:xfrm>
            <a:off x="4705350" y="2806700"/>
            <a:ext cx="65088" cy="104775"/>
          </a:xfrm>
          <a:custGeom>
            <a:avLst/>
            <a:gdLst>
              <a:gd name="txL" fmla="*/ 0 w 64515"/>
              <a:gd name="txT" fmla="*/ 0 h 105663"/>
              <a:gd name="txR" fmla="*/ 64515 w 64515"/>
              <a:gd name="txB" fmla="*/ 105663 h 105663"/>
            </a:gdLst>
            <a:ahLst/>
            <a:cxnLst>
              <a:cxn ang="0">
                <a:pos x="60794" y="13393"/>
              </a:cxn>
              <a:cxn ang="0">
                <a:pos x="17786" y="93748"/>
              </a:cxn>
              <a:cxn ang="0">
                <a:pos x="9821" y="95208"/>
              </a:cxn>
              <a:cxn ang="0">
                <a:pos x="6636" y="86443"/>
              </a:cxn>
              <a:cxn ang="0">
                <a:pos x="49644" y="9009"/>
              </a:cxn>
              <a:cxn ang="0">
                <a:pos x="57609" y="6088"/>
              </a:cxn>
              <a:cxn ang="0">
                <a:pos x="60794" y="13393"/>
              </a:cxn>
            </a:cxnLst>
            <a:rect l="txL" t="txT" r="txR" b="txB"/>
            <a:pathLst>
              <a:path w="64515" h="105663">
                <a:moveTo>
                  <a:pt x="58165" y="13969"/>
                </a:moveTo>
                <a:lnTo>
                  <a:pt x="17017" y="97789"/>
                </a:lnTo>
                <a:cubicBezTo>
                  <a:pt x="15494" y="100838"/>
                  <a:pt x="12445" y="100838"/>
                  <a:pt x="9397" y="99313"/>
                </a:cubicBezTo>
                <a:cubicBezTo>
                  <a:pt x="4826" y="97789"/>
                  <a:pt x="4826" y="94741"/>
                  <a:pt x="6350" y="90169"/>
                </a:cubicBezTo>
                <a:lnTo>
                  <a:pt x="47497" y="9397"/>
                </a:lnTo>
                <a:cubicBezTo>
                  <a:pt x="49021" y="4825"/>
                  <a:pt x="52070" y="4825"/>
                  <a:pt x="55117" y="6350"/>
                </a:cubicBezTo>
                <a:cubicBezTo>
                  <a:pt x="59689" y="7873"/>
                  <a:pt x="59689" y="10922"/>
                  <a:pt x="58165" y="13969"/>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31" name="任意多边形 37930"/>
          <p:cNvSpPr/>
          <p:nvPr/>
        </p:nvSpPr>
        <p:spPr>
          <a:xfrm>
            <a:off x="4633913" y="2946400"/>
            <a:ext cx="66675" cy="107950"/>
          </a:xfrm>
          <a:custGeom>
            <a:avLst/>
            <a:gdLst>
              <a:gd name="txL" fmla="*/ 0 w 66039"/>
              <a:gd name="txT" fmla="*/ 0 h 107188"/>
              <a:gd name="txR" fmla="*/ 66039 w 66039"/>
              <a:gd name="txB" fmla="*/ 107188 h 107188"/>
            </a:gdLst>
            <a:ahLst/>
            <a:cxnLst>
              <a:cxn ang="0">
                <a:pos x="62620" y="16053"/>
              </a:cxn>
              <a:cxn ang="0">
                <a:pos x="19452" y="101314"/>
              </a:cxn>
              <a:cxn ang="0">
                <a:pos x="9859" y="104473"/>
              </a:cxn>
              <a:cxn ang="0">
                <a:pos x="6662" y="95000"/>
              </a:cxn>
              <a:cxn ang="0">
                <a:pos x="49829" y="9737"/>
              </a:cxn>
              <a:cxn ang="0">
                <a:pos x="59421" y="6578"/>
              </a:cxn>
              <a:cxn ang="0">
                <a:pos x="62620" y="16053"/>
              </a:cxn>
            </a:cxnLst>
            <a:rect l="txL" t="txT" r="txR" b="txB"/>
            <a:pathLst>
              <a:path w="66039" h="107188">
                <a:moveTo>
                  <a:pt x="59690" y="15494"/>
                </a:moveTo>
                <a:lnTo>
                  <a:pt x="18541" y="97789"/>
                </a:lnTo>
                <a:cubicBezTo>
                  <a:pt x="17017" y="100838"/>
                  <a:pt x="12446" y="102361"/>
                  <a:pt x="9398" y="100838"/>
                </a:cubicBezTo>
                <a:cubicBezTo>
                  <a:pt x="6350" y="99314"/>
                  <a:pt x="4826" y="94742"/>
                  <a:pt x="6350" y="91694"/>
                </a:cubicBezTo>
                <a:lnTo>
                  <a:pt x="47498" y="9398"/>
                </a:lnTo>
                <a:cubicBezTo>
                  <a:pt x="49022" y="6350"/>
                  <a:pt x="53594" y="4826"/>
                  <a:pt x="56641" y="6350"/>
                </a:cubicBezTo>
                <a:cubicBezTo>
                  <a:pt x="59690" y="7873"/>
                  <a:pt x="61214" y="12445"/>
                  <a:pt x="59690"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32" name="任意多边形 37931"/>
          <p:cNvSpPr/>
          <p:nvPr/>
        </p:nvSpPr>
        <p:spPr>
          <a:xfrm>
            <a:off x="4564063" y="3089275"/>
            <a:ext cx="66675" cy="104775"/>
          </a:xfrm>
          <a:custGeom>
            <a:avLst/>
            <a:gdLst>
              <a:gd name="txL" fmla="*/ 0 w 66039"/>
              <a:gd name="txT" fmla="*/ 0 h 105664"/>
              <a:gd name="txR" fmla="*/ 66039 w 66039"/>
              <a:gd name="txB" fmla="*/ 105664 h 105664"/>
            </a:gdLst>
            <a:ahLst/>
            <a:cxnLst>
              <a:cxn ang="0">
                <a:pos x="62619" y="13390"/>
              </a:cxn>
              <a:cxn ang="0">
                <a:pos x="19452" y="92284"/>
              </a:cxn>
              <a:cxn ang="0">
                <a:pos x="9857" y="95203"/>
              </a:cxn>
              <a:cxn ang="0">
                <a:pos x="6662" y="87901"/>
              </a:cxn>
              <a:cxn ang="0">
                <a:pos x="49828" y="7547"/>
              </a:cxn>
              <a:cxn ang="0">
                <a:pos x="59421" y="6087"/>
              </a:cxn>
              <a:cxn ang="0">
                <a:pos x="62619" y="13390"/>
              </a:cxn>
            </a:cxnLst>
            <a:rect l="txL" t="txT" r="txR" b="txB"/>
            <a:pathLst>
              <a:path w="66039" h="105664">
                <a:moveTo>
                  <a:pt x="59689" y="13970"/>
                </a:moveTo>
                <a:lnTo>
                  <a:pt x="18541" y="96266"/>
                </a:lnTo>
                <a:cubicBezTo>
                  <a:pt x="17017" y="99313"/>
                  <a:pt x="12445" y="100838"/>
                  <a:pt x="9397" y="99313"/>
                </a:cubicBezTo>
                <a:cubicBezTo>
                  <a:pt x="6350" y="97789"/>
                  <a:pt x="4826" y="94741"/>
                  <a:pt x="6350" y="91694"/>
                </a:cubicBezTo>
                <a:lnTo>
                  <a:pt x="47497" y="7873"/>
                </a:lnTo>
                <a:cubicBezTo>
                  <a:pt x="49021" y="4826"/>
                  <a:pt x="53594" y="3301"/>
                  <a:pt x="56641" y="6350"/>
                </a:cubicBezTo>
                <a:cubicBezTo>
                  <a:pt x="59689" y="7873"/>
                  <a:pt x="61214" y="10922"/>
                  <a:pt x="59689" y="1397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33" name="任意多边形 37932"/>
          <p:cNvSpPr/>
          <p:nvPr/>
        </p:nvSpPr>
        <p:spPr>
          <a:xfrm>
            <a:off x="4494213" y="3228975"/>
            <a:ext cx="65087" cy="107950"/>
          </a:xfrm>
          <a:custGeom>
            <a:avLst/>
            <a:gdLst>
              <a:gd name="txL" fmla="*/ 0 w 64516"/>
              <a:gd name="txT" fmla="*/ 0 h 107188"/>
              <a:gd name="txR" fmla="*/ 64516 w 64516"/>
              <a:gd name="txB" fmla="*/ 107188 h 107188"/>
            </a:gdLst>
            <a:ahLst/>
            <a:cxnLst>
              <a:cxn ang="0">
                <a:pos x="60786" y="16053"/>
              </a:cxn>
              <a:cxn ang="0">
                <a:pos x="19378" y="101314"/>
              </a:cxn>
              <a:cxn ang="0">
                <a:pos x="9821" y="104473"/>
              </a:cxn>
              <a:cxn ang="0">
                <a:pos x="6636" y="95000"/>
              </a:cxn>
              <a:cxn ang="0">
                <a:pos x="49637" y="9737"/>
              </a:cxn>
              <a:cxn ang="0">
                <a:pos x="57600" y="6578"/>
              </a:cxn>
              <a:cxn ang="0">
                <a:pos x="60786" y="16053"/>
              </a:cxn>
            </a:cxnLst>
            <a:rect l="txL" t="txT" r="txR" b="txB"/>
            <a:pathLst>
              <a:path w="64516" h="107188">
                <a:moveTo>
                  <a:pt x="58166" y="15494"/>
                </a:moveTo>
                <a:lnTo>
                  <a:pt x="18542" y="97789"/>
                </a:lnTo>
                <a:cubicBezTo>
                  <a:pt x="17018" y="100838"/>
                  <a:pt x="12446" y="102362"/>
                  <a:pt x="9398" y="100838"/>
                </a:cubicBezTo>
                <a:cubicBezTo>
                  <a:pt x="4826" y="99313"/>
                  <a:pt x="4826" y="94742"/>
                  <a:pt x="6350" y="91694"/>
                </a:cubicBezTo>
                <a:lnTo>
                  <a:pt x="47498" y="9398"/>
                </a:lnTo>
                <a:cubicBezTo>
                  <a:pt x="49022" y="6350"/>
                  <a:pt x="52070" y="4826"/>
                  <a:pt x="55118" y="6350"/>
                </a:cubicBezTo>
                <a:cubicBezTo>
                  <a:pt x="59690" y="7874"/>
                  <a:pt x="59690" y="12446"/>
                  <a:pt x="58166"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34" name="任意多边形 37933"/>
          <p:cNvSpPr/>
          <p:nvPr/>
        </p:nvSpPr>
        <p:spPr>
          <a:xfrm>
            <a:off x="4424363" y="3370263"/>
            <a:ext cx="65087" cy="106362"/>
          </a:xfrm>
          <a:custGeom>
            <a:avLst/>
            <a:gdLst>
              <a:gd name="txL" fmla="*/ 0 w 64515"/>
              <a:gd name="txT" fmla="*/ 0 h 105664"/>
              <a:gd name="txR" fmla="*/ 64515 w 64515"/>
              <a:gd name="txB" fmla="*/ 105664 h 105664"/>
            </a:gdLst>
            <a:ahLst/>
            <a:cxnLst>
              <a:cxn ang="0">
                <a:pos x="60791" y="14436"/>
              </a:cxn>
              <a:cxn ang="0">
                <a:pos x="17785" y="101062"/>
              </a:cxn>
              <a:cxn ang="0">
                <a:pos x="8228" y="102637"/>
              </a:cxn>
              <a:cxn ang="0">
                <a:pos x="6636" y="94764"/>
              </a:cxn>
              <a:cxn ang="0">
                <a:pos x="49640" y="9711"/>
              </a:cxn>
              <a:cxn ang="0">
                <a:pos x="57604" y="6563"/>
              </a:cxn>
              <a:cxn ang="0">
                <a:pos x="60791" y="14436"/>
              </a:cxn>
            </a:cxnLst>
            <a:rect l="txL" t="txT" r="txR" b="txB"/>
            <a:pathLst>
              <a:path w="64515" h="105664">
                <a:moveTo>
                  <a:pt x="58166" y="13969"/>
                </a:moveTo>
                <a:lnTo>
                  <a:pt x="17017" y="97789"/>
                </a:lnTo>
                <a:cubicBezTo>
                  <a:pt x="15494" y="100837"/>
                  <a:pt x="12446" y="100837"/>
                  <a:pt x="7873" y="99313"/>
                </a:cubicBezTo>
                <a:cubicBezTo>
                  <a:pt x="4826" y="97789"/>
                  <a:pt x="3302" y="94741"/>
                  <a:pt x="6350" y="91694"/>
                </a:cubicBezTo>
                <a:lnTo>
                  <a:pt x="47497" y="9397"/>
                </a:lnTo>
                <a:cubicBezTo>
                  <a:pt x="49022" y="6350"/>
                  <a:pt x="52070" y="4825"/>
                  <a:pt x="55117" y="6350"/>
                </a:cubicBezTo>
                <a:cubicBezTo>
                  <a:pt x="58166" y="7873"/>
                  <a:pt x="59690" y="10921"/>
                  <a:pt x="58166" y="13969"/>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35" name="任意多边形 37934"/>
          <p:cNvSpPr/>
          <p:nvPr/>
        </p:nvSpPr>
        <p:spPr>
          <a:xfrm>
            <a:off x="4352925" y="3511550"/>
            <a:ext cx="65088" cy="106363"/>
          </a:xfrm>
          <a:custGeom>
            <a:avLst/>
            <a:gdLst>
              <a:gd name="txL" fmla="*/ 0 w 66039"/>
              <a:gd name="txT" fmla="*/ 0 h 107188"/>
              <a:gd name="txR" fmla="*/ 66039 w 66039"/>
              <a:gd name="txB" fmla="*/ 107188 h 107188"/>
            </a:gdLst>
            <a:ahLst/>
            <a:cxnLst>
              <a:cxn ang="0">
                <a:pos x="55513" y="14907"/>
              </a:cxn>
              <a:cxn ang="0">
                <a:pos x="17244" y="94084"/>
              </a:cxn>
              <a:cxn ang="0">
                <a:pos x="8740" y="97017"/>
              </a:cxn>
              <a:cxn ang="0">
                <a:pos x="5906" y="88219"/>
              </a:cxn>
              <a:cxn ang="0">
                <a:pos x="44175" y="9042"/>
              </a:cxn>
              <a:cxn ang="0">
                <a:pos x="52678" y="6110"/>
              </a:cxn>
              <a:cxn ang="0">
                <a:pos x="55513" y="14907"/>
              </a:cxn>
            </a:cxnLst>
            <a:rect l="txL" t="txT" r="txR" b="txB"/>
            <a:pathLst>
              <a:path w="66039" h="107188">
                <a:moveTo>
                  <a:pt x="59689" y="15494"/>
                </a:moveTo>
                <a:lnTo>
                  <a:pt x="18541" y="97790"/>
                </a:lnTo>
                <a:cubicBezTo>
                  <a:pt x="17017" y="100838"/>
                  <a:pt x="12445" y="102361"/>
                  <a:pt x="9397" y="100838"/>
                </a:cubicBezTo>
                <a:cubicBezTo>
                  <a:pt x="6350" y="99314"/>
                  <a:pt x="4825" y="94742"/>
                  <a:pt x="6350" y="91694"/>
                </a:cubicBezTo>
                <a:lnTo>
                  <a:pt x="47497" y="9398"/>
                </a:lnTo>
                <a:cubicBezTo>
                  <a:pt x="49021" y="6350"/>
                  <a:pt x="53594" y="4826"/>
                  <a:pt x="56641" y="6350"/>
                </a:cubicBezTo>
                <a:cubicBezTo>
                  <a:pt x="59689" y="7873"/>
                  <a:pt x="61213" y="12446"/>
                  <a:pt x="59689"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36" name="任意多边形 37935"/>
          <p:cNvSpPr/>
          <p:nvPr/>
        </p:nvSpPr>
        <p:spPr>
          <a:xfrm>
            <a:off x="4283075" y="3652838"/>
            <a:ext cx="65088" cy="104775"/>
          </a:xfrm>
          <a:custGeom>
            <a:avLst/>
            <a:gdLst>
              <a:gd name="txL" fmla="*/ 0 w 66040"/>
              <a:gd name="txT" fmla="*/ 0 h 105664"/>
              <a:gd name="txR" fmla="*/ 66040 w 66040"/>
              <a:gd name="txB" fmla="*/ 105664 h 105664"/>
            </a:gdLst>
            <a:ahLst/>
            <a:cxnLst>
              <a:cxn ang="0">
                <a:pos x="55510" y="14854"/>
              </a:cxn>
              <a:cxn ang="0">
                <a:pos x="17244" y="92284"/>
              </a:cxn>
              <a:cxn ang="0">
                <a:pos x="8739" y="95204"/>
              </a:cxn>
              <a:cxn ang="0">
                <a:pos x="5905" y="87901"/>
              </a:cxn>
              <a:cxn ang="0">
                <a:pos x="44171" y="7547"/>
              </a:cxn>
              <a:cxn ang="0">
                <a:pos x="52675" y="6087"/>
              </a:cxn>
              <a:cxn ang="0">
                <a:pos x="55510" y="14854"/>
              </a:cxn>
            </a:cxnLst>
            <a:rect l="txL" t="txT" r="txR" b="txB"/>
            <a:pathLst>
              <a:path w="66040" h="105664">
                <a:moveTo>
                  <a:pt x="59690" y="15494"/>
                </a:moveTo>
                <a:lnTo>
                  <a:pt x="18542" y="96266"/>
                </a:lnTo>
                <a:cubicBezTo>
                  <a:pt x="15494" y="99314"/>
                  <a:pt x="12446" y="100838"/>
                  <a:pt x="9398" y="99314"/>
                </a:cubicBezTo>
                <a:cubicBezTo>
                  <a:pt x="6350" y="97790"/>
                  <a:pt x="4826" y="94741"/>
                  <a:pt x="6350" y="91694"/>
                </a:cubicBezTo>
                <a:lnTo>
                  <a:pt x="47498" y="7873"/>
                </a:lnTo>
                <a:cubicBezTo>
                  <a:pt x="49022" y="4826"/>
                  <a:pt x="53594" y="4826"/>
                  <a:pt x="56642" y="6350"/>
                </a:cubicBezTo>
                <a:cubicBezTo>
                  <a:pt x="59690" y="7873"/>
                  <a:pt x="61214" y="12446"/>
                  <a:pt x="59690"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37" name="任意多边形 37936"/>
          <p:cNvSpPr/>
          <p:nvPr/>
        </p:nvSpPr>
        <p:spPr>
          <a:xfrm>
            <a:off x="4211638" y="3792538"/>
            <a:ext cx="65087" cy="107950"/>
          </a:xfrm>
          <a:custGeom>
            <a:avLst/>
            <a:gdLst>
              <a:gd name="txL" fmla="*/ 0 w 64515"/>
              <a:gd name="txT" fmla="*/ 0 h 107188"/>
              <a:gd name="txR" fmla="*/ 64515 w 64515"/>
              <a:gd name="txB" fmla="*/ 107188 h 107188"/>
            </a:gdLst>
            <a:ahLst/>
            <a:cxnLst>
              <a:cxn ang="0">
                <a:pos x="60790" y="16053"/>
              </a:cxn>
              <a:cxn ang="0">
                <a:pos x="17785" y="101314"/>
              </a:cxn>
              <a:cxn ang="0">
                <a:pos x="9821" y="104473"/>
              </a:cxn>
              <a:cxn ang="0">
                <a:pos x="6636" y="95000"/>
              </a:cxn>
              <a:cxn ang="0">
                <a:pos x="49640" y="9736"/>
              </a:cxn>
              <a:cxn ang="0">
                <a:pos x="59197" y="6578"/>
              </a:cxn>
              <a:cxn ang="0">
                <a:pos x="60790" y="16053"/>
              </a:cxn>
            </a:cxnLst>
            <a:rect l="txL" t="txT" r="txR" b="txB"/>
            <a:pathLst>
              <a:path w="64515" h="107188">
                <a:moveTo>
                  <a:pt x="58165" y="15494"/>
                </a:moveTo>
                <a:lnTo>
                  <a:pt x="17017" y="97789"/>
                </a:lnTo>
                <a:cubicBezTo>
                  <a:pt x="15494" y="100838"/>
                  <a:pt x="12446" y="102361"/>
                  <a:pt x="9397" y="100838"/>
                </a:cubicBezTo>
                <a:cubicBezTo>
                  <a:pt x="6350" y="99314"/>
                  <a:pt x="4826" y="94741"/>
                  <a:pt x="6350" y="91694"/>
                </a:cubicBezTo>
                <a:lnTo>
                  <a:pt x="47497" y="9397"/>
                </a:lnTo>
                <a:cubicBezTo>
                  <a:pt x="49021" y="6350"/>
                  <a:pt x="52070" y="4826"/>
                  <a:pt x="56641" y="6350"/>
                </a:cubicBezTo>
                <a:cubicBezTo>
                  <a:pt x="59689" y="7873"/>
                  <a:pt x="61214" y="12446"/>
                  <a:pt x="58165"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38" name="任意多边形 37937"/>
          <p:cNvSpPr/>
          <p:nvPr/>
        </p:nvSpPr>
        <p:spPr>
          <a:xfrm>
            <a:off x="4140200" y="3933825"/>
            <a:ext cx="66675" cy="106363"/>
          </a:xfrm>
          <a:custGeom>
            <a:avLst/>
            <a:gdLst>
              <a:gd name="txL" fmla="*/ 0 w 66040"/>
              <a:gd name="txT" fmla="*/ 0 h 105664"/>
              <a:gd name="txR" fmla="*/ 66040 w 66040"/>
              <a:gd name="txB" fmla="*/ 105664 h 105664"/>
            </a:gdLst>
            <a:ahLst/>
            <a:cxnLst>
              <a:cxn ang="0">
                <a:pos x="62615" y="14438"/>
              </a:cxn>
              <a:cxn ang="0">
                <a:pos x="19450" y="101066"/>
              </a:cxn>
              <a:cxn ang="0">
                <a:pos x="9858" y="102643"/>
              </a:cxn>
              <a:cxn ang="0">
                <a:pos x="6661" y="94769"/>
              </a:cxn>
              <a:cxn ang="0">
                <a:pos x="49827" y="9712"/>
              </a:cxn>
              <a:cxn ang="0">
                <a:pos x="59418" y="6563"/>
              </a:cxn>
              <a:cxn ang="0">
                <a:pos x="62615" y="14438"/>
              </a:cxn>
            </a:cxnLst>
            <a:rect l="txL" t="txT" r="txR" b="txB"/>
            <a:pathLst>
              <a:path w="66040" h="105664">
                <a:moveTo>
                  <a:pt x="59690" y="13970"/>
                </a:moveTo>
                <a:lnTo>
                  <a:pt x="18542" y="97789"/>
                </a:lnTo>
                <a:cubicBezTo>
                  <a:pt x="17017" y="100838"/>
                  <a:pt x="12446" y="102361"/>
                  <a:pt x="9398" y="99314"/>
                </a:cubicBezTo>
                <a:cubicBezTo>
                  <a:pt x="6350" y="97789"/>
                  <a:pt x="4826" y="94741"/>
                  <a:pt x="6350" y="91694"/>
                </a:cubicBezTo>
                <a:lnTo>
                  <a:pt x="47498" y="9397"/>
                </a:lnTo>
                <a:cubicBezTo>
                  <a:pt x="49022" y="6350"/>
                  <a:pt x="53594" y="4826"/>
                  <a:pt x="56642" y="6350"/>
                </a:cubicBezTo>
                <a:cubicBezTo>
                  <a:pt x="59690" y="7873"/>
                  <a:pt x="61214" y="10921"/>
                  <a:pt x="59690" y="1397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39" name="任意多边形 37938"/>
          <p:cNvSpPr/>
          <p:nvPr/>
        </p:nvSpPr>
        <p:spPr>
          <a:xfrm>
            <a:off x="4070350" y="4075113"/>
            <a:ext cx="66675" cy="106362"/>
          </a:xfrm>
          <a:custGeom>
            <a:avLst/>
            <a:gdLst>
              <a:gd name="txL" fmla="*/ 0 w 66039"/>
              <a:gd name="txT" fmla="*/ 0 h 107188"/>
              <a:gd name="txR" fmla="*/ 66039 w 66039"/>
              <a:gd name="txB" fmla="*/ 107188 h 107188"/>
            </a:gdLst>
            <a:ahLst/>
            <a:cxnLst>
              <a:cxn ang="0">
                <a:pos x="62620" y="14906"/>
              </a:cxn>
              <a:cxn ang="0">
                <a:pos x="19452" y="94079"/>
              </a:cxn>
              <a:cxn ang="0">
                <a:pos x="9857" y="97013"/>
              </a:cxn>
              <a:cxn ang="0">
                <a:pos x="6662" y="88215"/>
              </a:cxn>
              <a:cxn ang="0">
                <a:pos x="49828" y="9042"/>
              </a:cxn>
              <a:cxn ang="0">
                <a:pos x="59421" y="6109"/>
              </a:cxn>
              <a:cxn ang="0">
                <a:pos x="62620" y="14906"/>
              </a:cxn>
            </a:cxnLst>
            <a:rect l="txL" t="txT" r="txR" b="txB"/>
            <a:pathLst>
              <a:path w="66039" h="107188">
                <a:moveTo>
                  <a:pt x="59690" y="15494"/>
                </a:moveTo>
                <a:lnTo>
                  <a:pt x="18541" y="97790"/>
                </a:lnTo>
                <a:cubicBezTo>
                  <a:pt x="17017" y="100838"/>
                  <a:pt x="12446" y="102362"/>
                  <a:pt x="9397" y="100838"/>
                </a:cubicBezTo>
                <a:cubicBezTo>
                  <a:pt x="6350" y="99314"/>
                  <a:pt x="4826" y="94742"/>
                  <a:pt x="6350" y="91694"/>
                </a:cubicBezTo>
                <a:lnTo>
                  <a:pt x="47497" y="9398"/>
                </a:lnTo>
                <a:cubicBezTo>
                  <a:pt x="49021" y="6350"/>
                  <a:pt x="53594" y="4826"/>
                  <a:pt x="56641" y="6350"/>
                </a:cubicBezTo>
                <a:cubicBezTo>
                  <a:pt x="59690" y="7874"/>
                  <a:pt x="61214" y="12446"/>
                  <a:pt x="59690"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40" name="任意多边形 37939"/>
          <p:cNvSpPr/>
          <p:nvPr/>
        </p:nvSpPr>
        <p:spPr>
          <a:xfrm>
            <a:off x="4000500" y="4216400"/>
            <a:ext cx="65088" cy="104775"/>
          </a:xfrm>
          <a:custGeom>
            <a:avLst/>
            <a:gdLst>
              <a:gd name="txL" fmla="*/ 0 w 64515"/>
              <a:gd name="txT" fmla="*/ 0 h 105664"/>
              <a:gd name="txR" fmla="*/ 64515 w 64515"/>
              <a:gd name="txB" fmla="*/ 105664 h 105664"/>
            </a:gdLst>
            <a:ahLst/>
            <a:cxnLst>
              <a:cxn ang="0">
                <a:pos x="60794" y="14854"/>
              </a:cxn>
              <a:cxn ang="0">
                <a:pos x="17786" y="92284"/>
              </a:cxn>
              <a:cxn ang="0">
                <a:pos x="9821" y="95204"/>
              </a:cxn>
              <a:cxn ang="0">
                <a:pos x="6636" y="87901"/>
              </a:cxn>
              <a:cxn ang="0">
                <a:pos x="49644" y="9010"/>
              </a:cxn>
              <a:cxn ang="0">
                <a:pos x="59202" y="6087"/>
              </a:cxn>
              <a:cxn ang="0">
                <a:pos x="60794" y="14854"/>
              </a:cxn>
            </a:cxnLst>
            <a:rect l="txL" t="txT" r="txR" b="txB"/>
            <a:pathLst>
              <a:path w="64515" h="105664">
                <a:moveTo>
                  <a:pt x="58165" y="15494"/>
                </a:moveTo>
                <a:lnTo>
                  <a:pt x="17017" y="96266"/>
                </a:lnTo>
                <a:cubicBezTo>
                  <a:pt x="15494" y="100838"/>
                  <a:pt x="12445" y="100838"/>
                  <a:pt x="9397" y="99314"/>
                </a:cubicBezTo>
                <a:cubicBezTo>
                  <a:pt x="6350" y="97790"/>
                  <a:pt x="4825" y="94742"/>
                  <a:pt x="6350" y="91694"/>
                </a:cubicBezTo>
                <a:lnTo>
                  <a:pt x="47497" y="9398"/>
                </a:lnTo>
                <a:cubicBezTo>
                  <a:pt x="49021" y="6350"/>
                  <a:pt x="52069" y="4826"/>
                  <a:pt x="56641" y="6350"/>
                </a:cubicBezTo>
                <a:cubicBezTo>
                  <a:pt x="59689" y="7874"/>
                  <a:pt x="59689" y="12446"/>
                  <a:pt x="58165"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41" name="任意多边形 37940"/>
          <p:cNvSpPr/>
          <p:nvPr/>
        </p:nvSpPr>
        <p:spPr>
          <a:xfrm>
            <a:off x="3930650" y="4356100"/>
            <a:ext cx="63500" cy="107950"/>
          </a:xfrm>
          <a:custGeom>
            <a:avLst/>
            <a:gdLst>
              <a:gd name="txL" fmla="*/ 0 w 64515"/>
              <a:gd name="txT" fmla="*/ 0 h 107188"/>
              <a:gd name="txR" fmla="*/ 64515 w 64515"/>
              <a:gd name="txB" fmla="*/ 107188 h 107188"/>
            </a:gdLst>
            <a:ahLst/>
            <a:cxnLst>
              <a:cxn ang="0">
                <a:pos x="53731" y="16053"/>
              </a:cxn>
              <a:cxn ang="0">
                <a:pos x="15720" y="101315"/>
              </a:cxn>
              <a:cxn ang="0">
                <a:pos x="8681" y="104473"/>
              </a:cxn>
              <a:cxn ang="0">
                <a:pos x="5866" y="95000"/>
              </a:cxn>
              <a:cxn ang="0">
                <a:pos x="43877" y="9736"/>
              </a:cxn>
              <a:cxn ang="0">
                <a:pos x="50915" y="6578"/>
              </a:cxn>
              <a:cxn ang="0">
                <a:pos x="53731" y="16053"/>
              </a:cxn>
            </a:cxnLst>
            <a:rect l="txL" t="txT" r="txR" b="txB"/>
            <a:pathLst>
              <a:path w="64515" h="107188">
                <a:moveTo>
                  <a:pt x="58166" y="15494"/>
                </a:moveTo>
                <a:lnTo>
                  <a:pt x="17017" y="97790"/>
                </a:lnTo>
                <a:cubicBezTo>
                  <a:pt x="15494" y="100838"/>
                  <a:pt x="12446" y="102361"/>
                  <a:pt x="9398" y="100838"/>
                </a:cubicBezTo>
                <a:cubicBezTo>
                  <a:pt x="4826" y="99314"/>
                  <a:pt x="4826" y="94741"/>
                  <a:pt x="6350" y="91694"/>
                </a:cubicBezTo>
                <a:lnTo>
                  <a:pt x="47498" y="9397"/>
                </a:lnTo>
                <a:cubicBezTo>
                  <a:pt x="49022" y="6350"/>
                  <a:pt x="52070" y="4826"/>
                  <a:pt x="55117" y="6350"/>
                </a:cubicBezTo>
                <a:cubicBezTo>
                  <a:pt x="58166" y="7873"/>
                  <a:pt x="59690" y="12446"/>
                  <a:pt x="58166"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42" name="任意多边形 37941"/>
          <p:cNvSpPr/>
          <p:nvPr/>
        </p:nvSpPr>
        <p:spPr>
          <a:xfrm>
            <a:off x="3857625" y="4498975"/>
            <a:ext cx="66675" cy="104775"/>
          </a:xfrm>
          <a:custGeom>
            <a:avLst/>
            <a:gdLst>
              <a:gd name="txL" fmla="*/ 0 w 66039"/>
              <a:gd name="txT" fmla="*/ 0 h 105664"/>
              <a:gd name="txR" fmla="*/ 66039 w 66039"/>
              <a:gd name="txB" fmla="*/ 105664 h 105664"/>
            </a:gdLst>
            <a:ahLst/>
            <a:cxnLst>
              <a:cxn ang="0">
                <a:pos x="62619" y="13390"/>
              </a:cxn>
              <a:cxn ang="0">
                <a:pos x="19452" y="93745"/>
              </a:cxn>
              <a:cxn ang="0">
                <a:pos x="9857" y="95204"/>
              </a:cxn>
              <a:cxn ang="0">
                <a:pos x="6662" y="87901"/>
              </a:cxn>
              <a:cxn ang="0">
                <a:pos x="49828" y="9009"/>
              </a:cxn>
              <a:cxn ang="0">
                <a:pos x="59421" y="6087"/>
              </a:cxn>
              <a:cxn ang="0">
                <a:pos x="62619" y="13390"/>
              </a:cxn>
            </a:cxnLst>
            <a:rect l="txL" t="txT" r="txR" b="txB"/>
            <a:pathLst>
              <a:path w="66039" h="105664">
                <a:moveTo>
                  <a:pt x="59689" y="13970"/>
                </a:moveTo>
                <a:lnTo>
                  <a:pt x="18541" y="97790"/>
                </a:lnTo>
                <a:cubicBezTo>
                  <a:pt x="17017" y="100838"/>
                  <a:pt x="12445" y="102361"/>
                  <a:pt x="9397" y="99314"/>
                </a:cubicBezTo>
                <a:cubicBezTo>
                  <a:pt x="6350" y="97790"/>
                  <a:pt x="4826" y="94741"/>
                  <a:pt x="6350" y="91694"/>
                </a:cubicBezTo>
                <a:lnTo>
                  <a:pt x="47497" y="9397"/>
                </a:lnTo>
                <a:cubicBezTo>
                  <a:pt x="49021" y="6350"/>
                  <a:pt x="53594" y="4826"/>
                  <a:pt x="56641" y="6350"/>
                </a:cubicBezTo>
                <a:cubicBezTo>
                  <a:pt x="59689" y="7873"/>
                  <a:pt x="61214" y="10921"/>
                  <a:pt x="59689" y="1397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43" name="任意多边形 37942"/>
          <p:cNvSpPr/>
          <p:nvPr/>
        </p:nvSpPr>
        <p:spPr>
          <a:xfrm>
            <a:off x="3787775" y="4638675"/>
            <a:ext cx="66675" cy="107950"/>
          </a:xfrm>
          <a:custGeom>
            <a:avLst/>
            <a:gdLst>
              <a:gd name="txL" fmla="*/ 0 w 66040"/>
              <a:gd name="txT" fmla="*/ 0 h 107188"/>
              <a:gd name="txR" fmla="*/ 66040 w 66040"/>
              <a:gd name="txB" fmla="*/ 107188 h 107188"/>
            </a:gdLst>
            <a:ahLst/>
            <a:cxnLst>
              <a:cxn ang="0">
                <a:pos x="62615" y="16053"/>
              </a:cxn>
              <a:cxn ang="0">
                <a:pos x="19450" y="101314"/>
              </a:cxn>
              <a:cxn ang="0">
                <a:pos x="9858" y="104473"/>
              </a:cxn>
              <a:cxn ang="0">
                <a:pos x="6661" y="95000"/>
              </a:cxn>
              <a:cxn ang="0">
                <a:pos x="49827" y="9736"/>
              </a:cxn>
              <a:cxn ang="0">
                <a:pos x="59418" y="6578"/>
              </a:cxn>
              <a:cxn ang="0">
                <a:pos x="62615" y="16053"/>
              </a:cxn>
            </a:cxnLst>
            <a:rect l="txL" t="txT" r="txR" b="txB"/>
            <a:pathLst>
              <a:path w="66040" h="107188">
                <a:moveTo>
                  <a:pt x="59690" y="15494"/>
                </a:moveTo>
                <a:lnTo>
                  <a:pt x="18542" y="97789"/>
                </a:lnTo>
                <a:cubicBezTo>
                  <a:pt x="17018" y="100838"/>
                  <a:pt x="12446" y="102361"/>
                  <a:pt x="9398" y="100838"/>
                </a:cubicBezTo>
                <a:cubicBezTo>
                  <a:pt x="6350" y="99313"/>
                  <a:pt x="4826" y="94741"/>
                  <a:pt x="6350" y="91694"/>
                </a:cubicBezTo>
                <a:lnTo>
                  <a:pt x="47498" y="9397"/>
                </a:lnTo>
                <a:cubicBezTo>
                  <a:pt x="49022" y="6350"/>
                  <a:pt x="53594" y="4826"/>
                  <a:pt x="56642" y="6350"/>
                </a:cubicBezTo>
                <a:cubicBezTo>
                  <a:pt x="59690" y="7873"/>
                  <a:pt x="61214" y="12445"/>
                  <a:pt x="59690"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44" name="任意多边形 37943"/>
          <p:cNvSpPr/>
          <p:nvPr/>
        </p:nvSpPr>
        <p:spPr>
          <a:xfrm>
            <a:off x="3717925" y="4779963"/>
            <a:ext cx="66675" cy="106362"/>
          </a:xfrm>
          <a:custGeom>
            <a:avLst/>
            <a:gdLst>
              <a:gd name="txL" fmla="*/ 0 w 66039"/>
              <a:gd name="txT" fmla="*/ 0 h 105664"/>
              <a:gd name="txR" fmla="*/ 66039 w 66039"/>
              <a:gd name="txB" fmla="*/ 105664 h 105664"/>
            </a:gdLst>
            <a:ahLst/>
            <a:cxnLst>
              <a:cxn ang="0">
                <a:pos x="62620" y="16012"/>
              </a:cxn>
              <a:cxn ang="0">
                <a:pos x="19452" y="99487"/>
              </a:cxn>
              <a:cxn ang="0">
                <a:pos x="9857" y="102637"/>
              </a:cxn>
              <a:cxn ang="0">
                <a:pos x="6662" y="94764"/>
              </a:cxn>
              <a:cxn ang="0">
                <a:pos x="49828" y="9711"/>
              </a:cxn>
              <a:cxn ang="0">
                <a:pos x="59421" y="6563"/>
              </a:cxn>
              <a:cxn ang="0">
                <a:pos x="62620" y="16012"/>
              </a:cxn>
            </a:cxnLst>
            <a:rect l="txL" t="txT" r="txR" b="txB"/>
            <a:pathLst>
              <a:path w="66039" h="105664">
                <a:moveTo>
                  <a:pt x="59690" y="15494"/>
                </a:moveTo>
                <a:lnTo>
                  <a:pt x="18541" y="96265"/>
                </a:lnTo>
                <a:cubicBezTo>
                  <a:pt x="15494" y="100837"/>
                  <a:pt x="12446" y="102361"/>
                  <a:pt x="9397" y="99313"/>
                </a:cubicBezTo>
                <a:cubicBezTo>
                  <a:pt x="4826" y="97789"/>
                  <a:pt x="4826" y="94741"/>
                  <a:pt x="6350" y="91694"/>
                </a:cubicBezTo>
                <a:lnTo>
                  <a:pt x="47497" y="9397"/>
                </a:lnTo>
                <a:cubicBezTo>
                  <a:pt x="49022" y="6350"/>
                  <a:pt x="52070" y="4825"/>
                  <a:pt x="56641" y="6350"/>
                </a:cubicBezTo>
                <a:cubicBezTo>
                  <a:pt x="59690" y="7873"/>
                  <a:pt x="61214" y="12445"/>
                  <a:pt x="59690"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45" name="任意多边形 37944"/>
          <p:cNvSpPr/>
          <p:nvPr/>
        </p:nvSpPr>
        <p:spPr>
          <a:xfrm>
            <a:off x="3646488" y="4921250"/>
            <a:ext cx="66675" cy="106363"/>
          </a:xfrm>
          <a:custGeom>
            <a:avLst/>
            <a:gdLst>
              <a:gd name="txL" fmla="*/ 0 w 66039"/>
              <a:gd name="txT" fmla="*/ 0 h 107188"/>
              <a:gd name="txR" fmla="*/ 66039 w 66039"/>
              <a:gd name="txB" fmla="*/ 107188 h 107188"/>
            </a:gdLst>
            <a:ahLst/>
            <a:cxnLst>
              <a:cxn ang="0">
                <a:pos x="62619" y="14907"/>
              </a:cxn>
              <a:cxn ang="0">
                <a:pos x="19452" y="94084"/>
              </a:cxn>
              <a:cxn ang="0">
                <a:pos x="9857" y="97017"/>
              </a:cxn>
              <a:cxn ang="0">
                <a:pos x="6662" y="88219"/>
              </a:cxn>
              <a:cxn ang="0">
                <a:pos x="49828" y="9042"/>
              </a:cxn>
              <a:cxn ang="0">
                <a:pos x="59421" y="6110"/>
              </a:cxn>
              <a:cxn ang="0">
                <a:pos x="62619" y="14907"/>
              </a:cxn>
            </a:cxnLst>
            <a:rect l="txL" t="txT" r="txR" b="txB"/>
            <a:pathLst>
              <a:path w="66039" h="107188">
                <a:moveTo>
                  <a:pt x="59689" y="15494"/>
                </a:moveTo>
                <a:lnTo>
                  <a:pt x="18541" y="97790"/>
                </a:lnTo>
                <a:cubicBezTo>
                  <a:pt x="17017" y="100838"/>
                  <a:pt x="12445" y="102361"/>
                  <a:pt x="9397" y="100838"/>
                </a:cubicBezTo>
                <a:cubicBezTo>
                  <a:pt x="6350" y="99314"/>
                  <a:pt x="4825" y="94742"/>
                  <a:pt x="6350" y="91694"/>
                </a:cubicBezTo>
                <a:lnTo>
                  <a:pt x="47497" y="9398"/>
                </a:lnTo>
                <a:cubicBezTo>
                  <a:pt x="50545" y="6350"/>
                  <a:pt x="53593" y="4826"/>
                  <a:pt x="56641" y="6350"/>
                </a:cubicBezTo>
                <a:cubicBezTo>
                  <a:pt x="59689" y="7873"/>
                  <a:pt x="61213" y="12446"/>
                  <a:pt x="59689"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46" name="任意多边形 37945"/>
          <p:cNvSpPr/>
          <p:nvPr/>
        </p:nvSpPr>
        <p:spPr>
          <a:xfrm>
            <a:off x="3576638" y="5062538"/>
            <a:ext cx="65087" cy="106362"/>
          </a:xfrm>
          <a:custGeom>
            <a:avLst/>
            <a:gdLst>
              <a:gd name="txL" fmla="*/ 0 w 66039"/>
              <a:gd name="txT" fmla="*/ 0 h 107188"/>
              <a:gd name="txR" fmla="*/ 66039 w 66039"/>
              <a:gd name="txB" fmla="*/ 107188 h 107188"/>
            </a:gdLst>
            <a:ahLst/>
            <a:cxnLst>
              <a:cxn ang="0">
                <a:pos x="55510" y="14906"/>
              </a:cxn>
              <a:cxn ang="0">
                <a:pos x="17243" y="94079"/>
              </a:cxn>
              <a:cxn ang="0">
                <a:pos x="8738" y="97013"/>
              </a:cxn>
              <a:cxn ang="0">
                <a:pos x="5905" y="88215"/>
              </a:cxn>
              <a:cxn ang="0">
                <a:pos x="44170" y="9041"/>
              </a:cxn>
              <a:cxn ang="0">
                <a:pos x="52674" y="6109"/>
              </a:cxn>
              <a:cxn ang="0">
                <a:pos x="55510" y="14906"/>
              </a:cxn>
            </a:cxnLst>
            <a:rect l="txL" t="txT" r="txR" b="txB"/>
            <a:pathLst>
              <a:path w="66039" h="107188">
                <a:moveTo>
                  <a:pt x="59690" y="15494"/>
                </a:moveTo>
                <a:lnTo>
                  <a:pt x="18541" y="97790"/>
                </a:lnTo>
                <a:cubicBezTo>
                  <a:pt x="17017" y="100838"/>
                  <a:pt x="12446" y="102361"/>
                  <a:pt x="9397" y="100838"/>
                </a:cubicBezTo>
                <a:cubicBezTo>
                  <a:pt x="6350" y="97790"/>
                  <a:pt x="4826" y="94741"/>
                  <a:pt x="6350" y="91694"/>
                </a:cubicBezTo>
                <a:lnTo>
                  <a:pt x="47497" y="9397"/>
                </a:lnTo>
                <a:cubicBezTo>
                  <a:pt x="49022" y="6350"/>
                  <a:pt x="53594" y="4826"/>
                  <a:pt x="56641" y="6350"/>
                </a:cubicBezTo>
                <a:cubicBezTo>
                  <a:pt x="59690" y="7873"/>
                  <a:pt x="61214" y="10922"/>
                  <a:pt x="59690"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47" name="任意多边形 37946"/>
          <p:cNvSpPr/>
          <p:nvPr/>
        </p:nvSpPr>
        <p:spPr>
          <a:xfrm>
            <a:off x="3506788" y="5202238"/>
            <a:ext cx="65087" cy="107950"/>
          </a:xfrm>
          <a:custGeom>
            <a:avLst/>
            <a:gdLst>
              <a:gd name="txL" fmla="*/ 0 w 66039"/>
              <a:gd name="txT" fmla="*/ 0 h 107188"/>
              <a:gd name="txR" fmla="*/ 66039 w 66039"/>
              <a:gd name="txB" fmla="*/ 107188 h 107188"/>
            </a:gdLst>
            <a:ahLst/>
            <a:cxnLst>
              <a:cxn ang="0">
                <a:pos x="55509" y="16053"/>
              </a:cxn>
              <a:cxn ang="0">
                <a:pos x="15826" y="101314"/>
              </a:cxn>
              <a:cxn ang="0">
                <a:pos x="8738" y="104473"/>
              </a:cxn>
              <a:cxn ang="0">
                <a:pos x="5905" y="95000"/>
              </a:cxn>
              <a:cxn ang="0">
                <a:pos x="44170" y="9736"/>
              </a:cxn>
              <a:cxn ang="0">
                <a:pos x="52674" y="6578"/>
              </a:cxn>
              <a:cxn ang="0">
                <a:pos x="55509" y="16053"/>
              </a:cxn>
            </a:cxnLst>
            <a:rect l="txL" t="txT" r="txR" b="txB"/>
            <a:pathLst>
              <a:path w="66039" h="107188">
                <a:moveTo>
                  <a:pt x="59689" y="15494"/>
                </a:moveTo>
                <a:lnTo>
                  <a:pt x="17017" y="97789"/>
                </a:lnTo>
                <a:cubicBezTo>
                  <a:pt x="15494" y="100838"/>
                  <a:pt x="12445" y="102361"/>
                  <a:pt x="9397" y="100838"/>
                </a:cubicBezTo>
                <a:cubicBezTo>
                  <a:pt x="6350" y="99314"/>
                  <a:pt x="4826" y="94741"/>
                  <a:pt x="6350" y="91694"/>
                </a:cubicBezTo>
                <a:lnTo>
                  <a:pt x="47497" y="9397"/>
                </a:lnTo>
                <a:cubicBezTo>
                  <a:pt x="49021" y="6350"/>
                  <a:pt x="53594" y="4826"/>
                  <a:pt x="56641" y="6350"/>
                </a:cubicBezTo>
                <a:cubicBezTo>
                  <a:pt x="59689" y="7873"/>
                  <a:pt x="61214" y="12446"/>
                  <a:pt x="59689"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48" name="任意多边形 37947"/>
          <p:cNvSpPr/>
          <p:nvPr/>
        </p:nvSpPr>
        <p:spPr>
          <a:xfrm>
            <a:off x="3436938" y="5343525"/>
            <a:ext cx="65087" cy="107950"/>
          </a:xfrm>
          <a:custGeom>
            <a:avLst/>
            <a:gdLst>
              <a:gd name="txL" fmla="*/ 0 w 64516"/>
              <a:gd name="txT" fmla="*/ 0 h 107188"/>
              <a:gd name="txR" fmla="*/ 64516 w 64516"/>
              <a:gd name="txB" fmla="*/ 107188 h 107188"/>
            </a:gdLst>
            <a:ahLst/>
            <a:cxnLst>
              <a:cxn ang="0">
                <a:pos x="60786" y="16053"/>
              </a:cxn>
              <a:cxn ang="0">
                <a:pos x="17785" y="101314"/>
              </a:cxn>
              <a:cxn ang="0">
                <a:pos x="9821" y="104473"/>
              </a:cxn>
              <a:cxn ang="0">
                <a:pos x="6636" y="95000"/>
              </a:cxn>
              <a:cxn ang="0">
                <a:pos x="49637" y="9736"/>
              </a:cxn>
              <a:cxn ang="0">
                <a:pos x="57600" y="6578"/>
              </a:cxn>
              <a:cxn ang="0">
                <a:pos x="60786" y="16053"/>
              </a:cxn>
            </a:cxnLst>
            <a:rect l="txL" t="txT" r="txR" b="txB"/>
            <a:pathLst>
              <a:path w="64516" h="107188">
                <a:moveTo>
                  <a:pt x="58166" y="15494"/>
                </a:moveTo>
                <a:lnTo>
                  <a:pt x="17018" y="97789"/>
                </a:lnTo>
                <a:cubicBezTo>
                  <a:pt x="15494" y="100838"/>
                  <a:pt x="12446" y="102361"/>
                  <a:pt x="9398" y="100838"/>
                </a:cubicBezTo>
                <a:cubicBezTo>
                  <a:pt x="6350" y="99314"/>
                  <a:pt x="4826" y="94741"/>
                  <a:pt x="6350" y="91694"/>
                </a:cubicBezTo>
                <a:lnTo>
                  <a:pt x="47498" y="9397"/>
                </a:lnTo>
                <a:cubicBezTo>
                  <a:pt x="49022" y="6350"/>
                  <a:pt x="52070" y="4826"/>
                  <a:pt x="55118" y="6350"/>
                </a:cubicBezTo>
                <a:cubicBezTo>
                  <a:pt x="59690" y="7873"/>
                  <a:pt x="59690" y="12445"/>
                  <a:pt x="58166"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49" name="任意多边形 37948"/>
          <p:cNvSpPr/>
          <p:nvPr/>
        </p:nvSpPr>
        <p:spPr>
          <a:xfrm>
            <a:off x="3365500" y="5486400"/>
            <a:ext cx="65088" cy="104775"/>
          </a:xfrm>
          <a:custGeom>
            <a:avLst/>
            <a:gdLst>
              <a:gd name="txL" fmla="*/ 0 w 66039"/>
              <a:gd name="txT" fmla="*/ 0 h 105663"/>
              <a:gd name="txR" fmla="*/ 66039 w 66039"/>
              <a:gd name="txB" fmla="*/ 105663 h 105663"/>
            </a:gdLst>
            <a:ahLst/>
            <a:cxnLst>
              <a:cxn ang="0">
                <a:pos x="55514" y="13393"/>
              </a:cxn>
              <a:cxn ang="0">
                <a:pos x="17244" y="92288"/>
              </a:cxn>
              <a:cxn ang="0">
                <a:pos x="8740" y="95208"/>
              </a:cxn>
              <a:cxn ang="0">
                <a:pos x="5906" y="86443"/>
              </a:cxn>
              <a:cxn ang="0">
                <a:pos x="44175" y="7547"/>
              </a:cxn>
              <a:cxn ang="0">
                <a:pos x="52678" y="6088"/>
              </a:cxn>
              <a:cxn ang="0">
                <a:pos x="55514" y="13393"/>
              </a:cxn>
            </a:cxnLst>
            <a:rect l="txL" t="txT" r="txR" b="txB"/>
            <a:pathLst>
              <a:path w="66039" h="105663">
                <a:moveTo>
                  <a:pt x="59690" y="13969"/>
                </a:moveTo>
                <a:lnTo>
                  <a:pt x="18541" y="96265"/>
                </a:lnTo>
                <a:cubicBezTo>
                  <a:pt x="17017" y="99313"/>
                  <a:pt x="12446" y="100838"/>
                  <a:pt x="9397" y="99313"/>
                </a:cubicBezTo>
                <a:cubicBezTo>
                  <a:pt x="6350" y="97789"/>
                  <a:pt x="4826" y="93217"/>
                  <a:pt x="6350" y="90169"/>
                </a:cubicBezTo>
                <a:lnTo>
                  <a:pt x="47497" y="7873"/>
                </a:lnTo>
                <a:cubicBezTo>
                  <a:pt x="49021" y="4825"/>
                  <a:pt x="53594" y="3301"/>
                  <a:pt x="56641" y="6350"/>
                </a:cubicBezTo>
                <a:cubicBezTo>
                  <a:pt x="59690" y="7873"/>
                  <a:pt x="61214" y="10921"/>
                  <a:pt x="59690" y="13969"/>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50" name="任意多边形 37949"/>
          <p:cNvSpPr/>
          <p:nvPr/>
        </p:nvSpPr>
        <p:spPr>
          <a:xfrm>
            <a:off x="3294063" y="5626100"/>
            <a:ext cx="66675" cy="107950"/>
          </a:xfrm>
          <a:custGeom>
            <a:avLst/>
            <a:gdLst>
              <a:gd name="txL" fmla="*/ 0 w 66039"/>
              <a:gd name="txT" fmla="*/ 0 h 107188"/>
              <a:gd name="txR" fmla="*/ 66039 w 66039"/>
              <a:gd name="txB" fmla="*/ 107188 h 107188"/>
            </a:gdLst>
            <a:ahLst/>
            <a:cxnLst>
              <a:cxn ang="0">
                <a:pos x="62619" y="16053"/>
              </a:cxn>
              <a:cxn ang="0">
                <a:pos x="19452" y="101315"/>
              </a:cxn>
              <a:cxn ang="0">
                <a:pos x="9857" y="104473"/>
              </a:cxn>
              <a:cxn ang="0">
                <a:pos x="6662" y="95000"/>
              </a:cxn>
              <a:cxn ang="0">
                <a:pos x="49828" y="9737"/>
              </a:cxn>
              <a:cxn ang="0">
                <a:pos x="59421" y="6578"/>
              </a:cxn>
              <a:cxn ang="0">
                <a:pos x="62619" y="16053"/>
              </a:cxn>
            </a:cxnLst>
            <a:rect l="txL" t="txT" r="txR" b="txB"/>
            <a:pathLst>
              <a:path w="66039" h="107188">
                <a:moveTo>
                  <a:pt x="59689" y="15494"/>
                </a:moveTo>
                <a:lnTo>
                  <a:pt x="18541" y="97790"/>
                </a:lnTo>
                <a:cubicBezTo>
                  <a:pt x="17017" y="100838"/>
                  <a:pt x="12445" y="102361"/>
                  <a:pt x="9397" y="100838"/>
                </a:cubicBezTo>
                <a:cubicBezTo>
                  <a:pt x="6350" y="97790"/>
                  <a:pt x="4825" y="94742"/>
                  <a:pt x="6350" y="91694"/>
                </a:cubicBezTo>
                <a:lnTo>
                  <a:pt x="47497" y="9398"/>
                </a:lnTo>
                <a:cubicBezTo>
                  <a:pt x="49021" y="6350"/>
                  <a:pt x="53594" y="4826"/>
                  <a:pt x="56641" y="6350"/>
                </a:cubicBezTo>
                <a:cubicBezTo>
                  <a:pt x="59689" y="7874"/>
                  <a:pt x="61213" y="10922"/>
                  <a:pt x="59689"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51" name="任意多边形 37950"/>
          <p:cNvSpPr/>
          <p:nvPr/>
        </p:nvSpPr>
        <p:spPr>
          <a:xfrm>
            <a:off x="3224213" y="5765800"/>
            <a:ext cx="65087" cy="107950"/>
          </a:xfrm>
          <a:custGeom>
            <a:avLst/>
            <a:gdLst>
              <a:gd name="txL" fmla="*/ 0 w 64516"/>
              <a:gd name="txT" fmla="*/ 0 h 107188"/>
              <a:gd name="txR" fmla="*/ 64516 w 64516"/>
              <a:gd name="txB" fmla="*/ 107188 h 107188"/>
            </a:gdLst>
            <a:ahLst/>
            <a:cxnLst>
              <a:cxn ang="0">
                <a:pos x="60786" y="16053"/>
              </a:cxn>
              <a:cxn ang="0">
                <a:pos x="19378" y="101315"/>
              </a:cxn>
              <a:cxn ang="0">
                <a:pos x="9821" y="104473"/>
              </a:cxn>
              <a:cxn ang="0">
                <a:pos x="6636" y="95000"/>
              </a:cxn>
              <a:cxn ang="0">
                <a:pos x="49637" y="9736"/>
              </a:cxn>
              <a:cxn ang="0">
                <a:pos x="57599" y="6578"/>
              </a:cxn>
              <a:cxn ang="0">
                <a:pos x="60786" y="16053"/>
              </a:cxn>
            </a:cxnLst>
            <a:rect l="txL" t="txT" r="txR" b="txB"/>
            <a:pathLst>
              <a:path w="64516" h="107188">
                <a:moveTo>
                  <a:pt x="58166" y="15494"/>
                </a:moveTo>
                <a:lnTo>
                  <a:pt x="18542" y="97790"/>
                </a:lnTo>
                <a:cubicBezTo>
                  <a:pt x="17018" y="100838"/>
                  <a:pt x="12446" y="102361"/>
                  <a:pt x="9398" y="100838"/>
                </a:cubicBezTo>
                <a:cubicBezTo>
                  <a:pt x="4826" y="99314"/>
                  <a:pt x="4826" y="96266"/>
                  <a:pt x="6350" y="91694"/>
                </a:cubicBezTo>
                <a:lnTo>
                  <a:pt x="47498" y="9397"/>
                </a:lnTo>
                <a:cubicBezTo>
                  <a:pt x="49022" y="6350"/>
                  <a:pt x="52070" y="4826"/>
                  <a:pt x="55117" y="6350"/>
                </a:cubicBezTo>
                <a:cubicBezTo>
                  <a:pt x="59690" y="7873"/>
                  <a:pt x="61214" y="12446"/>
                  <a:pt x="58166"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52" name="任意多边形 37951"/>
          <p:cNvSpPr/>
          <p:nvPr/>
        </p:nvSpPr>
        <p:spPr>
          <a:xfrm>
            <a:off x="3154363" y="5908675"/>
            <a:ext cx="65087" cy="106363"/>
          </a:xfrm>
          <a:custGeom>
            <a:avLst/>
            <a:gdLst>
              <a:gd name="txL" fmla="*/ 0 w 64516"/>
              <a:gd name="txT" fmla="*/ 0 h 107188"/>
              <a:gd name="txR" fmla="*/ 64516 w 64516"/>
              <a:gd name="txB" fmla="*/ 107188 h 107188"/>
            </a:gdLst>
            <a:ahLst/>
            <a:cxnLst>
              <a:cxn ang="0">
                <a:pos x="60786" y="14907"/>
              </a:cxn>
              <a:cxn ang="0">
                <a:pos x="17784" y="94084"/>
              </a:cxn>
              <a:cxn ang="0">
                <a:pos x="8228" y="97017"/>
              </a:cxn>
              <a:cxn ang="0">
                <a:pos x="6636" y="88219"/>
              </a:cxn>
              <a:cxn ang="0">
                <a:pos x="49636" y="9041"/>
              </a:cxn>
              <a:cxn ang="0">
                <a:pos x="57599" y="6110"/>
              </a:cxn>
              <a:cxn ang="0">
                <a:pos x="60786" y="14907"/>
              </a:cxn>
            </a:cxnLst>
            <a:rect l="txL" t="txT" r="txR" b="txB"/>
            <a:pathLst>
              <a:path w="64516" h="107188">
                <a:moveTo>
                  <a:pt x="58166" y="15494"/>
                </a:moveTo>
                <a:lnTo>
                  <a:pt x="17017" y="97790"/>
                </a:lnTo>
                <a:cubicBezTo>
                  <a:pt x="15494" y="100838"/>
                  <a:pt x="12445" y="102361"/>
                  <a:pt x="7873" y="100838"/>
                </a:cubicBezTo>
                <a:cubicBezTo>
                  <a:pt x="4825" y="99314"/>
                  <a:pt x="3301" y="94741"/>
                  <a:pt x="6350" y="91694"/>
                </a:cubicBezTo>
                <a:lnTo>
                  <a:pt x="47497" y="9397"/>
                </a:lnTo>
                <a:cubicBezTo>
                  <a:pt x="49022" y="6350"/>
                  <a:pt x="52069" y="4826"/>
                  <a:pt x="55117" y="6350"/>
                </a:cubicBezTo>
                <a:cubicBezTo>
                  <a:pt x="58166" y="7873"/>
                  <a:pt x="59689" y="12446"/>
                  <a:pt x="58166"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53" name="任意多边形 37952"/>
          <p:cNvSpPr/>
          <p:nvPr/>
        </p:nvSpPr>
        <p:spPr>
          <a:xfrm>
            <a:off x="3082925" y="6049963"/>
            <a:ext cx="66675" cy="106362"/>
          </a:xfrm>
          <a:custGeom>
            <a:avLst/>
            <a:gdLst>
              <a:gd name="txL" fmla="*/ 0 w 66039"/>
              <a:gd name="txT" fmla="*/ 0 h 105664"/>
              <a:gd name="txR" fmla="*/ 66039 w 66039"/>
              <a:gd name="txB" fmla="*/ 105664 h 105664"/>
            </a:gdLst>
            <a:ahLst/>
            <a:cxnLst>
              <a:cxn ang="0">
                <a:pos x="62619" y="14438"/>
              </a:cxn>
              <a:cxn ang="0">
                <a:pos x="19452" y="99487"/>
              </a:cxn>
              <a:cxn ang="0">
                <a:pos x="9857" y="102638"/>
              </a:cxn>
              <a:cxn ang="0">
                <a:pos x="6662" y="93190"/>
              </a:cxn>
              <a:cxn ang="0">
                <a:pos x="49828" y="8136"/>
              </a:cxn>
              <a:cxn ang="0">
                <a:pos x="59421" y="6563"/>
              </a:cxn>
              <a:cxn ang="0">
                <a:pos x="62619" y="14438"/>
              </a:cxn>
            </a:cxnLst>
            <a:rect l="txL" t="txT" r="txR" b="txB"/>
            <a:pathLst>
              <a:path w="66039" h="105664">
                <a:moveTo>
                  <a:pt x="59689" y="13970"/>
                </a:moveTo>
                <a:lnTo>
                  <a:pt x="18541" y="96265"/>
                </a:lnTo>
                <a:cubicBezTo>
                  <a:pt x="17017" y="99314"/>
                  <a:pt x="12445" y="100838"/>
                  <a:pt x="9397" y="99314"/>
                </a:cubicBezTo>
                <a:cubicBezTo>
                  <a:pt x="6350" y="97789"/>
                  <a:pt x="4825" y="93217"/>
                  <a:pt x="6350" y="90170"/>
                </a:cubicBezTo>
                <a:lnTo>
                  <a:pt x="47497" y="7873"/>
                </a:lnTo>
                <a:cubicBezTo>
                  <a:pt x="49022" y="4826"/>
                  <a:pt x="53594" y="4826"/>
                  <a:pt x="56641" y="6350"/>
                </a:cubicBezTo>
                <a:cubicBezTo>
                  <a:pt x="59689" y="7873"/>
                  <a:pt x="61213" y="10921"/>
                  <a:pt x="59689" y="1397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54" name="任意多边形 37953"/>
          <p:cNvSpPr/>
          <p:nvPr/>
        </p:nvSpPr>
        <p:spPr>
          <a:xfrm>
            <a:off x="3038475" y="6189663"/>
            <a:ext cx="39688" cy="53975"/>
          </a:xfrm>
          <a:custGeom>
            <a:avLst/>
            <a:gdLst>
              <a:gd name="txL" fmla="*/ 0 w 40132"/>
              <a:gd name="txT" fmla="*/ 0 h 53847"/>
              <a:gd name="txR" fmla="*/ 40132 w 40132"/>
              <a:gd name="txB" fmla="*/ 53847 h 53847"/>
            </a:gdLst>
            <a:ahLst/>
            <a:cxnLst>
              <a:cxn ang="0">
                <a:pos x="31954" y="15679"/>
              </a:cxn>
              <a:cxn ang="0">
                <a:pos x="17539" y="44981"/>
              </a:cxn>
              <a:cxn ang="0">
                <a:pos x="8889" y="48064"/>
              </a:cxn>
              <a:cxn ang="0">
                <a:pos x="6007" y="40353"/>
              </a:cxn>
              <a:cxn ang="0">
                <a:pos x="20422" y="9508"/>
              </a:cxn>
              <a:cxn ang="0">
                <a:pos x="29070" y="6425"/>
              </a:cxn>
              <a:cxn ang="0">
                <a:pos x="31954" y="15679"/>
              </a:cxn>
            </a:cxnLst>
            <a:rect l="txL" t="txT" r="txR" b="txB"/>
            <a:pathLst>
              <a:path w="40132" h="53847">
                <a:moveTo>
                  <a:pt x="33782" y="15494"/>
                </a:moveTo>
                <a:lnTo>
                  <a:pt x="18542" y="44450"/>
                </a:lnTo>
                <a:cubicBezTo>
                  <a:pt x="17018" y="49021"/>
                  <a:pt x="12446" y="49021"/>
                  <a:pt x="9398" y="47497"/>
                </a:cubicBezTo>
                <a:cubicBezTo>
                  <a:pt x="6350" y="45973"/>
                  <a:pt x="4826" y="42925"/>
                  <a:pt x="6350" y="39877"/>
                </a:cubicBezTo>
                <a:lnTo>
                  <a:pt x="21590" y="9397"/>
                </a:lnTo>
                <a:cubicBezTo>
                  <a:pt x="23114" y="6350"/>
                  <a:pt x="27686" y="4825"/>
                  <a:pt x="30733" y="6350"/>
                </a:cubicBezTo>
                <a:cubicBezTo>
                  <a:pt x="33782" y="7873"/>
                  <a:pt x="35305" y="10921"/>
                  <a:pt x="33782" y="1549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55" name="任意多边形 37954"/>
          <p:cNvSpPr/>
          <p:nvPr/>
        </p:nvSpPr>
        <p:spPr>
          <a:xfrm>
            <a:off x="4446588" y="5767388"/>
            <a:ext cx="933450" cy="930275"/>
          </a:xfrm>
          <a:custGeom>
            <a:avLst/>
            <a:gdLst>
              <a:gd name="txL" fmla="*/ 0 w 932688"/>
              <a:gd name="txT" fmla="*/ 0 h 931163"/>
              <a:gd name="txR" fmla="*/ 932688 w 932688"/>
              <a:gd name="txB" fmla="*/ 931163 h 931163"/>
            </a:gdLst>
            <a:ahLst/>
            <a:cxnLst>
              <a:cxn ang="0">
                <a:pos x="0" y="464125"/>
              </a:cxn>
              <a:cxn ang="0">
                <a:pos x="468252" y="0"/>
              </a:cxn>
              <a:cxn ang="0">
                <a:pos x="936504" y="464125"/>
              </a:cxn>
              <a:cxn ang="0">
                <a:pos x="936504" y="464125"/>
              </a:cxn>
              <a:cxn ang="0">
                <a:pos x="468252" y="926733"/>
              </a:cxn>
              <a:cxn ang="0">
                <a:pos x="0" y="464125"/>
              </a:cxn>
            </a:cxnLst>
            <a:rect l="txL" t="txT" r="txR" b="txB"/>
            <a:pathLst>
              <a:path w="932688" h="931163">
                <a:moveTo>
                  <a:pt x="0" y="466344"/>
                </a:moveTo>
                <a:cubicBezTo>
                  <a:pt x="0" y="208788"/>
                  <a:pt x="208788" y="0"/>
                  <a:pt x="466344" y="0"/>
                </a:cubicBezTo>
                <a:cubicBezTo>
                  <a:pt x="723900" y="0"/>
                  <a:pt x="932688" y="208788"/>
                  <a:pt x="932688" y="466344"/>
                </a:cubicBezTo>
                <a:cubicBezTo>
                  <a:pt x="932688" y="466344"/>
                  <a:pt x="932688" y="466344"/>
                  <a:pt x="932688" y="466344"/>
                </a:cubicBezTo>
                <a:cubicBezTo>
                  <a:pt x="932688" y="722376"/>
                  <a:pt x="723900" y="931164"/>
                  <a:pt x="466344" y="931164"/>
                </a:cubicBezTo>
                <a:cubicBezTo>
                  <a:pt x="208788" y="931164"/>
                  <a:pt x="0" y="722376"/>
                  <a:pt x="0" y="466344"/>
                </a:cubicBezTo>
              </a:path>
            </a:pathLst>
          </a:custGeom>
          <a:solidFill>
            <a:srgbClr val="FFCC99"/>
          </a:solidFill>
          <a:ln w="12700" cap="flat" cmpd="sng">
            <a:solidFill>
              <a:srgbClr val="000000"/>
            </a:solidFill>
            <a:prstDash val="solid"/>
            <a:miter/>
            <a:headEnd type="none" w="med" len="med"/>
            <a:tailEnd type="none" w="med" len="med"/>
          </a:ln>
        </p:spPr>
        <p:txBody>
          <a:bodyPr/>
          <a:p>
            <a:pPr>
              <a:buSzPct val="100000"/>
            </a:pPr>
          </a:p>
        </p:txBody>
      </p:sp>
      <p:sp>
        <p:nvSpPr>
          <p:cNvPr id="37956" name="任意多边形 37955"/>
          <p:cNvSpPr/>
          <p:nvPr/>
        </p:nvSpPr>
        <p:spPr>
          <a:xfrm>
            <a:off x="4424363" y="5745163"/>
            <a:ext cx="976312" cy="974725"/>
          </a:xfrm>
          <a:custGeom>
            <a:avLst/>
            <a:gdLst>
              <a:gd name="txL" fmla="*/ 0 w 976884"/>
              <a:gd name="txT" fmla="*/ 0 h 975359"/>
              <a:gd name="txR" fmla="*/ 976884 w 976884"/>
              <a:gd name="txB" fmla="*/ 975359 h 975359"/>
            </a:gdLst>
            <a:ahLst/>
            <a:cxnLst>
              <a:cxn ang="0">
                <a:pos x="22032" y="486856"/>
              </a:cxn>
              <a:cxn ang="0">
                <a:pos x="487013" y="22027"/>
              </a:cxn>
              <a:cxn ang="0">
                <a:pos x="951993" y="486856"/>
              </a:cxn>
              <a:cxn ang="0">
                <a:pos x="951993" y="486856"/>
              </a:cxn>
              <a:cxn ang="0">
                <a:pos x="487013" y="950168"/>
              </a:cxn>
              <a:cxn ang="0">
                <a:pos x="22032" y="486856"/>
              </a:cxn>
            </a:cxnLst>
            <a:rect l="txL" t="txT" r="txR" b="txB"/>
            <a:pathLst>
              <a:path w="976884" h="975359">
                <a:moveTo>
                  <a:pt x="22097" y="488441"/>
                </a:moveTo>
                <a:cubicBezTo>
                  <a:pt x="22097" y="230885"/>
                  <a:pt x="230885" y="22097"/>
                  <a:pt x="488441" y="22097"/>
                </a:cubicBezTo>
                <a:cubicBezTo>
                  <a:pt x="745997" y="22097"/>
                  <a:pt x="954785" y="230885"/>
                  <a:pt x="954785" y="488441"/>
                </a:cubicBezTo>
                <a:cubicBezTo>
                  <a:pt x="954785" y="488441"/>
                  <a:pt x="954785" y="488441"/>
                  <a:pt x="954785" y="488441"/>
                </a:cubicBezTo>
                <a:cubicBezTo>
                  <a:pt x="954785" y="744473"/>
                  <a:pt x="745997" y="953262"/>
                  <a:pt x="488441" y="953262"/>
                </a:cubicBezTo>
                <a:cubicBezTo>
                  <a:pt x="230885" y="953262"/>
                  <a:pt x="22097" y="744473"/>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57" name="任意多边形 37956"/>
          <p:cNvSpPr/>
          <p:nvPr/>
        </p:nvSpPr>
        <p:spPr>
          <a:xfrm>
            <a:off x="5380038" y="5767388"/>
            <a:ext cx="930275" cy="930275"/>
          </a:xfrm>
          <a:custGeom>
            <a:avLst/>
            <a:gdLst>
              <a:gd name="txL" fmla="*/ 0 w 931164"/>
              <a:gd name="txT" fmla="*/ 0 h 931163"/>
              <a:gd name="txR" fmla="*/ 931164 w 931164"/>
              <a:gd name="txB" fmla="*/ 931163 h 931163"/>
            </a:gdLst>
            <a:ahLst/>
            <a:cxnLst>
              <a:cxn ang="0">
                <a:pos x="0" y="464125"/>
              </a:cxn>
              <a:cxn ang="0">
                <a:pos x="462605" y="0"/>
              </a:cxn>
              <a:cxn ang="0">
                <a:pos x="926728" y="464125"/>
              </a:cxn>
              <a:cxn ang="0">
                <a:pos x="926728" y="464125"/>
              </a:cxn>
              <a:cxn ang="0">
                <a:pos x="462605" y="926733"/>
              </a:cxn>
              <a:cxn ang="0">
                <a:pos x="0" y="464125"/>
              </a:cxn>
            </a:cxnLst>
            <a:rect l="txL" t="txT" r="txR" b="txB"/>
            <a:pathLst>
              <a:path w="931164" h="931163">
                <a:moveTo>
                  <a:pt x="0" y="466344"/>
                </a:moveTo>
                <a:cubicBezTo>
                  <a:pt x="0" y="208788"/>
                  <a:pt x="208788" y="0"/>
                  <a:pt x="464820" y="0"/>
                </a:cubicBezTo>
                <a:cubicBezTo>
                  <a:pt x="722376" y="0"/>
                  <a:pt x="931164" y="208788"/>
                  <a:pt x="931164" y="466344"/>
                </a:cubicBezTo>
                <a:cubicBezTo>
                  <a:pt x="931164" y="466344"/>
                  <a:pt x="931164" y="466344"/>
                  <a:pt x="931164" y="466344"/>
                </a:cubicBezTo>
                <a:cubicBezTo>
                  <a:pt x="931164" y="722376"/>
                  <a:pt x="722376" y="931164"/>
                  <a:pt x="464820" y="931164"/>
                </a:cubicBezTo>
                <a:cubicBezTo>
                  <a:pt x="208788" y="931164"/>
                  <a:pt x="0" y="722376"/>
                  <a:pt x="0" y="466344"/>
                </a:cubicBezTo>
              </a:path>
            </a:pathLst>
          </a:custGeom>
          <a:solidFill>
            <a:srgbClr val="FFCC99"/>
          </a:solidFill>
          <a:ln w="12700" cap="flat" cmpd="sng">
            <a:solidFill>
              <a:srgbClr val="000000"/>
            </a:solidFill>
            <a:prstDash val="solid"/>
            <a:miter/>
            <a:headEnd type="none" w="med" len="med"/>
            <a:tailEnd type="none" w="med" len="med"/>
          </a:ln>
        </p:spPr>
        <p:txBody>
          <a:bodyPr/>
          <a:p>
            <a:pPr>
              <a:buSzPct val="100000"/>
            </a:pPr>
          </a:p>
        </p:txBody>
      </p:sp>
      <p:sp>
        <p:nvSpPr>
          <p:cNvPr id="37958" name="任意多边形 37957"/>
          <p:cNvSpPr/>
          <p:nvPr/>
        </p:nvSpPr>
        <p:spPr>
          <a:xfrm>
            <a:off x="5357813" y="5745163"/>
            <a:ext cx="974725" cy="974725"/>
          </a:xfrm>
          <a:custGeom>
            <a:avLst/>
            <a:gdLst>
              <a:gd name="txL" fmla="*/ 0 w 975360"/>
              <a:gd name="txT" fmla="*/ 0 h 975359"/>
              <a:gd name="txR" fmla="*/ 975360 w 975360"/>
              <a:gd name="txB" fmla="*/ 975359 h 975359"/>
            </a:gdLst>
            <a:ahLst/>
            <a:cxnLst>
              <a:cxn ang="0">
                <a:pos x="22027" y="486856"/>
              </a:cxn>
              <a:cxn ang="0">
                <a:pos x="485334" y="22027"/>
              </a:cxn>
              <a:cxn ang="0">
                <a:pos x="950162" y="486856"/>
              </a:cxn>
              <a:cxn ang="0">
                <a:pos x="950162" y="486856"/>
              </a:cxn>
              <a:cxn ang="0">
                <a:pos x="485334" y="950168"/>
              </a:cxn>
              <a:cxn ang="0">
                <a:pos x="22027" y="486856"/>
              </a:cxn>
            </a:cxnLst>
            <a:rect l="txL" t="txT" r="txR" b="txB"/>
            <a:pathLst>
              <a:path w="975360" h="975359">
                <a:moveTo>
                  <a:pt x="22097" y="488441"/>
                </a:moveTo>
                <a:cubicBezTo>
                  <a:pt x="22097" y="230885"/>
                  <a:pt x="230885" y="22097"/>
                  <a:pt x="486917" y="22097"/>
                </a:cubicBezTo>
                <a:cubicBezTo>
                  <a:pt x="744473" y="22097"/>
                  <a:pt x="953261" y="230885"/>
                  <a:pt x="953261" y="488441"/>
                </a:cubicBezTo>
                <a:cubicBezTo>
                  <a:pt x="953261" y="488441"/>
                  <a:pt x="953261" y="488441"/>
                  <a:pt x="953261" y="488441"/>
                </a:cubicBezTo>
                <a:cubicBezTo>
                  <a:pt x="953261" y="744473"/>
                  <a:pt x="744473" y="953262"/>
                  <a:pt x="486917" y="953262"/>
                </a:cubicBezTo>
                <a:cubicBezTo>
                  <a:pt x="230885" y="953262"/>
                  <a:pt x="22097" y="744473"/>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59" name="任意多边形 37958"/>
          <p:cNvSpPr/>
          <p:nvPr/>
        </p:nvSpPr>
        <p:spPr>
          <a:xfrm>
            <a:off x="6310313" y="5767388"/>
            <a:ext cx="931862" cy="930275"/>
          </a:xfrm>
          <a:custGeom>
            <a:avLst/>
            <a:gdLst>
              <a:gd name="txL" fmla="*/ 0 w 931163"/>
              <a:gd name="txT" fmla="*/ 0 h 931163"/>
              <a:gd name="txR" fmla="*/ 931163 w 931163"/>
              <a:gd name="txB" fmla="*/ 931163 h 931163"/>
            </a:gdLst>
            <a:ahLst/>
            <a:cxnLst>
              <a:cxn ang="0">
                <a:pos x="0" y="464125"/>
              </a:cxn>
              <a:cxn ang="0">
                <a:pos x="466567" y="0"/>
              </a:cxn>
              <a:cxn ang="0">
                <a:pos x="934664" y="464125"/>
              </a:cxn>
              <a:cxn ang="0">
                <a:pos x="934664" y="464125"/>
              </a:cxn>
              <a:cxn ang="0">
                <a:pos x="466567" y="926733"/>
              </a:cxn>
              <a:cxn ang="0">
                <a:pos x="0" y="464125"/>
              </a:cxn>
            </a:cxnLst>
            <a:rect l="txL" t="txT" r="txR" b="txB"/>
            <a:pathLst>
              <a:path w="931163" h="931163">
                <a:moveTo>
                  <a:pt x="0" y="466344"/>
                </a:moveTo>
                <a:cubicBezTo>
                  <a:pt x="0" y="208788"/>
                  <a:pt x="208787" y="0"/>
                  <a:pt x="464820" y="0"/>
                </a:cubicBezTo>
                <a:cubicBezTo>
                  <a:pt x="722375" y="0"/>
                  <a:pt x="931163" y="208788"/>
                  <a:pt x="931163" y="466344"/>
                </a:cubicBezTo>
                <a:cubicBezTo>
                  <a:pt x="931163" y="466344"/>
                  <a:pt x="931163" y="466344"/>
                  <a:pt x="931163" y="466344"/>
                </a:cubicBezTo>
                <a:cubicBezTo>
                  <a:pt x="931163" y="722376"/>
                  <a:pt x="722375" y="931164"/>
                  <a:pt x="464820" y="931164"/>
                </a:cubicBezTo>
                <a:cubicBezTo>
                  <a:pt x="208787" y="931164"/>
                  <a:pt x="0" y="722376"/>
                  <a:pt x="0" y="466344"/>
                </a:cubicBezTo>
              </a:path>
            </a:pathLst>
          </a:custGeom>
          <a:solidFill>
            <a:srgbClr val="FFCC99"/>
          </a:solidFill>
          <a:ln w="12700" cap="flat" cmpd="sng">
            <a:solidFill>
              <a:srgbClr val="000000"/>
            </a:solidFill>
            <a:prstDash val="solid"/>
            <a:miter/>
            <a:headEnd type="none" w="med" len="med"/>
            <a:tailEnd type="none" w="med" len="med"/>
          </a:ln>
        </p:spPr>
        <p:txBody>
          <a:bodyPr/>
          <a:p>
            <a:pPr>
              <a:buSzPct val="100000"/>
            </a:pPr>
          </a:p>
        </p:txBody>
      </p:sp>
      <p:sp>
        <p:nvSpPr>
          <p:cNvPr id="37960" name="任意多边形 37959"/>
          <p:cNvSpPr/>
          <p:nvPr/>
        </p:nvSpPr>
        <p:spPr>
          <a:xfrm>
            <a:off x="6289675" y="5745163"/>
            <a:ext cx="974725" cy="974725"/>
          </a:xfrm>
          <a:custGeom>
            <a:avLst/>
            <a:gdLst>
              <a:gd name="txL" fmla="*/ 0 w 975359"/>
              <a:gd name="txT" fmla="*/ 0 h 975359"/>
              <a:gd name="txR" fmla="*/ 975359 w 975359"/>
              <a:gd name="txB" fmla="*/ 975359 h 975359"/>
            </a:gdLst>
            <a:ahLst/>
            <a:cxnLst>
              <a:cxn ang="0">
                <a:pos x="22027" y="486856"/>
              </a:cxn>
              <a:cxn ang="0">
                <a:pos x="485336" y="22027"/>
              </a:cxn>
              <a:cxn ang="0">
                <a:pos x="950167" y="486856"/>
              </a:cxn>
              <a:cxn ang="0">
                <a:pos x="950167" y="486856"/>
              </a:cxn>
              <a:cxn ang="0">
                <a:pos x="485336" y="950168"/>
              </a:cxn>
              <a:cxn ang="0">
                <a:pos x="22027" y="486856"/>
              </a:cxn>
            </a:cxnLst>
            <a:rect l="txL" t="txT" r="txR" b="txB"/>
            <a:pathLst>
              <a:path w="975359" h="975359">
                <a:moveTo>
                  <a:pt x="22097" y="488441"/>
                </a:moveTo>
                <a:cubicBezTo>
                  <a:pt x="22097" y="230885"/>
                  <a:pt x="230885" y="22097"/>
                  <a:pt x="486917" y="22097"/>
                </a:cubicBezTo>
                <a:cubicBezTo>
                  <a:pt x="744473" y="22097"/>
                  <a:pt x="953261" y="230885"/>
                  <a:pt x="953261" y="488441"/>
                </a:cubicBezTo>
                <a:cubicBezTo>
                  <a:pt x="953261" y="488441"/>
                  <a:pt x="953261" y="488441"/>
                  <a:pt x="953261" y="488441"/>
                </a:cubicBezTo>
                <a:cubicBezTo>
                  <a:pt x="953261" y="744473"/>
                  <a:pt x="744473" y="953262"/>
                  <a:pt x="486917" y="953262"/>
                </a:cubicBezTo>
                <a:cubicBezTo>
                  <a:pt x="230885" y="953262"/>
                  <a:pt x="22097" y="744473"/>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61" name="任意多边形 37960"/>
          <p:cNvSpPr/>
          <p:nvPr/>
        </p:nvSpPr>
        <p:spPr>
          <a:xfrm>
            <a:off x="7242175" y="5767388"/>
            <a:ext cx="930275" cy="930275"/>
          </a:xfrm>
          <a:custGeom>
            <a:avLst/>
            <a:gdLst>
              <a:gd name="txL" fmla="*/ 0 w 931164"/>
              <a:gd name="txT" fmla="*/ 0 h 931163"/>
              <a:gd name="txR" fmla="*/ 931164 w 931164"/>
              <a:gd name="txB" fmla="*/ 931163 h 931163"/>
            </a:gdLst>
            <a:ahLst/>
            <a:cxnLst>
              <a:cxn ang="0">
                <a:pos x="0" y="464125"/>
              </a:cxn>
              <a:cxn ang="0">
                <a:pos x="462605" y="0"/>
              </a:cxn>
              <a:cxn ang="0">
                <a:pos x="926728" y="464125"/>
              </a:cxn>
              <a:cxn ang="0">
                <a:pos x="926728" y="464125"/>
              </a:cxn>
              <a:cxn ang="0">
                <a:pos x="462605" y="926733"/>
              </a:cxn>
              <a:cxn ang="0">
                <a:pos x="0" y="464125"/>
              </a:cxn>
            </a:cxnLst>
            <a:rect l="txL" t="txT" r="txR" b="txB"/>
            <a:pathLst>
              <a:path w="931164" h="931163">
                <a:moveTo>
                  <a:pt x="0" y="466344"/>
                </a:moveTo>
                <a:cubicBezTo>
                  <a:pt x="0" y="208788"/>
                  <a:pt x="208788" y="0"/>
                  <a:pt x="464820" y="0"/>
                </a:cubicBezTo>
                <a:cubicBezTo>
                  <a:pt x="722376" y="0"/>
                  <a:pt x="931164" y="208788"/>
                  <a:pt x="931164" y="466344"/>
                </a:cubicBezTo>
                <a:cubicBezTo>
                  <a:pt x="931164" y="466344"/>
                  <a:pt x="931164" y="466344"/>
                  <a:pt x="931164" y="466344"/>
                </a:cubicBezTo>
                <a:cubicBezTo>
                  <a:pt x="931164" y="722376"/>
                  <a:pt x="722376" y="931164"/>
                  <a:pt x="464820" y="931164"/>
                </a:cubicBezTo>
                <a:cubicBezTo>
                  <a:pt x="208788" y="931164"/>
                  <a:pt x="0" y="722376"/>
                  <a:pt x="0" y="466344"/>
                </a:cubicBezTo>
              </a:path>
            </a:pathLst>
          </a:custGeom>
          <a:solidFill>
            <a:srgbClr val="FFCC99"/>
          </a:solidFill>
          <a:ln w="12700" cap="flat" cmpd="sng">
            <a:solidFill>
              <a:srgbClr val="000000"/>
            </a:solidFill>
            <a:prstDash val="solid"/>
            <a:miter/>
            <a:headEnd type="none" w="med" len="med"/>
            <a:tailEnd type="none" w="med" len="med"/>
          </a:ln>
        </p:spPr>
        <p:txBody>
          <a:bodyPr/>
          <a:p>
            <a:pPr>
              <a:buSzPct val="100000"/>
            </a:pPr>
          </a:p>
        </p:txBody>
      </p:sp>
      <p:sp>
        <p:nvSpPr>
          <p:cNvPr id="37962" name="任意多边形 37961"/>
          <p:cNvSpPr/>
          <p:nvPr/>
        </p:nvSpPr>
        <p:spPr>
          <a:xfrm>
            <a:off x="7219950" y="5745163"/>
            <a:ext cx="974725" cy="974725"/>
          </a:xfrm>
          <a:custGeom>
            <a:avLst/>
            <a:gdLst>
              <a:gd name="txL" fmla="*/ 0 w 975360"/>
              <a:gd name="txT" fmla="*/ 0 h 975359"/>
              <a:gd name="txR" fmla="*/ 975360 w 975360"/>
              <a:gd name="txB" fmla="*/ 975359 h 975359"/>
            </a:gdLst>
            <a:ahLst/>
            <a:cxnLst>
              <a:cxn ang="0">
                <a:pos x="22027" y="486856"/>
              </a:cxn>
              <a:cxn ang="0">
                <a:pos x="485335" y="22027"/>
              </a:cxn>
              <a:cxn ang="0">
                <a:pos x="950162" y="486856"/>
              </a:cxn>
              <a:cxn ang="0">
                <a:pos x="950162" y="486856"/>
              </a:cxn>
              <a:cxn ang="0">
                <a:pos x="485335" y="950168"/>
              </a:cxn>
              <a:cxn ang="0">
                <a:pos x="22027" y="486856"/>
              </a:cxn>
            </a:cxnLst>
            <a:rect l="txL" t="txT" r="txR" b="txB"/>
            <a:pathLst>
              <a:path w="975360" h="975359">
                <a:moveTo>
                  <a:pt x="22097" y="488441"/>
                </a:moveTo>
                <a:cubicBezTo>
                  <a:pt x="22097" y="230885"/>
                  <a:pt x="230885" y="22097"/>
                  <a:pt x="486918" y="22097"/>
                </a:cubicBezTo>
                <a:cubicBezTo>
                  <a:pt x="744473" y="22097"/>
                  <a:pt x="953261" y="230885"/>
                  <a:pt x="953261" y="488441"/>
                </a:cubicBezTo>
                <a:cubicBezTo>
                  <a:pt x="953261" y="488441"/>
                  <a:pt x="953261" y="488441"/>
                  <a:pt x="953261" y="488441"/>
                </a:cubicBezTo>
                <a:cubicBezTo>
                  <a:pt x="953261" y="744473"/>
                  <a:pt x="744473" y="953262"/>
                  <a:pt x="486918" y="953262"/>
                </a:cubicBezTo>
                <a:cubicBezTo>
                  <a:pt x="230885" y="953262"/>
                  <a:pt x="22097" y="744473"/>
                  <a:pt x="22097" y="488441"/>
                </a:cubicBezTo>
              </a:path>
            </a:pathLst>
          </a:custGeom>
          <a:noFill/>
          <a:ln w="38100" cap="flat" cmpd="sng">
            <a:solidFill>
              <a:srgbClr val="FFFF00"/>
            </a:solidFill>
            <a:prstDash val="solid"/>
            <a:miter/>
            <a:headEnd type="none" w="med" len="med"/>
            <a:tailEnd type="none" w="med" len="med"/>
          </a:ln>
        </p:spPr>
        <p:txBody>
          <a:bodyPr/>
          <a:p>
            <a:pPr>
              <a:buSzPct val="100000"/>
            </a:pPr>
          </a:p>
        </p:txBody>
      </p:sp>
      <p:sp>
        <p:nvSpPr>
          <p:cNvPr id="37963" name="任意多边形 37962"/>
          <p:cNvSpPr/>
          <p:nvPr/>
        </p:nvSpPr>
        <p:spPr>
          <a:xfrm>
            <a:off x="5521325" y="1254125"/>
            <a:ext cx="28575" cy="117475"/>
          </a:xfrm>
          <a:custGeom>
            <a:avLst/>
            <a:gdLst>
              <a:gd name="txL" fmla="*/ 0 w 29464"/>
              <a:gd name="txT" fmla="*/ 0 h 117856"/>
              <a:gd name="txR" fmla="*/ 29464 w 29464"/>
              <a:gd name="txB" fmla="*/ 117856 h 117856"/>
            </a:gdLst>
            <a:ahLst/>
            <a:cxnLst>
              <a:cxn ang="0">
                <a:pos x="17217" y="13744"/>
              </a:cxn>
              <a:cxn ang="0">
                <a:pos x="19832" y="103717"/>
              </a:cxn>
              <a:cxn ang="0">
                <a:pos x="14601" y="109715"/>
              </a:cxn>
              <a:cxn ang="0">
                <a:pos x="8062" y="103717"/>
              </a:cxn>
              <a:cxn ang="0">
                <a:pos x="5448" y="13744"/>
              </a:cxn>
              <a:cxn ang="0">
                <a:pos x="10678" y="6249"/>
              </a:cxn>
              <a:cxn ang="0">
                <a:pos x="17217" y="13744"/>
              </a:cxn>
            </a:cxnLst>
            <a:rect l="txL" t="txT" r="txR" b="txB"/>
            <a:pathLst>
              <a:path w="29464" h="117856">
                <a:moveTo>
                  <a:pt x="20066" y="13969"/>
                </a:moveTo>
                <a:lnTo>
                  <a:pt x="23114" y="105410"/>
                </a:lnTo>
                <a:cubicBezTo>
                  <a:pt x="23114" y="108458"/>
                  <a:pt x="20066" y="111505"/>
                  <a:pt x="17017" y="111505"/>
                </a:cubicBezTo>
                <a:cubicBezTo>
                  <a:pt x="12446" y="111505"/>
                  <a:pt x="9398" y="109982"/>
                  <a:pt x="9398" y="105410"/>
                </a:cubicBezTo>
                <a:lnTo>
                  <a:pt x="6350" y="13969"/>
                </a:lnTo>
                <a:cubicBezTo>
                  <a:pt x="6350" y="9398"/>
                  <a:pt x="9398" y="7874"/>
                  <a:pt x="12446" y="6350"/>
                </a:cubicBezTo>
                <a:cubicBezTo>
                  <a:pt x="17017" y="6350"/>
                  <a:pt x="20066" y="9398"/>
                  <a:pt x="20066" y="13969"/>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64" name="任意多边形 37963"/>
          <p:cNvSpPr/>
          <p:nvPr/>
        </p:nvSpPr>
        <p:spPr>
          <a:xfrm>
            <a:off x="5527675" y="1412875"/>
            <a:ext cx="28575" cy="117475"/>
          </a:xfrm>
          <a:custGeom>
            <a:avLst/>
            <a:gdLst>
              <a:gd name="txL" fmla="*/ 0 w 29464"/>
              <a:gd name="txT" fmla="*/ 0 h 117855"/>
              <a:gd name="txR" fmla="*/ 29464 w 29464"/>
              <a:gd name="txB" fmla="*/ 117855 h 117855"/>
            </a:gdLst>
            <a:ahLst/>
            <a:cxnLst>
              <a:cxn ang="0">
                <a:pos x="17216" y="12245"/>
              </a:cxn>
              <a:cxn ang="0">
                <a:pos x="19832" y="102221"/>
              </a:cxn>
              <a:cxn ang="0">
                <a:pos x="14601" y="109719"/>
              </a:cxn>
              <a:cxn ang="0">
                <a:pos x="8061" y="103719"/>
              </a:cxn>
              <a:cxn ang="0">
                <a:pos x="5448" y="12245"/>
              </a:cxn>
              <a:cxn ang="0">
                <a:pos x="10678" y="6250"/>
              </a:cxn>
              <a:cxn ang="0">
                <a:pos x="17216" y="12245"/>
              </a:cxn>
            </a:cxnLst>
            <a:rect l="txL" t="txT" r="txR" b="txB"/>
            <a:pathLst>
              <a:path w="29464" h="117855">
                <a:moveTo>
                  <a:pt x="20065" y="12445"/>
                </a:moveTo>
                <a:lnTo>
                  <a:pt x="23114" y="103886"/>
                </a:lnTo>
                <a:cubicBezTo>
                  <a:pt x="23114" y="108458"/>
                  <a:pt x="20065" y="111505"/>
                  <a:pt x="17017" y="111505"/>
                </a:cubicBezTo>
                <a:cubicBezTo>
                  <a:pt x="12446" y="111505"/>
                  <a:pt x="9397" y="108458"/>
                  <a:pt x="9397" y="105409"/>
                </a:cubicBezTo>
                <a:lnTo>
                  <a:pt x="6350" y="12445"/>
                </a:lnTo>
                <a:cubicBezTo>
                  <a:pt x="6350" y="9397"/>
                  <a:pt x="9397" y="6350"/>
                  <a:pt x="12446" y="6350"/>
                </a:cubicBezTo>
                <a:cubicBezTo>
                  <a:pt x="17017" y="6350"/>
                  <a:pt x="20065" y="9397"/>
                  <a:pt x="20065" y="12445"/>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65" name="任意多边形 37964"/>
          <p:cNvSpPr/>
          <p:nvPr/>
        </p:nvSpPr>
        <p:spPr>
          <a:xfrm>
            <a:off x="5534025" y="1570038"/>
            <a:ext cx="28575" cy="117475"/>
          </a:xfrm>
          <a:custGeom>
            <a:avLst/>
            <a:gdLst>
              <a:gd name="txL" fmla="*/ 0 w 29464"/>
              <a:gd name="txT" fmla="*/ 0 h 117855"/>
              <a:gd name="txR" fmla="*/ 29464 w 29464"/>
              <a:gd name="txB" fmla="*/ 117855 h 117855"/>
            </a:gdLst>
            <a:ahLst/>
            <a:cxnLst>
              <a:cxn ang="0">
                <a:pos x="15908" y="13745"/>
              </a:cxn>
              <a:cxn ang="0">
                <a:pos x="19831" y="103720"/>
              </a:cxn>
              <a:cxn ang="0">
                <a:pos x="13294" y="109719"/>
              </a:cxn>
              <a:cxn ang="0">
                <a:pos x="8061" y="103720"/>
              </a:cxn>
              <a:cxn ang="0">
                <a:pos x="5448" y="13745"/>
              </a:cxn>
              <a:cxn ang="0">
                <a:pos x="10678" y="6250"/>
              </a:cxn>
              <a:cxn ang="0">
                <a:pos x="15908" y="13745"/>
              </a:cxn>
            </a:cxnLst>
            <a:rect l="txL" t="txT" r="txR" b="txB"/>
            <a:pathLst>
              <a:path w="29464" h="117855">
                <a:moveTo>
                  <a:pt x="18541" y="13969"/>
                </a:moveTo>
                <a:lnTo>
                  <a:pt x="23113" y="105410"/>
                </a:lnTo>
                <a:cubicBezTo>
                  <a:pt x="23113" y="108457"/>
                  <a:pt x="20065" y="111505"/>
                  <a:pt x="15494" y="111505"/>
                </a:cubicBezTo>
                <a:cubicBezTo>
                  <a:pt x="12445" y="111505"/>
                  <a:pt x="9397" y="108457"/>
                  <a:pt x="9397" y="105410"/>
                </a:cubicBezTo>
                <a:lnTo>
                  <a:pt x="6350" y="13969"/>
                </a:lnTo>
                <a:cubicBezTo>
                  <a:pt x="6350" y="9397"/>
                  <a:pt x="9397" y="6350"/>
                  <a:pt x="12445" y="6350"/>
                </a:cubicBezTo>
                <a:cubicBezTo>
                  <a:pt x="15494" y="6350"/>
                  <a:pt x="18541" y="9397"/>
                  <a:pt x="18541" y="13969"/>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66" name="任意多边形 37965"/>
          <p:cNvSpPr/>
          <p:nvPr/>
        </p:nvSpPr>
        <p:spPr>
          <a:xfrm>
            <a:off x="5540375" y="1727200"/>
            <a:ext cx="26988" cy="119063"/>
          </a:xfrm>
          <a:custGeom>
            <a:avLst/>
            <a:gdLst>
              <a:gd name="txL" fmla="*/ 0 w 27940"/>
              <a:gd name="txT" fmla="*/ 0 h 117856"/>
              <a:gd name="txR" fmla="*/ 27940 w 27940"/>
              <a:gd name="txB" fmla="*/ 117856 h 117856"/>
            </a:gdLst>
            <a:ahLst/>
            <a:cxnLst>
              <a:cxn ang="0">
                <a:pos x="15592" y="13095"/>
              </a:cxn>
              <a:cxn ang="0">
                <a:pos x="18154" y="109316"/>
              </a:cxn>
              <a:cxn ang="0">
                <a:pos x="13027" y="117332"/>
              </a:cxn>
              <a:cxn ang="0">
                <a:pos x="7902" y="109316"/>
              </a:cxn>
              <a:cxn ang="0">
                <a:pos x="5340" y="13095"/>
              </a:cxn>
              <a:cxn ang="0">
                <a:pos x="10465" y="6682"/>
              </a:cxn>
              <a:cxn ang="0">
                <a:pos x="15592" y="13095"/>
              </a:cxn>
            </a:cxnLst>
            <a:rect l="txL" t="txT" r="txR" b="txB"/>
            <a:pathLst>
              <a:path w="27940" h="117856">
                <a:moveTo>
                  <a:pt x="18542" y="12445"/>
                </a:moveTo>
                <a:lnTo>
                  <a:pt x="21590" y="103886"/>
                </a:lnTo>
                <a:cubicBezTo>
                  <a:pt x="21590" y="108458"/>
                  <a:pt x="18542" y="111505"/>
                  <a:pt x="15494" y="111505"/>
                </a:cubicBezTo>
                <a:cubicBezTo>
                  <a:pt x="12446" y="111505"/>
                  <a:pt x="9398" y="108458"/>
                  <a:pt x="9398" y="103886"/>
                </a:cubicBezTo>
                <a:lnTo>
                  <a:pt x="6350" y="12445"/>
                </a:lnTo>
                <a:cubicBezTo>
                  <a:pt x="4826" y="9398"/>
                  <a:pt x="7873" y="6350"/>
                  <a:pt x="12446" y="6350"/>
                </a:cubicBezTo>
                <a:cubicBezTo>
                  <a:pt x="15494" y="6350"/>
                  <a:pt x="18542" y="9398"/>
                  <a:pt x="18542" y="12445"/>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67" name="任意多边形 37966"/>
          <p:cNvSpPr/>
          <p:nvPr/>
        </p:nvSpPr>
        <p:spPr>
          <a:xfrm>
            <a:off x="5543550" y="1884363"/>
            <a:ext cx="30163" cy="119062"/>
          </a:xfrm>
          <a:custGeom>
            <a:avLst/>
            <a:gdLst>
              <a:gd name="txL" fmla="*/ 0 w 29464"/>
              <a:gd name="txT" fmla="*/ 0 h 117855"/>
              <a:gd name="txR" fmla="*/ 29464 w 29464"/>
              <a:gd name="txB" fmla="*/ 117855 h 117855"/>
            </a:gdLst>
            <a:ahLst/>
            <a:cxnLst>
              <a:cxn ang="0">
                <a:pos x="22561" y="13095"/>
              </a:cxn>
              <a:cxn ang="0">
                <a:pos x="25987" y="110920"/>
              </a:cxn>
              <a:cxn ang="0">
                <a:pos x="19133" y="117332"/>
              </a:cxn>
              <a:cxn ang="0">
                <a:pos x="10566" y="110920"/>
              </a:cxn>
              <a:cxn ang="0">
                <a:pos x="7140" y="14701"/>
              </a:cxn>
              <a:cxn ang="0">
                <a:pos x="13992" y="6682"/>
              </a:cxn>
              <a:cxn ang="0">
                <a:pos x="22561" y="13095"/>
              </a:cxn>
            </a:cxnLst>
            <a:rect l="txL" t="txT" r="txR" b="txB"/>
            <a:pathLst>
              <a:path w="29464" h="117855">
                <a:moveTo>
                  <a:pt x="20065" y="12445"/>
                </a:moveTo>
                <a:lnTo>
                  <a:pt x="23113" y="105410"/>
                </a:lnTo>
                <a:cubicBezTo>
                  <a:pt x="23113" y="108458"/>
                  <a:pt x="20065" y="111505"/>
                  <a:pt x="17017" y="111505"/>
                </a:cubicBezTo>
                <a:cubicBezTo>
                  <a:pt x="12445" y="111505"/>
                  <a:pt x="10921" y="108458"/>
                  <a:pt x="9397" y="105410"/>
                </a:cubicBezTo>
                <a:lnTo>
                  <a:pt x="6350" y="13970"/>
                </a:lnTo>
                <a:cubicBezTo>
                  <a:pt x="6350" y="9398"/>
                  <a:pt x="9397" y="6350"/>
                  <a:pt x="12445" y="6350"/>
                </a:cubicBezTo>
                <a:cubicBezTo>
                  <a:pt x="17017" y="6350"/>
                  <a:pt x="20065" y="9398"/>
                  <a:pt x="20065" y="12445"/>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68" name="任意多边形 37967"/>
          <p:cNvSpPr/>
          <p:nvPr/>
        </p:nvSpPr>
        <p:spPr>
          <a:xfrm>
            <a:off x="5549900" y="2041525"/>
            <a:ext cx="28575" cy="119063"/>
          </a:xfrm>
          <a:custGeom>
            <a:avLst/>
            <a:gdLst>
              <a:gd name="txL" fmla="*/ 0 w 29464"/>
              <a:gd name="txT" fmla="*/ 0 h 117855"/>
              <a:gd name="txR" fmla="*/ 29464 w 29464"/>
              <a:gd name="txB" fmla="*/ 117855 h 117855"/>
            </a:gdLst>
            <a:ahLst/>
            <a:cxnLst>
              <a:cxn ang="0">
                <a:pos x="15909" y="14701"/>
              </a:cxn>
              <a:cxn ang="0">
                <a:pos x="19832" y="110924"/>
              </a:cxn>
              <a:cxn ang="0">
                <a:pos x="14601" y="117337"/>
              </a:cxn>
              <a:cxn ang="0">
                <a:pos x="8062" y="110924"/>
              </a:cxn>
              <a:cxn ang="0">
                <a:pos x="5448" y="14701"/>
              </a:cxn>
              <a:cxn ang="0">
                <a:pos x="10678" y="6682"/>
              </a:cxn>
              <a:cxn ang="0">
                <a:pos x="15909" y="14701"/>
              </a:cxn>
            </a:cxnLst>
            <a:rect l="txL" t="txT" r="txR" b="txB"/>
            <a:pathLst>
              <a:path w="29464" h="117855">
                <a:moveTo>
                  <a:pt x="18542" y="13970"/>
                </a:moveTo>
                <a:lnTo>
                  <a:pt x="23114" y="105410"/>
                </a:lnTo>
                <a:cubicBezTo>
                  <a:pt x="23114" y="108458"/>
                  <a:pt x="20066" y="111505"/>
                  <a:pt x="17017" y="111505"/>
                </a:cubicBezTo>
                <a:cubicBezTo>
                  <a:pt x="12446" y="111505"/>
                  <a:pt x="9398" y="109982"/>
                  <a:pt x="9398" y="105410"/>
                </a:cubicBezTo>
                <a:lnTo>
                  <a:pt x="6350" y="13970"/>
                </a:lnTo>
                <a:cubicBezTo>
                  <a:pt x="6350" y="9398"/>
                  <a:pt x="9398" y="7873"/>
                  <a:pt x="12446" y="6350"/>
                </a:cubicBezTo>
                <a:cubicBezTo>
                  <a:pt x="15494" y="6350"/>
                  <a:pt x="18542" y="9398"/>
                  <a:pt x="18542" y="1397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69" name="任意多边形 37968"/>
          <p:cNvSpPr/>
          <p:nvPr/>
        </p:nvSpPr>
        <p:spPr>
          <a:xfrm>
            <a:off x="5556250" y="2200275"/>
            <a:ext cx="28575" cy="117475"/>
          </a:xfrm>
          <a:custGeom>
            <a:avLst/>
            <a:gdLst>
              <a:gd name="txL" fmla="*/ 0 w 27940"/>
              <a:gd name="txT" fmla="*/ 0 h 117856"/>
              <a:gd name="txR" fmla="*/ 27940 w 27940"/>
              <a:gd name="txB" fmla="*/ 117856 h 117856"/>
            </a:gdLst>
            <a:ahLst/>
            <a:cxnLst>
              <a:cxn ang="0">
                <a:pos x="20746" y="12246"/>
              </a:cxn>
              <a:cxn ang="0">
                <a:pos x="24158" y="102216"/>
              </a:cxn>
              <a:cxn ang="0">
                <a:pos x="17336" y="109715"/>
              </a:cxn>
              <a:cxn ang="0">
                <a:pos x="10514" y="103717"/>
              </a:cxn>
              <a:cxn ang="0">
                <a:pos x="7105" y="12246"/>
              </a:cxn>
              <a:cxn ang="0">
                <a:pos x="13926" y="6249"/>
              </a:cxn>
              <a:cxn ang="0">
                <a:pos x="20746" y="12246"/>
              </a:cxn>
            </a:cxnLst>
            <a:rect l="txL" t="txT" r="txR" b="txB"/>
            <a:pathLst>
              <a:path w="27940" h="117856">
                <a:moveTo>
                  <a:pt x="18541" y="12446"/>
                </a:moveTo>
                <a:lnTo>
                  <a:pt x="21590" y="103886"/>
                </a:lnTo>
                <a:cubicBezTo>
                  <a:pt x="21590" y="108458"/>
                  <a:pt x="20065" y="111505"/>
                  <a:pt x="15494" y="111505"/>
                </a:cubicBezTo>
                <a:cubicBezTo>
                  <a:pt x="12446" y="111505"/>
                  <a:pt x="9397" y="108458"/>
                  <a:pt x="9397" y="105410"/>
                </a:cubicBezTo>
                <a:lnTo>
                  <a:pt x="6350" y="12446"/>
                </a:lnTo>
                <a:cubicBezTo>
                  <a:pt x="6350" y="9398"/>
                  <a:pt x="7873" y="6350"/>
                  <a:pt x="12446" y="6350"/>
                </a:cubicBezTo>
                <a:cubicBezTo>
                  <a:pt x="15494" y="6350"/>
                  <a:pt x="18541" y="9398"/>
                  <a:pt x="18541" y="12446"/>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70" name="任意多边形 37969"/>
          <p:cNvSpPr/>
          <p:nvPr/>
        </p:nvSpPr>
        <p:spPr>
          <a:xfrm>
            <a:off x="5561013" y="2357438"/>
            <a:ext cx="28575" cy="117475"/>
          </a:xfrm>
          <a:custGeom>
            <a:avLst/>
            <a:gdLst>
              <a:gd name="txL" fmla="*/ 0 w 29464"/>
              <a:gd name="txT" fmla="*/ 0 h 117855"/>
              <a:gd name="txR" fmla="*/ 29464 w 29464"/>
              <a:gd name="txB" fmla="*/ 117855 h 117855"/>
            </a:gdLst>
            <a:ahLst/>
            <a:cxnLst>
              <a:cxn ang="0">
                <a:pos x="17217" y="12246"/>
              </a:cxn>
              <a:cxn ang="0">
                <a:pos x="19832" y="103720"/>
              </a:cxn>
              <a:cxn ang="0">
                <a:pos x="14602" y="109719"/>
              </a:cxn>
              <a:cxn ang="0">
                <a:pos x="9370" y="103720"/>
              </a:cxn>
              <a:cxn ang="0">
                <a:pos x="5448" y="13746"/>
              </a:cxn>
              <a:cxn ang="0">
                <a:pos x="11986" y="6250"/>
              </a:cxn>
              <a:cxn ang="0">
                <a:pos x="17217" y="12246"/>
              </a:cxn>
            </a:cxnLst>
            <a:rect l="txL" t="txT" r="txR" b="txB"/>
            <a:pathLst>
              <a:path w="29464" h="117855">
                <a:moveTo>
                  <a:pt x="20066" y="12446"/>
                </a:moveTo>
                <a:lnTo>
                  <a:pt x="23114" y="105410"/>
                </a:lnTo>
                <a:cubicBezTo>
                  <a:pt x="24638" y="108458"/>
                  <a:pt x="20066" y="111505"/>
                  <a:pt x="17018" y="111505"/>
                </a:cubicBezTo>
                <a:cubicBezTo>
                  <a:pt x="13970" y="111505"/>
                  <a:pt x="10922" y="108458"/>
                  <a:pt x="10922" y="105410"/>
                </a:cubicBezTo>
                <a:lnTo>
                  <a:pt x="6350" y="13970"/>
                </a:lnTo>
                <a:cubicBezTo>
                  <a:pt x="6350" y="9398"/>
                  <a:pt x="9398" y="6350"/>
                  <a:pt x="13970" y="6350"/>
                </a:cubicBezTo>
                <a:cubicBezTo>
                  <a:pt x="17018" y="6350"/>
                  <a:pt x="20066" y="9398"/>
                  <a:pt x="20066" y="12446"/>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71" name="任意多边形 37970"/>
          <p:cNvSpPr/>
          <p:nvPr/>
        </p:nvSpPr>
        <p:spPr>
          <a:xfrm>
            <a:off x="5567363" y="2514600"/>
            <a:ext cx="28575" cy="117475"/>
          </a:xfrm>
          <a:custGeom>
            <a:avLst/>
            <a:gdLst>
              <a:gd name="txL" fmla="*/ 0 w 29464"/>
              <a:gd name="txT" fmla="*/ 0 h 117855"/>
              <a:gd name="txR" fmla="*/ 29464 w 29464"/>
              <a:gd name="txB" fmla="*/ 117855 h 117855"/>
            </a:gdLst>
            <a:ahLst/>
            <a:cxnLst>
              <a:cxn ang="0">
                <a:pos x="17217" y="13746"/>
              </a:cxn>
              <a:cxn ang="0">
                <a:pos x="19832" y="103720"/>
              </a:cxn>
              <a:cxn ang="0">
                <a:pos x="14601" y="109719"/>
              </a:cxn>
              <a:cxn ang="0">
                <a:pos x="8061" y="103720"/>
              </a:cxn>
              <a:cxn ang="0">
                <a:pos x="5448" y="13746"/>
              </a:cxn>
              <a:cxn ang="0">
                <a:pos x="10678" y="6250"/>
              </a:cxn>
              <a:cxn ang="0">
                <a:pos x="17217" y="13746"/>
              </a:cxn>
            </a:cxnLst>
            <a:rect l="txL" t="txT" r="txR" b="txB"/>
            <a:pathLst>
              <a:path w="29464" h="117855">
                <a:moveTo>
                  <a:pt x="20066" y="13970"/>
                </a:moveTo>
                <a:lnTo>
                  <a:pt x="23114" y="105410"/>
                </a:lnTo>
                <a:cubicBezTo>
                  <a:pt x="23114" y="108458"/>
                  <a:pt x="20066" y="111505"/>
                  <a:pt x="17017" y="111505"/>
                </a:cubicBezTo>
                <a:cubicBezTo>
                  <a:pt x="12446" y="111505"/>
                  <a:pt x="9397" y="109982"/>
                  <a:pt x="9397" y="105410"/>
                </a:cubicBezTo>
                <a:lnTo>
                  <a:pt x="6350" y="13970"/>
                </a:lnTo>
                <a:cubicBezTo>
                  <a:pt x="6350" y="9398"/>
                  <a:pt x="9397" y="7874"/>
                  <a:pt x="12446" y="6350"/>
                </a:cubicBezTo>
                <a:cubicBezTo>
                  <a:pt x="17017" y="6350"/>
                  <a:pt x="20066" y="9398"/>
                  <a:pt x="20066" y="1397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72" name="任意多边形 37971"/>
          <p:cNvSpPr/>
          <p:nvPr/>
        </p:nvSpPr>
        <p:spPr>
          <a:xfrm>
            <a:off x="5572125" y="2673350"/>
            <a:ext cx="30163" cy="117475"/>
          </a:xfrm>
          <a:custGeom>
            <a:avLst/>
            <a:gdLst>
              <a:gd name="txL" fmla="*/ 0 w 29464"/>
              <a:gd name="txT" fmla="*/ 0 h 117855"/>
              <a:gd name="txR" fmla="*/ 29464 w 29464"/>
              <a:gd name="txB" fmla="*/ 117855 h 117855"/>
            </a:gdLst>
            <a:ahLst/>
            <a:cxnLst>
              <a:cxn ang="0">
                <a:pos x="22561" y="12245"/>
              </a:cxn>
              <a:cxn ang="0">
                <a:pos x="25988" y="102220"/>
              </a:cxn>
              <a:cxn ang="0">
                <a:pos x="19133" y="109719"/>
              </a:cxn>
              <a:cxn ang="0">
                <a:pos x="10566" y="103719"/>
              </a:cxn>
              <a:cxn ang="0">
                <a:pos x="7140" y="12245"/>
              </a:cxn>
              <a:cxn ang="0">
                <a:pos x="13992" y="6250"/>
              </a:cxn>
              <a:cxn ang="0">
                <a:pos x="22561" y="12245"/>
              </a:cxn>
            </a:cxnLst>
            <a:rect l="txL" t="txT" r="txR" b="txB"/>
            <a:pathLst>
              <a:path w="29464" h="117855">
                <a:moveTo>
                  <a:pt x="20065" y="12445"/>
                </a:moveTo>
                <a:lnTo>
                  <a:pt x="23114" y="103885"/>
                </a:lnTo>
                <a:cubicBezTo>
                  <a:pt x="23114" y="108457"/>
                  <a:pt x="20065" y="111505"/>
                  <a:pt x="17017" y="111505"/>
                </a:cubicBezTo>
                <a:cubicBezTo>
                  <a:pt x="12445" y="111505"/>
                  <a:pt x="9397" y="108457"/>
                  <a:pt x="9397" y="105409"/>
                </a:cubicBezTo>
                <a:lnTo>
                  <a:pt x="6350" y="12445"/>
                </a:lnTo>
                <a:cubicBezTo>
                  <a:pt x="6350" y="9397"/>
                  <a:pt x="9397" y="6350"/>
                  <a:pt x="12445" y="6350"/>
                </a:cubicBezTo>
                <a:cubicBezTo>
                  <a:pt x="17017" y="6350"/>
                  <a:pt x="20065" y="9397"/>
                  <a:pt x="20065" y="12445"/>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73" name="任意多边形 37972"/>
          <p:cNvSpPr/>
          <p:nvPr/>
        </p:nvSpPr>
        <p:spPr>
          <a:xfrm>
            <a:off x="5578475" y="2828925"/>
            <a:ext cx="30163" cy="119063"/>
          </a:xfrm>
          <a:custGeom>
            <a:avLst/>
            <a:gdLst>
              <a:gd name="txL" fmla="*/ 0 w 29464"/>
              <a:gd name="txT" fmla="*/ 0 h 117855"/>
              <a:gd name="txR" fmla="*/ 29464 w 29464"/>
              <a:gd name="txB" fmla="*/ 117855 h 117855"/>
            </a:gdLst>
            <a:ahLst/>
            <a:cxnLst>
              <a:cxn ang="0">
                <a:pos x="20848" y="13097"/>
              </a:cxn>
              <a:cxn ang="0">
                <a:pos x="25988" y="110923"/>
              </a:cxn>
              <a:cxn ang="0">
                <a:pos x="17421" y="117337"/>
              </a:cxn>
              <a:cxn ang="0">
                <a:pos x="10567" y="110923"/>
              </a:cxn>
              <a:cxn ang="0">
                <a:pos x="7140" y="14700"/>
              </a:cxn>
              <a:cxn ang="0">
                <a:pos x="13993" y="6682"/>
              </a:cxn>
              <a:cxn ang="0">
                <a:pos x="20848" y="13097"/>
              </a:cxn>
            </a:cxnLst>
            <a:rect l="txL" t="txT" r="txR" b="txB"/>
            <a:pathLst>
              <a:path w="29464" h="117855">
                <a:moveTo>
                  <a:pt x="18542" y="12445"/>
                </a:moveTo>
                <a:lnTo>
                  <a:pt x="23114" y="105409"/>
                </a:lnTo>
                <a:cubicBezTo>
                  <a:pt x="23114" y="108457"/>
                  <a:pt x="20066" y="111505"/>
                  <a:pt x="15494" y="111505"/>
                </a:cubicBezTo>
                <a:cubicBezTo>
                  <a:pt x="12446" y="111505"/>
                  <a:pt x="9398" y="108457"/>
                  <a:pt x="9398" y="105409"/>
                </a:cubicBezTo>
                <a:lnTo>
                  <a:pt x="6350" y="13969"/>
                </a:lnTo>
                <a:cubicBezTo>
                  <a:pt x="6350" y="9397"/>
                  <a:pt x="9398" y="6350"/>
                  <a:pt x="12446" y="6350"/>
                </a:cubicBezTo>
                <a:cubicBezTo>
                  <a:pt x="15494" y="6350"/>
                  <a:pt x="18542" y="9397"/>
                  <a:pt x="18542" y="12445"/>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74" name="任意多边形 37973"/>
          <p:cNvSpPr/>
          <p:nvPr/>
        </p:nvSpPr>
        <p:spPr>
          <a:xfrm>
            <a:off x="5522913" y="1255713"/>
            <a:ext cx="69850" cy="103187"/>
          </a:xfrm>
          <a:custGeom>
            <a:avLst/>
            <a:gdLst>
              <a:gd name="txL" fmla="*/ 0 w 70612"/>
              <a:gd name="txT" fmla="*/ 0 h 104139"/>
              <a:gd name="txR" fmla="*/ 70612 w 70612"/>
              <a:gd name="txB" fmla="*/ 104139 h 104139"/>
            </a:gdLst>
            <a:ahLst/>
            <a:cxnLst>
              <a:cxn ang="0">
                <a:pos x="16118" y="8975"/>
              </a:cxn>
              <a:cxn ang="0">
                <a:pos x="60869" y="84667"/>
              </a:cxn>
              <a:cxn ang="0">
                <a:pos x="57982" y="93399"/>
              </a:cxn>
              <a:cxn ang="0">
                <a:pos x="49320" y="90489"/>
              </a:cxn>
              <a:cxn ang="0">
                <a:pos x="6014" y="14798"/>
              </a:cxn>
              <a:cxn ang="0">
                <a:pos x="7459" y="6065"/>
              </a:cxn>
              <a:cxn ang="0">
                <a:pos x="16118" y="8975"/>
              </a:cxn>
            </a:cxnLst>
            <a:rect l="txL" t="txT" r="txR" b="txB"/>
            <a:pathLst>
              <a:path w="70612" h="104139">
                <a:moveTo>
                  <a:pt x="17018" y="9397"/>
                </a:moveTo>
                <a:lnTo>
                  <a:pt x="64262" y="88645"/>
                </a:lnTo>
                <a:cubicBezTo>
                  <a:pt x="65786" y="91694"/>
                  <a:pt x="64262" y="94741"/>
                  <a:pt x="61214" y="97789"/>
                </a:cubicBezTo>
                <a:cubicBezTo>
                  <a:pt x="58166" y="99313"/>
                  <a:pt x="53594" y="97789"/>
                  <a:pt x="52070" y="94741"/>
                </a:cubicBezTo>
                <a:lnTo>
                  <a:pt x="6350" y="15494"/>
                </a:lnTo>
                <a:cubicBezTo>
                  <a:pt x="3302" y="12445"/>
                  <a:pt x="4826" y="7874"/>
                  <a:pt x="7874" y="6350"/>
                </a:cubicBezTo>
                <a:cubicBezTo>
                  <a:pt x="10922" y="4825"/>
                  <a:pt x="15494" y="6350"/>
                  <a:pt x="17018" y="9397"/>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75" name="任意多边形 37974"/>
          <p:cNvSpPr/>
          <p:nvPr/>
        </p:nvSpPr>
        <p:spPr>
          <a:xfrm>
            <a:off x="5602288" y="1392238"/>
            <a:ext cx="69850" cy="103187"/>
          </a:xfrm>
          <a:custGeom>
            <a:avLst/>
            <a:gdLst>
              <a:gd name="txL" fmla="*/ 0 w 70611"/>
              <a:gd name="txT" fmla="*/ 0 h 102616"/>
              <a:gd name="txR" fmla="*/ 70611 w 70611"/>
              <a:gd name="txB" fmla="*/ 102616 h 102616"/>
            </a:gdLst>
            <a:ahLst/>
            <a:cxnLst>
              <a:cxn ang="0">
                <a:pos x="16120" y="8095"/>
              </a:cxn>
              <a:cxn ang="0">
                <a:pos x="60872" y="89572"/>
              </a:cxn>
              <a:cxn ang="0">
                <a:pos x="57984" y="98975"/>
              </a:cxn>
              <a:cxn ang="0">
                <a:pos x="49325" y="97406"/>
              </a:cxn>
              <a:cxn ang="0">
                <a:pos x="6015" y="14362"/>
              </a:cxn>
              <a:cxn ang="0">
                <a:pos x="7458" y="6529"/>
              </a:cxn>
              <a:cxn ang="0">
                <a:pos x="16120" y="8095"/>
              </a:cxn>
            </a:cxnLst>
            <a:rect l="txL" t="txT" r="txR" b="txB"/>
            <a:pathLst>
              <a:path w="70611" h="102616">
                <a:moveTo>
                  <a:pt x="17017" y="7873"/>
                </a:moveTo>
                <a:lnTo>
                  <a:pt x="64261" y="87121"/>
                </a:lnTo>
                <a:cubicBezTo>
                  <a:pt x="65785" y="90169"/>
                  <a:pt x="64261" y="94741"/>
                  <a:pt x="61214" y="96265"/>
                </a:cubicBezTo>
                <a:cubicBezTo>
                  <a:pt x="58165" y="97789"/>
                  <a:pt x="53594" y="97789"/>
                  <a:pt x="52070" y="94741"/>
                </a:cubicBezTo>
                <a:lnTo>
                  <a:pt x="6350" y="13969"/>
                </a:lnTo>
                <a:cubicBezTo>
                  <a:pt x="4826" y="10921"/>
                  <a:pt x="4826" y="7873"/>
                  <a:pt x="7873" y="6350"/>
                </a:cubicBezTo>
                <a:cubicBezTo>
                  <a:pt x="10921" y="3301"/>
                  <a:pt x="15494" y="4825"/>
                  <a:pt x="17017" y="7873"/>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76" name="任意多边形 37975"/>
          <p:cNvSpPr/>
          <p:nvPr/>
        </p:nvSpPr>
        <p:spPr>
          <a:xfrm>
            <a:off x="5681663" y="1528763"/>
            <a:ext cx="69850" cy="103187"/>
          </a:xfrm>
          <a:custGeom>
            <a:avLst/>
            <a:gdLst>
              <a:gd name="txL" fmla="*/ 0 w 70611"/>
              <a:gd name="txT" fmla="*/ 0 h 102616"/>
              <a:gd name="txR" fmla="*/ 70611 w 70611"/>
              <a:gd name="txB" fmla="*/ 102616 h 102616"/>
            </a:gdLst>
            <a:ahLst/>
            <a:cxnLst>
              <a:cxn ang="0">
                <a:pos x="16120" y="9662"/>
              </a:cxn>
              <a:cxn ang="0">
                <a:pos x="60872" y="91140"/>
              </a:cxn>
              <a:cxn ang="0">
                <a:pos x="57984" y="98976"/>
              </a:cxn>
              <a:cxn ang="0">
                <a:pos x="49325" y="97407"/>
              </a:cxn>
              <a:cxn ang="0">
                <a:pos x="6015" y="15930"/>
              </a:cxn>
              <a:cxn ang="0">
                <a:pos x="7458" y="6529"/>
              </a:cxn>
              <a:cxn ang="0">
                <a:pos x="16120" y="9662"/>
              </a:cxn>
            </a:cxnLst>
            <a:rect l="txL" t="txT" r="txR" b="txB"/>
            <a:pathLst>
              <a:path w="70611" h="102616">
                <a:moveTo>
                  <a:pt x="17017" y="9398"/>
                </a:moveTo>
                <a:lnTo>
                  <a:pt x="64261" y="88646"/>
                </a:lnTo>
                <a:cubicBezTo>
                  <a:pt x="65785" y="91694"/>
                  <a:pt x="64261" y="94742"/>
                  <a:pt x="61214" y="96266"/>
                </a:cubicBezTo>
                <a:cubicBezTo>
                  <a:pt x="58166" y="99314"/>
                  <a:pt x="53594" y="97789"/>
                  <a:pt x="52070" y="94742"/>
                </a:cubicBezTo>
                <a:lnTo>
                  <a:pt x="6350" y="15494"/>
                </a:lnTo>
                <a:cubicBezTo>
                  <a:pt x="4826" y="12446"/>
                  <a:pt x="4826" y="7874"/>
                  <a:pt x="7873" y="6350"/>
                </a:cubicBezTo>
                <a:cubicBezTo>
                  <a:pt x="12446" y="4826"/>
                  <a:pt x="15494" y="6350"/>
                  <a:pt x="17017" y="9398"/>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77" name="任意多边形 37976"/>
          <p:cNvSpPr/>
          <p:nvPr/>
        </p:nvSpPr>
        <p:spPr>
          <a:xfrm>
            <a:off x="5761038" y="1663700"/>
            <a:ext cx="69850" cy="104775"/>
          </a:xfrm>
          <a:custGeom>
            <a:avLst/>
            <a:gdLst>
              <a:gd name="txL" fmla="*/ 0 w 70612"/>
              <a:gd name="txT" fmla="*/ 0 h 104139"/>
              <a:gd name="txR" fmla="*/ 70612 w 70612"/>
              <a:gd name="txB" fmla="*/ 104139 h 104139"/>
            </a:gdLst>
            <a:ahLst/>
            <a:cxnLst>
              <a:cxn ang="0">
                <a:pos x="16118" y="9687"/>
              </a:cxn>
              <a:cxn ang="0">
                <a:pos x="60869" y="91385"/>
              </a:cxn>
              <a:cxn ang="0">
                <a:pos x="57982" y="100812"/>
              </a:cxn>
              <a:cxn ang="0">
                <a:pos x="49320" y="97670"/>
              </a:cxn>
              <a:cxn ang="0">
                <a:pos x="6014" y="15973"/>
              </a:cxn>
              <a:cxn ang="0">
                <a:pos x="7459" y="6546"/>
              </a:cxn>
              <a:cxn ang="0">
                <a:pos x="16118" y="9687"/>
              </a:cxn>
            </a:cxnLst>
            <a:rect l="txL" t="txT" r="txR" b="txB"/>
            <a:pathLst>
              <a:path w="70612" h="104139">
                <a:moveTo>
                  <a:pt x="17018" y="9397"/>
                </a:moveTo>
                <a:lnTo>
                  <a:pt x="64262" y="88645"/>
                </a:lnTo>
                <a:cubicBezTo>
                  <a:pt x="65786" y="91694"/>
                  <a:pt x="64262" y="96266"/>
                  <a:pt x="61214" y="97789"/>
                </a:cubicBezTo>
                <a:cubicBezTo>
                  <a:pt x="58166" y="99313"/>
                  <a:pt x="53594" y="97789"/>
                  <a:pt x="52070" y="94741"/>
                </a:cubicBezTo>
                <a:lnTo>
                  <a:pt x="6350" y="15494"/>
                </a:lnTo>
                <a:cubicBezTo>
                  <a:pt x="4826" y="12445"/>
                  <a:pt x="4826" y="7873"/>
                  <a:pt x="7874" y="6350"/>
                </a:cubicBezTo>
                <a:cubicBezTo>
                  <a:pt x="10922" y="4825"/>
                  <a:pt x="15494" y="6350"/>
                  <a:pt x="17018" y="9397"/>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78" name="任意多边形 37977"/>
          <p:cNvSpPr/>
          <p:nvPr/>
        </p:nvSpPr>
        <p:spPr>
          <a:xfrm>
            <a:off x="5838825" y="1800225"/>
            <a:ext cx="71438" cy="103188"/>
          </a:xfrm>
          <a:custGeom>
            <a:avLst/>
            <a:gdLst>
              <a:gd name="txL" fmla="*/ 0 w 70611"/>
              <a:gd name="txT" fmla="*/ 0 h 102616"/>
              <a:gd name="txR" fmla="*/ 70611 w 70611"/>
              <a:gd name="txB" fmla="*/ 102616 h 102616"/>
            </a:gdLst>
            <a:ahLst/>
            <a:cxnLst>
              <a:cxn ang="0">
                <a:pos x="18037" y="8095"/>
              </a:cxn>
              <a:cxn ang="0">
                <a:pos x="68113" y="91143"/>
              </a:cxn>
              <a:cxn ang="0">
                <a:pos x="64883" y="98980"/>
              </a:cxn>
              <a:cxn ang="0">
                <a:pos x="55192" y="97411"/>
              </a:cxn>
              <a:cxn ang="0">
                <a:pos x="6730" y="15929"/>
              </a:cxn>
              <a:cxn ang="0">
                <a:pos x="8344" y="6529"/>
              </a:cxn>
              <a:cxn ang="0">
                <a:pos x="18037" y="8095"/>
              </a:cxn>
            </a:cxnLst>
            <a:rect l="txL" t="txT" r="txR" b="txB"/>
            <a:pathLst>
              <a:path w="70611" h="102616">
                <a:moveTo>
                  <a:pt x="17017" y="7873"/>
                </a:moveTo>
                <a:lnTo>
                  <a:pt x="64261" y="88645"/>
                </a:lnTo>
                <a:cubicBezTo>
                  <a:pt x="65785" y="91693"/>
                  <a:pt x="64261" y="94741"/>
                  <a:pt x="61214" y="96265"/>
                </a:cubicBezTo>
                <a:cubicBezTo>
                  <a:pt x="58165" y="99313"/>
                  <a:pt x="53594" y="97789"/>
                  <a:pt x="52070" y="94741"/>
                </a:cubicBezTo>
                <a:lnTo>
                  <a:pt x="6350" y="15493"/>
                </a:lnTo>
                <a:cubicBezTo>
                  <a:pt x="4826" y="12445"/>
                  <a:pt x="4826" y="7873"/>
                  <a:pt x="7873" y="6350"/>
                </a:cubicBezTo>
                <a:cubicBezTo>
                  <a:pt x="10921" y="4825"/>
                  <a:pt x="15494" y="4825"/>
                  <a:pt x="17017" y="7873"/>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79" name="任意多边形 37978"/>
          <p:cNvSpPr/>
          <p:nvPr/>
        </p:nvSpPr>
        <p:spPr>
          <a:xfrm>
            <a:off x="5918200" y="1936750"/>
            <a:ext cx="71438" cy="104775"/>
          </a:xfrm>
          <a:custGeom>
            <a:avLst/>
            <a:gdLst>
              <a:gd name="txL" fmla="*/ 0 w 70611"/>
              <a:gd name="txT" fmla="*/ 0 h 104140"/>
              <a:gd name="txR" fmla="*/ 70611 w 70611"/>
              <a:gd name="txB" fmla="*/ 104140 h 104140"/>
            </a:gdLst>
            <a:ahLst/>
            <a:cxnLst>
              <a:cxn ang="0">
                <a:pos x="18037" y="9688"/>
              </a:cxn>
              <a:cxn ang="0">
                <a:pos x="68113" y="91381"/>
              </a:cxn>
              <a:cxn ang="0">
                <a:pos x="64883" y="100807"/>
              </a:cxn>
              <a:cxn ang="0">
                <a:pos x="55192" y="97666"/>
              </a:cxn>
              <a:cxn ang="0">
                <a:pos x="6730" y="15972"/>
              </a:cxn>
              <a:cxn ang="0">
                <a:pos x="9960" y="6546"/>
              </a:cxn>
              <a:cxn ang="0">
                <a:pos x="18037" y="9688"/>
              </a:cxn>
            </a:cxnLst>
            <a:rect l="txL" t="txT" r="txR" b="txB"/>
            <a:pathLst>
              <a:path w="70611" h="104140">
                <a:moveTo>
                  <a:pt x="17017" y="9398"/>
                </a:moveTo>
                <a:lnTo>
                  <a:pt x="64261" y="88645"/>
                </a:lnTo>
                <a:cubicBezTo>
                  <a:pt x="65785" y="91694"/>
                  <a:pt x="64261" y="94742"/>
                  <a:pt x="61214" y="97789"/>
                </a:cubicBezTo>
                <a:cubicBezTo>
                  <a:pt x="58166" y="99314"/>
                  <a:pt x="53594" y="97789"/>
                  <a:pt x="52070" y="94742"/>
                </a:cubicBezTo>
                <a:lnTo>
                  <a:pt x="6350" y="15494"/>
                </a:lnTo>
                <a:cubicBezTo>
                  <a:pt x="4826" y="12445"/>
                  <a:pt x="4826" y="7873"/>
                  <a:pt x="9397" y="6350"/>
                </a:cubicBezTo>
                <a:cubicBezTo>
                  <a:pt x="12446" y="4826"/>
                  <a:pt x="15494" y="6350"/>
                  <a:pt x="17017" y="9398"/>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80" name="任意多边形 37979"/>
          <p:cNvSpPr/>
          <p:nvPr/>
        </p:nvSpPr>
        <p:spPr>
          <a:xfrm>
            <a:off x="5997575" y="2073275"/>
            <a:ext cx="71438" cy="103188"/>
          </a:xfrm>
          <a:custGeom>
            <a:avLst/>
            <a:gdLst>
              <a:gd name="txL" fmla="*/ 0 w 70612"/>
              <a:gd name="txT" fmla="*/ 0 h 104140"/>
              <a:gd name="txR" fmla="*/ 70612 w 70612"/>
              <a:gd name="txB" fmla="*/ 104140 h 104140"/>
            </a:gdLst>
            <a:ahLst/>
            <a:cxnLst>
              <a:cxn ang="0">
                <a:pos x="18037" y="8976"/>
              </a:cxn>
              <a:cxn ang="0">
                <a:pos x="68107" y="84668"/>
              </a:cxn>
              <a:cxn ang="0">
                <a:pos x="64878" y="93400"/>
              </a:cxn>
              <a:cxn ang="0">
                <a:pos x="55187" y="91946"/>
              </a:cxn>
              <a:cxn ang="0">
                <a:pos x="6730" y="16254"/>
              </a:cxn>
              <a:cxn ang="0">
                <a:pos x="8344" y="6065"/>
              </a:cxn>
              <a:cxn ang="0">
                <a:pos x="18037" y="8976"/>
              </a:cxn>
            </a:cxnLst>
            <a:rect l="txL" t="txT" r="txR" b="txB"/>
            <a:pathLst>
              <a:path w="70612" h="104140">
                <a:moveTo>
                  <a:pt x="17018" y="9398"/>
                </a:moveTo>
                <a:lnTo>
                  <a:pt x="64261" y="88646"/>
                </a:lnTo>
                <a:cubicBezTo>
                  <a:pt x="65786" y="91694"/>
                  <a:pt x="64261" y="96266"/>
                  <a:pt x="61214" y="97790"/>
                </a:cubicBezTo>
                <a:cubicBezTo>
                  <a:pt x="58166" y="99314"/>
                  <a:pt x="53594" y="99314"/>
                  <a:pt x="52070" y="96266"/>
                </a:cubicBezTo>
                <a:lnTo>
                  <a:pt x="6350" y="17018"/>
                </a:lnTo>
                <a:cubicBezTo>
                  <a:pt x="4826" y="12446"/>
                  <a:pt x="4826" y="9398"/>
                  <a:pt x="7874" y="6350"/>
                </a:cubicBezTo>
                <a:cubicBezTo>
                  <a:pt x="10922" y="4826"/>
                  <a:pt x="15494" y="6350"/>
                  <a:pt x="17018" y="9398"/>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81" name="任意多边形 37980"/>
          <p:cNvSpPr/>
          <p:nvPr/>
        </p:nvSpPr>
        <p:spPr>
          <a:xfrm>
            <a:off x="6076950" y="2209800"/>
            <a:ext cx="71438" cy="104775"/>
          </a:xfrm>
          <a:custGeom>
            <a:avLst/>
            <a:gdLst>
              <a:gd name="txL" fmla="*/ 0 w 70611"/>
              <a:gd name="txT" fmla="*/ 0 h 104140"/>
              <a:gd name="txR" fmla="*/ 70611 w 70611"/>
              <a:gd name="txB" fmla="*/ 104140 h 104140"/>
            </a:gdLst>
            <a:ahLst/>
            <a:cxnLst>
              <a:cxn ang="0">
                <a:pos x="18037" y="8117"/>
              </a:cxn>
              <a:cxn ang="0">
                <a:pos x="68113" y="91382"/>
              </a:cxn>
              <a:cxn ang="0">
                <a:pos x="64882" y="100807"/>
              </a:cxn>
              <a:cxn ang="0">
                <a:pos x="55192" y="97666"/>
              </a:cxn>
              <a:cxn ang="0">
                <a:pos x="6730" y="15972"/>
              </a:cxn>
              <a:cxn ang="0">
                <a:pos x="9960" y="6546"/>
              </a:cxn>
              <a:cxn ang="0">
                <a:pos x="18037" y="8117"/>
              </a:cxn>
            </a:cxnLst>
            <a:rect l="txL" t="txT" r="txR" b="txB"/>
            <a:pathLst>
              <a:path w="70611" h="104140">
                <a:moveTo>
                  <a:pt x="17017" y="7874"/>
                </a:moveTo>
                <a:lnTo>
                  <a:pt x="64261" y="88646"/>
                </a:lnTo>
                <a:cubicBezTo>
                  <a:pt x="65785" y="91694"/>
                  <a:pt x="64261" y="94742"/>
                  <a:pt x="61213" y="97789"/>
                </a:cubicBezTo>
                <a:cubicBezTo>
                  <a:pt x="58165" y="99314"/>
                  <a:pt x="55117" y="97789"/>
                  <a:pt x="52070" y="94742"/>
                </a:cubicBezTo>
                <a:lnTo>
                  <a:pt x="6350" y="15494"/>
                </a:lnTo>
                <a:cubicBezTo>
                  <a:pt x="4826" y="12446"/>
                  <a:pt x="6350" y="7874"/>
                  <a:pt x="9397" y="6350"/>
                </a:cubicBezTo>
                <a:cubicBezTo>
                  <a:pt x="12445" y="4826"/>
                  <a:pt x="15494" y="4826"/>
                  <a:pt x="17017" y="787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82" name="任意多边形 37981"/>
          <p:cNvSpPr/>
          <p:nvPr/>
        </p:nvSpPr>
        <p:spPr>
          <a:xfrm>
            <a:off x="6156325" y="2344738"/>
            <a:ext cx="71438" cy="104775"/>
          </a:xfrm>
          <a:custGeom>
            <a:avLst/>
            <a:gdLst>
              <a:gd name="txL" fmla="*/ 0 w 70611"/>
              <a:gd name="txT" fmla="*/ 0 h 104139"/>
              <a:gd name="txR" fmla="*/ 70611 w 70611"/>
              <a:gd name="txB" fmla="*/ 104139 h 104139"/>
            </a:gdLst>
            <a:ahLst/>
            <a:cxnLst>
              <a:cxn ang="0">
                <a:pos x="19653" y="9687"/>
              </a:cxn>
              <a:cxn ang="0">
                <a:pos x="68113" y="91385"/>
              </a:cxn>
              <a:cxn ang="0">
                <a:pos x="64883" y="100812"/>
              </a:cxn>
              <a:cxn ang="0">
                <a:pos x="55192" y="97670"/>
              </a:cxn>
              <a:cxn ang="0">
                <a:pos x="6730" y="15973"/>
              </a:cxn>
              <a:cxn ang="0">
                <a:pos x="8344" y="6546"/>
              </a:cxn>
              <a:cxn ang="0">
                <a:pos x="19653" y="9687"/>
              </a:cxn>
            </a:cxnLst>
            <a:rect l="txL" t="txT" r="txR" b="txB"/>
            <a:pathLst>
              <a:path w="70611" h="104139">
                <a:moveTo>
                  <a:pt x="18541" y="9397"/>
                </a:moveTo>
                <a:lnTo>
                  <a:pt x="64261" y="88645"/>
                </a:lnTo>
                <a:cubicBezTo>
                  <a:pt x="65785" y="91694"/>
                  <a:pt x="64261" y="96266"/>
                  <a:pt x="61214" y="97789"/>
                </a:cubicBezTo>
                <a:cubicBezTo>
                  <a:pt x="58165" y="99313"/>
                  <a:pt x="53594" y="99313"/>
                  <a:pt x="52070" y="94741"/>
                </a:cubicBezTo>
                <a:lnTo>
                  <a:pt x="6350" y="15494"/>
                </a:lnTo>
                <a:cubicBezTo>
                  <a:pt x="4826" y="12445"/>
                  <a:pt x="4826" y="9397"/>
                  <a:pt x="7873" y="6350"/>
                </a:cubicBezTo>
                <a:cubicBezTo>
                  <a:pt x="10922" y="4825"/>
                  <a:pt x="15494" y="6350"/>
                  <a:pt x="18541" y="9397"/>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83" name="任意多边形 37982"/>
          <p:cNvSpPr/>
          <p:nvPr/>
        </p:nvSpPr>
        <p:spPr>
          <a:xfrm>
            <a:off x="6235700" y="2482850"/>
            <a:ext cx="69850" cy="101600"/>
          </a:xfrm>
          <a:custGeom>
            <a:avLst/>
            <a:gdLst>
              <a:gd name="txL" fmla="*/ 0 w 70611"/>
              <a:gd name="txT" fmla="*/ 0 h 102616"/>
              <a:gd name="txR" fmla="*/ 70611 w 70611"/>
              <a:gd name="txB" fmla="*/ 102616 h 102616"/>
            </a:gdLst>
            <a:ahLst/>
            <a:cxnLst>
              <a:cxn ang="0">
                <a:pos x="16120" y="7491"/>
              </a:cxn>
              <a:cxn ang="0">
                <a:pos x="60872" y="82893"/>
              </a:cxn>
              <a:cxn ang="0">
                <a:pos x="57984" y="91593"/>
              </a:cxn>
              <a:cxn ang="0">
                <a:pos x="49325" y="90143"/>
              </a:cxn>
              <a:cxn ang="0">
                <a:pos x="6015" y="14742"/>
              </a:cxn>
              <a:cxn ang="0">
                <a:pos x="8903" y="6042"/>
              </a:cxn>
              <a:cxn ang="0">
                <a:pos x="16120" y="7491"/>
              </a:cxn>
            </a:cxnLst>
            <a:rect l="txL" t="txT" r="txR" b="txB"/>
            <a:pathLst>
              <a:path w="70611" h="102616">
                <a:moveTo>
                  <a:pt x="17017" y="7873"/>
                </a:moveTo>
                <a:lnTo>
                  <a:pt x="64261" y="87122"/>
                </a:lnTo>
                <a:cubicBezTo>
                  <a:pt x="65786" y="90169"/>
                  <a:pt x="64261" y="94741"/>
                  <a:pt x="61214" y="96265"/>
                </a:cubicBezTo>
                <a:cubicBezTo>
                  <a:pt x="58166" y="97789"/>
                  <a:pt x="55117" y="97789"/>
                  <a:pt x="52070" y="94741"/>
                </a:cubicBezTo>
                <a:lnTo>
                  <a:pt x="6350" y="15493"/>
                </a:lnTo>
                <a:cubicBezTo>
                  <a:pt x="4826" y="10922"/>
                  <a:pt x="6350" y="7873"/>
                  <a:pt x="9398" y="6350"/>
                </a:cubicBezTo>
                <a:cubicBezTo>
                  <a:pt x="12446" y="3301"/>
                  <a:pt x="15494" y="4825"/>
                  <a:pt x="17017" y="7873"/>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84" name="任意多边形 37983"/>
          <p:cNvSpPr/>
          <p:nvPr/>
        </p:nvSpPr>
        <p:spPr>
          <a:xfrm>
            <a:off x="6315075" y="2617788"/>
            <a:ext cx="69850" cy="104775"/>
          </a:xfrm>
          <a:custGeom>
            <a:avLst/>
            <a:gdLst>
              <a:gd name="txL" fmla="*/ 0 w 70611"/>
              <a:gd name="txT" fmla="*/ 0 h 104140"/>
              <a:gd name="txR" fmla="*/ 70611 w 70611"/>
              <a:gd name="txB" fmla="*/ 104140 h 104140"/>
            </a:gdLst>
            <a:ahLst/>
            <a:cxnLst>
              <a:cxn ang="0">
                <a:pos x="17563" y="9688"/>
              </a:cxn>
              <a:cxn ang="0">
                <a:pos x="60872" y="91381"/>
              </a:cxn>
              <a:cxn ang="0">
                <a:pos x="57983" y="100807"/>
              </a:cxn>
              <a:cxn ang="0">
                <a:pos x="50768" y="97666"/>
              </a:cxn>
              <a:cxn ang="0">
                <a:pos x="6015" y="15972"/>
              </a:cxn>
              <a:cxn ang="0">
                <a:pos x="8902" y="6546"/>
              </a:cxn>
              <a:cxn ang="0">
                <a:pos x="17563" y="9688"/>
              </a:cxn>
            </a:cxnLst>
            <a:rect l="txL" t="txT" r="txR" b="txB"/>
            <a:pathLst>
              <a:path w="70611" h="104140">
                <a:moveTo>
                  <a:pt x="18541" y="9398"/>
                </a:moveTo>
                <a:lnTo>
                  <a:pt x="64261" y="88645"/>
                </a:lnTo>
                <a:cubicBezTo>
                  <a:pt x="65785" y="91694"/>
                  <a:pt x="64261" y="96266"/>
                  <a:pt x="61213" y="97789"/>
                </a:cubicBezTo>
                <a:cubicBezTo>
                  <a:pt x="58165" y="99314"/>
                  <a:pt x="55117" y="97789"/>
                  <a:pt x="53594" y="94742"/>
                </a:cubicBezTo>
                <a:lnTo>
                  <a:pt x="6350" y="15494"/>
                </a:lnTo>
                <a:cubicBezTo>
                  <a:pt x="4826" y="12445"/>
                  <a:pt x="6350" y="7873"/>
                  <a:pt x="9397" y="6350"/>
                </a:cubicBezTo>
                <a:cubicBezTo>
                  <a:pt x="12445" y="4826"/>
                  <a:pt x="15494" y="6350"/>
                  <a:pt x="18541" y="9398"/>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85" name="任意多边形 37984"/>
          <p:cNvSpPr/>
          <p:nvPr/>
        </p:nvSpPr>
        <p:spPr>
          <a:xfrm>
            <a:off x="6394450" y="2755900"/>
            <a:ext cx="69850" cy="101600"/>
          </a:xfrm>
          <a:custGeom>
            <a:avLst/>
            <a:gdLst>
              <a:gd name="txL" fmla="*/ 0 w 70611"/>
              <a:gd name="txT" fmla="*/ 0 h 102616"/>
              <a:gd name="txR" fmla="*/ 70611 w 70611"/>
              <a:gd name="txB" fmla="*/ 102616 h 102616"/>
            </a:gdLst>
            <a:ahLst/>
            <a:cxnLst>
              <a:cxn ang="0">
                <a:pos x="16120" y="7491"/>
              </a:cxn>
              <a:cxn ang="0">
                <a:pos x="60872" y="82893"/>
              </a:cxn>
              <a:cxn ang="0">
                <a:pos x="57984" y="91594"/>
              </a:cxn>
              <a:cxn ang="0">
                <a:pos x="49325" y="88692"/>
              </a:cxn>
              <a:cxn ang="0">
                <a:pos x="6015" y="13291"/>
              </a:cxn>
              <a:cxn ang="0">
                <a:pos x="8902" y="6042"/>
              </a:cxn>
              <a:cxn ang="0">
                <a:pos x="16120" y="7491"/>
              </a:cxn>
            </a:cxnLst>
            <a:rect l="txL" t="txT" r="txR" b="txB"/>
            <a:pathLst>
              <a:path w="70611" h="102616">
                <a:moveTo>
                  <a:pt x="17017" y="7873"/>
                </a:moveTo>
                <a:lnTo>
                  <a:pt x="64261" y="87122"/>
                </a:lnTo>
                <a:cubicBezTo>
                  <a:pt x="65785" y="90169"/>
                  <a:pt x="64261" y="94741"/>
                  <a:pt x="61214" y="96266"/>
                </a:cubicBezTo>
                <a:cubicBezTo>
                  <a:pt x="58165" y="97789"/>
                  <a:pt x="55117" y="97789"/>
                  <a:pt x="52070" y="93217"/>
                </a:cubicBezTo>
                <a:lnTo>
                  <a:pt x="6350" y="13969"/>
                </a:lnTo>
                <a:cubicBezTo>
                  <a:pt x="4826" y="10922"/>
                  <a:pt x="6350" y="7873"/>
                  <a:pt x="9397" y="6350"/>
                </a:cubicBezTo>
                <a:cubicBezTo>
                  <a:pt x="12446" y="3301"/>
                  <a:pt x="15494" y="4826"/>
                  <a:pt x="17017" y="7873"/>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86" name="任意多边形 37985"/>
          <p:cNvSpPr/>
          <p:nvPr/>
        </p:nvSpPr>
        <p:spPr>
          <a:xfrm>
            <a:off x="6473825" y="2890838"/>
            <a:ext cx="66675" cy="95250"/>
          </a:xfrm>
          <a:custGeom>
            <a:avLst/>
            <a:gdLst>
              <a:gd name="txL" fmla="*/ 0 w 66040"/>
              <a:gd name="txT" fmla="*/ 0 h 94996"/>
              <a:gd name="txR" fmla="*/ 66040 w 66040"/>
              <a:gd name="txB" fmla="*/ 94996 h 94996"/>
            </a:gdLst>
            <a:ahLst/>
            <a:cxnLst>
              <a:cxn ang="0">
                <a:pos x="19450" y="7979"/>
              </a:cxn>
              <a:cxn ang="0">
                <a:pos x="62615" y="82115"/>
              </a:cxn>
              <a:cxn ang="0">
                <a:pos x="59418" y="89838"/>
              </a:cxn>
              <a:cxn ang="0">
                <a:pos x="51423" y="88293"/>
              </a:cxn>
              <a:cxn ang="0">
                <a:pos x="6661" y="15703"/>
              </a:cxn>
              <a:cxn ang="0">
                <a:pos x="9858" y="6435"/>
              </a:cxn>
              <a:cxn ang="0">
                <a:pos x="19450" y="7979"/>
              </a:cxn>
            </a:cxnLst>
            <a:rect l="txL" t="txT" r="txR" b="txB"/>
            <a:pathLst>
              <a:path w="66040" h="94996">
                <a:moveTo>
                  <a:pt x="18542" y="7874"/>
                </a:moveTo>
                <a:lnTo>
                  <a:pt x="59690" y="81026"/>
                </a:lnTo>
                <a:cubicBezTo>
                  <a:pt x="61214" y="84074"/>
                  <a:pt x="61214" y="87122"/>
                  <a:pt x="56642" y="88646"/>
                </a:cubicBezTo>
                <a:cubicBezTo>
                  <a:pt x="53594" y="91694"/>
                  <a:pt x="50545" y="90170"/>
                  <a:pt x="49021" y="87122"/>
                </a:cubicBezTo>
                <a:lnTo>
                  <a:pt x="6350" y="15494"/>
                </a:lnTo>
                <a:cubicBezTo>
                  <a:pt x="4826" y="12446"/>
                  <a:pt x="6350" y="7874"/>
                  <a:pt x="9398" y="6350"/>
                </a:cubicBezTo>
                <a:cubicBezTo>
                  <a:pt x="12446" y="4826"/>
                  <a:pt x="15494" y="4826"/>
                  <a:pt x="18542" y="7874"/>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87" name="任意多边形 37986"/>
          <p:cNvSpPr/>
          <p:nvPr/>
        </p:nvSpPr>
        <p:spPr>
          <a:xfrm>
            <a:off x="3814763" y="4667250"/>
            <a:ext cx="109537" cy="60325"/>
          </a:xfrm>
          <a:custGeom>
            <a:avLst/>
            <a:gdLst>
              <a:gd name="txL" fmla="*/ 0 w 110236"/>
              <a:gd name="txT" fmla="*/ 0 h 59944"/>
              <a:gd name="txR" fmla="*/ 110236 w 110236"/>
              <a:gd name="txB" fmla="*/ 59944 h 59944"/>
            </a:gdLst>
            <a:ahLst/>
            <a:cxnLst>
              <a:cxn ang="0">
                <a:pos x="15009" y="6554"/>
              </a:cxn>
              <a:cxn ang="0">
                <a:pos x="97683" y="42734"/>
              </a:cxn>
              <a:cxn ang="0">
                <a:pos x="100633" y="50601"/>
              </a:cxn>
              <a:cxn ang="0">
                <a:pos x="93252" y="55319"/>
              </a:cxn>
              <a:cxn ang="0">
                <a:pos x="10580" y="20711"/>
              </a:cxn>
              <a:cxn ang="0">
                <a:pos x="6151" y="11272"/>
              </a:cxn>
              <a:cxn ang="0">
                <a:pos x="15009" y="6554"/>
              </a:cxn>
            </a:cxnLst>
            <a:rect l="txL" t="txT" r="txR" b="txB"/>
            <a:pathLst>
              <a:path w="110236" h="59944">
                <a:moveTo>
                  <a:pt x="15494" y="6350"/>
                </a:moveTo>
                <a:lnTo>
                  <a:pt x="100838" y="41401"/>
                </a:lnTo>
                <a:cubicBezTo>
                  <a:pt x="103885" y="42926"/>
                  <a:pt x="105410" y="45973"/>
                  <a:pt x="103885" y="49021"/>
                </a:cubicBezTo>
                <a:cubicBezTo>
                  <a:pt x="102361" y="53594"/>
                  <a:pt x="99314" y="55117"/>
                  <a:pt x="96266" y="53594"/>
                </a:cubicBezTo>
                <a:lnTo>
                  <a:pt x="10922" y="20065"/>
                </a:lnTo>
                <a:cubicBezTo>
                  <a:pt x="6350" y="18541"/>
                  <a:pt x="4826" y="13970"/>
                  <a:pt x="6350" y="10921"/>
                </a:cubicBezTo>
                <a:cubicBezTo>
                  <a:pt x="7873" y="7873"/>
                  <a:pt x="12446" y="6350"/>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88" name="任意多边形 37987"/>
          <p:cNvSpPr/>
          <p:nvPr/>
        </p:nvSpPr>
        <p:spPr>
          <a:xfrm>
            <a:off x="3960813" y="4727575"/>
            <a:ext cx="109537" cy="57150"/>
          </a:xfrm>
          <a:custGeom>
            <a:avLst/>
            <a:gdLst>
              <a:gd name="txL" fmla="*/ 0 w 110236"/>
              <a:gd name="txT" fmla="*/ 0 h 58420"/>
              <a:gd name="txR" fmla="*/ 110236 w 110236"/>
              <a:gd name="txB" fmla="*/ 58420 h 58420"/>
            </a:gdLst>
            <a:ahLst/>
            <a:cxnLst>
              <a:cxn ang="0">
                <a:pos x="15009" y="5690"/>
              </a:cxn>
              <a:cxn ang="0">
                <a:pos x="97683" y="35726"/>
              </a:cxn>
              <a:cxn ang="0">
                <a:pos x="100634" y="43919"/>
              </a:cxn>
              <a:cxn ang="0">
                <a:pos x="93252" y="46651"/>
              </a:cxn>
              <a:cxn ang="0">
                <a:pos x="10580" y="16612"/>
              </a:cxn>
              <a:cxn ang="0">
                <a:pos x="6151" y="8420"/>
              </a:cxn>
              <a:cxn ang="0">
                <a:pos x="15009" y="5690"/>
              </a:cxn>
            </a:cxnLst>
            <a:rect l="txL" t="txT" r="txR" b="txB"/>
            <a:pathLst>
              <a:path w="110236" h="58420">
                <a:moveTo>
                  <a:pt x="15494" y="6350"/>
                </a:moveTo>
                <a:lnTo>
                  <a:pt x="100838" y="39877"/>
                </a:lnTo>
                <a:cubicBezTo>
                  <a:pt x="103886" y="41402"/>
                  <a:pt x="105410" y="45973"/>
                  <a:pt x="103886" y="49021"/>
                </a:cubicBezTo>
                <a:cubicBezTo>
                  <a:pt x="102362" y="52070"/>
                  <a:pt x="99314" y="53594"/>
                  <a:pt x="96266" y="52070"/>
                </a:cubicBezTo>
                <a:lnTo>
                  <a:pt x="10922" y="18541"/>
                </a:lnTo>
                <a:cubicBezTo>
                  <a:pt x="6350" y="17017"/>
                  <a:pt x="4826" y="13970"/>
                  <a:pt x="6350" y="9397"/>
                </a:cubicBezTo>
                <a:cubicBezTo>
                  <a:pt x="7874" y="6350"/>
                  <a:pt x="12446"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89" name="任意多边形 37988"/>
          <p:cNvSpPr/>
          <p:nvPr/>
        </p:nvSpPr>
        <p:spPr>
          <a:xfrm>
            <a:off x="4106863" y="4784725"/>
            <a:ext cx="111125" cy="60325"/>
          </a:xfrm>
          <a:custGeom>
            <a:avLst/>
            <a:gdLst>
              <a:gd name="txL" fmla="*/ 0 w 110235"/>
              <a:gd name="txT" fmla="*/ 0 h 59944"/>
              <a:gd name="txR" fmla="*/ 110235 w 110235"/>
              <a:gd name="txB" fmla="*/ 59944 h 59944"/>
            </a:gdLst>
            <a:ahLst/>
            <a:cxnLst>
              <a:cxn ang="0">
                <a:pos x="16129" y="6554"/>
              </a:cxn>
              <a:cxn ang="0">
                <a:pos x="104975" y="42735"/>
              </a:cxn>
              <a:cxn ang="0">
                <a:pos x="108147" y="52172"/>
              </a:cxn>
              <a:cxn ang="0">
                <a:pos x="100214" y="55319"/>
              </a:cxn>
              <a:cxn ang="0">
                <a:pos x="11369" y="19138"/>
              </a:cxn>
              <a:cxn ang="0">
                <a:pos x="6611" y="11273"/>
              </a:cxn>
              <a:cxn ang="0">
                <a:pos x="16129" y="6554"/>
              </a:cxn>
            </a:cxnLst>
            <a:rect l="txL" t="txT" r="txR" b="txB"/>
            <a:pathLst>
              <a:path w="110235" h="59944">
                <a:moveTo>
                  <a:pt x="15494" y="6350"/>
                </a:moveTo>
                <a:lnTo>
                  <a:pt x="100838" y="41402"/>
                </a:lnTo>
                <a:cubicBezTo>
                  <a:pt x="103885" y="42926"/>
                  <a:pt x="105409" y="45973"/>
                  <a:pt x="103885" y="50546"/>
                </a:cubicBezTo>
                <a:cubicBezTo>
                  <a:pt x="102361" y="53594"/>
                  <a:pt x="99314" y="55117"/>
                  <a:pt x="96265" y="53594"/>
                </a:cubicBezTo>
                <a:lnTo>
                  <a:pt x="10921" y="18541"/>
                </a:lnTo>
                <a:cubicBezTo>
                  <a:pt x="6350" y="17017"/>
                  <a:pt x="4826" y="13970"/>
                  <a:pt x="6350" y="10922"/>
                </a:cubicBezTo>
                <a:cubicBezTo>
                  <a:pt x="7873" y="7873"/>
                  <a:pt x="12445" y="6350"/>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90" name="任意多边形 37989"/>
          <p:cNvSpPr/>
          <p:nvPr/>
        </p:nvSpPr>
        <p:spPr>
          <a:xfrm>
            <a:off x="4252913" y="4845050"/>
            <a:ext cx="111125" cy="57150"/>
          </a:xfrm>
          <a:custGeom>
            <a:avLst/>
            <a:gdLst>
              <a:gd name="txL" fmla="*/ 0 w 110236"/>
              <a:gd name="txT" fmla="*/ 0 h 58420"/>
              <a:gd name="txR" fmla="*/ 110236 w 110236"/>
              <a:gd name="txB" fmla="*/ 58420 h 58420"/>
            </a:gdLst>
            <a:ahLst/>
            <a:cxnLst>
              <a:cxn ang="0">
                <a:pos x="16129" y="5690"/>
              </a:cxn>
              <a:cxn ang="0">
                <a:pos x="104970" y="35727"/>
              </a:cxn>
              <a:cxn ang="0">
                <a:pos x="108142" y="43919"/>
              </a:cxn>
              <a:cxn ang="0">
                <a:pos x="100211" y="46651"/>
              </a:cxn>
              <a:cxn ang="0">
                <a:pos x="11370" y="16613"/>
              </a:cxn>
              <a:cxn ang="0">
                <a:pos x="6610" y="8420"/>
              </a:cxn>
              <a:cxn ang="0">
                <a:pos x="16129" y="5690"/>
              </a:cxn>
            </a:cxnLst>
            <a:rect l="txL" t="txT" r="txR" b="txB"/>
            <a:pathLst>
              <a:path w="110236" h="58420">
                <a:moveTo>
                  <a:pt x="15494" y="6350"/>
                </a:moveTo>
                <a:lnTo>
                  <a:pt x="100838" y="39878"/>
                </a:lnTo>
                <a:cubicBezTo>
                  <a:pt x="103885" y="41402"/>
                  <a:pt x="105410" y="45973"/>
                  <a:pt x="103885" y="49022"/>
                </a:cubicBezTo>
                <a:cubicBezTo>
                  <a:pt x="102361" y="52070"/>
                  <a:pt x="99314" y="53594"/>
                  <a:pt x="96266" y="52070"/>
                </a:cubicBezTo>
                <a:lnTo>
                  <a:pt x="10922" y="18542"/>
                </a:lnTo>
                <a:cubicBezTo>
                  <a:pt x="6350" y="17017"/>
                  <a:pt x="4826" y="12446"/>
                  <a:pt x="6350" y="9398"/>
                </a:cubicBezTo>
                <a:cubicBezTo>
                  <a:pt x="7873" y="6350"/>
                  <a:pt x="12446"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91" name="任意多边形 37990"/>
          <p:cNvSpPr/>
          <p:nvPr/>
        </p:nvSpPr>
        <p:spPr>
          <a:xfrm>
            <a:off x="4398963" y="4902200"/>
            <a:ext cx="111125" cy="60325"/>
          </a:xfrm>
          <a:custGeom>
            <a:avLst/>
            <a:gdLst>
              <a:gd name="txL" fmla="*/ 0 w 110235"/>
              <a:gd name="txT" fmla="*/ 0 h 59944"/>
              <a:gd name="txR" fmla="*/ 110235 w 110235"/>
              <a:gd name="txB" fmla="*/ 59944 h 59944"/>
            </a:gdLst>
            <a:ahLst/>
            <a:cxnLst>
              <a:cxn ang="0">
                <a:pos x="16129" y="6554"/>
              </a:cxn>
              <a:cxn ang="0">
                <a:pos x="104974" y="42735"/>
              </a:cxn>
              <a:cxn ang="0">
                <a:pos x="108147" y="50602"/>
              </a:cxn>
              <a:cxn ang="0">
                <a:pos x="100214" y="55319"/>
              </a:cxn>
              <a:cxn ang="0">
                <a:pos x="11369" y="19139"/>
              </a:cxn>
              <a:cxn ang="0">
                <a:pos x="6611" y="11273"/>
              </a:cxn>
              <a:cxn ang="0">
                <a:pos x="16129" y="6554"/>
              </a:cxn>
            </a:cxnLst>
            <a:rect l="txL" t="txT" r="txR" b="txB"/>
            <a:pathLst>
              <a:path w="110235" h="59944">
                <a:moveTo>
                  <a:pt x="15494" y="6350"/>
                </a:moveTo>
                <a:lnTo>
                  <a:pt x="100837" y="41402"/>
                </a:lnTo>
                <a:cubicBezTo>
                  <a:pt x="103885" y="42926"/>
                  <a:pt x="105409" y="45974"/>
                  <a:pt x="103885" y="49022"/>
                </a:cubicBezTo>
                <a:cubicBezTo>
                  <a:pt x="102361" y="52070"/>
                  <a:pt x="99313" y="53594"/>
                  <a:pt x="96265" y="53594"/>
                </a:cubicBezTo>
                <a:lnTo>
                  <a:pt x="10921" y="18542"/>
                </a:lnTo>
                <a:cubicBezTo>
                  <a:pt x="6350" y="17017"/>
                  <a:pt x="4825" y="13970"/>
                  <a:pt x="6350" y="10922"/>
                </a:cubicBezTo>
                <a:cubicBezTo>
                  <a:pt x="7873" y="6350"/>
                  <a:pt x="12445"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92" name="任意多边形 37991"/>
          <p:cNvSpPr/>
          <p:nvPr/>
        </p:nvSpPr>
        <p:spPr>
          <a:xfrm>
            <a:off x="4546600" y="4962525"/>
            <a:ext cx="109538" cy="57150"/>
          </a:xfrm>
          <a:custGeom>
            <a:avLst/>
            <a:gdLst>
              <a:gd name="txL" fmla="*/ 0 w 110235"/>
              <a:gd name="txT" fmla="*/ 0 h 58420"/>
              <a:gd name="txR" fmla="*/ 110235 w 110235"/>
              <a:gd name="txB" fmla="*/ 58420 h 58420"/>
            </a:gdLst>
            <a:ahLst/>
            <a:cxnLst>
              <a:cxn ang="0">
                <a:pos x="15010" y="5690"/>
              </a:cxn>
              <a:cxn ang="0">
                <a:pos x="97688" y="35726"/>
              </a:cxn>
              <a:cxn ang="0">
                <a:pos x="100642" y="43919"/>
              </a:cxn>
              <a:cxn ang="0">
                <a:pos x="93260" y="46650"/>
              </a:cxn>
              <a:cxn ang="0">
                <a:pos x="10580" y="15246"/>
              </a:cxn>
              <a:cxn ang="0">
                <a:pos x="6152" y="8420"/>
              </a:cxn>
              <a:cxn ang="0">
                <a:pos x="15010" y="5690"/>
              </a:cxn>
            </a:cxnLst>
            <a:rect l="txL" t="txT" r="txR" b="txB"/>
            <a:pathLst>
              <a:path w="110235" h="58420">
                <a:moveTo>
                  <a:pt x="15494" y="6350"/>
                </a:moveTo>
                <a:lnTo>
                  <a:pt x="100838" y="39877"/>
                </a:lnTo>
                <a:cubicBezTo>
                  <a:pt x="103885" y="41401"/>
                  <a:pt x="105409" y="44450"/>
                  <a:pt x="103885" y="49021"/>
                </a:cubicBezTo>
                <a:cubicBezTo>
                  <a:pt x="103885" y="52069"/>
                  <a:pt x="99314" y="53594"/>
                  <a:pt x="96265" y="52069"/>
                </a:cubicBezTo>
                <a:lnTo>
                  <a:pt x="10921" y="17017"/>
                </a:lnTo>
                <a:cubicBezTo>
                  <a:pt x="7873" y="17017"/>
                  <a:pt x="6350" y="12445"/>
                  <a:pt x="6350" y="9397"/>
                </a:cubicBezTo>
                <a:cubicBezTo>
                  <a:pt x="7873" y="6350"/>
                  <a:pt x="12446" y="4825"/>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93" name="任意多边形 37992"/>
          <p:cNvSpPr/>
          <p:nvPr/>
        </p:nvSpPr>
        <p:spPr>
          <a:xfrm>
            <a:off x="4692650" y="5019675"/>
            <a:ext cx="111125" cy="58738"/>
          </a:xfrm>
          <a:custGeom>
            <a:avLst/>
            <a:gdLst>
              <a:gd name="txL" fmla="*/ 0 w 111760"/>
              <a:gd name="txT" fmla="*/ 0 h 58420"/>
              <a:gd name="txR" fmla="*/ 111760 w 111760"/>
              <a:gd name="txB" fmla="*/ 58420 h 58420"/>
            </a:gdLst>
            <a:ahLst/>
            <a:cxnLst>
              <a:cxn ang="0">
                <a:pos x="15058" y="6525"/>
              </a:cxn>
              <a:cxn ang="0">
                <a:pos x="98006" y="40974"/>
              </a:cxn>
              <a:cxn ang="0">
                <a:pos x="102449" y="50370"/>
              </a:cxn>
              <a:cxn ang="0">
                <a:pos x="93561" y="53502"/>
              </a:cxn>
              <a:cxn ang="0">
                <a:pos x="10615" y="19051"/>
              </a:cxn>
              <a:cxn ang="0">
                <a:pos x="6172" y="9655"/>
              </a:cxn>
              <a:cxn ang="0">
                <a:pos x="15058" y="6525"/>
              </a:cxn>
            </a:cxnLst>
            <a:rect l="txL" t="txT" r="txR" b="txB"/>
            <a:pathLst>
              <a:path w="111760" h="58420">
                <a:moveTo>
                  <a:pt x="15494" y="6350"/>
                </a:moveTo>
                <a:lnTo>
                  <a:pt x="100838" y="39877"/>
                </a:lnTo>
                <a:cubicBezTo>
                  <a:pt x="103886" y="41401"/>
                  <a:pt x="105410" y="45973"/>
                  <a:pt x="105410" y="49021"/>
                </a:cubicBezTo>
                <a:cubicBezTo>
                  <a:pt x="103886" y="52069"/>
                  <a:pt x="99314" y="53594"/>
                  <a:pt x="96266" y="52069"/>
                </a:cubicBezTo>
                <a:lnTo>
                  <a:pt x="10922" y="18541"/>
                </a:lnTo>
                <a:cubicBezTo>
                  <a:pt x="7873" y="17017"/>
                  <a:pt x="6350" y="12445"/>
                  <a:pt x="6350" y="9397"/>
                </a:cubicBezTo>
                <a:cubicBezTo>
                  <a:pt x="7873" y="6350"/>
                  <a:pt x="12446"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94" name="任意多边形 37993"/>
          <p:cNvSpPr/>
          <p:nvPr/>
        </p:nvSpPr>
        <p:spPr>
          <a:xfrm>
            <a:off x="4840288" y="5076825"/>
            <a:ext cx="109537" cy="60325"/>
          </a:xfrm>
          <a:custGeom>
            <a:avLst/>
            <a:gdLst>
              <a:gd name="txL" fmla="*/ 0 w 110235"/>
              <a:gd name="txT" fmla="*/ 0 h 59944"/>
              <a:gd name="txR" fmla="*/ 110235 w 110235"/>
              <a:gd name="txB" fmla="*/ 59944 h 59944"/>
            </a:gdLst>
            <a:ahLst/>
            <a:cxnLst>
              <a:cxn ang="0">
                <a:pos x="13534" y="6554"/>
              </a:cxn>
              <a:cxn ang="0">
                <a:pos x="96209" y="42734"/>
              </a:cxn>
              <a:cxn ang="0">
                <a:pos x="100638" y="50601"/>
              </a:cxn>
              <a:cxn ang="0">
                <a:pos x="91779" y="55319"/>
              </a:cxn>
              <a:cxn ang="0">
                <a:pos x="9104" y="20711"/>
              </a:cxn>
              <a:cxn ang="0">
                <a:pos x="6152" y="11272"/>
              </a:cxn>
              <a:cxn ang="0">
                <a:pos x="13534" y="6554"/>
              </a:cxn>
            </a:cxnLst>
            <a:rect l="txL" t="txT" r="txR" b="txB"/>
            <a:pathLst>
              <a:path w="110235" h="59944">
                <a:moveTo>
                  <a:pt x="13970" y="6350"/>
                </a:moveTo>
                <a:lnTo>
                  <a:pt x="99314" y="41401"/>
                </a:lnTo>
                <a:cubicBezTo>
                  <a:pt x="102361" y="42926"/>
                  <a:pt x="103885" y="45973"/>
                  <a:pt x="103885" y="49021"/>
                </a:cubicBezTo>
                <a:cubicBezTo>
                  <a:pt x="102361" y="53594"/>
                  <a:pt x="97789" y="55117"/>
                  <a:pt x="94741" y="53594"/>
                </a:cubicBezTo>
                <a:lnTo>
                  <a:pt x="9397" y="20065"/>
                </a:lnTo>
                <a:cubicBezTo>
                  <a:pt x="6350" y="18541"/>
                  <a:pt x="4826" y="13970"/>
                  <a:pt x="6350" y="10921"/>
                </a:cubicBezTo>
                <a:cubicBezTo>
                  <a:pt x="6350" y="6350"/>
                  <a:pt x="10921" y="4826"/>
                  <a:pt x="13970"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95" name="任意多边形 37994"/>
          <p:cNvSpPr/>
          <p:nvPr/>
        </p:nvSpPr>
        <p:spPr>
          <a:xfrm>
            <a:off x="4986338" y="5137150"/>
            <a:ext cx="109537" cy="58738"/>
          </a:xfrm>
          <a:custGeom>
            <a:avLst/>
            <a:gdLst>
              <a:gd name="txL" fmla="*/ 0 w 110235"/>
              <a:gd name="txT" fmla="*/ 0 h 58420"/>
              <a:gd name="txR" fmla="*/ 110235 w 110235"/>
              <a:gd name="txB" fmla="*/ 58420 h 58420"/>
            </a:gdLst>
            <a:ahLst/>
            <a:cxnLst>
              <a:cxn ang="0">
                <a:pos x="13534" y="6525"/>
              </a:cxn>
              <a:cxn ang="0">
                <a:pos x="96209" y="40975"/>
              </a:cxn>
              <a:cxn ang="0">
                <a:pos x="100638" y="50370"/>
              </a:cxn>
              <a:cxn ang="0">
                <a:pos x="91779" y="53503"/>
              </a:cxn>
              <a:cxn ang="0">
                <a:pos x="9104" y="19051"/>
              </a:cxn>
              <a:cxn ang="0">
                <a:pos x="6152" y="9655"/>
              </a:cxn>
              <a:cxn ang="0">
                <a:pos x="13534" y="6525"/>
              </a:cxn>
            </a:cxnLst>
            <a:rect l="txL" t="txT" r="txR" b="txB"/>
            <a:pathLst>
              <a:path w="110235" h="58420">
                <a:moveTo>
                  <a:pt x="13970" y="6350"/>
                </a:moveTo>
                <a:lnTo>
                  <a:pt x="99314" y="39878"/>
                </a:lnTo>
                <a:cubicBezTo>
                  <a:pt x="102361" y="41402"/>
                  <a:pt x="105410" y="45973"/>
                  <a:pt x="103885" y="49021"/>
                </a:cubicBezTo>
                <a:cubicBezTo>
                  <a:pt x="102361" y="52070"/>
                  <a:pt x="97790" y="53594"/>
                  <a:pt x="94741" y="52070"/>
                </a:cubicBezTo>
                <a:lnTo>
                  <a:pt x="9397" y="18541"/>
                </a:lnTo>
                <a:cubicBezTo>
                  <a:pt x="6350" y="17017"/>
                  <a:pt x="4826" y="13970"/>
                  <a:pt x="6350" y="9397"/>
                </a:cubicBezTo>
                <a:cubicBezTo>
                  <a:pt x="6350" y="6350"/>
                  <a:pt x="10922" y="4826"/>
                  <a:pt x="13970"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96" name="任意多边形 37995"/>
          <p:cNvSpPr/>
          <p:nvPr/>
        </p:nvSpPr>
        <p:spPr>
          <a:xfrm>
            <a:off x="5132388" y="5194300"/>
            <a:ext cx="111125" cy="60325"/>
          </a:xfrm>
          <a:custGeom>
            <a:avLst/>
            <a:gdLst>
              <a:gd name="txL" fmla="*/ 0 w 110235"/>
              <a:gd name="txT" fmla="*/ 0 h 59944"/>
              <a:gd name="txR" fmla="*/ 110235 w 110235"/>
              <a:gd name="txB" fmla="*/ 59944 h 59944"/>
            </a:gdLst>
            <a:ahLst/>
            <a:cxnLst>
              <a:cxn ang="0">
                <a:pos x="16128" y="6554"/>
              </a:cxn>
              <a:cxn ang="0">
                <a:pos x="103387" y="42735"/>
              </a:cxn>
              <a:cxn ang="0">
                <a:pos x="108147" y="50602"/>
              </a:cxn>
              <a:cxn ang="0">
                <a:pos x="98628" y="55319"/>
              </a:cxn>
              <a:cxn ang="0">
                <a:pos x="9782" y="19138"/>
              </a:cxn>
              <a:cxn ang="0">
                <a:pos x="6611" y="11273"/>
              </a:cxn>
              <a:cxn ang="0">
                <a:pos x="16128" y="6554"/>
              </a:cxn>
            </a:cxnLst>
            <a:rect l="txL" t="txT" r="txR" b="txB"/>
            <a:pathLst>
              <a:path w="110235" h="59944">
                <a:moveTo>
                  <a:pt x="15493" y="6350"/>
                </a:moveTo>
                <a:lnTo>
                  <a:pt x="99313" y="41402"/>
                </a:lnTo>
                <a:cubicBezTo>
                  <a:pt x="103885" y="41402"/>
                  <a:pt x="105409" y="45973"/>
                  <a:pt x="103885" y="49022"/>
                </a:cubicBezTo>
                <a:cubicBezTo>
                  <a:pt x="102361" y="53594"/>
                  <a:pt x="97789" y="55117"/>
                  <a:pt x="94741" y="53594"/>
                </a:cubicBezTo>
                <a:lnTo>
                  <a:pt x="9397" y="18541"/>
                </a:lnTo>
                <a:cubicBezTo>
                  <a:pt x="6350" y="17017"/>
                  <a:pt x="4825" y="13970"/>
                  <a:pt x="6350" y="10922"/>
                </a:cubicBezTo>
                <a:cubicBezTo>
                  <a:pt x="7873" y="7873"/>
                  <a:pt x="10921" y="4826"/>
                  <a:pt x="15493"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97" name="任意多边形 37996"/>
          <p:cNvSpPr/>
          <p:nvPr/>
        </p:nvSpPr>
        <p:spPr>
          <a:xfrm>
            <a:off x="5278438" y="5254625"/>
            <a:ext cx="111125" cy="58738"/>
          </a:xfrm>
          <a:custGeom>
            <a:avLst/>
            <a:gdLst>
              <a:gd name="txL" fmla="*/ 0 w 110235"/>
              <a:gd name="txT" fmla="*/ 0 h 58420"/>
              <a:gd name="txR" fmla="*/ 110235 w 110235"/>
              <a:gd name="txB" fmla="*/ 58420 h 58420"/>
            </a:gdLst>
            <a:ahLst/>
            <a:cxnLst>
              <a:cxn ang="0">
                <a:pos x="16129" y="6525"/>
              </a:cxn>
              <a:cxn ang="0">
                <a:pos x="103388" y="40975"/>
              </a:cxn>
              <a:cxn ang="0">
                <a:pos x="108147" y="50371"/>
              </a:cxn>
              <a:cxn ang="0">
                <a:pos x="98628" y="53503"/>
              </a:cxn>
              <a:cxn ang="0">
                <a:pos x="9782" y="19052"/>
              </a:cxn>
              <a:cxn ang="0">
                <a:pos x="6611" y="9656"/>
              </a:cxn>
              <a:cxn ang="0">
                <a:pos x="16129" y="6525"/>
              </a:cxn>
            </a:cxnLst>
            <a:rect l="txL" t="txT" r="txR" b="txB"/>
            <a:pathLst>
              <a:path w="110235" h="58420">
                <a:moveTo>
                  <a:pt x="15494" y="6350"/>
                </a:moveTo>
                <a:lnTo>
                  <a:pt x="99314" y="39878"/>
                </a:lnTo>
                <a:cubicBezTo>
                  <a:pt x="103885" y="41402"/>
                  <a:pt x="105409" y="45973"/>
                  <a:pt x="103885" y="49022"/>
                </a:cubicBezTo>
                <a:cubicBezTo>
                  <a:pt x="102361" y="52070"/>
                  <a:pt x="97789" y="53594"/>
                  <a:pt x="94741" y="52070"/>
                </a:cubicBezTo>
                <a:lnTo>
                  <a:pt x="9397" y="18542"/>
                </a:lnTo>
                <a:cubicBezTo>
                  <a:pt x="6350" y="17017"/>
                  <a:pt x="4826" y="12446"/>
                  <a:pt x="6350" y="9398"/>
                </a:cubicBezTo>
                <a:cubicBezTo>
                  <a:pt x="7873" y="6350"/>
                  <a:pt x="10921"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98" name="任意多边形 37997"/>
          <p:cNvSpPr/>
          <p:nvPr/>
        </p:nvSpPr>
        <p:spPr>
          <a:xfrm>
            <a:off x="5426075" y="5311775"/>
            <a:ext cx="109538" cy="58738"/>
          </a:xfrm>
          <a:custGeom>
            <a:avLst/>
            <a:gdLst>
              <a:gd name="txL" fmla="*/ 0 w 110236"/>
              <a:gd name="txT" fmla="*/ 0 h 58420"/>
              <a:gd name="txR" fmla="*/ 110236 w 110236"/>
              <a:gd name="txB" fmla="*/ 58420 h 58420"/>
            </a:gdLst>
            <a:ahLst/>
            <a:cxnLst>
              <a:cxn ang="0">
                <a:pos x="15010" y="6525"/>
              </a:cxn>
              <a:cxn ang="0">
                <a:pos x="97688" y="42541"/>
              </a:cxn>
              <a:cxn ang="0">
                <a:pos x="100638" y="50371"/>
              </a:cxn>
              <a:cxn ang="0">
                <a:pos x="91780" y="53503"/>
              </a:cxn>
              <a:cxn ang="0">
                <a:pos x="9104" y="19052"/>
              </a:cxn>
              <a:cxn ang="0">
                <a:pos x="6152" y="9656"/>
              </a:cxn>
              <a:cxn ang="0">
                <a:pos x="15010" y="6525"/>
              </a:cxn>
            </a:cxnLst>
            <a:rect l="txL" t="txT" r="txR" b="txB"/>
            <a:pathLst>
              <a:path w="110236" h="58420">
                <a:moveTo>
                  <a:pt x="15494" y="6350"/>
                </a:moveTo>
                <a:lnTo>
                  <a:pt x="100838" y="41402"/>
                </a:lnTo>
                <a:cubicBezTo>
                  <a:pt x="103885" y="41402"/>
                  <a:pt x="105410" y="45974"/>
                  <a:pt x="103885" y="49022"/>
                </a:cubicBezTo>
                <a:cubicBezTo>
                  <a:pt x="102361" y="52070"/>
                  <a:pt x="99314" y="53594"/>
                  <a:pt x="94742" y="52070"/>
                </a:cubicBezTo>
                <a:lnTo>
                  <a:pt x="9398" y="18542"/>
                </a:lnTo>
                <a:cubicBezTo>
                  <a:pt x="6350" y="17018"/>
                  <a:pt x="4826" y="13970"/>
                  <a:pt x="6350" y="9398"/>
                </a:cubicBezTo>
                <a:cubicBezTo>
                  <a:pt x="7873" y="6350"/>
                  <a:pt x="12446"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7999" name="任意多边形 37998"/>
          <p:cNvSpPr/>
          <p:nvPr/>
        </p:nvSpPr>
        <p:spPr>
          <a:xfrm>
            <a:off x="5572125" y="5370513"/>
            <a:ext cx="109538" cy="58737"/>
          </a:xfrm>
          <a:custGeom>
            <a:avLst/>
            <a:gdLst>
              <a:gd name="txL" fmla="*/ 0 w 110235"/>
              <a:gd name="txT" fmla="*/ 0 h 59944"/>
              <a:gd name="txR" fmla="*/ 110235 w 110235"/>
              <a:gd name="txB" fmla="*/ 59944 h 59944"/>
            </a:gdLst>
            <a:ahLst/>
            <a:cxnLst>
              <a:cxn ang="0">
                <a:pos x="15010" y="5736"/>
              </a:cxn>
              <a:cxn ang="0">
                <a:pos x="97688" y="37398"/>
              </a:cxn>
              <a:cxn ang="0">
                <a:pos x="100642" y="44281"/>
              </a:cxn>
              <a:cxn ang="0">
                <a:pos x="91784" y="48412"/>
              </a:cxn>
              <a:cxn ang="0">
                <a:pos x="9104" y="16750"/>
              </a:cxn>
              <a:cxn ang="0">
                <a:pos x="6152" y="9866"/>
              </a:cxn>
              <a:cxn ang="0">
                <a:pos x="15010" y="5736"/>
              </a:cxn>
            </a:cxnLst>
            <a:rect l="txL" t="txT" r="txR" b="txB"/>
            <a:pathLst>
              <a:path w="110235" h="59944">
                <a:moveTo>
                  <a:pt x="15494" y="6350"/>
                </a:moveTo>
                <a:lnTo>
                  <a:pt x="100838" y="41402"/>
                </a:lnTo>
                <a:cubicBezTo>
                  <a:pt x="103885" y="42926"/>
                  <a:pt x="105409" y="45974"/>
                  <a:pt x="103885" y="49022"/>
                </a:cubicBezTo>
                <a:cubicBezTo>
                  <a:pt x="102361" y="53594"/>
                  <a:pt x="99313" y="55118"/>
                  <a:pt x="94741" y="53594"/>
                </a:cubicBezTo>
                <a:lnTo>
                  <a:pt x="9397" y="18542"/>
                </a:lnTo>
                <a:cubicBezTo>
                  <a:pt x="6350" y="17018"/>
                  <a:pt x="4825" y="13970"/>
                  <a:pt x="6350" y="10922"/>
                </a:cubicBezTo>
                <a:cubicBezTo>
                  <a:pt x="7873" y="7874"/>
                  <a:pt x="10921" y="6350"/>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00" name="任意多边形 37999"/>
          <p:cNvSpPr/>
          <p:nvPr/>
        </p:nvSpPr>
        <p:spPr>
          <a:xfrm>
            <a:off x="5718175" y="5429250"/>
            <a:ext cx="109538" cy="58738"/>
          </a:xfrm>
          <a:custGeom>
            <a:avLst/>
            <a:gdLst>
              <a:gd name="txL" fmla="*/ 0 w 110235"/>
              <a:gd name="txT" fmla="*/ 0 h 58420"/>
              <a:gd name="txR" fmla="*/ 110235 w 110235"/>
              <a:gd name="txB" fmla="*/ 58420 h 58420"/>
            </a:gdLst>
            <a:ahLst/>
            <a:cxnLst>
              <a:cxn ang="0">
                <a:pos x="15010" y="6525"/>
              </a:cxn>
              <a:cxn ang="0">
                <a:pos x="97688" y="40974"/>
              </a:cxn>
              <a:cxn ang="0">
                <a:pos x="100642" y="50370"/>
              </a:cxn>
              <a:cxn ang="0">
                <a:pos x="91784" y="53503"/>
              </a:cxn>
              <a:cxn ang="0">
                <a:pos x="9104" y="19051"/>
              </a:cxn>
              <a:cxn ang="0">
                <a:pos x="6152" y="9655"/>
              </a:cxn>
              <a:cxn ang="0">
                <a:pos x="15010" y="6525"/>
              </a:cxn>
            </a:cxnLst>
            <a:rect l="txL" t="txT" r="txR" b="txB"/>
            <a:pathLst>
              <a:path w="110235" h="58420">
                <a:moveTo>
                  <a:pt x="15494" y="6350"/>
                </a:moveTo>
                <a:lnTo>
                  <a:pt x="100838" y="39877"/>
                </a:lnTo>
                <a:cubicBezTo>
                  <a:pt x="103885" y="41401"/>
                  <a:pt x="105409" y="45973"/>
                  <a:pt x="103885" y="49021"/>
                </a:cubicBezTo>
                <a:cubicBezTo>
                  <a:pt x="102361" y="52070"/>
                  <a:pt x="99314" y="53594"/>
                  <a:pt x="94741" y="52070"/>
                </a:cubicBezTo>
                <a:lnTo>
                  <a:pt x="9397" y="18541"/>
                </a:lnTo>
                <a:cubicBezTo>
                  <a:pt x="6350" y="17017"/>
                  <a:pt x="4826" y="13970"/>
                  <a:pt x="6350" y="9397"/>
                </a:cubicBezTo>
                <a:cubicBezTo>
                  <a:pt x="7873" y="6350"/>
                  <a:pt x="10921"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01" name="任意多边形 38000"/>
          <p:cNvSpPr/>
          <p:nvPr/>
        </p:nvSpPr>
        <p:spPr>
          <a:xfrm>
            <a:off x="5864225" y="5487988"/>
            <a:ext cx="111125" cy="58737"/>
          </a:xfrm>
          <a:custGeom>
            <a:avLst/>
            <a:gdLst>
              <a:gd name="txL" fmla="*/ 0 w 110236"/>
              <a:gd name="txT" fmla="*/ 0 h 59944"/>
              <a:gd name="txR" fmla="*/ 110236 w 110236"/>
              <a:gd name="txB" fmla="*/ 59944 h 59944"/>
            </a:gdLst>
            <a:ahLst/>
            <a:cxnLst>
              <a:cxn ang="0">
                <a:pos x="16129" y="5736"/>
              </a:cxn>
              <a:cxn ang="0">
                <a:pos x="104970" y="37398"/>
              </a:cxn>
              <a:cxn ang="0">
                <a:pos x="108143" y="44280"/>
              </a:cxn>
              <a:cxn ang="0">
                <a:pos x="100211" y="48412"/>
              </a:cxn>
              <a:cxn ang="0">
                <a:pos x="9783" y="16749"/>
              </a:cxn>
              <a:cxn ang="0">
                <a:pos x="6610" y="9865"/>
              </a:cxn>
              <a:cxn ang="0">
                <a:pos x="16129" y="5736"/>
              </a:cxn>
            </a:cxnLst>
            <a:rect l="txL" t="txT" r="txR" b="txB"/>
            <a:pathLst>
              <a:path w="110236" h="59944">
                <a:moveTo>
                  <a:pt x="15494" y="6350"/>
                </a:moveTo>
                <a:lnTo>
                  <a:pt x="100838" y="41401"/>
                </a:lnTo>
                <a:cubicBezTo>
                  <a:pt x="103886" y="42926"/>
                  <a:pt x="105410" y="45973"/>
                  <a:pt x="103886" y="49021"/>
                </a:cubicBezTo>
                <a:cubicBezTo>
                  <a:pt x="102361" y="52070"/>
                  <a:pt x="99314" y="53594"/>
                  <a:pt x="96266" y="53594"/>
                </a:cubicBezTo>
                <a:lnTo>
                  <a:pt x="9398" y="18541"/>
                </a:lnTo>
                <a:cubicBezTo>
                  <a:pt x="6350" y="18541"/>
                  <a:pt x="4826" y="13970"/>
                  <a:pt x="6350" y="10921"/>
                </a:cubicBezTo>
                <a:cubicBezTo>
                  <a:pt x="7873" y="7873"/>
                  <a:pt x="10922" y="6350"/>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02" name="任意多边形 38001"/>
          <p:cNvSpPr/>
          <p:nvPr/>
        </p:nvSpPr>
        <p:spPr>
          <a:xfrm>
            <a:off x="6010275" y="5546725"/>
            <a:ext cx="111125" cy="58738"/>
          </a:xfrm>
          <a:custGeom>
            <a:avLst/>
            <a:gdLst>
              <a:gd name="txL" fmla="*/ 0 w 110235"/>
              <a:gd name="txT" fmla="*/ 0 h 58420"/>
              <a:gd name="txR" fmla="*/ 110235 w 110235"/>
              <a:gd name="txB" fmla="*/ 58420 h 58420"/>
            </a:gdLst>
            <a:ahLst/>
            <a:cxnLst>
              <a:cxn ang="0">
                <a:pos x="16129" y="6525"/>
              </a:cxn>
              <a:cxn ang="0">
                <a:pos x="104975" y="40975"/>
              </a:cxn>
              <a:cxn ang="0">
                <a:pos x="108147" y="50371"/>
              </a:cxn>
              <a:cxn ang="0">
                <a:pos x="100214" y="53503"/>
              </a:cxn>
              <a:cxn ang="0">
                <a:pos x="11369" y="19051"/>
              </a:cxn>
              <a:cxn ang="0">
                <a:pos x="6611" y="9655"/>
              </a:cxn>
              <a:cxn ang="0">
                <a:pos x="16129" y="6525"/>
              </a:cxn>
            </a:cxnLst>
            <a:rect l="txL" t="txT" r="txR" b="txB"/>
            <a:pathLst>
              <a:path w="110235" h="58420">
                <a:moveTo>
                  <a:pt x="15494" y="6350"/>
                </a:moveTo>
                <a:lnTo>
                  <a:pt x="100838" y="39878"/>
                </a:lnTo>
                <a:cubicBezTo>
                  <a:pt x="103885" y="41402"/>
                  <a:pt x="105409" y="44450"/>
                  <a:pt x="103885" y="49022"/>
                </a:cubicBezTo>
                <a:cubicBezTo>
                  <a:pt x="102361" y="52070"/>
                  <a:pt x="99313" y="53594"/>
                  <a:pt x="96265" y="52070"/>
                </a:cubicBezTo>
                <a:lnTo>
                  <a:pt x="10921" y="18541"/>
                </a:lnTo>
                <a:cubicBezTo>
                  <a:pt x="6350" y="17017"/>
                  <a:pt x="4826" y="12446"/>
                  <a:pt x="6350" y="9397"/>
                </a:cubicBezTo>
                <a:cubicBezTo>
                  <a:pt x="7873" y="6350"/>
                  <a:pt x="10921"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03" name="任意多边形 38002"/>
          <p:cNvSpPr/>
          <p:nvPr/>
        </p:nvSpPr>
        <p:spPr>
          <a:xfrm>
            <a:off x="6156325" y="5605463"/>
            <a:ext cx="111125" cy="58737"/>
          </a:xfrm>
          <a:custGeom>
            <a:avLst/>
            <a:gdLst>
              <a:gd name="txL" fmla="*/ 0 w 110235"/>
              <a:gd name="txT" fmla="*/ 0 h 59944"/>
              <a:gd name="txR" fmla="*/ 110235 w 110235"/>
              <a:gd name="txB" fmla="*/ 59944 h 59944"/>
            </a:gdLst>
            <a:ahLst/>
            <a:cxnLst>
              <a:cxn ang="0">
                <a:pos x="16129" y="5736"/>
              </a:cxn>
              <a:cxn ang="0">
                <a:pos x="104975" y="37398"/>
              </a:cxn>
              <a:cxn ang="0">
                <a:pos x="108147" y="44281"/>
              </a:cxn>
              <a:cxn ang="0">
                <a:pos x="100214" y="48412"/>
              </a:cxn>
              <a:cxn ang="0">
                <a:pos x="11370" y="16749"/>
              </a:cxn>
              <a:cxn ang="0">
                <a:pos x="6611" y="9866"/>
              </a:cxn>
              <a:cxn ang="0">
                <a:pos x="16129" y="5736"/>
              </a:cxn>
            </a:cxnLst>
            <a:rect l="txL" t="txT" r="txR" b="txB"/>
            <a:pathLst>
              <a:path w="110235" h="59944">
                <a:moveTo>
                  <a:pt x="15494" y="6350"/>
                </a:moveTo>
                <a:lnTo>
                  <a:pt x="100838" y="41402"/>
                </a:lnTo>
                <a:cubicBezTo>
                  <a:pt x="103885" y="42926"/>
                  <a:pt x="105409" y="45973"/>
                  <a:pt x="103885" y="49022"/>
                </a:cubicBezTo>
                <a:cubicBezTo>
                  <a:pt x="102361" y="52070"/>
                  <a:pt x="99314" y="55117"/>
                  <a:pt x="96265" y="53594"/>
                </a:cubicBezTo>
                <a:lnTo>
                  <a:pt x="10922" y="18541"/>
                </a:lnTo>
                <a:cubicBezTo>
                  <a:pt x="6350" y="17017"/>
                  <a:pt x="4826" y="13970"/>
                  <a:pt x="6350" y="10922"/>
                </a:cubicBezTo>
                <a:cubicBezTo>
                  <a:pt x="7873" y="6350"/>
                  <a:pt x="12446"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04" name="任意多边形 38003"/>
          <p:cNvSpPr/>
          <p:nvPr/>
        </p:nvSpPr>
        <p:spPr>
          <a:xfrm>
            <a:off x="6302375" y="5664200"/>
            <a:ext cx="111125" cy="58738"/>
          </a:xfrm>
          <a:custGeom>
            <a:avLst/>
            <a:gdLst>
              <a:gd name="txL" fmla="*/ 0 w 110236"/>
              <a:gd name="txT" fmla="*/ 0 h 58420"/>
              <a:gd name="txR" fmla="*/ 110236 w 110236"/>
              <a:gd name="txB" fmla="*/ 58420 h 58420"/>
            </a:gdLst>
            <a:ahLst/>
            <a:cxnLst>
              <a:cxn ang="0">
                <a:pos x="16129" y="6525"/>
              </a:cxn>
              <a:cxn ang="0">
                <a:pos x="104970" y="40975"/>
              </a:cxn>
              <a:cxn ang="0">
                <a:pos x="108143" y="50371"/>
              </a:cxn>
              <a:cxn ang="0">
                <a:pos x="100211" y="53503"/>
              </a:cxn>
              <a:cxn ang="0">
                <a:pos x="11370" y="17486"/>
              </a:cxn>
              <a:cxn ang="0">
                <a:pos x="6610" y="9656"/>
              </a:cxn>
              <a:cxn ang="0">
                <a:pos x="16129" y="6525"/>
              </a:cxn>
            </a:cxnLst>
            <a:rect l="txL" t="txT" r="txR" b="txB"/>
            <a:pathLst>
              <a:path w="110236" h="58420">
                <a:moveTo>
                  <a:pt x="15494" y="6350"/>
                </a:moveTo>
                <a:lnTo>
                  <a:pt x="100838" y="39878"/>
                </a:lnTo>
                <a:cubicBezTo>
                  <a:pt x="103886" y="41402"/>
                  <a:pt x="105410" y="44450"/>
                  <a:pt x="103886" y="49022"/>
                </a:cubicBezTo>
                <a:cubicBezTo>
                  <a:pt x="102361" y="52070"/>
                  <a:pt x="99314" y="53594"/>
                  <a:pt x="96266" y="52070"/>
                </a:cubicBezTo>
                <a:lnTo>
                  <a:pt x="10922" y="17017"/>
                </a:lnTo>
                <a:cubicBezTo>
                  <a:pt x="6350" y="17017"/>
                  <a:pt x="4826" y="12446"/>
                  <a:pt x="6350" y="9398"/>
                </a:cubicBezTo>
                <a:cubicBezTo>
                  <a:pt x="7874" y="6350"/>
                  <a:pt x="12446"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05" name="任意多边形 38004"/>
          <p:cNvSpPr/>
          <p:nvPr/>
        </p:nvSpPr>
        <p:spPr>
          <a:xfrm>
            <a:off x="6448425" y="5722938"/>
            <a:ext cx="111125" cy="58737"/>
          </a:xfrm>
          <a:custGeom>
            <a:avLst/>
            <a:gdLst>
              <a:gd name="txL" fmla="*/ 0 w 110235"/>
              <a:gd name="txT" fmla="*/ 0 h 58420"/>
              <a:gd name="txR" fmla="*/ 110235 w 110235"/>
              <a:gd name="txB" fmla="*/ 58420 h 58420"/>
            </a:gdLst>
            <a:ahLst/>
            <a:cxnLst>
              <a:cxn ang="0">
                <a:pos x="16129" y="6524"/>
              </a:cxn>
              <a:cxn ang="0">
                <a:pos x="104975" y="40972"/>
              </a:cxn>
              <a:cxn ang="0">
                <a:pos x="108147" y="50366"/>
              </a:cxn>
              <a:cxn ang="0">
                <a:pos x="100215" y="53499"/>
              </a:cxn>
              <a:cxn ang="0">
                <a:pos x="11369" y="19051"/>
              </a:cxn>
              <a:cxn ang="0">
                <a:pos x="6611" y="9656"/>
              </a:cxn>
              <a:cxn ang="0">
                <a:pos x="16129" y="6524"/>
              </a:cxn>
            </a:cxnLst>
            <a:rect l="txL" t="txT" r="txR" b="txB"/>
            <a:pathLst>
              <a:path w="110235" h="58420">
                <a:moveTo>
                  <a:pt x="15494" y="6350"/>
                </a:moveTo>
                <a:lnTo>
                  <a:pt x="100838" y="39878"/>
                </a:lnTo>
                <a:cubicBezTo>
                  <a:pt x="103885" y="41402"/>
                  <a:pt x="105409" y="45974"/>
                  <a:pt x="103885" y="49022"/>
                </a:cubicBezTo>
                <a:cubicBezTo>
                  <a:pt x="103885" y="52070"/>
                  <a:pt x="99314" y="53594"/>
                  <a:pt x="96266" y="52070"/>
                </a:cubicBezTo>
                <a:lnTo>
                  <a:pt x="10921" y="18542"/>
                </a:lnTo>
                <a:cubicBezTo>
                  <a:pt x="7873" y="17018"/>
                  <a:pt x="4826" y="12446"/>
                  <a:pt x="6350" y="9398"/>
                </a:cubicBezTo>
                <a:cubicBezTo>
                  <a:pt x="7873" y="6350"/>
                  <a:pt x="12445" y="4826"/>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06" name="任意多边形 38005"/>
          <p:cNvSpPr/>
          <p:nvPr/>
        </p:nvSpPr>
        <p:spPr>
          <a:xfrm>
            <a:off x="6596063" y="5780088"/>
            <a:ext cx="109537" cy="60325"/>
          </a:xfrm>
          <a:custGeom>
            <a:avLst/>
            <a:gdLst>
              <a:gd name="txL" fmla="*/ 0 w 110235"/>
              <a:gd name="txT" fmla="*/ 0 h 59944"/>
              <a:gd name="txR" fmla="*/ 110235 w 110235"/>
              <a:gd name="txB" fmla="*/ 59944 h 59944"/>
            </a:gdLst>
            <a:ahLst/>
            <a:cxnLst>
              <a:cxn ang="0">
                <a:pos x="15009" y="6554"/>
              </a:cxn>
              <a:cxn ang="0">
                <a:pos x="97688" y="42734"/>
              </a:cxn>
              <a:cxn ang="0">
                <a:pos x="100638" y="50601"/>
              </a:cxn>
              <a:cxn ang="0">
                <a:pos x="93255" y="55318"/>
              </a:cxn>
              <a:cxn ang="0">
                <a:pos x="10580" y="20711"/>
              </a:cxn>
              <a:cxn ang="0">
                <a:pos x="6152" y="11272"/>
              </a:cxn>
              <a:cxn ang="0">
                <a:pos x="15009" y="6554"/>
              </a:cxn>
            </a:cxnLst>
            <a:rect l="txL" t="txT" r="txR" b="txB"/>
            <a:pathLst>
              <a:path w="110235" h="59944">
                <a:moveTo>
                  <a:pt x="15493" y="6350"/>
                </a:moveTo>
                <a:lnTo>
                  <a:pt x="100838" y="41401"/>
                </a:lnTo>
                <a:cubicBezTo>
                  <a:pt x="103885" y="42925"/>
                  <a:pt x="105409" y="45973"/>
                  <a:pt x="103885" y="49021"/>
                </a:cubicBezTo>
                <a:cubicBezTo>
                  <a:pt x="103885" y="53593"/>
                  <a:pt x="99313" y="55117"/>
                  <a:pt x="96265" y="53593"/>
                </a:cubicBezTo>
                <a:lnTo>
                  <a:pt x="10921" y="20065"/>
                </a:lnTo>
                <a:cubicBezTo>
                  <a:pt x="7873" y="18541"/>
                  <a:pt x="6350" y="13969"/>
                  <a:pt x="6350" y="10921"/>
                </a:cubicBezTo>
                <a:cubicBezTo>
                  <a:pt x="7873" y="6350"/>
                  <a:pt x="12445" y="4825"/>
                  <a:pt x="15493"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07" name="任意多边形 38006"/>
          <p:cNvSpPr/>
          <p:nvPr/>
        </p:nvSpPr>
        <p:spPr>
          <a:xfrm>
            <a:off x="6743700" y="5838825"/>
            <a:ext cx="111125" cy="58738"/>
          </a:xfrm>
          <a:custGeom>
            <a:avLst/>
            <a:gdLst>
              <a:gd name="txL" fmla="*/ 0 w 110235"/>
              <a:gd name="txT" fmla="*/ 0 h 58420"/>
              <a:gd name="txR" fmla="*/ 110235 w 110235"/>
              <a:gd name="txB" fmla="*/ 58420 h 58420"/>
            </a:gdLst>
            <a:ahLst/>
            <a:cxnLst>
              <a:cxn ang="0">
                <a:pos x="14544" y="6525"/>
              </a:cxn>
              <a:cxn ang="0">
                <a:pos x="103388" y="40974"/>
              </a:cxn>
              <a:cxn ang="0">
                <a:pos x="108147" y="50370"/>
              </a:cxn>
              <a:cxn ang="0">
                <a:pos x="98629" y="53503"/>
              </a:cxn>
              <a:cxn ang="0">
                <a:pos x="9782" y="19051"/>
              </a:cxn>
              <a:cxn ang="0">
                <a:pos x="6611" y="9655"/>
              </a:cxn>
              <a:cxn ang="0">
                <a:pos x="14544" y="6525"/>
              </a:cxn>
            </a:cxnLst>
            <a:rect l="txL" t="txT" r="txR" b="txB"/>
            <a:pathLst>
              <a:path w="110235" h="58420">
                <a:moveTo>
                  <a:pt x="13970" y="6350"/>
                </a:moveTo>
                <a:lnTo>
                  <a:pt x="99314" y="39877"/>
                </a:lnTo>
                <a:cubicBezTo>
                  <a:pt x="102361" y="41401"/>
                  <a:pt x="103885" y="45973"/>
                  <a:pt x="103885" y="49021"/>
                </a:cubicBezTo>
                <a:cubicBezTo>
                  <a:pt x="102361" y="52070"/>
                  <a:pt x="97790" y="53594"/>
                  <a:pt x="94742" y="52070"/>
                </a:cubicBezTo>
                <a:lnTo>
                  <a:pt x="9397" y="18541"/>
                </a:lnTo>
                <a:cubicBezTo>
                  <a:pt x="6350" y="17017"/>
                  <a:pt x="4826" y="13970"/>
                  <a:pt x="6350" y="9397"/>
                </a:cubicBezTo>
                <a:cubicBezTo>
                  <a:pt x="6350" y="6350"/>
                  <a:pt x="10922" y="4826"/>
                  <a:pt x="13970"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08" name="任意多边形 38007"/>
          <p:cNvSpPr/>
          <p:nvPr/>
        </p:nvSpPr>
        <p:spPr>
          <a:xfrm>
            <a:off x="6889750" y="5897563"/>
            <a:ext cx="111125" cy="60325"/>
          </a:xfrm>
          <a:custGeom>
            <a:avLst/>
            <a:gdLst>
              <a:gd name="txL" fmla="*/ 0 w 110235"/>
              <a:gd name="txT" fmla="*/ 0 h 59944"/>
              <a:gd name="txR" fmla="*/ 110235 w 110235"/>
              <a:gd name="txB" fmla="*/ 59944 h 59944"/>
            </a:gdLst>
            <a:ahLst/>
            <a:cxnLst>
              <a:cxn ang="0">
                <a:pos x="14543" y="6554"/>
              </a:cxn>
              <a:cxn ang="0">
                <a:pos x="103388" y="42735"/>
              </a:cxn>
              <a:cxn ang="0">
                <a:pos x="108147" y="50601"/>
              </a:cxn>
              <a:cxn ang="0">
                <a:pos x="98629" y="55319"/>
              </a:cxn>
              <a:cxn ang="0">
                <a:pos x="9782" y="19138"/>
              </a:cxn>
              <a:cxn ang="0">
                <a:pos x="6611" y="11272"/>
              </a:cxn>
              <a:cxn ang="0">
                <a:pos x="14543" y="6554"/>
              </a:cxn>
            </a:cxnLst>
            <a:rect l="txL" t="txT" r="txR" b="txB"/>
            <a:pathLst>
              <a:path w="110235" h="59944">
                <a:moveTo>
                  <a:pt x="13969" y="6350"/>
                </a:moveTo>
                <a:lnTo>
                  <a:pt x="99314" y="41402"/>
                </a:lnTo>
                <a:cubicBezTo>
                  <a:pt x="102361" y="41402"/>
                  <a:pt x="105409" y="45973"/>
                  <a:pt x="103885" y="49021"/>
                </a:cubicBezTo>
                <a:cubicBezTo>
                  <a:pt x="102361" y="53594"/>
                  <a:pt x="97790" y="55117"/>
                  <a:pt x="94742" y="53594"/>
                </a:cubicBezTo>
                <a:lnTo>
                  <a:pt x="9397" y="18541"/>
                </a:lnTo>
                <a:cubicBezTo>
                  <a:pt x="6350" y="17017"/>
                  <a:pt x="4826" y="13970"/>
                  <a:pt x="6350" y="10921"/>
                </a:cubicBezTo>
                <a:cubicBezTo>
                  <a:pt x="6350" y="7873"/>
                  <a:pt x="10921" y="4826"/>
                  <a:pt x="13969"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09" name="任意多边形 38008"/>
          <p:cNvSpPr/>
          <p:nvPr/>
        </p:nvSpPr>
        <p:spPr>
          <a:xfrm>
            <a:off x="7035800" y="5956300"/>
            <a:ext cx="111125" cy="58738"/>
          </a:xfrm>
          <a:custGeom>
            <a:avLst/>
            <a:gdLst>
              <a:gd name="txL" fmla="*/ 0 w 110235"/>
              <a:gd name="txT" fmla="*/ 0 h 58420"/>
              <a:gd name="txR" fmla="*/ 110235 w 110235"/>
              <a:gd name="txB" fmla="*/ 58420 h 58420"/>
            </a:gdLst>
            <a:ahLst/>
            <a:cxnLst>
              <a:cxn ang="0">
                <a:pos x="14543" y="6525"/>
              </a:cxn>
              <a:cxn ang="0">
                <a:pos x="103388" y="40975"/>
              </a:cxn>
              <a:cxn ang="0">
                <a:pos x="108147" y="50371"/>
              </a:cxn>
              <a:cxn ang="0">
                <a:pos x="98628" y="53503"/>
              </a:cxn>
              <a:cxn ang="0">
                <a:pos x="9782" y="19051"/>
              </a:cxn>
              <a:cxn ang="0">
                <a:pos x="6611" y="9655"/>
              </a:cxn>
              <a:cxn ang="0">
                <a:pos x="14543" y="6525"/>
              </a:cxn>
            </a:cxnLst>
            <a:rect l="txL" t="txT" r="txR" b="txB"/>
            <a:pathLst>
              <a:path w="110235" h="58420">
                <a:moveTo>
                  <a:pt x="13969" y="6350"/>
                </a:moveTo>
                <a:lnTo>
                  <a:pt x="99314" y="39878"/>
                </a:lnTo>
                <a:cubicBezTo>
                  <a:pt x="103885" y="41402"/>
                  <a:pt x="105409" y="45973"/>
                  <a:pt x="103885" y="49022"/>
                </a:cubicBezTo>
                <a:cubicBezTo>
                  <a:pt x="102361" y="52070"/>
                  <a:pt x="97789" y="53594"/>
                  <a:pt x="94741" y="52070"/>
                </a:cubicBezTo>
                <a:lnTo>
                  <a:pt x="9397" y="18541"/>
                </a:lnTo>
                <a:cubicBezTo>
                  <a:pt x="6350" y="17017"/>
                  <a:pt x="4826" y="12446"/>
                  <a:pt x="6350" y="9397"/>
                </a:cubicBezTo>
                <a:cubicBezTo>
                  <a:pt x="7873" y="6350"/>
                  <a:pt x="10921" y="4826"/>
                  <a:pt x="13969"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10" name="任意多边形 38009"/>
          <p:cNvSpPr/>
          <p:nvPr/>
        </p:nvSpPr>
        <p:spPr>
          <a:xfrm>
            <a:off x="7181850" y="6015038"/>
            <a:ext cx="111125" cy="58737"/>
          </a:xfrm>
          <a:custGeom>
            <a:avLst/>
            <a:gdLst>
              <a:gd name="txL" fmla="*/ 0 w 110235"/>
              <a:gd name="txT" fmla="*/ 0 h 59944"/>
              <a:gd name="txR" fmla="*/ 110235 w 110235"/>
              <a:gd name="txB" fmla="*/ 59944 h 59944"/>
            </a:gdLst>
            <a:ahLst/>
            <a:cxnLst>
              <a:cxn ang="0">
                <a:pos x="14544" y="5736"/>
              </a:cxn>
              <a:cxn ang="0">
                <a:pos x="103388" y="37398"/>
              </a:cxn>
              <a:cxn ang="0">
                <a:pos x="108147" y="44281"/>
              </a:cxn>
              <a:cxn ang="0">
                <a:pos x="98629" y="48412"/>
              </a:cxn>
              <a:cxn ang="0">
                <a:pos x="9783" y="16749"/>
              </a:cxn>
              <a:cxn ang="0">
                <a:pos x="6611" y="8489"/>
              </a:cxn>
              <a:cxn ang="0">
                <a:pos x="14544" y="5736"/>
              </a:cxn>
            </a:cxnLst>
            <a:rect l="txL" t="txT" r="txR" b="txB"/>
            <a:pathLst>
              <a:path w="110235" h="59944">
                <a:moveTo>
                  <a:pt x="13970" y="6350"/>
                </a:moveTo>
                <a:lnTo>
                  <a:pt x="99314" y="41402"/>
                </a:lnTo>
                <a:cubicBezTo>
                  <a:pt x="103885" y="41402"/>
                  <a:pt x="105410" y="45973"/>
                  <a:pt x="103885" y="49022"/>
                </a:cubicBezTo>
                <a:cubicBezTo>
                  <a:pt x="102361" y="52070"/>
                  <a:pt x="97790" y="53594"/>
                  <a:pt x="94742" y="53594"/>
                </a:cubicBezTo>
                <a:lnTo>
                  <a:pt x="9398" y="18541"/>
                </a:lnTo>
                <a:cubicBezTo>
                  <a:pt x="6350" y="17017"/>
                  <a:pt x="4826" y="13970"/>
                  <a:pt x="6350" y="9397"/>
                </a:cubicBezTo>
                <a:cubicBezTo>
                  <a:pt x="7873" y="6350"/>
                  <a:pt x="10922" y="4826"/>
                  <a:pt x="13970"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11" name="任意多边形 38010"/>
          <p:cNvSpPr/>
          <p:nvPr/>
        </p:nvSpPr>
        <p:spPr>
          <a:xfrm>
            <a:off x="7327900" y="6073775"/>
            <a:ext cx="111125" cy="58738"/>
          </a:xfrm>
          <a:custGeom>
            <a:avLst/>
            <a:gdLst>
              <a:gd name="txL" fmla="*/ 0 w 110235"/>
              <a:gd name="txT" fmla="*/ 0 h 59944"/>
              <a:gd name="txR" fmla="*/ 110235 w 110235"/>
              <a:gd name="txB" fmla="*/ 59944 h 59944"/>
            </a:gdLst>
            <a:ahLst/>
            <a:cxnLst>
              <a:cxn ang="0">
                <a:pos x="14543" y="5736"/>
              </a:cxn>
              <a:cxn ang="0">
                <a:pos x="103388" y="37401"/>
              </a:cxn>
              <a:cxn ang="0">
                <a:pos x="108147" y="45662"/>
              </a:cxn>
              <a:cxn ang="0">
                <a:pos x="98629" y="48416"/>
              </a:cxn>
              <a:cxn ang="0">
                <a:pos x="9782" y="16750"/>
              </a:cxn>
              <a:cxn ang="0">
                <a:pos x="6611" y="9866"/>
              </a:cxn>
              <a:cxn ang="0">
                <a:pos x="14543" y="5736"/>
              </a:cxn>
            </a:cxnLst>
            <a:rect l="txL" t="txT" r="txR" b="txB"/>
            <a:pathLst>
              <a:path w="110235" h="59944">
                <a:moveTo>
                  <a:pt x="13969" y="6350"/>
                </a:moveTo>
                <a:lnTo>
                  <a:pt x="99314" y="41402"/>
                </a:lnTo>
                <a:cubicBezTo>
                  <a:pt x="103885" y="42926"/>
                  <a:pt x="105409" y="45973"/>
                  <a:pt x="103885" y="50546"/>
                </a:cubicBezTo>
                <a:cubicBezTo>
                  <a:pt x="102361" y="53594"/>
                  <a:pt x="99314" y="55117"/>
                  <a:pt x="94742" y="53594"/>
                </a:cubicBezTo>
                <a:lnTo>
                  <a:pt x="9397" y="18542"/>
                </a:lnTo>
                <a:cubicBezTo>
                  <a:pt x="6350" y="17017"/>
                  <a:pt x="4826" y="13970"/>
                  <a:pt x="6350" y="10922"/>
                </a:cubicBezTo>
                <a:cubicBezTo>
                  <a:pt x="7873" y="7873"/>
                  <a:pt x="10921" y="6350"/>
                  <a:pt x="13969"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12" name="任意多边形 38011"/>
          <p:cNvSpPr/>
          <p:nvPr/>
        </p:nvSpPr>
        <p:spPr>
          <a:xfrm>
            <a:off x="7475538" y="6132513"/>
            <a:ext cx="109537" cy="58737"/>
          </a:xfrm>
          <a:custGeom>
            <a:avLst/>
            <a:gdLst>
              <a:gd name="txL" fmla="*/ 0 w 110235"/>
              <a:gd name="txT" fmla="*/ 0 h 58420"/>
              <a:gd name="txR" fmla="*/ 110235 w 110235"/>
              <a:gd name="txB" fmla="*/ 58420 h 58420"/>
            </a:gdLst>
            <a:ahLst/>
            <a:cxnLst>
              <a:cxn ang="0">
                <a:pos x="13533" y="6524"/>
              </a:cxn>
              <a:cxn ang="0">
                <a:pos x="97688" y="40972"/>
              </a:cxn>
              <a:cxn ang="0">
                <a:pos x="100638" y="50366"/>
              </a:cxn>
              <a:cxn ang="0">
                <a:pos x="91779" y="53499"/>
              </a:cxn>
              <a:cxn ang="0">
                <a:pos x="9104" y="19051"/>
              </a:cxn>
              <a:cxn ang="0">
                <a:pos x="6152" y="9656"/>
              </a:cxn>
              <a:cxn ang="0">
                <a:pos x="13533" y="6524"/>
              </a:cxn>
            </a:cxnLst>
            <a:rect l="txL" t="txT" r="txR" b="txB"/>
            <a:pathLst>
              <a:path w="110235" h="58420">
                <a:moveTo>
                  <a:pt x="13969" y="6350"/>
                </a:moveTo>
                <a:lnTo>
                  <a:pt x="100838" y="39878"/>
                </a:lnTo>
                <a:cubicBezTo>
                  <a:pt x="103885" y="41402"/>
                  <a:pt x="105409" y="45974"/>
                  <a:pt x="103885" y="49022"/>
                </a:cubicBezTo>
                <a:cubicBezTo>
                  <a:pt x="102361" y="52070"/>
                  <a:pt x="99314" y="53594"/>
                  <a:pt x="94741" y="52070"/>
                </a:cubicBezTo>
                <a:lnTo>
                  <a:pt x="9397" y="18542"/>
                </a:lnTo>
                <a:cubicBezTo>
                  <a:pt x="6350" y="17018"/>
                  <a:pt x="4826" y="12446"/>
                  <a:pt x="6350" y="9398"/>
                </a:cubicBezTo>
                <a:cubicBezTo>
                  <a:pt x="7873" y="6350"/>
                  <a:pt x="10921" y="4826"/>
                  <a:pt x="13969"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sp>
        <p:nvSpPr>
          <p:cNvPr id="38013" name="任意多边形 38012"/>
          <p:cNvSpPr/>
          <p:nvPr/>
        </p:nvSpPr>
        <p:spPr>
          <a:xfrm>
            <a:off x="7621588" y="6189663"/>
            <a:ext cx="96837" cy="55562"/>
          </a:xfrm>
          <a:custGeom>
            <a:avLst/>
            <a:gdLst>
              <a:gd name="txL" fmla="*/ 0 w 98044"/>
              <a:gd name="txT" fmla="*/ 0 h 55371"/>
              <a:gd name="txR" fmla="*/ 98044 w 98044"/>
              <a:gd name="txB" fmla="*/ 55371 h 55371"/>
            </a:gdLst>
            <a:ahLst/>
            <a:cxnLst>
              <a:cxn ang="0">
                <a:pos x="14563" y="6460"/>
              </a:cxn>
              <a:cxn ang="0">
                <a:pos x="83322" y="37468"/>
              </a:cxn>
              <a:cxn ang="0">
                <a:pos x="86187" y="45221"/>
              </a:cxn>
              <a:cxn ang="0">
                <a:pos x="79024" y="49872"/>
              </a:cxn>
              <a:cxn ang="0">
                <a:pos x="8834" y="18863"/>
              </a:cxn>
              <a:cxn ang="0">
                <a:pos x="5970" y="11111"/>
              </a:cxn>
              <a:cxn ang="0">
                <a:pos x="14563" y="6460"/>
              </a:cxn>
            </a:cxnLst>
            <a:rect l="txL" t="txT" r="txR" b="txB"/>
            <a:pathLst>
              <a:path w="98044" h="55371">
                <a:moveTo>
                  <a:pt x="15494" y="6350"/>
                </a:moveTo>
                <a:lnTo>
                  <a:pt x="88646" y="36829"/>
                </a:lnTo>
                <a:cubicBezTo>
                  <a:pt x="91694" y="36829"/>
                  <a:pt x="93218" y="41401"/>
                  <a:pt x="91694" y="44450"/>
                </a:cubicBezTo>
                <a:cubicBezTo>
                  <a:pt x="90170" y="47497"/>
                  <a:pt x="87122" y="49021"/>
                  <a:pt x="84073" y="49021"/>
                </a:cubicBezTo>
                <a:lnTo>
                  <a:pt x="9398" y="18541"/>
                </a:lnTo>
                <a:cubicBezTo>
                  <a:pt x="6350" y="18541"/>
                  <a:pt x="4826" y="13969"/>
                  <a:pt x="6350" y="10921"/>
                </a:cubicBezTo>
                <a:cubicBezTo>
                  <a:pt x="7873" y="6350"/>
                  <a:pt x="10922" y="4825"/>
                  <a:pt x="15494" y="6350"/>
                </a:cubicBezTo>
              </a:path>
            </a:pathLst>
          </a:custGeom>
          <a:solidFill>
            <a:srgbClr val="FF00FF"/>
          </a:solidFill>
          <a:ln w="12700" cap="flat" cmpd="sng">
            <a:solidFill>
              <a:srgbClr val="FF00FF"/>
            </a:solidFill>
            <a:prstDash val="solid"/>
            <a:miter/>
            <a:headEnd type="none" w="med" len="med"/>
            <a:tailEnd type="none" w="med" len="med"/>
          </a:ln>
        </p:spPr>
        <p:txBody>
          <a:bodyPr/>
          <a:p>
            <a:pPr>
              <a:buSzPct val="100000"/>
            </a:pPr>
          </a:p>
        </p:txBody>
      </p:sp>
      <p:pic>
        <p:nvPicPr>
          <p:cNvPr id="38014" name="图片 38013" descr="2464922701516459024541.jpg"/>
          <p:cNvPicPr>
            <a:picLocks noChangeAspect="1"/>
          </p:cNvPicPr>
          <p:nvPr/>
        </p:nvPicPr>
        <p:blipFill>
          <a:blip r:embed="rId2"/>
          <a:stretch>
            <a:fillRect/>
          </a:stretch>
        </p:blipFill>
        <p:spPr>
          <a:xfrm>
            <a:off x="3810000" y="2959100"/>
            <a:ext cx="3759200" cy="3289300"/>
          </a:xfrm>
          <a:prstGeom prst="rect">
            <a:avLst/>
          </a:prstGeom>
          <a:noFill/>
          <a:ln w="9525">
            <a:noFill/>
          </a:ln>
        </p:spPr>
      </p:pic>
      <p:sp>
        <p:nvSpPr>
          <p:cNvPr id="38015" name="矩形 38014"/>
          <p:cNvSpPr/>
          <p:nvPr/>
        </p:nvSpPr>
        <p:spPr>
          <a:xfrm>
            <a:off x="5143500" y="1214438"/>
            <a:ext cx="838200" cy="300037"/>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预</a:t>
            </a:r>
            <a:r>
              <a:rPr lang="zh-CN" altLang="en-US" sz="2000">
                <a:solidFill>
                  <a:srgbClr val="000000"/>
                </a:solidFill>
                <a:latin typeface="Times New Roman" panose="02020603050405020304" pitchFamily="18" charset="0"/>
                <a:sym typeface="Times New Roman" panose="02020603050405020304" pitchFamily="18" charset="0"/>
              </a:rPr>
              <a:t>     </a:t>
            </a:r>
            <a:r>
              <a:rPr lang="zh-CN" altLang="en-US" sz="2000">
                <a:solidFill>
                  <a:srgbClr val="000000"/>
                </a:solidFill>
                <a:latin typeface="幼圆" panose="02010509060101010101" pitchFamily="49" charset="-122"/>
                <a:sym typeface="幼圆" panose="02010509060101010101" pitchFamily="49" charset="-122"/>
              </a:rPr>
              <a:t>案</a:t>
            </a:r>
            <a:endParaRPr lang="zh-CN" altLang="en-US"/>
          </a:p>
        </p:txBody>
      </p:sp>
      <p:sp>
        <p:nvSpPr>
          <p:cNvPr id="38016" name="矩形 38015"/>
          <p:cNvSpPr/>
          <p:nvPr/>
        </p:nvSpPr>
        <p:spPr>
          <a:xfrm>
            <a:off x="4429125" y="2733675"/>
            <a:ext cx="520700" cy="6175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专项</a:t>
            </a:r>
            <a:endParaRPr lang="zh-CN" altLang="en-US" sz="2000">
              <a:solidFill>
                <a:srgbClr val="000000"/>
              </a:solidFill>
              <a:latin typeface="幼圆" panose="02010509060101010101" pitchFamily="49" charset="-122"/>
              <a:sym typeface="幼圆" panose="02010509060101010101" pitchFamily="49" charset="-122"/>
            </a:endParaRPr>
          </a:p>
          <a:p>
            <a:pPr>
              <a:lnSpc>
                <a:spcPts val="25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17" name="矩形 38016"/>
          <p:cNvSpPr/>
          <p:nvPr/>
        </p:nvSpPr>
        <p:spPr>
          <a:xfrm>
            <a:off x="5286375" y="2733675"/>
            <a:ext cx="520700" cy="6175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专项</a:t>
            </a:r>
            <a:endParaRPr lang="zh-CN" altLang="en-US" sz="2000">
              <a:solidFill>
                <a:srgbClr val="000000"/>
              </a:solidFill>
              <a:latin typeface="幼圆" panose="02010509060101010101" pitchFamily="49" charset="-122"/>
              <a:sym typeface="幼圆" panose="02010509060101010101" pitchFamily="49" charset="-122"/>
            </a:endParaRPr>
          </a:p>
          <a:p>
            <a:pPr>
              <a:lnSpc>
                <a:spcPts val="25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18" name="矩形 38017"/>
          <p:cNvSpPr/>
          <p:nvPr/>
        </p:nvSpPr>
        <p:spPr>
          <a:xfrm>
            <a:off x="6261100" y="2714625"/>
            <a:ext cx="520700" cy="6175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专项</a:t>
            </a:r>
            <a:endParaRPr lang="zh-CN" altLang="en-US" sz="2000">
              <a:solidFill>
                <a:srgbClr val="000000"/>
              </a:solidFill>
              <a:latin typeface="幼圆" panose="02010509060101010101" pitchFamily="49" charset="-122"/>
              <a:sym typeface="幼圆" panose="02010509060101010101" pitchFamily="49" charset="-122"/>
            </a:endParaRPr>
          </a:p>
          <a:p>
            <a:pPr>
              <a:lnSpc>
                <a:spcPts val="25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19" name="矩形 38018"/>
          <p:cNvSpPr/>
          <p:nvPr/>
        </p:nvSpPr>
        <p:spPr>
          <a:xfrm>
            <a:off x="3556000" y="4394200"/>
            <a:ext cx="584200" cy="6048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现场</a:t>
            </a:r>
            <a:endParaRPr lang="zh-CN" altLang="en-US" sz="2000">
              <a:solidFill>
                <a:srgbClr val="000000"/>
              </a:solidFill>
              <a:latin typeface="幼圆" panose="02010509060101010101" pitchFamily="49" charset="-122"/>
              <a:sym typeface="幼圆" panose="02010509060101010101" pitchFamily="49" charset="-122"/>
            </a:endParaRPr>
          </a:p>
          <a:p>
            <a:pPr>
              <a:lnSpc>
                <a:spcPts val="2400"/>
              </a:lnSpc>
              <a:buSzPct val="100000"/>
            </a:pPr>
            <a:r>
              <a:rPr lang="zh-CN" altLang="en-US" sz="2000">
                <a:solidFill>
                  <a:srgbClr val="000000"/>
                </a:solidFill>
                <a:latin typeface="幼圆" panose="02010509060101010101" pitchFamily="49" charset="-122"/>
                <a:sym typeface="幼圆" panose="02010509060101010101" pitchFamily="49" charset="-122"/>
              </a:rPr>
              <a:t>预</a:t>
            </a:r>
            <a:r>
              <a:rPr lang="zh-CN" altLang="en-US" sz="2000">
                <a:solidFill>
                  <a:srgbClr val="000000"/>
                </a:solidFill>
                <a:latin typeface="Times New Roman" panose="02020603050405020304" pitchFamily="18" charset="0"/>
                <a:sym typeface="Times New Roman" panose="02020603050405020304" pitchFamily="18" charset="0"/>
              </a:rPr>
              <a:t> </a:t>
            </a:r>
            <a:r>
              <a:rPr lang="zh-CN" altLang="en-US" sz="2000">
                <a:solidFill>
                  <a:srgbClr val="000000"/>
                </a:solidFill>
                <a:latin typeface="幼圆" panose="02010509060101010101" pitchFamily="49" charset="-122"/>
                <a:sym typeface="幼圆" panose="02010509060101010101" pitchFamily="49" charset="-122"/>
              </a:rPr>
              <a:t>案</a:t>
            </a:r>
            <a:endParaRPr lang="zh-CN" altLang="en-US"/>
          </a:p>
        </p:txBody>
      </p:sp>
      <p:sp>
        <p:nvSpPr>
          <p:cNvPr id="38020" name="矩形 38019"/>
          <p:cNvSpPr/>
          <p:nvPr/>
        </p:nvSpPr>
        <p:spPr>
          <a:xfrm>
            <a:off x="4495800" y="4394200"/>
            <a:ext cx="584200" cy="6048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现</a:t>
            </a:r>
            <a:r>
              <a:rPr lang="zh-CN" altLang="en-US" sz="2000">
                <a:solidFill>
                  <a:srgbClr val="000000"/>
                </a:solidFill>
                <a:latin typeface="Times New Roman" panose="02020603050405020304" pitchFamily="18" charset="0"/>
                <a:sym typeface="Times New Roman" panose="02020603050405020304" pitchFamily="18" charset="0"/>
              </a:rPr>
              <a:t> </a:t>
            </a:r>
            <a:r>
              <a:rPr lang="zh-CN" altLang="en-US" sz="2000">
                <a:solidFill>
                  <a:srgbClr val="000000"/>
                </a:solidFill>
                <a:latin typeface="幼圆" panose="02010509060101010101" pitchFamily="49" charset="-122"/>
                <a:sym typeface="幼圆" panose="02010509060101010101" pitchFamily="49" charset="-122"/>
              </a:rPr>
              <a:t>场</a:t>
            </a:r>
            <a:endParaRPr lang="zh-CN" altLang="en-US" sz="2000">
              <a:solidFill>
                <a:srgbClr val="000000"/>
              </a:solidFill>
              <a:latin typeface="幼圆" panose="02010509060101010101" pitchFamily="49" charset="-122"/>
              <a:sym typeface="幼圆" panose="02010509060101010101" pitchFamily="49" charset="-122"/>
            </a:endParaRPr>
          </a:p>
          <a:p>
            <a:pPr>
              <a:lnSpc>
                <a:spcPts val="2400"/>
              </a:lnSpc>
              <a:buSzPct val="100000"/>
            </a:pPr>
            <a:r>
              <a:rPr lang="zh-CN" altLang="en-US" sz="2000">
                <a:solidFill>
                  <a:srgbClr val="000000"/>
                </a:solidFill>
                <a:latin typeface="幼圆" panose="02010509060101010101" pitchFamily="49" charset="-122"/>
                <a:sym typeface="幼圆" panose="02010509060101010101" pitchFamily="49" charset="-122"/>
              </a:rPr>
              <a:t>预</a:t>
            </a:r>
            <a:r>
              <a:rPr lang="zh-CN" altLang="en-US" sz="2000">
                <a:solidFill>
                  <a:srgbClr val="000000"/>
                </a:solidFill>
                <a:latin typeface="Times New Roman" panose="02020603050405020304" pitchFamily="18" charset="0"/>
                <a:sym typeface="Times New Roman" panose="02020603050405020304" pitchFamily="18" charset="0"/>
              </a:rPr>
              <a:t> </a:t>
            </a:r>
            <a:r>
              <a:rPr lang="zh-CN" altLang="en-US" sz="2000">
                <a:solidFill>
                  <a:srgbClr val="000000"/>
                </a:solidFill>
                <a:latin typeface="幼圆" panose="02010509060101010101" pitchFamily="49" charset="-122"/>
                <a:sym typeface="幼圆" panose="02010509060101010101" pitchFamily="49" charset="-122"/>
              </a:rPr>
              <a:t>案</a:t>
            </a:r>
            <a:endParaRPr lang="zh-CN" altLang="en-US"/>
          </a:p>
        </p:txBody>
      </p:sp>
      <p:sp>
        <p:nvSpPr>
          <p:cNvPr id="38021" name="矩形 38020"/>
          <p:cNvSpPr/>
          <p:nvPr/>
        </p:nvSpPr>
        <p:spPr>
          <a:xfrm>
            <a:off x="5422900" y="4394200"/>
            <a:ext cx="520700" cy="6048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现场</a:t>
            </a:r>
            <a:endParaRPr lang="zh-CN" altLang="en-US" sz="2000">
              <a:solidFill>
                <a:srgbClr val="000000"/>
              </a:solidFill>
              <a:latin typeface="幼圆" panose="02010509060101010101" pitchFamily="49" charset="-122"/>
              <a:sym typeface="幼圆" panose="02010509060101010101" pitchFamily="49" charset="-122"/>
            </a:endParaRPr>
          </a:p>
          <a:p>
            <a:pPr>
              <a:lnSpc>
                <a:spcPts val="24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22" name="矩形 38021"/>
          <p:cNvSpPr/>
          <p:nvPr/>
        </p:nvSpPr>
        <p:spPr>
          <a:xfrm>
            <a:off x="6350000" y="4394200"/>
            <a:ext cx="520700" cy="6048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现场</a:t>
            </a:r>
            <a:endParaRPr lang="zh-CN" altLang="en-US" sz="2000">
              <a:solidFill>
                <a:srgbClr val="000000"/>
              </a:solidFill>
              <a:latin typeface="幼圆" panose="02010509060101010101" pitchFamily="49" charset="-122"/>
              <a:sym typeface="幼圆" panose="02010509060101010101" pitchFamily="49" charset="-122"/>
            </a:endParaRPr>
          </a:p>
          <a:p>
            <a:pPr>
              <a:lnSpc>
                <a:spcPts val="24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23" name="矩形 38022"/>
          <p:cNvSpPr/>
          <p:nvPr/>
        </p:nvSpPr>
        <p:spPr>
          <a:xfrm>
            <a:off x="7277100" y="4394200"/>
            <a:ext cx="520700" cy="6048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现场</a:t>
            </a:r>
            <a:endParaRPr lang="zh-CN" altLang="en-US" sz="2000">
              <a:solidFill>
                <a:srgbClr val="000000"/>
              </a:solidFill>
              <a:latin typeface="幼圆" panose="02010509060101010101" pitchFamily="49" charset="-122"/>
              <a:sym typeface="幼圆" panose="02010509060101010101" pitchFamily="49" charset="-122"/>
            </a:endParaRPr>
          </a:p>
          <a:p>
            <a:pPr>
              <a:lnSpc>
                <a:spcPts val="24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24" name="矩形 38023"/>
          <p:cNvSpPr/>
          <p:nvPr/>
        </p:nvSpPr>
        <p:spPr>
          <a:xfrm>
            <a:off x="2781300" y="5930900"/>
            <a:ext cx="520700" cy="6175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单项</a:t>
            </a:r>
            <a:endParaRPr lang="zh-CN" altLang="en-US" sz="2000">
              <a:solidFill>
                <a:srgbClr val="000000"/>
              </a:solidFill>
              <a:latin typeface="幼圆" panose="02010509060101010101" pitchFamily="49" charset="-122"/>
              <a:sym typeface="幼圆" panose="02010509060101010101" pitchFamily="49" charset="-122"/>
            </a:endParaRPr>
          </a:p>
          <a:p>
            <a:pPr>
              <a:lnSpc>
                <a:spcPts val="25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25" name="矩形 38024"/>
          <p:cNvSpPr/>
          <p:nvPr/>
        </p:nvSpPr>
        <p:spPr>
          <a:xfrm>
            <a:off x="3708400" y="5930900"/>
            <a:ext cx="520700" cy="6175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单项</a:t>
            </a:r>
            <a:endParaRPr lang="zh-CN" altLang="en-US" sz="2000">
              <a:solidFill>
                <a:srgbClr val="000000"/>
              </a:solidFill>
              <a:latin typeface="幼圆" panose="02010509060101010101" pitchFamily="49" charset="-122"/>
              <a:sym typeface="幼圆" panose="02010509060101010101" pitchFamily="49" charset="-122"/>
            </a:endParaRPr>
          </a:p>
          <a:p>
            <a:pPr>
              <a:lnSpc>
                <a:spcPts val="25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26" name="矩形 38025"/>
          <p:cNvSpPr/>
          <p:nvPr/>
        </p:nvSpPr>
        <p:spPr>
          <a:xfrm>
            <a:off x="4648200" y="5930900"/>
            <a:ext cx="520700" cy="6175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单项</a:t>
            </a:r>
            <a:endParaRPr lang="zh-CN" altLang="en-US" sz="2000">
              <a:solidFill>
                <a:srgbClr val="000000"/>
              </a:solidFill>
              <a:latin typeface="幼圆" panose="02010509060101010101" pitchFamily="49" charset="-122"/>
              <a:sym typeface="幼圆" panose="02010509060101010101" pitchFamily="49" charset="-122"/>
            </a:endParaRPr>
          </a:p>
          <a:p>
            <a:pPr>
              <a:lnSpc>
                <a:spcPts val="25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27" name="矩形 38026"/>
          <p:cNvSpPr/>
          <p:nvPr/>
        </p:nvSpPr>
        <p:spPr>
          <a:xfrm>
            <a:off x="5575300" y="5930900"/>
            <a:ext cx="520700" cy="6175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单项</a:t>
            </a:r>
            <a:endParaRPr lang="zh-CN" altLang="en-US" sz="2000">
              <a:solidFill>
                <a:srgbClr val="000000"/>
              </a:solidFill>
              <a:latin typeface="幼圆" panose="02010509060101010101" pitchFamily="49" charset="-122"/>
              <a:sym typeface="幼圆" panose="02010509060101010101" pitchFamily="49" charset="-122"/>
            </a:endParaRPr>
          </a:p>
          <a:p>
            <a:pPr>
              <a:lnSpc>
                <a:spcPts val="25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28" name="矩形 38027"/>
          <p:cNvSpPr/>
          <p:nvPr/>
        </p:nvSpPr>
        <p:spPr>
          <a:xfrm>
            <a:off x="6502400" y="5930900"/>
            <a:ext cx="520700" cy="6175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单项</a:t>
            </a:r>
            <a:endParaRPr lang="zh-CN" altLang="en-US" sz="2000">
              <a:solidFill>
                <a:srgbClr val="000000"/>
              </a:solidFill>
              <a:latin typeface="幼圆" panose="02010509060101010101" pitchFamily="49" charset="-122"/>
              <a:sym typeface="幼圆" panose="02010509060101010101" pitchFamily="49" charset="-122"/>
            </a:endParaRPr>
          </a:p>
          <a:p>
            <a:pPr>
              <a:lnSpc>
                <a:spcPts val="25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
        <p:nvSpPr>
          <p:cNvPr id="38029" name="矩形 38028"/>
          <p:cNvSpPr/>
          <p:nvPr/>
        </p:nvSpPr>
        <p:spPr>
          <a:xfrm>
            <a:off x="7442200" y="5930900"/>
            <a:ext cx="520700" cy="617538"/>
          </a:xfrm>
          <a:prstGeom prst="rect">
            <a:avLst/>
          </a:prstGeom>
          <a:noFill/>
          <a:ln w="9525">
            <a:noFill/>
          </a:ln>
        </p:spPr>
        <p:txBody>
          <a:bodyPr wrap="none" lIns="0" tIns="0" rIns="0">
            <a:spAutoFit/>
          </a:bodyPr>
          <a:p>
            <a:pPr>
              <a:lnSpc>
                <a:spcPts val="2000"/>
              </a:lnSpc>
              <a:buSzPct val="100000"/>
            </a:pPr>
            <a:r>
              <a:rPr lang="zh-CN" altLang="en-US" sz="2000">
                <a:solidFill>
                  <a:srgbClr val="000000"/>
                </a:solidFill>
                <a:latin typeface="幼圆" panose="02010509060101010101" pitchFamily="49" charset="-122"/>
                <a:sym typeface="幼圆" panose="02010509060101010101" pitchFamily="49" charset="-122"/>
              </a:rPr>
              <a:t>单项</a:t>
            </a:r>
            <a:endParaRPr lang="zh-CN" altLang="en-US" sz="2000">
              <a:solidFill>
                <a:srgbClr val="000000"/>
              </a:solidFill>
              <a:latin typeface="幼圆" panose="02010509060101010101" pitchFamily="49" charset="-122"/>
              <a:sym typeface="幼圆" panose="02010509060101010101" pitchFamily="49" charset="-122"/>
            </a:endParaRPr>
          </a:p>
          <a:p>
            <a:pPr>
              <a:lnSpc>
                <a:spcPts val="2500"/>
              </a:lnSpc>
              <a:buSzPct val="100000"/>
            </a:pPr>
            <a:r>
              <a:rPr lang="zh-CN" altLang="en-US" sz="2000">
                <a:solidFill>
                  <a:srgbClr val="000000"/>
                </a:solidFill>
                <a:latin typeface="幼圆" panose="02010509060101010101" pitchFamily="49" charset="-122"/>
                <a:sym typeface="幼圆" panose="02010509060101010101" pitchFamily="49" charset="-122"/>
              </a:rPr>
              <a:t>预案</a:t>
            </a:r>
            <a:endParaRPr lang="zh-CN" alt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图片 38913"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38915" name="矩形 3891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8916" name="矩形 3891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8917" name="矩形 3891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8918" name="矩形 38917"/>
          <p:cNvSpPr/>
          <p:nvPr/>
        </p:nvSpPr>
        <p:spPr>
          <a:xfrm>
            <a:off x="928688" y="1143000"/>
            <a:ext cx="8858250" cy="13795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5</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现阶段企业应有的预案</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38919" name="矩形 38918"/>
          <p:cNvSpPr/>
          <p:nvPr/>
        </p:nvSpPr>
        <p:spPr>
          <a:xfrm>
            <a:off x="571500" y="1389063"/>
            <a:ext cx="8858250" cy="56594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en-US" altLang="zh-CN" sz="2400">
              <a:solidFill>
                <a:srgbClr val="FF0000"/>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中华人民共和国安全生产法</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第</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17</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条规定：生产经营单位</a:t>
            </a:r>
            <a:r>
              <a:rPr lang="zh-CN" altLang="en-US" sz="2400">
                <a:solidFill>
                  <a:srgbClr val="92D050"/>
                </a:solidFill>
                <a:latin typeface="微软雅黑" panose="020B0503020204020204" pitchFamily="34" charset="-122"/>
                <a:ea typeface="微软雅黑" panose="020B0503020204020204" pitchFamily="34" charset="-122"/>
                <a:sym typeface="Tahoma" panose="020B0604030504040204" pitchFamily="34" charset="0"/>
              </a:rPr>
              <a:t>主要负责人</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有组织制定并实施本单位的</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生产安全事故</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应急救援预案的职责；第</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33</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条规定：生产经营单位对</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重大危险源</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应当制定应急预案；第</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69</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条规定：</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危险物品</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的生产、经营储存单位以及矿山、建筑施工单位应当建立应急救援组织并配备应急救援器材、设备。</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危险化学品安全管理条例</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第</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50</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条规定：危险</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化学品单位</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应当制定本单位事故应急救援预案。</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27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图片 39937"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39939" name="矩形 3993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9940" name="矩形 3993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39941" name="矩形 3994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9942" name="矩形 39941"/>
          <p:cNvSpPr/>
          <p:nvPr/>
        </p:nvSpPr>
        <p:spPr>
          <a:xfrm>
            <a:off x="928688" y="1143000"/>
            <a:ext cx="8858250" cy="13795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5</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现阶段企业应有的预案</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39943" name="矩形 39942"/>
          <p:cNvSpPr/>
          <p:nvPr/>
        </p:nvSpPr>
        <p:spPr>
          <a:xfrm>
            <a:off x="1143000" y="1389063"/>
            <a:ext cx="8501063" cy="53165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中华人民共和国职业病防治法</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第 第</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19</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条规定：用人单位应</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当建立、健全</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职业病危害事故</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应急救援预案。</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中华人民共和国消防法</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规定：</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消防安全重点单位</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应当制</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定灭火和应急疏散预案。</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特种设备安全监察条例</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第 第</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31</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条规定：</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特种设备使用单位</a:t>
            </a:r>
            <a:endPar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应当制定特种设备的事故应急措施和救援预案。</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建设工程安全生产管理条例</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第 第</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48</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条规定：</a:t>
            </a:r>
            <a:r>
              <a:rPr lang="zh-CN" altLang="en-US" sz="2400">
                <a:solidFill>
                  <a:srgbClr val="C00000"/>
                </a:solidFill>
                <a:latin typeface="微软雅黑" panose="020B0503020204020204" pitchFamily="34" charset="-122"/>
                <a:ea typeface="微软雅黑" panose="020B0503020204020204" pitchFamily="34" charset="-122"/>
                <a:sym typeface="Tahoma" panose="020B0604030504040204" pitchFamily="34" charset="0"/>
              </a:rPr>
              <a:t>施工单位</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应当</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制定本单位安全事故应急救援预案。</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图片 40961"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40963" name="矩形 4096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0964" name="矩形 4096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0965" name="矩形 4096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0966" name="矩形 40965"/>
          <p:cNvSpPr/>
          <p:nvPr/>
        </p:nvSpPr>
        <p:spPr>
          <a:xfrm>
            <a:off x="928688"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6</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应急预案的核心内容和要素</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40967" name="矩形 40966"/>
          <p:cNvSpPr/>
          <p:nvPr/>
        </p:nvSpPr>
        <p:spPr>
          <a:xfrm>
            <a:off x="1214438" y="1530350"/>
            <a:ext cx="8858250" cy="4427538"/>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rgbClr val="FF0000"/>
                </a:solidFill>
                <a:latin typeface="微软雅黑" panose="020B0503020204020204" pitchFamily="34" charset="-122"/>
                <a:ea typeface="微软雅黑" panose="020B0503020204020204" pitchFamily="34" charset="-122"/>
                <a:sym typeface="Tahoma" panose="020B0604030504040204" pitchFamily="34" charset="0"/>
              </a:rPr>
              <a:t>A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核心内容</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明确可能的事故及后果；</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应急各方的职责；</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应急资源（人员、设备、设施、物资、经费保障）；</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应急措施；</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应急行动的指挥与协调；</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现场恢复</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其他，如应急教育、培训、训练、演习、预案的管理、</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法律法规的要求等。</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6" name="图片 41985"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41987" name="矩形 4198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1988" name="矩形 4198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1989" name="矩形 4198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1990" name="矩形 41989"/>
          <p:cNvSpPr/>
          <p:nvPr/>
        </p:nvSpPr>
        <p:spPr>
          <a:xfrm>
            <a:off x="928688" y="1071563"/>
            <a:ext cx="8858250" cy="935037"/>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6</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应急预案的核心内容和要素</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41991" name="矩形 41990"/>
          <p:cNvSpPr/>
          <p:nvPr/>
        </p:nvSpPr>
        <p:spPr>
          <a:xfrm>
            <a:off x="571500" y="1389063"/>
            <a:ext cx="8858250" cy="8715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rgbClr val="FF0000"/>
                </a:solidFill>
                <a:latin typeface="微软雅黑" panose="020B0503020204020204" pitchFamily="34" charset="-122"/>
                <a:ea typeface="微软雅黑" panose="020B0503020204020204" pitchFamily="34" charset="-122"/>
                <a:sym typeface="Tahoma" panose="020B0604030504040204" pitchFamily="34" charset="0"/>
              </a:rPr>
              <a:t>B </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核心要素</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graphicFrame>
        <p:nvGraphicFramePr>
          <p:cNvPr id="41992" name="表格 41991"/>
          <p:cNvGraphicFramePr/>
          <p:nvPr/>
        </p:nvGraphicFramePr>
        <p:xfrm>
          <a:off x="2286000" y="1785938"/>
          <a:ext cx="2641600" cy="4929187"/>
        </p:xfrm>
        <a:graphic>
          <a:graphicData uri="http://schemas.openxmlformats.org/drawingml/2006/table">
            <a:tbl>
              <a:tblPr/>
              <a:tblGrid>
                <a:gridCol w="447675"/>
                <a:gridCol w="2193925"/>
              </a:tblGrid>
              <a:tr h="488950">
                <a:tc>
                  <a:txBody>
                    <a:bodyPr/>
                    <a:p>
                      <a:pPr algn="ctr">
                        <a:buSzPct val="100000"/>
                      </a:pPr>
                      <a:r>
                        <a:rPr lang="en-US" altLang="zh-CN"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1</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2"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方针与原则</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1"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2"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r>
              <a:tr h="458788">
                <a:tc>
                  <a:txBody>
                    <a:bodyPr/>
                    <a:p>
                      <a:pPr algn="ctr">
                        <a:buSzPct val="100000"/>
                      </a:pPr>
                      <a:r>
                        <a:rPr lang="en-US" altLang="zh-CN"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2</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应急策划</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1"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r>
              <a:tr h="1252537">
                <a:tc>
                  <a:txBody>
                    <a:bodyPr/>
                    <a:p>
                      <a:pPr>
                        <a:buSzPct val="100000"/>
                      </a:pPr>
                      <a:endParaRPr lang="zh-CN" altLang="en-US" b="0">
                        <a:latin typeface="微软雅黑" panose="020B0503020204020204" pitchFamily="34" charset="-122"/>
                        <a:ea typeface="微软雅黑" panose="020B0503020204020204" pitchFamily="34" charset="-122"/>
                        <a:sym typeface="宋体" panose="02010600030101010101" pitchFamily="2" charset="-122"/>
                      </a:endParaRPr>
                    </a:p>
                  </a:txBody>
                  <a:tcP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en-US" altLang="zh-CN"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2.1</a:t>
                      </a:r>
                      <a:r>
                        <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危险分析</a:t>
                      </a:r>
                      <a:endPar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endParaRPr>
                    </a:p>
                    <a:p>
                      <a:pPr>
                        <a:buSzPct val="100000"/>
                      </a:pPr>
                      <a:r>
                        <a:rPr lang="en-US" altLang="zh-CN"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2.2</a:t>
                      </a:r>
                      <a:r>
                        <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资源分析</a:t>
                      </a:r>
                      <a:endPar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endParaRPr>
                    </a:p>
                    <a:p>
                      <a:pPr>
                        <a:buSzPct val="100000"/>
                      </a:pPr>
                      <a:r>
                        <a:rPr lang="en-US" altLang="zh-CN"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2.3</a:t>
                      </a:r>
                      <a:r>
                        <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法律法规要求</a:t>
                      </a:r>
                      <a:endPar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endParaRPr>
                    </a:p>
                  </a:txBody>
                  <a:tcPr anchor="ctr">
                    <a:lnL w="1"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r>
              <a:tr h="457200">
                <a:tc>
                  <a:txBody>
                    <a:bodyPr/>
                    <a:p>
                      <a:pPr algn="ctr">
                        <a:buSzPct val="100000"/>
                      </a:pPr>
                      <a:r>
                        <a:rPr lang="en-US" altLang="zh-CN"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3</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应急准备</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1"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r>
              <a:tr h="2270125">
                <a:tc>
                  <a:txBody>
                    <a:bodyPr/>
                    <a:p>
                      <a:pPr>
                        <a:buSzPct val="100000"/>
                      </a:pPr>
                      <a:endParaRPr lang="zh-CN" altLang="en-US" b="0">
                        <a:latin typeface="微软雅黑" panose="020B0503020204020204" pitchFamily="34" charset="-122"/>
                        <a:ea typeface="微软雅黑" panose="020B0503020204020204" pitchFamily="34" charset="-122"/>
                        <a:sym typeface="宋体" panose="02010600030101010101" pitchFamily="2" charset="-122"/>
                      </a:endParaRPr>
                    </a:p>
                  </a:txBody>
                  <a:tcP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2"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en-US" altLang="zh-CN"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3.1</a:t>
                      </a:r>
                      <a:r>
                        <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机构与职责</a:t>
                      </a:r>
                      <a:endPar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endParaRPr>
                    </a:p>
                    <a:p>
                      <a:pPr>
                        <a:buSzPct val="100000"/>
                      </a:pPr>
                      <a:r>
                        <a:rPr lang="en-US" altLang="zh-CN"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3.2</a:t>
                      </a:r>
                      <a:r>
                        <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应急设备与物质</a:t>
                      </a:r>
                      <a:endPar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endParaRPr>
                    </a:p>
                    <a:p>
                      <a:pPr>
                        <a:buSzPct val="100000"/>
                      </a:pPr>
                      <a:r>
                        <a:rPr lang="en-US" altLang="zh-CN"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3.3</a:t>
                      </a:r>
                      <a:r>
                        <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应急人员培训</a:t>
                      </a:r>
                      <a:endPar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endParaRPr>
                    </a:p>
                    <a:p>
                      <a:pPr>
                        <a:buSzPct val="100000"/>
                      </a:pPr>
                      <a:r>
                        <a:rPr lang="en-US" altLang="zh-CN"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3.4</a:t>
                      </a:r>
                      <a:r>
                        <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预案演习</a:t>
                      </a:r>
                      <a:endPar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endParaRPr>
                    </a:p>
                    <a:p>
                      <a:pPr>
                        <a:buSzPct val="100000"/>
                      </a:pPr>
                      <a:r>
                        <a:rPr lang="en-US" altLang="zh-CN"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3.5</a:t>
                      </a:r>
                      <a:r>
                        <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公众教育</a:t>
                      </a:r>
                      <a:endPar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endParaRPr>
                    </a:p>
                    <a:p>
                      <a:pPr>
                        <a:buSzPct val="100000"/>
                      </a:pPr>
                      <a:r>
                        <a:rPr lang="en-US" altLang="zh-CN"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3.6</a:t>
                      </a:r>
                      <a:r>
                        <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rPr>
                        <a:t>互助协议</a:t>
                      </a:r>
                      <a:endParaRPr lang="zh-CN" altLang="en-US" sz="1900">
                        <a:solidFill>
                          <a:srgbClr val="99CC00"/>
                        </a:solidFill>
                        <a:latin typeface="微软雅黑" panose="020B0503020204020204" pitchFamily="34" charset="-122"/>
                        <a:ea typeface="微软雅黑" panose="020B0503020204020204" pitchFamily="34" charset="-122"/>
                        <a:sym typeface="黑体" panose="02010609060101010101" pitchFamily="2" charset="-122"/>
                      </a:endParaRPr>
                    </a:p>
                  </a:txBody>
                  <a:tcPr anchor="ctr">
                    <a:lnL w="1"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2"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graphicFrame>
        <p:nvGraphicFramePr>
          <p:cNvPr id="42030" name="表格 42029"/>
          <p:cNvGraphicFramePr/>
          <p:nvPr/>
        </p:nvGraphicFramePr>
        <p:xfrm>
          <a:off x="5072063" y="1785938"/>
          <a:ext cx="4572000" cy="4957762"/>
        </p:xfrm>
        <a:graphic>
          <a:graphicData uri="http://schemas.openxmlformats.org/drawingml/2006/table">
            <a:tbl>
              <a:tblPr/>
              <a:tblGrid>
                <a:gridCol w="688975"/>
                <a:gridCol w="3881438"/>
              </a:tblGrid>
              <a:tr h="455613">
                <a:tc>
                  <a:txBody>
                    <a:bodyPr/>
                    <a:p>
                      <a:pPr algn="ctr">
                        <a:buSzPct val="100000"/>
                      </a:pPr>
                      <a:r>
                        <a:rPr lang="en-US" altLang="zh-CN"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4</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2"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应急响应</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1"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2"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r>
              <a:tr h="3565525">
                <a:tc>
                  <a:txBody>
                    <a:bodyPr/>
                    <a:p>
                      <a:pPr>
                        <a:buSzPct val="100000"/>
                      </a:pPr>
                      <a:endParaRPr lang="zh-CN" altLang="en-US" b="0">
                        <a:latin typeface="微软雅黑" panose="020B0503020204020204" pitchFamily="34" charset="-122"/>
                        <a:ea typeface="微软雅黑" panose="020B0503020204020204" pitchFamily="34" charset="-122"/>
                        <a:sym typeface="宋体" panose="02010600030101010101" pitchFamily="2" charset="-122"/>
                      </a:endParaRPr>
                    </a:p>
                  </a:txBody>
                  <a:tcP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4.1</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接警与通知</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4.2</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指挥与控制</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4.3</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警报和紧急公告</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4.4</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通讯</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4.5</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事态监测与评估</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4.6</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警戒与治安</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4.7</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人群疏散与安置</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4.8</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医疗与卫生</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4.9</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公共关系</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4.10</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应急人员安全</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黑体" panose="02010609060101010101" pitchFamily="2" charset="-122"/>
                        </a:rPr>
                        <a:t>4.11</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消防和抢险</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p>
                      <a:pPr>
                        <a:buSzPct val="100000"/>
                      </a:pPr>
                      <a:r>
                        <a:rPr lang="en-US" altLang="zh-CN"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4.12</a:t>
                      </a:r>
                      <a:r>
                        <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rPr>
                        <a:t>泄漏物控制</a:t>
                      </a:r>
                      <a:endParaRPr lang="zh-CN" altLang="en-US" sz="1900" b="0">
                        <a:solidFill>
                          <a:srgbClr val="99CC00"/>
                        </a:solidFill>
                        <a:latin typeface="微软雅黑" panose="020B0503020204020204" pitchFamily="34" charset="-122"/>
                        <a:ea typeface="微软雅黑" panose="020B0503020204020204" pitchFamily="34" charset="-122"/>
                        <a:sym typeface="Times New Roman" panose="02020603050405020304" pitchFamily="18" charset="0"/>
                      </a:endParaRPr>
                    </a:p>
                  </a:txBody>
                  <a:tcPr anchor="ctr">
                    <a:lnL w="1"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r>
              <a:tr h="477837">
                <a:tc>
                  <a:txBody>
                    <a:bodyPr/>
                    <a:p>
                      <a:pPr algn="ctr">
                        <a:buSzPct val="100000"/>
                      </a:pPr>
                      <a:r>
                        <a:rPr lang="en-US" altLang="zh-CN"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5</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c>
                  <a:txBody>
                    <a:bodyPr/>
                    <a:p>
                      <a:pPr>
                        <a:buSzPct val="100000"/>
                      </a:pPr>
                      <a:r>
                        <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现场恢复（事故调查）</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1"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1" cap="flat" cmpd="sng">
                      <a:solidFill>
                        <a:srgbClr val="000000"/>
                      </a:solidFill>
                      <a:prstDash val="solid"/>
                      <a:headEnd type="none" w="med" len="med"/>
                      <a:tailEnd type="none" w="med" len="med"/>
                    </a:lnB>
                    <a:lnTlToBr>
                      <a:noFill/>
                    </a:lnTlToBr>
                    <a:lnBlToTr>
                      <a:noFill/>
                    </a:lnBlToTr>
                    <a:solidFill>
                      <a:srgbClr val="FFFFFF"/>
                    </a:solidFill>
                  </a:tcPr>
                </a:tc>
              </a:tr>
              <a:tr h="457200">
                <a:tc>
                  <a:txBody>
                    <a:bodyPr/>
                    <a:p>
                      <a:pPr algn="ctr">
                        <a:buSzPct val="100000"/>
                      </a:pPr>
                      <a:r>
                        <a:rPr lang="en-US" altLang="zh-CN"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6</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0" cap="flat" cmpd="sng">
                      <a:solidFill>
                        <a:srgbClr val="000000"/>
                      </a:solidFill>
                      <a:prstDash val="solid"/>
                      <a:headEnd type="none" w="med" len="med"/>
                      <a:tailEnd type="none" w="med" len="med"/>
                    </a:lnL>
                    <a:lnR w="1"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2" cap="flat" cmpd="sng">
                      <a:solidFill>
                        <a:srgbClr val="000000"/>
                      </a:solidFill>
                      <a:prstDash val="solid"/>
                      <a:headEnd type="none" w="med" len="med"/>
                      <a:tailEnd type="none" w="med" len="med"/>
                    </a:lnB>
                    <a:lnTlToBr>
                      <a:noFill/>
                    </a:lnTlToBr>
                    <a:lnBlToTr>
                      <a:noFill/>
                    </a:lnBlToTr>
                    <a:solidFill>
                      <a:srgbClr val="FFFFFF"/>
                    </a:solidFill>
                  </a:tcPr>
                </a:tc>
                <a:tc>
                  <a:txBody>
                    <a:bodyPr/>
                    <a:p>
                      <a:pPr algn="ctr">
                        <a:buSzPct val="100000"/>
                      </a:pPr>
                      <a:r>
                        <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rPr>
                        <a:t>预案管理与评审改进</a:t>
                      </a:r>
                      <a:endParaRPr lang="zh-CN" altLang="en-US" sz="240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txBody>
                  <a:tcPr>
                    <a:lnL w="1" cap="flat" cmpd="sng">
                      <a:solidFill>
                        <a:srgbClr val="000000"/>
                      </a:solidFill>
                      <a:prstDash val="solid"/>
                      <a:headEnd type="none" w="med" len="med"/>
                      <a:tailEnd type="none" w="med" len="med"/>
                    </a:lnL>
                    <a:lnR w="2" cap="flat" cmpd="sng">
                      <a:solidFill>
                        <a:srgbClr val="000000"/>
                      </a:solidFill>
                      <a:prstDash val="solid"/>
                      <a:headEnd type="none" w="med" len="med"/>
                      <a:tailEnd type="none" w="med" len="med"/>
                    </a:lnR>
                    <a:lnT w="1" cap="flat" cmpd="sng">
                      <a:solidFill>
                        <a:srgbClr val="000000"/>
                      </a:solidFill>
                      <a:prstDash val="solid"/>
                      <a:headEnd type="none" w="med" len="med"/>
                      <a:tailEnd type="none" w="med" len="med"/>
                    </a:lnT>
                    <a:lnB w="2"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10" name="图片 43009"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43011" name="矩形 4301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3012" name="矩形 4301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3013" name="矩形 4301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3014" name="矩形 43013"/>
          <p:cNvSpPr/>
          <p:nvPr/>
        </p:nvSpPr>
        <p:spPr>
          <a:xfrm>
            <a:off x="928688"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6</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应急预案的核心内容和要素</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43015" name="矩形 43014"/>
          <p:cNvSpPr/>
          <p:nvPr/>
        </p:nvSpPr>
        <p:spPr>
          <a:xfrm>
            <a:off x="571500" y="1389063"/>
            <a:ext cx="8858250" cy="8715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en-US" altLang="zh-CN" sz="2400">
                <a:solidFill>
                  <a:srgbClr val="FF0000"/>
                </a:solidFill>
                <a:latin typeface="微软雅黑" panose="020B0503020204020204" pitchFamily="34" charset="-122"/>
                <a:ea typeface="微软雅黑" panose="020B0503020204020204" pitchFamily="34" charset="-122"/>
                <a:sym typeface="Tahoma" panose="020B0604030504040204" pitchFamily="34" charset="0"/>
              </a:rPr>
              <a:t>C</a:t>
            </a:r>
            <a:r>
              <a:rPr lang="zh-CN" altLang="en-US" sz="2400">
                <a:solidFill>
                  <a:srgbClr val="FF0000"/>
                </a:solidFill>
                <a:latin typeface="微软雅黑" panose="020B0503020204020204" pitchFamily="34" charset="-122"/>
                <a:ea typeface="微软雅黑" panose="020B0503020204020204" pitchFamily="34" charset="-122"/>
                <a:sym typeface="Tahoma" panose="020B0604030504040204" pitchFamily="34" charset="0"/>
              </a:rPr>
              <a:t>管理流程</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43016" name="任意多边形 43015"/>
          <p:cNvSpPr/>
          <p:nvPr/>
        </p:nvSpPr>
        <p:spPr>
          <a:xfrm>
            <a:off x="1598613" y="2570163"/>
            <a:ext cx="687387" cy="2233612"/>
          </a:xfrm>
          <a:custGeom>
            <a:avLst/>
            <a:gdLst>
              <a:gd name="txL" fmla="*/ 0 w 687832"/>
              <a:gd name="txT" fmla="*/ 0 h 2233167"/>
              <a:gd name="txR" fmla="*/ 687832 w 687832"/>
              <a:gd name="txB" fmla="*/ 2233167 h 2233167"/>
            </a:gdLst>
            <a:ahLst/>
            <a:cxnLst>
              <a:cxn ang="0">
                <a:pos x="6330" y="6355"/>
              </a:cxn>
              <a:cxn ang="0">
                <a:pos x="6330" y="2229037"/>
              </a:cxn>
              <a:cxn ang="0">
                <a:pos x="679280" y="2229037"/>
              </a:cxn>
              <a:cxn ang="0">
                <a:pos x="679280" y="6355"/>
              </a:cxn>
              <a:cxn ang="0">
                <a:pos x="6330" y="6355"/>
              </a:cxn>
            </a:cxnLst>
            <a:rect l="txL" t="txT" r="txR" b="txB"/>
            <a:pathLst>
              <a:path w="687832" h="2233167">
                <a:moveTo>
                  <a:pt x="6350" y="6350"/>
                </a:moveTo>
                <a:lnTo>
                  <a:pt x="6350" y="2226817"/>
                </a:lnTo>
                <a:lnTo>
                  <a:pt x="681482" y="2226817"/>
                </a:lnTo>
                <a:lnTo>
                  <a:pt x="681482"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17" name="任意多边形 43016"/>
          <p:cNvSpPr/>
          <p:nvPr/>
        </p:nvSpPr>
        <p:spPr>
          <a:xfrm>
            <a:off x="2741613" y="2576513"/>
            <a:ext cx="687387" cy="2233612"/>
          </a:xfrm>
          <a:custGeom>
            <a:avLst/>
            <a:gdLst>
              <a:gd name="txL" fmla="*/ 0 w 687832"/>
              <a:gd name="txT" fmla="*/ 0 h 2234692"/>
              <a:gd name="txR" fmla="*/ 687832 w 687832"/>
              <a:gd name="txB" fmla="*/ 2234692 h 2234692"/>
            </a:gdLst>
            <a:ahLst/>
            <a:cxnLst>
              <a:cxn ang="0">
                <a:pos x="6330" y="6335"/>
              </a:cxn>
              <a:cxn ang="0">
                <a:pos x="6330" y="2222961"/>
              </a:cxn>
              <a:cxn ang="0">
                <a:pos x="679280" y="2222961"/>
              </a:cxn>
              <a:cxn ang="0">
                <a:pos x="679280" y="6335"/>
              </a:cxn>
              <a:cxn ang="0">
                <a:pos x="6330" y="6335"/>
              </a:cxn>
            </a:cxnLst>
            <a:rect l="txL" t="txT" r="txR" b="txB"/>
            <a:pathLst>
              <a:path w="687832" h="2234692">
                <a:moveTo>
                  <a:pt x="6350" y="6350"/>
                </a:moveTo>
                <a:lnTo>
                  <a:pt x="6350" y="2228342"/>
                </a:lnTo>
                <a:lnTo>
                  <a:pt x="681482" y="2228342"/>
                </a:lnTo>
                <a:lnTo>
                  <a:pt x="681482"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18" name="任意多边形 43017"/>
          <p:cNvSpPr/>
          <p:nvPr/>
        </p:nvSpPr>
        <p:spPr>
          <a:xfrm>
            <a:off x="3881438" y="2581275"/>
            <a:ext cx="690562" cy="2233613"/>
          </a:xfrm>
          <a:custGeom>
            <a:avLst/>
            <a:gdLst>
              <a:gd name="txL" fmla="*/ 0 w 690879"/>
              <a:gd name="txT" fmla="*/ 0 h 2234691"/>
              <a:gd name="txR" fmla="*/ 690879 w 690879"/>
              <a:gd name="txB" fmla="*/ 2234691 h 2234691"/>
            </a:gdLst>
            <a:ahLst/>
            <a:cxnLst>
              <a:cxn ang="0">
                <a:pos x="6335" y="6335"/>
              </a:cxn>
              <a:cxn ang="0">
                <a:pos x="6335" y="2222974"/>
              </a:cxn>
              <a:cxn ang="0">
                <a:pos x="682959" y="2222974"/>
              </a:cxn>
              <a:cxn ang="0">
                <a:pos x="682959" y="6335"/>
              </a:cxn>
              <a:cxn ang="0">
                <a:pos x="6335" y="6335"/>
              </a:cxn>
            </a:cxnLst>
            <a:rect l="txL" t="txT" r="txR" b="txB"/>
            <a:pathLst>
              <a:path w="690879" h="2234691">
                <a:moveTo>
                  <a:pt x="6350" y="6350"/>
                </a:moveTo>
                <a:lnTo>
                  <a:pt x="6350" y="2228341"/>
                </a:lnTo>
                <a:lnTo>
                  <a:pt x="684529" y="2228341"/>
                </a:lnTo>
                <a:lnTo>
                  <a:pt x="684529"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19" name="任意多边形 43018"/>
          <p:cNvSpPr/>
          <p:nvPr/>
        </p:nvSpPr>
        <p:spPr>
          <a:xfrm>
            <a:off x="5097463" y="2576513"/>
            <a:ext cx="688975" cy="2233612"/>
          </a:xfrm>
          <a:custGeom>
            <a:avLst/>
            <a:gdLst>
              <a:gd name="txL" fmla="*/ 0 w 689355"/>
              <a:gd name="txT" fmla="*/ 0 h 2234692"/>
              <a:gd name="txR" fmla="*/ 689355 w 689355"/>
              <a:gd name="txB" fmla="*/ 2234692 h 2234692"/>
            </a:gdLst>
            <a:ahLst/>
            <a:cxnLst>
              <a:cxn ang="0">
                <a:pos x="6334" y="6335"/>
              </a:cxn>
              <a:cxn ang="0">
                <a:pos x="6334" y="2222961"/>
              </a:cxn>
              <a:cxn ang="0">
                <a:pos x="681125" y="2222961"/>
              </a:cxn>
              <a:cxn ang="0">
                <a:pos x="681125" y="6335"/>
              </a:cxn>
              <a:cxn ang="0">
                <a:pos x="6334" y="6335"/>
              </a:cxn>
            </a:cxnLst>
            <a:rect l="txL" t="txT" r="txR" b="txB"/>
            <a:pathLst>
              <a:path w="689355" h="2234692">
                <a:moveTo>
                  <a:pt x="6350" y="6350"/>
                </a:moveTo>
                <a:lnTo>
                  <a:pt x="6350" y="2228342"/>
                </a:lnTo>
                <a:lnTo>
                  <a:pt x="683005" y="2228342"/>
                </a:lnTo>
                <a:lnTo>
                  <a:pt x="683005"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20" name="任意多边形 43019"/>
          <p:cNvSpPr/>
          <p:nvPr/>
        </p:nvSpPr>
        <p:spPr>
          <a:xfrm>
            <a:off x="7599363" y="4000500"/>
            <a:ext cx="687387" cy="2233613"/>
          </a:xfrm>
          <a:custGeom>
            <a:avLst/>
            <a:gdLst>
              <a:gd name="txL" fmla="*/ 0 w 687832"/>
              <a:gd name="txT" fmla="*/ 0 h 2233167"/>
              <a:gd name="txR" fmla="*/ 687832 w 687832"/>
              <a:gd name="txB" fmla="*/ 2233167 h 2233167"/>
            </a:gdLst>
            <a:ahLst/>
            <a:cxnLst>
              <a:cxn ang="0">
                <a:pos x="6330" y="6355"/>
              </a:cxn>
              <a:cxn ang="0">
                <a:pos x="6330" y="2229046"/>
              </a:cxn>
              <a:cxn ang="0">
                <a:pos x="679280" y="2229046"/>
              </a:cxn>
              <a:cxn ang="0">
                <a:pos x="679280" y="6355"/>
              </a:cxn>
              <a:cxn ang="0">
                <a:pos x="6330" y="6355"/>
              </a:cxn>
            </a:cxnLst>
            <a:rect l="txL" t="txT" r="txR" b="txB"/>
            <a:pathLst>
              <a:path w="687832" h="2233167">
                <a:moveTo>
                  <a:pt x="6350" y="6350"/>
                </a:moveTo>
                <a:lnTo>
                  <a:pt x="6350" y="2226817"/>
                </a:lnTo>
                <a:lnTo>
                  <a:pt x="681482" y="2226817"/>
                </a:lnTo>
                <a:lnTo>
                  <a:pt x="681482"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21" name="任意多边形 43020"/>
          <p:cNvSpPr/>
          <p:nvPr/>
        </p:nvSpPr>
        <p:spPr>
          <a:xfrm>
            <a:off x="6286500" y="2570163"/>
            <a:ext cx="687388" cy="2233612"/>
          </a:xfrm>
          <a:custGeom>
            <a:avLst/>
            <a:gdLst>
              <a:gd name="txL" fmla="*/ 0 w 687832"/>
              <a:gd name="txT" fmla="*/ 0 h 2233167"/>
              <a:gd name="txR" fmla="*/ 687832 w 687832"/>
              <a:gd name="txB" fmla="*/ 2233167 h 2233167"/>
            </a:gdLst>
            <a:ahLst/>
            <a:cxnLst>
              <a:cxn ang="0">
                <a:pos x="6330" y="6355"/>
              </a:cxn>
              <a:cxn ang="0">
                <a:pos x="6330" y="2229037"/>
              </a:cxn>
              <a:cxn ang="0">
                <a:pos x="679285" y="2229037"/>
              </a:cxn>
              <a:cxn ang="0">
                <a:pos x="679285" y="6355"/>
              </a:cxn>
              <a:cxn ang="0">
                <a:pos x="6330" y="6355"/>
              </a:cxn>
            </a:cxnLst>
            <a:rect l="txL" t="txT" r="txR" b="txB"/>
            <a:pathLst>
              <a:path w="687832" h="2233167">
                <a:moveTo>
                  <a:pt x="6350" y="6350"/>
                </a:moveTo>
                <a:lnTo>
                  <a:pt x="6350" y="2226817"/>
                </a:lnTo>
                <a:lnTo>
                  <a:pt x="681482" y="2226817"/>
                </a:lnTo>
                <a:lnTo>
                  <a:pt x="681482"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22" name="任意多边形 43021"/>
          <p:cNvSpPr/>
          <p:nvPr/>
        </p:nvSpPr>
        <p:spPr>
          <a:xfrm>
            <a:off x="7599363" y="1609725"/>
            <a:ext cx="687387" cy="2233613"/>
          </a:xfrm>
          <a:custGeom>
            <a:avLst/>
            <a:gdLst>
              <a:gd name="txL" fmla="*/ 0 w 687832"/>
              <a:gd name="txT" fmla="*/ 0 h 2233167"/>
              <a:gd name="txR" fmla="*/ 687832 w 687832"/>
              <a:gd name="txB" fmla="*/ 2233167 h 2233167"/>
            </a:gdLst>
            <a:ahLst/>
            <a:cxnLst>
              <a:cxn ang="0">
                <a:pos x="6330" y="6355"/>
              </a:cxn>
              <a:cxn ang="0">
                <a:pos x="6330" y="2229046"/>
              </a:cxn>
              <a:cxn ang="0">
                <a:pos x="679280" y="2229046"/>
              </a:cxn>
              <a:cxn ang="0">
                <a:pos x="679280" y="6355"/>
              </a:cxn>
              <a:cxn ang="0">
                <a:pos x="6330" y="6355"/>
              </a:cxn>
            </a:cxnLst>
            <a:rect l="txL" t="txT" r="txR" b="txB"/>
            <a:pathLst>
              <a:path w="687832" h="2233167">
                <a:moveTo>
                  <a:pt x="6350" y="6350"/>
                </a:moveTo>
                <a:lnTo>
                  <a:pt x="6350" y="2226817"/>
                </a:lnTo>
                <a:lnTo>
                  <a:pt x="681482" y="2226817"/>
                </a:lnTo>
                <a:lnTo>
                  <a:pt x="681482"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23" name="任意多边形 43022"/>
          <p:cNvSpPr/>
          <p:nvPr/>
        </p:nvSpPr>
        <p:spPr>
          <a:xfrm>
            <a:off x="8715375" y="4000500"/>
            <a:ext cx="690563" cy="2233613"/>
          </a:xfrm>
          <a:custGeom>
            <a:avLst/>
            <a:gdLst>
              <a:gd name="txL" fmla="*/ 0 w 689356"/>
              <a:gd name="txT" fmla="*/ 0 h 2233167"/>
              <a:gd name="txR" fmla="*/ 689356 w 689356"/>
              <a:gd name="txB" fmla="*/ 2233167 h 2233167"/>
            </a:gdLst>
            <a:ahLst/>
            <a:cxnLst>
              <a:cxn ang="0">
                <a:pos x="6405" y="6355"/>
              </a:cxn>
              <a:cxn ang="0">
                <a:pos x="6405" y="2229046"/>
              </a:cxn>
              <a:cxn ang="0">
                <a:pos x="689006" y="2229046"/>
              </a:cxn>
              <a:cxn ang="0">
                <a:pos x="689006" y="6355"/>
              </a:cxn>
              <a:cxn ang="0">
                <a:pos x="6405" y="6355"/>
              </a:cxn>
            </a:cxnLst>
            <a:rect l="txL" t="txT" r="txR" b="txB"/>
            <a:pathLst>
              <a:path w="689356" h="2233167">
                <a:moveTo>
                  <a:pt x="6350" y="6350"/>
                </a:moveTo>
                <a:lnTo>
                  <a:pt x="6350" y="2226817"/>
                </a:lnTo>
                <a:lnTo>
                  <a:pt x="683006" y="2226817"/>
                </a:lnTo>
                <a:lnTo>
                  <a:pt x="683006"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24" name="任意多边形 43023"/>
          <p:cNvSpPr/>
          <p:nvPr/>
        </p:nvSpPr>
        <p:spPr>
          <a:xfrm>
            <a:off x="500063" y="2570163"/>
            <a:ext cx="615950" cy="2233612"/>
          </a:xfrm>
          <a:custGeom>
            <a:avLst/>
            <a:gdLst>
              <a:gd name="txL" fmla="*/ 0 w 616204"/>
              <a:gd name="txT" fmla="*/ 0 h 2233167"/>
              <a:gd name="txR" fmla="*/ 616204 w 616204"/>
              <a:gd name="txB" fmla="*/ 2233167 h 2233167"/>
            </a:gdLst>
            <a:ahLst/>
            <a:cxnLst>
              <a:cxn ang="0">
                <a:pos x="6335" y="6355"/>
              </a:cxn>
              <a:cxn ang="0">
                <a:pos x="6335" y="2229037"/>
              </a:cxn>
              <a:cxn ang="0">
                <a:pos x="608599" y="2229037"/>
              </a:cxn>
              <a:cxn ang="0">
                <a:pos x="608599" y="6355"/>
              </a:cxn>
              <a:cxn ang="0">
                <a:pos x="6335" y="6355"/>
              </a:cxn>
            </a:cxnLst>
            <a:rect l="txL" t="txT" r="txR" b="txB"/>
            <a:pathLst>
              <a:path w="616204" h="2233167">
                <a:moveTo>
                  <a:pt x="6350" y="6350"/>
                </a:moveTo>
                <a:lnTo>
                  <a:pt x="6350" y="2226817"/>
                </a:lnTo>
                <a:lnTo>
                  <a:pt x="609854" y="2226817"/>
                </a:lnTo>
                <a:lnTo>
                  <a:pt x="609854"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25" name="任意多边形 43024"/>
          <p:cNvSpPr/>
          <p:nvPr/>
        </p:nvSpPr>
        <p:spPr>
          <a:xfrm>
            <a:off x="8718550" y="2838450"/>
            <a:ext cx="1133475" cy="454025"/>
          </a:xfrm>
          <a:custGeom>
            <a:avLst/>
            <a:gdLst>
              <a:gd name="txL" fmla="*/ 0 w 1132332"/>
              <a:gd name="txT" fmla="*/ 0 h 454151"/>
              <a:gd name="txR" fmla="*/ 1132332 w 1132332"/>
              <a:gd name="txB" fmla="*/ 454151 h 454151"/>
            </a:gdLst>
            <a:ahLst/>
            <a:cxnLst>
              <a:cxn ang="0">
                <a:pos x="0" y="0"/>
              </a:cxn>
              <a:cxn ang="0">
                <a:pos x="0" y="453521"/>
              </a:cxn>
              <a:cxn ang="0">
                <a:pos x="1138058" y="453521"/>
              </a:cxn>
              <a:cxn ang="0">
                <a:pos x="1138058" y="0"/>
              </a:cxn>
              <a:cxn ang="0">
                <a:pos x="0" y="0"/>
              </a:cxn>
            </a:cxnLst>
            <a:rect l="txL" t="txT" r="txR" b="txB"/>
            <a:pathLst>
              <a:path w="1132332" h="454151">
                <a:moveTo>
                  <a:pt x="0" y="0"/>
                </a:moveTo>
                <a:lnTo>
                  <a:pt x="0" y="454151"/>
                </a:lnTo>
                <a:lnTo>
                  <a:pt x="1132332" y="454151"/>
                </a:lnTo>
                <a:lnTo>
                  <a:pt x="1132332" y="0"/>
                </a:lnTo>
                <a:lnTo>
                  <a:pt x="0" y="0"/>
                </a:lnTo>
              </a:path>
            </a:pathLst>
          </a:custGeom>
          <a:solidFill>
            <a:srgbClr val="FFFFFF"/>
          </a:solidFill>
          <a:ln w="12700" cap="flat" cmpd="sng">
            <a:solidFill>
              <a:srgbClr val="000000"/>
            </a:solidFill>
            <a:prstDash val="solid"/>
            <a:miter/>
            <a:headEnd type="none" w="med" len="med"/>
            <a:tailEnd type="none" w="med" len="med"/>
          </a:ln>
        </p:spPr>
        <p:txBody>
          <a:bodyPr/>
          <a:p>
            <a:pPr>
              <a:buSzPct val="100000"/>
            </a:pPr>
          </a:p>
        </p:txBody>
      </p:sp>
      <p:sp>
        <p:nvSpPr>
          <p:cNvPr id="43026" name="任意多边形 43025"/>
          <p:cNvSpPr/>
          <p:nvPr/>
        </p:nvSpPr>
        <p:spPr>
          <a:xfrm>
            <a:off x="8712200" y="2832100"/>
            <a:ext cx="1146175" cy="466725"/>
          </a:xfrm>
          <a:custGeom>
            <a:avLst/>
            <a:gdLst>
              <a:gd name="txL" fmla="*/ 0 w 1145032"/>
              <a:gd name="txT" fmla="*/ 0 h 466851"/>
              <a:gd name="txR" fmla="*/ 1145032 w 1145032"/>
              <a:gd name="txB" fmla="*/ 466851 h 466851"/>
            </a:gdLst>
            <a:ahLst/>
            <a:cxnLst>
              <a:cxn ang="0">
                <a:pos x="6380" y="6340"/>
              </a:cxn>
              <a:cxn ang="0">
                <a:pos x="6380" y="459881"/>
              </a:cxn>
              <a:cxn ang="0">
                <a:pos x="1144377" y="459881"/>
              </a:cxn>
              <a:cxn ang="0">
                <a:pos x="1144377" y="6340"/>
              </a:cxn>
              <a:cxn ang="0">
                <a:pos x="6380" y="6340"/>
              </a:cxn>
            </a:cxnLst>
            <a:rect l="txL" t="txT" r="txR" b="txB"/>
            <a:pathLst>
              <a:path w="1145032" h="466851">
                <a:moveTo>
                  <a:pt x="6350" y="6350"/>
                </a:moveTo>
                <a:lnTo>
                  <a:pt x="6350" y="460501"/>
                </a:lnTo>
                <a:lnTo>
                  <a:pt x="1138682" y="460501"/>
                </a:lnTo>
                <a:lnTo>
                  <a:pt x="1138682"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27" name="任意多边形 43026"/>
          <p:cNvSpPr/>
          <p:nvPr/>
        </p:nvSpPr>
        <p:spPr>
          <a:xfrm>
            <a:off x="8718550" y="1963738"/>
            <a:ext cx="1133475" cy="455612"/>
          </a:xfrm>
          <a:custGeom>
            <a:avLst/>
            <a:gdLst>
              <a:gd name="txL" fmla="*/ 0 w 1132332"/>
              <a:gd name="txT" fmla="*/ 0 h 455676"/>
              <a:gd name="txR" fmla="*/ 1132332 w 1132332"/>
              <a:gd name="txB" fmla="*/ 455676 h 455676"/>
            </a:gdLst>
            <a:ahLst/>
            <a:cxnLst>
              <a:cxn ang="0">
                <a:pos x="0" y="0"/>
              </a:cxn>
              <a:cxn ang="0">
                <a:pos x="0" y="455356"/>
              </a:cxn>
              <a:cxn ang="0">
                <a:pos x="1138058" y="455356"/>
              </a:cxn>
              <a:cxn ang="0">
                <a:pos x="1138058" y="0"/>
              </a:cxn>
              <a:cxn ang="0">
                <a:pos x="0" y="0"/>
              </a:cxn>
            </a:cxnLst>
            <a:rect l="txL" t="txT" r="txR" b="txB"/>
            <a:pathLst>
              <a:path w="1132332" h="455676">
                <a:moveTo>
                  <a:pt x="0" y="0"/>
                </a:moveTo>
                <a:lnTo>
                  <a:pt x="0" y="455676"/>
                </a:lnTo>
                <a:lnTo>
                  <a:pt x="1132332" y="455676"/>
                </a:lnTo>
                <a:lnTo>
                  <a:pt x="1132332" y="0"/>
                </a:lnTo>
                <a:lnTo>
                  <a:pt x="0" y="0"/>
                </a:lnTo>
              </a:path>
            </a:pathLst>
          </a:custGeom>
          <a:solidFill>
            <a:srgbClr val="FFFFFF"/>
          </a:solidFill>
          <a:ln w="12700" cap="flat" cmpd="sng">
            <a:solidFill>
              <a:srgbClr val="000000"/>
            </a:solidFill>
            <a:prstDash val="solid"/>
            <a:miter/>
            <a:headEnd type="none" w="med" len="med"/>
            <a:tailEnd type="none" w="med" len="med"/>
          </a:ln>
        </p:spPr>
        <p:txBody>
          <a:bodyPr/>
          <a:p>
            <a:pPr>
              <a:buSzPct val="100000"/>
            </a:pPr>
          </a:p>
        </p:txBody>
      </p:sp>
      <p:sp>
        <p:nvSpPr>
          <p:cNvPr id="43028" name="任意多边形 43027"/>
          <p:cNvSpPr/>
          <p:nvPr/>
        </p:nvSpPr>
        <p:spPr>
          <a:xfrm>
            <a:off x="8712200" y="1957388"/>
            <a:ext cx="1146175" cy="468312"/>
          </a:xfrm>
          <a:custGeom>
            <a:avLst/>
            <a:gdLst>
              <a:gd name="txL" fmla="*/ 0 w 1145032"/>
              <a:gd name="txT" fmla="*/ 0 h 468376"/>
              <a:gd name="txR" fmla="*/ 1145032 w 1145032"/>
              <a:gd name="txB" fmla="*/ 468376 h 468376"/>
            </a:gdLst>
            <a:ahLst/>
            <a:cxnLst>
              <a:cxn ang="0">
                <a:pos x="6380" y="6345"/>
              </a:cxn>
              <a:cxn ang="0">
                <a:pos x="6380" y="461711"/>
              </a:cxn>
              <a:cxn ang="0">
                <a:pos x="1144377" y="461711"/>
              </a:cxn>
              <a:cxn ang="0">
                <a:pos x="1144377" y="6345"/>
              </a:cxn>
              <a:cxn ang="0">
                <a:pos x="6380" y="6345"/>
              </a:cxn>
            </a:cxnLst>
            <a:rect l="txL" t="txT" r="txR" b="txB"/>
            <a:pathLst>
              <a:path w="1145032" h="468376">
                <a:moveTo>
                  <a:pt x="6350" y="6350"/>
                </a:moveTo>
                <a:lnTo>
                  <a:pt x="6350" y="462026"/>
                </a:lnTo>
                <a:lnTo>
                  <a:pt x="1138682" y="462026"/>
                </a:lnTo>
                <a:lnTo>
                  <a:pt x="1138682" y="6350"/>
                </a:lnTo>
                <a:lnTo>
                  <a:pt x="6350" y="6350"/>
                </a:lnTo>
              </a:path>
            </a:pathLst>
          </a:custGeom>
          <a:solidFill>
            <a:srgbClr val="000000">
              <a:alpha val="0"/>
            </a:srgbClr>
          </a:solidFill>
          <a:ln w="12700" cap="flat" cmpd="sng">
            <a:solidFill>
              <a:srgbClr val="000099"/>
            </a:solidFill>
            <a:prstDash val="solid"/>
            <a:miter/>
            <a:headEnd type="none" w="med" len="med"/>
            <a:tailEnd type="none" w="med" len="med"/>
          </a:ln>
        </p:spPr>
        <p:txBody>
          <a:bodyPr/>
          <a:p>
            <a:pPr>
              <a:buSzPct val="100000"/>
            </a:pPr>
          </a:p>
        </p:txBody>
      </p:sp>
      <p:sp>
        <p:nvSpPr>
          <p:cNvPr id="43029" name="任意多边形 43028"/>
          <p:cNvSpPr/>
          <p:nvPr/>
        </p:nvSpPr>
        <p:spPr>
          <a:xfrm>
            <a:off x="8342313" y="2185988"/>
            <a:ext cx="382587" cy="546100"/>
          </a:xfrm>
          <a:custGeom>
            <a:avLst/>
            <a:gdLst>
              <a:gd name="txL" fmla="*/ 0 w 383032"/>
              <a:gd name="txT" fmla="*/ 0 h 546100"/>
              <a:gd name="txR" fmla="*/ 383032 w 383032"/>
              <a:gd name="txB" fmla="*/ 546100 h 546100"/>
            </a:gdLst>
            <a:ahLst/>
            <a:cxnLst>
              <a:cxn ang="0">
                <a:pos x="6315" y="539750"/>
              </a:cxn>
              <a:cxn ang="0">
                <a:pos x="188133" y="539750"/>
              </a:cxn>
              <a:cxn ang="0">
                <a:pos x="188133" y="6350"/>
              </a:cxn>
              <a:cxn ang="0">
                <a:pos x="374497" y="6350"/>
              </a:cxn>
            </a:cxnLst>
            <a:rect l="txL" t="txT" r="txR" b="txB"/>
            <a:pathLst>
              <a:path w="383032" h="546100">
                <a:moveTo>
                  <a:pt x="6350" y="539750"/>
                </a:moveTo>
                <a:lnTo>
                  <a:pt x="189230" y="539750"/>
                </a:lnTo>
                <a:lnTo>
                  <a:pt x="189230" y="6350"/>
                </a:lnTo>
                <a:lnTo>
                  <a:pt x="376681" y="6350"/>
                </a:lnTo>
              </a:path>
            </a:pathLst>
          </a:custGeom>
          <a:noFill/>
          <a:ln w="12700" cap="flat" cmpd="sng">
            <a:solidFill>
              <a:srgbClr val="000099"/>
            </a:solidFill>
            <a:prstDash val="solid"/>
            <a:miter/>
            <a:headEnd type="none" w="med" len="med"/>
            <a:tailEnd type="none" w="med" len="med"/>
          </a:ln>
        </p:spPr>
        <p:txBody>
          <a:bodyPr/>
          <a:p>
            <a:pPr>
              <a:buSzPct val="100000"/>
            </a:pPr>
          </a:p>
        </p:txBody>
      </p:sp>
      <p:sp>
        <p:nvSpPr>
          <p:cNvPr id="43030" name="任意多边形 43029"/>
          <p:cNvSpPr/>
          <p:nvPr/>
        </p:nvSpPr>
        <p:spPr>
          <a:xfrm>
            <a:off x="8342313" y="2720975"/>
            <a:ext cx="382587" cy="350838"/>
          </a:xfrm>
          <a:custGeom>
            <a:avLst/>
            <a:gdLst>
              <a:gd name="txL" fmla="*/ 0 w 383032"/>
              <a:gd name="txT" fmla="*/ 0 h 351027"/>
              <a:gd name="txR" fmla="*/ 383032 w 383032"/>
              <a:gd name="txB" fmla="*/ 351027 h 351027"/>
            </a:gdLst>
            <a:ahLst/>
            <a:cxnLst>
              <a:cxn ang="0">
                <a:pos x="6315" y="6335"/>
              </a:cxn>
              <a:cxn ang="0">
                <a:pos x="188133" y="6335"/>
              </a:cxn>
              <a:cxn ang="0">
                <a:pos x="188133" y="343751"/>
              </a:cxn>
              <a:cxn ang="0">
                <a:pos x="374497" y="343751"/>
              </a:cxn>
            </a:cxnLst>
            <a:rect l="txL" t="txT" r="txR" b="txB"/>
            <a:pathLst>
              <a:path w="383032" h="351027">
                <a:moveTo>
                  <a:pt x="6350" y="6350"/>
                </a:moveTo>
                <a:lnTo>
                  <a:pt x="189230" y="6350"/>
                </a:lnTo>
                <a:lnTo>
                  <a:pt x="189230" y="344677"/>
                </a:lnTo>
                <a:lnTo>
                  <a:pt x="376681" y="344677"/>
                </a:lnTo>
              </a:path>
            </a:pathLst>
          </a:custGeom>
          <a:noFill/>
          <a:ln w="12700" cap="flat" cmpd="sng">
            <a:solidFill>
              <a:srgbClr val="000099"/>
            </a:solidFill>
            <a:prstDash val="solid"/>
            <a:miter/>
            <a:headEnd type="none" w="med" len="med"/>
            <a:tailEnd type="none" w="med" len="med"/>
          </a:ln>
        </p:spPr>
        <p:txBody>
          <a:bodyPr/>
          <a:p>
            <a:pPr>
              <a:buSzPct val="100000"/>
            </a:pPr>
          </a:p>
        </p:txBody>
      </p:sp>
      <p:pic>
        <p:nvPicPr>
          <p:cNvPr id="43031" name="图片 43030" descr="3899207391516459024541.jpg"/>
          <p:cNvPicPr>
            <a:picLocks noChangeAspect="1"/>
          </p:cNvPicPr>
          <p:nvPr/>
        </p:nvPicPr>
        <p:blipFill>
          <a:blip r:embed="rId2"/>
          <a:stretch>
            <a:fillRect/>
          </a:stretch>
        </p:blipFill>
        <p:spPr>
          <a:xfrm>
            <a:off x="1143000" y="3619500"/>
            <a:ext cx="482600" cy="139700"/>
          </a:xfrm>
          <a:prstGeom prst="rect">
            <a:avLst/>
          </a:prstGeom>
          <a:noFill/>
          <a:ln w="9525">
            <a:noFill/>
          </a:ln>
        </p:spPr>
      </p:pic>
      <p:pic>
        <p:nvPicPr>
          <p:cNvPr id="43032" name="图片 43031" descr="3759579171516459024541.jpg"/>
          <p:cNvPicPr>
            <a:picLocks noChangeAspect="1"/>
          </p:cNvPicPr>
          <p:nvPr/>
        </p:nvPicPr>
        <p:blipFill>
          <a:blip r:embed="rId3"/>
          <a:stretch>
            <a:fillRect/>
          </a:stretch>
        </p:blipFill>
        <p:spPr>
          <a:xfrm>
            <a:off x="2286000" y="3619500"/>
            <a:ext cx="482600" cy="139700"/>
          </a:xfrm>
          <a:prstGeom prst="rect">
            <a:avLst/>
          </a:prstGeom>
          <a:noFill/>
          <a:ln w="9525">
            <a:noFill/>
          </a:ln>
        </p:spPr>
      </p:pic>
      <p:pic>
        <p:nvPicPr>
          <p:cNvPr id="43033" name="图片 43032" descr="8496055161516459024541.jpg"/>
          <p:cNvPicPr>
            <a:picLocks noChangeAspect="1"/>
          </p:cNvPicPr>
          <p:nvPr/>
        </p:nvPicPr>
        <p:blipFill>
          <a:blip r:embed="rId4"/>
          <a:stretch>
            <a:fillRect/>
          </a:stretch>
        </p:blipFill>
        <p:spPr>
          <a:xfrm>
            <a:off x="3446463" y="3632200"/>
            <a:ext cx="482600" cy="139700"/>
          </a:xfrm>
          <a:prstGeom prst="rect">
            <a:avLst/>
          </a:prstGeom>
          <a:noFill/>
          <a:ln w="9525">
            <a:noFill/>
          </a:ln>
        </p:spPr>
      </p:pic>
      <p:pic>
        <p:nvPicPr>
          <p:cNvPr id="43034" name="图片 43033" descr="9453543531516459024541.jpg"/>
          <p:cNvPicPr>
            <a:picLocks noChangeAspect="1"/>
          </p:cNvPicPr>
          <p:nvPr/>
        </p:nvPicPr>
        <p:blipFill>
          <a:blip r:embed="rId5"/>
          <a:stretch>
            <a:fillRect/>
          </a:stretch>
        </p:blipFill>
        <p:spPr>
          <a:xfrm>
            <a:off x="4589463" y="3632200"/>
            <a:ext cx="482600" cy="127000"/>
          </a:xfrm>
          <a:prstGeom prst="rect">
            <a:avLst/>
          </a:prstGeom>
          <a:noFill/>
          <a:ln w="9525">
            <a:noFill/>
          </a:ln>
        </p:spPr>
      </p:pic>
      <p:pic>
        <p:nvPicPr>
          <p:cNvPr id="43035" name="图片 43034" descr="17778061516459024541.jpg"/>
          <p:cNvPicPr>
            <a:picLocks noChangeAspect="1"/>
          </p:cNvPicPr>
          <p:nvPr/>
        </p:nvPicPr>
        <p:blipFill>
          <a:blip r:embed="rId6"/>
          <a:stretch>
            <a:fillRect/>
          </a:stretch>
        </p:blipFill>
        <p:spPr>
          <a:xfrm>
            <a:off x="5803900" y="3644900"/>
            <a:ext cx="482600" cy="139700"/>
          </a:xfrm>
          <a:prstGeom prst="rect">
            <a:avLst/>
          </a:prstGeom>
          <a:noFill/>
          <a:ln w="9525">
            <a:noFill/>
          </a:ln>
        </p:spPr>
      </p:pic>
      <p:pic>
        <p:nvPicPr>
          <p:cNvPr id="43036" name="图片 43035" descr="9598616661516459024556.jpg"/>
          <p:cNvPicPr>
            <a:picLocks noChangeAspect="1"/>
          </p:cNvPicPr>
          <p:nvPr/>
        </p:nvPicPr>
        <p:blipFill>
          <a:blip r:embed="rId7"/>
          <a:stretch>
            <a:fillRect/>
          </a:stretch>
        </p:blipFill>
        <p:spPr>
          <a:xfrm>
            <a:off x="7013575" y="2571750"/>
            <a:ext cx="558800" cy="2832100"/>
          </a:xfrm>
          <a:prstGeom prst="rect">
            <a:avLst/>
          </a:prstGeom>
          <a:noFill/>
          <a:ln w="9525">
            <a:noFill/>
          </a:ln>
        </p:spPr>
      </p:pic>
      <p:pic>
        <p:nvPicPr>
          <p:cNvPr id="43037" name="图片 43036" descr="6655271851516459024556.jpg"/>
          <p:cNvPicPr>
            <a:picLocks noChangeAspect="1"/>
          </p:cNvPicPr>
          <p:nvPr/>
        </p:nvPicPr>
        <p:blipFill>
          <a:blip r:embed="rId8"/>
          <a:stretch>
            <a:fillRect/>
          </a:stretch>
        </p:blipFill>
        <p:spPr>
          <a:xfrm>
            <a:off x="8321675" y="5214938"/>
            <a:ext cx="393700" cy="139700"/>
          </a:xfrm>
          <a:prstGeom prst="rect">
            <a:avLst/>
          </a:prstGeom>
          <a:noFill/>
          <a:ln w="9525">
            <a:noFill/>
          </a:ln>
        </p:spPr>
      </p:pic>
      <p:sp>
        <p:nvSpPr>
          <p:cNvPr id="43038" name="矩形 43037"/>
          <p:cNvSpPr/>
          <p:nvPr/>
        </p:nvSpPr>
        <p:spPr>
          <a:xfrm>
            <a:off x="1855788" y="2971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现</a:t>
            </a:r>
            <a:endParaRPr lang="zh-CN" altLang="en-US"/>
          </a:p>
        </p:txBody>
      </p:sp>
      <p:sp>
        <p:nvSpPr>
          <p:cNvPr id="43039" name="矩形 43038"/>
          <p:cNvSpPr/>
          <p:nvPr/>
        </p:nvSpPr>
        <p:spPr>
          <a:xfrm>
            <a:off x="1855788" y="3225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状</a:t>
            </a:r>
            <a:endParaRPr lang="zh-CN" altLang="en-US"/>
          </a:p>
        </p:txBody>
      </p:sp>
      <p:sp>
        <p:nvSpPr>
          <p:cNvPr id="43040" name="矩形 43039"/>
          <p:cNvSpPr/>
          <p:nvPr/>
        </p:nvSpPr>
        <p:spPr>
          <a:xfrm>
            <a:off x="1855788" y="34671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评</a:t>
            </a:r>
            <a:endParaRPr lang="zh-CN" altLang="en-US"/>
          </a:p>
        </p:txBody>
      </p:sp>
      <p:sp>
        <p:nvSpPr>
          <p:cNvPr id="43041" name="矩形 43040"/>
          <p:cNvSpPr/>
          <p:nvPr/>
        </p:nvSpPr>
        <p:spPr>
          <a:xfrm>
            <a:off x="1855788" y="37211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估</a:t>
            </a:r>
            <a:endParaRPr lang="zh-CN" altLang="en-US"/>
          </a:p>
        </p:txBody>
      </p:sp>
      <p:sp>
        <p:nvSpPr>
          <p:cNvPr id="43042" name="矩形 43041"/>
          <p:cNvSpPr/>
          <p:nvPr/>
        </p:nvSpPr>
        <p:spPr>
          <a:xfrm>
            <a:off x="2986088" y="2971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业</a:t>
            </a:r>
            <a:endParaRPr lang="zh-CN" altLang="en-US"/>
          </a:p>
        </p:txBody>
      </p:sp>
      <p:sp>
        <p:nvSpPr>
          <p:cNvPr id="43043" name="矩形 43042"/>
          <p:cNvSpPr/>
          <p:nvPr/>
        </p:nvSpPr>
        <p:spPr>
          <a:xfrm>
            <a:off x="2986088" y="3225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务</a:t>
            </a:r>
            <a:endParaRPr lang="zh-CN" altLang="en-US"/>
          </a:p>
        </p:txBody>
      </p:sp>
      <p:sp>
        <p:nvSpPr>
          <p:cNvPr id="43044" name="矩形 43043"/>
          <p:cNvSpPr/>
          <p:nvPr/>
        </p:nvSpPr>
        <p:spPr>
          <a:xfrm>
            <a:off x="2986088" y="3479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培</a:t>
            </a:r>
            <a:endParaRPr lang="zh-CN" altLang="en-US"/>
          </a:p>
        </p:txBody>
      </p:sp>
      <p:sp>
        <p:nvSpPr>
          <p:cNvPr id="43045" name="矩形 43044"/>
          <p:cNvSpPr/>
          <p:nvPr/>
        </p:nvSpPr>
        <p:spPr>
          <a:xfrm>
            <a:off x="2986088" y="3733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训</a:t>
            </a:r>
            <a:endParaRPr lang="zh-CN" altLang="en-US"/>
          </a:p>
        </p:txBody>
      </p:sp>
      <p:sp>
        <p:nvSpPr>
          <p:cNvPr id="43046" name="矩形 43045"/>
          <p:cNvSpPr/>
          <p:nvPr/>
        </p:nvSpPr>
        <p:spPr>
          <a:xfrm>
            <a:off x="4129088" y="30607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制</a:t>
            </a:r>
            <a:endParaRPr lang="zh-CN" altLang="en-US"/>
          </a:p>
        </p:txBody>
      </p:sp>
      <p:sp>
        <p:nvSpPr>
          <p:cNvPr id="43047" name="矩形 43046"/>
          <p:cNvSpPr/>
          <p:nvPr/>
        </p:nvSpPr>
        <p:spPr>
          <a:xfrm>
            <a:off x="4129088" y="34036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修</a:t>
            </a:r>
            <a:endParaRPr lang="zh-CN" altLang="en-US"/>
          </a:p>
        </p:txBody>
      </p:sp>
      <p:sp>
        <p:nvSpPr>
          <p:cNvPr id="43048" name="矩形 43047"/>
          <p:cNvSpPr/>
          <p:nvPr/>
        </p:nvSpPr>
        <p:spPr>
          <a:xfrm>
            <a:off x="4129088" y="36449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订</a:t>
            </a:r>
            <a:endParaRPr lang="zh-CN" altLang="en-US"/>
          </a:p>
        </p:txBody>
      </p:sp>
      <p:sp>
        <p:nvSpPr>
          <p:cNvPr id="43049" name="矩形 43048"/>
          <p:cNvSpPr/>
          <p:nvPr/>
        </p:nvSpPr>
        <p:spPr>
          <a:xfrm>
            <a:off x="5259388" y="2971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内</a:t>
            </a:r>
            <a:endParaRPr lang="zh-CN" altLang="en-US"/>
          </a:p>
        </p:txBody>
      </p:sp>
      <p:sp>
        <p:nvSpPr>
          <p:cNvPr id="43050" name="矩形 43049"/>
          <p:cNvSpPr/>
          <p:nvPr/>
        </p:nvSpPr>
        <p:spPr>
          <a:xfrm>
            <a:off x="5259388" y="3225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部</a:t>
            </a:r>
            <a:endParaRPr lang="zh-CN" altLang="en-US"/>
          </a:p>
        </p:txBody>
      </p:sp>
      <p:sp>
        <p:nvSpPr>
          <p:cNvPr id="43051" name="矩形 43050"/>
          <p:cNvSpPr/>
          <p:nvPr/>
        </p:nvSpPr>
        <p:spPr>
          <a:xfrm>
            <a:off x="5259388" y="3479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审</a:t>
            </a:r>
            <a:endParaRPr lang="zh-CN" altLang="en-US"/>
          </a:p>
        </p:txBody>
      </p:sp>
      <p:sp>
        <p:nvSpPr>
          <p:cNvPr id="43052" name="矩形 43051"/>
          <p:cNvSpPr/>
          <p:nvPr/>
        </p:nvSpPr>
        <p:spPr>
          <a:xfrm>
            <a:off x="5259388" y="3733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核</a:t>
            </a:r>
            <a:endParaRPr lang="zh-CN" altLang="en-US"/>
          </a:p>
        </p:txBody>
      </p:sp>
      <p:sp>
        <p:nvSpPr>
          <p:cNvPr id="43053" name="矩形 43052"/>
          <p:cNvSpPr/>
          <p:nvPr/>
        </p:nvSpPr>
        <p:spPr>
          <a:xfrm>
            <a:off x="7700963" y="4419600"/>
            <a:ext cx="303212" cy="338138"/>
          </a:xfrm>
          <a:prstGeom prst="rect">
            <a:avLst/>
          </a:prstGeom>
          <a:noFill/>
          <a:ln w="9525">
            <a:noFill/>
          </a:ln>
        </p:spPr>
        <p:txBody>
          <a:bodyPr wrap="none" lIns="0" tIns="0" rIns="0">
            <a:spAutoFit/>
          </a:bodyPr>
          <a:p>
            <a:pPr>
              <a:lnSpc>
                <a:spcPts val="2300"/>
              </a:lnSpc>
              <a:buSzPct val="100000"/>
            </a:pPr>
            <a:r>
              <a:rPr lang="zh-CN" altLang="en-US" sz="2300">
                <a:solidFill>
                  <a:srgbClr val="0033CC"/>
                </a:solidFill>
                <a:latin typeface="黑体" panose="02010609060101010101" pitchFamily="2" charset="-122"/>
                <a:sym typeface="黑体" panose="02010609060101010101" pitchFamily="2" charset="-122"/>
              </a:rPr>
              <a:t>演</a:t>
            </a:r>
            <a:endParaRPr lang="zh-CN" altLang="en-US"/>
          </a:p>
        </p:txBody>
      </p:sp>
      <p:sp>
        <p:nvSpPr>
          <p:cNvPr id="43054" name="矩形 43053"/>
          <p:cNvSpPr/>
          <p:nvPr/>
        </p:nvSpPr>
        <p:spPr>
          <a:xfrm>
            <a:off x="7700963" y="4724400"/>
            <a:ext cx="303212" cy="338138"/>
          </a:xfrm>
          <a:prstGeom prst="rect">
            <a:avLst/>
          </a:prstGeom>
          <a:noFill/>
          <a:ln w="9525">
            <a:noFill/>
          </a:ln>
        </p:spPr>
        <p:txBody>
          <a:bodyPr wrap="none" lIns="0" tIns="0" rIns="0">
            <a:spAutoFit/>
          </a:bodyPr>
          <a:p>
            <a:pPr>
              <a:lnSpc>
                <a:spcPts val="2300"/>
              </a:lnSpc>
              <a:buSzPct val="100000"/>
            </a:pPr>
            <a:r>
              <a:rPr lang="zh-CN" altLang="en-US" sz="2300">
                <a:solidFill>
                  <a:srgbClr val="0033CC"/>
                </a:solidFill>
                <a:latin typeface="黑体" panose="02010609060101010101" pitchFamily="2" charset="-122"/>
                <a:sym typeface="黑体" panose="02010609060101010101" pitchFamily="2" charset="-122"/>
              </a:rPr>
              <a:t>习</a:t>
            </a:r>
            <a:endParaRPr lang="zh-CN" altLang="en-US"/>
          </a:p>
        </p:txBody>
      </p:sp>
      <p:sp>
        <p:nvSpPr>
          <p:cNvPr id="43055" name="矩形 43054"/>
          <p:cNvSpPr/>
          <p:nvPr/>
        </p:nvSpPr>
        <p:spPr>
          <a:xfrm>
            <a:off x="7700963" y="5029200"/>
            <a:ext cx="127000" cy="338138"/>
          </a:xfrm>
          <a:prstGeom prst="rect">
            <a:avLst/>
          </a:prstGeom>
          <a:noFill/>
          <a:ln w="9525">
            <a:noFill/>
          </a:ln>
        </p:spPr>
        <p:txBody>
          <a:bodyPr wrap="none" lIns="0" tIns="0" rIns="0">
            <a:spAutoFit/>
          </a:bodyPr>
          <a:p>
            <a:pPr>
              <a:lnSpc>
                <a:spcPts val="2300"/>
              </a:lnSpc>
              <a:buSzPct val="100000"/>
            </a:pPr>
          </a:p>
        </p:txBody>
      </p:sp>
      <p:sp>
        <p:nvSpPr>
          <p:cNvPr id="43056" name="矩形 43055"/>
          <p:cNvSpPr/>
          <p:nvPr/>
        </p:nvSpPr>
        <p:spPr>
          <a:xfrm>
            <a:off x="7700963" y="5321300"/>
            <a:ext cx="303212" cy="338138"/>
          </a:xfrm>
          <a:prstGeom prst="rect">
            <a:avLst/>
          </a:prstGeom>
          <a:noFill/>
          <a:ln w="9525">
            <a:noFill/>
          </a:ln>
        </p:spPr>
        <p:txBody>
          <a:bodyPr wrap="none" lIns="0" tIns="0" rIns="0">
            <a:spAutoFit/>
          </a:bodyPr>
          <a:p>
            <a:pPr>
              <a:lnSpc>
                <a:spcPts val="2300"/>
              </a:lnSpc>
              <a:buSzPct val="100000"/>
            </a:pPr>
            <a:r>
              <a:rPr lang="zh-CN" altLang="en-US" sz="2300">
                <a:solidFill>
                  <a:srgbClr val="0033CC"/>
                </a:solidFill>
                <a:latin typeface="黑体" panose="02010609060101010101" pitchFamily="2" charset="-122"/>
                <a:sym typeface="黑体" panose="02010609060101010101" pitchFamily="2" charset="-122"/>
              </a:rPr>
              <a:t>宣</a:t>
            </a:r>
            <a:endParaRPr lang="zh-CN" altLang="en-US"/>
          </a:p>
        </p:txBody>
      </p:sp>
      <p:sp>
        <p:nvSpPr>
          <p:cNvPr id="43057" name="矩形 43056"/>
          <p:cNvSpPr/>
          <p:nvPr/>
        </p:nvSpPr>
        <p:spPr>
          <a:xfrm>
            <a:off x="7700963" y="5626100"/>
            <a:ext cx="303212" cy="338138"/>
          </a:xfrm>
          <a:prstGeom prst="rect">
            <a:avLst/>
          </a:prstGeom>
          <a:noFill/>
          <a:ln w="9525">
            <a:noFill/>
          </a:ln>
        </p:spPr>
        <p:txBody>
          <a:bodyPr wrap="none" lIns="0" tIns="0" rIns="0">
            <a:spAutoFit/>
          </a:bodyPr>
          <a:p>
            <a:pPr>
              <a:lnSpc>
                <a:spcPts val="2300"/>
              </a:lnSpc>
              <a:buSzPct val="100000"/>
            </a:pPr>
            <a:r>
              <a:rPr lang="zh-CN" altLang="en-US" sz="2300">
                <a:solidFill>
                  <a:srgbClr val="0033CC"/>
                </a:solidFill>
                <a:latin typeface="黑体" panose="02010609060101010101" pitchFamily="2" charset="-122"/>
                <a:sym typeface="黑体" panose="02010609060101010101" pitchFamily="2" charset="-122"/>
              </a:rPr>
              <a:t>贯</a:t>
            </a:r>
            <a:endParaRPr lang="zh-CN" altLang="en-US"/>
          </a:p>
        </p:txBody>
      </p:sp>
      <p:sp>
        <p:nvSpPr>
          <p:cNvPr id="43058" name="矩形 43057"/>
          <p:cNvSpPr/>
          <p:nvPr/>
        </p:nvSpPr>
        <p:spPr>
          <a:xfrm>
            <a:off x="6402388" y="29337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评</a:t>
            </a:r>
            <a:endParaRPr lang="zh-CN" altLang="en-US"/>
          </a:p>
        </p:txBody>
      </p:sp>
      <p:sp>
        <p:nvSpPr>
          <p:cNvPr id="43059" name="矩形 43058"/>
          <p:cNvSpPr/>
          <p:nvPr/>
        </p:nvSpPr>
        <p:spPr>
          <a:xfrm>
            <a:off x="6402388" y="31750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审</a:t>
            </a:r>
            <a:endParaRPr lang="zh-CN" altLang="en-US"/>
          </a:p>
        </p:txBody>
      </p:sp>
      <p:sp>
        <p:nvSpPr>
          <p:cNvPr id="43060" name="矩形 43059"/>
          <p:cNvSpPr/>
          <p:nvPr/>
        </p:nvSpPr>
        <p:spPr>
          <a:xfrm>
            <a:off x="6402388" y="35179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发</a:t>
            </a:r>
            <a:endParaRPr lang="zh-CN" altLang="en-US"/>
          </a:p>
        </p:txBody>
      </p:sp>
      <p:sp>
        <p:nvSpPr>
          <p:cNvPr id="43061" name="矩形 43060"/>
          <p:cNvSpPr/>
          <p:nvPr/>
        </p:nvSpPr>
        <p:spPr>
          <a:xfrm>
            <a:off x="6402388" y="37592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布</a:t>
            </a:r>
            <a:endParaRPr lang="zh-CN" altLang="en-US"/>
          </a:p>
        </p:txBody>
      </p:sp>
      <p:sp>
        <p:nvSpPr>
          <p:cNvPr id="43062" name="矩形 43061"/>
          <p:cNvSpPr/>
          <p:nvPr/>
        </p:nvSpPr>
        <p:spPr>
          <a:xfrm>
            <a:off x="7858125" y="2403475"/>
            <a:ext cx="303213" cy="338138"/>
          </a:xfrm>
          <a:prstGeom prst="rect">
            <a:avLst/>
          </a:prstGeom>
          <a:noFill/>
          <a:ln w="9525">
            <a:noFill/>
          </a:ln>
        </p:spPr>
        <p:txBody>
          <a:bodyPr wrap="none" lIns="0" tIns="0" rIns="0">
            <a:spAutoFit/>
          </a:bodyPr>
          <a:p>
            <a:pPr>
              <a:lnSpc>
                <a:spcPts val="2300"/>
              </a:lnSpc>
              <a:buSzPct val="100000"/>
            </a:pPr>
            <a:r>
              <a:rPr lang="zh-CN" altLang="en-US" sz="2300">
                <a:solidFill>
                  <a:srgbClr val="0033CC"/>
                </a:solidFill>
                <a:latin typeface="黑体" panose="02010609060101010101" pitchFamily="2" charset="-122"/>
                <a:sym typeface="黑体" panose="02010609060101010101" pitchFamily="2" charset="-122"/>
              </a:rPr>
              <a:t>备</a:t>
            </a:r>
            <a:endParaRPr lang="zh-CN" altLang="en-US"/>
          </a:p>
        </p:txBody>
      </p:sp>
      <p:sp>
        <p:nvSpPr>
          <p:cNvPr id="43063" name="矩形 43062"/>
          <p:cNvSpPr/>
          <p:nvPr/>
        </p:nvSpPr>
        <p:spPr>
          <a:xfrm>
            <a:off x="7858125" y="2708275"/>
            <a:ext cx="303213" cy="338138"/>
          </a:xfrm>
          <a:prstGeom prst="rect">
            <a:avLst/>
          </a:prstGeom>
          <a:noFill/>
          <a:ln w="9525">
            <a:noFill/>
          </a:ln>
        </p:spPr>
        <p:txBody>
          <a:bodyPr wrap="none" lIns="0" tIns="0" rIns="0">
            <a:spAutoFit/>
          </a:bodyPr>
          <a:p>
            <a:pPr>
              <a:lnSpc>
                <a:spcPts val="2300"/>
              </a:lnSpc>
              <a:buSzPct val="100000"/>
            </a:pPr>
            <a:r>
              <a:rPr lang="zh-CN" altLang="en-US" sz="2300">
                <a:solidFill>
                  <a:srgbClr val="0033CC"/>
                </a:solidFill>
                <a:latin typeface="黑体" panose="02010609060101010101" pitchFamily="2" charset="-122"/>
                <a:sym typeface="黑体" panose="02010609060101010101" pitchFamily="2" charset="-122"/>
              </a:rPr>
              <a:t>案</a:t>
            </a:r>
            <a:endParaRPr lang="zh-CN" altLang="en-US"/>
          </a:p>
        </p:txBody>
      </p:sp>
      <p:sp>
        <p:nvSpPr>
          <p:cNvPr id="43064" name="矩形 43063"/>
          <p:cNvSpPr/>
          <p:nvPr/>
        </p:nvSpPr>
        <p:spPr>
          <a:xfrm>
            <a:off x="8750300" y="4500563"/>
            <a:ext cx="596900" cy="1214437"/>
          </a:xfrm>
          <a:prstGeom prst="rect">
            <a:avLst/>
          </a:prstGeom>
          <a:noFill/>
          <a:ln w="9525">
            <a:noFill/>
          </a:ln>
        </p:spPr>
        <p:txBody>
          <a:bodyPr wrap="none" lIns="0" tIns="0" rIns="0">
            <a:spAutoFit/>
          </a:bodyPr>
          <a:p>
            <a:pPr>
              <a:lnSpc>
                <a:spcPts val="2300"/>
              </a:lnSpc>
              <a:buSzPct val="100000"/>
            </a:pPr>
            <a:r>
              <a:rPr lang="zh-CN" altLang="en-US" sz="2300">
                <a:solidFill>
                  <a:srgbClr val="FF0000"/>
                </a:solidFill>
                <a:latin typeface="黑体" panose="02010609060101010101" pitchFamily="2" charset="-122"/>
                <a:sym typeface="黑体" panose="02010609060101010101" pitchFamily="2" charset="-122"/>
              </a:rPr>
              <a:t>评审</a:t>
            </a:r>
            <a:endParaRPr lang="zh-CN" altLang="en-US" sz="2300">
              <a:solidFill>
                <a:srgbClr val="FF0000"/>
              </a:solidFill>
              <a:latin typeface="黑体" panose="02010609060101010101" pitchFamily="2" charset="-122"/>
              <a:sym typeface="黑体" panose="02010609060101010101" pitchFamily="2" charset="-122"/>
            </a:endParaRPr>
          </a:p>
          <a:p>
            <a:pPr>
              <a:lnSpc>
                <a:spcPts val="2300"/>
              </a:lnSpc>
              <a:buSzPct val="100000"/>
            </a:pPr>
            <a:endParaRPr lang="zh-CN" altLang="en-US" sz="2300">
              <a:solidFill>
                <a:srgbClr val="FF0000"/>
              </a:solidFill>
              <a:latin typeface="黑体" panose="02010609060101010101" pitchFamily="2" charset="-122"/>
              <a:sym typeface="黑体" panose="02010609060101010101" pitchFamily="2" charset="-122"/>
            </a:endParaRPr>
          </a:p>
          <a:p>
            <a:pPr>
              <a:lnSpc>
                <a:spcPts val="2300"/>
              </a:lnSpc>
              <a:buSzPct val="100000"/>
            </a:pPr>
            <a:endParaRPr lang="zh-CN" altLang="en-US" sz="2300">
              <a:solidFill>
                <a:srgbClr val="FF0000"/>
              </a:solidFill>
              <a:latin typeface="黑体" panose="02010609060101010101" pitchFamily="2" charset="-122"/>
              <a:sym typeface="黑体" panose="02010609060101010101" pitchFamily="2" charset="-122"/>
            </a:endParaRPr>
          </a:p>
          <a:p>
            <a:pPr>
              <a:lnSpc>
                <a:spcPts val="2300"/>
              </a:lnSpc>
              <a:buSzPct val="100000"/>
            </a:pPr>
            <a:r>
              <a:rPr lang="zh-CN" altLang="en-US" sz="2300">
                <a:solidFill>
                  <a:srgbClr val="FF0000"/>
                </a:solidFill>
                <a:latin typeface="黑体" panose="02010609060101010101" pitchFamily="2" charset="-122"/>
                <a:sym typeface="黑体" panose="02010609060101010101" pitchFamily="2" charset="-122"/>
              </a:rPr>
              <a:t>变更</a:t>
            </a:r>
            <a:endParaRPr lang="zh-CN" altLang="en-US">
              <a:solidFill>
                <a:srgbClr val="FF0000"/>
              </a:solidFill>
            </a:endParaRPr>
          </a:p>
        </p:txBody>
      </p:sp>
      <p:sp>
        <p:nvSpPr>
          <p:cNvPr id="43065" name="矩形 43064"/>
          <p:cNvSpPr/>
          <p:nvPr/>
        </p:nvSpPr>
        <p:spPr>
          <a:xfrm>
            <a:off x="9042400" y="4797425"/>
            <a:ext cx="127000" cy="338138"/>
          </a:xfrm>
          <a:prstGeom prst="rect">
            <a:avLst/>
          </a:prstGeom>
          <a:noFill/>
          <a:ln w="9525">
            <a:noFill/>
          </a:ln>
        </p:spPr>
        <p:txBody>
          <a:bodyPr wrap="none" lIns="0" tIns="0" rIns="0">
            <a:spAutoFit/>
          </a:bodyPr>
          <a:p>
            <a:pPr>
              <a:lnSpc>
                <a:spcPts val="2300"/>
              </a:lnSpc>
              <a:buSzPct val="100000"/>
            </a:pPr>
          </a:p>
        </p:txBody>
      </p:sp>
      <p:sp>
        <p:nvSpPr>
          <p:cNvPr id="43066" name="矩形 43065"/>
          <p:cNvSpPr/>
          <p:nvPr/>
        </p:nvSpPr>
        <p:spPr>
          <a:xfrm>
            <a:off x="712788" y="2717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成</a:t>
            </a:r>
            <a:endParaRPr lang="zh-CN" altLang="en-US"/>
          </a:p>
        </p:txBody>
      </p:sp>
      <p:sp>
        <p:nvSpPr>
          <p:cNvPr id="43067" name="矩形 43066"/>
          <p:cNvSpPr/>
          <p:nvPr/>
        </p:nvSpPr>
        <p:spPr>
          <a:xfrm>
            <a:off x="712788" y="29718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立</a:t>
            </a:r>
            <a:endParaRPr lang="zh-CN" altLang="en-US"/>
          </a:p>
        </p:txBody>
      </p:sp>
      <p:sp>
        <p:nvSpPr>
          <p:cNvPr id="43068" name="矩形 43067"/>
          <p:cNvSpPr/>
          <p:nvPr/>
        </p:nvSpPr>
        <p:spPr>
          <a:xfrm>
            <a:off x="712788" y="32131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领</a:t>
            </a:r>
            <a:endParaRPr lang="zh-CN" altLang="en-US"/>
          </a:p>
        </p:txBody>
      </p:sp>
      <p:sp>
        <p:nvSpPr>
          <p:cNvPr id="43069" name="矩形 43068"/>
          <p:cNvSpPr/>
          <p:nvPr/>
        </p:nvSpPr>
        <p:spPr>
          <a:xfrm>
            <a:off x="712788" y="34671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导</a:t>
            </a:r>
            <a:endParaRPr lang="zh-CN" altLang="en-US"/>
          </a:p>
        </p:txBody>
      </p:sp>
      <p:sp>
        <p:nvSpPr>
          <p:cNvPr id="43070" name="矩形 43069"/>
          <p:cNvSpPr/>
          <p:nvPr/>
        </p:nvSpPr>
        <p:spPr>
          <a:xfrm>
            <a:off x="712788" y="37211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小</a:t>
            </a:r>
            <a:endParaRPr lang="zh-CN" altLang="en-US"/>
          </a:p>
        </p:txBody>
      </p:sp>
      <p:sp>
        <p:nvSpPr>
          <p:cNvPr id="43071" name="矩形 43070"/>
          <p:cNvSpPr/>
          <p:nvPr/>
        </p:nvSpPr>
        <p:spPr>
          <a:xfrm>
            <a:off x="712788" y="3975100"/>
            <a:ext cx="252412" cy="287338"/>
          </a:xfrm>
          <a:prstGeom prst="rect">
            <a:avLst/>
          </a:prstGeom>
          <a:noFill/>
          <a:ln w="9525">
            <a:noFill/>
          </a:ln>
        </p:spPr>
        <p:txBody>
          <a:bodyPr wrap="none" lIns="0" tIns="0" rIns="0">
            <a:spAutoFit/>
          </a:bodyPr>
          <a:p>
            <a:pPr>
              <a:lnSpc>
                <a:spcPts val="1900"/>
              </a:lnSpc>
              <a:buSzPct val="100000"/>
            </a:pPr>
            <a:r>
              <a:rPr lang="zh-CN" altLang="en-US" sz="1900">
                <a:solidFill>
                  <a:srgbClr val="0033CC"/>
                </a:solidFill>
                <a:latin typeface="黑体" panose="02010609060101010101" pitchFamily="2" charset="-122"/>
                <a:sym typeface="黑体" panose="02010609060101010101" pitchFamily="2" charset="-122"/>
              </a:rPr>
              <a:t>组</a:t>
            </a:r>
            <a:endParaRPr lang="zh-CN" altLang="en-US"/>
          </a:p>
        </p:txBody>
      </p:sp>
      <p:sp>
        <p:nvSpPr>
          <p:cNvPr id="43072" name="矩形 43071"/>
          <p:cNvSpPr/>
          <p:nvPr/>
        </p:nvSpPr>
        <p:spPr>
          <a:xfrm>
            <a:off x="8972550" y="2933700"/>
            <a:ext cx="596900" cy="338138"/>
          </a:xfrm>
          <a:prstGeom prst="rect">
            <a:avLst/>
          </a:prstGeom>
          <a:noFill/>
          <a:ln w="9525">
            <a:noFill/>
          </a:ln>
        </p:spPr>
        <p:txBody>
          <a:bodyPr wrap="none" lIns="0" tIns="0" rIns="0">
            <a:spAutoFit/>
          </a:bodyPr>
          <a:p>
            <a:pPr>
              <a:lnSpc>
                <a:spcPts val="2300"/>
              </a:lnSpc>
              <a:buSzPct val="100000"/>
            </a:pPr>
            <a:r>
              <a:rPr lang="zh-CN" altLang="en-US" sz="2300">
                <a:solidFill>
                  <a:srgbClr val="0033CC"/>
                </a:solidFill>
                <a:latin typeface="Times New Roman" panose="02020603050405020304" pitchFamily="18" charset="0"/>
                <a:sym typeface="Times New Roman" panose="02020603050405020304" pitchFamily="18" charset="0"/>
              </a:rPr>
              <a:t>上级</a:t>
            </a:r>
            <a:endParaRPr lang="zh-CN" altLang="en-US"/>
          </a:p>
        </p:txBody>
      </p:sp>
      <p:sp>
        <p:nvSpPr>
          <p:cNvPr id="43073" name="矩形 43072"/>
          <p:cNvSpPr/>
          <p:nvPr/>
        </p:nvSpPr>
        <p:spPr>
          <a:xfrm>
            <a:off x="8972550" y="2057400"/>
            <a:ext cx="596900" cy="338138"/>
          </a:xfrm>
          <a:prstGeom prst="rect">
            <a:avLst/>
          </a:prstGeom>
          <a:noFill/>
          <a:ln w="9525">
            <a:noFill/>
          </a:ln>
        </p:spPr>
        <p:txBody>
          <a:bodyPr wrap="none" lIns="0" tIns="0" rIns="0">
            <a:spAutoFit/>
          </a:bodyPr>
          <a:p>
            <a:pPr>
              <a:lnSpc>
                <a:spcPts val="2300"/>
              </a:lnSpc>
              <a:buSzPct val="100000"/>
            </a:pPr>
            <a:r>
              <a:rPr lang="zh-CN" altLang="en-US" sz="2300">
                <a:solidFill>
                  <a:srgbClr val="0033CC"/>
                </a:solidFill>
                <a:latin typeface="Times New Roman" panose="02020603050405020304" pitchFamily="18" charset="0"/>
                <a:sym typeface="Times New Roman" panose="02020603050405020304" pitchFamily="18" charset="0"/>
              </a:rPr>
              <a:t>政府</a:t>
            </a:r>
            <a:endParaRPr lang="zh-CN" altLang="en-US"/>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图片 44033" descr="1628220_134603758155_2"/>
          <p:cNvPicPr>
            <a:picLocks noChangeAspect="1"/>
          </p:cNvPicPr>
          <p:nvPr/>
        </p:nvPicPr>
        <p:blipFill>
          <a:blip r:embed="rId1"/>
          <a:stretch>
            <a:fillRect/>
          </a:stretch>
        </p:blipFill>
        <p:spPr>
          <a:xfrm>
            <a:off x="0" y="0"/>
            <a:ext cx="10287000" cy="6858000"/>
          </a:xfrm>
          <a:prstGeom prst="rect">
            <a:avLst/>
          </a:prstGeom>
          <a:noFill/>
          <a:ln w="9525">
            <a:noFill/>
          </a:ln>
        </p:spPr>
      </p:pic>
      <p:sp>
        <p:nvSpPr>
          <p:cNvPr id="44035" name="矩形 4403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4036" name="矩形 4403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4037" name="矩形 44036"/>
          <p:cNvSpPr/>
          <p:nvPr/>
        </p:nvSpPr>
        <p:spPr>
          <a:xfrm>
            <a:off x="6296025" y="188913"/>
            <a:ext cx="3703638" cy="7016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a:p>
            <a:pPr algn="r">
              <a:lnSpc>
                <a:spcPts val="2400"/>
              </a:lnSpc>
              <a:buSzPct val="100000"/>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4038" name="矩形 44037"/>
          <p:cNvSpPr/>
          <p:nvPr/>
        </p:nvSpPr>
        <p:spPr>
          <a:xfrm>
            <a:off x="3903663" y="3000375"/>
            <a:ext cx="2935287" cy="371475"/>
          </a:xfrm>
          <a:prstGeom prst="rect">
            <a:avLst/>
          </a:prstGeom>
          <a:noFill/>
          <a:ln w="9525">
            <a:noFill/>
          </a:ln>
        </p:spPr>
        <p:txBody>
          <a:bodyPr wrap="none">
            <a:spAutoFit/>
          </a:bodyPr>
          <a:p>
            <a:pPr eaLnBrk="0" hangingPunct="0">
              <a:lnSpc>
                <a:spcPts val="2200"/>
              </a:lnSpc>
              <a:buSzPct val="100000"/>
            </a:pPr>
            <a:r>
              <a:rPr lang="zh-CN" altLang="en-US" sz="3600">
                <a:solidFill>
                  <a:srgbClr val="FF0000"/>
                </a:solidFill>
                <a:latin typeface="微软雅黑" panose="020B0503020204020204" pitchFamily="34" charset="-122"/>
                <a:ea typeface="微软雅黑" panose="020B0503020204020204" pitchFamily="34" charset="-122"/>
              </a:rPr>
              <a:t>应急预案演练</a:t>
            </a:r>
            <a:endParaRPr lang="zh-CN" altLang="en-US" sz="36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wipe(left)">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图片 45057"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45059" name="矩形 4505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5060" name="矩形 4505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5061" name="矩形 4506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5062" name="矩形 45061"/>
          <p:cNvSpPr/>
          <p:nvPr/>
        </p:nvSpPr>
        <p:spPr>
          <a:xfrm>
            <a:off x="928688"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1</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应急演习的必要性</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45063" name="矩形 45062"/>
          <p:cNvSpPr/>
          <p:nvPr/>
        </p:nvSpPr>
        <p:spPr>
          <a:xfrm>
            <a:off x="1143000" y="1500188"/>
            <a:ext cx="8643938" cy="5053012"/>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黑体" panose="02010609060101010101" pitchFamily="2" charset="-122"/>
              </a:rPr>
              <a:t>演习是检验、评价和保持应急能力的一个重要手段。</a:t>
            </a:r>
            <a:endParaRPr lang="zh-CN" altLang="en-US" sz="2400">
              <a:solidFill>
                <a:schemeClr val="tx1"/>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ct val="150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可在事故真正发生前暴露预案和程序的缺陷；</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发现应急资源的不足（包括人力和设备等）；</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提高应急人员的熟练程度和技术水平；</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进一步明确各自的岗位与职责；</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改善各应急部门、机构、人员之间的协调；提高整体应急反应能力；</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增强应对突发重大事故救援的信心和提高社会应急意识。</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图片 9217"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9219" name="矩形 921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9220" name="矩形 921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9221" name="矩形 922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9222" name="文本框 9221"/>
          <p:cNvSpPr txBox="1"/>
          <p:nvPr/>
        </p:nvSpPr>
        <p:spPr>
          <a:xfrm>
            <a:off x="1214438" y="2071688"/>
            <a:ext cx="8137525" cy="3349625"/>
          </a:xfrm>
          <a:prstGeom prst="rect">
            <a:avLst/>
          </a:prstGeom>
          <a:noFill/>
          <a:ln w="9525">
            <a:noFill/>
          </a:ln>
        </p:spPr>
        <p:txBody>
          <a:bodyPr>
            <a:spAutoFit/>
          </a:bodyPr>
          <a:p>
            <a:pPr>
              <a:lnSpc>
                <a:spcPct val="150000"/>
              </a:lnSpc>
              <a:buSzPct val="100000"/>
            </a:pPr>
            <a:r>
              <a:rPr lang="en-US" altLang="zh-CN" sz="2400">
                <a:solidFill>
                  <a:schemeClr val="tx1"/>
                </a:solidFill>
                <a:latin typeface="微软雅黑" panose="020B0503020204020204" pitchFamily="34" charset="-122"/>
                <a:ea typeface="微软雅黑" panose="020B0503020204020204" pitchFamily="34" charset="-122"/>
              </a:rPr>
              <a:t>       </a:t>
            </a:r>
            <a:r>
              <a:rPr lang="zh-CN" altLang="en-US" sz="2400">
                <a:solidFill>
                  <a:schemeClr val="tx1"/>
                </a:solidFill>
                <a:latin typeface="微软雅黑" panose="020B0503020204020204" pitchFamily="34" charset="-122"/>
                <a:ea typeface="微软雅黑" panose="020B0503020204020204" pitchFamily="34" charset="-122"/>
              </a:rPr>
              <a:t>应急管理是在应对突发事件的过程中，为了降低突发事件的危害，达到优化决策的目的，基于对突发事件的原因、过程及后果进行分析，有效集成各方面的相关资源，对突发事件进行有效预警、控制和处理的过程。</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zh-CN" altLang="en-US" sz="2400">
                <a:solidFill>
                  <a:schemeClr val="tx1"/>
                </a:solidFill>
                <a:latin typeface="微软雅黑" panose="020B0503020204020204" pitchFamily="34" charset="-122"/>
                <a:ea typeface="微软雅黑" panose="020B0503020204020204" pitchFamily="34" charset="-122"/>
              </a:rPr>
              <a:t>       必须基于系统规划、以人为本、科学使用、落实责任的原则。</a:t>
            </a:r>
            <a:endParaRPr lang="zh-CN" altLang="en-US" sz="240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223" name="矩形 9222"/>
          <p:cNvSpPr/>
          <p:nvPr/>
        </p:nvSpPr>
        <p:spPr>
          <a:xfrm>
            <a:off x="1214438" y="1428750"/>
            <a:ext cx="2422525" cy="371475"/>
          </a:xfrm>
          <a:prstGeom prst="rect">
            <a:avLst/>
          </a:prstGeom>
          <a:noFill/>
          <a:ln w="9525">
            <a:noFill/>
          </a:ln>
        </p:spPr>
        <p:txBody>
          <a:bodyPr wrap="none">
            <a:spAutoFit/>
          </a:bodyPr>
          <a:p>
            <a:pPr eaLnBrk="0" hangingPunct="0">
              <a:lnSpc>
                <a:spcPts val="2200"/>
              </a:lnSpc>
              <a:buSzPct val="100000"/>
            </a:pPr>
            <a:r>
              <a:rPr lang="zh-CN" altLang="en-US" sz="280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一、 应急管理</a:t>
            </a:r>
            <a:endParaRPr lang="zh-CN" altLang="en-US" sz="28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2" name="图片 46081"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46083" name="矩形 4608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6084" name="矩形 4608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6085" name="矩形 4608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6086" name="矩形 46085"/>
          <p:cNvSpPr/>
          <p:nvPr/>
        </p:nvSpPr>
        <p:spPr>
          <a:xfrm>
            <a:off x="928688"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）应急演习类型</a:t>
            </a:r>
            <a:endParaRPr lang="zh-CN" altLang="en-US" sz="2800">
              <a:solidFill>
                <a:srgbClr val="009999"/>
              </a:solidFill>
              <a:latin typeface="黑体" panose="02010609060101010101" pitchFamily="2"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46087" name="矩形 46086"/>
          <p:cNvSpPr/>
          <p:nvPr/>
        </p:nvSpPr>
        <p:spPr>
          <a:xfrm>
            <a:off x="3740150" y="2322513"/>
            <a:ext cx="2084388" cy="3878262"/>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ClrTx/>
              <a:buSzPct val="100000"/>
              <a:buChar char="•"/>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桌面演习</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10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a:p>
            <a:pPr defTabSz="914400">
              <a:lnSpc>
                <a:spcPts val="4100"/>
              </a:lnSpc>
              <a:buClrTx/>
              <a:buSzPct val="100000"/>
              <a:buChar char="•"/>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功能演习</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10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a:p>
            <a:pPr defTabSz="914400">
              <a:lnSpc>
                <a:spcPts val="4100"/>
              </a:lnSpc>
              <a:buClrTx/>
              <a:buSzPct val="100000"/>
              <a:buChar char="•"/>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全面演习</a:t>
            </a:r>
            <a:endParaRPr lang="zh-CN" altLang="en-US" sz="2400">
              <a:solidFill>
                <a:schemeClr val="tx1"/>
              </a:solidFill>
              <a:latin typeface="微软雅黑" panose="020B0503020204020204" pitchFamily="34" charset="-122"/>
              <a:ea typeface="微软雅黑" panose="020B0503020204020204" pitchFamily="34" charset="-122"/>
            </a:endParaRPr>
          </a:p>
          <a:p>
            <a:pPr defTabSz="914400">
              <a:lnSpc>
                <a:spcPct val="1500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27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图片 47105"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47107" name="矩形 4710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7108" name="矩形 4710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7109" name="矩形 4710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7110" name="矩形 47109"/>
          <p:cNvSpPr/>
          <p:nvPr/>
        </p:nvSpPr>
        <p:spPr>
          <a:xfrm>
            <a:off x="857250"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）应急演习类型</a:t>
            </a:r>
            <a:endParaRPr lang="zh-CN" altLang="en-US" sz="2800">
              <a:solidFill>
                <a:srgbClr val="009999"/>
              </a:solidFill>
              <a:latin typeface="黑体" panose="02010609060101010101" pitchFamily="2"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47111" name="矩形 47110"/>
          <p:cNvSpPr/>
          <p:nvPr/>
        </p:nvSpPr>
        <p:spPr>
          <a:xfrm>
            <a:off x="857250" y="1481138"/>
            <a:ext cx="4575175" cy="8080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1.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桌面演习</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47112" name="矩形 47111"/>
          <p:cNvSpPr/>
          <p:nvPr/>
        </p:nvSpPr>
        <p:spPr>
          <a:xfrm>
            <a:off x="1214438" y="1571625"/>
            <a:ext cx="7751762" cy="4427538"/>
          </a:xfrm>
          <a:prstGeom prst="rect">
            <a:avLst/>
          </a:prstGeom>
          <a:noFill/>
          <a:ln w="9525">
            <a:noFill/>
          </a:ln>
        </p:spPr>
        <p:txBody>
          <a:bodyPr wrap="none" lIns="0" tIns="0" rIns="0">
            <a:spAutoFit/>
          </a:bodyPr>
          <a:p>
            <a:pPr defTabSz="914400">
              <a:lnSpc>
                <a:spcPts val="3900"/>
              </a:lnSpc>
              <a:buSzPct val="100000"/>
              <a:tabLst>
                <a:tab pos="457200" algn="l"/>
                <a:tab pos="2374900" algn="l"/>
              </a:tabLst>
            </a:pPr>
            <a:r>
              <a:rPr lang="en-US" altLang="zh-CN">
                <a:solidFill>
                  <a:srgbClr val="000000"/>
                </a:solidFill>
                <a:sym typeface="Calibri" panose="020F0502020204030204" pitchFamily="34" charset="0"/>
              </a:rPr>
              <a:t>		</a:t>
            </a:r>
            <a:endParaRPr lang="en-US" altLang="zh-CN">
              <a:solidFill>
                <a:srgbClr val="000000"/>
              </a:solidFill>
              <a:sym typeface="Calibri" panose="020F0502020204030204" pitchFamily="34" charset="0"/>
            </a:endParaRPr>
          </a:p>
          <a:p>
            <a:pPr defTabSz="914400">
              <a:lnSpc>
                <a:spcPts val="1000"/>
              </a:lnSpc>
              <a:buSzPct val="100000"/>
              <a:tabLst>
                <a:tab pos="457200" algn="l"/>
                <a:tab pos="2374900" algn="l"/>
              </a:tabLst>
            </a:pPr>
            <a:endParaRPr lang="en-US" altLang="zh-CN">
              <a:solidFill>
                <a:srgbClr val="000000"/>
              </a:solidFill>
              <a:sym typeface="Calibri" panose="020F0502020204030204" pitchFamily="34" charset="0"/>
            </a:endParaRPr>
          </a:p>
          <a:p>
            <a:pPr defTabSz="914400">
              <a:lnSpc>
                <a:spcPts val="1000"/>
              </a:lnSpc>
              <a:buSzPct val="100000"/>
              <a:tabLst>
                <a:tab pos="457200" algn="l"/>
                <a:tab pos="2374900" algn="l"/>
              </a:tabLst>
            </a:pPr>
            <a:endParaRPr lang="en-US" altLang="zh-CN">
              <a:solidFill>
                <a:srgbClr val="000000"/>
              </a:solidFill>
              <a:sym typeface="Calibri" panose="020F0502020204030204" pitchFamily="34" charset="0"/>
            </a:endParaRPr>
          </a:p>
          <a:p>
            <a:pPr defTabSz="914400">
              <a:lnSpc>
                <a:spcPts val="2700"/>
              </a:lnSpc>
              <a:buSzPct val="100000"/>
              <a:tabLst>
                <a:tab pos="457200" algn="l"/>
                <a:tab pos="2374900" algn="l"/>
              </a:tabLst>
            </a:pPr>
            <a:r>
              <a:rPr lang="en-US" altLang="zh-CN" sz="2000" b="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FF0000"/>
                </a:solidFill>
                <a:latin typeface="微软雅黑" panose="020B0503020204020204" pitchFamily="34" charset="-122"/>
                <a:ea typeface="微软雅黑" panose="020B0503020204020204" pitchFamily="34" charset="-122"/>
                <a:sym typeface="黑体" panose="02010609060101010101" pitchFamily="2" charset="-122"/>
              </a:rPr>
              <a:t>目的：</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没有时间压力情况下</a:t>
            </a:r>
            <a:endPar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6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明确相互协作和职责划分问题，锻炼演习人员解决问题的能力；</a:t>
            </a:r>
            <a:endPar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6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发现和解决预案和程序中的问题</a:t>
            </a:r>
            <a:r>
              <a:rPr lang="en-US" altLang="zh-CN"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取得一些有建设性的讨论结果；</a:t>
            </a:r>
            <a:endPar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6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功能性演习和全面演习的基础。</a:t>
            </a:r>
            <a:endPar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600"/>
              </a:lnSpc>
              <a:buSzPct val="100000"/>
              <a:tabLst>
                <a:tab pos="457200" algn="l"/>
                <a:tab pos="2374900" algn="l"/>
              </a:tabLst>
            </a:pPr>
            <a:r>
              <a:rPr lang="en-US" altLang="zh-CN" sz="2000" b="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FF0000"/>
                </a:solidFill>
                <a:latin typeface="微软雅黑" panose="020B0503020204020204" pitchFamily="34" charset="-122"/>
                <a:ea typeface="微软雅黑" panose="020B0503020204020204" pitchFamily="34" charset="-122"/>
                <a:sym typeface="黑体" panose="02010609060101010101" pitchFamily="2" charset="-122"/>
              </a:rPr>
              <a:t>形式：</a:t>
            </a:r>
            <a:endParaRPr lang="zh-CN" altLang="en-US" sz="2000" b="0">
              <a:solidFill>
                <a:srgbClr val="FF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6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通常在会议室举行；</a:t>
            </a:r>
            <a:endPar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6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由应急组织的代表或关键岗位人员参加；</a:t>
            </a:r>
            <a:endPar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6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按照应急预案和标准行动程序，讨论所应急采取的应急行动；</a:t>
            </a:r>
            <a:endPar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6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讨论问题不受时间限制；</a:t>
            </a:r>
            <a:endPar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6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sym typeface="Calibri" panose="020F0502020204030204" pitchFamily="34" charset="0"/>
              </a:rPr>
              <a:t>	</a:t>
            </a:r>
            <a:r>
              <a:rPr lang="en-US" altLang="zh-CN"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采取口头评论形式，并形成书面总结和改进建议。</a:t>
            </a:r>
            <a:endPar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500"/>
              </a:lnSpc>
              <a:buSzPct val="100000"/>
              <a:tabLst>
                <a:tab pos="457200" algn="l"/>
                <a:tab pos="2374900" algn="l"/>
              </a:tabLst>
            </a:pPr>
            <a:r>
              <a:rPr lang="en-US" altLang="zh-CN" sz="2000" b="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FF0000"/>
                </a:solidFill>
                <a:latin typeface="微软雅黑" panose="020B0503020204020204" pitchFamily="34" charset="-122"/>
                <a:ea typeface="微软雅黑" panose="020B0503020204020204" pitchFamily="34" charset="-122"/>
                <a:sym typeface="黑体" panose="02010609060101010101" pitchFamily="2" charset="-122"/>
              </a:rPr>
              <a:t>主要特点：</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是口头</a:t>
            </a: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走一遍</a:t>
            </a: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应急响应的场景，成本低</a:t>
            </a:r>
            <a:endParaRPr lang="zh-CN" altLang="en-US" sz="2000" b="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图片 48129" descr="1628220_134603758155_2"/>
          <p:cNvPicPr>
            <a:picLocks noChangeAspect="1"/>
          </p:cNvPicPr>
          <p:nvPr/>
        </p:nvPicPr>
        <p:blipFill>
          <a:blip r:embed="rId1"/>
          <a:stretch>
            <a:fillRect/>
          </a:stretch>
        </p:blipFill>
        <p:spPr>
          <a:xfrm>
            <a:off x="0" y="9525"/>
            <a:ext cx="10287000" cy="6838950"/>
          </a:xfrm>
          <a:prstGeom prst="rect">
            <a:avLst/>
          </a:prstGeom>
          <a:noFill/>
          <a:ln w="9525">
            <a:noFill/>
          </a:ln>
        </p:spPr>
      </p:pic>
      <p:sp>
        <p:nvSpPr>
          <p:cNvPr id="48131" name="矩形 4813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8132" name="矩形 4813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8133" name="矩形 4813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8134" name="矩形 48133"/>
          <p:cNvSpPr/>
          <p:nvPr/>
        </p:nvSpPr>
        <p:spPr>
          <a:xfrm>
            <a:off x="928688"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）应急演习类型</a:t>
            </a:r>
            <a:endParaRPr lang="zh-CN" altLang="en-US" sz="2800">
              <a:solidFill>
                <a:srgbClr val="009999"/>
              </a:solidFill>
              <a:latin typeface="黑体" panose="02010609060101010101" pitchFamily="2"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48135" name="矩形 48134"/>
          <p:cNvSpPr/>
          <p:nvPr/>
        </p:nvSpPr>
        <p:spPr>
          <a:xfrm>
            <a:off x="857250" y="1481138"/>
            <a:ext cx="4575175" cy="8080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1.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桌面演习道具</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pic>
        <p:nvPicPr>
          <p:cNvPr id="48136" name="图片 48135" descr="911322821516459024556.jpg"/>
          <p:cNvPicPr>
            <a:picLocks noChangeAspect="1"/>
          </p:cNvPicPr>
          <p:nvPr/>
        </p:nvPicPr>
        <p:blipFill>
          <a:blip r:embed="rId2"/>
          <a:stretch>
            <a:fillRect/>
          </a:stretch>
        </p:blipFill>
        <p:spPr>
          <a:xfrm>
            <a:off x="571500" y="3130550"/>
            <a:ext cx="2665413" cy="2003425"/>
          </a:xfrm>
          <a:prstGeom prst="rect">
            <a:avLst/>
          </a:prstGeom>
          <a:noFill/>
          <a:ln w="9525">
            <a:noFill/>
          </a:ln>
        </p:spPr>
      </p:pic>
      <p:pic>
        <p:nvPicPr>
          <p:cNvPr id="48137" name="图片 48136" descr="9673063441516459024556.jpg"/>
          <p:cNvPicPr>
            <a:picLocks noChangeAspect="1"/>
          </p:cNvPicPr>
          <p:nvPr/>
        </p:nvPicPr>
        <p:blipFill>
          <a:blip r:embed="rId3"/>
          <a:stretch>
            <a:fillRect/>
          </a:stretch>
        </p:blipFill>
        <p:spPr>
          <a:xfrm>
            <a:off x="7065963" y="3130550"/>
            <a:ext cx="2665412" cy="2012950"/>
          </a:xfrm>
          <a:prstGeom prst="rect">
            <a:avLst/>
          </a:prstGeom>
          <a:noFill/>
          <a:ln w="9525">
            <a:noFill/>
          </a:ln>
        </p:spPr>
      </p:pic>
      <p:pic>
        <p:nvPicPr>
          <p:cNvPr id="48138" name="图片 48137" descr="7206113051516459024556.jpg"/>
          <p:cNvPicPr>
            <a:picLocks noChangeAspect="1"/>
          </p:cNvPicPr>
          <p:nvPr/>
        </p:nvPicPr>
        <p:blipFill>
          <a:blip r:embed="rId4"/>
          <a:stretch>
            <a:fillRect/>
          </a:stretch>
        </p:blipFill>
        <p:spPr>
          <a:xfrm>
            <a:off x="3857625" y="3128963"/>
            <a:ext cx="2665413" cy="2005012"/>
          </a:xfrm>
          <a:prstGeom prst="rect">
            <a:avLst/>
          </a:prstGeom>
          <a:noFill/>
          <a:ln w="9525">
            <a:noFill/>
          </a:ln>
        </p:spPr>
      </p:pic>
      <p:sp>
        <p:nvSpPr>
          <p:cNvPr id="48139" name="矩形 48138"/>
          <p:cNvSpPr/>
          <p:nvPr/>
        </p:nvSpPr>
        <p:spPr>
          <a:xfrm>
            <a:off x="860425" y="5262563"/>
            <a:ext cx="8737600" cy="960437"/>
          </a:xfrm>
          <a:prstGeom prst="rect">
            <a:avLst/>
          </a:prstGeom>
          <a:noFill/>
          <a:ln w="9525">
            <a:noFill/>
          </a:ln>
        </p:spPr>
        <p:txBody>
          <a:bodyPr lIns="0" tIns="0" rIns="0">
            <a:spAutoFit/>
          </a:bodyPr>
          <a:p>
            <a:pPr defTabSz="914400">
              <a:lnSpc>
                <a:spcPts val="3600"/>
              </a:lnSpc>
              <a:buSzPct val="100000"/>
              <a:tabLst>
                <a:tab pos="2895600" algn="l"/>
              </a:tabLst>
            </a:pPr>
            <a:r>
              <a:rPr lang="en-US" altLang="zh-CN" sz="2700">
                <a:solidFill>
                  <a:srgbClr val="000000"/>
                </a:solidFill>
                <a:latin typeface="Tahoma" panose="020B0604030504040204" pitchFamily="34" charset="0"/>
                <a:sym typeface="Tahoma" panose="020B0604030504040204" pitchFamily="34" charset="0"/>
              </a:rPr>
              <a:t>     •</a:t>
            </a:r>
            <a:r>
              <a:rPr lang="zh-CN" altLang="en-US" sz="2700">
                <a:solidFill>
                  <a:srgbClr val="000000"/>
                </a:solidFill>
                <a:latin typeface="黑体" panose="02010609060101010101" pitchFamily="2" charset="-122"/>
                <a:sym typeface="黑体" panose="02010609060101010101" pitchFamily="2" charset="-122"/>
              </a:rPr>
              <a:t>图片              </a:t>
            </a:r>
            <a:r>
              <a:rPr lang="en-US" altLang="zh-CN" sz="2700">
                <a:solidFill>
                  <a:srgbClr val="000000"/>
                </a:solidFill>
                <a:latin typeface="Tahoma" panose="020B0604030504040204" pitchFamily="34" charset="0"/>
                <a:sym typeface="Tahoma" panose="020B0604030504040204" pitchFamily="34" charset="0"/>
              </a:rPr>
              <a:t>•</a:t>
            </a:r>
            <a:r>
              <a:rPr lang="zh-CN" altLang="en-US" sz="2700">
                <a:solidFill>
                  <a:srgbClr val="000000"/>
                </a:solidFill>
                <a:latin typeface="黑体" panose="02010609060101010101" pitchFamily="2" charset="-122"/>
                <a:sym typeface="黑体" panose="02010609060101010101" pitchFamily="2" charset="-122"/>
              </a:rPr>
              <a:t>模型            </a:t>
            </a:r>
            <a:r>
              <a:rPr lang="en-US" altLang="zh-CN" sz="2700">
                <a:solidFill>
                  <a:srgbClr val="000000"/>
                </a:solidFill>
                <a:latin typeface="Tahoma" panose="020B0604030504040204" pitchFamily="34" charset="0"/>
                <a:sym typeface="Tahoma" panose="020B0604030504040204" pitchFamily="34" charset="0"/>
              </a:rPr>
              <a:t>•</a:t>
            </a:r>
            <a:r>
              <a:rPr lang="zh-CN" altLang="en-US" sz="2700">
                <a:solidFill>
                  <a:srgbClr val="000000"/>
                </a:solidFill>
                <a:latin typeface="黑体" panose="02010609060101010101" pitchFamily="2" charset="-122"/>
                <a:sym typeface="黑体" panose="02010609060101010101" pitchFamily="2" charset="-122"/>
              </a:rPr>
              <a:t>文字说明</a:t>
            </a:r>
            <a:endParaRPr lang="zh-CN" altLang="en-US">
              <a:latin typeface="Arial" panose="020B0604020202020204"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图片 49153"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49155" name="矩形 4915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9156" name="矩形 4915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49157" name="矩形 4915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49158" name="矩形 49157"/>
          <p:cNvSpPr/>
          <p:nvPr/>
        </p:nvSpPr>
        <p:spPr>
          <a:xfrm>
            <a:off x="928688"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）应急演习类型</a:t>
            </a:r>
            <a:endParaRPr lang="zh-CN" altLang="en-US" sz="2800">
              <a:solidFill>
                <a:srgbClr val="009999"/>
              </a:solidFill>
              <a:latin typeface="黑体" panose="02010609060101010101" pitchFamily="2"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49159" name="矩形 49158"/>
          <p:cNvSpPr/>
          <p:nvPr/>
        </p:nvSpPr>
        <p:spPr>
          <a:xfrm>
            <a:off x="857250" y="1481138"/>
            <a:ext cx="4575175" cy="12525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2.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功能演习</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49160" name="矩形 49159"/>
          <p:cNvSpPr/>
          <p:nvPr/>
        </p:nvSpPr>
        <p:spPr>
          <a:xfrm>
            <a:off x="1366838" y="1731963"/>
            <a:ext cx="7742237" cy="4491037"/>
          </a:xfrm>
          <a:prstGeom prst="rect">
            <a:avLst/>
          </a:prstGeom>
          <a:noFill/>
          <a:ln w="9525">
            <a:noFill/>
          </a:ln>
        </p:spPr>
        <p:txBody>
          <a:bodyPr lIns="0" tIns="0" rIns="0">
            <a:spAutoFit/>
          </a:bodyPr>
          <a:p>
            <a:pPr defTabSz="914400">
              <a:lnSpc>
                <a:spcPts val="3900"/>
              </a:lnSpc>
              <a:buSzPct val="100000"/>
              <a:tabLst>
                <a:tab pos="457200" algn="l"/>
                <a:tab pos="2374900" algn="l"/>
              </a:tabLst>
            </a:pPr>
            <a:r>
              <a:rPr lang="en-US" altLang="zh-CN">
                <a:solidFill>
                  <a:srgbClr val="000000"/>
                </a:solidFill>
                <a:sym typeface="Calibri" panose="020F0502020204030204" pitchFamily="34" charset="0"/>
              </a:rPr>
              <a:t>	</a:t>
            </a:r>
            <a:endParaRPr lang="en-US" altLang="zh-CN">
              <a:solidFill>
                <a:srgbClr val="000000"/>
              </a:solidFill>
              <a:sym typeface="Calibri" panose="020F0502020204030204" pitchFamily="34" charset="0"/>
            </a:endParaRPr>
          </a:p>
          <a:p>
            <a:pPr defTabSz="914400">
              <a:lnSpc>
                <a:spcPts val="1000"/>
              </a:lnSpc>
              <a:buSzPct val="100000"/>
              <a:tabLst>
                <a:tab pos="457200" algn="l"/>
                <a:tab pos="2374900" algn="l"/>
              </a:tabLst>
            </a:pPr>
            <a:endParaRPr lang="en-US" altLang="zh-CN">
              <a:solidFill>
                <a:srgbClr val="000000"/>
              </a:solidFill>
              <a:sym typeface="Calibri" panose="020F0502020204030204" pitchFamily="34" charset="0"/>
            </a:endParaRPr>
          </a:p>
          <a:p>
            <a:pPr defTabSz="914400">
              <a:lnSpc>
                <a:spcPts val="29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功能演习</a:t>
            </a: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是指针对</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某项</a:t>
            </a: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应急响应功能或其中</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某些</a:t>
            </a: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应急响应行动举行的演练活动。分为</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单项演习</a:t>
            </a: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和</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组合演习</a:t>
            </a:r>
            <a:r>
              <a:rPr lang="zh-CN" altLang="en-US" sz="2000" b="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a:t>
            </a:r>
            <a:endParaRPr lang="zh-CN" altLang="en-US" sz="2000" b="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2700"/>
              </a:lnSpc>
              <a:buSzPct val="100000"/>
              <a:tabLst>
                <a:tab pos="457200" algn="l"/>
                <a:tab pos="2374900" algn="l"/>
              </a:tabLst>
            </a:pPr>
            <a:r>
              <a:rPr lang="en-US" altLang="zh-CN" sz="2000" b="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000" b="0">
                <a:solidFill>
                  <a:srgbClr val="FF0000"/>
                </a:solidFill>
                <a:latin typeface="微软雅黑" panose="020B0503020204020204" pitchFamily="34" charset="-122"/>
                <a:ea typeface="微软雅黑" panose="020B0503020204020204" pitchFamily="34" charset="-122"/>
                <a:sym typeface="黑体" panose="02010609060101010101" pitchFamily="2" charset="-122"/>
              </a:rPr>
              <a:t>目的：</a:t>
            </a:r>
            <a:r>
              <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rPr>
              <a:t>是为了熟练和检验某些基本操作或完成某些特定任务所需的技术和实战能力。</a:t>
            </a:r>
            <a:endParaRPr lang="zh-CN" altLang="en-US" sz="2000" b="0">
              <a:solidFill>
                <a:srgbClr val="000000"/>
              </a:solidFill>
              <a:latin typeface="微软雅黑" panose="020B0503020204020204" pitchFamily="34" charset="-122"/>
              <a:ea typeface="微软雅黑" panose="020B0503020204020204" pitchFamily="34" charset="-122"/>
              <a:sym typeface="黑体" panose="02010609060101010101" pitchFamily="2" charset="-122"/>
            </a:endParaRPr>
          </a:p>
          <a:p>
            <a:pPr defTabSz="914400">
              <a:lnSpc>
                <a:spcPts val="2700"/>
              </a:lnSpc>
              <a:buSzPct val="100000"/>
              <a:tabLst>
                <a:tab pos="457200" algn="l"/>
                <a:tab pos="2374900" algn="l"/>
              </a:tabLst>
            </a:pPr>
            <a:r>
              <a:rPr lang="zh-CN" altLang="en-US" sz="2000" b="0">
                <a:solidFill>
                  <a:srgbClr val="FF0000"/>
                </a:solidFill>
                <a:latin typeface="微软雅黑" panose="020B0503020204020204" pitchFamily="34" charset="-122"/>
                <a:ea typeface="微软雅黑" panose="020B0503020204020204" pitchFamily="34" charset="-122"/>
              </a:rPr>
              <a:t>单项演习：</a:t>
            </a:r>
            <a:r>
              <a:rPr lang="zh-CN" altLang="en-US" sz="2000" b="0">
                <a:solidFill>
                  <a:schemeClr val="tx1"/>
                </a:solidFill>
                <a:latin typeface="微软雅黑" panose="020B0503020204020204" pitchFamily="34" charset="-122"/>
                <a:ea typeface="微软雅黑" panose="020B0503020204020204" pitchFamily="34" charset="-122"/>
              </a:rPr>
              <a:t>通讯联络、通知、报告程序；资源调配，人员、装备</a:t>
            </a:r>
            <a:endParaRPr lang="zh-CN" altLang="en-US" sz="2000" b="0">
              <a:solidFill>
                <a:schemeClr val="tx1"/>
              </a:solidFill>
              <a:latin typeface="微软雅黑" panose="020B0503020204020204" pitchFamily="34" charset="-122"/>
              <a:ea typeface="微软雅黑" panose="020B0503020204020204" pitchFamily="34" charset="-122"/>
            </a:endParaRPr>
          </a:p>
          <a:p>
            <a:pPr defTabSz="914400">
              <a:lnSpc>
                <a:spcPts val="2700"/>
              </a:lnSpc>
              <a:buSzPct val="100000"/>
              <a:tabLst>
                <a:tab pos="457200" algn="l"/>
                <a:tab pos="2374900" algn="l"/>
              </a:tabLst>
            </a:pPr>
            <a:r>
              <a:rPr lang="zh-CN" altLang="en-US" sz="2000" b="0">
                <a:solidFill>
                  <a:schemeClr val="tx1"/>
                </a:solidFill>
                <a:latin typeface="微软雅黑" panose="020B0503020204020204" pitchFamily="34" charset="-122"/>
                <a:ea typeface="微软雅黑" panose="020B0503020204020204" pitchFamily="34" charset="-122"/>
              </a:rPr>
              <a:t>及物资器材</a:t>
            </a:r>
            <a:r>
              <a:rPr lang="en-US" altLang="zh-CN" sz="2000" b="0">
                <a:solidFill>
                  <a:schemeClr val="tx1"/>
                </a:solidFill>
                <a:latin typeface="微软雅黑" panose="020B0503020204020204" pitchFamily="34" charset="-122"/>
                <a:ea typeface="微软雅黑" panose="020B0503020204020204" pitchFamily="34" charset="-122"/>
              </a:rPr>
              <a:t>(</a:t>
            </a:r>
            <a:r>
              <a:rPr lang="zh-CN" altLang="en-US" sz="2000" b="0">
                <a:solidFill>
                  <a:schemeClr val="tx1"/>
                </a:solidFill>
                <a:latin typeface="微软雅黑" panose="020B0503020204020204" pitchFamily="34" charset="-122"/>
                <a:ea typeface="微软雅黑" panose="020B0503020204020204" pitchFamily="34" charset="-122"/>
              </a:rPr>
              <a:t>装车</a:t>
            </a:r>
            <a:r>
              <a:rPr lang="en-US" altLang="zh-CN" sz="2000" b="0">
                <a:solidFill>
                  <a:schemeClr val="tx1"/>
                </a:solidFill>
                <a:latin typeface="微软雅黑" panose="020B0503020204020204" pitchFamily="34" charset="-122"/>
                <a:ea typeface="微软雅黑" panose="020B0503020204020204" pitchFamily="34" charset="-122"/>
              </a:rPr>
              <a:t>)</a:t>
            </a:r>
            <a:r>
              <a:rPr lang="zh-CN" altLang="en-US" sz="2000" b="0">
                <a:solidFill>
                  <a:schemeClr val="tx1"/>
                </a:solidFill>
                <a:latin typeface="微软雅黑" panose="020B0503020204020204" pitchFamily="34" charset="-122"/>
                <a:ea typeface="微软雅黑" panose="020B0503020204020204" pitchFamily="34" charset="-122"/>
              </a:rPr>
              <a:t>到位；化学监测与侦察；现场警戒；人群疏散；医</a:t>
            </a:r>
            <a:endParaRPr lang="zh-CN" altLang="en-US" sz="2000" b="0">
              <a:solidFill>
                <a:schemeClr val="tx1"/>
              </a:solidFill>
              <a:latin typeface="微软雅黑" panose="020B0503020204020204" pitchFamily="34" charset="-122"/>
              <a:ea typeface="微软雅黑" panose="020B0503020204020204" pitchFamily="34" charset="-122"/>
            </a:endParaRPr>
          </a:p>
          <a:p>
            <a:pPr defTabSz="914400">
              <a:lnSpc>
                <a:spcPts val="2700"/>
              </a:lnSpc>
              <a:buSzPct val="100000"/>
              <a:tabLst>
                <a:tab pos="457200" algn="l"/>
                <a:tab pos="2374900" algn="l"/>
              </a:tabLst>
            </a:pPr>
            <a:r>
              <a:rPr lang="zh-CN" altLang="en-US" sz="2000" b="0">
                <a:solidFill>
                  <a:schemeClr val="tx1"/>
                </a:solidFill>
                <a:latin typeface="微软雅黑" panose="020B0503020204020204" pitchFamily="34" charset="-122"/>
                <a:ea typeface="微软雅黑" panose="020B0503020204020204" pitchFamily="34" charset="-122"/>
              </a:rPr>
              <a:t>疗救护；洗消去污；消防行动；公共信息传播等。</a:t>
            </a:r>
            <a:endParaRPr lang="zh-CN" altLang="en-US" sz="2000" b="0">
              <a:solidFill>
                <a:schemeClr val="tx1"/>
              </a:solidFill>
              <a:latin typeface="微软雅黑" panose="020B0503020204020204" pitchFamily="34" charset="-122"/>
              <a:ea typeface="微软雅黑" panose="020B0503020204020204" pitchFamily="34" charset="-122"/>
            </a:endParaRPr>
          </a:p>
          <a:p>
            <a:pPr defTabSz="914400">
              <a:lnSpc>
                <a:spcPts val="2700"/>
              </a:lnSpc>
              <a:buSzPct val="100000"/>
              <a:tabLst>
                <a:tab pos="457200" algn="l"/>
                <a:tab pos="2374900" algn="l"/>
              </a:tabLst>
            </a:pPr>
            <a:r>
              <a:rPr lang="zh-CN" altLang="en-US" sz="2000" b="0">
                <a:solidFill>
                  <a:srgbClr val="FF0000"/>
                </a:solidFill>
                <a:latin typeface="微软雅黑" panose="020B0503020204020204" pitchFamily="34" charset="-122"/>
                <a:ea typeface="微软雅黑" panose="020B0503020204020204" pitchFamily="34" charset="-122"/>
              </a:rPr>
              <a:t>组合演习：</a:t>
            </a:r>
            <a:r>
              <a:rPr lang="zh-CN" altLang="en-US" sz="2000" b="0">
                <a:solidFill>
                  <a:schemeClr val="tx1"/>
                </a:solidFill>
                <a:latin typeface="微软雅黑" panose="020B0503020204020204" pitchFamily="34" charset="-122"/>
                <a:ea typeface="微软雅黑" panose="020B0503020204020204" pitchFamily="34" charset="-122"/>
              </a:rPr>
              <a:t>可将具有较紧密联系的多个应急功能或任务组合在一</a:t>
            </a:r>
            <a:endParaRPr lang="zh-CN" altLang="en-US" sz="2000" b="0">
              <a:solidFill>
                <a:schemeClr val="tx1"/>
              </a:solidFill>
              <a:latin typeface="微软雅黑" panose="020B0503020204020204" pitchFamily="34" charset="-122"/>
              <a:ea typeface="微软雅黑" panose="020B0503020204020204" pitchFamily="34" charset="-122"/>
            </a:endParaRPr>
          </a:p>
          <a:p>
            <a:pPr defTabSz="914400">
              <a:lnSpc>
                <a:spcPts val="2700"/>
              </a:lnSpc>
              <a:buSzPct val="100000"/>
              <a:tabLst>
                <a:tab pos="457200" algn="l"/>
                <a:tab pos="2374900" algn="l"/>
              </a:tabLst>
            </a:pPr>
            <a:r>
              <a:rPr lang="zh-CN" altLang="en-US" sz="2000" b="0">
                <a:solidFill>
                  <a:schemeClr val="tx1"/>
                </a:solidFill>
                <a:latin typeface="微软雅黑" panose="020B0503020204020204" pitchFamily="34" charset="-122"/>
                <a:ea typeface="微软雅黑" panose="020B0503020204020204" pitchFamily="34" charset="-122"/>
              </a:rPr>
              <a:t>起进行演习，以加强各应急救援组织之间的配合和协调性。</a:t>
            </a:r>
            <a:endParaRPr lang="zh-CN" altLang="en-US" sz="2000" b="0">
              <a:solidFill>
                <a:schemeClr val="tx1"/>
              </a:solidFill>
              <a:latin typeface="微软雅黑" panose="020B0503020204020204" pitchFamily="34" charset="-122"/>
              <a:ea typeface="微软雅黑" panose="020B0503020204020204" pitchFamily="34" charset="-122"/>
            </a:endParaRPr>
          </a:p>
          <a:p>
            <a:pPr defTabSz="914400">
              <a:lnSpc>
                <a:spcPts val="2700"/>
              </a:lnSpc>
              <a:buSzPct val="100000"/>
              <a:tabLst>
                <a:tab pos="457200" algn="l"/>
                <a:tab pos="2374900" algn="l"/>
              </a:tabLst>
            </a:pPr>
            <a:r>
              <a:rPr lang="zh-CN" altLang="en-US" sz="2000" b="0">
                <a:solidFill>
                  <a:srgbClr val="FF0000"/>
                </a:solidFill>
                <a:latin typeface="微软雅黑" panose="020B0503020204020204" pitchFamily="34" charset="-122"/>
                <a:ea typeface="微软雅黑" panose="020B0503020204020204" pitchFamily="34" charset="-122"/>
              </a:rPr>
              <a:t>如：</a:t>
            </a:r>
            <a:r>
              <a:rPr lang="zh-CN" altLang="en-US" sz="2000" b="0">
                <a:solidFill>
                  <a:schemeClr val="tx1"/>
                </a:solidFill>
                <a:latin typeface="微软雅黑" panose="020B0503020204020204" pitchFamily="34" charset="-122"/>
                <a:ea typeface="微软雅黑" panose="020B0503020204020204" pitchFamily="34" charset="-122"/>
              </a:rPr>
              <a:t>化学监测、侦察与消毒去污之间的配合；警报、紧急公告、公众疏散与医疗、药品发放；扑灭火灾、堵漏、工艺处理的相互配合等。</a:t>
            </a:r>
            <a:endParaRPr lang="zh-CN" altLang="en-US" sz="2000" b="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8" name="图片 50177"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50179" name="矩形 5017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0180" name="矩形 5017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0181" name="矩形 5018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0182" name="矩形 50181"/>
          <p:cNvSpPr/>
          <p:nvPr/>
        </p:nvSpPr>
        <p:spPr>
          <a:xfrm>
            <a:off x="928688"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）应急演习类型</a:t>
            </a:r>
            <a:endParaRPr lang="zh-CN" altLang="en-US" sz="2800">
              <a:solidFill>
                <a:srgbClr val="009999"/>
              </a:solidFill>
              <a:latin typeface="黑体" panose="02010609060101010101" pitchFamily="2" charset="-122"/>
              <a:sym typeface="黑体" panose="02010609060101010101" pitchFamily="2" charset="-122"/>
            </a:endParaRPr>
          </a:p>
          <a:p>
            <a:pPr defTabSz="914400">
              <a:lnSpc>
                <a:spcPts val="3500"/>
              </a:lnSpc>
              <a:buSzPct val="100000"/>
              <a:tabLst>
                <a:tab pos="165100" algn="l"/>
                <a:tab pos="342900" algn="l"/>
              </a:tabLst>
            </a:pP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 </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50183" name="矩形 50182"/>
          <p:cNvSpPr/>
          <p:nvPr/>
        </p:nvSpPr>
        <p:spPr>
          <a:xfrm>
            <a:off x="857250" y="1481138"/>
            <a:ext cx="4575175" cy="12525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2.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全面演习</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50184" name="矩形 50183"/>
          <p:cNvSpPr/>
          <p:nvPr/>
        </p:nvSpPr>
        <p:spPr>
          <a:xfrm>
            <a:off x="1366838" y="2466975"/>
            <a:ext cx="7742237" cy="2509838"/>
          </a:xfrm>
          <a:prstGeom prst="rect">
            <a:avLst/>
          </a:prstGeom>
          <a:noFill/>
          <a:ln w="9525">
            <a:noFill/>
          </a:ln>
        </p:spPr>
        <p:txBody>
          <a:bodyPr lIns="0" tIns="0" rIns="0">
            <a:spAutoFit/>
          </a:bodyPr>
          <a:p>
            <a:pPr defTabSz="914400">
              <a:lnSpc>
                <a:spcPts val="3900"/>
              </a:lnSpc>
              <a:buSzPct val="100000"/>
              <a:tabLst>
                <a:tab pos="457200" algn="l"/>
                <a:tab pos="2374900" algn="l"/>
              </a:tabLst>
            </a:pPr>
            <a:r>
              <a:rPr lang="en-US" altLang="zh-CN">
                <a:solidFill>
                  <a:srgbClr val="000000"/>
                </a:solidFill>
                <a:sym typeface="Calibri" panose="020F0502020204030204" pitchFamily="34" charset="0"/>
              </a:rPr>
              <a:t>	</a:t>
            </a:r>
            <a:endParaRPr lang="en-US" altLang="zh-CN">
              <a:solidFill>
                <a:srgbClr val="000000"/>
              </a:solidFill>
              <a:sym typeface="Calibri" panose="020F0502020204030204" pitchFamily="34" charset="0"/>
            </a:endParaRPr>
          </a:p>
          <a:p>
            <a:pPr defTabSz="914400">
              <a:lnSpc>
                <a:spcPts val="1000"/>
              </a:lnSpc>
              <a:buSzPct val="100000"/>
              <a:tabLst>
                <a:tab pos="457200" algn="l"/>
                <a:tab pos="2374900" algn="l"/>
              </a:tabLst>
            </a:pPr>
            <a:endParaRPr lang="en-US" altLang="zh-CN">
              <a:solidFill>
                <a:srgbClr val="000000"/>
              </a:solidFill>
              <a:sym typeface="Calibri" panose="020F0502020204030204" pitchFamily="34" charset="0"/>
            </a:endParaRPr>
          </a:p>
          <a:p>
            <a:pPr defTabSz="914400">
              <a:lnSpc>
                <a:spcPts val="29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rPr>
              <a:t>全面演习针对应急预案中全部或大部分应急响应功能开展演练。</a:t>
            </a:r>
            <a:endParaRPr lang="zh-CN" altLang="en-US" sz="2000" b="0">
              <a:solidFill>
                <a:srgbClr val="000000"/>
              </a:solidFill>
              <a:latin typeface="微软雅黑" panose="020B0503020204020204" pitchFamily="34" charset="-122"/>
              <a:ea typeface="微软雅黑" panose="020B0503020204020204" pitchFamily="34" charset="-122"/>
            </a:endParaRPr>
          </a:p>
          <a:p>
            <a:pPr defTabSz="914400">
              <a:lnSpc>
                <a:spcPts val="2900"/>
              </a:lnSpc>
              <a:buSzPct val="100000"/>
              <a:tabLst>
                <a:tab pos="457200" algn="l"/>
                <a:tab pos="2374900" algn="l"/>
              </a:tabLst>
            </a:pPr>
            <a:endParaRPr lang="zh-CN" altLang="en-US" sz="2000" b="0">
              <a:solidFill>
                <a:srgbClr val="000000"/>
              </a:solidFill>
              <a:latin typeface="微软雅黑" panose="020B0503020204020204" pitchFamily="34" charset="-122"/>
              <a:ea typeface="微软雅黑" panose="020B0503020204020204" pitchFamily="34" charset="-122"/>
            </a:endParaRPr>
          </a:p>
          <a:p>
            <a:pPr defTabSz="914400">
              <a:lnSpc>
                <a:spcPts val="29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rPr>
              <a:t>全面演练一般要求持续几个小时，采取交互式方式进行，演练过程要求尽量真实，调用更多的应急人员和资源，来开展实战性演练，以检验相互协调的总体反应和应急能力。</a:t>
            </a:r>
            <a:endParaRPr lang="zh-CN" altLang="en-US" sz="2000" b="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图片 51201"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51203" name="矩形 5120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1204" name="矩形 5120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1205" name="矩形 5120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1206" name="矩形 51205"/>
          <p:cNvSpPr/>
          <p:nvPr/>
        </p:nvSpPr>
        <p:spPr>
          <a:xfrm>
            <a:off x="928688" y="1143000"/>
            <a:ext cx="8858250" cy="935038"/>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）应急演习类型</a:t>
            </a:r>
            <a:endParaRPr lang="zh-CN" altLang="en-US" sz="2800">
              <a:solidFill>
                <a:srgbClr val="009999"/>
              </a:solidFill>
              <a:latin typeface="黑体" panose="02010609060101010101" pitchFamily="2" charset="-122"/>
              <a:sym typeface="黑体" panose="02010609060101010101" pitchFamily="2" charset="-122"/>
            </a:endParaRPr>
          </a:p>
          <a:p>
            <a:pPr defTabSz="914400">
              <a:lnSpc>
                <a:spcPts val="3500"/>
              </a:lnSpc>
              <a:buSzPct val="100000"/>
              <a:tabLst>
                <a:tab pos="165100" algn="l"/>
                <a:tab pos="342900" algn="l"/>
              </a:tabLst>
            </a:pP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51207" name="矩形 51206"/>
          <p:cNvSpPr/>
          <p:nvPr/>
        </p:nvSpPr>
        <p:spPr>
          <a:xfrm>
            <a:off x="857250" y="1481138"/>
            <a:ext cx="4575175" cy="13795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3.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全面演习</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10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pic>
        <p:nvPicPr>
          <p:cNvPr id="51208" name="图片 51207" descr="7330463421516459024556.jpg"/>
          <p:cNvPicPr>
            <a:picLocks noChangeAspect="1"/>
          </p:cNvPicPr>
          <p:nvPr/>
        </p:nvPicPr>
        <p:blipFill>
          <a:blip r:embed="rId2"/>
          <a:stretch>
            <a:fillRect/>
          </a:stretch>
        </p:blipFill>
        <p:spPr>
          <a:xfrm>
            <a:off x="1790700" y="2422525"/>
            <a:ext cx="3422650" cy="1781175"/>
          </a:xfrm>
          <a:prstGeom prst="rect">
            <a:avLst/>
          </a:prstGeom>
          <a:noFill/>
          <a:ln w="9525">
            <a:noFill/>
          </a:ln>
        </p:spPr>
      </p:pic>
      <p:pic>
        <p:nvPicPr>
          <p:cNvPr id="51209" name="图片 51208" descr="9797925541516459024572.jpg"/>
          <p:cNvPicPr>
            <a:picLocks noChangeAspect="1"/>
          </p:cNvPicPr>
          <p:nvPr/>
        </p:nvPicPr>
        <p:blipFill>
          <a:blip r:embed="rId3"/>
          <a:stretch>
            <a:fillRect/>
          </a:stretch>
        </p:blipFill>
        <p:spPr>
          <a:xfrm>
            <a:off x="5530850" y="2422525"/>
            <a:ext cx="3457575" cy="1809750"/>
          </a:xfrm>
          <a:prstGeom prst="rect">
            <a:avLst/>
          </a:prstGeom>
          <a:noFill/>
          <a:ln w="9525">
            <a:noFill/>
          </a:ln>
        </p:spPr>
      </p:pic>
      <p:sp>
        <p:nvSpPr>
          <p:cNvPr id="51210" name="矩形 51209"/>
          <p:cNvSpPr/>
          <p:nvPr/>
        </p:nvSpPr>
        <p:spPr>
          <a:xfrm>
            <a:off x="3943350" y="1858963"/>
            <a:ext cx="2986088" cy="388937"/>
          </a:xfrm>
          <a:prstGeom prst="rect">
            <a:avLst/>
          </a:prstGeom>
          <a:noFill/>
          <a:ln w="9525">
            <a:noFill/>
          </a:ln>
        </p:spPr>
        <p:txBody>
          <a:bodyPr lIns="0" tIns="0" rIns="0">
            <a:spAutoFit/>
          </a:bodyPr>
          <a:p>
            <a:pPr>
              <a:lnSpc>
                <a:spcPts val="2700"/>
              </a:lnSpc>
              <a:buSzPct val="100000"/>
            </a:pPr>
            <a:r>
              <a:rPr lang="zh-CN" altLang="en-US" sz="2700">
                <a:solidFill>
                  <a:srgbClr val="FF0000"/>
                </a:solidFill>
                <a:latin typeface="黑体" panose="02010609060101010101" pitchFamily="2" charset="-122"/>
                <a:sym typeface="黑体" panose="02010609060101010101" pitchFamily="2" charset="-122"/>
              </a:rPr>
              <a:t>象真实事故一样</a:t>
            </a:r>
            <a:endParaRPr lang="zh-CN" altLang="en-US" sz="2700">
              <a:solidFill>
                <a:srgbClr val="FF0000"/>
              </a:solidFill>
              <a:latin typeface="黑体" panose="02010609060101010101" pitchFamily="2" charset="-122"/>
              <a:sym typeface="黑体" panose="02010609060101010101" pitchFamily="2" charset="-122"/>
            </a:endParaRPr>
          </a:p>
        </p:txBody>
      </p:sp>
      <p:pic>
        <p:nvPicPr>
          <p:cNvPr id="51211" name="图片 51210" descr="3074518841516459024572.jpg"/>
          <p:cNvPicPr>
            <a:picLocks noChangeAspect="1"/>
          </p:cNvPicPr>
          <p:nvPr/>
        </p:nvPicPr>
        <p:blipFill>
          <a:blip r:embed="rId4"/>
          <a:srcRect l="42656" b="18535"/>
          <a:stretch>
            <a:fillRect/>
          </a:stretch>
        </p:blipFill>
        <p:spPr>
          <a:xfrm>
            <a:off x="5530850" y="4398963"/>
            <a:ext cx="3457575" cy="1804987"/>
          </a:xfrm>
          <a:prstGeom prst="rect">
            <a:avLst/>
          </a:prstGeom>
          <a:noFill/>
          <a:ln w="9525">
            <a:noFill/>
          </a:ln>
        </p:spPr>
      </p:pic>
      <p:pic>
        <p:nvPicPr>
          <p:cNvPr id="51212" name="图片 51211" descr="3074518841516459024572.jpg"/>
          <p:cNvPicPr>
            <a:picLocks noChangeAspect="1"/>
          </p:cNvPicPr>
          <p:nvPr/>
        </p:nvPicPr>
        <p:blipFill>
          <a:blip r:embed="rId4"/>
          <a:srcRect r="57640"/>
          <a:stretch>
            <a:fillRect/>
          </a:stretch>
        </p:blipFill>
        <p:spPr>
          <a:xfrm>
            <a:off x="1793875" y="4411663"/>
            <a:ext cx="3424238" cy="1779587"/>
          </a:xfrm>
          <a:prstGeom prst="rect">
            <a:avLst/>
          </a:prstGeom>
          <a:noFill/>
          <a:ln w="9525">
            <a:noFill/>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图片 52225"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52227" name="矩形 5222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2228" name="矩形 5222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2229" name="矩形 5222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2230" name="矩形 52229"/>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）选择演练类型应考虑的因素</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52231" name="矩形 52230"/>
          <p:cNvSpPr/>
          <p:nvPr/>
        </p:nvSpPr>
        <p:spPr>
          <a:xfrm>
            <a:off x="1366838" y="1731963"/>
            <a:ext cx="7742237" cy="4003675"/>
          </a:xfrm>
          <a:prstGeom prst="rect">
            <a:avLst/>
          </a:prstGeom>
          <a:noFill/>
          <a:ln w="9525">
            <a:noFill/>
          </a:ln>
        </p:spPr>
        <p:txBody>
          <a:bodyPr lIns="0" tIns="0" rIns="0">
            <a:spAutoFit/>
          </a:bodyPr>
          <a:p>
            <a:pPr marL="342900" indent="-342900" defTabSz="914400">
              <a:lnSpc>
                <a:spcPts val="3900"/>
              </a:lnSpc>
              <a:buClrTx/>
              <a:buSzPct val="100000"/>
              <a:buChar char="•"/>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rPr>
              <a:t>应急预案、程序的制定及有关应急准备工作的进展情况。</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ClrTx/>
              <a:buSzPct val="100000"/>
              <a:buChar char="•"/>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rPr>
              <a:t>所面临的风险性质和大小。</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ClrTx/>
              <a:buSzPct val="100000"/>
              <a:buChar char="•"/>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rPr>
              <a:t>演习成本及资金筹措状况。</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ClrTx/>
              <a:buSzPct val="100000"/>
              <a:buChar char="•"/>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rPr>
              <a:t>关键部门对应急演习工作的态度。</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ClrTx/>
              <a:buSzPct val="100000"/>
              <a:buChar char="•"/>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rPr>
              <a:t>应急组织投入的资源状况。</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ClrTx/>
              <a:buSzPct val="100000"/>
              <a:buChar char="•"/>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rPr>
              <a:t>国家及地方的有关应急演习的规定。</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SzPct val="100000"/>
              <a:tabLst>
                <a:tab pos="457200" algn="l"/>
                <a:tab pos="2374900" algn="l"/>
              </a:tabLst>
            </a:pPr>
            <a:r>
              <a:rPr lang="zh-CN" altLang="en-US" sz="2000" b="0">
                <a:solidFill>
                  <a:srgbClr val="000000"/>
                </a:solidFill>
                <a:latin typeface="微软雅黑" panose="020B0503020204020204" pitchFamily="34" charset="-122"/>
                <a:ea typeface="微软雅黑" panose="020B0503020204020204" pitchFamily="34" charset="-122"/>
              </a:rPr>
              <a:t>	</a:t>
            </a:r>
            <a:r>
              <a:rPr lang="zh-CN" altLang="en-US" sz="2000">
                <a:solidFill>
                  <a:srgbClr val="000000"/>
                </a:solidFill>
                <a:latin typeface="微软雅黑" panose="020B0503020204020204" pitchFamily="34" charset="-122"/>
                <a:ea typeface="微软雅黑" panose="020B0503020204020204" pitchFamily="34" charset="-122"/>
              </a:rPr>
              <a:t>无论选择何种演练方法，应急演练方案必须与重大事故应急管理的需求和资源条件相适应。</a:t>
            </a:r>
            <a:endParaRPr lang="zh-CN" altLang="en-US" sz="200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图片 53249"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53251" name="矩形 5325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3252" name="矩形 5325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3253" name="矩形 5325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3254" name="矩形 53253"/>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4</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）参演人员</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53255" name="矩形 53254"/>
          <p:cNvSpPr/>
          <p:nvPr/>
        </p:nvSpPr>
        <p:spPr>
          <a:xfrm>
            <a:off x="857250" y="1481138"/>
            <a:ext cx="8872538" cy="8080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1.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演习人员</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53256" name="矩形 53255"/>
          <p:cNvSpPr/>
          <p:nvPr/>
        </p:nvSpPr>
        <p:spPr>
          <a:xfrm>
            <a:off x="2911475" y="2459038"/>
            <a:ext cx="168275" cy="211137"/>
          </a:xfrm>
          <a:prstGeom prst="rect">
            <a:avLst/>
          </a:prstGeom>
          <a:noFill/>
          <a:ln w="9525">
            <a:noFill/>
          </a:ln>
        </p:spPr>
        <p:txBody>
          <a:bodyPr wrap="none" lIns="0" tIns="0" rIns="0">
            <a:spAutoFit/>
          </a:bodyPr>
          <a:p>
            <a:pPr>
              <a:lnSpc>
                <a:spcPts val="13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a:latin typeface="Arial" panose="020B0604020202020204" pitchFamily="34" charset="0"/>
            </a:endParaRPr>
          </a:p>
        </p:txBody>
      </p:sp>
      <p:sp>
        <p:nvSpPr>
          <p:cNvPr id="53257" name="矩形 53256"/>
          <p:cNvSpPr/>
          <p:nvPr/>
        </p:nvSpPr>
        <p:spPr>
          <a:xfrm>
            <a:off x="3254375" y="2344738"/>
            <a:ext cx="4419600" cy="338137"/>
          </a:xfrm>
          <a:prstGeom prst="rect">
            <a:avLst/>
          </a:prstGeom>
          <a:noFill/>
          <a:ln w="9525">
            <a:noFill/>
          </a:ln>
        </p:spPr>
        <p:txBody>
          <a:bodyPr wrap="none" lIns="0" tIns="0" rIns="0">
            <a:spAutoFit/>
          </a:bodyPr>
          <a:p>
            <a:pPr>
              <a:lnSpc>
                <a:spcPts val="2300"/>
              </a:lnSpc>
              <a:buSzPct val="100000"/>
            </a:pPr>
            <a:r>
              <a:rPr lang="zh-CN" altLang="en-US" sz="2300">
                <a:solidFill>
                  <a:srgbClr val="000000"/>
                </a:solidFill>
                <a:latin typeface="Times New Roman" panose="02020603050405020304" pitchFamily="18" charset="0"/>
                <a:sym typeface="Times New Roman" panose="02020603050405020304" pitchFamily="18" charset="0"/>
              </a:rPr>
              <a:t>根据模拟场景和紧急情况作出反应</a:t>
            </a:r>
            <a:endParaRPr lang="zh-CN" altLang="en-US">
              <a:latin typeface="Arial" panose="020B0604020202020204" pitchFamily="34" charset="0"/>
            </a:endParaRPr>
          </a:p>
        </p:txBody>
      </p:sp>
      <p:sp>
        <p:nvSpPr>
          <p:cNvPr id="53258" name="矩形 53257"/>
          <p:cNvSpPr/>
          <p:nvPr/>
        </p:nvSpPr>
        <p:spPr>
          <a:xfrm>
            <a:off x="2911475" y="2992438"/>
            <a:ext cx="168275" cy="2814637"/>
          </a:xfrm>
          <a:prstGeom prst="rect">
            <a:avLst/>
          </a:prstGeom>
          <a:noFill/>
          <a:ln w="9525">
            <a:noFill/>
          </a:ln>
        </p:spPr>
        <p:txBody>
          <a:bodyPr wrap="none" lIns="0" tIns="0" rIns="0">
            <a:spAutoFit/>
          </a:bodyPr>
          <a:p>
            <a:pPr>
              <a:lnSpc>
                <a:spcPts val="13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21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4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a:latin typeface="Arial" panose="020B0604020202020204" pitchFamily="34" charset="0"/>
            </a:endParaRPr>
          </a:p>
        </p:txBody>
      </p:sp>
      <p:sp>
        <p:nvSpPr>
          <p:cNvPr id="53259" name="矩形 53258"/>
          <p:cNvSpPr/>
          <p:nvPr/>
        </p:nvSpPr>
        <p:spPr>
          <a:xfrm>
            <a:off x="3254375" y="2878138"/>
            <a:ext cx="4713288" cy="2928937"/>
          </a:xfrm>
          <a:prstGeom prst="rect">
            <a:avLst/>
          </a:prstGeom>
          <a:noFill/>
          <a:ln w="9525">
            <a:noFill/>
          </a:ln>
        </p:spPr>
        <p:txBody>
          <a:bodyPr wrap="none" lIns="0" tIns="0" rIns="0">
            <a:spAutoFit/>
          </a:bodyPr>
          <a:p>
            <a:pPr defTabSz="914400">
              <a:lnSpc>
                <a:spcPts val="2300"/>
              </a:lnSpc>
              <a:buSzPct val="100000"/>
              <a:tabLst>
                <a:tab pos="114300" algn="l"/>
              </a:tabLst>
            </a:pPr>
            <a:r>
              <a:rPr lang="zh-CN" altLang="en-US" sz="2300">
                <a:solidFill>
                  <a:srgbClr val="000000"/>
                </a:solidFill>
                <a:latin typeface="Times New Roman" panose="02020603050405020304" pitchFamily="18" charset="0"/>
                <a:sym typeface="Times New Roman" panose="02020603050405020304" pitchFamily="18" charset="0"/>
              </a:rPr>
              <a:t>执行具体应急任务</a:t>
            </a:r>
            <a:endParaRPr lang="zh-CN" altLang="en-US" sz="23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114300" algn="l"/>
              </a:tabLst>
            </a:pPr>
            <a:endParaRPr lang="zh-CN" altLang="en-US">
              <a:solidFill>
                <a:srgbClr val="000000"/>
              </a:solidFill>
              <a:sym typeface="Calibri" panose="020F0502020204030204" pitchFamily="34" charset="0"/>
            </a:endParaRPr>
          </a:p>
          <a:p>
            <a:pPr defTabSz="914400">
              <a:lnSpc>
                <a:spcPts val="2400"/>
              </a:lnSpc>
              <a:buSzPct val="100000"/>
              <a:tabLst>
                <a:tab pos="114300" algn="l"/>
              </a:tabLst>
            </a:pPr>
            <a:r>
              <a:rPr lang="zh-CN" altLang="en-US">
                <a:solidFill>
                  <a:srgbClr val="000000"/>
                </a:solidFill>
                <a:sym typeface="Calibri" panose="020F0502020204030204" pitchFamily="34" charset="0"/>
              </a:rPr>
              <a:t>	</a:t>
            </a:r>
            <a:r>
              <a:rPr lang="en-US" altLang="zh-CN" sz="1300">
                <a:solidFill>
                  <a:srgbClr val="009999"/>
                </a:solidFill>
                <a:latin typeface="Wingdings" panose="05000000000000000000" pitchFamily="2" charset="2"/>
                <a:sym typeface="Wingdings" panose="05000000000000000000" pitchFamily="2" charset="2"/>
              </a:rPr>
              <a:t>�</a:t>
            </a:r>
            <a:r>
              <a:rPr lang="en-US" altLang="zh-CN" sz="2300">
                <a:solidFill>
                  <a:srgbClr val="000000"/>
                </a:solidFill>
                <a:latin typeface="Times New Roman" panose="02020603050405020304" pitchFamily="18" charset="0"/>
                <a:sym typeface="Times New Roman" panose="02020603050405020304" pitchFamily="18" charset="0"/>
              </a:rPr>
              <a:t>  </a:t>
            </a:r>
            <a:r>
              <a:rPr lang="zh-CN" altLang="en-US" sz="2300">
                <a:solidFill>
                  <a:srgbClr val="000000"/>
                </a:solidFill>
                <a:latin typeface="Times New Roman" panose="02020603050405020304" pitchFamily="18" charset="0"/>
                <a:sym typeface="Times New Roman" panose="02020603050405020304" pitchFamily="18" charset="0"/>
              </a:rPr>
              <a:t>如抢救伤员或被困人员</a:t>
            </a:r>
            <a:endParaRPr lang="zh-CN" altLang="en-US" sz="23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114300" algn="l"/>
              </a:tabLst>
            </a:pPr>
            <a:endParaRPr lang="zh-CN" altLang="en-US">
              <a:solidFill>
                <a:srgbClr val="000000"/>
              </a:solidFill>
              <a:sym typeface="Calibri" panose="020F0502020204030204" pitchFamily="34" charset="0"/>
            </a:endParaRPr>
          </a:p>
          <a:p>
            <a:pPr defTabSz="914400">
              <a:lnSpc>
                <a:spcPts val="2400"/>
              </a:lnSpc>
              <a:buSzPct val="100000"/>
              <a:tabLst>
                <a:tab pos="114300" algn="l"/>
              </a:tabLst>
            </a:pPr>
            <a:r>
              <a:rPr lang="zh-CN" altLang="en-US">
                <a:solidFill>
                  <a:srgbClr val="000000"/>
                </a:solidFill>
                <a:sym typeface="Calibri" panose="020F0502020204030204" pitchFamily="34" charset="0"/>
              </a:rPr>
              <a:t>	</a:t>
            </a:r>
            <a:r>
              <a:rPr lang="en-US" altLang="zh-CN" sz="1300">
                <a:solidFill>
                  <a:srgbClr val="009999"/>
                </a:solidFill>
                <a:latin typeface="Wingdings" panose="05000000000000000000" pitchFamily="2" charset="2"/>
                <a:sym typeface="Wingdings" panose="05000000000000000000" pitchFamily="2" charset="2"/>
              </a:rPr>
              <a:t>�</a:t>
            </a:r>
            <a:r>
              <a:rPr lang="en-US" altLang="zh-CN" sz="2300">
                <a:solidFill>
                  <a:srgbClr val="000000"/>
                </a:solidFill>
                <a:latin typeface="Times New Roman" panose="02020603050405020304" pitchFamily="18" charset="0"/>
                <a:sym typeface="Times New Roman" panose="02020603050405020304" pitchFamily="18" charset="0"/>
              </a:rPr>
              <a:t>  </a:t>
            </a:r>
            <a:r>
              <a:rPr lang="zh-CN" altLang="en-US" sz="2300">
                <a:solidFill>
                  <a:srgbClr val="000000"/>
                </a:solidFill>
                <a:latin typeface="Times New Roman" panose="02020603050405020304" pitchFamily="18" charset="0"/>
                <a:sym typeface="Times New Roman" panose="02020603050405020304" pitchFamily="18" charset="0"/>
              </a:rPr>
              <a:t>保护财产或公众健康</a:t>
            </a:r>
            <a:endParaRPr lang="zh-CN" altLang="en-US" sz="23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114300" algn="l"/>
              </a:tabLst>
            </a:pPr>
            <a:endParaRPr lang="zh-CN" altLang="en-US">
              <a:solidFill>
                <a:srgbClr val="000000"/>
              </a:solidFill>
              <a:sym typeface="Calibri" panose="020F0502020204030204" pitchFamily="34" charset="0"/>
            </a:endParaRPr>
          </a:p>
          <a:p>
            <a:pPr defTabSz="914400">
              <a:lnSpc>
                <a:spcPts val="2400"/>
              </a:lnSpc>
              <a:buSzPct val="100000"/>
              <a:tabLst>
                <a:tab pos="114300" algn="l"/>
              </a:tabLst>
            </a:pPr>
            <a:r>
              <a:rPr lang="zh-CN" altLang="en-US">
                <a:solidFill>
                  <a:srgbClr val="000000"/>
                </a:solidFill>
                <a:sym typeface="Calibri" panose="020F0502020204030204" pitchFamily="34" charset="0"/>
              </a:rPr>
              <a:t>	</a:t>
            </a:r>
            <a:r>
              <a:rPr lang="en-US" altLang="zh-CN" sz="1300">
                <a:solidFill>
                  <a:srgbClr val="009999"/>
                </a:solidFill>
                <a:latin typeface="Wingdings" panose="05000000000000000000" pitchFamily="2" charset="2"/>
                <a:sym typeface="Wingdings" panose="05000000000000000000" pitchFamily="2" charset="2"/>
              </a:rPr>
              <a:t>�</a:t>
            </a:r>
            <a:r>
              <a:rPr lang="en-US" altLang="zh-CN" sz="2300">
                <a:solidFill>
                  <a:srgbClr val="000000"/>
                </a:solidFill>
                <a:latin typeface="Times New Roman" panose="02020603050405020304" pitchFamily="18" charset="0"/>
                <a:sym typeface="Times New Roman" panose="02020603050405020304" pitchFamily="18" charset="0"/>
              </a:rPr>
              <a:t>  </a:t>
            </a:r>
            <a:r>
              <a:rPr lang="zh-CN" altLang="en-US" sz="2300">
                <a:solidFill>
                  <a:srgbClr val="000000"/>
                </a:solidFill>
                <a:latin typeface="Times New Roman" panose="02020603050405020304" pitchFamily="18" charset="0"/>
                <a:sym typeface="Times New Roman" panose="02020603050405020304" pitchFamily="18" charset="0"/>
              </a:rPr>
              <a:t>获取或管理资源</a:t>
            </a:r>
            <a:endParaRPr lang="zh-CN" altLang="en-US" sz="23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114300" algn="l"/>
              </a:tabLst>
            </a:pPr>
            <a:endParaRPr lang="zh-CN" altLang="en-US">
              <a:solidFill>
                <a:srgbClr val="000000"/>
              </a:solidFill>
              <a:sym typeface="Calibri" panose="020F0502020204030204" pitchFamily="34" charset="0"/>
            </a:endParaRPr>
          </a:p>
          <a:p>
            <a:pPr defTabSz="914400">
              <a:lnSpc>
                <a:spcPts val="2400"/>
              </a:lnSpc>
              <a:buSzPct val="100000"/>
              <a:tabLst>
                <a:tab pos="114300" algn="l"/>
              </a:tabLst>
            </a:pPr>
            <a:r>
              <a:rPr lang="zh-CN" altLang="en-US">
                <a:solidFill>
                  <a:srgbClr val="000000"/>
                </a:solidFill>
                <a:sym typeface="Calibri" panose="020F0502020204030204" pitchFamily="34" charset="0"/>
              </a:rPr>
              <a:t>	</a:t>
            </a:r>
            <a:r>
              <a:rPr lang="en-US" altLang="zh-CN" sz="1300">
                <a:solidFill>
                  <a:srgbClr val="009999"/>
                </a:solidFill>
                <a:latin typeface="Wingdings" panose="05000000000000000000" pitchFamily="2" charset="2"/>
                <a:sym typeface="Wingdings" panose="05000000000000000000" pitchFamily="2" charset="2"/>
              </a:rPr>
              <a:t>�</a:t>
            </a:r>
            <a:r>
              <a:rPr lang="en-US" altLang="zh-CN" sz="2300">
                <a:solidFill>
                  <a:srgbClr val="000000"/>
                </a:solidFill>
                <a:latin typeface="Times New Roman" panose="02020603050405020304" pitchFamily="18" charset="0"/>
                <a:sym typeface="Times New Roman" panose="02020603050405020304" pitchFamily="18" charset="0"/>
              </a:rPr>
              <a:t>  </a:t>
            </a:r>
            <a:r>
              <a:rPr lang="zh-CN" altLang="en-US" sz="2300">
                <a:solidFill>
                  <a:srgbClr val="000000"/>
                </a:solidFill>
                <a:latin typeface="Times New Roman" panose="02020603050405020304" pitchFamily="18" charset="0"/>
                <a:sym typeface="Times New Roman" panose="02020603050405020304" pitchFamily="18" charset="0"/>
              </a:rPr>
              <a:t>与其他应急人员共同控制事态</a:t>
            </a:r>
            <a:endParaRPr lang="zh-CN" altLang="en-US" sz="23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114300" algn="l"/>
              </a:tabLst>
            </a:pPr>
            <a:endParaRPr lang="zh-CN" altLang="en-US">
              <a:solidFill>
                <a:srgbClr val="000000"/>
              </a:solidFill>
              <a:sym typeface="Calibri" panose="020F0502020204030204" pitchFamily="34" charset="0"/>
            </a:endParaRPr>
          </a:p>
          <a:p>
            <a:pPr defTabSz="914400">
              <a:lnSpc>
                <a:spcPts val="2400"/>
              </a:lnSpc>
              <a:buSzPct val="100000"/>
              <a:tabLst>
                <a:tab pos="114300" algn="l"/>
              </a:tabLst>
            </a:pPr>
            <a:r>
              <a:rPr lang="zh-CN" altLang="en-US" sz="2300">
                <a:solidFill>
                  <a:srgbClr val="000000"/>
                </a:solidFill>
                <a:latin typeface="Times New Roman" panose="02020603050405020304" pitchFamily="18" charset="0"/>
                <a:sym typeface="Times New Roman" panose="02020603050405020304" pitchFamily="18" charset="0"/>
              </a:rPr>
              <a:t>尽可能按真实事件一样决策或响应</a:t>
            </a:r>
            <a:endParaRPr lang="zh-CN" altLang="en-US" sz="2300">
              <a:solidFill>
                <a:srgbClr val="000000"/>
              </a:solidFill>
              <a:latin typeface="Times New Roman" panose="02020603050405020304" pitchFamily="18" charset="0"/>
              <a:sym typeface="Times New Roman" panose="02020603050405020304" pitchFamily="18" charset="0"/>
            </a:endParaRPr>
          </a:p>
          <a:p>
            <a:pPr defTabSz="914400">
              <a:lnSpc>
                <a:spcPts val="1000"/>
              </a:lnSpc>
              <a:buSzPct val="100000"/>
              <a:tabLst>
                <a:tab pos="114300" algn="l"/>
              </a:tabLst>
            </a:pPr>
            <a:endParaRPr lang="zh-CN" altLang="en-US">
              <a:solidFill>
                <a:srgbClr val="000000"/>
              </a:solidFill>
              <a:sym typeface="Calibri" panose="020F0502020204030204" pitchFamily="34" charset="0"/>
            </a:endParaRPr>
          </a:p>
          <a:p>
            <a:pPr defTabSz="914400">
              <a:lnSpc>
                <a:spcPts val="2400"/>
              </a:lnSpc>
              <a:buSzPct val="100000"/>
              <a:tabLst>
                <a:tab pos="114300" algn="l"/>
              </a:tabLst>
            </a:pPr>
            <a:r>
              <a:rPr lang="zh-CN" altLang="en-US" sz="2300">
                <a:solidFill>
                  <a:srgbClr val="000000"/>
                </a:solidFill>
                <a:latin typeface="Times New Roman" panose="02020603050405020304" pitchFamily="18" charset="0"/>
                <a:sym typeface="Times New Roman" panose="02020603050405020304" pitchFamily="18" charset="0"/>
              </a:rPr>
              <a:t>应熟悉应急响应体系和所承担的任务</a:t>
            </a:r>
            <a:endParaRPr lang="zh-CN" altLang="en-US">
              <a:latin typeface="Arial" panose="020B0604020202020204" pitchFamily="34" charset="0"/>
            </a:endParaRPr>
          </a:p>
        </p:txBody>
      </p:sp>
      <p:sp>
        <p:nvSpPr>
          <p:cNvPr id="53260" name="矩形 53259"/>
          <p:cNvSpPr/>
          <p:nvPr/>
        </p:nvSpPr>
        <p:spPr>
          <a:xfrm>
            <a:off x="3254375" y="5761038"/>
            <a:ext cx="1479550" cy="338137"/>
          </a:xfrm>
          <a:prstGeom prst="rect">
            <a:avLst/>
          </a:prstGeom>
          <a:noFill/>
          <a:ln w="9525">
            <a:noFill/>
          </a:ln>
        </p:spPr>
        <p:txBody>
          <a:bodyPr wrap="none" lIns="0" tIns="0" rIns="0">
            <a:spAutoFit/>
          </a:bodyPr>
          <a:p>
            <a:pPr>
              <a:lnSpc>
                <a:spcPts val="2300"/>
              </a:lnSpc>
              <a:buSzPct val="100000"/>
            </a:pPr>
            <a:r>
              <a:rPr lang="zh-CN" altLang="en-US" sz="2300">
                <a:solidFill>
                  <a:srgbClr val="000000"/>
                </a:solidFill>
                <a:latin typeface="Times New Roman" panose="02020603050405020304" pitchFamily="18" charset="0"/>
                <a:sym typeface="Times New Roman" panose="02020603050405020304" pitchFamily="18" charset="0"/>
              </a:rPr>
              <a:t>及行动程序</a:t>
            </a:r>
            <a:endParaRPr lang="zh-CN" altLang="en-US">
              <a:latin typeface="Arial" panose="020B0604020202020204" pitchFamily="34"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图片 54273"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54275" name="矩形 5427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4276" name="矩形 5427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4277" name="矩形 5427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4278" name="矩形 54277"/>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4</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）参演人员</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54279" name="矩形 54278"/>
          <p:cNvSpPr/>
          <p:nvPr/>
        </p:nvSpPr>
        <p:spPr>
          <a:xfrm>
            <a:off x="857250" y="1481138"/>
            <a:ext cx="8872538" cy="16335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2.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控制人员</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0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54280" name="矩形 54279"/>
          <p:cNvSpPr/>
          <p:nvPr/>
        </p:nvSpPr>
        <p:spPr>
          <a:xfrm>
            <a:off x="3727450" y="2289175"/>
            <a:ext cx="4714875" cy="338138"/>
          </a:xfrm>
          <a:prstGeom prst="rect">
            <a:avLst/>
          </a:prstGeom>
          <a:noFill/>
          <a:ln w="9525">
            <a:noFill/>
          </a:ln>
        </p:spPr>
        <p:txBody>
          <a:bodyPr wrap="none" lIns="0" tIns="0" rIns="0">
            <a:spAutoFit/>
          </a:bodyPr>
          <a:p>
            <a:pPr>
              <a:lnSpc>
                <a:spcPts val="2300"/>
              </a:lnSpc>
              <a:buSzPct val="100000"/>
            </a:pPr>
            <a:r>
              <a:rPr lang="zh-CN" altLang="en-US" sz="2300">
                <a:solidFill>
                  <a:srgbClr val="000000"/>
                </a:solidFill>
                <a:latin typeface="Times New Roman" panose="02020603050405020304" pitchFamily="18" charset="0"/>
                <a:sym typeface="Times New Roman" panose="02020603050405020304" pitchFamily="18" charset="0"/>
              </a:rPr>
              <a:t>控制人员是指根据演习情景，控制应</a:t>
            </a:r>
            <a:endParaRPr lang="zh-CN" altLang="en-US">
              <a:latin typeface="Arial" panose="020B0604020202020204" pitchFamily="34" charset="0"/>
            </a:endParaRPr>
          </a:p>
        </p:txBody>
      </p:sp>
      <p:sp>
        <p:nvSpPr>
          <p:cNvPr id="54281" name="矩形 54280"/>
          <p:cNvSpPr/>
          <p:nvPr/>
        </p:nvSpPr>
        <p:spPr>
          <a:xfrm>
            <a:off x="3194050" y="2670175"/>
            <a:ext cx="2657475" cy="338138"/>
          </a:xfrm>
          <a:prstGeom prst="rect">
            <a:avLst/>
          </a:prstGeom>
          <a:noFill/>
          <a:ln w="9525">
            <a:noFill/>
          </a:ln>
        </p:spPr>
        <p:txBody>
          <a:bodyPr wrap="none" lIns="0" tIns="0" rIns="0">
            <a:spAutoFit/>
          </a:bodyPr>
          <a:p>
            <a:pPr>
              <a:lnSpc>
                <a:spcPts val="2300"/>
              </a:lnSpc>
              <a:buSzPct val="100000"/>
            </a:pPr>
            <a:r>
              <a:rPr lang="zh-CN" altLang="en-US" sz="2300">
                <a:solidFill>
                  <a:srgbClr val="000000"/>
                </a:solidFill>
                <a:latin typeface="Times New Roman" panose="02020603050405020304" pitchFamily="18" charset="0"/>
                <a:sym typeface="Times New Roman" panose="02020603050405020304" pitchFamily="18" charset="0"/>
              </a:rPr>
              <a:t>急演习进展的人员。</a:t>
            </a:r>
            <a:endParaRPr lang="zh-CN" altLang="en-US">
              <a:latin typeface="Arial" panose="020B0604020202020204" pitchFamily="34" charset="0"/>
            </a:endParaRPr>
          </a:p>
        </p:txBody>
      </p:sp>
      <p:sp>
        <p:nvSpPr>
          <p:cNvPr id="54282" name="矩形 54281"/>
          <p:cNvSpPr/>
          <p:nvPr/>
        </p:nvSpPr>
        <p:spPr>
          <a:xfrm>
            <a:off x="3384550" y="3457575"/>
            <a:ext cx="168275" cy="2217738"/>
          </a:xfrm>
          <a:prstGeom prst="rect">
            <a:avLst/>
          </a:prstGeom>
          <a:noFill/>
          <a:ln w="9525">
            <a:noFill/>
          </a:ln>
        </p:spPr>
        <p:txBody>
          <a:bodyPr wrap="none" lIns="0" tIns="0" rIns="0">
            <a:spAutoFit/>
          </a:bodyPr>
          <a:p>
            <a:pPr>
              <a:lnSpc>
                <a:spcPts val="13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4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22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22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a:latin typeface="Arial" panose="020B0604020202020204" pitchFamily="34" charset="0"/>
            </a:endParaRPr>
          </a:p>
        </p:txBody>
      </p:sp>
      <p:sp>
        <p:nvSpPr>
          <p:cNvPr id="54283" name="矩形 54282"/>
          <p:cNvSpPr/>
          <p:nvPr/>
        </p:nvSpPr>
        <p:spPr>
          <a:xfrm>
            <a:off x="3727450" y="3343275"/>
            <a:ext cx="4714875" cy="2344738"/>
          </a:xfrm>
          <a:prstGeom prst="rect">
            <a:avLst/>
          </a:prstGeom>
          <a:noFill/>
          <a:ln w="9525">
            <a:noFill/>
          </a:ln>
        </p:spPr>
        <p:txBody>
          <a:bodyPr wrap="none" lIns="0" tIns="0" rIns="0">
            <a:spAutoFit/>
          </a:bodyPr>
          <a:p>
            <a:pPr>
              <a:lnSpc>
                <a:spcPts val="2300"/>
              </a:lnSpc>
              <a:buSzPct val="100000"/>
            </a:pPr>
            <a:r>
              <a:rPr lang="zh-CN" altLang="en-US" sz="2300">
                <a:solidFill>
                  <a:srgbClr val="000000"/>
                </a:solidFill>
                <a:latin typeface="Times New Roman" panose="02020603050405020304" pitchFamily="18" charset="0"/>
                <a:sym typeface="Times New Roman" panose="02020603050405020304" pitchFamily="18" charset="0"/>
              </a:rPr>
              <a:t>确保演习充分和演习进度；</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确保演习既具有一定的工作量，又富</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2800"/>
              </a:lnSpc>
              <a:buSzPct val="100000"/>
            </a:pPr>
            <a:r>
              <a:rPr lang="zh-CN" altLang="en-US" sz="2300">
                <a:solidFill>
                  <a:srgbClr val="000000"/>
                </a:solidFill>
                <a:latin typeface="Times New Roman" panose="02020603050405020304" pitchFamily="18" charset="0"/>
                <a:sym typeface="Times New Roman" panose="02020603050405020304" pitchFamily="18" charset="0"/>
              </a:rPr>
              <a:t>有一定的挑战性；</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解答演习人员的疑问，解决演习过程</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2800"/>
              </a:lnSpc>
              <a:buSzPct val="100000"/>
            </a:pPr>
            <a:r>
              <a:rPr lang="zh-CN" altLang="en-US" sz="2300">
                <a:solidFill>
                  <a:srgbClr val="000000"/>
                </a:solidFill>
                <a:latin typeface="Times New Roman" panose="02020603050405020304" pitchFamily="18" charset="0"/>
                <a:sym typeface="Times New Roman" panose="02020603050405020304" pitchFamily="18" charset="0"/>
              </a:rPr>
              <a:t>中出现的问题；</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保障演习过程的安全。</a:t>
            </a:r>
            <a:endParaRPr lang="zh-CN" altLang="en-US">
              <a:latin typeface="Arial" panose="020B0604020202020204"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图片 55297"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55299" name="矩形 5529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5300" name="矩形 5529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5301" name="矩形 5530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5302" name="矩形 55301"/>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4</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）参演人员</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55303" name="矩形 55302"/>
          <p:cNvSpPr/>
          <p:nvPr/>
        </p:nvSpPr>
        <p:spPr>
          <a:xfrm>
            <a:off x="857250" y="1481138"/>
            <a:ext cx="8872538" cy="8080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3.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模拟人员</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55304" name="矩形 55303"/>
          <p:cNvSpPr/>
          <p:nvPr/>
        </p:nvSpPr>
        <p:spPr>
          <a:xfrm>
            <a:off x="3059113" y="2730500"/>
            <a:ext cx="168275" cy="1430338"/>
          </a:xfrm>
          <a:prstGeom prst="rect">
            <a:avLst/>
          </a:prstGeom>
          <a:noFill/>
          <a:ln w="9525">
            <a:noFill/>
          </a:ln>
        </p:spPr>
        <p:txBody>
          <a:bodyPr wrap="none" lIns="0" tIns="0" rIns="0">
            <a:spAutoFit/>
          </a:bodyPr>
          <a:p>
            <a:pPr>
              <a:lnSpc>
                <a:spcPts val="13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22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4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a:latin typeface="Arial" panose="020B0604020202020204" pitchFamily="34" charset="0"/>
            </a:endParaRPr>
          </a:p>
        </p:txBody>
      </p:sp>
      <p:sp>
        <p:nvSpPr>
          <p:cNvPr id="55305" name="矩形 55304"/>
          <p:cNvSpPr/>
          <p:nvPr/>
        </p:nvSpPr>
        <p:spPr>
          <a:xfrm>
            <a:off x="3402013" y="2641600"/>
            <a:ext cx="4716462" cy="2268538"/>
          </a:xfrm>
          <a:prstGeom prst="rect">
            <a:avLst/>
          </a:prstGeom>
          <a:noFill/>
          <a:ln w="9525">
            <a:noFill/>
          </a:ln>
        </p:spPr>
        <p:txBody>
          <a:bodyPr wrap="none" lIns="0" tIns="0" rIns="0">
            <a:spAutoFit/>
          </a:bodyPr>
          <a:p>
            <a:pPr>
              <a:lnSpc>
                <a:spcPts val="2300"/>
              </a:lnSpc>
              <a:buSzPct val="100000"/>
            </a:pPr>
            <a:r>
              <a:rPr lang="zh-CN" altLang="en-US" sz="2300">
                <a:solidFill>
                  <a:srgbClr val="000000"/>
                </a:solidFill>
                <a:latin typeface="Times New Roman" panose="02020603050405020304" pitchFamily="18" charset="0"/>
                <a:sym typeface="Times New Roman" panose="02020603050405020304" pitchFamily="18" charset="0"/>
              </a:rPr>
              <a:t>模拟事故的发生过程，如释放烟雾、</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2800"/>
              </a:lnSpc>
              <a:buSzPct val="100000"/>
            </a:pPr>
            <a:r>
              <a:rPr lang="zh-CN" altLang="en-US" sz="2300">
                <a:solidFill>
                  <a:srgbClr val="000000"/>
                </a:solidFill>
                <a:latin typeface="Times New Roman" panose="02020603050405020304" pitchFamily="18" charset="0"/>
                <a:sym typeface="Times New Roman" panose="02020603050405020304" pitchFamily="18" charset="0"/>
              </a:rPr>
              <a:t>模拟气象条件、模拟泄漏等。</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模拟受害或受影响人员。</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扮演、替代某些未能参加演习的部</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2800"/>
              </a:lnSpc>
              <a:buSzPct val="100000"/>
            </a:pPr>
            <a:r>
              <a:rPr lang="zh-CN" altLang="en-US" sz="2300">
                <a:solidFill>
                  <a:srgbClr val="000000"/>
                </a:solidFill>
                <a:latin typeface="Times New Roman" panose="02020603050405020304" pitchFamily="18" charset="0"/>
                <a:sym typeface="Times New Roman" panose="02020603050405020304" pitchFamily="18" charset="0"/>
              </a:rPr>
              <a:t>门。由于各方面的原因，这些机构</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2800"/>
              </a:lnSpc>
              <a:buSzPct val="100000"/>
            </a:pPr>
            <a:r>
              <a:rPr lang="zh-CN" altLang="en-US" sz="2300">
                <a:solidFill>
                  <a:srgbClr val="000000"/>
                </a:solidFill>
                <a:latin typeface="Times New Roman" panose="02020603050405020304" pitchFamily="18" charset="0"/>
                <a:sym typeface="Times New Roman" panose="02020603050405020304" pitchFamily="18" charset="0"/>
              </a:rPr>
              <a:t>或部门并不参与此次演习；</a:t>
            </a:r>
            <a:endParaRPr lang="zh-CN" altLang="en-US">
              <a:latin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图片 10241" descr="1628220_134603758155_2"/>
          <p:cNvPicPr>
            <a:picLocks noChangeAspect="1"/>
          </p:cNvPicPr>
          <p:nvPr/>
        </p:nvPicPr>
        <p:blipFill>
          <a:blip r:embed="rId1"/>
          <a:stretch>
            <a:fillRect/>
          </a:stretch>
        </p:blipFill>
        <p:spPr>
          <a:xfrm>
            <a:off x="0" y="0"/>
            <a:ext cx="10287000" cy="6838950"/>
          </a:xfrm>
          <a:prstGeom prst="rect">
            <a:avLst/>
          </a:prstGeom>
          <a:noFill/>
          <a:ln w="9525">
            <a:noFill/>
          </a:ln>
        </p:spPr>
      </p:pic>
      <p:sp>
        <p:nvSpPr>
          <p:cNvPr id="10243" name="矩形 1024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0244" name="矩形 1024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0245" name="矩形 1024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0246" name="文本框 10245"/>
          <p:cNvSpPr txBox="1"/>
          <p:nvPr/>
        </p:nvSpPr>
        <p:spPr>
          <a:xfrm>
            <a:off x="1149350" y="2286000"/>
            <a:ext cx="8137525" cy="2806700"/>
          </a:xfrm>
          <a:prstGeom prst="rect">
            <a:avLst/>
          </a:prstGeom>
          <a:noFill/>
          <a:ln w="9525">
            <a:noFill/>
          </a:ln>
        </p:spPr>
        <p:txBody>
          <a:bodyPr>
            <a:spAutoFit/>
          </a:bodyPr>
          <a:p>
            <a:pPr>
              <a:lnSpc>
                <a:spcPct val="150000"/>
              </a:lnSpc>
              <a:buSzPct val="100000"/>
            </a:pPr>
            <a:r>
              <a:rPr lang="en-US" altLang="zh-CN" sz="2400">
                <a:solidFill>
                  <a:schemeClr val="tx1"/>
                </a:solidFill>
                <a:latin typeface="微软雅黑" panose="020B0503020204020204" pitchFamily="34" charset="-122"/>
                <a:ea typeface="微软雅黑" panose="020B0503020204020204" pitchFamily="34" charset="-122"/>
              </a:rPr>
              <a:t>•  </a:t>
            </a:r>
            <a:r>
              <a:rPr lang="zh-CN" altLang="en-US" sz="2400">
                <a:solidFill>
                  <a:schemeClr val="tx1"/>
                </a:solidFill>
                <a:latin typeface="微软雅黑" panose="020B0503020204020204" pitchFamily="34" charset="-122"/>
                <a:ea typeface="微软雅黑" panose="020B0503020204020204" pitchFamily="34" charset="-122"/>
              </a:rPr>
              <a:t>减少和规避生命和财产损失</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en-US" altLang="zh-CN" sz="2400">
                <a:solidFill>
                  <a:schemeClr val="tx1"/>
                </a:solidFill>
                <a:latin typeface="微软雅黑" panose="020B0503020204020204" pitchFamily="34" charset="-122"/>
                <a:ea typeface="微软雅黑" panose="020B0503020204020204" pitchFamily="34" charset="-122"/>
              </a:rPr>
              <a:t>•  </a:t>
            </a:r>
            <a:r>
              <a:rPr lang="zh-CN" altLang="en-US" sz="2400">
                <a:solidFill>
                  <a:schemeClr val="tx1"/>
                </a:solidFill>
                <a:latin typeface="微软雅黑" panose="020B0503020204020204" pitchFamily="34" charset="-122"/>
                <a:ea typeface="微软雅黑" panose="020B0503020204020204" pitchFamily="34" charset="-122"/>
              </a:rPr>
              <a:t>使安全管理关口前移</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en-US" altLang="zh-CN" sz="2400">
                <a:solidFill>
                  <a:schemeClr val="tx1"/>
                </a:solidFill>
                <a:latin typeface="微软雅黑" panose="020B0503020204020204" pitchFamily="34" charset="-122"/>
                <a:ea typeface="微软雅黑" panose="020B0503020204020204" pitchFamily="34" charset="-122"/>
              </a:rPr>
              <a:t>•  </a:t>
            </a:r>
            <a:r>
              <a:rPr lang="zh-CN" altLang="en-US" sz="2400">
                <a:solidFill>
                  <a:schemeClr val="tx1"/>
                </a:solidFill>
                <a:latin typeface="微软雅黑" panose="020B0503020204020204" pitchFamily="34" charset="-122"/>
                <a:ea typeface="微软雅黑" panose="020B0503020204020204" pitchFamily="34" charset="-122"/>
              </a:rPr>
              <a:t>体现社会责任</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en-US" altLang="zh-CN" sz="2400">
                <a:solidFill>
                  <a:schemeClr val="tx1"/>
                </a:solidFill>
                <a:latin typeface="微软雅黑" panose="020B0503020204020204" pitchFamily="34" charset="-122"/>
                <a:ea typeface="微软雅黑" panose="020B0503020204020204" pitchFamily="34" charset="-122"/>
              </a:rPr>
              <a:t>•  </a:t>
            </a:r>
            <a:r>
              <a:rPr lang="zh-CN" altLang="en-US" sz="2400">
                <a:solidFill>
                  <a:schemeClr val="tx1"/>
                </a:solidFill>
                <a:latin typeface="微软雅黑" panose="020B0503020204020204" pitchFamily="34" charset="-122"/>
                <a:ea typeface="微软雅黑" panose="020B0503020204020204" pitchFamily="34" charset="-122"/>
              </a:rPr>
              <a:t>提升企业文化</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10247" name="矩形 10246"/>
          <p:cNvSpPr/>
          <p:nvPr/>
        </p:nvSpPr>
        <p:spPr>
          <a:xfrm>
            <a:off x="1143000" y="1428750"/>
            <a:ext cx="3384550" cy="371475"/>
          </a:xfrm>
          <a:prstGeom prst="rect">
            <a:avLst/>
          </a:prstGeom>
          <a:noFill/>
          <a:ln w="9525">
            <a:noFill/>
          </a:ln>
        </p:spPr>
        <p:txBody>
          <a:bodyPr wrap="none">
            <a:spAutoFit/>
          </a:bodyPr>
          <a:p>
            <a:pPr eaLnBrk="0" hangingPunct="0">
              <a:lnSpc>
                <a:spcPts val="2200"/>
              </a:lnSpc>
              <a:buSzPct val="100000"/>
            </a:pPr>
            <a:r>
              <a:rPr lang="zh-CN" altLang="en-US" sz="2800">
                <a:solidFill>
                  <a:schemeClr val="tx1"/>
                </a:solidFill>
                <a:latin typeface="黑体" panose="02010609060101010101" pitchFamily="2" charset="-122"/>
                <a:ea typeface="微软雅黑" panose="020B0503020204020204" pitchFamily="34" charset="-122"/>
              </a:rPr>
              <a:t>二、应急管理的作用</a:t>
            </a:r>
            <a:endParaRPr lang="zh-CN" altLang="en-US" sz="2800">
              <a:solidFill>
                <a:schemeClr val="tx1"/>
              </a:solidFill>
              <a:latin typeface="黑体" panose="02010609060101010101" pitchFamily="2" charset="-122"/>
              <a:ea typeface="微软雅黑" panose="020B0503020204020204" pitchFamily="34" charset="-122"/>
            </a:endParaRPr>
          </a:p>
        </p:txBody>
      </p:sp>
      <p:pic>
        <p:nvPicPr>
          <p:cNvPr id="10248" name="图片 10247" descr="8960012521516459024494.jpg"/>
          <p:cNvPicPr>
            <a:picLocks noChangeAspect="1"/>
          </p:cNvPicPr>
          <p:nvPr/>
        </p:nvPicPr>
        <p:blipFill>
          <a:blip r:embed="rId2"/>
          <a:stretch>
            <a:fillRect/>
          </a:stretch>
        </p:blipFill>
        <p:spPr>
          <a:xfrm>
            <a:off x="4857750" y="2819400"/>
            <a:ext cx="4714875" cy="3324225"/>
          </a:xfrm>
          <a:prstGeom prst="rect">
            <a:avLst/>
          </a:prstGeom>
          <a:noFill/>
          <a:ln w="9525">
            <a:noFill/>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2" name="图片 56321"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56323" name="矩形 5632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6324" name="矩形 5632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6325" name="矩形 5632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6326" name="矩形 56325"/>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4</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）参演人员</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56327" name="矩形 56326"/>
          <p:cNvSpPr/>
          <p:nvPr/>
        </p:nvSpPr>
        <p:spPr>
          <a:xfrm>
            <a:off x="857250" y="1481138"/>
            <a:ext cx="8872538" cy="12525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4.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评价人员</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sp>
        <p:nvSpPr>
          <p:cNvPr id="56328" name="矩形 56327"/>
          <p:cNvSpPr/>
          <p:nvPr/>
        </p:nvSpPr>
        <p:spPr>
          <a:xfrm>
            <a:off x="3346450" y="2400300"/>
            <a:ext cx="168275" cy="2306638"/>
          </a:xfrm>
          <a:prstGeom prst="rect">
            <a:avLst/>
          </a:prstGeom>
          <a:noFill/>
          <a:ln w="9525">
            <a:noFill/>
          </a:ln>
        </p:spPr>
        <p:txBody>
          <a:bodyPr wrap="none" lIns="0" tIns="0" rIns="0">
            <a:spAutoFit/>
          </a:bodyPr>
          <a:p>
            <a:pPr>
              <a:lnSpc>
                <a:spcPts val="13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4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4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4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23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a:latin typeface="Arial" panose="020B0604020202020204" pitchFamily="34" charset="0"/>
            </a:endParaRPr>
          </a:p>
        </p:txBody>
      </p:sp>
      <p:sp>
        <p:nvSpPr>
          <p:cNvPr id="56329" name="矩形 56328"/>
          <p:cNvSpPr/>
          <p:nvPr/>
        </p:nvSpPr>
        <p:spPr>
          <a:xfrm>
            <a:off x="3689350" y="2298700"/>
            <a:ext cx="4716463" cy="2776538"/>
          </a:xfrm>
          <a:prstGeom prst="rect">
            <a:avLst/>
          </a:prstGeom>
          <a:noFill/>
          <a:ln w="9525">
            <a:noFill/>
          </a:ln>
        </p:spPr>
        <p:txBody>
          <a:bodyPr wrap="none" lIns="0" tIns="0" rIns="0">
            <a:spAutoFit/>
          </a:bodyPr>
          <a:p>
            <a:pPr>
              <a:lnSpc>
                <a:spcPts val="2300"/>
              </a:lnSpc>
              <a:buSzPct val="100000"/>
            </a:pPr>
            <a:r>
              <a:rPr lang="zh-CN" altLang="en-US" sz="2300">
                <a:solidFill>
                  <a:srgbClr val="000000"/>
                </a:solidFill>
                <a:latin typeface="Times New Roman" panose="02020603050405020304" pitchFamily="18" charset="0"/>
                <a:sym typeface="Times New Roman" panose="02020603050405020304" pitchFamily="18" charset="0"/>
              </a:rPr>
              <a:t>观察重点演习要素并收集资料</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记录事件、时间、地点详细演习经过</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观察行动人员的表现并记录</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在不干扰参演人员工作的情况下，协</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2800"/>
              </a:lnSpc>
              <a:buSzPct val="100000"/>
            </a:pPr>
            <a:r>
              <a:rPr lang="zh-CN" altLang="en-US" sz="2300">
                <a:solidFill>
                  <a:srgbClr val="000000"/>
                </a:solidFill>
                <a:latin typeface="Times New Roman" panose="02020603050405020304" pitchFamily="18" charset="0"/>
                <a:sym typeface="Times New Roman" panose="02020603050405020304" pitchFamily="18" charset="0"/>
              </a:rPr>
              <a:t>助控制人员确保演练按计划进行</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根据观察，总结演习结果并出具演习</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2800"/>
              </a:lnSpc>
              <a:buSzPct val="100000"/>
            </a:pPr>
            <a:r>
              <a:rPr lang="zh-CN" altLang="en-US" sz="2300">
                <a:solidFill>
                  <a:srgbClr val="000000"/>
                </a:solidFill>
                <a:latin typeface="Times New Roman" panose="02020603050405020304" pitchFamily="18" charset="0"/>
                <a:sym typeface="Times New Roman" panose="02020603050405020304" pitchFamily="18" charset="0"/>
              </a:rPr>
              <a:t>报告</a:t>
            </a:r>
            <a:endParaRPr lang="zh-CN" altLang="en-US">
              <a:latin typeface="Arial" panose="020B0604020202020204" pitchFamily="3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6" name="图片 57345"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57347" name="矩形 5734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7348" name="矩形 5734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7349" name="矩形 5734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7350" name="矩形 57349"/>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4</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）参演人员</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57351" name="矩形 57350"/>
          <p:cNvSpPr/>
          <p:nvPr/>
        </p:nvSpPr>
        <p:spPr>
          <a:xfrm>
            <a:off x="857250" y="1481138"/>
            <a:ext cx="8872538" cy="808037"/>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5. </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观摩人员</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57352" name="矩形 57351"/>
          <p:cNvSpPr/>
          <p:nvPr/>
        </p:nvSpPr>
        <p:spPr>
          <a:xfrm>
            <a:off x="3346450" y="2400300"/>
            <a:ext cx="168275" cy="2306638"/>
          </a:xfrm>
          <a:prstGeom prst="rect">
            <a:avLst/>
          </a:prstGeom>
          <a:noFill/>
          <a:ln w="9525">
            <a:noFill/>
          </a:ln>
        </p:spPr>
        <p:txBody>
          <a:bodyPr wrap="none" lIns="0" tIns="0" rIns="0">
            <a:spAutoFit/>
          </a:bodyPr>
          <a:p>
            <a:pPr>
              <a:lnSpc>
                <a:spcPts val="13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4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4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4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sz="1400">
              <a:solidFill>
                <a:srgbClr val="99CC00"/>
              </a:solidFill>
              <a:latin typeface="Wingdings" panose="05000000000000000000" pitchFamily="2" charset="2"/>
              <a:sym typeface="Wingdings" panose="05000000000000000000" pitchFamily="2" charset="2"/>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1000"/>
              </a:lnSpc>
              <a:buSzPct val="100000"/>
            </a:pPr>
            <a:endParaRPr lang="en-US" altLang="zh-CN">
              <a:solidFill>
                <a:srgbClr val="000000"/>
              </a:solidFill>
              <a:sym typeface="Calibri" panose="020F0502020204030204" pitchFamily="34" charset="0"/>
            </a:endParaRPr>
          </a:p>
          <a:p>
            <a:pPr>
              <a:lnSpc>
                <a:spcPts val="2300"/>
              </a:lnSpc>
              <a:buSzPct val="100000"/>
            </a:pPr>
            <a:r>
              <a:rPr lang="en-US" altLang="zh-CN" sz="1400">
                <a:solidFill>
                  <a:srgbClr val="99CC00"/>
                </a:solidFill>
                <a:latin typeface="Wingdings" panose="05000000000000000000" pitchFamily="2" charset="2"/>
                <a:sym typeface="Wingdings" panose="05000000000000000000" pitchFamily="2" charset="2"/>
              </a:rPr>
              <a:t>�</a:t>
            </a:r>
            <a:endParaRPr lang="en-US" altLang="zh-CN">
              <a:latin typeface="Arial" panose="020B0604020202020204" pitchFamily="34" charset="0"/>
            </a:endParaRPr>
          </a:p>
        </p:txBody>
      </p:sp>
      <p:sp>
        <p:nvSpPr>
          <p:cNvPr id="57353" name="矩形 57352"/>
          <p:cNvSpPr/>
          <p:nvPr/>
        </p:nvSpPr>
        <p:spPr>
          <a:xfrm>
            <a:off x="3689350" y="2298700"/>
            <a:ext cx="4716463" cy="2776538"/>
          </a:xfrm>
          <a:prstGeom prst="rect">
            <a:avLst/>
          </a:prstGeom>
          <a:noFill/>
          <a:ln w="9525">
            <a:noFill/>
          </a:ln>
        </p:spPr>
        <p:txBody>
          <a:bodyPr wrap="none" lIns="0" tIns="0" rIns="0">
            <a:spAutoFit/>
          </a:bodyPr>
          <a:p>
            <a:pPr>
              <a:lnSpc>
                <a:spcPts val="2300"/>
              </a:lnSpc>
              <a:buSzPct val="100000"/>
            </a:pPr>
            <a:r>
              <a:rPr lang="zh-CN" altLang="en-US" sz="2300">
                <a:solidFill>
                  <a:srgbClr val="000000"/>
                </a:solidFill>
                <a:latin typeface="Times New Roman" panose="02020603050405020304" pitchFamily="18" charset="0"/>
                <a:sym typeface="Times New Roman" panose="02020603050405020304" pitchFamily="18" charset="0"/>
              </a:rPr>
              <a:t>观察重点演习要素并收集资料</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记录事件、时间、地点详细演习经过</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观察行动人员的表现并记录</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在不干扰参演人员工作的情况下，协</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2800"/>
              </a:lnSpc>
              <a:buSzPct val="100000"/>
            </a:pPr>
            <a:r>
              <a:rPr lang="zh-CN" altLang="en-US" sz="2300">
                <a:solidFill>
                  <a:srgbClr val="000000"/>
                </a:solidFill>
                <a:latin typeface="Times New Roman" panose="02020603050405020304" pitchFamily="18" charset="0"/>
                <a:sym typeface="Times New Roman" panose="02020603050405020304" pitchFamily="18" charset="0"/>
              </a:rPr>
              <a:t>助控制人员确保演练按计划进行</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400"/>
              </a:lnSpc>
              <a:buSzPct val="100000"/>
            </a:pPr>
            <a:r>
              <a:rPr lang="zh-CN" altLang="en-US" sz="2300">
                <a:solidFill>
                  <a:srgbClr val="000000"/>
                </a:solidFill>
                <a:latin typeface="Times New Roman" panose="02020603050405020304" pitchFamily="18" charset="0"/>
                <a:sym typeface="Times New Roman" panose="02020603050405020304" pitchFamily="18" charset="0"/>
              </a:rPr>
              <a:t>根据观察，总结演习结果并出具演习</a:t>
            </a:r>
            <a:endParaRPr lang="zh-CN" altLang="en-US" sz="2300">
              <a:solidFill>
                <a:srgbClr val="000000"/>
              </a:solidFill>
              <a:latin typeface="Times New Roman" panose="02020603050405020304" pitchFamily="18" charset="0"/>
              <a:sym typeface="Times New Roman" panose="02020603050405020304" pitchFamily="18" charset="0"/>
            </a:endParaRPr>
          </a:p>
          <a:p>
            <a:pPr>
              <a:lnSpc>
                <a:spcPts val="2800"/>
              </a:lnSpc>
              <a:buSzPct val="100000"/>
            </a:pPr>
            <a:r>
              <a:rPr lang="zh-CN" altLang="en-US" sz="2300">
                <a:solidFill>
                  <a:srgbClr val="000000"/>
                </a:solidFill>
                <a:latin typeface="Times New Roman" panose="02020603050405020304" pitchFamily="18" charset="0"/>
                <a:sym typeface="Times New Roman" panose="02020603050405020304" pitchFamily="18" charset="0"/>
              </a:rPr>
              <a:t>报告</a:t>
            </a:r>
            <a:endParaRPr lang="zh-CN" altLang="en-US">
              <a:latin typeface="Arial" panose="020B0604020202020204" pitchFamily="34"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0" name="图片 58369"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58371" name="矩形 5837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8372" name="矩形 5837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8373" name="矩形 5837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8374" name="矩形 58373"/>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5</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）应急演练的策划与准备</a:t>
            </a:r>
            <a:endPar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58375" name="矩形 58374"/>
          <p:cNvSpPr/>
          <p:nvPr/>
        </p:nvSpPr>
        <p:spPr>
          <a:xfrm>
            <a:off x="3257550" y="1963738"/>
            <a:ext cx="192088" cy="4427537"/>
          </a:xfrm>
          <a:prstGeom prst="rect">
            <a:avLst/>
          </a:prstGeom>
          <a:noFill/>
          <a:ln w="9525">
            <a:noFill/>
          </a:ln>
        </p:spPr>
        <p:txBody>
          <a:bodyPr wrap="none" lIns="0" tIns="0" rIns="0">
            <a:spAutoFit/>
          </a:bodyPr>
          <a:p>
            <a:pPr>
              <a:lnSpc>
                <a:spcPts val="2500"/>
              </a:lnSpc>
              <a:buSzPct val="100000"/>
            </a:pPr>
            <a:r>
              <a:rPr lang="en-US" altLang="zh-CN" sz="2700">
                <a:solidFill>
                  <a:srgbClr val="000000"/>
                </a:solidFill>
                <a:latin typeface="Times New Roman" panose="02020603050405020304" pitchFamily="18" charset="0"/>
                <a:sym typeface="Times New Roman" panose="02020603050405020304" pitchFamily="18" charset="0"/>
              </a:rPr>
              <a:t>•</a:t>
            </a:r>
            <a:endParaRPr lang="en-US" altLang="zh-CN" sz="27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en-US" altLang="zh-CN">
              <a:solidFill>
                <a:srgbClr val="000000"/>
              </a:solidFill>
              <a:sym typeface="Calibri" panose="020F0502020204030204" pitchFamily="34" charset="0"/>
            </a:endParaRPr>
          </a:p>
          <a:p>
            <a:pPr>
              <a:lnSpc>
                <a:spcPts val="3000"/>
              </a:lnSpc>
              <a:buSzPct val="100000"/>
            </a:pPr>
            <a:r>
              <a:rPr lang="en-US" altLang="zh-CN" sz="2700">
                <a:solidFill>
                  <a:srgbClr val="000000"/>
                </a:solidFill>
                <a:latin typeface="Times New Roman" panose="02020603050405020304" pitchFamily="18" charset="0"/>
                <a:sym typeface="Times New Roman" panose="02020603050405020304" pitchFamily="18" charset="0"/>
              </a:rPr>
              <a:t>•</a:t>
            </a:r>
            <a:endParaRPr lang="en-US" altLang="zh-CN" sz="27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en-US" altLang="zh-CN">
              <a:solidFill>
                <a:srgbClr val="000000"/>
              </a:solidFill>
              <a:sym typeface="Calibri" panose="020F0502020204030204" pitchFamily="34" charset="0"/>
            </a:endParaRPr>
          </a:p>
          <a:p>
            <a:pPr>
              <a:lnSpc>
                <a:spcPts val="3000"/>
              </a:lnSpc>
              <a:buSzPct val="100000"/>
            </a:pPr>
            <a:r>
              <a:rPr lang="en-US" altLang="zh-CN" sz="2700">
                <a:solidFill>
                  <a:srgbClr val="EC1429"/>
                </a:solidFill>
                <a:latin typeface="Times New Roman" panose="02020603050405020304" pitchFamily="18" charset="0"/>
                <a:sym typeface="Times New Roman" panose="02020603050405020304" pitchFamily="18" charset="0"/>
              </a:rPr>
              <a:t>•</a:t>
            </a:r>
            <a:endParaRPr lang="en-US" altLang="zh-CN" sz="2700">
              <a:solidFill>
                <a:srgbClr val="EC1429"/>
              </a:solidFill>
              <a:latin typeface="Times New Roman" panose="02020603050405020304" pitchFamily="18" charset="0"/>
              <a:sym typeface="Times New Roman" panose="02020603050405020304" pitchFamily="18" charset="0"/>
            </a:endParaRPr>
          </a:p>
          <a:p>
            <a:pPr>
              <a:lnSpc>
                <a:spcPts val="1000"/>
              </a:lnSpc>
              <a:buSzPct val="100000"/>
            </a:pPr>
            <a:endParaRPr lang="en-US" altLang="zh-CN">
              <a:solidFill>
                <a:srgbClr val="000000"/>
              </a:solidFill>
              <a:sym typeface="Calibri" panose="020F0502020204030204" pitchFamily="34" charset="0"/>
            </a:endParaRPr>
          </a:p>
          <a:p>
            <a:pPr>
              <a:lnSpc>
                <a:spcPts val="3000"/>
              </a:lnSpc>
              <a:buSzPct val="100000"/>
            </a:pPr>
            <a:r>
              <a:rPr lang="en-US" altLang="zh-CN" sz="2700">
                <a:solidFill>
                  <a:srgbClr val="EC1429"/>
                </a:solidFill>
                <a:latin typeface="Times New Roman" panose="02020603050405020304" pitchFamily="18" charset="0"/>
                <a:sym typeface="Times New Roman" panose="02020603050405020304" pitchFamily="18" charset="0"/>
              </a:rPr>
              <a:t>•</a:t>
            </a:r>
            <a:endParaRPr lang="en-US" altLang="zh-CN" sz="2700">
              <a:solidFill>
                <a:srgbClr val="EC1429"/>
              </a:solidFill>
              <a:latin typeface="Times New Roman" panose="02020603050405020304" pitchFamily="18" charset="0"/>
              <a:sym typeface="Times New Roman" panose="02020603050405020304" pitchFamily="18" charset="0"/>
            </a:endParaRPr>
          </a:p>
          <a:p>
            <a:pPr>
              <a:lnSpc>
                <a:spcPts val="1000"/>
              </a:lnSpc>
              <a:buSzPct val="100000"/>
            </a:pPr>
            <a:endParaRPr lang="en-US" altLang="zh-CN">
              <a:solidFill>
                <a:srgbClr val="000000"/>
              </a:solidFill>
              <a:sym typeface="Calibri" panose="020F0502020204030204" pitchFamily="34" charset="0"/>
            </a:endParaRPr>
          </a:p>
          <a:p>
            <a:pPr>
              <a:lnSpc>
                <a:spcPts val="3000"/>
              </a:lnSpc>
              <a:buSzPct val="100000"/>
            </a:pPr>
            <a:r>
              <a:rPr lang="en-US" altLang="zh-CN" sz="2700">
                <a:solidFill>
                  <a:srgbClr val="EC1429"/>
                </a:solidFill>
                <a:latin typeface="Times New Roman" panose="02020603050405020304" pitchFamily="18" charset="0"/>
                <a:sym typeface="Times New Roman" panose="02020603050405020304" pitchFamily="18" charset="0"/>
              </a:rPr>
              <a:t>•</a:t>
            </a:r>
            <a:endParaRPr lang="en-US" altLang="zh-CN" sz="2700">
              <a:solidFill>
                <a:srgbClr val="EC1429"/>
              </a:solidFill>
              <a:latin typeface="Times New Roman" panose="02020603050405020304" pitchFamily="18" charset="0"/>
              <a:sym typeface="Times New Roman" panose="02020603050405020304" pitchFamily="18" charset="0"/>
            </a:endParaRPr>
          </a:p>
          <a:p>
            <a:pPr>
              <a:lnSpc>
                <a:spcPts val="1000"/>
              </a:lnSpc>
              <a:buSzPct val="100000"/>
            </a:pPr>
            <a:endParaRPr lang="en-US" altLang="zh-CN">
              <a:solidFill>
                <a:srgbClr val="000000"/>
              </a:solidFill>
              <a:sym typeface="Calibri" panose="020F0502020204030204" pitchFamily="34" charset="0"/>
            </a:endParaRPr>
          </a:p>
          <a:p>
            <a:pPr>
              <a:lnSpc>
                <a:spcPts val="3000"/>
              </a:lnSpc>
              <a:buSzPct val="100000"/>
            </a:pPr>
            <a:r>
              <a:rPr lang="en-US" altLang="zh-CN" sz="2700">
                <a:solidFill>
                  <a:srgbClr val="000000"/>
                </a:solidFill>
                <a:latin typeface="Times New Roman" panose="02020603050405020304" pitchFamily="18" charset="0"/>
                <a:sym typeface="Times New Roman" panose="02020603050405020304" pitchFamily="18" charset="0"/>
              </a:rPr>
              <a:t>•</a:t>
            </a:r>
            <a:endParaRPr lang="en-US" altLang="zh-CN" sz="27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en-US" altLang="zh-CN">
              <a:solidFill>
                <a:srgbClr val="000000"/>
              </a:solidFill>
              <a:sym typeface="Calibri" panose="020F0502020204030204" pitchFamily="34" charset="0"/>
            </a:endParaRPr>
          </a:p>
          <a:p>
            <a:pPr>
              <a:lnSpc>
                <a:spcPts val="3000"/>
              </a:lnSpc>
              <a:buSzPct val="100000"/>
            </a:pPr>
            <a:r>
              <a:rPr lang="en-US" altLang="zh-CN" sz="2700">
                <a:solidFill>
                  <a:srgbClr val="000000"/>
                </a:solidFill>
                <a:latin typeface="Times New Roman" panose="02020603050405020304" pitchFamily="18" charset="0"/>
                <a:sym typeface="Times New Roman" panose="02020603050405020304" pitchFamily="18" charset="0"/>
              </a:rPr>
              <a:t>•</a:t>
            </a:r>
            <a:endParaRPr lang="en-US" altLang="zh-CN" sz="27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en-US" altLang="zh-CN">
              <a:solidFill>
                <a:srgbClr val="000000"/>
              </a:solidFill>
              <a:sym typeface="Calibri" panose="020F0502020204030204" pitchFamily="34" charset="0"/>
            </a:endParaRPr>
          </a:p>
          <a:p>
            <a:pPr>
              <a:lnSpc>
                <a:spcPts val="3000"/>
              </a:lnSpc>
              <a:buSzPct val="100000"/>
            </a:pPr>
            <a:r>
              <a:rPr lang="en-US" altLang="zh-CN" sz="2700">
                <a:solidFill>
                  <a:srgbClr val="000000"/>
                </a:solidFill>
                <a:latin typeface="Times New Roman" panose="02020603050405020304" pitchFamily="18" charset="0"/>
                <a:sym typeface="Times New Roman" panose="02020603050405020304" pitchFamily="18" charset="0"/>
              </a:rPr>
              <a:t>•</a:t>
            </a:r>
            <a:endParaRPr lang="en-US" altLang="zh-CN" sz="27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en-US" altLang="zh-CN">
              <a:solidFill>
                <a:srgbClr val="000000"/>
              </a:solidFill>
              <a:sym typeface="Calibri" panose="020F0502020204030204" pitchFamily="34" charset="0"/>
            </a:endParaRPr>
          </a:p>
          <a:p>
            <a:pPr>
              <a:lnSpc>
                <a:spcPts val="3000"/>
              </a:lnSpc>
              <a:buSzPct val="100000"/>
            </a:pPr>
            <a:r>
              <a:rPr lang="en-US" altLang="zh-CN" sz="2700">
                <a:solidFill>
                  <a:srgbClr val="000000"/>
                </a:solidFill>
                <a:latin typeface="Times New Roman" panose="02020603050405020304" pitchFamily="18" charset="0"/>
                <a:sym typeface="Times New Roman" panose="02020603050405020304" pitchFamily="18" charset="0"/>
              </a:rPr>
              <a:t>•</a:t>
            </a:r>
            <a:endParaRPr lang="en-US" altLang="zh-CN">
              <a:latin typeface="Arial" panose="020B0604020202020204" pitchFamily="34" charset="0"/>
            </a:endParaRPr>
          </a:p>
        </p:txBody>
      </p:sp>
      <p:sp>
        <p:nvSpPr>
          <p:cNvPr id="58376" name="矩形 58375"/>
          <p:cNvSpPr/>
          <p:nvPr/>
        </p:nvSpPr>
        <p:spPr>
          <a:xfrm>
            <a:off x="3600450" y="1900238"/>
            <a:ext cx="3805238" cy="4440237"/>
          </a:xfrm>
          <a:prstGeom prst="rect">
            <a:avLst/>
          </a:prstGeom>
          <a:noFill/>
          <a:ln w="9525">
            <a:noFill/>
          </a:ln>
        </p:spPr>
        <p:txBody>
          <a:bodyPr wrap="none" lIns="0" tIns="0" rIns="0">
            <a:spAutoFit/>
          </a:bodyPr>
          <a:p>
            <a:pPr>
              <a:lnSpc>
                <a:spcPts val="2700"/>
              </a:lnSpc>
              <a:buSzPct val="100000"/>
            </a:pPr>
            <a:r>
              <a:rPr lang="zh-CN" altLang="en-US" sz="2700">
                <a:solidFill>
                  <a:srgbClr val="000000"/>
                </a:solidFill>
                <a:latin typeface="Times New Roman" panose="02020603050405020304" pitchFamily="18" charset="0"/>
                <a:sym typeface="Times New Roman" panose="02020603050405020304" pitchFamily="18" charset="0"/>
              </a:rPr>
              <a:t>成立演习策划小组</a:t>
            </a:r>
            <a:endParaRPr lang="zh-CN" altLang="en-US" sz="27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3000"/>
              </a:lnSpc>
              <a:buSzPct val="100000"/>
            </a:pPr>
            <a:r>
              <a:rPr lang="zh-CN" altLang="en-US" sz="2700">
                <a:solidFill>
                  <a:srgbClr val="000000"/>
                </a:solidFill>
                <a:latin typeface="Times New Roman" panose="02020603050405020304" pitchFamily="18" charset="0"/>
                <a:sym typeface="Times New Roman" panose="02020603050405020304" pitchFamily="18" charset="0"/>
              </a:rPr>
              <a:t>确定演习日期</a:t>
            </a:r>
            <a:endParaRPr lang="zh-CN" altLang="en-US" sz="27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3000"/>
              </a:lnSpc>
              <a:buSzPct val="100000"/>
            </a:pPr>
            <a:r>
              <a:rPr lang="zh-CN" altLang="en-US" sz="2700">
                <a:solidFill>
                  <a:srgbClr val="EC1429"/>
                </a:solidFill>
                <a:latin typeface="Times New Roman" panose="02020603050405020304" pitchFamily="18" charset="0"/>
                <a:sym typeface="Times New Roman" panose="02020603050405020304" pitchFamily="18" charset="0"/>
              </a:rPr>
              <a:t>确定演习任务和参与范围</a:t>
            </a:r>
            <a:endParaRPr lang="zh-CN" altLang="en-US" sz="2700">
              <a:solidFill>
                <a:srgbClr val="EC1429"/>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3000"/>
              </a:lnSpc>
              <a:buSzPct val="100000"/>
            </a:pPr>
            <a:r>
              <a:rPr lang="zh-CN" altLang="en-US" sz="2700" u="sng">
                <a:solidFill>
                  <a:srgbClr val="009999"/>
                </a:solidFill>
                <a:latin typeface="Times New Roman" panose="02020603050405020304" pitchFamily="18" charset="0"/>
                <a:sym typeface="Times New Roman" panose="02020603050405020304" pitchFamily="18" charset="0"/>
              </a:rPr>
              <a:t>编写演习方案</a:t>
            </a:r>
            <a:endParaRPr lang="zh-CN" altLang="en-US" sz="2700" u="sng">
              <a:solidFill>
                <a:srgbClr val="009999"/>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2900"/>
              </a:lnSpc>
              <a:buSzPct val="100000"/>
            </a:pPr>
            <a:r>
              <a:rPr lang="zh-CN" altLang="en-US" sz="2700" u="sng">
                <a:solidFill>
                  <a:srgbClr val="009999"/>
                </a:solidFill>
                <a:latin typeface="Times New Roman" panose="02020603050405020304" pitchFamily="18" charset="0"/>
                <a:sym typeface="Times New Roman" panose="02020603050405020304" pitchFamily="18" charset="0"/>
              </a:rPr>
              <a:t>确定演习现场规则</a:t>
            </a:r>
            <a:endParaRPr lang="zh-CN" altLang="en-US" sz="2700" u="sng">
              <a:solidFill>
                <a:srgbClr val="009999"/>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3000"/>
              </a:lnSpc>
              <a:buSzPct val="100000"/>
            </a:pPr>
            <a:r>
              <a:rPr lang="zh-CN" altLang="en-US" sz="2700">
                <a:solidFill>
                  <a:srgbClr val="000000"/>
                </a:solidFill>
                <a:latin typeface="Times New Roman" panose="02020603050405020304" pitchFamily="18" charset="0"/>
                <a:sym typeface="Times New Roman" panose="02020603050405020304" pitchFamily="18" charset="0"/>
              </a:rPr>
              <a:t>准备分发工作文件</a:t>
            </a:r>
            <a:endParaRPr lang="zh-CN" altLang="en-US" sz="27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3000"/>
              </a:lnSpc>
              <a:buSzPct val="100000"/>
            </a:pPr>
            <a:r>
              <a:rPr lang="zh-CN" altLang="en-US" sz="2700">
                <a:solidFill>
                  <a:srgbClr val="000000"/>
                </a:solidFill>
                <a:latin typeface="Times New Roman" panose="02020603050405020304" pitchFamily="18" charset="0"/>
                <a:sym typeface="Times New Roman" panose="02020603050405020304" pitchFamily="18" charset="0"/>
              </a:rPr>
              <a:t>指定和培训评价人员</a:t>
            </a:r>
            <a:endParaRPr lang="zh-CN" altLang="en-US" sz="27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3000"/>
              </a:lnSpc>
              <a:buSzPct val="100000"/>
            </a:pPr>
            <a:r>
              <a:rPr lang="zh-CN" altLang="en-US" sz="2700">
                <a:solidFill>
                  <a:srgbClr val="000000"/>
                </a:solidFill>
                <a:latin typeface="Times New Roman" panose="02020603050405020304" pitchFamily="18" charset="0"/>
                <a:sym typeface="Times New Roman" panose="02020603050405020304" pitchFamily="18" charset="0"/>
              </a:rPr>
              <a:t>安排后勤工作</a:t>
            </a:r>
            <a:endParaRPr lang="zh-CN" altLang="en-US" sz="2700">
              <a:solidFill>
                <a:srgbClr val="000000"/>
              </a:solidFill>
              <a:latin typeface="Times New Roman" panose="02020603050405020304" pitchFamily="18" charset="0"/>
              <a:sym typeface="Times New Roman" panose="02020603050405020304" pitchFamily="18" charset="0"/>
            </a:endParaRPr>
          </a:p>
          <a:p>
            <a:pPr>
              <a:lnSpc>
                <a:spcPts val="1000"/>
              </a:lnSpc>
              <a:buSzPct val="100000"/>
            </a:pPr>
            <a:endParaRPr lang="zh-CN" altLang="en-US">
              <a:solidFill>
                <a:srgbClr val="000000"/>
              </a:solidFill>
              <a:sym typeface="Calibri" panose="020F0502020204030204" pitchFamily="34" charset="0"/>
            </a:endParaRPr>
          </a:p>
          <a:p>
            <a:pPr>
              <a:lnSpc>
                <a:spcPts val="3000"/>
              </a:lnSpc>
              <a:buSzPct val="100000"/>
            </a:pPr>
            <a:r>
              <a:rPr lang="zh-CN" altLang="en-US" sz="2700">
                <a:solidFill>
                  <a:srgbClr val="000000"/>
                </a:solidFill>
                <a:latin typeface="Times New Roman" panose="02020603050405020304" pitchFamily="18" charset="0"/>
                <a:sym typeface="Times New Roman" panose="02020603050405020304" pitchFamily="18" charset="0"/>
              </a:rPr>
              <a:t>讲解演习方案与演习活动</a:t>
            </a:r>
            <a:endParaRPr lang="zh-CN" altLang="en-US">
              <a:latin typeface="Arial" panose="020B06040202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图片 59393"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59395" name="矩形 5939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9396" name="矩形 5939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59397" name="矩形 5939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59398" name="矩形 59397"/>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6</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）当突发事件发生时， 我们应当如何</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endPar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endParaRPr>
          </a:p>
        </p:txBody>
      </p:sp>
      <p:sp>
        <p:nvSpPr>
          <p:cNvPr id="59399" name="矩形 59398"/>
          <p:cNvSpPr/>
          <p:nvPr/>
        </p:nvSpPr>
        <p:spPr>
          <a:xfrm>
            <a:off x="1366838" y="2162175"/>
            <a:ext cx="7742237" cy="3013075"/>
          </a:xfrm>
          <a:prstGeom prst="rect">
            <a:avLst/>
          </a:prstGeom>
          <a:noFill/>
          <a:ln w="9525">
            <a:noFill/>
          </a:ln>
        </p:spPr>
        <p:txBody>
          <a:bodyPr lIns="0" tIns="0" rIns="0">
            <a:spAutoFit/>
          </a:bodyPr>
          <a:p>
            <a:pPr marL="342900" indent="-342900" defTabSz="914400">
              <a:lnSpc>
                <a:spcPts val="3900"/>
              </a:lnSpc>
              <a:buClrTx/>
              <a:buSzPct val="100000"/>
              <a:buChar char="•"/>
              <a:tabLst>
                <a:tab pos="457200" algn="l"/>
                <a:tab pos="2374900" algn="l"/>
              </a:tabLst>
            </a:pPr>
            <a:r>
              <a:rPr lang="en-US" altLang="zh-CN" sz="2000" b="0">
                <a:solidFill>
                  <a:srgbClr val="000000"/>
                </a:solidFill>
                <a:latin typeface="微软雅黑" panose="020B0503020204020204" pitchFamily="34" charset="-122"/>
                <a:ea typeface="微软雅黑" panose="020B0503020204020204" pitchFamily="34" charset="-122"/>
              </a:rPr>
              <a:t>1</a:t>
            </a:r>
            <a:r>
              <a:rPr lang="zh-CN" altLang="en-US" sz="2000" b="0">
                <a:solidFill>
                  <a:srgbClr val="000000"/>
                </a:solidFill>
                <a:latin typeface="微软雅黑" panose="020B0503020204020204" pitchFamily="34" charset="-122"/>
                <a:ea typeface="微软雅黑" panose="020B0503020204020204" pitchFamily="34" charset="-122"/>
              </a:rPr>
              <a:t>、保持镇定、切莫慌张。</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ClrTx/>
              <a:buSzPct val="100000"/>
              <a:buChar char="•"/>
              <a:tabLst>
                <a:tab pos="457200" algn="l"/>
                <a:tab pos="2374900" algn="l"/>
              </a:tabLst>
            </a:pPr>
            <a:r>
              <a:rPr lang="en-US" altLang="zh-CN" sz="2000" b="0">
                <a:solidFill>
                  <a:srgbClr val="000000"/>
                </a:solidFill>
                <a:latin typeface="微软雅黑" panose="020B0503020204020204" pitchFamily="34" charset="-122"/>
                <a:ea typeface="微软雅黑" panose="020B0503020204020204" pitchFamily="34" charset="-122"/>
              </a:rPr>
              <a:t>2</a:t>
            </a:r>
            <a:r>
              <a:rPr lang="zh-CN" altLang="en-US" sz="2000" b="0">
                <a:solidFill>
                  <a:srgbClr val="000000"/>
                </a:solidFill>
                <a:latin typeface="微软雅黑" panose="020B0503020204020204" pitchFamily="34" charset="-122"/>
                <a:ea typeface="微软雅黑" panose="020B0503020204020204" pitchFamily="34" charset="-122"/>
              </a:rPr>
              <a:t>、科学采取自救、互救措施。</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ClrTx/>
              <a:buSzPct val="100000"/>
              <a:buChar char="•"/>
              <a:tabLst>
                <a:tab pos="457200" algn="l"/>
                <a:tab pos="2374900" algn="l"/>
              </a:tabLst>
            </a:pPr>
            <a:r>
              <a:rPr lang="en-US" altLang="zh-CN" sz="2000" b="0">
                <a:solidFill>
                  <a:srgbClr val="000000"/>
                </a:solidFill>
                <a:latin typeface="微软雅黑" panose="020B0503020204020204" pitchFamily="34" charset="-122"/>
                <a:ea typeface="微软雅黑" panose="020B0503020204020204" pitchFamily="34" charset="-122"/>
              </a:rPr>
              <a:t>3</a:t>
            </a:r>
            <a:r>
              <a:rPr lang="zh-CN" altLang="en-US" sz="2000" b="0">
                <a:solidFill>
                  <a:srgbClr val="000000"/>
                </a:solidFill>
                <a:latin typeface="微软雅黑" panose="020B0503020204020204" pitchFamily="34" charset="-122"/>
                <a:ea typeface="微软雅黑" panose="020B0503020204020204" pitchFamily="34" charset="-122"/>
              </a:rPr>
              <a:t>、立即向上级主管报告。</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ClrTx/>
              <a:buSzPct val="100000"/>
              <a:buChar char="•"/>
              <a:tabLst>
                <a:tab pos="457200" algn="l"/>
                <a:tab pos="2374900" algn="l"/>
              </a:tabLst>
            </a:pPr>
            <a:r>
              <a:rPr lang="en-US" altLang="zh-CN" sz="2000" b="0">
                <a:solidFill>
                  <a:srgbClr val="000000"/>
                </a:solidFill>
                <a:latin typeface="微软雅黑" panose="020B0503020204020204" pitchFamily="34" charset="-122"/>
                <a:ea typeface="微软雅黑" panose="020B0503020204020204" pitchFamily="34" charset="-122"/>
              </a:rPr>
              <a:t>4</a:t>
            </a:r>
            <a:r>
              <a:rPr lang="zh-CN" altLang="en-US" sz="2000" b="0">
                <a:solidFill>
                  <a:srgbClr val="000000"/>
                </a:solidFill>
                <a:latin typeface="微软雅黑" panose="020B0503020204020204" pitchFamily="34" charset="-122"/>
                <a:ea typeface="微软雅黑" panose="020B0503020204020204" pitchFamily="34" charset="-122"/>
              </a:rPr>
              <a:t>、保护事故现场。</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ClrTx/>
              <a:buSzPct val="100000"/>
              <a:buChar char="•"/>
              <a:tabLst>
                <a:tab pos="457200" algn="l"/>
                <a:tab pos="2374900" algn="l"/>
              </a:tabLst>
            </a:pPr>
            <a:r>
              <a:rPr lang="en-US" altLang="zh-CN" sz="2000" b="0">
                <a:solidFill>
                  <a:srgbClr val="000000"/>
                </a:solidFill>
                <a:latin typeface="微软雅黑" panose="020B0503020204020204" pitchFamily="34" charset="-122"/>
                <a:ea typeface="微软雅黑" panose="020B0503020204020204" pitchFamily="34" charset="-122"/>
              </a:rPr>
              <a:t>5</a:t>
            </a:r>
            <a:r>
              <a:rPr lang="zh-CN" altLang="en-US" sz="2000" b="0">
                <a:solidFill>
                  <a:srgbClr val="000000"/>
                </a:solidFill>
                <a:latin typeface="微软雅黑" panose="020B0503020204020204" pitchFamily="34" charset="-122"/>
                <a:ea typeface="微软雅黑" panose="020B0503020204020204" pitchFamily="34" charset="-122"/>
              </a:rPr>
              <a:t>、拨打社会求助电话（</a:t>
            </a:r>
            <a:r>
              <a:rPr lang="en-US" altLang="zh-CN" sz="2000" b="0">
                <a:solidFill>
                  <a:srgbClr val="000000"/>
                </a:solidFill>
                <a:latin typeface="微软雅黑" panose="020B0503020204020204" pitchFamily="34" charset="-122"/>
                <a:ea typeface="微软雅黑" panose="020B0503020204020204" pitchFamily="34" charset="-122"/>
              </a:rPr>
              <a:t>120</a:t>
            </a:r>
            <a:r>
              <a:rPr lang="zh-CN" altLang="en-US" sz="2000" b="0">
                <a:solidFill>
                  <a:srgbClr val="000000"/>
                </a:solidFill>
                <a:latin typeface="微软雅黑" panose="020B0503020204020204" pitchFamily="34" charset="-122"/>
                <a:ea typeface="微软雅黑" panose="020B0503020204020204" pitchFamily="34" charset="-122"/>
              </a:rPr>
              <a:t>、</a:t>
            </a:r>
            <a:r>
              <a:rPr lang="en-US" altLang="zh-CN" sz="2000" b="0">
                <a:solidFill>
                  <a:srgbClr val="000000"/>
                </a:solidFill>
                <a:latin typeface="微软雅黑" panose="020B0503020204020204" pitchFamily="34" charset="-122"/>
                <a:ea typeface="微软雅黑" panose="020B0503020204020204" pitchFamily="34" charset="-122"/>
              </a:rPr>
              <a:t>119</a:t>
            </a:r>
            <a:r>
              <a:rPr lang="zh-CN" altLang="en-US" sz="2000" b="0">
                <a:solidFill>
                  <a:srgbClr val="000000"/>
                </a:solidFill>
                <a:latin typeface="微软雅黑" panose="020B0503020204020204" pitchFamily="34" charset="-122"/>
                <a:ea typeface="微软雅黑" panose="020B0503020204020204" pitchFamily="34" charset="-122"/>
              </a:rPr>
              <a:t>、</a:t>
            </a:r>
            <a:r>
              <a:rPr lang="en-US" altLang="zh-CN" sz="2000" b="0">
                <a:solidFill>
                  <a:srgbClr val="000000"/>
                </a:solidFill>
                <a:latin typeface="微软雅黑" panose="020B0503020204020204" pitchFamily="34" charset="-122"/>
                <a:ea typeface="微软雅黑" panose="020B0503020204020204" pitchFamily="34" charset="-122"/>
              </a:rPr>
              <a:t>110</a:t>
            </a:r>
            <a:r>
              <a:rPr lang="zh-CN" altLang="en-US" sz="2000" b="0">
                <a:solidFill>
                  <a:srgbClr val="000000"/>
                </a:solidFill>
                <a:latin typeface="微软雅黑" panose="020B0503020204020204" pitchFamily="34" charset="-122"/>
                <a:ea typeface="微软雅黑" panose="020B0503020204020204" pitchFamily="34" charset="-122"/>
              </a:rPr>
              <a:t>）</a:t>
            </a:r>
            <a:endParaRPr lang="zh-CN" altLang="en-US" sz="2000" b="0">
              <a:solidFill>
                <a:srgbClr val="000000"/>
              </a:solidFill>
              <a:latin typeface="微软雅黑" panose="020B0503020204020204" pitchFamily="34" charset="-122"/>
              <a:ea typeface="微软雅黑" panose="020B0503020204020204" pitchFamily="34" charset="-122"/>
            </a:endParaRPr>
          </a:p>
          <a:p>
            <a:pPr marL="342900" indent="-342900" defTabSz="914400">
              <a:lnSpc>
                <a:spcPts val="3900"/>
              </a:lnSpc>
              <a:buClrTx/>
              <a:buSzPct val="100000"/>
              <a:buChar char="•"/>
              <a:tabLst>
                <a:tab pos="457200" algn="l"/>
                <a:tab pos="2374900" algn="l"/>
              </a:tabLst>
            </a:pPr>
            <a:endParaRPr lang="zh-CN" altLang="en-US" sz="2000">
              <a:solidFill>
                <a:srgbClr val="000000"/>
              </a:solidFill>
              <a:latin typeface="微软雅黑" panose="020B0503020204020204" pitchFamily="34" charset="-122"/>
              <a:ea typeface="微软雅黑" panose="020B0503020204020204" pitchFamily="34" charset="-122"/>
            </a:endParaRPr>
          </a:p>
        </p:txBody>
      </p:sp>
      <p:sp>
        <p:nvSpPr>
          <p:cNvPr id="59400" name="文本框 59399"/>
          <p:cNvSpPr txBox="1"/>
          <p:nvPr/>
        </p:nvSpPr>
        <p:spPr>
          <a:xfrm>
            <a:off x="7048500" y="2047875"/>
            <a:ext cx="1738313" cy="3963988"/>
          </a:xfrm>
          <a:prstGeom prst="rect">
            <a:avLst/>
          </a:prstGeom>
          <a:solidFill>
            <a:srgbClr val="FFCC00"/>
          </a:solidFill>
          <a:ln w="31750" cap="flat" cmpd="sng">
            <a:solidFill>
              <a:srgbClr val="FF00FF"/>
            </a:solidFill>
            <a:prstDash val="solid"/>
            <a:miter/>
            <a:headEnd type="none" w="med" len="med"/>
            <a:tailEnd type="none" w="med" len="med"/>
          </a:ln>
        </p:spPr>
        <p:txBody>
          <a:bodyPr lIns="90170" tIns="46990" rIns="90170" bIns="46990">
            <a:spAutoFit/>
          </a:bodyPr>
          <a:p>
            <a:pPr>
              <a:buSzPct val="100000"/>
            </a:pPr>
            <a:r>
              <a:rPr lang="zh-CN" altLang="en-US" sz="2000">
                <a:solidFill>
                  <a:schemeClr val="tx1"/>
                </a:solidFill>
                <a:latin typeface="微软雅黑" panose="020B0503020204020204" pitchFamily="34" charset="-122"/>
                <a:ea typeface="微软雅黑" panose="020B0503020204020204" pitchFamily="34" charset="-122"/>
              </a:rPr>
              <a:t>地震</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暴雨</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山洪火灾</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爆炸</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机械伤害</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高空坠落</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起重伤害</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触电</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烧伤</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创伤</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骨折</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r>
              <a:rPr lang="zh-CN" altLang="en-US" sz="2000">
                <a:solidFill>
                  <a:schemeClr val="tx1"/>
                </a:solidFill>
                <a:latin typeface="微软雅黑" panose="020B0503020204020204" pitchFamily="34" charset="-122"/>
                <a:ea typeface="微软雅黑" panose="020B0503020204020204" pitchFamily="34" charset="-122"/>
              </a:rPr>
              <a:t>出血</a:t>
            </a:r>
            <a:endParaRPr lang="zh-CN" altLang="en-US" sz="2000">
              <a:solidFill>
                <a:schemeClr val="tx1"/>
              </a:solidFill>
              <a:latin typeface="微软雅黑" panose="020B0503020204020204" pitchFamily="34" charset="-122"/>
              <a:ea typeface="微软雅黑" panose="020B0503020204020204" pitchFamily="34" charset="-122"/>
            </a:endParaRPr>
          </a:p>
          <a:p>
            <a:pPr>
              <a:buSzPct val="100000"/>
            </a:pPr>
            <a:endParaRPr lang="zh-CN" altLang="en-US" sz="20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图片 60417" descr="1628220_134603758155_2"/>
          <p:cNvPicPr>
            <a:picLocks noChangeAspect="1"/>
          </p:cNvPicPr>
          <p:nvPr/>
        </p:nvPicPr>
        <p:blipFill>
          <a:blip r:embed="rId1"/>
          <a:stretch>
            <a:fillRect/>
          </a:stretch>
        </p:blipFill>
        <p:spPr>
          <a:xfrm>
            <a:off x="0" y="0"/>
            <a:ext cx="10287000" cy="6858000"/>
          </a:xfrm>
          <a:prstGeom prst="rect">
            <a:avLst/>
          </a:prstGeom>
          <a:noFill/>
          <a:ln w="9525">
            <a:noFill/>
          </a:ln>
        </p:spPr>
      </p:pic>
      <p:sp>
        <p:nvSpPr>
          <p:cNvPr id="60419" name="矩形 6041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0420" name="矩形 6041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0421" name="矩形 60420"/>
          <p:cNvSpPr/>
          <p:nvPr/>
        </p:nvSpPr>
        <p:spPr>
          <a:xfrm>
            <a:off x="6296025" y="188913"/>
            <a:ext cx="3703638" cy="7016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a:p>
            <a:pPr algn="r">
              <a:lnSpc>
                <a:spcPts val="2400"/>
              </a:lnSpc>
              <a:buSzPct val="100000"/>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0422" name="矩形 60421"/>
          <p:cNvSpPr/>
          <p:nvPr/>
        </p:nvSpPr>
        <p:spPr>
          <a:xfrm>
            <a:off x="3903663" y="3000375"/>
            <a:ext cx="2935287" cy="371475"/>
          </a:xfrm>
          <a:prstGeom prst="rect">
            <a:avLst/>
          </a:prstGeom>
          <a:noFill/>
          <a:ln w="9525">
            <a:noFill/>
          </a:ln>
        </p:spPr>
        <p:txBody>
          <a:bodyPr wrap="none">
            <a:spAutoFit/>
          </a:bodyPr>
          <a:p>
            <a:pPr eaLnBrk="0" hangingPunct="0">
              <a:lnSpc>
                <a:spcPts val="2200"/>
              </a:lnSpc>
              <a:buSzPct val="100000"/>
            </a:pPr>
            <a:r>
              <a:rPr lang="zh-CN" altLang="en-US" sz="3600">
                <a:solidFill>
                  <a:srgbClr val="FF0000"/>
                </a:solidFill>
                <a:latin typeface="微软雅黑" panose="020B0503020204020204" pitchFamily="34" charset="-122"/>
                <a:ea typeface="微软雅黑" panose="020B0503020204020204" pitchFamily="34" charset="-122"/>
              </a:rPr>
              <a:t>应急救护知识</a:t>
            </a:r>
            <a:endParaRPr lang="zh-CN" altLang="en-US" sz="36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wipe(left)">
                                      <p:cBhvr>
                                        <p:cTn id="7" dur="500"/>
                                        <p:tgtEl>
                                          <p:spTgt spid="6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2" name="图片 61441"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61443" name="矩形 6144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1444" name="矩形 6144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1445" name="矩形 6144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1446" name="矩形 61445"/>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1</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心肺复苏</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61447" name="矩形 61446"/>
          <p:cNvSpPr/>
          <p:nvPr/>
        </p:nvSpPr>
        <p:spPr>
          <a:xfrm>
            <a:off x="571500" y="1285875"/>
            <a:ext cx="8858250" cy="3868738"/>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rgbClr val="000000"/>
                </a:solidFill>
              </a:rPr>
              <a:t>             </a:t>
            </a:r>
            <a:r>
              <a:rPr lang="zh-CN" altLang="en-US" sz="2400">
                <a:solidFill>
                  <a:srgbClr val="000000"/>
                </a:solidFill>
              </a:rPr>
              <a:t>（清理呼吸道</a:t>
            </a:r>
            <a:r>
              <a:rPr lang="en-US" altLang="zh-CN" sz="2400">
                <a:solidFill>
                  <a:srgbClr val="000000"/>
                </a:solidFill>
              </a:rPr>
              <a:t>+</a:t>
            </a:r>
            <a:r>
              <a:rPr lang="zh-CN" altLang="en-US" sz="2400">
                <a:solidFill>
                  <a:srgbClr val="000000"/>
                </a:solidFill>
              </a:rPr>
              <a:t>人工呼吸</a:t>
            </a:r>
            <a:r>
              <a:rPr lang="en-US" altLang="zh-CN" sz="2400">
                <a:solidFill>
                  <a:srgbClr val="000000"/>
                </a:solidFill>
              </a:rPr>
              <a:t>+</a:t>
            </a:r>
            <a:r>
              <a:rPr lang="zh-CN" altLang="en-US" sz="2400">
                <a:solidFill>
                  <a:srgbClr val="000000"/>
                </a:solidFill>
              </a:rPr>
              <a:t>胸外按压</a:t>
            </a:r>
            <a:r>
              <a:rPr lang="en-US" altLang="zh-CN" sz="2400">
                <a:solidFill>
                  <a:srgbClr val="000000"/>
                </a:solidFill>
              </a:rPr>
              <a:t>+</a:t>
            </a:r>
            <a:r>
              <a:rPr lang="zh-CN" altLang="en-US" sz="2400">
                <a:solidFill>
                  <a:srgbClr val="000000"/>
                </a:solidFill>
              </a:rPr>
              <a:t>后续专用药）</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开放气道</a:t>
            </a:r>
            <a:endPar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用</a:t>
            </a: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3-5</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秒的时间，先将病者衣领口、领带、围巾等解开，带上手套迅速清除病者口鼻内的污泥、土块、痰、呕吐物等异物，以利呼吸通道畅通。再将气道打开。</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ts val="35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pic>
        <p:nvPicPr>
          <p:cNvPr id="61448" name="图片 61447" descr="0a"/>
          <p:cNvPicPr>
            <a:picLocks noChangeAspect="1"/>
          </p:cNvPicPr>
          <p:nvPr/>
        </p:nvPicPr>
        <p:blipFill>
          <a:blip r:embed="rId2"/>
          <a:stretch>
            <a:fillRect/>
          </a:stretch>
        </p:blipFill>
        <p:spPr>
          <a:xfrm>
            <a:off x="1003300" y="4357688"/>
            <a:ext cx="2082800" cy="2038350"/>
          </a:xfrm>
          <a:prstGeom prst="rect">
            <a:avLst/>
          </a:prstGeom>
          <a:noFill/>
          <a:ln w="9525">
            <a:noFill/>
          </a:ln>
        </p:spPr>
      </p:pic>
      <p:pic>
        <p:nvPicPr>
          <p:cNvPr id="61449" name="图片 61448" descr="仰头举颜法c"/>
          <p:cNvPicPr>
            <a:picLocks noChangeAspect="1"/>
          </p:cNvPicPr>
          <p:nvPr/>
        </p:nvPicPr>
        <p:blipFill>
          <a:blip r:embed="rId3"/>
          <a:stretch>
            <a:fillRect/>
          </a:stretch>
        </p:blipFill>
        <p:spPr>
          <a:xfrm>
            <a:off x="3924300" y="4357688"/>
            <a:ext cx="2362200" cy="2005012"/>
          </a:xfrm>
          <a:prstGeom prst="rect">
            <a:avLst/>
          </a:prstGeom>
          <a:noFill/>
          <a:ln w="9525">
            <a:noFill/>
          </a:ln>
        </p:spPr>
      </p:pic>
      <p:pic>
        <p:nvPicPr>
          <p:cNvPr id="61450" name="图片 61449" descr="仰头举颜法b"/>
          <p:cNvPicPr>
            <a:picLocks noChangeAspect="1"/>
          </p:cNvPicPr>
          <p:nvPr/>
        </p:nvPicPr>
        <p:blipFill>
          <a:blip r:embed="rId4"/>
          <a:stretch>
            <a:fillRect/>
          </a:stretch>
        </p:blipFill>
        <p:spPr>
          <a:xfrm>
            <a:off x="7175500" y="4343400"/>
            <a:ext cx="2254250" cy="2014538"/>
          </a:xfrm>
          <a:prstGeom prst="rect">
            <a:avLst/>
          </a:prstGeom>
          <a:noFill/>
          <a:ln w="9525">
            <a:noFill/>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6" name="图片 62465"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62467" name="矩形 6246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2468" name="矩形 6246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2469" name="矩形 6246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2470" name="矩形 62469"/>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1</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心肺复苏</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62471" name="矩形 62470"/>
          <p:cNvSpPr/>
          <p:nvPr/>
        </p:nvSpPr>
        <p:spPr>
          <a:xfrm>
            <a:off x="571500" y="1571625"/>
            <a:ext cx="8858250" cy="2881313"/>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rgbClr val="000000"/>
                </a:solidFill>
                <a:sym typeface="宋体" panose="02010600030101010101" pitchFamily="2" charset="-122"/>
              </a:rPr>
              <a:t>             </a:t>
            </a:r>
            <a:r>
              <a:rPr lang="zh-CN" altLang="en-US" sz="2400">
                <a:solidFill>
                  <a:srgbClr val="000000"/>
                </a:solidFill>
                <a:sym typeface="宋体" panose="02010600030101010101" pitchFamily="2" charset="-122"/>
              </a:rPr>
              <a:t>（清理呼吸道</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人工呼吸</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胸外按压</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后续专用药）</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检查呼吸</a:t>
            </a:r>
            <a:endPar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病者气道保持打开，利用眼视、耳听、皮肤感觉在</a:t>
            </a: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3-5</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秒时间内，判断病者有无呼吸</a:t>
            </a:r>
            <a:r>
              <a:rPr lang="en-US" altLang="zh-CN"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10</a:t>
            </a: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秒钟</a:t>
            </a:r>
            <a:r>
              <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500"/>
              </a:lnSpc>
              <a:buSzPct val="100000"/>
              <a:tabLst>
                <a:tab pos="165100" algn="l"/>
                <a:tab pos="342900" algn="l"/>
              </a:tabLst>
            </a:pP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pic>
        <p:nvPicPr>
          <p:cNvPr id="62472" name="图片 62471" descr="判断呼吸a"/>
          <p:cNvPicPr>
            <a:picLocks noChangeAspect="1"/>
          </p:cNvPicPr>
          <p:nvPr/>
        </p:nvPicPr>
        <p:blipFill>
          <a:blip r:embed="rId2"/>
          <a:stretch>
            <a:fillRect/>
          </a:stretch>
        </p:blipFill>
        <p:spPr>
          <a:xfrm>
            <a:off x="6080125" y="3536950"/>
            <a:ext cx="2636838" cy="2749550"/>
          </a:xfrm>
          <a:prstGeom prst="rect">
            <a:avLst/>
          </a:prstGeom>
          <a:noFill/>
          <a:ln w="9525">
            <a:noFill/>
          </a:ln>
        </p:spPr>
      </p:pic>
      <p:pic>
        <p:nvPicPr>
          <p:cNvPr id="62473" name="图片 62472" descr="5066162281516459024603.jpg"/>
          <p:cNvPicPr>
            <a:picLocks noChangeAspect="1"/>
          </p:cNvPicPr>
          <p:nvPr/>
        </p:nvPicPr>
        <p:blipFill>
          <a:blip r:embed="rId3"/>
          <a:stretch>
            <a:fillRect/>
          </a:stretch>
        </p:blipFill>
        <p:spPr>
          <a:xfrm>
            <a:off x="2144713" y="4140200"/>
            <a:ext cx="2819400" cy="2170113"/>
          </a:xfrm>
          <a:prstGeom prst="rect">
            <a:avLst/>
          </a:prstGeom>
          <a:noFill/>
          <a:ln w="9525">
            <a:noFill/>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90" name="图片 63489" descr="1628220_134603758155_2"/>
          <p:cNvPicPr>
            <a:picLocks noChangeAspect="1"/>
          </p:cNvPicPr>
          <p:nvPr/>
        </p:nvPicPr>
        <p:blipFill>
          <a:blip r:embed="rId1"/>
          <a:stretch>
            <a:fillRect/>
          </a:stretch>
        </p:blipFill>
        <p:spPr>
          <a:xfrm>
            <a:off x="3175" y="9525"/>
            <a:ext cx="10287000" cy="6838950"/>
          </a:xfrm>
          <a:prstGeom prst="rect">
            <a:avLst/>
          </a:prstGeom>
          <a:noFill/>
          <a:ln w="9525">
            <a:noFill/>
          </a:ln>
        </p:spPr>
      </p:pic>
      <p:sp>
        <p:nvSpPr>
          <p:cNvPr id="63491" name="矩形 6349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3492" name="矩形 6349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3493" name="矩形 6349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3494" name="矩形 63493"/>
          <p:cNvSpPr/>
          <p:nvPr/>
        </p:nvSpPr>
        <p:spPr>
          <a:xfrm>
            <a:off x="1000125"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1</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心肺复苏</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63495" name="矩形 63494"/>
          <p:cNvSpPr/>
          <p:nvPr/>
        </p:nvSpPr>
        <p:spPr>
          <a:xfrm>
            <a:off x="571500" y="1571625"/>
            <a:ext cx="8858250" cy="1893888"/>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rgbClr val="000000"/>
                </a:solidFill>
                <a:sym typeface="宋体" panose="02010600030101010101" pitchFamily="2" charset="-122"/>
              </a:rPr>
              <a:t>             </a:t>
            </a:r>
            <a:r>
              <a:rPr lang="zh-CN" altLang="en-US" sz="2400">
                <a:solidFill>
                  <a:srgbClr val="000000"/>
                </a:solidFill>
                <a:sym typeface="宋体" panose="02010600030101010101" pitchFamily="2" charset="-122"/>
              </a:rPr>
              <a:t>（清理呼吸道</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人工呼吸</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胸外按压</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后续专用药）</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口对口人工呼吸</a:t>
            </a:r>
            <a:endPar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a:t>
            </a:r>
            <a:endParaRPr lang="zh-CN" altLang="en-US"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p:txBody>
      </p:sp>
      <p:pic>
        <p:nvPicPr>
          <p:cNvPr id="63496" name="图片 63495" descr="4021938551516459024603.jpg"/>
          <p:cNvPicPr>
            <a:picLocks noChangeAspect="1"/>
          </p:cNvPicPr>
          <p:nvPr/>
        </p:nvPicPr>
        <p:blipFill>
          <a:blip r:embed="rId2"/>
          <a:stretch>
            <a:fillRect/>
          </a:stretch>
        </p:blipFill>
        <p:spPr>
          <a:xfrm>
            <a:off x="3040063" y="2595563"/>
            <a:ext cx="5954712" cy="4086225"/>
          </a:xfrm>
          <a:prstGeom prst="rect">
            <a:avLst/>
          </a:prstGeom>
          <a:noFill/>
          <a:ln w="9525">
            <a:noFill/>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4" name="图片 64513"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64515" name="矩形 6451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4516" name="矩形 6451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4517" name="矩形 6451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4518" name="矩形 64517"/>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1</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心肺复苏</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64519" name="矩形 64518"/>
          <p:cNvSpPr/>
          <p:nvPr/>
        </p:nvSpPr>
        <p:spPr>
          <a:xfrm>
            <a:off x="571500" y="1571625"/>
            <a:ext cx="8858250" cy="4608513"/>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rgbClr val="000000"/>
                </a:solidFill>
                <a:sym typeface="宋体" panose="02010600030101010101" pitchFamily="2" charset="-122"/>
              </a:rPr>
              <a:t>             </a:t>
            </a:r>
            <a:r>
              <a:rPr lang="zh-CN" altLang="en-US" sz="2400">
                <a:solidFill>
                  <a:srgbClr val="000000"/>
                </a:solidFill>
                <a:sym typeface="宋体" panose="02010600030101010101" pitchFamily="2" charset="-122"/>
              </a:rPr>
              <a:t>（清理呼吸道</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人工呼吸</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胸外按压</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后续专用药）</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胸外按压</a:t>
            </a:r>
            <a:r>
              <a:rPr lang="en-US" altLang="zh-CN"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成年人</a:t>
            </a:r>
            <a:endPar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400" b="0">
                <a:solidFill>
                  <a:schemeClr val="tx1"/>
                </a:solidFill>
                <a:latin typeface="微软雅黑" panose="020B0503020204020204" pitchFamily="34" charset="-122"/>
                <a:ea typeface="微软雅黑" panose="020B0503020204020204" pitchFamily="34" charset="-122"/>
              </a:rPr>
              <a:t>定位：左手食指、中指沿肋弓向上滑到双侧肋弓的汇合点，中指定位于下切际，食指紧贴中指（两乳头连接中点，胸骨中下</a:t>
            </a:r>
            <a:r>
              <a:rPr lang="en-US" altLang="zh-CN" sz="2400" b="0">
                <a:solidFill>
                  <a:schemeClr val="tx1"/>
                </a:solidFill>
                <a:latin typeface="微软雅黑" panose="020B0503020204020204" pitchFamily="34" charset="-122"/>
                <a:ea typeface="微软雅黑" panose="020B0503020204020204" pitchFamily="34" charset="-122"/>
              </a:rPr>
              <a:t>1/3</a:t>
            </a:r>
            <a:r>
              <a:rPr lang="zh-CN" altLang="en-US" sz="2400" b="0">
                <a:solidFill>
                  <a:schemeClr val="tx1"/>
                </a:solidFill>
                <a:latin typeface="微软雅黑" panose="020B0503020204020204" pitchFamily="34" charset="-122"/>
                <a:ea typeface="微软雅黑" panose="020B0503020204020204" pitchFamily="34" charset="-122"/>
              </a:rPr>
              <a:t>处）。</a:t>
            </a:r>
            <a:endParaRPr lang="zh-CN" altLang="en-US" sz="2400" b="0">
              <a:solidFill>
                <a:schemeClr val="tx1"/>
              </a:solidFill>
              <a:latin typeface="微软雅黑" panose="020B0503020204020204" pitchFamily="34" charset="-122"/>
              <a:ea typeface="微软雅黑" panose="020B0503020204020204" pitchFamily="34" charset="-122"/>
            </a:endParaRPr>
          </a:p>
          <a:p>
            <a:pPr defTabSz="914400">
              <a:lnSpc>
                <a:spcPct val="150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右手：放在左手的手背上，两手掌根重叠，十指相扣，手心翘起，手指离开胸壁。</a:t>
            </a:r>
            <a:endParaRPr lang="zh-CN" altLang="en-US" sz="2400" b="0">
              <a:solidFill>
                <a:schemeClr val="tx1"/>
              </a:solidFill>
              <a:latin typeface="微软雅黑" panose="020B0503020204020204" pitchFamily="34" charset="-122"/>
              <a:ea typeface="微软雅黑" panose="020B0503020204020204" pitchFamily="34" charset="-122"/>
            </a:endParaRPr>
          </a:p>
          <a:p>
            <a:pPr defTabSz="914400">
              <a:lnSpc>
                <a:spcPct val="150000"/>
              </a:lnSpc>
              <a:buSzPct val="100000"/>
              <a:tabLst>
                <a:tab pos="165100" algn="l"/>
                <a:tab pos="342900" algn="l"/>
              </a:tabLst>
            </a:pPr>
            <a:endParaRPr lang="zh-CN" altLang="en-US" sz="2400" b="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8" name="图片 65537"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65539" name="矩形 6553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5540" name="矩形 6553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5541" name="矩形 6554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5542" name="矩形 65541"/>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1</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心肺复苏</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65543" name="矩形 65542"/>
          <p:cNvSpPr/>
          <p:nvPr/>
        </p:nvSpPr>
        <p:spPr>
          <a:xfrm>
            <a:off x="571500" y="1428750"/>
            <a:ext cx="8858250" cy="5151438"/>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rgbClr val="000000"/>
                </a:solidFill>
                <a:sym typeface="宋体" panose="02010600030101010101" pitchFamily="2" charset="-122"/>
              </a:rPr>
              <a:t>             </a:t>
            </a:r>
            <a:r>
              <a:rPr lang="zh-CN" altLang="en-US" sz="2400">
                <a:solidFill>
                  <a:srgbClr val="000000"/>
                </a:solidFill>
                <a:sym typeface="宋体" panose="02010600030101010101" pitchFamily="2" charset="-122"/>
              </a:rPr>
              <a:t>（清理呼吸道</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人工呼吸</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胸外按压</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后续专用药）</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胸外按压</a:t>
            </a:r>
            <a:r>
              <a:rPr lang="en-US" altLang="zh-CN"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成年人</a:t>
            </a:r>
            <a:endParaRPr lang="zh-CN" altLang="en-US" sz="2400" b="0">
              <a:solidFill>
                <a:schemeClr val="tx1"/>
              </a:solidFill>
              <a:latin typeface="微软雅黑" panose="020B0503020204020204" pitchFamily="34" charset="-122"/>
              <a:ea typeface="微软雅黑" panose="020B0503020204020204" pitchFamily="34" charset="-122"/>
            </a:endParaRPr>
          </a:p>
          <a:p>
            <a:pPr defTabSz="914400">
              <a:lnSpc>
                <a:spcPct val="150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施力：救护者的上半身前倾，双肩位于双手的正上方，两臂伸直（肘关节伸直），垂直向下用力，借助自身上半身的体重和肩臂部肌肉的力量进行操作。</a:t>
            </a:r>
            <a:endParaRPr lang="zh-CN" altLang="en-US" sz="2400" b="0">
              <a:solidFill>
                <a:schemeClr val="tx1"/>
              </a:solidFill>
              <a:latin typeface="微软雅黑" panose="020B0503020204020204" pitchFamily="34" charset="-122"/>
              <a:ea typeface="微软雅黑" panose="020B0503020204020204" pitchFamily="34" charset="-122"/>
            </a:endParaRPr>
          </a:p>
          <a:p>
            <a:pPr defTabSz="914400">
              <a:lnSpc>
                <a:spcPct val="150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胸骨下压深度</a:t>
            </a:r>
            <a:r>
              <a:rPr lang="en-US" altLang="zh-CN" sz="2400" b="0">
                <a:solidFill>
                  <a:schemeClr val="tx1"/>
                </a:solidFill>
                <a:latin typeface="微软雅黑" panose="020B0503020204020204" pitchFamily="34" charset="-122"/>
                <a:ea typeface="微软雅黑" panose="020B0503020204020204" pitchFamily="34" charset="-122"/>
              </a:rPr>
              <a:t>4-5</a:t>
            </a:r>
            <a:r>
              <a:rPr lang="zh-CN" altLang="en-US" sz="2400" b="0">
                <a:solidFill>
                  <a:schemeClr val="tx1"/>
                </a:solidFill>
                <a:latin typeface="微软雅黑" panose="020B0503020204020204" pitchFamily="34" charset="-122"/>
                <a:ea typeface="微软雅黑" panose="020B0503020204020204" pitchFamily="34" charset="-122"/>
              </a:rPr>
              <a:t>厘米。</a:t>
            </a:r>
            <a:endParaRPr lang="zh-CN" altLang="en-US" sz="2400" b="0">
              <a:solidFill>
                <a:schemeClr val="tx1"/>
              </a:solidFill>
              <a:latin typeface="微软雅黑" panose="020B0503020204020204" pitchFamily="34" charset="-122"/>
              <a:ea typeface="微软雅黑" panose="020B0503020204020204" pitchFamily="34" charset="-122"/>
            </a:endParaRPr>
          </a:p>
          <a:p>
            <a:pPr defTabSz="914400">
              <a:lnSpc>
                <a:spcPct val="150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放松后，手掌不要离开胸壁。</a:t>
            </a:r>
            <a:endParaRPr lang="zh-CN" altLang="en-US" sz="2400" b="0">
              <a:solidFill>
                <a:schemeClr val="tx1"/>
              </a:solidFill>
              <a:latin typeface="微软雅黑" panose="020B0503020204020204" pitchFamily="34" charset="-122"/>
              <a:ea typeface="微软雅黑" panose="020B0503020204020204" pitchFamily="34" charset="-122"/>
            </a:endParaRPr>
          </a:p>
          <a:p>
            <a:pPr defTabSz="914400">
              <a:lnSpc>
                <a:spcPct val="150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挤压速度，为每分钟</a:t>
            </a:r>
            <a:r>
              <a:rPr lang="en-US" altLang="zh-CN" sz="2400" b="0">
                <a:solidFill>
                  <a:schemeClr val="tx1"/>
                </a:solidFill>
                <a:latin typeface="微软雅黑" panose="020B0503020204020204" pitchFamily="34" charset="-122"/>
                <a:ea typeface="微软雅黑" panose="020B0503020204020204" pitchFamily="34" charset="-122"/>
              </a:rPr>
              <a:t>90- 100</a:t>
            </a:r>
            <a:r>
              <a:rPr lang="zh-CN" altLang="en-US" sz="2400" b="0">
                <a:solidFill>
                  <a:schemeClr val="tx1"/>
                </a:solidFill>
                <a:latin typeface="微软雅黑" panose="020B0503020204020204" pitchFamily="34" charset="-122"/>
                <a:ea typeface="微软雅黑" panose="020B0503020204020204" pitchFamily="34" charset="-122"/>
              </a:rPr>
              <a:t>次 。</a:t>
            </a:r>
            <a:endParaRPr lang="zh-CN" altLang="en-US" sz="2400" b="0">
              <a:solidFill>
                <a:schemeClr val="tx1"/>
              </a:solidFill>
              <a:latin typeface="微软雅黑" panose="020B0503020204020204" pitchFamily="34" charset="-122"/>
              <a:ea typeface="微软雅黑" panose="020B0503020204020204" pitchFamily="34" charset="-122"/>
            </a:endParaRPr>
          </a:p>
          <a:p>
            <a:pPr defTabSz="914400">
              <a:lnSpc>
                <a:spcPct val="150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挤压与呼吸之比</a:t>
            </a:r>
            <a:r>
              <a:rPr lang="en-US" altLang="zh-CN" sz="2400" b="0">
                <a:solidFill>
                  <a:schemeClr val="tx1"/>
                </a:solidFill>
                <a:latin typeface="微软雅黑" panose="020B0503020204020204" pitchFamily="34" charset="-122"/>
                <a:ea typeface="微软雅黑" panose="020B0503020204020204" pitchFamily="34" charset="-122"/>
              </a:rPr>
              <a:t>30</a:t>
            </a:r>
            <a:r>
              <a:rPr lang="zh-CN" altLang="en-US" sz="2400" b="0">
                <a:solidFill>
                  <a:schemeClr val="tx1"/>
                </a:solidFill>
                <a:latin typeface="微软雅黑" panose="020B0503020204020204" pitchFamily="34" charset="-122"/>
                <a:ea typeface="微软雅黑" panose="020B0503020204020204" pitchFamily="34" charset="-122"/>
              </a:rPr>
              <a:t>：</a:t>
            </a:r>
            <a:r>
              <a:rPr lang="en-US" altLang="zh-CN" sz="2400" b="0">
                <a:solidFill>
                  <a:schemeClr val="tx1"/>
                </a:solidFill>
                <a:latin typeface="微软雅黑" panose="020B0503020204020204" pitchFamily="34" charset="-122"/>
                <a:ea typeface="微软雅黑" panose="020B0503020204020204" pitchFamily="34" charset="-122"/>
              </a:rPr>
              <a:t>2</a:t>
            </a:r>
            <a:r>
              <a:rPr lang="zh-CN" altLang="en-US" sz="2400" b="0">
                <a:solidFill>
                  <a:schemeClr val="tx1"/>
                </a:solidFill>
                <a:latin typeface="微软雅黑" panose="020B0503020204020204" pitchFamily="34" charset="-122"/>
                <a:ea typeface="微软雅黑" panose="020B0503020204020204" pitchFamily="34" charset="-122"/>
              </a:rPr>
              <a:t>。</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65544" name="图片 65543" descr="d2p17e"/>
          <p:cNvPicPr>
            <a:picLocks noChangeAspect="1"/>
          </p:cNvPicPr>
          <p:nvPr/>
        </p:nvPicPr>
        <p:blipFill>
          <a:blip r:embed="rId2"/>
          <a:stretch>
            <a:fillRect/>
          </a:stretch>
        </p:blipFill>
        <p:spPr>
          <a:xfrm>
            <a:off x="5614988" y="4071938"/>
            <a:ext cx="3429000" cy="2244725"/>
          </a:xfrm>
          <a:prstGeom prst="rect">
            <a:avLst/>
          </a:prstGeom>
          <a:noFill/>
          <a:ln w="9525">
            <a:noFill/>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图片 11265"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11267" name="矩形 1126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1268" name="矩形 1126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1269" name="矩形 1126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1270" name="文本框 11269"/>
          <p:cNvSpPr txBox="1"/>
          <p:nvPr/>
        </p:nvSpPr>
        <p:spPr>
          <a:xfrm>
            <a:off x="1143000" y="2143125"/>
            <a:ext cx="8137525" cy="2806700"/>
          </a:xfrm>
          <a:prstGeom prst="rect">
            <a:avLst/>
          </a:prstGeom>
          <a:noFill/>
          <a:ln w="9525">
            <a:noFill/>
          </a:ln>
        </p:spPr>
        <p:txBody>
          <a:bodyPr>
            <a:spAutoFit/>
          </a:bodyPr>
          <a:p>
            <a:pPr>
              <a:lnSpc>
                <a:spcPct val="150000"/>
              </a:lnSpc>
              <a:buSzPct val="100000"/>
            </a:pPr>
            <a:r>
              <a:rPr lang="zh-CN" altLang="en-US" sz="2400">
                <a:solidFill>
                  <a:schemeClr val="tx1"/>
                </a:solidFill>
                <a:latin typeface="微软雅黑" panose="020B0503020204020204" pitchFamily="34" charset="-122"/>
                <a:ea typeface="微软雅黑" panose="020B0503020204020204" pitchFamily="34" charset="-122"/>
              </a:rPr>
              <a:t>应急准备有预案</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zh-CN" altLang="en-US" sz="2400">
                <a:solidFill>
                  <a:schemeClr val="tx1"/>
                </a:solidFill>
                <a:latin typeface="微软雅黑" panose="020B0503020204020204" pitchFamily="34" charset="-122"/>
                <a:ea typeface="微软雅黑" panose="020B0503020204020204" pitchFamily="34" charset="-122"/>
              </a:rPr>
              <a:t>应急响应有程序</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zh-CN" altLang="en-US" sz="2400">
                <a:solidFill>
                  <a:schemeClr val="tx1"/>
                </a:solidFill>
                <a:latin typeface="微软雅黑" panose="020B0503020204020204" pitchFamily="34" charset="-122"/>
                <a:ea typeface="微软雅黑" panose="020B0503020204020204" pitchFamily="34" charset="-122"/>
              </a:rPr>
              <a:t>应急救援有队伍</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zh-CN" altLang="en-US" sz="2400">
                <a:solidFill>
                  <a:schemeClr val="tx1"/>
                </a:solidFill>
                <a:latin typeface="微软雅黑" panose="020B0503020204020204" pitchFamily="34" charset="-122"/>
                <a:ea typeface="微软雅黑" panose="020B0503020204020204" pitchFamily="34" charset="-122"/>
              </a:rPr>
              <a:t>应急联动有机制</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zh-CN" altLang="en-US" sz="2400">
                <a:solidFill>
                  <a:schemeClr val="tx1"/>
                </a:solidFill>
                <a:latin typeface="微软雅黑" panose="020B0503020204020204" pitchFamily="34" charset="-122"/>
                <a:ea typeface="微软雅黑" panose="020B0503020204020204" pitchFamily="34" charset="-122"/>
              </a:rPr>
              <a:t>事后恢复有措施</a:t>
            </a: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11271" name="矩形 11270"/>
          <p:cNvSpPr/>
          <p:nvPr/>
        </p:nvSpPr>
        <p:spPr>
          <a:xfrm>
            <a:off x="1143000" y="1428750"/>
            <a:ext cx="3384550" cy="371475"/>
          </a:xfrm>
          <a:prstGeom prst="rect">
            <a:avLst/>
          </a:prstGeom>
          <a:noFill/>
          <a:ln w="9525">
            <a:noFill/>
          </a:ln>
        </p:spPr>
        <p:txBody>
          <a:bodyPr wrap="none">
            <a:spAutoFit/>
          </a:bodyPr>
          <a:p>
            <a:pPr eaLnBrk="0" hangingPunct="0">
              <a:lnSpc>
                <a:spcPts val="2200"/>
              </a:lnSpc>
              <a:buSzPct val="100000"/>
            </a:pPr>
            <a:r>
              <a:rPr lang="zh-CN" altLang="en-US" sz="2800">
                <a:solidFill>
                  <a:schemeClr val="tx1"/>
                </a:solidFill>
                <a:latin typeface="黑体" panose="02010609060101010101" pitchFamily="2" charset="-122"/>
                <a:ea typeface="微软雅黑" panose="020B0503020204020204" pitchFamily="34" charset="-122"/>
              </a:rPr>
              <a:t>三、应急管理的要求</a:t>
            </a:r>
            <a:endParaRPr lang="zh-CN" altLang="en-US" sz="2800">
              <a:solidFill>
                <a:schemeClr val="tx1"/>
              </a:solidFill>
              <a:latin typeface="黑体" panose="02010609060101010101" pitchFamily="2" charset="-122"/>
              <a:ea typeface="微软雅黑" panose="020B0503020204020204" pitchFamily="34" charset="-122"/>
            </a:endParaRPr>
          </a:p>
        </p:txBody>
      </p:sp>
      <p:pic>
        <p:nvPicPr>
          <p:cNvPr id="11272" name="图片 11271" descr="1523163771516459024494.jpg"/>
          <p:cNvPicPr>
            <a:picLocks noChangeAspect="1"/>
          </p:cNvPicPr>
          <p:nvPr/>
        </p:nvPicPr>
        <p:blipFill>
          <a:blip r:embed="rId2"/>
          <a:stretch>
            <a:fillRect/>
          </a:stretch>
        </p:blipFill>
        <p:spPr>
          <a:xfrm>
            <a:off x="4786313" y="1590675"/>
            <a:ext cx="4714875" cy="4606925"/>
          </a:xfrm>
          <a:prstGeom prst="rect">
            <a:avLst/>
          </a:prstGeom>
          <a:noFill/>
          <a:ln w="9525">
            <a:noFill/>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2" name="图片 66561"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66563" name="矩形 6656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6564" name="矩形 6656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6565" name="矩形 6656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6566" name="矩形 66565"/>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1</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心肺复苏</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66567" name="矩形 66566"/>
          <p:cNvSpPr/>
          <p:nvPr/>
        </p:nvSpPr>
        <p:spPr>
          <a:xfrm>
            <a:off x="571500" y="1571625"/>
            <a:ext cx="8858250" cy="1893888"/>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rgbClr val="000000"/>
                </a:solidFill>
                <a:sym typeface="宋体" panose="02010600030101010101" pitchFamily="2" charset="-122"/>
              </a:rPr>
              <a:t>             </a:t>
            </a:r>
            <a:r>
              <a:rPr lang="zh-CN" altLang="en-US" sz="2400">
                <a:solidFill>
                  <a:srgbClr val="000000"/>
                </a:solidFill>
                <a:sym typeface="宋体" panose="02010600030101010101" pitchFamily="2" charset="-122"/>
              </a:rPr>
              <a:t>（清理呼吸道</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人工呼吸</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胸外按压</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后续专用药）</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胸外按压</a:t>
            </a:r>
            <a:r>
              <a:rPr lang="en-US" altLang="zh-CN"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成年人</a:t>
            </a:r>
            <a:endParaRPr lang="zh-CN" altLang="en-US" sz="2400" b="0">
              <a:solidFill>
                <a:schemeClr val="tx1"/>
              </a:solidFill>
              <a:latin typeface="微软雅黑" panose="020B0503020204020204" pitchFamily="34" charset="-122"/>
              <a:ea typeface="微软雅黑" panose="020B0503020204020204" pitchFamily="34" charset="-122"/>
            </a:endParaRPr>
          </a:p>
          <a:p>
            <a:pPr defTabSz="914400">
              <a:lnSpc>
                <a:spcPct val="150000"/>
              </a:lnSpc>
              <a:buSzPct val="100000"/>
              <a:tabLst>
                <a:tab pos="165100" algn="l"/>
                <a:tab pos="342900" algn="l"/>
              </a:tabLst>
            </a:pP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66568" name="图片 66567" descr="2044254541516459024603.jpg"/>
          <p:cNvPicPr>
            <a:picLocks noChangeAspect="1"/>
          </p:cNvPicPr>
          <p:nvPr/>
        </p:nvPicPr>
        <p:blipFill>
          <a:blip r:embed="rId2"/>
          <a:srcRect b="66016"/>
          <a:stretch>
            <a:fillRect/>
          </a:stretch>
        </p:blipFill>
        <p:spPr>
          <a:xfrm>
            <a:off x="285750" y="3730625"/>
            <a:ext cx="3733800" cy="1408113"/>
          </a:xfrm>
          <a:prstGeom prst="rect">
            <a:avLst/>
          </a:prstGeom>
          <a:noFill/>
          <a:ln w="9525">
            <a:noFill/>
          </a:ln>
        </p:spPr>
      </p:pic>
      <p:pic>
        <p:nvPicPr>
          <p:cNvPr id="66569" name="图片 66568" descr="2044254541516459024603.jpg"/>
          <p:cNvPicPr>
            <a:picLocks noChangeAspect="1"/>
          </p:cNvPicPr>
          <p:nvPr/>
        </p:nvPicPr>
        <p:blipFill>
          <a:blip r:embed="rId2"/>
          <a:srcRect t="36652" b="2821"/>
          <a:stretch>
            <a:fillRect/>
          </a:stretch>
        </p:blipFill>
        <p:spPr>
          <a:xfrm>
            <a:off x="4305300" y="2643188"/>
            <a:ext cx="5334000" cy="3582987"/>
          </a:xfrm>
          <a:prstGeom prst="rect">
            <a:avLst/>
          </a:prstGeom>
          <a:noFill/>
          <a:ln w="9525">
            <a:noFill/>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6" name="图片 67585"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67587" name="矩形 6758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7588" name="矩形 6758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7589" name="矩形 6758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7590" name="矩形 67589"/>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1</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心肺复苏</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67591" name="矩形 67590"/>
          <p:cNvSpPr/>
          <p:nvPr/>
        </p:nvSpPr>
        <p:spPr>
          <a:xfrm>
            <a:off x="571500" y="1571625"/>
            <a:ext cx="8858250" cy="1350963"/>
          </a:xfrm>
          <a:prstGeom prst="rect">
            <a:avLst/>
          </a:prstGeom>
          <a:noFill/>
          <a:ln w="9525">
            <a:noFill/>
          </a:ln>
        </p:spPr>
        <p:txBody>
          <a:bodyPr lIns="0" tIns="0" rIns="0">
            <a:spAutoFit/>
          </a:bodyPr>
          <a:p>
            <a:pPr defTabSz="914400">
              <a:lnSpc>
                <a:spcPts val="3000"/>
              </a:lnSpc>
              <a:buSzPct val="100000"/>
              <a:tabLst>
                <a:tab pos="165100" algn="l"/>
                <a:tab pos="342900" algn="l"/>
              </a:tabLst>
            </a:pPr>
            <a:endParaRPr lang="en-US" altLang="zh-CN" sz="2400">
              <a:solidFill>
                <a:schemeClr val="tx1"/>
              </a:solidFill>
              <a:latin typeface="微软雅黑" panose="020B0503020204020204" pitchFamily="34" charset="-122"/>
              <a:ea typeface="微软雅黑" panose="020B0503020204020204" pitchFamily="34" charset="-122"/>
              <a:sym typeface="Tahoma" panose="020B0604030504040204" pitchFamily="34" charset="0"/>
            </a:endParaRPr>
          </a:p>
          <a:p>
            <a:pPr defTabSz="914400">
              <a:lnSpc>
                <a:spcPts val="3000"/>
              </a:lnSpc>
              <a:buSzPct val="100000"/>
              <a:tabLst>
                <a:tab pos="165100" algn="l"/>
                <a:tab pos="342900" algn="l"/>
              </a:tabLst>
            </a:pPr>
            <a:r>
              <a:rPr lang="en-US" altLang="zh-CN" sz="2400">
                <a:solidFill>
                  <a:srgbClr val="000000"/>
                </a:solidFill>
                <a:sym typeface="宋体" panose="02010600030101010101" pitchFamily="2" charset="-122"/>
              </a:rPr>
              <a:t>             </a:t>
            </a:r>
            <a:r>
              <a:rPr lang="zh-CN" altLang="en-US" sz="2400">
                <a:solidFill>
                  <a:srgbClr val="000000"/>
                </a:solidFill>
                <a:sym typeface="宋体" panose="02010600030101010101" pitchFamily="2" charset="-122"/>
              </a:rPr>
              <a:t>（清理呼吸道</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人工呼吸</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胸外按压</a:t>
            </a:r>
            <a:r>
              <a:rPr lang="en-US" altLang="zh-CN" sz="2400">
                <a:solidFill>
                  <a:srgbClr val="000000"/>
                </a:solidFill>
                <a:sym typeface="宋体" panose="02010600030101010101" pitchFamily="2" charset="-122"/>
              </a:rPr>
              <a:t>+</a:t>
            </a:r>
            <a:r>
              <a:rPr lang="zh-CN" altLang="en-US" sz="2400">
                <a:solidFill>
                  <a:srgbClr val="000000"/>
                </a:solidFill>
                <a:sym typeface="宋体" panose="02010600030101010101" pitchFamily="2" charset="-122"/>
              </a:rPr>
              <a:t>后续专用药）</a:t>
            </a:r>
            <a:endParaRPr lang="zh-CN" altLang="en-US" sz="2400">
              <a:solidFill>
                <a:schemeClr val="tx1"/>
              </a:solidFill>
              <a:latin typeface="微软雅黑" panose="020B0503020204020204" pitchFamily="34" charset="-122"/>
              <a:ea typeface="微软雅黑" panose="020B0503020204020204" pitchFamily="34" charset="-122"/>
              <a:sym typeface="Times New Roman" panose="02020603050405020304" pitchFamily="18" charset="0"/>
            </a:endParaRPr>
          </a:p>
          <a:p>
            <a:pPr defTabSz="914400">
              <a:lnSpc>
                <a:spcPct val="150000"/>
              </a:lnSpc>
              <a:buSzPct val="100000"/>
              <a:tabLst>
                <a:tab pos="165100" algn="l"/>
                <a:tab pos="342900" algn="l"/>
              </a:tabLst>
            </a:pPr>
            <a:r>
              <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rPr>
              <a:t>人工呼吸与胸外按压</a:t>
            </a:r>
            <a:endParaRPr lang="zh-CN" altLang="en-US" sz="2400">
              <a:solidFill>
                <a:srgbClr val="CC0000"/>
              </a:solidFill>
              <a:latin typeface="微软雅黑" panose="020B0503020204020204" pitchFamily="34" charset="-122"/>
              <a:ea typeface="微软雅黑" panose="020B0503020204020204" pitchFamily="34" charset="-122"/>
              <a:sym typeface="Times New Roman" panose="02020603050405020304" pitchFamily="18" charset="0"/>
            </a:endParaRPr>
          </a:p>
        </p:txBody>
      </p:sp>
      <p:pic>
        <p:nvPicPr>
          <p:cNvPr id="67592" name="图片 67591" descr="人工循环"/>
          <p:cNvPicPr>
            <a:picLocks noChangeAspect="1"/>
          </p:cNvPicPr>
          <p:nvPr/>
        </p:nvPicPr>
        <p:blipFill>
          <a:blip r:embed="rId2"/>
          <a:stretch>
            <a:fillRect/>
          </a:stretch>
        </p:blipFill>
        <p:spPr>
          <a:xfrm>
            <a:off x="2227263" y="4621213"/>
            <a:ext cx="1830387" cy="1368425"/>
          </a:xfrm>
          <a:prstGeom prst="rect">
            <a:avLst/>
          </a:prstGeom>
          <a:noFill/>
          <a:ln w="9525">
            <a:noFill/>
          </a:ln>
        </p:spPr>
      </p:pic>
      <p:pic>
        <p:nvPicPr>
          <p:cNvPr id="67593" name="图片 67592" descr="人工呼吸"/>
          <p:cNvPicPr>
            <a:picLocks noChangeAspect="1"/>
          </p:cNvPicPr>
          <p:nvPr/>
        </p:nvPicPr>
        <p:blipFill>
          <a:blip r:embed="rId3"/>
          <a:stretch>
            <a:fillRect/>
          </a:stretch>
        </p:blipFill>
        <p:spPr>
          <a:xfrm>
            <a:off x="571500" y="4621213"/>
            <a:ext cx="1655763" cy="1368425"/>
          </a:xfrm>
          <a:prstGeom prst="rect">
            <a:avLst/>
          </a:prstGeom>
          <a:noFill/>
          <a:ln w="9525">
            <a:noFill/>
          </a:ln>
        </p:spPr>
      </p:pic>
      <p:pic>
        <p:nvPicPr>
          <p:cNvPr id="67594" name="图片 67593" descr="判断意识"/>
          <p:cNvPicPr>
            <a:picLocks noChangeAspect="1"/>
          </p:cNvPicPr>
          <p:nvPr/>
        </p:nvPicPr>
        <p:blipFill>
          <a:blip r:embed="rId4"/>
          <a:stretch>
            <a:fillRect/>
          </a:stretch>
        </p:blipFill>
        <p:spPr>
          <a:xfrm>
            <a:off x="571500" y="3227388"/>
            <a:ext cx="1655763" cy="1393825"/>
          </a:xfrm>
          <a:prstGeom prst="rect">
            <a:avLst/>
          </a:prstGeom>
          <a:noFill/>
          <a:ln w="9525">
            <a:noFill/>
          </a:ln>
        </p:spPr>
      </p:pic>
      <p:pic>
        <p:nvPicPr>
          <p:cNvPr id="67595" name="图片 67594" descr="判断心跳"/>
          <p:cNvPicPr>
            <a:picLocks noChangeAspect="1"/>
          </p:cNvPicPr>
          <p:nvPr/>
        </p:nvPicPr>
        <p:blipFill>
          <a:blip r:embed="rId5"/>
          <a:stretch>
            <a:fillRect/>
          </a:stretch>
        </p:blipFill>
        <p:spPr>
          <a:xfrm>
            <a:off x="5927725" y="3227388"/>
            <a:ext cx="1855788" cy="1444625"/>
          </a:xfrm>
          <a:prstGeom prst="rect">
            <a:avLst/>
          </a:prstGeom>
          <a:noFill/>
          <a:ln w="9525">
            <a:noFill/>
          </a:ln>
        </p:spPr>
      </p:pic>
      <p:pic>
        <p:nvPicPr>
          <p:cNvPr id="67596" name="图片 67595" descr="判断呼吸"/>
          <p:cNvPicPr>
            <a:picLocks noChangeAspect="1"/>
          </p:cNvPicPr>
          <p:nvPr/>
        </p:nvPicPr>
        <p:blipFill>
          <a:blip r:embed="rId6"/>
          <a:stretch>
            <a:fillRect/>
          </a:stretch>
        </p:blipFill>
        <p:spPr>
          <a:xfrm>
            <a:off x="7839075" y="3227388"/>
            <a:ext cx="2012950" cy="1525587"/>
          </a:xfrm>
          <a:prstGeom prst="rect">
            <a:avLst/>
          </a:prstGeom>
          <a:noFill/>
          <a:ln w="9525">
            <a:noFill/>
          </a:ln>
        </p:spPr>
      </p:pic>
      <p:pic>
        <p:nvPicPr>
          <p:cNvPr id="67597" name="图片 67596" descr="建立人工循环"/>
          <p:cNvPicPr>
            <a:picLocks noChangeAspect="1"/>
          </p:cNvPicPr>
          <p:nvPr/>
        </p:nvPicPr>
        <p:blipFill>
          <a:blip r:embed="rId7"/>
          <a:stretch>
            <a:fillRect/>
          </a:stretch>
        </p:blipFill>
        <p:spPr>
          <a:xfrm>
            <a:off x="4057650" y="4592638"/>
            <a:ext cx="1731963" cy="1395412"/>
          </a:xfrm>
          <a:prstGeom prst="rect">
            <a:avLst/>
          </a:prstGeom>
          <a:noFill/>
          <a:ln w="9525">
            <a:noFill/>
          </a:ln>
        </p:spPr>
      </p:pic>
      <p:pic>
        <p:nvPicPr>
          <p:cNvPr id="67598" name="图片 67597" descr="呼叫"/>
          <p:cNvPicPr>
            <a:picLocks noChangeAspect="1"/>
          </p:cNvPicPr>
          <p:nvPr/>
        </p:nvPicPr>
        <p:blipFill>
          <a:blip r:embed="rId8"/>
          <a:stretch>
            <a:fillRect/>
          </a:stretch>
        </p:blipFill>
        <p:spPr>
          <a:xfrm>
            <a:off x="2227263" y="3227388"/>
            <a:ext cx="1830387" cy="1439862"/>
          </a:xfrm>
          <a:prstGeom prst="rect">
            <a:avLst/>
          </a:prstGeom>
          <a:noFill/>
          <a:ln w="9525">
            <a:noFill/>
          </a:ln>
        </p:spPr>
      </p:pic>
      <p:pic>
        <p:nvPicPr>
          <p:cNvPr id="67599" name="图片 67598" descr="cya"/>
          <p:cNvPicPr>
            <a:picLocks noChangeAspect="1"/>
          </p:cNvPicPr>
          <p:nvPr/>
        </p:nvPicPr>
        <p:blipFill>
          <a:blip r:embed="rId9"/>
          <a:stretch>
            <a:fillRect/>
          </a:stretch>
        </p:blipFill>
        <p:spPr>
          <a:xfrm>
            <a:off x="5824538" y="4667250"/>
            <a:ext cx="1911350" cy="1330325"/>
          </a:xfrm>
          <a:prstGeom prst="rect">
            <a:avLst/>
          </a:prstGeom>
          <a:noFill/>
          <a:ln w="9525">
            <a:noFill/>
          </a:ln>
        </p:spPr>
      </p:pic>
      <p:pic>
        <p:nvPicPr>
          <p:cNvPr id="67600" name="图片 67599" descr="A-4"/>
          <p:cNvPicPr>
            <a:picLocks noChangeAspect="1"/>
          </p:cNvPicPr>
          <p:nvPr/>
        </p:nvPicPr>
        <p:blipFill>
          <a:blip r:embed="rId10"/>
          <a:stretch>
            <a:fillRect/>
          </a:stretch>
        </p:blipFill>
        <p:spPr>
          <a:xfrm>
            <a:off x="4075113" y="3227388"/>
            <a:ext cx="1852612" cy="1439862"/>
          </a:xfrm>
          <a:prstGeom prst="rect">
            <a:avLst/>
          </a:prstGeom>
          <a:noFill/>
          <a:ln w="9525">
            <a:noFill/>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10" name="图片 68609"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68611" name="矩形 6861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8612" name="矩形 6861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8613" name="矩形 6861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8614" name="矩形 68613"/>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创伤救护</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pic>
        <p:nvPicPr>
          <p:cNvPr id="68615" name="图片 68614" descr="778212801516459024650.png"/>
          <p:cNvPicPr>
            <a:picLocks noChangeAspect="1"/>
          </p:cNvPicPr>
          <p:nvPr/>
        </p:nvPicPr>
        <p:blipFill>
          <a:blip r:embed="rId2"/>
          <a:stretch>
            <a:fillRect/>
          </a:stretch>
        </p:blipFill>
        <p:spPr>
          <a:xfrm>
            <a:off x="1676400" y="1739900"/>
            <a:ext cx="6934200" cy="4441825"/>
          </a:xfrm>
          <a:prstGeom prst="rect">
            <a:avLst/>
          </a:prstGeom>
          <a:noFill/>
          <a:ln w="9525">
            <a:noFill/>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4" name="图片 69633"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69635" name="矩形 6963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9636" name="矩形 6963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69637" name="矩形 6963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69638" name="矩形 69637"/>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创伤救护</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pic>
        <p:nvPicPr>
          <p:cNvPr id="69639" name="图片 69638" descr="6713041601516459024650.jpg"/>
          <p:cNvPicPr>
            <a:picLocks noChangeAspect="1"/>
          </p:cNvPicPr>
          <p:nvPr/>
        </p:nvPicPr>
        <p:blipFill>
          <a:blip r:embed="rId2"/>
          <a:stretch>
            <a:fillRect/>
          </a:stretch>
        </p:blipFill>
        <p:spPr>
          <a:xfrm>
            <a:off x="1638300" y="1912938"/>
            <a:ext cx="7010400" cy="4302125"/>
          </a:xfrm>
          <a:prstGeom prst="rect">
            <a:avLst/>
          </a:prstGeom>
          <a:noFill/>
          <a:ln w="9525">
            <a:noFill/>
          </a:ln>
        </p:spPr>
      </p:pic>
      <p:sp>
        <p:nvSpPr>
          <p:cNvPr id="69640" name="文本框 69639"/>
          <p:cNvSpPr txBox="1"/>
          <p:nvPr/>
        </p:nvSpPr>
        <p:spPr>
          <a:xfrm>
            <a:off x="1905000" y="2363788"/>
            <a:ext cx="2671763" cy="45402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骨折的固定</a:t>
            </a:r>
            <a:endParaRPr lang="zh-CN" altLang="en-US" sz="24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0658" name="图片 70657"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70659" name="矩形 7065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0660" name="矩形 7065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0661" name="矩形 7066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0662" name="矩形 70661"/>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创伤救护</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pic>
        <p:nvPicPr>
          <p:cNvPr id="70663" name="图片 70662" descr="5652914571516459024665.png"/>
          <p:cNvPicPr>
            <a:picLocks noChangeAspect="1"/>
          </p:cNvPicPr>
          <p:nvPr/>
        </p:nvPicPr>
        <p:blipFill>
          <a:blip r:embed="rId2"/>
          <a:stretch>
            <a:fillRect/>
          </a:stretch>
        </p:blipFill>
        <p:spPr>
          <a:xfrm>
            <a:off x="1687513" y="1762125"/>
            <a:ext cx="6956425" cy="4524375"/>
          </a:xfrm>
          <a:prstGeom prst="rect">
            <a:avLst/>
          </a:prstGeom>
          <a:noFill/>
          <a:ln w="9525">
            <a:noFill/>
          </a:ln>
        </p:spPr>
      </p:pic>
      <p:sp>
        <p:nvSpPr>
          <p:cNvPr id="70664" name="文本框 70663"/>
          <p:cNvSpPr txBox="1"/>
          <p:nvPr/>
        </p:nvSpPr>
        <p:spPr>
          <a:xfrm>
            <a:off x="2322513" y="2001838"/>
            <a:ext cx="2671762" cy="45402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伤员转移</a:t>
            </a:r>
            <a:endParaRPr lang="zh-CN" altLang="en-US" sz="24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2" name="图片 71681" descr="1628220_134603758155_2"/>
          <p:cNvPicPr>
            <a:picLocks noChangeAspect="1"/>
          </p:cNvPicPr>
          <p:nvPr/>
        </p:nvPicPr>
        <p:blipFill>
          <a:blip r:embed="rId1"/>
          <a:stretch>
            <a:fillRect/>
          </a:stretch>
        </p:blipFill>
        <p:spPr>
          <a:xfrm>
            <a:off x="0" y="9525"/>
            <a:ext cx="10287000" cy="6838950"/>
          </a:xfrm>
          <a:prstGeom prst="rect">
            <a:avLst/>
          </a:prstGeom>
          <a:noFill/>
          <a:ln w="9525">
            <a:noFill/>
          </a:ln>
        </p:spPr>
      </p:pic>
      <p:sp>
        <p:nvSpPr>
          <p:cNvPr id="71683" name="矩形 7168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1684" name="矩形 7168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1685" name="矩形 7168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1686" name="矩形 71685"/>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2</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创伤救护</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71687" name="文本框 71686"/>
          <p:cNvSpPr txBox="1"/>
          <p:nvPr/>
        </p:nvSpPr>
        <p:spPr>
          <a:xfrm>
            <a:off x="3686175" y="1325563"/>
            <a:ext cx="2671763" cy="45402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止血方法</a:t>
            </a:r>
            <a:endParaRPr lang="zh-CN" altLang="en-US" sz="2400">
              <a:solidFill>
                <a:srgbClr val="FF0000"/>
              </a:solidFill>
              <a:latin typeface="微软雅黑" panose="020B0503020204020204" pitchFamily="34" charset="-122"/>
              <a:ea typeface="微软雅黑" panose="020B0503020204020204" pitchFamily="34" charset="-122"/>
            </a:endParaRPr>
          </a:p>
        </p:txBody>
      </p:sp>
      <p:pic>
        <p:nvPicPr>
          <p:cNvPr id="71688" name="图片 71687" descr="5248105861516459024681.png"/>
          <p:cNvPicPr>
            <a:picLocks noChangeAspect="1"/>
          </p:cNvPicPr>
          <p:nvPr/>
        </p:nvPicPr>
        <p:blipFill>
          <a:blip r:embed="rId2"/>
          <a:stretch>
            <a:fillRect/>
          </a:stretch>
        </p:blipFill>
        <p:spPr>
          <a:xfrm>
            <a:off x="1266825" y="1985963"/>
            <a:ext cx="1985963" cy="1619250"/>
          </a:xfrm>
          <a:prstGeom prst="rect">
            <a:avLst/>
          </a:prstGeom>
          <a:noFill/>
          <a:ln w="9525">
            <a:noFill/>
          </a:ln>
        </p:spPr>
      </p:pic>
      <p:pic>
        <p:nvPicPr>
          <p:cNvPr id="71689" name="图片 71688" descr="9390947541516459024697.png"/>
          <p:cNvPicPr>
            <a:picLocks noChangeAspect="1"/>
          </p:cNvPicPr>
          <p:nvPr/>
        </p:nvPicPr>
        <p:blipFill>
          <a:blip r:embed="rId3"/>
          <a:stretch>
            <a:fillRect/>
          </a:stretch>
        </p:blipFill>
        <p:spPr>
          <a:xfrm>
            <a:off x="6167438" y="1985963"/>
            <a:ext cx="1868487" cy="1619250"/>
          </a:xfrm>
          <a:prstGeom prst="rect">
            <a:avLst/>
          </a:prstGeom>
          <a:noFill/>
          <a:ln w="9525">
            <a:noFill/>
          </a:ln>
        </p:spPr>
      </p:pic>
      <p:pic>
        <p:nvPicPr>
          <p:cNvPr id="71690" name="图片 71689" descr="7665573941516459024712.jpg"/>
          <p:cNvPicPr>
            <a:picLocks noChangeAspect="1"/>
          </p:cNvPicPr>
          <p:nvPr/>
        </p:nvPicPr>
        <p:blipFill>
          <a:blip r:embed="rId4"/>
          <a:stretch>
            <a:fillRect/>
          </a:stretch>
        </p:blipFill>
        <p:spPr>
          <a:xfrm>
            <a:off x="3705225" y="1985963"/>
            <a:ext cx="1943100" cy="1619250"/>
          </a:xfrm>
          <a:prstGeom prst="rect">
            <a:avLst/>
          </a:prstGeom>
          <a:noFill/>
          <a:ln w="9525">
            <a:noFill/>
          </a:ln>
        </p:spPr>
      </p:pic>
      <p:pic>
        <p:nvPicPr>
          <p:cNvPr id="71691" name="图片 71690" descr="4119237351516459024712.png"/>
          <p:cNvPicPr>
            <a:picLocks noChangeAspect="1"/>
          </p:cNvPicPr>
          <p:nvPr/>
        </p:nvPicPr>
        <p:blipFill>
          <a:blip r:embed="rId5"/>
          <a:stretch>
            <a:fillRect/>
          </a:stretch>
        </p:blipFill>
        <p:spPr>
          <a:xfrm>
            <a:off x="1266825" y="4394200"/>
            <a:ext cx="1985963" cy="1622425"/>
          </a:xfrm>
          <a:prstGeom prst="rect">
            <a:avLst/>
          </a:prstGeom>
          <a:noFill/>
          <a:ln w="9525">
            <a:noFill/>
          </a:ln>
        </p:spPr>
      </p:pic>
      <p:pic>
        <p:nvPicPr>
          <p:cNvPr id="71692" name="图片 71691" descr="2726246451516459024728.jpg"/>
          <p:cNvPicPr>
            <a:picLocks noChangeAspect="1"/>
          </p:cNvPicPr>
          <p:nvPr/>
        </p:nvPicPr>
        <p:blipFill>
          <a:blip r:embed="rId6"/>
          <a:stretch>
            <a:fillRect/>
          </a:stretch>
        </p:blipFill>
        <p:spPr>
          <a:xfrm>
            <a:off x="3644900" y="4394200"/>
            <a:ext cx="2003425" cy="1622425"/>
          </a:xfrm>
          <a:prstGeom prst="rect">
            <a:avLst/>
          </a:prstGeom>
          <a:noFill/>
          <a:ln w="9525">
            <a:noFill/>
          </a:ln>
        </p:spPr>
      </p:pic>
      <p:sp>
        <p:nvSpPr>
          <p:cNvPr id="71693" name="文本框 71692"/>
          <p:cNvSpPr txBox="1"/>
          <p:nvPr/>
        </p:nvSpPr>
        <p:spPr>
          <a:xfrm>
            <a:off x="371475" y="6264275"/>
            <a:ext cx="8745538" cy="358775"/>
          </a:xfrm>
          <a:prstGeom prst="rect">
            <a:avLst/>
          </a:prstGeom>
          <a:noFill/>
          <a:ln w="9525">
            <a:noFill/>
          </a:ln>
        </p:spPr>
        <p:txBody>
          <a:bodyPr>
            <a:spAutoFit/>
          </a:bodyPr>
          <a:p>
            <a:pPr>
              <a:spcBef>
                <a:spcPct val="50000"/>
              </a:spcBef>
              <a:buSzPct val="100000"/>
            </a:pPr>
            <a:r>
              <a:rPr lang="en-US" altLang="zh-CN">
                <a:solidFill>
                  <a:schemeClr val="tx1"/>
                </a:solidFill>
                <a:latin typeface="Arial" panose="020B0604020202020204" pitchFamily="34" charset="0"/>
                <a:ea typeface="仿宋_GB2312" pitchFamily="49" charset="-122"/>
              </a:rPr>
              <a:t>                 </a:t>
            </a:r>
            <a:r>
              <a:rPr lang="zh-CN" altLang="en-US">
                <a:solidFill>
                  <a:schemeClr val="tx1"/>
                </a:solidFill>
                <a:latin typeface="Arial" panose="020B0604020202020204" pitchFamily="34" charset="0"/>
                <a:ea typeface="仿宋_GB2312" pitchFamily="49" charset="-122"/>
              </a:rPr>
              <a:t>固定绞棒                             标时间                          急救包</a:t>
            </a:r>
            <a:endParaRPr lang="zh-CN" altLang="en-US">
              <a:solidFill>
                <a:schemeClr val="tx1"/>
              </a:solidFill>
              <a:latin typeface="Arial" panose="020B0604020202020204" pitchFamily="34" charset="0"/>
              <a:ea typeface="仿宋_GB2312" pitchFamily="49" charset="-122"/>
            </a:endParaRPr>
          </a:p>
        </p:txBody>
      </p:sp>
      <p:pic>
        <p:nvPicPr>
          <p:cNvPr id="71694" name="图片 71693" descr="9915589121516459024728.jpg"/>
          <p:cNvPicPr>
            <a:picLocks noChangeAspect="1"/>
          </p:cNvPicPr>
          <p:nvPr/>
        </p:nvPicPr>
        <p:blipFill>
          <a:blip r:embed="rId7"/>
          <a:stretch>
            <a:fillRect/>
          </a:stretch>
        </p:blipFill>
        <p:spPr>
          <a:xfrm>
            <a:off x="6167438" y="4394200"/>
            <a:ext cx="1868487" cy="1622425"/>
          </a:xfrm>
          <a:prstGeom prst="rect">
            <a:avLst/>
          </a:prstGeom>
          <a:noFill/>
          <a:ln w="9525">
            <a:noFill/>
          </a:ln>
        </p:spPr>
      </p:pic>
      <p:pic>
        <p:nvPicPr>
          <p:cNvPr id="71695" name="图片 71694" descr="8004875421516459024728.jpg"/>
          <p:cNvPicPr>
            <a:picLocks noChangeAspect="1"/>
          </p:cNvPicPr>
          <p:nvPr/>
        </p:nvPicPr>
        <p:blipFill>
          <a:blip r:embed="rId8"/>
          <a:stretch>
            <a:fillRect/>
          </a:stretch>
        </p:blipFill>
        <p:spPr>
          <a:xfrm>
            <a:off x="8607425" y="2108200"/>
            <a:ext cx="1392238" cy="1497013"/>
          </a:xfrm>
          <a:prstGeom prst="rect">
            <a:avLst/>
          </a:prstGeom>
          <a:noFill/>
          <a:ln w="9525">
            <a:noFill/>
          </a:ln>
        </p:spPr>
      </p:pic>
      <p:sp>
        <p:nvSpPr>
          <p:cNvPr id="71696" name="文本框 71695"/>
          <p:cNvSpPr txBox="1"/>
          <p:nvPr/>
        </p:nvSpPr>
        <p:spPr>
          <a:xfrm>
            <a:off x="165100" y="3767138"/>
            <a:ext cx="10691813" cy="358775"/>
          </a:xfrm>
          <a:prstGeom prst="rect">
            <a:avLst/>
          </a:prstGeom>
          <a:noFill/>
          <a:ln w="9525">
            <a:noFill/>
          </a:ln>
        </p:spPr>
        <p:txBody>
          <a:bodyPr>
            <a:spAutoFit/>
          </a:bodyPr>
          <a:p>
            <a:pPr>
              <a:spcBef>
                <a:spcPct val="50000"/>
              </a:spcBef>
              <a:buSzPct val="100000"/>
            </a:pPr>
            <a:r>
              <a:rPr lang="en-US" altLang="zh-CN">
                <a:solidFill>
                  <a:schemeClr val="tx1"/>
                </a:solidFill>
                <a:latin typeface="Arial" panose="020B0604020202020204" pitchFamily="34" charset="0"/>
                <a:ea typeface="仿宋_GB2312" pitchFamily="49" charset="-122"/>
              </a:rPr>
              <a:t>                       </a:t>
            </a:r>
            <a:r>
              <a:rPr lang="zh-CN" altLang="en-US">
                <a:solidFill>
                  <a:schemeClr val="tx1"/>
                </a:solidFill>
                <a:latin typeface="Arial" panose="020B0604020202020204" pitchFamily="34" charset="0"/>
                <a:ea typeface="仿宋_GB2312" pitchFamily="49" charset="-122"/>
              </a:rPr>
              <a:t>绑紧布带                     打活结穿绞棒                        绞紧</a:t>
            </a:r>
            <a:endParaRPr lang="zh-CN" altLang="en-US">
              <a:solidFill>
                <a:schemeClr val="tx1"/>
              </a:solidFill>
              <a:latin typeface="Arial" panose="020B0604020202020204" pitchFamily="34" charset="0"/>
              <a:ea typeface="仿宋_GB2312" pitchFamily="49" charset="-122"/>
            </a:endParaRPr>
          </a:p>
        </p:txBody>
      </p:sp>
      <p:sp>
        <p:nvSpPr>
          <p:cNvPr id="71697" name="文本框 71696"/>
          <p:cNvSpPr txBox="1"/>
          <p:nvPr/>
        </p:nvSpPr>
        <p:spPr>
          <a:xfrm>
            <a:off x="165100" y="3551238"/>
            <a:ext cx="10691813" cy="358775"/>
          </a:xfrm>
          <a:prstGeom prst="rect">
            <a:avLst/>
          </a:prstGeom>
          <a:noFill/>
          <a:ln w="9525">
            <a:noFill/>
          </a:ln>
        </p:spPr>
        <p:txBody>
          <a:bodyPr>
            <a:spAutoFit/>
          </a:bodyPr>
          <a:p>
            <a:pPr>
              <a:spcBef>
                <a:spcPct val="50000"/>
              </a:spcBef>
              <a:buSzPct val="100000"/>
            </a:pPr>
            <a:r>
              <a:rPr lang="en-US" altLang="zh-CN">
                <a:latin typeface="Arial" panose="020B0604020202020204" pitchFamily="34" charset="0"/>
                <a:ea typeface="仿宋_GB2312" pitchFamily="49" charset="-122"/>
              </a:rPr>
              <a:t>                       </a:t>
            </a:r>
            <a:r>
              <a:rPr lang="zh-CN" altLang="en-US">
                <a:latin typeface="Arial" panose="020B0604020202020204" pitchFamily="34" charset="0"/>
                <a:ea typeface="仿宋_GB2312" pitchFamily="49" charset="-122"/>
              </a:rPr>
              <a:t>绑紧布带                                 打活结穿绞棒                              绞紧</a:t>
            </a:r>
            <a:endParaRPr lang="zh-CN" altLang="en-US">
              <a:latin typeface="Arial" panose="020B0604020202020204"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2706" name="图片 72705" descr="1628220_134603758155_2"/>
          <p:cNvPicPr>
            <a:picLocks noChangeAspect="1"/>
          </p:cNvPicPr>
          <p:nvPr/>
        </p:nvPicPr>
        <p:blipFill>
          <a:blip r:embed="rId1"/>
          <a:stretch>
            <a:fillRect/>
          </a:stretch>
        </p:blipFill>
        <p:spPr>
          <a:xfrm>
            <a:off x="0" y="9525"/>
            <a:ext cx="10287000" cy="6838950"/>
          </a:xfrm>
          <a:prstGeom prst="rect">
            <a:avLst/>
          </a:prstGeom>
          <a:noFill/>
          <a:ln w="9525">
            <a:noFill/>
          </a:ln>
        </p:spPr>
      </p:pic>
      <p:sp>
        <p:nvSpPr>
          <p:cNvPr id="72707" name="矩形 7270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2708" name="矩形 7270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2709" name="矩形 7270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2710" name="矩形 72709"/>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pic>
        <p:nvPicPr>
          <p:cNvPr id="72711" name="图片 72710" descr="3"/>
          <p:cNvPicPr>
            <a:picLocks noChangeAspect="1"/>
          </p:cNvPicPr>
          <p:nvPr/>
        </p:nvPicPr>
        <p:blipFill>
          <a:blip r:embed="rId2"/>
          <a:srcRect t="20000" b="8888"/>
          <a:stretch>
            <a:fillRect/>
          </a:stretch>
        </p:blipFill>
        <p:spPr>
          <a:xfrm>
            <a:off x="3571875" y="1358900"/>
            <a:ext cx="6022975" cy="5110163"/>
          </a:xfrm>
          <a:prstGeom prst="rect">
            <a:avLst/>
          </a:prstGeom>
          <a:noFill/>
          <a:ln w="9525">
            <a:noFill/>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30" name="图片 73729" descr="1628220_134603758155_2"/>
          <p:cNvPicPr>
            <a:picLocks noChangeAspect="1"/>
          </p:cNvPicPr>
          <p:nvPr/>
        </p:nvPicPr>
        <p:blipFill>
          <a:blip r:embed="rId1"/>
          <a:stretch>
            <a:fillRect/>
          </a:stretch>
        </p:blipFill>
        <p:spPr>
          <a:xfrm>
            <a:off x="0" y="9525"/>
            <a:ext cx="10287000" cy="6838950"/>
          </a:xfrm>
          <a:prstGeom prst="rect">
            <a:avLst/>
          </a:prstGeom>
          <a:noFill/>
          <a:ln w="9525">
            <a:noFill/>
          </a:ln>
        </p:spPr>
      </p:pic>
      <p:sp>
        <p:nvSpPr>
          <p:cNvPr id="73731" name="矩形 7373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3732" name="矩形 7373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3733" name="矩形 7373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3734" name="矩形 73733"/>
          <p:cNvSpPr/>
          <p:nvPr/>
        </p:nvSpPr>
        <p:spPr>
          <a:xfrm>
            <a:off x="928688" y="1071563"/>
            <a:ext cx="8858250" cy="493712"/>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73735" name="文本框 73734"/>
          <p:cNvSpPr txBox="1"/>
          <p:nvPr/>
        </p:nvSpPr>
        <p:spPr>
          <a:xfrm>
            <a:off x="1238250" y="1643063"/>
            <a:ext cx="2671763" cy="81597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绳索自救法</a:t>
            </a: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73736" name="矩形 73735"/>
          <p:cNvSpPr/>
          <p:nvPr/>
        </p:nvSpPr>
        <p:spPr>
          <a:xfrm>
            <a:off x="714375" y="2114550"/>
            <a:ext cx="8858250" cy="808038"/>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房间内有绳索的可将绳索一端拴在门、窗框、或重物上，沿另一端爬下，并尽量采用手套、毛巾将手保护好。</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73737" name="图片 73736" descr="a.jpg"/>
          <p:cNvPicPr>
            <a:picLocks noChangeAspect="1"/>
          </p:cNvPicPr>
          <p:nvPr/>
        </p:nvPicPr>
        <p:blipFill>
          <a:blip r:embed="rId2"/>
          <a:stretch>
            <a:fillRect/>
          </a:stretch>
        </p:blipFill>
        <p:spPr>
          <a:xfrm>
            <a:off x="609600" y="2928938"/>
            <a:ext cx="4176713" cy="3340100"/>
          </a:xfrm>
          <a:prstGeom prst="rect">
            <a:avLst/>
          </a:prstGeom>
          <a:noFill/>
          <a:ln w="9525">
            <a:noFill/>
          </a:ln>
        </p:spPr>
      </p:pic>
      <p:pic>
        <p:nvPicPr>
          <p:cNvPr id="73738" name="图片 73737" descr="绳索自救.jpg"/>
          <p:cNvPicPr>
            <a:picLocks noChangeAspect="1"/>
          </p:cNvPicPr>
          <p:nvPr/>
        </p:nvPicPr>
        <p:blipFill>
          <a:blip r:embed="rId3"/>
          <a:stretch>
            <a:fillRect/>
          </a:stretch>
        </p:blipFill>
        <p:spPr>
          <a:xfrm>
            <a:off x="5133975" y="2928938"/>
            <a:ext cx="4510088" cy="3340100"/>
          </a:xfrm>
          <a:prstGeom prst="rect">
            <a:avLst/>
          </a:prstGeom>
          <a:noFill/>
          <a:ln w="9525">
            <a:noFill/>
          </a:ln>
        </p:spPr>
      </p:pic>
      <p:sp>
        <p:nvSpPr>
          <p:cNvPr id="73739" name="任意多边形 73738"/>
          <p:cNvSpPr>
            <a:spLocks noChangeAspect="1"/>
          </p:cNvSpPr>
          <p:nvPr/>
        </p:nvSpPr>
        <p:spPr>
          <a:xfrm>
            <a:off x="2006600" y="4660900"/>
            <a:ext cx="220663" cy="198438"/>
          </a:xfrm>
          <a:custGeom>
            <a:avLst/>
            <a:gdLst>
              <a:gd name="txL" fmla="*/ 0 w 522"/>
              <a:gd name="txT" fmla="*/ 0 h 497"/>
              <a:gd name="txR" fmla="*/ 522 w 522"/>
              <a:gd name="txB" fmla="*/ 497 h 497"/>
            </a:gdLst>
            <a:ahLst/>
            <a:cxnLst>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txL" t="txT" r="txR" b="txB"/>
            <a:pathLst>
              <a:path w="522" h="497">
                <a:moveTo>
                  <a:pt x="298" y="25"/>
                </a:moveTo>
                <a:cubicBezTo>
                  <a:pt x="228" y="25"/>
                  <a:pt x="182" y="31"/>
                  <a:pt x="124" y="50"/>
                </a:cubicBezTo>
                <a:cubicBezTo>
                  <a:pt x="98" y="59"/>
                  <a:pt x="53" y="50"/>
                  <a:pt x="25" y="50"/>
                </a:cubicBezTo>
                <a:cubicBezTo>
                  <a:pt x="25" y="106"/>
                  <a:pt x="5" y="84"/>
                  <a:pt x="0" y="124"/>
                </a:cubicBezTo>
                <a:cubicBezTo>
                  <a:pt x="-10" y="200"/>
                  <a:pt x="5" y="283"/>
                  <a:pt x="25" y="323"/>
                </a:cubicBezTo>
                <a:cubicBezTo>
                  <a:pt x="39" y="351"/>
                  <a:pt x="26" y="384"/>
                  <a:pt x="50" y="397"/>
                </a:cubicBezTo>
                <a:cubicBezTo>
                  <a:pt x="77" y="411"/>
                  <a:pt x="138" y="416"/>
                  <a:pt x="149" y="422"/>
                </a:cubicBezTo>
                <a:cubicBezTo>
                  <a:pt x="183" y="439"/>
                  <a:pt x="255" y="438"/>
                  <a:pt x="273" y="447"/>
                </a:cubicBezTo>
                <a:cubicBezTo>
                  <a:pt x="297" y="459"/>
                  <a:pt x="307" y="489"/>
                  <a:pt x="322" y="496"/>
                </a:cubicBezTo>
                <a:cubicBezTo>
                  <a:pt x="365" y="517"/>
                  <a:pt x="472" y="496"/>
                  <a:pt x="521" y="496"/>
                </a:cubicBezTo>
                <a:cubicBezTo>
                  <a:pt x="521" y="372"/>
                  <a:pt x="521" y="248"/>
                  <a:pt x="521" y="124"/>
                </a:cubicBezTo>
                <a:cubicBezTo>
                  <a:pt x="442" y="124"/>
                  <a:pt x="506" y="104"/>
                  <a:pt x="471" y="75"/>
                </a:cubicBezTo>
                <a:cubicBezTo>
                  <a:pt x="461" y="67"/>
                  <a:pt x="404" y="51"/>
                  <a:pt x="397" y="50"/>
                </a:cubicBezTo>
                <a:cubicBezTo>
                  <a:pt x="364" y="46"/>
                  <a:pt x="343" y="51"/>
                  <a:pt x="322" y="25"/>
                </a:cubicBezTo>
                <a:cubicBezTo>
                  <a:pt x="300" y="-2"/>
                  <a:pt x="324" y="0"/>
                  <a:pt x="273" y="0"/>
                </a:cubicBezTo>
              </a:path>
            </a:pathLst>
          </a:custGeom>
          <a:noFill/>
          <a:ln w="19050" cap="flat" cmpd="sng">
            <a:solidFill>
              <a:srgbClr val="FF0000"/>
            </a:solidFill>
            <a:prstDash val="solid"/>
            <a:miter/>
            <a:headEnd type="none" w="med" len="med"/>
            <a:tailEnd type="none" w="med" len="med"/>
          </a:ln>
        </p:spPr>
        <p:txBody>
          <a:bodyPr/>
          <a:p>
            <a:endParaRPr lang="zh-CN" altLang="en-US"/>
          </a:p>
        </p:txBody>
      </p:sp>
      <p:sp>
        <p:nvSpPr>
          <p:cNvPr id="73740" name="任意多边形 73739"/>
          <p:cNvSpPr>
            <a:spLocks noChangeAspect="1"/>
          </p:cNvSpPr>
          <p:nvPr/>
        </p:nvSpPr>
        <p:spPr>
          <a:xfrm>
            <a:off x="1892300" y="4857750"/>
            <a:ext cx="127000" cy="138113"/>
          </a:xfrm>
          <a:custGeom>
            <a:avLst/>
            <a:gdLst>
              <a:gd name="txL" fmla="*/ 0 w 299"/>
              <a:gd name="txT" fmla="*/ 0 h 349"/>
              <a:gd name="txR" fmla="*/ 299 w 299"/>
              <a:gd name="txB" fmla="*/ 349 h 349"/>
            </a:gdLst>
            <a:ahLst/>
            <a:cxnLst>
              <a:cxn ang="0">
                <a:pos x="2147483647" y="0"/>
              </a:cxn>
              <a:cxn ang="0">
                <a:pos x="2147483647" y="2147483647"/>
              </a:cxn>
              <a:cxn ang="0">
                <a:pos x="0"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txL" t="txT" r="txR" b="txB"/>
            <a:pathLst>
              <a:path w="299" h="349">
                <a:moveTo>
                  <a:pt x="50" y="0"/>
                </a:moveTo>
                <a:cubicBezTo>
                  <a:pt x="-8" y="19"/>
                  <a:pt x="60" y="47"/>
                  <a:pt x="25" y="75"/>
                </a:cubicBezTo>
                <a:cubicBezTo>
                  <a:pt x="-4" y="98"/>
                  <a:pt x="0" y="96"/>
                  <a:pt x="0" y="149"/>
                </a:cubicBezTo>
                <a:cubicBezTo>
                  <a:pt x="0" y="207"/>
                  <a:pt x="0" y="265"/>
                  <a:pt x="0" y="323"/>
                </a:cubicBezTo>
                <a:cubicBezTo>
                  <a:pt x="56" y="323"/>
                  <a:pt x="34" y="343"/>
                  <a:pt x="75" y="348"/>
                </a:cubicBezTo>
                <a:cubicBezTo>
                  <a:pt x="139" y="356"/>
                  <a:pt x="209" y="348"/>
                  <a:pt x="273" y="348"/>
                </a:cubicBezTo>
                <a:cubicBezTo>
                  <a:pt x="273" y="302"/>
                  <a:pt x="293" y="289"/>
                  <a:pt x="298" y="248"/>
                </a:cubicBezTo>
                <a:cubicBezTo>
                  <a:pt x="304" y="192"/>
                  <a:pt x="284" y="172"/>
                  <a:pt x="273" y="149"/>
                </a:cubicBezTo>
                <a:cubicBezTo>
                  <a:pt x="262" y="127"/>
                  <a:pt x="251" y="81"/>
                  <a:pt x="248" y="75"/>
                </a:cubicBezTo>
                <a:cubicBezTo>
                  <a:pt x="231" y="40"/>
                  <a:pt x="228" y="47"/>
                  <a:pt x="199" y="25"/>
                </a:cubicBezTo>
                <a:cubicBezTo>
                  <a:pt x="161" y="-4"/>
                  <a:pt x="147" y="0"/>
                  <a:pt x="99" y="0"/>
                </a:cubicBezTo>
              </a:path>
            </a:pathLst>
          </a:custGeom>
          <a:noFill/>
          <a:ln w="19050" cap="flat" cmpd="sng">
            <a:solidFill>
              <a:srgbClr val="FF0000"/>
            </a:solidFill>
            <a:prstDash val="solid"/>
            <a:miter/>
            <a:headEnd type="none" w="med" len="med"/>
            <a:tailEnd type="none" w="med" len="med"/>
          </a:ln>
        </p:spPr>
        <p:txBody>
          <a:bodyPr/>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Effect transition="in" filter="checkerboard(across)">
                                      <p:cBhvr>
                                        <p:cTn id="7" dur="500"/>
                                        <p:tgtEl>
                                          <p:spTgt spid="737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73738"/>
                                        </p:tgtEl>
                                        <p:attrNameLst>
                                          <p:attrName>style.visibility</p:attrName>
                                        </p:attrNameLst>
                                      </p:cBhvr>
                                      <p:to>
                                        <p:strVal val="visible"/>
                                      </p:to>
                                    </p:set>
                                    <p:anim calcmode="lin" valueType="num">
                                      <p:cBhvr additive="base">
                                        <p:cTn id="12" dur="500" fill="hold"/>
                                        <p:tgtEl>
                                          <p:spTgt spid="73738"/>
                                        </p:tgtEl>
                                        <p:attrNameLst>
                                          <p:attrName>ppt_x</p:attrName>
                                        </p:attrNameLst>
                                      </p:cBhvr>
                                      <p:tavLst>
                                        <p:tav tm="0">
                                          <p:val>
                                            <p:strVal val="1+#ppt_w/2"/>
                                          </p:val>
                                        </p:tav>
                                        <p:tav tm="100000">
                                          <p:val>
                                            <p:strVal val="ppt_x"/>
                                          </p:val>
                                        </p:tav>
                                      </p:tavLst>
                                    </p:anim>
                                    <p:anim calcmode="lin" valueType="num">
                                      <p:cBhvr additive="base">
                                        <p:cTn id="13" dur="500" fill="hold"/>
                                        <p:tgtEl>
                                          <p:spTgt spid="737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4" name="图片 74753" descr="1628220_134603758155_2"/>
          <p:cNvPicPr>
            <a:picLocks noChangeAspect="1"/>
          </p:cNvPicPr>
          <p:nvPr/>
        </p:nvPicPr>
        <p:blipFill>
          <a:blip r:embed="rId1"/>
          <a:stretch>
            <a:fillRect/>
          </a:stretch>
        </p:blipFill>
        <p:spPr>
          <a:xfrm>
            <a:off x="0" y="9525"/>
            <a:ext cx="10287000" cy="6838950"/>
          </a:xfrm>
          <a:prstGeom prst="rect">
            <a:avLst/>
          </a:prstGeom>
          <a:noFill/>
          <a:ln w="9525">
            <a:noFill/>
          </a:ln>
        </p:spPr>
      </p:pic>
      <p:sp>
        <p:nvSpPr>
          <p:cNvPr id="74755" name="矩形 7475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4756" name="矩形 7475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4757" name="矩形 7475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4758" name="矩形 74757"/>
          <p:cNvSpPr/>
          <p:nvPr/>
        </p:nvSpPr>
        <p:spPr>
          <a:xfrm>
            <a:off x="928688" y="1071563"/>
            <a:ext cx="8858250" cy="493712"/>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74759" name="文本框 74758"/>
          <p:cNvSpPr txBox="1"/>
          <p:nvPr/>
        </p:nvSpPr>
        <p:spPr>
          <a:xfrm>
            <a:off x="1238250" y="1714500"/>
            <a:ext cx="2671763" cy="117792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匍匐前进法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74760" name="矩形 74759"/>
          <p:cNvSpPr/>
          <p:nvPr/>
        </p:nvSpPr>
        <p:spPr>
          <a:xfrm>
            <a:off x="714375" y="2214563"/>
            <a:ext cx="8858250" cy="808037"/>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由于火灾发生时</a:t>
            </a:r>
            <a:r>
              <a:rPr lang="en-US" altLang="zh-CN" sz="2400" b="0">
                <a:solidFill>
                  <a:schemeClr val="tx1"/>
                </a:solidFill>
                <a:latin typeface="微软雅黑" panose="020B0503020204020204" pitchFamily="34" charset="-122"/>
                <a:ea typeface="微软雅黑" panose="020B0503020204020204" pitchFamily="34" charset="-122"/>
              </a:rPr>
              <a:t>,</a:t>
            </a:r>
            <a:r>
              <a:rPr lang="zh-CN" altLang="en-US" sz="2400" b="0">
                <a:solidFill>
                  <a:schemeClr val="tx1"/>
                </a:solidFill>
                <a:latin typeface="微软雅黑" panose="020B0503020204020204" pitchFamily="34" charset="-122"/>
                <a:ea typeface="微软雅黑" panose="020B0503020204020204" pitchFamily="34" charset="-122"/>
              </a:rPr>
              <a:t>烟气大多都集聚在上部空间，因此在逃生过程中，应尽量将身体贴近地面，匍匐或弯腰前进。</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74761" name="图片 74760" descr="匍匐前进法.bmp"/>
          <p:cNvPicPr>
            <a:picLocks noChangeAspect="1"/>
          </p:cNvPicPr>
          <p:nvPr/>
        </p:nvPicPr>
        <p:blipFill>
          <a:blip r:embed="rId2"/>
          <a:stretch>
            <a:fillRect/>
          </a:stretch>
        </p:blipFill>
        <p:spPr>
          <a:xfrm>
            <a:off x="5446713" y="3286125"/>
            <a:ext cx="3648075" cy="2990850"/>
          </a:xfrm>
          <a:prstGeom prst="rect">
            <a:avLst/>
          </a:prstGeom>
          <a:noFill/>
          <a:ln w="9525">
            <a:noFill/>
          </a:ln>
        </p:spPr>
      </p:pic>
      <p:pic>
        <p:nvPicPr>
          <p:cNvPr id="74762" name="图片 74761" descr="匍匐前进法.jpg"/>
          <p:cNvPicPr>
            <a:picLocks noChangeAspect="1"/>
          </p:cNvPicPr>
          <p:nvPr/>
        </p:nvPicPr>
        <p:blipFill>
          <a:blip r:embed="rId3"/>
          <a:stretch>
            <a:fillRect/>
          </a:stretch>
        </p:blipFill>
        <p:spPr>
          <a:xfrm>
            <a:off x="1346200" y="3286125"/>
            <a:ext cx="3398838" cy="30051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762"/>
                                        </p:tgtEl>
                                        <p:attrNameLst>
                                          <p:attrName>style.visibility</p:attrName>
                                        </p:attrNameLst>
                                      </p:cBhvr>
                                      <p:to>
                                        <p:strVal val="visible"/>
                                      </p:to>
                                    </p:set>
                                    <p:anim calcmode="lin" valueType="num">
                                      <p:cBhvr additive="base">
                                        <p:cTn id="7" dur="500" fill="hold"/>
                                        <p:tgtEl>
                                          <p:spTgt spid="74762"/>
                                        </p:tgtEl>
                                        <p:attrNameLst>
                                          <p:attrName>ppt_x</p:attrName>
                                        </p:attrNameLst>
                                      </p:cBhvr>
                                      <p:tavLst>
                                        <p:tav tm="0">
                                          <p:val>
                                            <p:strVal val="ppt_x"/>
                                          </p:val>
                                        </p:tav>
                                        <p:tav tm="100000">
                                          <p:val>
                                            <p:strVal val="ppt_x"/>
                                          </p:val>
                                        </p:tav>
                                      </p:tavLst>
                                    </p:anim>
                                    <p:anim calcmode="lin" valueType="num">
                                      <p:cBhvr additive="base">
                                        <p:cTn id="8" dur="500" fill="hold"/>
                                        <p:tgtEl>
                                          <p:spTgt spid="747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74761"/>
                                        </p:tgtEl>
                                        <p:attrNameLst>
                                          <p:attrName>style.visibility</p:attrName>
                                        </p:attrNameLst>
                                      </p:cBhvr>
                                      <p:to>
                                        <p:strVal val="visible"/>
                                      </p:to>
                                    </p:set>
                                    <p:animEffect transition="in" filter="box(in)">
                                      <p:cBhvr>
                                        <p:cTn id="13" dur="500"/>
                                        <p:tgtEl>
                                          <p:spTgt spid="74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8" name="图片 75777" descr="1628220_134603758155_2"/>
          <p:cNvPicPr>
            <a:picLocks noChangeAspect="1"/>
          </p:cNvPicPr>
          <p:nvPr/>
        </p:nvPicPr>
        <p:blipFill>
          <a:blip r:embed="rId1"/>
          <a:stretch>
            <a:fillRect/>
          </a:stretch>
        </p:blipFill>
        <p:spPr>
          <a:xfrm>
            <a:off x="0" y="9525"/>
            <a:ext cx="10287000" cy="6838950"/>
          </a:xfrm>
          <a:prstGeom prst="rect">
            <a:avLst/>
          </a:prstGeom>
          <a:noFill/>
          <a:ln w="9525">
            <a:noFill/>
          </a:ln>
        </p:spPr>
      </p:pic>
      <p:sp>
        <p:nvSpPr>
          <p:cNvPr id="75779" name="矩形 7577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5780" name="矩形 7577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5781" name="矩形 7578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5782" name="矩形 75781"/>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75783" name="文本框 75782"/>
          <p:cNvSpPr txBox="1"/>
          <p:nvPr/>
        </p:nvSpPr>
        <p:spPr>
          <a:xfrm>
            <a:off x="1238250" y="1714500"/>
            <a:ext cx="2671763" cy="153987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毛巾捂鼻法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75784" name="矩形 75783"/>
          <p:cNvSpPr/>
          <p:nvPr/>
        </p:nvSpPr>
        <p:spPr>
          <a:xfrm>
            <a:off x="714375" y="2214563"/>
            <a:ext cx="8858250" cy="1189037"/>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火灾烟气具有温度高、毒性大的特点，一旦吸入，很容易引起呼吸系统的烫伤或中毒。因此，疏散时应用湿毛巾捂住口鼻一起到降温和过滤的作用。</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75785" name="图片 75784" descr="毛巾捂鼻法.bmp"/>
          <p:cNvPicPr>
            <a:picLocks noChangeAspect="1"/>
          </p:cNvPicPr>
          <p:nvPr/>
        </p:nvPicPr>
        <p:blipFill>
          <a:blip r:embed="rId2"/>
          <a:stretch>
            <a:fillRect/>
          </a:stretch>
        </p:blipFill>
        <p:spPr>
          <a:xfrm>
            <a:off x="5541963" y="3376613"/>
            <a:ext cx="3806825" cy="2838450"/>
          </a:xfrm>
          <a:prstGeom prst="rect">
            <a:avLst/>
          </a:prstGeom>
          <a:noFill/>
          <a:ln w="9525">
            <a:noFill/>
          </a:ln>
        </p:spPr>
      </p:pic>
      <p:pic>
        <p:nvPicPr>
          <p:cNvPr id="75786" name="图片 75785" descr="毛巾捂鼻法.jpg"/>
          <p:cNvPicPr>
            <a:picLocks noChangeAspect="1"/>
          </p:cNvPicPr>
          <p:nvPr/>
        </p:nvPicPr>
        <p:blipFill>
          <a:blip r:embed="rId3"/>
          <a:stretch>
            <a:fillRect/>
          </a:stretch>
        </p:blipFill>
        <p:spPr>
          <a:xfrm>
            <a:off x="1047750" y="3429000"/>
            <a:ext cx="3603625" cy="28384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86"/>
                                        </p:tgtEl>
                                        <p:attrNameLst>
                                          <p:attrName>style.visibility</p:attrName>
                                        </p:attrNameLst>
                                      </p:cBhvr>
                                      <p:to>
                                        <p:strVal val="visible"/>
                                      </p:to>
                                    </p:set>
                                    <p:anim calcmode="lin" valueType="num">
                                      <p:cBhvr additive="base">
                                        <p:cTn id="7" dur="500" fill="hold"/>
                                        <p:tgtEl>
                                          <p:spTgt spid="75786"/>
                                        </p:tgtEl>
                                        <p:attrNameLst>
                                          <p:attrName>ppt_x</p:attrName>
                                        </p:attrNameLst>
                                      </p:cBhvr>
                                      <p:tavLst>
                                        <p:tav tm="0">
                                          <p:val>
                                            <p:strVal val="ppt_x"/>
                                          </p:val>
                                        </p:tav>
                                        <p:tav tm="100000">
                                          <p:val>
                                            <p:strVal val="ppt_x"/>
                                          </p:val>
                                        </p:tav>
                                      </p:tavLst>
                                    </p:anim>
                                    <p:anim calcmode="lin" valueType="num">
                                      <p:cBhvr additive="base">
                                        <p:cTn id="8" dur="500" fill="hold"/>
                                        <p:tgtEl>
                                          <p:spTgt spid="757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5785"/>
                                        </p:tgtEl>
                                        <p:attrNameLst>
                                          <p:attrName>style.visibility</p:attrName>
                                        </p:attrNameLst>
                                      </p:cBhvr>
                                      <p:to>
                                        <p:strVal val="visible"/>
                                      </p:to>
                                    </p:set>
                                    <p:anim calcmode="lin" valueType="num">
                                      <p:cBhvr additive="base">
                                        <p:cTn id="13" dur="500" fill="hold"/>
                                        <p:tgtEl>
                                          <p:spTgt spid="75785"/>
                                        </p:tgtEl>
                                        <p:attrNameLst>
                                          <p:attrName>ppt_x</p:attrName>
                                        </p:attrNameLst>
                                      </p:cBhvr>
                                      <p:tavLst>
                                        <p:tav tm="0">
                                          <p:val>
                                            <p:strVal val="ppt_x"/>
                                          </p:val>
                                        </p:tav>
                                        <p:tav tm="100000">
                                          <p:val>
                                            <p:strVal val="ppt_x"/>
                                          </p:val>
                                        </p:tav>
                                      </p:tavLst>
                                    </p:anim>
                                    <p:anim calcmode="lin" valueType="num">
                                      <p:cBhvr additive="base">
                                        <p:cTn id="14" dur="500" fill="hold"/>
                                        <p:tgtEl>
                                          <p:spTgt spid="7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图片 12289"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12291" name="矩形 1229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2292" name="矩形 1229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2293" name="矩形 1229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2294" name="矩形 12293"/>
          <p:cNvSpPr/>
          <p:nvPr/>
        </p:nvSpPr>
        <p:spPr>
          <a:xfrm>
            <a:off x="1082675" y="1428750"/>
            <a:ext cx="3740150" cy="371475"/>
          </a:xfrm>
          <a:prstGeom prst="rect">
            <a:avLst/>
          </a:prstGeom>
          <a:noFill/>
          <a:ln w="9525">
            <a:noFill/>
          </a:ln>
        </p:spPr>
        <p:txBody>
          <a:bodyPr wrap="none">
            <a:spAutoFit/>
          </a:bodyPr>
          <a:p>
            <a:pPr eaLnBrk="0" hangingPunct="0">
              <a:lnSpc>
                <a:spcPts val="2200"/>
              </a:lnSpc>
              <a:buSzPct val="100000"/>
            </a:pPr>
            <a:r>
              <a:rPr lang="zh-CN" altLang="en-US" sz="2800">
                <a:solidFill>
                  <a:schemeClr val="tx1"/>
                </a:solidFill>
                <a:latin typeface="黑体" panose="02010609060101010101" pitchFamily="2" charset="-122"/>
                <a:ea typeface="微软雅黑" panose="020B0503020204020204" pitchFamily="34" charset="-122"/>
              </a:rPr>
              <a:t>四、如何应对紧急情况</a:t>
            </a:r>
            <a:endParaRPr lang="zh-CN" altLang="en-US" sz="2800">
              <a:solidFill>
                <a:schemeClr val="tx1"/>
              </a:solidFill>
              <a:latin typeface="黑体" panose="02010609060101010101" pitchFamily="2" charset="-122"/>
              <a:ea typeface="微软雅黑" panose="020B0503020204020204" pitchFamily="34" charset="-122"/>
            </a:endParaRPr>
          </a:p>
        </p:txBody>
      </p:sp>
      <p:sp>
        <p:nvSpPr>
          <p:cNvPr id="12295" name="任意多边形 12294"/>
          <p:cNvSpPr/>
          <p:nvPr/>
        </p:nvSpPr>
        <p:spPr>
          <a:xfrm>
            <a:off x="3289300" y="2252663"/>
            <a:ext cx="1843088" cy="1760537"/>
          </a:xfrm>
          <a:custGeom>
            <a:avLst/>
            <a:gdLst>
              <a:gd name="txL" fmla="*/ 0 w 1844039"/>
              <a:gd name="txT" fmla="*/ 0 h 1760219"/>
              <a:gd name="txR" fmla="*/ 1844039 w 1844039"/>
              <a:gd name="txB" fmla="*/ 1760219 h 1760219"/>
            </a:gdLst>
            <a:ahLst/>
            <a:cxnLst>
              <a:cxn ang="0">
                <a:pos x="31922" y="32034"/>
              </a:cxn>
              <a:cxn ang="0">
                <a:pos x="1807367" y="1729776"/>
              </a:cxn>
            </a:cxnLst>
            <a:rect l="txL" t="txT" r="txR" b="txB"/>
            <a:pathLst>
              <a:path w="1844039" h="1760219">
                <a:moveTo>
                  <a:pt x="32003" y="32004"/>
                </a:moveTo>
                <a:cubicBezTo>
                  <a:pt x="978408" y="32004"/>
                  <a:pt x="1757171" y="777240"/>
                  <a:pt x="1812035" y="1728216"/>
                </a:cubicBezTo>
              </a:path>
            </a:pathLst>
          </a:custGeom>
          <a:noFill/>
          <a:ln w="63500" cap="flat" cmpd="sng">
            <a:solidFill>
              <a:srgbClr val="000000"/>
            </a:solidFill>
            <a:prstDash val="solid"/>
            <a:miter/>
            <a:headEnd type="none" w="med" len="med"/>
            <a:tailEnd type="none" w="med" len="med"/>
          </a:ln>
        </p:spPr>
        <p:txBody>
          <a:bodyPr/>
          <a:p>
            <a:pPr>
              <a:buSzPct val="100000"/>
            </a:pPr>
          </a:p>
        </p:txBody>
      </p:sp>
      <p:sp>
        <p:nvSpPr>
          <p:cNvPr id="12296" name="任意多边形 12295"/>
          <p:cNvSpPr/>
          <p:nvPr/>
        </p:nvSpPr>
        <p:spPr>
          <a:xfrm>
            <a:off x="4973638" y="3952875"/>
            <a:ext cx="250825" cy="131763"/>
          </a:xfrm>
          <a:custGeom>
            <a:avLst/>
            <a:gdLst>
              <a:gd name="txL" fmla="*/ 0 w 249935"/>
              <a:gd name="txT" fmla="*/ 0 h 131064"/>
              <a:gd name="txR" fmla="*/ 249935 w 249935"/>
              <a:gd name="txB" fmla="*/ 131064 h 131064"/>
            </a:gdLst>
            <a:ahLst/>
            <a:cxnLst>
              <a:cxn ang="0">
                <a:pos x="254417" y="0"/>
              </a:cxn>
              <a:cxn ang="0">
                <a:pos x="131862" y="134597"/>
              </a:cxn>
              <a:cxn ang="0">
                <a:pos x="0" y="6261"/>
              </a:cxn>
              <a:cxn ang="0">
                <a:pos x="254417" y="0"/>
              </a:cxn>
            </a:cxnLst>
            <a:rect l="txL" t="txT" r="txR" b="txB"/>
            <a:pathLst>
              <a:path w="249935" h="131064">
                <a:moveTo>
                  <a:pt x="249935" y="0"/>
                </a:moveTo>
                <a:lnTo>
                  <a:pt x="129539" y="131064"/>
                </a:lnTo>
                <a:lnTo>
                  <a:pt x="0" y="6096"/>
                </a:lnTo>
                <a:lnTo>
                  <a:pt x="249935" y="0"/>
                </a:lnTo>
              </a:path>
            </a:pathLst>
          </a:custGeom>
          <a:solidFill>
            <a:srgbClr val="000000"/>
          </a:solidFill>
          <a:ln w="12700" cap="flat" cmpd="sng">
            <a:solidFill>
              <a:srgbClr val="000000"/>
            </a:solidFill>
            <a:prstDash val="solid"/>
            <a:miter/>
            <a:headEnd type="none" w="med" len="med"/>
            <a:tailEnd type="none" w="med" len="med"/>
          </a:ln>
        </p:spPr>
        <p:txBody>
          <a:bodyPr/>
          <a:p>
            <a:pPr>
              <a:buSzPct val="100000"/>
            </a:pPr>
          </a:p>
        </p:txBody>
      </p:sp>
      <p:sp>
        <p:nvSpPr>
          <p:cNvPr id="12297" name="任意多边形 12296"/>
          <p:cNvSpPr/>
          <p:nvPr/>
        </p:nvSpPr>
        <p:spPr>
          <a:xfrm>
            <a:off x="3392488" y="4054475"/>
            <a:ext cx="1744662" cy="1858963"/>
          </a:xfrm>
          <a:custGeom>
            <a:avLst/>
            <a:gdLst>
              <a:gd name="txL" fmla="*/ 0 w 1744979"/>
              <a:gd name="txT" fmla="*/ 0 h 1859279"/>
              <a:gd name="txR" fmla="*/ 1744979 w 1744979"/>
              <a:gd name="txB" fmla="*/ 1859279 h 1859279"/>
            </a:gdLst>
            <a:ahLst/>
            <a:cxnLst>
              <a:cxn ang="0">
                <a:pos x="1711421" y="31978"/>
              </a:cxn>
              <a:cxn ang="0">
                <a:pos x="31973" y="1825724"/>
              </a:cxn>
            </a:cxnLst>
            <a:rect l="txL" t="txT" r="txR" b="txB"/>
            <a:pathLst>
              <a:path w="1744979" h="1859279">
                <a:moveTo>
                  <a:pt x="1712976" y="32003"/>
                </a:moveTo>
                <a:cubicBezTo>
                  <a:pt x="1712976" y="984503"/>
                  <a:pt x="975359" y="1773935"/>
                  <a:pt x="32003" y="1827275"/>
                </a:cubicBezTo>
              </a:path>
            </a:pathLst>
          </a:custGeom>
          <a:noFill/>
          <a:ln w="63500" cap="flat" cmpd="sng">
            <a:solidFill>
              <a:srgbClr val="000000"/>
            </a:solidFill>
            <a:prstDash val="solid"/>
            <a:miter/>
            <a:headEnd type="none" w="med" len="med"/>
            <a:tailEnd type="none" w="med" len="med"/>
          </a:ln>
        </p:spPr>
        <p:txBody>
          <a:bodyPr/>
          <a:p>
            <a:pPr>
              <a:buSzPct val="100000"/>
            </a:pPr>
          </a:p>
        </p:txBody>
      </p:sp>
      <p:sp>
        <p:nvSpPr>
          <p:cNvPr id="12298" name="任意多边形 12297"/>
          <p:cNvSpPr/>
          <p:nvPr/>
        </p:nvSpPr>
        <p:spPr>
          <a:xfrm>
            <a:off x="3322638" y="5753100"/>
            <a:ext cx="130175" cy="255588"/>
          </a:xfrm>
          <a:custGeom>
            <a:avLst/>
            <a:gdLst>
              <a:gd name="txL" fmla="*/ 0 w 129540"/>
              <a:gd name="txT" fmla="*/ 0 h 254508"/>
              <a:gd name="txR" fmla="*/ 129540 w 129540"/>
              <a:gd name="txB" fmla="*/ 254508 h 254508"/>
            </a:gdLst>
            <a:ahLst/>
            <a:cxnLst>
              <a:cxn ang="0">
                <a:pos x="132746" y="259954"/>
              </a:cxn>
              <a:cxn ang="0">
                <a:pos x="0" y="133869"/>
              </a:cxn>
              <a:cxn ang="0">
                <a:pos x="124938" y="0"/>
              </a:cxn>
              <a:cxn ang="0">
                <a:pos x="132746" y="259954"/>
              </a:cxn>
            </a:cxnLst>
            <a:rect l="txL" t="txT" r="txR" b="txB"/>
            <a:pathLst>
              <a:path w="129540" h="254508">
                <a:moveTo>
                  <a:pt x="129540" y="254508"/>
                </a:moveTo>
                <a:lnTo>
                  <a:pt x="0" y="131064"/>
                </a:lnTo>
                <a:lnTo>
                  <a:pt x="121920" y="0"/>
                </a:lnTo>
                <a:lnTo>
                  <a:pt x="129540" y="254508"/>
                </a:lnTo>
              </a:path>
            </a:pathLst>
          </a:custGeom>
          <a:solidFill>
            <a:srgbClr val="000000"/>
          </a:solidFill>
          <a:ln w="12700" cap="flat" cmpd="sng">
            <a:solidFill>
              <a:srgbClr val="000000"/>
            </a:solidFill>
            <a:prstDash val="solid"/>
            <a:miter/>
            <a:headEnd type="none" w="med" len="med"/>
            <a:tailEnd type="none" w="med" len="med"/>
          </a:ln>
        </p:spPr>
        <p:txBody>
          <a:bodyPr/>
          <a:p>
            <a:pPr>
              <a:buSzPct val="100000"/>
            </a:pPr>
          </a:p>
        </p:txBody>
      </p:sp>
      <p:sp>
        <p:nvSpPr>
          <p:cNvPr id="12299" name="任意多边形 12298"/>
          <p:cNvSpPr/>
          <p:nvPr/>
        </p:nvSpPr>
        <p:spPr>
          <a:xfrm>
            <a:off x="1466850" y="4141788"/>
            <a:ext cx="1885950" cy="1776412"/>
          </a:xfrm>
          <a:custGeom>
            <a:avLst/>
            <a:gdLst>
              <a:gd name="txL" fmla="*/ 0 w 1886711"/>
              <a:gd name="txT" fmla="*/ 0 h 1775459"/>
              <a:gd name="txR" fmla="*/ 1886711 w 1886711"/>
              <a:gd name="txB" fmla="*/ 1775459 h 1775459"/>
            </a:gdLst>
            <a:ahLst/>
            <a:cxnLst>
              <a:cxn ang="0">
                <a:pos x="1850970" y="1748139"/>
              </a:cxn>
              <a:cxn ang="0">
                <a:pos x="31939" y="32088"/>
              </a:cxn>
            </a:cxnLst>
            <a:rect l="txL" t="txT" r="txR" b="txB"/>
            <a:pathLst>
              <a:path w="1886711" h="1775459">
                <a:moveTo>
                  <a:pt x="1854707" y="1743455"/>
                </a:moveTo>
                <a:cubicBezTo>
                  <a:pt x="902207" y="1743455"/>
                  <a:pt x="100583" y="993647"/>
                  <a:pt x="32004" y="32003"/>
                </a:cubicBezTo>
              </a:path>
            </a:pathLst>
          </a:custGeom>
          <a:noFill/>
          <a:ln w="63500" cap="flat" cmpd="sng">
            <a:solidFill>
              <a:srgbClr val="000000"/>
            </a:solidFill>
            <a:prstDash val="solid"/>
            <a:miter/>
            <a:headEnd type="none" w="med" len="med"/>
            <a:tailEnd type="none" w="med" len="med"/>
          </a:ln>
        </p:spPr>
        <p:txBody>
          <a:bodyPr/>
          <a:p>
            <a:pPr>
              <a:buSzPct val="100000"/>
            </a:pPr>
          </a:p>
        </p:txBody>
      </p:sp>
      <p:sp>
        <p:nvSpPr>
          <p:cNvPr id="12300" name="任意多边形 12299"/>
          <p:cNvSpPr/>
          <p:nvPr/>
        </p:nvSpPr>
        <p:spPr>
          <a:xfrm>
            <a:off x="1371600" y="4068763"/>
            <a:ext cx="252413" cy="134937"/>
          </a:xfrm>
          <a:custGeom>
            <a:avLst/>
            <a:gdLst>
              <a:gd name="txL" fmla="*/ 0 w 252983"/>
              <a:gd name="txT" fmla="*/ 0 h 134111"/>
              <a:gd name="txR" fmla="*/ 252983 w 252983"/>
              <a:gd name="txB" fmla="*/ 134111 h 134111"/>
            </a:gdLst>
            <a:ahLst/>
            <a:cxnLst>
              <a:cxn ang="0">
                <a:pos x="0" y="138292"/>
              </a:cxn>
              <a:cxn ang="0">
                <a:pos x="119045" y="0"/>
              </a:cxn>
              <a:cxn ang="0">
                <a:pos x="250146" y="125722"/>
              </a:cxn>
              <a:cxn ang="0">
                <a:pos x="0" y="138292"/>
              </a:cxn>
            </a:cxnLst>
            <a:rect l="txL" t="txT" r="txR" b="txB"/>
            <a:pathLst>
              <a:path w="252983" h="134111">
                <a:moveTo>
                  <a:pt x="0" y="134111"/>
                </a:moveTo>
                <a:lnTo>
                  <a:pt x="120395" y="0"/>
                </a:lnTo>
                <a:lnTo>
                  <a:pt x="252983" y="121920"/>
                </a:lnTo>
                <a:lnTo>
                  <a:pt x="0" y="134111"/>
                </a:lnTo>
              </a:path>
            </a:pathLst>
          </a:custGeom>
          <a:solidFill>
            <a:srgbClr val="000000"/>
          </a:solidFill>
          <a:ln w="12700" cap="flat" cmpd="sng">
            <a:solidFill>
              <a:srgbClr val="000000"/>
            </a:solidFill>
            <a:prstDash val="solid"/>
            <a:miter/>
            <a:headEnd type="none" w="med" len="med"/>
            <a:tailEnd type="none" w="med" len="med"/>
          </a:ln>
        </p:spPr>
        <p:txBody>
          <a:bodyPr/>
          <a:p>
            <a:pPr>
              <a:buSzPct val="100000"/>
            </a:pPr>
          </a:p>
        </p:txBody>
      </p:sp>
      <p:sp>
        <p:nvSpPr>
          <p:cNvPr id="12301" name="任意多边形 12300"/>
          <p:cNvSpPr/>
          <p:nvPr/>
        </p:nvSpPr>
        <p:spPr>
          <a:xfrm>
            <a:off x="1460500" y="2254250"/>
            <a:ext cx="1793875" cy="1847850"/>
          </a:xfrm>
          <a:custGeom>
            <a:avLst/>
            <a:gdLst>
              <a:gd name="txL" fmla="*/ 0 w 1793747"/>
              <a:gd name="txT" fmla="*/ 0 h 1848611"/>
              <a:gd name="txR" fmla="*/ 1793747 w 1793747"/>
              <a:gd name="txB" fmla="*/ 1848611 h 1848611"/>
            </a:gdLst>
            <a:ahLst/>
            <a:cxnLst>
              <a:cxn ang="0">
                <a:pos x="32014" y="1812870"/>
              </a:cxn>
              <a:cxn ang="0">
                <a:pos x="1762374" y="31939"/>
              </a:cxn>
            </a:cxnLst>
            <a:rect l="txL" t="txT" r="txR" b="txB"/>
            <a:pathLst>
              <a:path w="1793747" h="1848611">
                <a:moveTo>
                  <a:pt x="32004" y="1816607"/>
                </a:moveTo>
                <a:cubicBezTo>
                  <a:pt x="53340" y="856487"/>
                  <a:pt x="813816" y="73151"/>
                  <a:pt x="1761744" y="32004"/>
                </a:cubicBezTo>
              </a:path>
            </a:pathLst>
          </a:custGeom>
          <a:noFill/>
          <a:ln w="63500" cap="flat" cmpd="sng">
            <a:solidFill>
              <a:srgbClr val="000000"/>
            </a:solidFill>
            <a:prstDash val="solid"/>
            <a:miter/>
            <a:headEnd type="none" w="med" len="med"/>
            <a:tailEnd type="none" w="med" len="med"/>
          </a:ln>
        </p:spPr>
        <p:txBody>
          <a:bodyPr/>
          <a:p>
            <a:pPr>
              <a:buSzPct val="100000"/>
            </a:pPr>
          </a:p>
        </p:txBody>
      </p:sp>
      <p:sp>
        <p:nvSpPr>
          <p:cNvPr id="12302" name="任意多边形 12301"/>
          <p:cNvSpPr/>
          <p:nvPr/>
        </p:nvSpPr>
        <p:spPr>
          <a:xfrm>
            <a:off x="3192463" y="2157413"/>
            <a:ext cx="128587" cy="257175"/>
          </a:xfrm>
          <a:custGeom>
            <a:avLst/>
            <a:gdLst>
              <a:gd name="txL" fmla="*/ 0 w 128015"/>
              <a:gd name="txT" fmla="*/ 0 h 256032"/>
              <a:gd name="txR" fmla="*/ 128015 w 128015"/>
              <a:gd name="txB" fmla="*/ 256032 h 256032"/>
            </a:gdLst>
            <a:ahLst/>
            <a:cxnLst>
              <a:cxn ang="0">
                <a:pos x="0" y="0"/>
              </a:cxn>
              <a:cxn ang="0">
                <a:pos x="130901" y="129340"/>
              </a:cxn>
              <a:cxn ang="0">
                <a:pos x="4675" y="261798"/>
              </a:cxn>
              <a:cxn ang="0">
                <a:pos x="0" y="0"/>
              </a:cxn>
            </a:cxnLst>
            <a:rect l="txL" t="txT" r="txR" b="txB"/>
            <a:pathLst>
              <a:path w="128015" h="256032">
                <a:moveTo>
                  <a:pt x="0" y="0"/>
                </a:moveTo>
                <a:lnTo>
                  <a:pt x="128015" y="126491"/>
                </a:lnTo>
                <a:lnTo>
                  <a:pt x="4571" y="256032"/>
                </a:lnTo>
                <a:lnTo>
                  <a:pt x="0" y="0"/>
                </a:lnTo>
              </a:path>
            </a:pathLst>
          </a:custGeom>
          <a:solidFill>
            <a:srgbClr val="000000"/>
          </a:solidFill>
          <a:ln w="12700" cap="flat" cmpd="sng">
            <a:solidFill>
              <a:srgbClr val="000000"/>
            </a:solidFill>
            <a:prstDash val="solid"/>
            <a:miter/>
            <a:headEnd type="none" w="med" len="med"/>
            <a:tailEnd type="none" w="med" len="med"/>
          </a:ln>
        </p:spPr>
        <p:txBody>
          <a:bodyPr/>
          <a:p>
            <a:pPr>
              <a:buSzPct val="100000"/>
            </a:pPr>
          </a:p>
        </p:txBody>
      </p:sp>
      <p:sp>
        <p:nvSpPr>
          <p:cNvPr id="12303" name="任意多边形 12302"/>
          <p:cNvSpPr/>
          <p:nvPr/>
        </p:nvSpPr>
        <p:spPr>
          <a:xfrm>
            <a:off x="2763838" y="2149475"/>
            <a:ext cx="1114425" cy="449263"/>
          </a:xfrm>
          <a:custGeom>
            <a:avLst/>
            <a:gdLst>
              <a:gd name="txL" fmla="*/ 0 w 1114044"/>
              <a:gd name="txT" fmla="*/ 0 h 449580"/>
              <a:gd name="txR" fmla="*/ 1114044 w 1114044"/>
              <a:gd name="txB" fmla="*/ 449580 h 449580"/>
            </a:gdLst>
            <a:ahLst/>
            <a:cxnLst>
              <a:cxn ang="0">
                <a:pos x="0" y="0"/>
              </a:cxn>
              <a:cxn ang="0">
                <a:pos x="0" y="447996"/>
              </a:cxn>
              <a:cxn ang="0">
                <a:pos x="1115950" y="447996"/>
              </a:cxn>
              <a:cxn ang="0">
                <a:pos x="1115950" y="0"/>
              </a:cxn>
              <a:cxn ang="0">
                <a:pos x="0" y="0"/>
              </a:cxn>
            </a:cxnLst>
            <a:rect l="txL" t="txT" r="txR" b="txB"/>
            <a:pathLst>
              <a:path w="1114044" h="449580">
                <a:moveTo>
                  <a:pt x="0" y="0"/>
                </a:moveTo>
                <a:lnTo>
                  <a:pt x="0" y="449579"/>
                </a:lnTo>
                <a:lnTo>
                  <a:pt x="1114044" y="449579"/>
                </a:lnTo>
                <a:lnTo>
                  <a:pt x="1114044" y="0"/>
                </a:lnTo>
                <a:lnTo>
                  <a:pt x="0" y="0"/>
                </a:lnTo>
              </a:path>
            </a:pathLst>
          </a:custGeom>
          <a:solidFill>
            <a:srgbClr val="FFFFFF"/>
          </a:solidFill>
          <a:ln w="12700" cap="flat" cmpd="sng">
            <a:solidFill>
              <a:srgbClr val="000000"/>
            </a:solidFill>
            <a:prstDash val="solid"/>
            <a:miter/>
            <a:headEnd type="none" w="med" len="med"/>
            <a:tailEnd type="none" w="med" len="med"/>
          </a:ln>
        </p:spPr>
        <p:txBody>
          <a:bodyPr/>
          <a:p>
            <a:pPr>
              <a:buSzPct val="100000"/>
            </a:pPr>
          </a:p>
        </p:txBody>
      </p:sp>
      <p:sp>
        <p:nvSpPr>
          <p:cNvPr id="12304" name="任意多边形 12303"/>
          <p:cNvSpPr/>
          <p:nvPr/>
        </p:nvSpPr>
        <p:spPr>
          <a:xfrm>
            <a:off x="2757488" y="2143125"/>
            <a:ext cx="1127125" cy="461963"/>
          </a:xfrm>
          <a:custGeom>
            <a:avLst/>
            <a:gdLst>
              <a:gd name="txL" fmla="*/ 0 w 1126744"/>
              <a:gd name="txT" fmla="*/ 0 h 462280"/>
              <a:gd name="txR" fmla="*/ 1126744 w 1126744"/>
              <a:gd name="txB" fmla="*/ 462280 h 462280"/>
            </a:gdLst>
            <a:ahLst/>
            <a:cxnLst>
              <a:cxn ang="0">
                <a:pos x="6360" y="6330"/>
              </a:cxn>
              <a:cxn ang="0">
                <a:pos x="6360" y="454368"/>
              </a:cxn>
              <a:cxn ang="0">
                <a:pos x="1122289" y="454368"/>
              </a:cxn>
              <a:cxn ang="0">
                <a:pos x="1122289" y="6330"/>
              </a:cxn>
              <a:cxn ang="0">
                <a:pos x="6360" y="6330"/>
              </a:cxn>
            </a:cxnLst>
            <a:rect l="txL" t="txT" r="txR" b="txB"/>
            <a:pathLst>
              <a:path w="1126744" h="462280">
                <a:moveTo>
                  <a:pt x="6350" y="6350"/>
                </a:moveTo>
                <a:lnTo>
                  <a:pt x="6350" y="455929"/>
                </a:lnTo>
                <a:lnTo>
                  <a:pt x="1120394" y="455929"/>
                </a:lnTo>
                <a:lnTo>
                  <a:pt x="1120394" y="6350"/>
                </a:lnTo>
                <a:lnTo>
                  <a:pt x="6350" y="6350"/>
                </a:lnTo>
              </a:path>
            </a:pathLst>
          </a:custGeom>
          <a:solidFill>
            <a:srgbClr val="000000">
              <a:alpha val="0"/>
            </a:srgbClr>
          </a:solidFill>
          <a:ln w="12700" cap="flat" cmpd="sng">
            <a:solidFill>
              <a:srgbClr val="000000"/>
            </a:solidFill>
            <a:prstDash val="solid"/>
            <a:miter/>
            <a:headEnd type="none" w="med" len="med"/>
            <a:tailEnd type="none" w="med" len="med"/>
          </a:ln>
        </p:spPr>
        <p:txBody>
          <a:bodyPr/>
          <a:p>
            <a:pPr>
              <a:buSzPct val="100000"/>
            </a:pPr>
          </a:p>
        </p:txBody>
      </p:sp>
      <p:sp>
        <p:nvSpPr>
          <p:cNvPr id="12305" name="任意多边形 12304"/>
          <p:cNvSpPr/>
          <p:nvPr/>
        </p:nvSpPr>
        <p:spPr>
          <a:xfrm>
            <a:off x="935038" y="3619500"/>
            <a:ext cx="1112837" cy="449263"/>
          </a:xfrm>
          <a:custGeom>
            <a:avLst/>
            <a:gdLst>
              <a:gd name="txL" fmla="*/ 0 w 1112519"/>
              <a:gd name="txT" fmla="*/ 0 h 449579"/>
              <a:gd name="txR" fmla="*/ 1112519 w 1112519"/>
              <a:gd name="txB" fmla="*/ 449579 h 449579"/>
            </a:gdLst>
            <a:ahLst/>
            <a:cxnLst>
              <a:cxn ang="0">
                <a:pos x="0" y="0"/>
              </a:cxn>
              <a:cxn ang="0">
                <a:pos x="0" y="448001"/>
              </a:cxn>
              <a:cxn ang="0">
                <a:pos x="1114109" y="448001"/>
              </a:cxn>
              <a:cxn ang="0">
                <a:pos x="1114109" y="0"/>
              </a:cxn>
              <a:cxn ang="0">
                <a:pos x="0" y="0"/>
              </a:cxn>
            </a:cxnLst>
            <a:rect l="txL" t="txT" r="txR" b="txB"/>
            <a:pathLst>
              <a:path w="1112519" h="449579">
                <a:moveTo>
                  <a:pt x="0" y="0"/>
                </a:moveTo>
                <a:lnTo>
                  <a:pt x="0" y="449579"/>
                </a:lnTo>
                <a:lnTo>
                  <a:pt x="1112519" y="449579"/>
                </a:lnTo>
                <a:lnTo>
                  <a:pt x="1112519" y="0"/>
                </a:lnTo>
                <a:lnTo>
                  <a:pt x="0" y="0"/>
                </a:lnTo>
              </a:path>
            </a:pathLst>
          </a:custGeom>
          <a:solidFill>
            <a:srgbClr val="FFFFFF"/>
          </a:solidFill>
          <a:ln w="12700" cap="flat" cmpd="sng">
            <a:solidFill>
              <a:srgbClr val="000000"/>
            </a:solidFill>
            <a:prstDash val="solid"/>
            <a:miter/>
            <a:headEnd type="none" w="med" len="med"/>
            <a:tailEnd type="none" w="med" len="med"/>
          </a:ln>
        </p:spPr>
        <p:txBody>
          <a:bodyPr/>
          <a:p>
            <a:pPr>
              <a:buSzPct val="100000"/>
            </a:pPr>
          </a:p>
        </p:txBody>
      </p:sp>
      <p:sp>
        <p:nvSpPr>
          <p:cNvPr id="12306" name="任意多边形 12305"/>
          <p:cNvSpPr/>
          <p:nvPr/>
        </p:nvSpPr>
        <p:spPr>
          <a:xfrm>
            <a:off x="928688" y="3613150"/>
            <a:ext cx="1125537" cy="461963"/>
          </a:xfrm>
          <a:custGeom>
            <a:avLst/>
            <a:gdLst>
              <a:gd name="txL" fmla="*/ 0 w 1125219"/>
              <a:gd name="txT" fmla="*/ 0 h 462279"/>
              <a:gd name="txR" fmla="*/ 1125219 w 1125219"/>
              <a:gd name="txB" fmla="*/ 462279 h 462279"/>
            </a:gdLst>
            <a:ahLst/>
            <a:cxnLst>
              <a:cxn ang="0">
                <a:pos x="6360" y="6330"/>
              </a:cxn>
              <a:cxn ang="0">
                <a:pos x="6360" y="454373"/>
              </a:cxn>
              <a:cxn ang="0">
                <a:pos x="1120450" y="454373"/>
              </a:cxn>
              <a:cxn ang="0">
                <a:pos x="1120450" y="6330"/>
              </a:cxn>
              <a:cxn ang="0">
                <a:pos x="6360" y="6330"/>
              </a:cxn>
            </a:cxnLst>
            <a:rect l="txL" t="txT" r="txR" b="txB"/>
            <a:pathLst>
              <a:path w="1125219" h="462279">
                <a:moveTo>
                  <a:pt x="6350" y="6350"/>
                </a:moveTo>
                <a:lnTo>
                  <a:pt x="6350" y="455929"/>
                </a:lnTo>
                <a:lnTo>
                  <a:pt x="1118869" y="455929"/>
                </a:lnTo>
                <a:lnTo>
                  <a:pt x="1118869" y="6350"/>
                </a:lnTo>
                <a:lnTo>
                  <a:pt x="6350" y="6350"/>
                </a:lnTo>
              </a:path>
            </a:pathLst>
          </a:custGeom>
          <a:solidFill>
            <a:srgbClr val="000000">
              <a:alpha val="0"/>
            </a:srgbClr>
          </a:solidFill>
          <a:ln w="12700" cap="flat" cmpd="sng">
            <a:solidFill>
              <a:srgbClr val="000000"/>
            </a:solidFill>
            <a:prstDash val="solid"/>
            <a:miter/>
            <a:headEnd type="none" w="med" len="med"/>
            <a:tailEnd type="none" w="med" len="med"/>
          </a:ln>
        </p:spPr>
        <p:txBody>
          <a:bodyPr/>
          <a:p>
            <a:pPr>
              <a:buSzPct val="100000"/>
            </a:pPr>
          </a:p>
        </p:txBody>
      </p:sp>
      <p:sp>
        <p:nvSpPr>
          <p:cNvPr id="12307" name="任意多边形 12306"/>
          <p:cNvSpPr/>
          <p:nvPr/>
        </p:nvSpPr>
        <p:spPr>
          <a:xfrm>
            <a:off x="4494213" y="4079875"/>
            <a:ext cx="1171575" cy="449263"/>
          </a:xfrm>
          <a:custGeom>
            <a:avLst/>
            <a:gdLst>
              <a:gd name="txL" fmla="*/ 0 w 1171955"/>
              <a:gd name="txT" fmla="*/ 0 h 449579"/>
              <a:gd name="txR" fmla="*/ 1171955 w 1171955"/>
              <a:gd name="txB" fmla="*/ 449579 h 449579"/>
            </a:gdLst>
            <a:ahLst/>
            <a:cxnLst>
              <a:cxn ang="0">
                <a:pos x="0" y="0"/>
              </a:cxn>
              <a:cxn ang="0">
                <a:pos x="0" y="448001"/>
              </a:cxn>
              <a:cxn ang="0">
                <a:pos x="1170055" y="448001"/>
              </a:cxn>
              <a:cxn ang="0">
                <a:pos x="1170055" y="0"/>
              </a:cxn>
              <a:cxn ang="0">
                <a:pos x="0" y="0"/>
              </a:cxn>
            </a:cxnLst>
            <a:rect l="txL" t="txT" r="txR" b="txB"/>
            <a:pathLst>
              <a:path w="1171955" h="449579">
                <a:moveTo>
                  <a:pt x="0" y="0"/>
                </a:moveTo>
                <a:lnTo>
                  <a:pt x="0" y="449579"/>
                </a:lnTo>
                <a:lnTo>
                  <a:pt x="1171955" y="449579"/>
                </a:lnTo>
                <a:lnTo>
                  <a:pt x="1171955" y="0"/>
                </a:lnTo>
                <a:lnTo>
                  <a:pt x="0" y="0"/>
                </a:lnTo>
              </a:path>
            </a:pathLst>
          </a:custGeom>
          <a:solidFill>
            <a:srgbClr val="FFFFFF"/>
          </a:solidFill>
          <a:ln w="12700" cap="flat" cmpd="sng">
            <a:solidFill>
              <a:srgbClr val="000000"/>
            </a:solidFill>
            <a:prstDash val="solid"/>
            <a:miter/>
            <a:headEnd type="none" w="med" len="med"/>
            <a:tailEnd type="none" w="med" len="med"/>
          </a:ln>
        </p:spPr>
        <p:txBody>
          <a:bodyPr/>
          <a:p>
            <a:pPr>
              <a:buSzPct val="100000"/>
            </a:pPr>
          </a:p>
        </p:txBody>
      </p:sp>
      <p:sp>
        <p:nvSpPr>
          <p:cNvPr id="12308" name="任意多边形 12307"/>
          <p:cNvSpPr/>
          <p:nvPr/>
        </p:nvSpPr>
        <p:spPr>
          <a:xfrm>
            <a:off x="4487863" y="4073525"/>
            <a:ext cx="1184275" cy="461963"/>
          </a:xfrm>
          <a:custGeom>
            <a:avLst/>
            <a:gdLst>
              <a:gd name="txL" fmla="*/ 0 w 1184655"/>
              <a:gd name="txT" fmla="*/ 0 h 462279"/>
              <a:gd name="txR" fmla="*/ 1184655 w 1184655"/>
              <a:gd name="txB" fmla="*/ 462279 h 462279"/>
            </a:gdLst>
            <a:ahLst/>
            <a:cxnLst>
              <a:cxn ang="0">
                <a:pos x="6340" y="6330"/>
              </a:cxn>
              <a:cxn ang="0">
                <a:pos x="6340" y="454373"/>
              </a:cxn>
              <a:cxn ang="0">
                <a:pos x="1176416" y="454373"/>
              </a:cxn>
              <a:cxn ang="0">
                <a:pos x="1176416" y="6330"/>
              </a:cxn>
              <a:cxn ang="0">
                <a:pos x="6340" y="6330"/>
              </a:cxn>
            </a:cxnLst>
            <a:rect l="txL" t="txT" r="txR" b="txB"/>
            <a:pathLst>
              <a:path w="1184655" h="462279">
                <a:moveTo>
                  <a:pt x="6350" y="6350"/>
                </a:moveTo>
                <a:lnTo>
                  <a:pt x="6350" y="455929"/>
                </a:lnTo>
                <a:lnTo>
                  <a:pt x="1178305" y="455929"/>
                </a:lnTo>
                <a:lnTo>
                  <a:pt x="1178305" y="6350"/>
                </a:lnTo>
                <a:lnTo>
                  <a:pt x="6350" y="6350"/>
                </a:lnTo>
              </a:path>
            </a:pathLst>
          </a:custGeom>
          <a:solidFill>
            <a:srgbClr val="000000">
              <a:alpha val="0"/>
            </a:srgbClr>
          </a:solidFill>
          <a:ln w="12700" cap="flat" cmpd="sng">
            <a:solidFill>
              <a:srgbClr val="000000"/>
            </a:solidFill>
            <a:prstDash val="solid"/>
            <a:miter/>
            <a:headEnd type="none" w="med" len="med"/>
            <a:tailEnd type="none" w="med" len="med"/>
          </a:ln>
        </p:spPr>
        <p:txBody>
          <a:bodyPr/>
          <a:p>
            <a:pPr>
              <a:buSzPct val="100000"/>
            </a:pPr>
          </a:p>
        </p:txBody>
      </p:sp>
      <p:sp>
        <p:nvSpPr>
          <p:cNvPr id="12309" name="任意多边形 12308"/>
          <p:cNvSpPr/>
          <p:nvPr/>
        </p:nvSpPr>
        <p:spPr>
          <a:xfrm>
            <a:off x="2763838" y="5568950"/>
            <a:ext cx="1114425" cy="449263"/>
          </a:xfrm>
          <a:custGeom>
            <a:avLst/>
            <a:gdLst>
              <a:gd name="txL" fmla="*/ 0 w 1114044"/>
              <a:gd name="txT" fmla="*/ 0 h 449580"/>
              <a:gd name="txR" fmla="*/ 1114044 w 1114044"/>
              <a:gd name="txB" fmla="*/ 449580 h 449580"/>
            </a:gdLst>
            <a:ahLst/>
            <a:cxnLst>
              <a:cxn ang="0">
                <a:pos x="0" y="0"/>
              </a:cxn>
              <a:cxn ang="0">
                <a:pos x="0" y="447997"/>
              </a:cxn>
              <a:cxn ang="0">
                <a:pos x="1115950" y="447997"/>
              </a:cxn>
              <a:cxn ang="0">
                <a:pos x="1115950" y="0"/>
              </a:cxn>
              <a:cxn ang="0">
                <a:pos x="0" y="0"/>
              </a:cxn>
            </a:cxnLst>
            <a:rect l="txL" t="txT" r="txR" b="txB"/>
            <a:pathLst>
              <a:path w="1114044" h="449580">
                <a:moveTo>
                  <a:pt x="0" y="0"/>
                </a:moveTo>
                <a:lnTo>
                  <a:pt x="0" y="449580"/>
                </a:lnTo>
                <a:lnTo>
                  <a:pt x="1114044" y="449580"/>
                </a:lnTo>
                <a:lnTo>
                  <a:pt x="1114044" y="0"/>
                </a:lnTo>
                <a:lnTo>
                  <a:pt x="0" y="0"/>
                </a:lnTo>
              </a:path>
            </a:pathLst>
          </a:custGeom>
          <a:solidFill>
            <a:srgbClr val="FFFFFF"/>
          </a:solidFill>
          <a:ln w="12700" cap="flat" cmpd="sng">
            <a:solidFill>
              <a:srgbClr val="000000"/>
            </a:solidFill>
            <a:prstDash val="solid"/>
            <a:miter/>
            <a:headEnd type="none" w="med" len="med"/>
            <a:tailEnd type="none" w="med" len="med"/>
          </a:ln>
        </p:spPr>
        <p:txBody>
          <a:bodyPr/>
          <a:p>
            <a:pPr>
              <a:buSzPct val="100000"/>
            </a:pPr>
          </a:p>
        </p:txBody>
      </p:sp>
      <p:sp>
        <p:nvSpPr>
          <p:cNvPr id="12310" name="任意多边形 12309"/>
          <p:cNvSpPr/>
          <p:nvPr/>
        </p:nvSpPr>
        <p:spPr>
          <a:xfrm>
            <a:off x="2757488" y="5562600"/>
            <a:ext cx="1127125" cy="461963"/>
          </a:xfrm>
          <a:custGeom>
            <a:avLst/>
            <a:gdLst>
              <a:gd name="txL" fmla="*/ 0 w 1126744"/>
              <a:gd name="txT" fmla="*/ 0 h 462280"/>
              <a:gd name="txR" fmla="*/ 1126744 w 1126744"/>
              <a:gd name="txB" fmla="*/ 462280 h 462280"/>
            </a:gdLst>
            <a:ahLst/>
            <a:cxnLst>
              <a:cxn ang="0">
                <a:pos x="6360" y="6330"/>
              </a:cxn>
              <a:cxn ang="0">
                <a:pos x="6360" y="454369"/>
              </a:cxn>
              <a:cxn ang="0">
                <a:pos x="1122289" y="454369"/>
              </a:cxn>
              <a:cxn ang="0">
                <a:pos x="1122289" y="6330"/>
              </a:cxn>
              <a:cxn ang="0">
                <a:pos x="6360" y="6330"/>
              </a:cxn>
            </a:cxnLst>
            <a:rect l="txL" t="txT" r="txR" b="txB"/>
            <a:pathLst>
              <a:path w="1126744" h="462280">
                <a:moveTo>
                  <a:pt x="6350" y="6350"/>
                </a:moveTo>
                <a:lnTo>
                  <a:pt x="6350" y="455930"/>
                </a:lnTo>
                <a:lnTo>
                  <a:pt x="1120394" y="455930"/>
                </a:lnTo>
                <a:lnTo>
                  <a:pt x="1120394" y="6350"/>
                </a:lnTo>
                <a:lnTo>
                  <a:pt x="6350" y="6350"/>
                </a:lnTo>
              </a:path>
            </a:pathLst>
          </a:custGeom>
          <a:solidFill>
            <a:srgbClr val="000000">
              <a:alpha val="0"/>
            </a:srgbClr>
          </a:solidFill>
          <a:ln w="12700" cap="flat" cmpd="sng">
            <a:solidFill>
              <a:srgbClr val="000000"/>
            </a:solidFill>
            <a:prstDash val="solid"/>
            <a:miter/>
            <a:headEnd type="none" w="med" len="med"/>
            <a:tailEnd type="none" w="med" len="med"/>
          </a:ln>
        </p:spPr>
        <p:txBody>
          <a:bodyPr/>
          <a:p>
            <a:pPr>
              <a:buSzPct val="100000"/>
            </a:pPr>
          </a:p>
        </p:txBody>
      </p:sp>
      <p:sp>
        <p:nvSpPr>
          <p:cNvPr id="12311" name="任意多边形 12310"/>
          <p:cNvSpPr/>
          <p:nvPr/>
        </p:nvSpPr>
        <p:spPr>
          <a:xfrm>
            <a:off x="3943350" y="5719763"/>
            <a:ext cx="82550" cy="128587"/>
          </a:xfrm>
          <a:custGeom>
            <a:avLst/>
            <a:gdLst>
              <a:gd name="txL" fmla="*/ 0 w 82296"/>
              <a:gd name="txT" fmla="*/ 0 h 128015"/>
              <a:gd name="txR" fmla="*/ 82296 w 82296"/>
              <a:gd name="txB" fmla="*/ 128015 h 128015"/>
            </a:gdLst>
            <a:ahLst/>
            <a:cxnLst>
              <a:cxn ang="0">
                <a:pos x="51072" y="32725"/>
              </a:cxn>
              <a:cxn ang="0">
                <a:pos x="32500" y="40516"/>
              </a:cxn>
            </a:cxnLst>
            <a:rect l="txL" t="txT" r="txR" b="txB"/>
            <a:pathLst>
              <a:path w="82296" h="128015">
                <a:moveTo>
                  <a:pt x="50291" y="32003"/>
                </a:moveTo>
                <a:lnTo>
                  <a:pt x="32003" y="39623"/>
                </a:lnTo>
              </a:path>
            </a:pathLst>
          </a:custGeom>
          <a:noFill/>
          <a:ln w="63500" cap="flat" cmpd="sng">
            <a:solidFill>
              <a:srgbClr val="000000"/>
            </a:solidFill>
            <a:prstDash val="solid"/>
            <a:miter/>
            <a:headEnd type="none" w="med" len="med"/>
            <a:tailEnd type="none" w="med" len="med"/>
          </a:ln>
        </p:spPr>
        <p:txBody>
          <a:bodyPr/>
          <a:p>
            <a:pPr>
              <a:buSzPct val="100000"/>
            </a:pPr>
          </a:p>
        </p:txBody>
      </p:sp>
      <p:sp>
        <p:nvSpPr>
          <p:cNvPr id="12312" name="任意多边形 12311"/>
          <p:cNvSpPr/>
          <p:nvPr/>
        </p:nvSpPr>
        <p:spPr>
          <a:xfrm>
            <a:off x="3878263" y="5630863"/>
            <a:ext cx="161925" cy="239712"/>
          </a:xfrm>
          <a:custGeom>
            <a:avLst/>
            <a:gdLst>
              <a:gd name="txL" fmla="*/ 0 w 161544"/>
              <a:gd name="txT" fmla="*/ 0 h 239267"/>
              <a:gd name="txR" fmla="*/ 161544 w 161544"/>
              <a:gd name="txB" fmla="*/ 239267 h 239267"/>
            </a:gdLst>
            <a:ahLst/>
            <a:cxnLst>
              <a:cxn ang="0">
                <a:pos x="163459" y="241500"/>
              </a:cxn>
              <a:cxn ang="0">
                <a:pos x="0" y="164589"/>
              </a:cxn>
              <a:cxn ang="0">
                <a:pos x="77103" y="0"/>
              </a:cxn>
              <a:cxn ang="0">
                <a:pos x="163459" y="241500"/>
              </a:cxn>
            </a:cxnLst>
            <a:rect l="txL" t="txT" r="txR" b="txB"/>
            <a:pathLst>
              <a:path w="161544" h="239267">
                <a:moveTo>
                  <a:pt x="161544" y="239267"/>
                </a:moveTo>
                <a:lnTo>
                  <a:pt x="0" y="163067"/>
                </a:lnTo>
                <a:lnTo>
                  <a:pt x="76200" y="0"/>
                </a:lnTo>
                <a:lnTo>
                  <a:pt x="161544" y="239267"/>
                </a:lnTo>
              </a:path>
            </a:pathLst>
          </a:custGeom>
          <a:solidFill>
            <a:srgbClr val="000000"/>
          </a:solidFill>
          <a:ln w="12700" cap="flat" cmpd="sng">
            <a:solidFill>
              <a:srgbClr val="000000"/>
            </a:solidFill>
            <a:prstDash val="solid"/>
            <a:miter/>
            <a:headEnd type="none" w="med" len="med"/>
            <a:tailEnd type="none" w="med" len="med"/>
          </a:ln>
        </p:spPr>
        <p:txBody>
          <a:bodyPr/>
          <a:p>
            <a:pPr>
              <a:buSzPct val="100000"/>
            </a:pPr>
          </a:p>
        </p:txBody>
      </p:sp>
      <p:sp>
        <p:nvSpPr>
          <p:cNvPr id="12313" name="任意多边形 12312"/>
          <p:cNvSpPr/>
          <p:nvPr/>
        </p:nvSpPr>
        <p:spPr>
          <a:xfrm>
            <a:off x="2627313" y="2368550"/>
            <a:ext cx="128587" cy="128588"/>
          </a:xfrm>
          <a:custGeom>
            <a:avLst/>
            <a:gdLst>
              <a:gd name="txL" fmla="*/ 0 w 128015"/>
              <a:gd name="txT" fmla="*/ 0 h 128015"/>
              <a:gd name="txR" fmla="*/ 128015 w 128015"/>
              <a:gd name="txB" fmla="*/ 128015 h 128015"/>
            </a:gdLst>
            <a:ahLst/>
            <a:cxnLst>
              <a:cxn ang="0">
                <a:pos x="32726" y="34284"/>
              </a:cxn>
              <a:cxn ang="0">
                <a:pos x="40517" y="32727"/>
              </a:cxn>
            </a:cxnLst>
            <a:rect l="txL" t="txT" r="txR" b="txB"/>
            <a:pathLst>
              <a:path w="128015" h="128015">
                <a:moveTo>
                  <a:pt x="32004" y="33527"/>
                </a:moveTo>
                <a:lnTo>
                  <a:pt x="39624" y="32004"/>
                </a:lnTo>
              </a:path>
            </a:pathLst>
          </a:custGeom>
          <a:noFill/>
          <a:ln w="63500" cap="flat" cmpd="sng">
            <a:solidFill>
              <a:srgbClr val="000000"/>
            </a:solidFill>
            <a:prstDash val="solid"/>
            <a:miter/>
            <a:headEnd type="none" w="med" len="med"/>
            <a:tailEnd type="none" w="med" len="med"/>
          </a:ln>
        </p:spPr>
        <p:txBody>
          <a:bodyPr/>
          <a:p>
            <a:pPr>
              <a:buSzPct val="100000"/>
            </a:pPr>
          </a:p>
        </p:txBody>
      </p:sp>
      <p:sp>
        <p:nvSpPr>
          <p:cNvPr id="12314" name="任意多边形 12313"/>
          <p:cNvSpPr/>
          <p:nvPr/>
        </p:nvSpPr>
        <p:spPr>
          <a:xfrm>
            <a:off x="2611438" y="2284413"/>
            <a:ext cx="153987" cy="247650"/>
          </a:xfrm>
          <a:custGeom>
            <a:avLst/>
            <a:gdLst>
              <a:gd name="txL" fmla="*/ 0 w 153923"/>
              <a:gd name="txT" fmla="*/ 0 h 246888"/>
              <a:gd name="txR" fmla="*/ 153923 w 153923"/>
              <a:gd name="txB" fmla="*/ 246888 h 246888"/>
            </a:gdLst>
            <a:ahLst/>
            <a:cxnLst>
              <a:cxn ang="0">
                <a:pos x="0" y="0"/>
              </a:cxn>
              <a:cxn ang="0">
                <a:pos x="154243" y="91312"/>
              </a:cxn>
              <a:cxn ang="0">
                <a:pos x="65666" y="250721"/>
              </a:cxn>
              <a:cxn ang="0">
                <a:pos x="0" y="0"/>
              </a:cxn>
            </a:cxnLst>
            <a:rect l="txL" t="txT" r="txR" b="txB"/>
            <a:pathLst>
              <a:path w="153923" h="246888">
                <a:moveTo>
                  <a:pt x="0" y="0"/>
                </a:moveTo>
                <a:lnTo>
                  <a:pt x="153923" y="89916"/>
                </a:lnTo>
                <a:lnTo>
                  <a:pt x="65531" y="246888"/>
                </a:lnTo>
                <a:lnTo>
                  <a:pt x="0" y="0"/>
                </a:lnTo>
              </a:path>
            </a:pathLst>
          </a:custGeom>
          <a:solidFill>
            <a:srgbClr val="000000"/>
          </a:solidFill>
          <a:ln w="12700" cap="flat" cmpd="sng">
            <a:solidFill>
              <a:srgbClr val="000000"/>
            </a:solidFill>
            <a:prstDash val="solid"/>
            <a:miter/>
            <a:headEnd type="none" w="med" len="med"/>
            <a:tailEnd type="none" w="med" len="med"/>
          </a:ln>
        </p:spPr>
        <p:txBody>
          <a:bodyPr/>
          <a:p>
            <a:pPr>
              <a:buSzPct val="100000"/>
            </a:pPr>
          </a:p>
        </p:txBody>
      </p:sp>
      <p:sp>
        <p:nvSpPr>
          <p:cNvPr id="12315" name="矩形 12314"/>
          <p:cNvSpPr/>
          <p:nvPr/>
        </p:nvSpPr>
        <p:spPr>
          <a:xfrm>
            <a:off x="1249363" y="3709988"/>
            <a:ext cx="393700" cy="236537"/>
          </a:xfrm>
          <a:prstGeom prst="rect">
            <a:avLst/>
          </a:prstGeom>
          <a:noFill/>
          <a:ln w="9525">
            <a:noFill/>
          </a:ln>
        </p:spPr>
        <p:txBody>
          <a:bodyPr wrap="none" lIns="0" tIns="0" rIns="0">
            <a:spAutoFit/>
          </a:bodyPr>
          <a:p>
            <a:pPr>
              <a:lnSpc>
                <a:spcPts val="1500"/>
              </a:lnSpc>
              <a:buSzPct val="100000"/>
            </a:pPr>
            <a:r>
              <a:rPr lang="zh-CN" altLang="en-US" sz="1500">
                <a:solidFill>
                  <a:srgbClr val="000000"/>
                </a:solidFill>
                <a:latin typeface="Times New Roman" panose="02020603050405020304" pitchFamily="18" charset="0"/>
                <a:sym typeface="Times New Roman" panose="02020603050405020304" pitchFamily="18" charset="0"/>
              </a:rPr>
              <a:t>恢复</a:t>
            </a:r>
            <a:endParaRPr lang="zh-CN" altLang="en-US"/>
          </a:p>
        </p:txBody>
      </p:sp>
      <p:sp>
        <p:nvSpPr>
          <p:cNvPr id="12316" name="矩形 12315"/>
          <p:cNvSpPr/>
          <p:nvPr/>
        </p:nvSpPr>
        <p:spPr>
          <a:xfrm>
            <a:off x="1135063" y="3875088"/>
            <a:ext cx="588962" cy="185737"/>
          </a:xfrm>
          <a:prstGeom prst="rect">
            <a:avLst/>
          </a:prstGeom>
          <a:noFill/>
          <a:ln w="9525">
            <a:noFill/>
          </a:ln>
        </p:spPr>
        <p:txBody>
          <a:bodyPr wrap="none" lIns="0" tIns="0" rIns="0">
            <a:spAutoFit/>
          </a:bodyPr>
          <a:p>
            <a:pPr>
              <a:lnSpc>
                <a:spcPts val="1100"/>
              </a:lnSpc>
              <a:buSzPct val="100000"/>
            </a:pPr>
            <a:r>
              <a:rPr lang="en-US" altLang="zh-CN" sz="1100">
                <a:solidFill>
                  <a:srgbClr val="000000"/>
                </a:solidFill>
                <a:latin typeface="Times New Roman" panose="02020603050405020304" pitchFamily="18" charset="0"/>
                <a:sym typeface="Times New Roman" panose="02020603050405020304" pitchFamily="18" charset="0"/>
              </a:rPr>
              <a:t>(Recover)</a:t>
            </a:r>
            <a:endParaRPr lang="en-US" altLang="zh-CN"/>
          </a:p>
        </p:txBody>
      </p:sp>
      <p:sp>
        <p:nvSpPr>
          <p:cNvPr id="12317" name="矩形 12316"/>
          <p:cNvSpPr/>
          <p:nvPr/>
        </p:nvSpPr>
        <p:spPr>
          <a:xfrm>
            <a:off x="4843463" y="4167188"/>
            <a:ext cx="393700" cy="236537"/>
          </a:xfrm>
          <a:prstGeom prst="rect">
            <a:avLst/>
          </a:prstGeom>
          <a:noFill/>
          <a:ln w="9525">
            <a:noFill/>
          </a:ln>
        </p:spPr>
        <p:txBody>
          <a:bodyPr wrap="none" lIns="0" tIns="0" rIns="0">
            <a:spAutoFit/>
          </a:bodyPr>
          <a:p>
            <a:pPr>
              <a:lnSpc>
                <a:spcPts val="1500"/>
              </a:lnSpc>
              <a:buSzPct val="100000"/>
            </a:pPr>
            <a:r>
              <a:rPr lang="zh-CN" altLang="en-US" sz="1500">
                <a:solidFill>
                  <a:srgbClr val="000000"/>
                </a:solidFill>
                <a:latin typeface="Times New Roman" panose="02020603050405020304" pitchFamily="18" charset="0"/>
                <a:sym typeface="Times New Roman" panose="02020603050405020304" pitchFamily="18" charset="0"/>
              </a:rPr>
              <a:t>准备</a:t>
            </a:r>
            <a:endParaRPr lang="zh-CN" altLang="en-US"/>
          </a:p>
        </p:txBody>
      </p:sp>
      <p:sp>
        <p:nvSpPr>
          <p:cNvPr id="12318" name="矩形 12317"/>
          <p:cNvSpPr/>
          <p:nvPr/>
        </p:nvSpPr>
        <p:spPr>
          <a:xfrm>
            <a:off x="4627563" y="4344988"/>
            <a:ext cx="906462" cy="185737"/>
          </a:xfrm>
          <a:prstGeom prst="rect">
            <a:avLst/>
          </a:prstGeom>
          <a:noFill/>
          <a:ln w="9525">
            <a:noFill/>
          </a:ln>
        </p:spPr>
        <p:txBody>
          <a:bodyPr wrap="none" lIns="0" tIns="0" rIns="0">
            <a:spAutoFit/>
          </a:bodyPr>
          <a:p>
            <a:pPr>
              <a:lnSpc>
                <a:spcPts val="1100"/>
              </a:lnSpc>
              <a:buSzPct val="100000"/>
            </a:pPr>
            <a:r>
              <a:rPr lang="en-US" altLang="zh-CN" sz="1100">
                <a:solidFill>
                  <a:srgbClr val="000000"/>
                </a:solidFill>
                <a:latin typeface="Times New Roman" panose="02020603050405020304" pitchFamily="18" charset="0"/>
                <a:sym typeface="Times New Roman" panose="02020603050405020304" pitchFamily="18" charset="0"/>
              </a:rPr>
              <a:t>(Preparedness)</a:t>
            </a:r>
            <a:endParaRPr lang="en-US" altLang="zh-CN"/>
          </a:p>
        </p:txBody>
      </p:sp>
      <p:sp>
        <p:nvSpPr>
          <p:cNvPr id="12319" name="矩形 12318"/>
          <p:cNvSpPr/>
          <p:nvPr/>
        </p:nvSpPr>
        <p:spPr>
          <a:xfrm>
            <a:off x="3128963" y="5653088"/>
            <a:ext cx="393700" cy="236537"/>
          </a:xfrm>
          <a:prstGeom prst="rect">
            <a:avLst/>
          </a:prstGeom>
          <a:noFill/>
          <a:ln w="9525">
            <a:noFill/>
          </a:ln>
        </p:spPr>
        <p:txBody>
          <a:bodyPr wrap="none" lIns="0" tIns="0" rIns="0">
            <a:spAutoFit/>
          </a:bodyPr>
          <a:p>
            <a:pPr>
              <a:lnSpc>
                <a:spcPts val="1500"/>
              </a:lnSpc>
              <a:buSzPct val="100000"/>
            </a:pPr>
            <a:r>
              <a:rPr lang="zh-CN" altLang="en-US" sz="1500">
                <a:solidFill>
                  <a:srgbClr val="000000"/>
                </a:solidFill>
                <a:latin typeface="Times New Roman" panose="02020603050405020304" pitchFamily="18" charset="0"/>
                <a:sym typeface="Times New Roman" panose="02020603050405020304" pitchFamily="18" charset="0"/>
              </a:rPr>
              <a:t>响应</a:t>
            </a:r>
            <a:endParaRPr lang="zh-CN" altLang="en-US"/>
          </a:p>
        </p:txBody>
      </p:sp>
      <p:sp>
        <p:nvSpPr>
          <p:cNvPr id="12320" name="矩形 12319"/>
          <p:cNvSpPr/>
          <p:nvPr/>
        </p:nvSpPr>
        <p:spPr>
          <a:xfrm>
            <a:off x="3001963" y="5830888"/>
            <a:ext cx="658812" cy="185737"/>
          </a:xfrm>
          <a:prstGeom prst="rect">
            <a:avLst/>
          </a:prstGeom>
          <a:noFill/>
          <a:ln w="9525">
            <a:noFill/>
          </a:ln>
        </p:spPr>
        <p:txBody>
          <a:bodyPr wrap="none" lIns="0" tIns="0" rIns="0">
            <a:spAutoFit/>
          </a:bodyPr>
          <a:p>
            <a:pPr>
              <a:lnSpc>
                <a:spcPts val="1100"/>
              </a:lnSpc>
              <a:buSzPct val="100000"/>
            </a:pPr>
            <a:r>
              <a:rPr lang="en-US" altLang="zh-CN" sz="1100">
                <a:solidFill>
                  <a:srgbClr val="000000"/>
                </a:solidFill>
                <a:latin typeface="Times New Roman" panose="02020603050405020304" pitchFamily="18" charset="0"/>
                <a:sym typeface="Times New Roman" panose="02020603050405020304" pitchFamily="18" charset="0"/>
              </a:rPr>
              <a:t>(Response)</a:t>
            </a:r>
            <a:endParaRPr lang="en-US" altLang="zh-CN"/>
          </a:p>
        </p:txBody>
      </p:sp>
      <p:sp>
        <p:nvSpPr>
          <p:cNvPr id="12321" name="矩形 12320"/>
          <p:cNvSpPr/>
          <p:nvPr/>
        </p:nvSpPr>
        <p:spPr>
          <a:xfrm>
            <a:off x="3103563" y="2224088"/>
            <a:ext cx="393700" cy="236537"/>
          </a:xfrm>
          <a:prstGeom prst="rect">
            <a:avLst/>
          </a:prstGeom>
          <a:noFill/>
          <a:ln w="9525">
            <a:noFill/>
          </a:ln>
        </p:spPr>
        <p:txBody>
          <a:bodyPr wrap="none" lIns="0" tIns="0" rIns="0">
            <a:spAutoFit/>
          </a:bodyPr>
          <a:p>
            <a:pPr>
              <a:lnSpc>
                <a:spcPts val="1500"/>
              </a:lnSpc>
              <a:buSzPct val="100000"/>
            </a:pPr>
            <a:r>
              <a:rPr lang="zh-CN" altLang="en-US" sz="1500">
                <a:solidFill>
                  <a:srgbClr val="000000"/>
                </a:solidFill>
                <a:latin typeface="Times New Roman" panose="02020603050405020304" pitchFamily="18" charset="0"/>
                <a:sym typeface="Times New Roman" panose="02020603050405020304" pitchFamily="18" charset="0"/>
              </a:rPr>
              <a:t>预防</a:t>
            </a:r>
            <a:endParaRPr lang="zh-CN" altLang="en-US"/>
          </a:p>
        </p:txBody>
      </p:sp>
      <p:sp>
        <p:nvSpPr>
          <p:cNvPr id="12322" name="矩形 12321"/>
          <p:cNvSpPr/>
          <p:nvPr/>
        </p:nvSpPr>
        <p:spPr>
          <a:xfrm>
            <a:off x="2938463" y="2414588"/>
            <a:ext cx="750887" cy="185737"/>
          </a:xfrm>
          <a:prstGeom prst="rect">
            <a:avLst/>
          </a:prstGeom>
          <a:noFill/>
          <a:ln w="9525">
            <a:noFill/>
          </a:ln>
        </p:spPr>
        <p:txBody>
          <a:bodyPr wrap="none" lIns="0" tIns="0" rIns="0">
            <a:spAutoFit/>
          </a:bodyPr>
          <a:p>
            <a:pPr>
              <a:lnSpc>
                <a:spcPts val="1100"/>
              </a:lnSpc>
              <a:buSzPct val="100000"/>
            </a:pPr>
            <a:r>
              <a:rPr lang="en-US" altLang="zh-CN" sz="1100">
                <a:solidFill>
                  <a:srgbClr val="000000"/>
                </a:solidFill>
                <a:latin typeface="Times New Roman" panose="02020603050405020304" pitchFamily="18" charset="0"/>
                <a:sym typeface="Times New Roman" panose="02020603050405020304" pitchFamily="18" charset="0"/>
              </a:rPr>
              <a:t>(Precaution)</a:t>
            </a:r>
            <a:endParaRPr lang="en-US" altLang="zh-CN"/>
          </a:p>
        </p:txBody>
      </p:sp>
      <p:sp>
        <p:nvSpPr>
          <p:cNvPr id="12323" name="文本框 12322"/>
          <p:cNvSpPr txBox="1"/>
          <p:nvPr/>
        </p:nvSpPr>
        <p:spPr>
          <a:xfrm>
            <a:off x="4643438" y="5857875"/>
            <a:ext cx="4103687" cy="358775"/>
          </a:xfrm>
          <a:prstGeom prst="rect">
            <a:avLst/>
          </a:prstGeom>
          <a:noFill/>
          <a:ln w="9525">
            <a:noFill/>
          </a:ln>
        </p:spPr>
        <p:txBody>
          <a:bodyPr wrap="none">
            <a:spAutoFit/>
          </a:bodyPr>
          <a:p>
            <a:pPr>
              <a:buSzPct val="100000"/>
            </a:pPr>
            <a:r>
              <a:rPr lang="zh-CN" altLang="en-US">
                <a:solidFill>
                  <a:srgbClr val="FF0000"/>
                </a:solidFill>
                <a:latin typeface="Times New Roman" panose="02020603050405020304" pitchFamily="18" charset="0"/>
                <a:sym typeface="Times New Roman" panose="02020603050405020304" pitchFamily="18" charset="0"/>
              </a:rPr>
              <a:t>应</a:t>
            </a:r>
            <a:r>
              <a:rPr lang="zh-CN" altLang="en-US">
                <a:solidFill>
                  <a:srgbClr val="FF0000"/>
                </a:solidFill>
                <a:latin typeface="黑体" panose="02010609060101010101" pitchFamily="2" charset="-122"/>
                <a:sym typeface="黑体" panose="02010609060101010101" pitchFamily="2" charset="-122"/>
              </a:rPr>
              <a:t>急管理工作是一个长期而持续的过程</a:t>
            </a:r>
            <a:endParaRPr lang="zh-CN" altLang="en-US"/>
          </a:p>
        </p:txBody>
      </p:sp>
      <p:pic>
        <p:nvPicPr>
          <p:cNvPr id="12324" name="图片 12323" descr="8237470141516459024494.jpg"/>
          <p:cNvPicPr>
            <a:picLocks noChangeAspect="1"/>
          </p:cNvPicPr>
          <p:nvPr/>
        </p:nvPicPr>
        <p:blipFill>
          <a:blip r:embed="rId2"/>
          <a:stretch>
            <a:fillRect/>
          </a:stretch>
        </p:blipFill>
        <p:spPr>
          <a:xfrm>
            <a:off x="5892800" y="2643188"/>
            <a:ext cx="3822700" cy="2692400"/>
          </a:xfrm>
          <a:prstGeom prst="rect">
            <a:avLst/>
          </a:prstGeom>
          <a:noFill/>
          <a:ln w="9525">
            <a:noFill/>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6802" name="图片 76801" descr="1628220_134603758155_2"/>
          <p:cNvPicPr>
            <a:picLocks noChangeAspect="1"/>
          </p:cNvPicPr>
          <p:nvPr/>
        </p:nvPicPr>
        <p:blipFill>
          <a:blip r:embed="rId1"/>
          <a:stretch>
            <a:fillRect/>
          </a:stretch>
        </p:blipFill>
        <p:spPr>
          <a:xfrm>
            <a:off x="0" y="9525"/>
            <a:ext cx="10287000" cy="6838950"/>
          </a:xfrm>
          <a:prstGeom prst="rect">
            <a:avLst/>
          </a:prstGeom>
          <a:noFill/>
          <a:ln w="9525">
            <a:noFill/>
          </a:ln>
        </p:spPr>
      </p:pic>
      <p:sp>
        <p:nvSpPr>
          <p:cNvPr id="76803" name="矩形 7680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6804" name="矩形 7680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6805" name="矩形 7680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6806" name="矩形 76805"/>
          <p:cNvSpPr/>
          <p:nvPr/>
        </p:nvSpPr>
        <p:spPr>
          <a:xfrm>
            <a:off x="571500"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76807" name="文本框 76806"/>
          <p:cNvSpPr txBox="1"/>
          <p:nvPr/>
        </p:nvSpPr>
        <p:spPr>
          <a:xfrm>
            <a:off x="1238250" y="1714500"/>
            <a:ext cx="2671763" cy="226377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棉被护身法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76808" name="矩形 76807"/>
          <p:cNvSpPr/>
          <p:nvPr/>
        </p:nvSpPr>
        <p:spPr>
          <a:xfrm>
            <a:off x="714375" y="2257425"/>
            <a:ext cx="8858250" cy="808038"/>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用浸泡过的棉被、毛毯、大衣等盖在身上，确定逃生路线后，用最快的速度钻过火场，并冲到安全区域。</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76809" name="图片 76808" descr="棉被护身法.bmp"/>
          <p:cNvPicPr>
            <a:picLocks noChangeAspect="1"/>
          </p:cNvPicPr>
          <p:nvPr/>
        </p:nvPicPr>
        <p:blipFill>
          <a:blip r:embed="rId2"/>
          <a:stretch>
            <a:fillRect/>
          </a:stretch>
        </p:blipFill>
        <p:spPr>
          <a:xfrm>
            <a:off x="949325" y="3201988"/>
            <a:ext cx="3943350" cy="3084512"/>
          </a:xfrm>
          <a:prstGeom prst="rect">
            <a:avLst/>
          </a:prstGeom>
          <a:noFill/>
          <a:ln w="9525">
            <a:noFill/>
          </a:ln>
        </p:spPr>
      </p:pic>
      <p:pic>
        <p:nvPicPr>
          <p:cNvPr id="76810" name="图片 76809" descr="棉被护身法.jpg"/>
          <p:cNvPicPr>
            <a:picLocks noChangeAspect="1"/>
          </p:cNvPicPr>
          <p:nvPr/>
        </p:nvPicPr>
        <p:blipFill>
          <a:blip r:embed="rId3"/>
          <a:stretch>
            <a:fillRect/>
          </a:stretch>
        </p:blipFill>
        <p:spPr>
          <a:xfrm>
            <a:off x="5715000" y="3063875"/>
            <a:ext cx="3859213" cy="30797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6809"/>
                                        </p:tgtEl>
                                        <p:attrNameLst>
                                          <p:attrName>style.visibility</p:attrName>
                                        </p:attrNameLst>
                                      </p:cBhvr>
                                      <p:to>
                                        <p:strVal val="visible"/>
                                      </p:to>
                                    </p:set>
                                    <p:anim calcmode="lin" valueType="num">
                                      <p:cBhvr additive="base">
                                        <p:cTn id="7" dur="500" fill="hold"/>
                                        <p:tgtEl>
                                          <p:spTgt spid="76809"/>
                                        </p:tgtEl>
                                        <p:attrNameLst>
                                          <p:attrName>ppt_x</p:attrName>
                                        </p:attrNameLst>
                                      </p:cBhvr>
                                      <p:tavLst>
                                        <p:tav tm="0">
                                          <p:val>
                                            <p:strVal val="0-#ppt_w/2"/>
                                          </p:val>
                                        </p:tav>
                                        <p:tav tm="100000">
                                          <p:val>
                                            <p:strVal val="ppt_x"/>
                                          </p:val>
                                        </p:tav>
                                      </p:tavLst>
                                    </p:anim>
                                    <p:anim calcmode="lin" valueType="num">
                                      <p:cBhvr additive="base">
                                        <p:cTn id="8" dur="500" fill="hold"/>
                                        <p:tgtEl>
                                          <p:spTgt spid="7680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6810"/>
                                        </p:tgtEl>
                                        <p:attrNameLst>
                                          <p:attrName>style.visibility</p:attrName>
                                        </p:attrNameLst>
                                      </p:cBhvr>
                                      <p:to>
                                        <p:strVal val="visible"/>
                                      </p:to>
                                    </p:set>
                                    <p:anim calcmode="lin" valueType="num">
                                      <p:cBhvr additive="base">
                                        <p:cTn id="13" dur="500" fill="hold"/>
                                        <p:tgtEl>
                                          <p:spTgt spid="76810"/>
                                        </p:tgtEl>
                                        <p:attrNameLst>
                                          <p:attrName>ppt_x</p:attrName>
                                        </p:attrNameLst>
                                      </p:cBhvr>
                                      <p:tavLst>
                                        <p:tav tm="0">
                                          <p:val>
                                            <p:strVal val="1+#ppt_w/2"/>
                                          </p:val>
                                        </p:tav>
                                        <p:tav tm="100000">
                                          <p:val>
                                            <p:strVal val="ppt_x"/>
                                          </p:val>
                                        </p:tav>
                                      </p:tavLst>
                                    </p:anim>
                                    <p:anim calcmode="lin" valueType="num">
                                      <p:cBhvr additive="base">
                                        <p:cTn id="14" dur="500" fill="hold"/>
                                        <p:tgtEl>
                                          <p:spTgt spid="768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7826" name="图片 77825" descr="1628220_134603758155_2"/>
          <p:cNvPicPr>
            <a:picLocks noChangeAspect="1"/>
          </p:cNvPicPr>
          <p:nvPr/>
        </p:nvPicPr>
        <p:blipFill>
          <a:blip r:embed="rId1"/>
          <a:stretch>
            <a:fillRect/>
          </a:stretch>
        </p:blipFill>
        <p:spPr>
          <a:xfrm>
            <a:off x="0" y="9525"/>
            <a:ext cx="10287000" cy="6838950"/>
          </a:xfrm>
          <a:prstGeom prst="rect">
            <a:avLst/>
          </a:prstGeom>
          <a:noFill/>
          <a:ln w="9525">
            <a:noFill/>
          </a:ln>
        </p:spPr>
      </p:pic>
      <p:sp>
        <p:nvSpPr>
          <p:cNvPr id="77827" name="矩形 7782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7828" name="矩形 7782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7829" name="矩形 7782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7830" name="矩形 77829"/>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77831" name="文本框 77830"/>
          <p:cNvSpPr txBox="1"/>
          <p:nvPr/>
        </p:nvSpPr>
        <p:spPr>
          <a:xfrm>
            <a:off x="1238250" y="1714500"/>
            <a:ext cx="2671763" cy="190182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毛毯隔离法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77832" name="矩形 77831"/>
          <p:cNvSpPr/>
          <p:nvPr/>
        </p:nvSpPr>
        <p:spPr>
          <a:xfrm>
            <a:off x="714375" y="2214563"/>
            <a:ext cx="8858250" cy="1189037"/>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将毛毯等织物，钉或者掩到门上，并不断往上浇水冷却，以防止外部火焰及烟气进入，从而达到阻止火势蔓延，增加逃生时间的目地 。</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77833" name="图片 77832" descr="毛毯隔离法.bmp"/>
          <p:cNvPicPr>
            <a:picLocks noChangeAspect="1"/>
          </p:cNvPicPr>
          <p:nvPr/>
        </p:nvPicPr>
        <p:blipFill>
          <a:blip r:embed="rId2"/>
          <a:stretch>
            <a:fillRect/>
          </a:stretch>
        </p:blipFill>
        <p:spPr>
          <a:xfrm>
            <a:off x="1146175" y="3429000"/>
            <a:ext cx="3925888" cy="2814638"/>
          </a:xfrm>
          <a:prstGeom prst="rect">
            <a:avLst/>
          </a:prstGeom>
          <a:noFill/>
          <a:ln w="9525">
            <a:noFill/>
          </a:ln>
        </p:spPr>
      </p:pic>
      <p:pic>
        <p:nvPicPr>
          <p:cNvPr id="77834" name="图片 77833" descr="泼水降温.jpg"/>
          <p:cNvPicPr>
            <a:picLocks noChangeAspect="1"/>
          </p:cNvPicPr>
          <p:nvPr/>
        </p:nvPicPr>
        <p:blipFill>
          <a:blip r:embed="rId3"/>
          <a:stretch>
            <a:fillRect/>
          </a:stretch>
        </p:blipFill>
        <p:spPr>
          <a:xfrm>
            <a:off x="5622925" y="3400425"/>
            <a:ext cx="3365500" cy="281463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833"/>
                                        </p:tgtEl>
                                        <p:attrNameLst>
                                          <p:attrName>style.visibility</p:attrName>
                                        </p:attrNameLst>
                                      </p:cBhvr>
                                      <p:to>
                                        <p:strVal val="visible"/>
                                      </p:to>
                                    </p:set>
                                    <p:anim calcmode="lin" valueType="num">
                                      <p:cBhvr additive="base">
                                        <p:cTn id="7" dur="500" fill="hold"/>
                                        <p:tgtEl>
                                          <p:spTgt spid="77833"/>
                                        </p:tgtEl>
                                        <p:attrNameLst>
                                          <p:attrName>ppt_x</p:attrName>
                                        </p:attrNameLst>
                                      </p:cBhvr>
                                      <p:tavLst>
                                        <p:tav tm="0">
                                          <p:val>
                                            <p:strVal val="ppt_x"/>
                                          </p:val>
                                        </p:tav>
                                        <p:tav tm="100000">
                                          <p:val>
                                            <p:strVal val="ppt_x"/>
                                          </p:val>
                                        </p:tav>
                                      </p:tavLst>
                                    </p:anim>
                                    <p:anim calcmode="lin" valueType="num">
                                      <p:cBhvr additive="base">
                                        <p:cTn id="8" dur="500" fill="hold"/>
                                        <p:tgtEl>
                                          <p:spTgt spid="778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7834"/>
                                        </p:tgtEl>
                                        <p:attrNameLst>
                                          <p:attrName>style.visibility</p:attrName>
                                        </p:attrNameLst>
                                      </p:cBhvr>
                                      <p:to>
                                        <p:strVal val="visible"/>
                                      </p:to>
                                    </p:set>
                                    <p:anim calcmode="lin" valueType="num">
                                      <p:cBhvr additive="base">
                                        <p:cTn id="13" dur="500" fill="hold"/>
                                        <p:tgtEl>
                                          <p:spTgt spid="77834"/>
                                        </p:tgtEl>
                                        <p:attrNameLst>
                                          <p:attrName>ppt_x</p:attrName>
                                        </p:attrNameLst>
                                      </p:cBhvr>
                                      <p:tavLst>
                                        <p:tav tm="0">
                                          <p:val>
                                            <p:strVal val="ppt_x"/>
                                          </p:val>
                                        </p:tav>
                                        <p:tav tm="100000">
                                          <p:val>
                                            <p:strVal val="ppt_x"/>
                                          </p:val>
                                        </p:tav>
                                      </p:tavLst>
                                    </p:anim>
                                    <p:anim calcmode="lin" valueType="num">
                                      <p:cBhvr additive="base">
                                        <p:cTn id="14" dur="500" fill="hold"/>
                                        <p:tgtEl>
                                          <p:spTgt spid="778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50" name="图片 78849" descr="1628220_134603758155_2"/>
          <p:cNvPicPr>
            <a:picLocks noChangeAspect="1"/>
          </p:cNvPicPr>
          <p:nvPr/>
        </p:nvPicPr>
        <p:blipFill>
          <a:blip r:embed="rId1"/>
          <a:stretch>
            <a:fillRect/>
          </a:stretch>
        </p:blipFill>
        <p:spPr>
          <a:xfrm>
            <a:off x="0" y="0"/>
            <a:ext cx="10287000" cy="6838950"/>
          </a:xfrm>
          <a:prstGeom prst="rect">
            <a:avLst/>
          </a:prstGeom>
          <a:noFill/>
          <a:ln w="9525">
            <a:noFill/>
          </a:ln>
        </p:spPr>
      </p:pic>
      <p:sp>
        <p:nvSpPr>
          <p:cNvPr id="78851" name="矩形 7885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8852" name="矩形 7885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8853" name="矩形 7885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8854" name="矩形 78853"/>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78855" name="文本框 78854"/>
          <p:cNvSpPr txBox="1"/>
          <p:nvPr/>
        </p:nvSpPr>
        <p:spPr>
          <a:xfrm>
            <a:off x="1238250" y="1714500"/>
            <a:ext cx="2671763" cy="190182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被单拧拮法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78856" name="矩形 78855"/>
          <p:cNvSpPr/>
          <p:nvPr/>
        </p:nvSpPr>
        <p:spPr>
          <a:xfrm>
            <a:off x="714375" y="2214563"/>
            <a:ext cx="8858250" cy="808037"/>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把床单、被罩或窗帘等撕成条状，或扭成麻花状，按绳索逃生的方式，沿外墙爬下。</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78857" name="图片 78856" descr="床单拧拮法.jpg"/>
          <p:cNvPicPr>
            <a:picLocks noChangeAspect="1"/>
          </p:cNvPicPr>
          <p:nvPr/>
        </p:nvPicPr>
        <p:blipFill>
          <a:blip r:embed="rId2"/>
          <a:stretch>
            <a:fillRect/>
          </a:stretch>
        </p:blipFill>
        <p:spPr>
          <a:xfrm>
            <a:off x="936625" y="3071813"/>
            <a:ext cx="3740150" cy="3246437"/>
          </a:xfrm>
          <a:prstGeom prst="rect">
            <a:avLst/>
          </a:prstGeom>
          <a:noFill/>
          <a:ln w="9525">
            <a:noFill/>
          </a:ln>
        </p:spPr>
      </p:pic>
      <p:pic>
        <p:nvPicPr>
          <p:cNvPr id="78858" name="图片 78857" descr="不要盲目跳楼.jpg"/>
          <p:cNvPicPr>
            <a:picLocks noChangeAspect="1"/>
          </p:cNvPicPr>
          <p:nvPr/>
        </p:nvPicPr>
        <p:blipFill>
          <a:blip r:embed="rId3"/>
          <a:stretch>
            <a:fillRect/>
          </a:stretch>
        </p:blipFill>
        <p:spPr>
          <a:xfrm>
            <a:off x="5786438" y="3071813"/>
            <a:ext cx="3575050" cy="32861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7"/>
                                        </p:tgtEl>
                                        <p:attrNameLst>
                                          <p:attrName>style.visibility</p:attrName>
                                        </p:attrNameLst>
                                      </p:cBhvr>
                                      <p:to>
                                        <p:strVal val="visible"/>
                                      </p:to>
                                    </p:set>
                                    <p:anim calcmode="lin" valueType="num">
                                      <p:cBhvr additive="base">
                                        <p:cTn id="7" dur="500" fill="hold"/>
                                        <p:tgtEl>
                                          <p:spTgt spid="78857"/>
                                        </p:tgtEl>
                                        <p:attrNameLst>
                                          <p:attrName>ppt_x</p:attrName>
                                        </p:attrNameLst>
                                      </p:cBhvr>
                                      <p:tavLst>
                                        <p:tav tm="0">
                                          <p:val>
                                            <p:strVal val="ppt_x"/>
                                          </p:val>
                                        </p:tav>
                                        <p:tav tm="100000">
                                          <p:val>
                                            <p:strVal val="ppt_x"/>
                                          </p:val>
                                        </p:tav>
                                      </p:tavLst>
                                    </p:anim>
                                    <p:anim calcmode="lin" valueType="num">
                                      <p:cBhvr additive="base">
                                        <p:cTn id="8" dur="500" fill="hold"/>
                                        <p:tgtEl>
                                          <p:spTgt spid="788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8858"/>
                                        </p:tgtEl>
                                        <p:attrNameLst>
                                          <p:attrName>style.visibility</p:attrName>
                                        </p:attrNameLst>
                                      </p:cBhvr>
                                      <p:to>
                                        <p:strVal val="visible"/>
                                      </p:to>
                                    </p:set>
                                    <p:anim calcmode="lin" valueType="num">
                                      <p:cBhvr additive="base">
                                        <p:cTn id="13" dur="500" fill="hold"/>
                                        <p:tgtEl>
                                          <p:spTgt spid="78858"/>
                                        </p:tgtEl>
                                        <p:attrNameLst>
                                          <p:attrName>ppt_x</p:attrName>
                                        </p:attrNameLst>
                                      </p:cBhvr>
                                      <p:tavLst>
                                        <p:tav tm="0">
                                          <p:val>
                                            <p:strVal val="#ppt_x"/>
                                          </p:val>
                                        </p:tav>
                                        <p:tav tm="100000">
                                          <p:val>
                                            <p:strVal val="#ppt_x"/>
                                          </p:val>
                                        </p:tav>
                                      </p:tavLst>
                                    </p:anim>
                                    <p:anim calcmode="lin" valueType="num">
                                      <p:cBhvr additive="base">
                                        <p:cTn id="14" dur="500" fill="hold"/>
                                        <p:tgtEl>
                                          <p:spTgt spid="788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4" name="图片 79873" descr="1628220_134603758155_2"/>
          <p:cNvPicPr>
            <a:picLocks noChangeAspect="1"/>
          </p:cNvPicPr>
          <p:nvPr/>
        </p:nvPicPr>
        <p:blipFill>
          <a:blip r:embed="rId1"/>
          <a:stretch>
            <a:fillRect/>
          </a:stretch>
        </p:blipFill>
        <p:spPr>
          <a:xfrm>
            <a:off x="0" y="9525"/>
            <a:ext cx="10287000" cy="6838950"/>
          </a:xfrm>
          <a:prstGeom prst="rect">
            <a:avLst/>
          </a:prstGeom>
          <a:noFill/>
          <a:ln w="9525">
            <a:noFill/>
          </a:ln>
        </p:spPr>
      </p:pic>
      <p:sp>
        <p:nvSpPr>
          <p:cNvPr id="79875" name="矩形 7987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9876" name="矩形 7987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79877" name="矩形 7987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79878" name="矩形 79877"/>
          <p:cNvSpPr/>
          <p:nvPr/>
        </p:nvSpPr>
        <p:spPr>
          <a:xfrm>
            <a:off x="928688" y="1071563"/>
            <a:ext cx="8858250" cy="493712"/>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79879" name="文本框 79878"/>
          <p:cNvSpPr txBox="1"/>
          <p:nvPr/>
        </p:nvSpPr>
        <p:spPr>
          <a:xfrm>
            <a:off x="1238250" y="1643063"/>
            <a:ext cx="2671763" cy="226377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管线下滑法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79880" name="矩形 79879"/>
          <p:cNvSpPr/>
          <p:nvPr/>
        </p:nvSpPr>
        <p:spPr>
          <a:xfrm>
            <a:off x="714375" y="2143125"/>
            <a:ext cx="8858250" cy="1189038"/>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在建筑物外墙或阳台边上有下水管、电线杆、避雷针引线等竖直管线时，可借助其下滑至地面，同时应注意，一次下滑时人数不宜过多，以防止逃生途中因管线损坏而至人坠落。</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79881" name="图片 79880" descr="管线下滑法1.bmp"/>
          <p:cNvPicPr>
            <a:picLocks noChangeAspect="1"/>
          </p:cNvPicPr>
          <p:nvPr/>
        </p:nvPicPr>
        <p:blipFill>
          <a:blip r:embed="rId2"/>
          <a:stretch>
            <a:fillRect/>
          </a:stretch>
        </p:blipFill>
        <p:spPr>
          <a:xfrm>
            <a:off x="5308600" y="3500438"/>
            <a:ext cx="4121150" cy="2797175"/>
          </a:xfrm>
          <a:prstGeom prst="rect">
            <a:avLst/>
          </a:prstGeom>
          <a:noFill/>
          <a:ln w="9525">
            <a:noFill/>
          </a:ln>
        </p:spPr>
      </p:pic>
      <p:pic>
        <p:nvPicPr>
          <p:cNvPr id="79882" name="图片 79881" descr="管线下滑法.bmp"/>
          <p:cNvPicPr>
            <a:picLocks noChangeAspect="1"/>
          </p:cNvPicPr>
          <p:nvPr/>
        </p:nvPicPr>
        <p:blipFill>
          <a:blip r:embed="rId3"/>
          <a:stretch>
            <a:fillRect/>
          </a:stretch>
        </p:blipFill>
        <p:spPr>
          <a:xfrm>
            <a:off x="796925" y="3500438"/>
            <a:ext cx="4117975" cy="27971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9882"/>
                                        </p:tgtEl>
                                        <p:attrNameLst>
                                          <p:attrName>style.visibility</p:attrName>
                                        </p:attrNameLst>
                                      </p:cBhvr>
                                      <p:to>
                                        <p:strVal val="visible"/>
                                      </p:to>
                                    </p:set>
                                    <p:anim calcmode="lin" valueType="num">
                                      <p:cBhvr additive="base">
                                        <p:cTn id="7" dur="500" fill="hold"/>
                                        <p:tgtEl>
                                          <p:spTgt spid="79882"/>
                                        </p:tgtEl>
                                        <p:attrNameLst>
                                          <p:attrName>ppt_x</p:attrName>
                                        </p:attrNameLst>
                                      </p:cBhvr>
                                      <p:tavLst>
                                        <p:tav tm="0">
                                          <p:val>
                                            <p:strVal val="1+#ppt_w/2"/>
                                          </p:val>
                                        </p:tav>
                                        <p:tav tm="100000">
                                          <p:val>
                                            <p:strVal val="ppt_x"/>
                                          </p:val>
                                        </p:tav>
                                      </p:tavLst>
                                    </p:anim>
                                    <p:anim calcmode="lin" valueType="num">
                                      <p:cBhvr additive="base">
                                        <p:cTn id="8" dur="500" fill="hold"/>
                                        <p:tgtEl>
                                          <p:spTgt spid="798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9881"/>
                                        </p:tgtEl>
                                        <p:attrNameLst>
                                          <p:attrName>style.visibility</p:attrName>
                                        </p:attrNameLst>
                                      </p:cBhvr>
                                      <p:to>
                                        <p:strVal val="visible"/>
                                      </p:to>
                                    </p:set>
                                    <p:anim calcmode="lin" valueType="num">
                                      <p:cBhvr additive="base">
                                        <p:cTn id="13" dur="500" fill="hold"/>
                                        <p:tgtEl>
                                          <p:spTgt spid="79881"/>
                                        </p:tgtEl>
                                        <p:attrNameLst>
                                          <p:attrName>ppt_x</p:attrName>
                                        </p:attrNameLst>
                                      </p:cBhvr>
                                      <p:tavLst>
                                        <p:tav tm="0">
                                          <p:val>
                                            <p:strVal val="#ppt_x"/>
                                          </p:val>
                                        </p:tav>
                                        <p:tav tm="100000">
                                          <p:val>
                                            <p:strVal val="#ppt_x"/>
                                          </p:val>
                                        </p:tav>
                                      </p:tavLst>
                                    </p:anim>
                                    <p:anim calcmode="lin" valueType="num">
                                      <p:cBhvr additive="base">
                                        <p:cTn id="14" dur="500" fill="hold"/>
                                        <p:tgtEl>
                                          <p:spTgt spid="798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0898" name="图片 80897" descr="1628220_134603758155_2"/>
          <p:cNvPicPr>
            <a:picLocks noChangeAspect="1"/>
          </p:cNvPicPr>
          <p:nvPr/>
        </p:nvPicPr>
        <p:blipFill>
          <a:blip r:embed="rId1"/>
          <a:stretch>
            <a:fillRect/>
          </a:stretch>
        </p:blipFill>
        <p:spPr>
          <a:xfrm>
            <a:off x="3175" y="19050"/>
            <a:ext cx="10287000" cy="6838950"/>
          </a:xfrm>
          <a:prstGeom prst="rect">
            <a:avLst/>
          </a:prstGeom>
          <a:noFill/>
          <a:ln w="9525">
            <a:noFill/>
          </a:ln>
        </p:spPr>
      </p:pic>
      <p:sp>
        <p:nvSpPr>
          <p:cNvPr id="80899" name="矩形 8089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0900" name="矩形 8089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0901" name="矩形 8090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0902" name="矩形 80901"/>
          <p:cNvSpPr/>
          <p:nvPr/>
        </p:nvSpPr>
        <p:spPr>
          <a:xfrm>
            <a:off x="928688" y="1143000"/>
            <a:ext cx="8858250" cy="493713"/>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80903" name="文本框 80902"/>
          <p:cNvSpPr txBox="1"/>
          <p:nvPr/>
        </p:nvSpPr>
        <p:spPr>
          <a:xfrm>
            <a:off x="1238250" y="1693863"/>
            <a:ext cx="2671763" cy="226377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竹杆插地法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80904" name="矩形 80903"/>
          <p:cNvSpPr/>
          <p:nvPr/>
        </p:nvSpPr>
        <p:spPr>
          <a:xfrm>
            <a:off x="714375" y="2214563"/>
            <a:ext cx="8858250" cy="808037"/>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将结实的晾衣竿从凉台或窗台斜插到室外地面，或下一层平台，两头固定好后顺竿爬下。</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80905" name="图片 80904" descr="竹杆插地法.bmp"/>
          <p:cNvPicPr>
            <a:picLocks noChangeAspect="1"/>
          </p:cNvPicPr>
          <p:nvPr/>
        </p:nvPicPr>
        <p:blipFill>
          <a:blip r:embed="rId2"/>
          <a:stretch>
            <a:fillRect/>
          </a:stretch>
        </p:blipFill>
        <p:spPr>
          <a:xfrm>
            <a:off x="928688" y="3143250"/>
            <a:ext cx="4159250" cy="3138488"/>
          </a:xfrm>
          <a:prstGeom prst="rect">
            <a:avLst/>
          </a:prstGeom>
          <a:noFill/>
          <a:ln w="9525">
            <a:noFill/>
          </a:ln>
        </p:spPr>
      </p:pic>
      <p:pic>
        <p:nvPicPr>
          <p:cNvPr id="80906" name="图片 80905" descr="竹杆插地法.bmp"/>
          <p:cNvPicPr>
            <a:picLocks noChangeAspect="1"/>
          </p:cNvPicPr>
          <p:nvPr/>
        </p:nvPicPr>
        <p:blipFill>
          <a:blip r:embed="rId3"/>
          <a:stretch>
            <a:fillRect/>
          </a:stretch>
        </p:blipFill>
        <p:spPr>
          <a:xfrm>
            <a:off x="5357813" y="3143250"/>
            <a:ext cx="4092575" cy="313848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905"/>
                                        </p:tgtEl>
                                        <p:attrNameLst>
                                          <p:attrName>style.visibility</p:attrName>
                                        </p:attrNameLst>
                                      </p:cBhvr>
                                      <p:to>
                                        <p:strVal val="visible"/>
                                      </p:to>
                                    </p:set>
                                    <p:anim calcmode="lin" valueType="num">
                                      <p:cBhvr additive="base">
                                        <p:cTn id="7" dur="500" fill="hold"/>
                                        <p:tgtEl>
                                          <p:spTgt spid="80905"/>
                                        </p:tgtEl>
                                        <p:attrNameLst>
                                          <p:attrName>ppt_x</p:attrName>
                                        </p:attrNameLst>
                                      </p:cBhvr>
                                      <p:tavLst>
                                        <p:tav tm="0">
                                          <p:val>
                                            <p:strVal val="ppt_x"/>
                                          </p:val>
                                        </p:tav>
                                        <p:tav tm="100000">
                                          <p:val>
                                            <p:strVal val="ppt_x"/>
                                          </p:val>
                                        </p:tav>
                                      </p:tavLst>
                                    </p:anim>
                                    <p:anim calcmode="lin" valueType="num">
                                      <p:cBhvr additive="base">
                                        <p:cTn id="8" dur="500" fill="hold"/>
                                        <p:tgtEl>
                                          <p:spTgt spid="8090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0906"/>
                                        </p:tgtEl>
                                        <p:attrNameLst>
                                          <p:attrName>style.visibility</p:attrName>
                                        </p:attrNameLst>
                                      </p:cBhvr>
                                      <p:to>
                                        <p:strVal val="visible"/>
                                      </p:to>
                                    </p:set>
                                    <p:anim calcmode="lin" valueType="num">
                                      <p:cBhvr additive="base">
                                        <p:cTn id="13" dur="500" fill="hold"/>
                                        <p:tgtEl>
                                          <p:spTgt spid="80906"/>
                                        </p:tgtEl>
                                        <p:attrNameLst>
                                          <p:attrName>ppt_x</p:attrName>
                                        </p:attrNameLst>
                                      </p:cBhvr>
                                      <p:tavLst>
                                        <p:tav tm="0">
                                          <p:val>
                                            <p:strVal val="#ppt_x"/>
                                          </p:val>
                                        </p:tav>
                                        <p:tav tm="100000">
                                          <p:val>
                                            <p:strVal val="#ppt_x"/>
                                          </p:val>
                                        </p:tav>
                                      </p:tavLst>
                                    </p:anim>
                                    <p:anim calcmode="lin" valueType="num">
                                      <p:cBhvr additive="base">
                                        <p:cTn id="14" dur="500" fill="hold"/>
                                        <p:tgtEl>
                                          <p:spTgt spid="809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22" name="图片 81921" descr="1628220_134603758155_2"/>
          <p:cNvPicPr>
            <a:picLocks noChangeAspect="1"/>
          </p:cNvPicPr>
          <p:nvPr/>
        </p:nvPicPr>
        <p:blipFill>
          <a:blip r:embed="rId1"/>
          <a:stretch>
            <a:fillRect/>
          </a:stretch>
        </p:blipFill>
        <p:spPr>
          <a:xfrm>
            <a:off x="3175" y="9525"/>
            <a:ext cx="10287000" cy="6838950"/>
          </a:xfrm>
          <a:prstGeom prst="rect">
            <a:avLst/>
          </a:prstGeom>
          <a:noFill/>
          <a:ln w="9525">
            <a:noFill/>
          </a:ln>
        </p:spPr>
      </p:pic>
      <p:sp>
        <p:nvSpPr>
          <p:cNvPr id="81923" name="矩形 8192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1924" name="矩形 8192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1925" name="矩形 81924"/>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1926" name="矩形 81925"/>
          <p:cNvSpPr/>
          <p:nvPr/>
        </p:nvSpPr>
        <p:spPr>
          <a:xfrm>
            <a:off x="928688" y="1071563"/>
            <a:ext cx="8858250" cy="493712"/>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81927" name="文本框 81926"/>
          <p:cNvSpPr txBox="1"/>
          <p:nvPr/>
        </p:nvSpPr>
        <p:spPr>
          <a:xfrm>
            <a:off x="1238250" y="1643063"/>
            <a:ext cx="2671763" cy="226377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卫生间避难法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81928" name="矩形 81927"/>
          <p:cNvSpPr/>
          <p:nvPr/>
        </p:nvSpPr>
        <p:spPr>
          <a:xfrm>
            <a:off x="714375" y="2174875"/>
            <a:ext cx="8858250" cy="1951038"/>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当实在无路可逃时，可利用卫生间进行避难，用毛巾挤塞门缝，把水泼在地上降温，也可躺在放满水的浴缸里躲避。但千万不要钻到床底、阁楼、橱柜等处避难，因为这些地方可燃物多，而且容易聚集烟气。</a:t>
            </a:r>
            <a:br>
              <a:rPr lang="zh-CN" altLang="en-US" sz="2400" b="0">
                <a:solidFill>
                  <a:schemeClr val="tx1"/>
                </a:solidFill>
                <a:latin typeface="微软雅黑" panose="020B0503020204020204" pitchFamily="34" charset="-122"/>
                <a:ea typeface="微软雅黑" panose="020B0503020204020204" pitchFamily="34" charset="-122"/>
              </a:rPr>
            </a:br>
            <a:r>
              <a:rPr lang="zh-CN" altLang="en-US" sz="2400" b="0">
                <a:solidFill>
                  <a:schemeClr val="tx1"/>
                </a:solidFill>
                <a:latin typeface="微软雅黑" panose="020B0503020204020204" pitchFamily="34" charset="-122"/>
                <a:ea typeface="微软雅黑" panose="020B0503020204020204" pitchFamily="34" charset="-122"/>
              </a:rPr>
              <a:t>        </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81929" name="图片 81928" descr="卫生间避难.jpg"/>
          <p:cNvPicPr>
            <a:picLocks noChangeAspect="1"/>
          </p:cNvPicPr>
          <p:nvPr/>
        </p:nvPicPr>
        <p:blipFill>
          <a:blip r:embed="rId2"/>
          <a:stretch>
            <a:fillRect/>
          </a:stretch>
        </p:blipFill>
        <p:spPr>
          <a:xfrm>
            <a:off x="1285875" y="3776663"/>
            <a:ext cx="3848100" cy="2438400"/>
          </a:xfrm>
          <a:prstGeom prst="rect">
            <a:avLst/>
          </a:prstGeom>
          <a:noFill/>
          <a:ln w="9525">
            <a:noFill/>
          </a:ln>
        </p:spPr>
      </p:pic>
      <p:pic>
        <p:nvPicPr>
          <p:cNvPr id="81930" name="图片 81929" descr="卫生间避难法1.jpg"/>
          <p:cNvPicPr>
            <a:picLocks noChangeAspect="1"/>
          </p:cNvPicPr>
          <p:nvPr/>
        </p:nvPicPr>
        <p:blipFill>
          <a:blip r:embed="rId3"/>
          <a:stretch>
            <a:fillRect/>
          </a:stretch>
        </p:blipFill>
        <p:spPr>
          <a:xfrm>
            <a:off x="5561013" y="3786188"/>
            <a:ext cx="3582987" cy="24288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29"/>
                                        </p:tgtEl>
                                        <p:attrNameLst>
                                          <p:attrName>style.visibility</p:attrName>
                                        </p:attrNameLst>
                                      </p:cBhvr>
                                      <p:to>
                                        <p:strVal val="visible"/>
                                      </p:to>
                                    </p:set>
                                    <p:animEffect transition="in" filter="box(in)">
                                      <p:cBhvr>
                                        <p:cTn id="7" dur="500"/>
                                        <p:tgtEl>
                                          <p:spTgt spid="8192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1930"/>
                                        </p:tgtEl>
                                        <p:attrNameLst>
                                          <p:attrName>style.visibility</p:attrName>
                                        </p:attrNameLst>
                                      </p:cBhvr>
                                      <p:to>
                                        <p:strVal val="visible"/>
                                      </p:to>
                                    </p:set>
                                    <p:animEffect transition="in" filter="diamond(in)">
                                      <p:cBhvr>
                                        <p:cTn id="12" dur="2000"/>
                                        <p:tgtEl>
                                          <p:spTgt spid="81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2946" name="图片 82945" descr="1628220_134603758155_2"/>
          <p:cNvPicPr>
            <a:picLocks noChangeAspect="1"/>
          </p:cNvPicPr>
          <p:nvPr/>
        </p:nvPicPr>
        <p:blipFill>
          <a:blip r:embed="rId1"/>
          <a:stretch>
            <a:fillRect/>
          </a:stretch>
        </p:blipFill>
        <p:spPr>
          <a:xfrm>
            <a:off x="3175" y="9525"/>
            <a:ext cx="10287000" cy="6838950"/>
          </a:xfrm>
          <a:prstGeom prst="rect">
            <a:avLst/>
          </a:prstGeom>
          <a:noFill/>
          <a:ln w="9525">
            <a:noFill/>
          </a:ln>
        </p:spPr>
      </p:pic>
      <p:sp>
        <p:nvSpPr>
          <p:cNvPr id="82947" name="矩形 8294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2948" name="矩形 8294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2949" name="矩形 8294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2950" name="矩形 82949"/>
          <p:cNvSpPr/>
          <p:nvPr/>
        </p:nvSpPr>
        <p:spPr>
          <a:xfrm>
            <a:off x="928688" y="1071563"/>
            <a:ext cx="8858250" cy="493712"/>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82951" name="文本框 82950"/>
          <p:cNvSpPr txBox="1"/>
          <p:nvPr/>
        </p:nvSpPr>
        <p:spPr>
          <a:xfrm>
            <a:off x="1238250" y="1643063"/>
            <a:ext cx="2671763" cy="262572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火场求救法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82952" name="矩形 82951"/>
          <p:cNvSpPr/>
          <p:nvPr/>
        </p:nvSpPr>
        <p:spPr>
          <a:xfrm>
            <a:off x="714375" y="2159000"/>
            <a:ext cx="8858250" cy="1189038"/>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发生火灾时，可在窗口、阳台或屋顶处，向外大声呼叫，白天应挥动鲜艳衣物发出求救信号，晚上可挥动手电筒或白布条引起救援人员的注意。        </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82953" name="图片 82952" descr="白天求救方式.jpg"/>
          <p:cNvPicPr>
            <a:picLocks noChangeAspect="1"/>
          </p:cNvPicPr>
          <p:nvPr/>
        </p:nvPicPr>
        <p:blipFill>
          <a:blip r:embed="rId2"/>
          <a:stretch>
            <a:fillRect/>
          </a:stretch>
        </p:blipFill>
        <p:spPr>
          <a:xfrm>
            <a:off x="1000125" y="3500438"/>
            <a:ext cx="3821113" cy="2595562"/>
          </a:xfrm>
          <a:prstGeom prst="rect">
            <a:avLst/>
          </a:prstGeom>
          <a:noFill/>
          <a:ln w="9525">
            <a:noFill/>
          </a:ln>
        </p:spPr>
      </p:pic>
      <p:pic>
        <p:nvPicPr>
          <p:cNvPr id="82954" name="图片 82953" descr="夜间求救方式.jpg"/>
          <p:cNvPicPr>
            <a:picLocks noChangeAspect="1"/>
          </p:cNvPicPr>
          <p:nvPr/>
        </p:nvPicPr>
        <p:blipFill>
          <a:blip r:embed="rId3"/>
          <a:stretch>
            <a:fillRect/>
          </a:stretch>
        </p:blipFill>
        <p:spPr>
          <a:xfrm>
            <a:off x="5465763" y="3532188"/>
            <a:ext cx="3821112" cy="2540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2953"/>
                                        </p:tgtEl>
                                        <p:attrNameLst>
                                          <p:attrName>style.visibility</p:attrName>
                                        </p:attrNameLst>
                                      </p:cBhvr>
                                      <p:to>
                                        <p:strVal val="visible"/>
                                      </p:to>
                                    </p:set>
                                    <p:animEffect transition="in" filter="blinds(horizontal)">
                                      <p:cBhvr>
                                        <p:cTn id="7" dur="500"/>
                                        <p:tgtEl>
                                          <p:spTgt spid="829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82954"/>
                                        </p:tgtEl>
                                        <p:attrNameLst>
                                          <p:attrName>style.visibility</p:attrName>
                                        </p:attrNameLst>
                                      </p:cBhvr>
                                      <p:to>
                                        <p:strVal val="visible"/>
                                      </p:to>
                                    </p:set>
                                    <p:animEffect transition="in" filter="blinds(vertical)">
                                      <p:cBhvr>
                                        <p:cTn id="12" dur="500"/>
                                        <p:tgtEl>
                                          <p:spTgt spid="82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3970" name="图片 83969" descr="1628220_134603758155_2"/>
          <p:cNvPicPr>
            <a:picLocks noChangeAspect="1"/>
          </p:cNvPicPr>
          <p:nvPr/>
        </p:nvPicPr>
        <p:blipFill>
          <a:blip r:embed="rId1"/>
          <a:stretch>
            <a:fillRect/>
          </a:stretch>
        </p:blipFill>
        <p:spPr>
          <a:xfrm>
            <a:off x="3175" y="9525"/>
            <a:ext cx="10287000" cy="6838950"/>
          </a:xfrm>
          <a:prstGeom prst="rect">
            <a:avLst/>
          </a:prstGeom>
          <a:noFill/>
          <a:ln w="9525">
            <a:noFill/>
          </a:ln>
        </p:spPr>
      </p:pic>
      <p:sp>
        <p:nvSpPr>
          <p:cNvPr id="83971" name="矩形 83970"/>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3972" name="矩形 83971"/>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3973" name="矩形 83972"/>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3974" name="矩形 83973"/>
          <p:cNvSpPr/>
          <p:nvPr/>
        </p:nvSpPr>
        <p:spPr>
          <a:xfrm>
            <a:off x="928688" y="1071563"/>
            <a:ext cx="8858250" cy="493712"/>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83975" name="文本框 83974"/>
          <p:cNvSpPr txBox="1"/>
          <p:nvPr/>
        </p:nvSpPr>
        <p:spPr>
          <a:xfrm>
            <a:off x="1238250" y="1643063"/>
            <a:ext cx="2671763" cy="298767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攀爬避火法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83976" name="矩形 83975"/>
          <p:cNvSpPr/>
          <p:nvPr/>
        </p:nvSpPr>
        <p:spPr>
          <a:xfrm>
            <a:off x="714375" y="2214563"/>
            <a:ext cx="8858250" cy="1189037"/>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通过攀爬阳台、屋顶的平台、窗台的外沿及建筑物周围的脚手架雨蓬等突出物，用木板、竹竿等较坚固的物体搭在相邻的建筑上，以此作为跳板，过渡到相对安全的区域，以躲避火势。   </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83977" name="图片 83976" descr="攀爬避火法.jpg"/>
          <p:cNvPicPr>
            <a:picLocks noChangeAspect="1"/>
          </p:cNvPicPr>
          <p:nvPr/>
        </p:nvPicPr>
        <p:blipFill>
          <a:blip r:embed="rId2"/>
          <a:stretch>
            <a:fillRect/>
          </a:stretch>
        </p:blipFill>
        <p:spPr>
          <a:xfrm>
            <a:off x="5429250" y="3571875"/>
            <a:ext cx="3930650" cy="2762250"/>
          </a:xfrm>
          <a:prstGeom prst="rect">
            <a:avLst/>
          </a:prstGeom>
          <a:noFill/>
          <a:ln w="9525">
            <a:noFill/>
          </a:ln>
        </p:spPr>
      </p:pic>
      <p:pic>
        <p:nvPicPr>
          <p:cNvPr id="83978" name="图片 83977" descr="搭桥逃生法.jpg"/>
          <p:cNvPicPr>
            <a:picLocks noChangeAspect="1"/>
          </p:cNvPicPr>
          <p:nvPr/>
        </p:nvPicPr>
        <p:blipFill>
          <a:blip r:embed="rId3"/>
          <a:stretch>
            <a:fillRect/>
          </a:stretch>
        </p:blipFill>
        <p:spPr>
          <a:xfrm>
            <a:off x="855663" y="3500438"/>
            <a:ext cx="3930650" cy="276066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78"/>
                                        </p:tgtEl>
                                        <p:attrNameLst>
                                          <p:attrName>style.visibility</p:attrName>
                                        </p:attrNameLst>
                                      </p:cBhvr>
                                      <p:to>
                                        <p:strVal val="visible"/>
                                      </p:to>
                                    </p:set>
                                    <p:anim calcmode="lin" valueType="num">
                                      <p:cBhvr additive="base">
                                        <p:cTn id="7" dur="500" fill="hold"/>
                                        <p:tgtEl>
                                          <p:spTgt spid="83978"/>
                                        </p:tgtEl>
                                        <p:attrNameLst>
                                          <p:attrName>ppt_x</p:attrName>
                                        </p:attrNameLst>
                                      </p:cBhvr>
                                      <p:tavLst>
                                        <p:tav tm="0">
                                          <p:val>
                                            <p:strVal val="0-#ppt_w/2"/>
                                          </p:val>
                                        </p:tav>
                                        <p:tav tm="100000">
                                          <p:val>
                                            <p:strVal val="ppt_x"/>
                                          </p:val>
                                        </p:tav>
                                      </p:tavLst>
                                    </p:anim>
                                    <p:anim calcmode="lin" valueType="num">
                                      <p:cBhvr additive="base">
                                        <p:cTn id="8" dur="500" fill="hold"/>
                                        <p:tgtEl>
                                          <p:spTgt spid="839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977"/>
                                        </p:tgtEl>
                                        <p:attrNameLst>
                                          <p:attrName>style.visibility</p:attrName>
                                        </p:attrNameLst>
                                      </p:cBhvr>
                                      <p:to>
                                        <p:strVal val="visible"/>
                                      </p:to>
                                    </p:set>
                                    <p:anim calcmode="lin" valueType="num">
                                      <p:cBhvr additive="base">
                                        <p:cTn id="13" dur="500" fill="hold"/>
                                        <p:tgtEl>
                                          <p:spTgt spid="83977"/>
                                        </p:tgtEl>
                                        <p:attrNameLst>
                                          <p:attrName>ppt_x</p:attrName>
                                        </p:attrNameLst>
                                      </p:cBhvr>
                                      <p:tavLst>
                                        <p:tav tm="0">
                                          <p:val>
                                            <p:strVal val="ppt_x"/>
                                          </p:val>
                                        </p:tav>
                                        <p:tav tm="100000">
                                          <p:val>
                                            <p:strVal val="ppt_x"/>
                                          </p:val>
                                        </p:tav>
                                      </p:tavLst>
                                    </p:anim>
                                    <p:anim calcmode="lin" valueType="num">
                                      <p:cBhvr additive="base">
                                        <p:cTn id="14" dur="500" fill="hold"/>
                                        <p:tgtEl>
                                          <p:spTgt spid="839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4994" name="图片 84993" descr="1628220_134603758155_2"/>
          <p:cNvPicPr>
            <a:picLocks noChangeAspect="1"/>
          </p:cNvPicPr>
          <p:nvPr/>
        </p:nvPicPr>
        <p:blipFill>
          <a:blip r:embed="rId1"/>
          <a:stretch>
            <a:fillRect/>
          </a:stretch>
        </p:blipFill>
        <p:spPr>
          <a:xfrm>
            <a:off x="3175" y="9525"/>
            <a:ext cx="10287000" cy="6838950"/>
          </a:xfrm>
          <a:prstGeom prst="rect">
            <a:avLst/>
          </a:prstGeom>
          <a:noFill/>
          <a:ln w="9525">
            <a:noFill/>
          </a:ln>
        </p:spPr>
      </p:pic>
      <p:sp>
        <p:nvSpPr>
          <p:cNvPr id="84995" name="矩形 8499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4996" name="矩形 8499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4997" name="矩形 8499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4998" name="矩形 84997"/>
          <p:cNvSpPr/>
          <p:nvPr/>
        </p:nvSpPr>
        <p:spPr>
          <a:xfrm>
            <a:off x="928688" y="1071563"/>
            <a:ext cx="8858250" cy="493712"/>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84999" name="文本框 84998"/>
          <p:cNvSpPr txBox="1"/>
          <p:nvPr/>
        </p:nvSpPr>
        <p:spPr>
          <a:xfrm>
            <a:off x="1238250" y="1643063"/>
            <a:ext cx="2671763" cy="2987675"/>
          </a:xfrm>
          <a:prstGeom prst="rect">
            <a:avLst/>
          </a:prstGeom>
          <a:noFill/>
          <a:ln w="9525">
            <a:noFill/>
          </a:ln>
        </p:spPr>
        <p:txBody>
          <a:bodyPr>
            <a:spAutoFit/>
          </a:bodyPr>
          <a:p>
            <a:pPr>
              <a:buSzPct val="100000"/>
            </a:pPr>
            <a:r>
              <a:rPr lang="zh-CN" altLang="en-US" sz="2400">
                <a:solidFill>
                  <a:srgbClr val="FF0000"/>
                </a:solidFill>
                <a:latin typeface="微软雅黑" panose="020B0503020204020204" pitchFamily="34" charset="-122"/>
                <a:ea typeface="微软雅黑" panose="020B0503020204020204" pitchFamily="34" charset="-122"/>
              </a:rPr>
              <a:t>跳楼逃生法</a:t>
            </a: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br>
              <a:rPr lang="zh-CN" altLang="en-US" sz="2400">
                <a:solidFill>
                  <a:srgbClr val="FF0000"/>
                </a:solidFill>
                <a:latin typeface="微软雅黑" panose="020B0503020204020204" pitchFamily="34" charset="-122"/>
                <a:ea typeface="微软雅黑" panose="020B0503020204020204" pitchFamily="34" charset="-122"/>
              </a:rPr>
            </a:b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85000" name="矩形 84999"/>
          <p:cNvSpPr/>
          <p:nvPr/>
        </p:nvSpPr>
        <p:spPr>
          <a:xfrm>
            <a:off x="714375" y="2143125"/>
            <a:ext cx="8858250" cy="1189038"/>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火场且勿轻易跳楼，在万不得已的情况下，住在低楼层的可选择跳楼的方法进行逃生。但要选则较低的地面作为落脚点，并将席梦思床垫、沙发垫或厚棉被等抛向落脚点做缓冲物。</a:t>
            </a: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85001" name="图片 85000" descr="跳楼逃生法.jpg"/>
          <p:cNvPicPr>
            <a:picLocks noChangeAspect="1"/>
          </p:cNvPicPr>
          <p:nvPr/>
        </p:nvPicPr>
        <p:blipFill>
          <a:blip r:embed="rId2"/>
          <a:stretch>
            <a:fillRect/>
          </a:stretch>
        </p:blipFill>
        <p:spPr>
          <a:xfrm>
            <a:off x="960438" y="3357563"/>
            <a:ext cx="4040187" cy="3200400"/>
          </a:xfrm>
          <a:prstGeom prst="rect">
            <a:avLst/>
          </a:prstGeom>
          <a:noFill/>
          <a:ln w="9525">
            <a:noFill/>
          </a:ln>
        </p:spPr>
      </p:pic>
      <p:pic>
        <p:nvPicPr>
          <p:cNvPr id="85002" name="图片 85001" descr="跳楼逃生法4.bmp"/>
          <p:cNvPicPr>
            <a:picLocks noChangeAspect="1"/>
          </p:cNvPicPr>
          <p:nvPr/>
        </p:nvPicPr>
        <p:blipFill>
          <a:blip r:embed="rId3"/>
          <a:stretch>
            <a:fillRect/>
          </a:stretch>
        </p:blipFill>
        <p:spPr>
          <a:xfrm>
            <a:off x="5532438" y="3500438"/>
            <a:ext cx="4040187" cy="2917825"/>
          </a:xfrm>
          <a:prstGeom prst="rect">
            <a:avLst/>
          </a:prstGeom>
          <a:noFill/>
          <a:ln w="9525">
            <a:noFill/>
          </a:ln>
        </p:spPr>
      </p:pic>
      <p:sp>
        <p:nvSpPr>
          <p:cNvPr id="85003" name="任意多边形 85002"/>
          <p:cNvSpPr>
            <a:spLocks noChangeAspect="1"/>
          </p:cNvSpPr>
          <p:nvPr/>
        </p:nvSpPr>
        <p:spPr>
          <a:xfrm>
            <a:off x="3244850" y="4319588"/>
            <a:ext cx="661988" cy="877887"/>
          </a:xfrm>
          <a:custGeom>
            <a:avLst/>
            <a:gdLst>
              <a:gd name="txL" fmla="*/ 0 w 1837"/>
              <a:gd name="txT" fmla="*/ 0 h 2581"/>
              <a:gd name="txR" fmla="*/ 1837 w 1837"/>
              <a:gd name="txB" fmla="*/ 2581 h 2581"/>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1837" h="2581">
                <a:moveTo>
                  <a:pt x="1836" y="0"/>
                </a:moveTo>
                <a:cubicBezTo>
                  <a:pt x="1811" y="37"/>
                  <a:pt x="1791" y="87"/>
                  <a:pt x="1761" y="124"/>
                </a:cubicBezTo>
                <a:cubicBezTo>
                  <a:pt x="1727" y="166"/>
                  <a:pt x="1690" y="188"/>
                  <a:pt x="1662" y="223"/>
                </a:cubicBezTo>
                <a:cubicBezTo>
                  <a:pt x="1639" y="252"/>
                  <a:pt x="1587" y="317"/>
                  <a:pt x="1563" y="347"/>
                </a:cubicBezTo>
                <a:cubicBezTo>
                  <a:pt x="1515" y="407"/>
                  <a:pt x="1470" y="465"/>
                  <a:pt x="1414" y="521"/>
                </a:cubicBezTo>
                <a:cubicBezTo>
                  <a:pt x="1346" y="589"/>
                  <a:pt x="1311" y="643"/>
                  <a:pt x="1265" y="720"/>
                </a:cubicBezTo>
                <a:cubicBezTo>
                  <a:pt x="1236" y="769"/>
                  <a:pt x="1188" y="804"/>
                  <a:pt x="1166" y="844"/>
                </a:cubicBezTo>
                <a:cubicBezTo>
                  <a:pt x="1128" y="914"/>
                  <a:pt x="1082" y="926"/>
                  <a:pt x="1042" y="968"/>
                </a:cubicBezTo>
                <a:cubicBezTo>
                  <a:pt x="1009" y="1002"/>
                  <a:pt x="911" y="1106"/>
                  <a:pt x="893" y="1141"/>
                </a:cubicBezTo>
                <a:cubicBezTo>
                  <a:pt x="870" y="1186"/>
                  <a:pt x="847" y="1241"/>
                  <a:pt x="819" y="1290"/>
                </a:cubicBezTo>
                <a:cubicBezTo>
                  <a:pt x="788" y="1345"/>
                  <a:pt x="762" y="1405"/>
                  <a:pt x="744" y="1464"/>
                </a:cubicBezTo>
                <a:cubicBezTo>
                  <a:pt x="718" y="1551"/>
                  <a:pt x="685" y="1562"/>
                  <a:pt x="645" y="1637"/>
                </a:cubicBezTo>
                <a:cubicBezTo>
                  <a:pt x="623" y="1679"/>
                  <a:pt x="592" y="1739"/>
                  <a:pt x="571" y="1786"/>
                </a:cubicBezTo>
                <a:cubicBezTo>
                  <a:pt x="550" y="1834"/>
                  <a:pt x="514" y="1880"/>
                  <a:pt x="496" y="1935"/>
                </a:cubicBezTo>
                <a:cubicBezTo>
                  <a:pt x="496" y="1960"/>
                  <a:pt x="496" y="1968"/>
                  <a:pt x="496" y="1985"/>
                </a:cubicBezTo>
                <a:cubicBezTo>
                  <a:pt x="484" y="2002"/>
                  <a:pt x="446" y="2048"/>
                  <a:pt x="422" y="2084"/>
                </a:cubicBezTo>
                <a:cubicBezTo>
                  <a:pt x="396" y="2122"/>
                  <a:pt x="373" y="2133"/>
                  <a:pt x="347" y="2158"/>
                </a:cubicBezTo>
                <a:cubicBezTo>
                  <a:pt x="336" y="2178"/>
                  <a:pt x="339" y="2212"/>
                  <a:pt x="323" y="2233"/>
                </a:cubicBezTo>
                <a:cubicBezTo>
                  <a:pt x="303" y="2260"/>
                  <a:pt x="288" y="2284"/>
                  <a:pt x="273" y="2307"/>
                </a:cubicBezTo>
                <a:cubicBezTo>
                  <a:pt x="244" y="2323"/>
                  <a:pt x="239" y="2337"/>
                  <a:pt x="199" y="2357"/>
                </a:cubicBezTo>
                <a:cubicBezTo>
                  <a:pt x="177" y="2368"/>
                  <a:pt x="146" y="2371"/>
                  <a:pt x="124" y="2381"/>
                </a:cubicBezTo>
                <a:cubicBezTo>
                  <a:pt x="108" y="2413"/>
                  <a:pt x="115" y="2399"/>
                  <a:pt x="99" y="2431"/>
                </a:cubicBezTo>
                <a:cubicBezTo>
                  <a:pt x="76" y="2461"/>
                  <a:pt x="47" y="2508"/>
                  <a:pt x="25" y="2555"/>
                </a:cubicBezTo>
                <a:cubicBezTo>
                  <a:pt x="0" y="2555"/>
                  <a:pt x="-8" y="2555"/>
                  <a:pt x="0" y="2580"/>
                </a:cubicBezTo>
              </a:path>
            </a:pathLst>
          </a:custGeom>
          <a:noFill/>
          <a:ln w="127000" cap="flat" cmpd="sng">
            <a:solidFill>
              <a:srgbClr val="FF0000"/>
            </a:solidFill>
            <a:prstDash val="solid"/>
            <a:miter/>
            <a:headEnd type="none" w="med" len="med"/>
            <a:tailEnd type="none" w="med" len="med"/>
          </a:ln>
        </p:spPr>
        <p:txBody>
          <a:bodyPr/>
          <a:p>
            <a:endParaRPr lang="zh-CN" altLang="en-US"/>
          </a:p>
        </p:txBody>
      </p:sp>
      <p:sp>
        <p:nvSpPr>
          <p:cNvPr id="85004" name="任意多边形 85003"/>
          <p:cNvSpPr>
            <a:spLocks noChangeAspect="1"/>
          </p:cNvSpPr>
          <p:nvPr/>
        </p:nvSpPr>
        <p:spPr>
          <a:xfrm>
            <a:off x="3205163" y="5207000"/>
            <a:ext cx="169862" cy="93663"/>
          </a:xfrm>
          <a:custGeom>
            <a:avLst/>
            <a:gdLst>
              <a:gd name="txL" fmla="*/ 0 w 472"/>
              <a:gd name="txT" fmla="*/ 0 h 273"/>
              <a:gd name="txR" fmla="*/ 472 w 472"/>
              <a:gd name="txB" fmla="*/ 273 h 273"/>
            </a:gdLst>
            <a:ahLst/>
            <a:cxnLst>
              <a:cxn ang="0">
                <a:pos x="2147483647" y="0"/>
              </a:cxn>
              <a:cxn ang="0">
                <a:pos x="2147483647" y="2147483647"/>
              </a:cxn>
              <a:cxn ang="0">
                <a:pos x="2147483647" y="2147483647"/>
              </a:cxn>
              <a:cxn ang="0">
                <a:pos x="2147483647" y="2147483647"/>
              </a:cxn>
              <a:cxn ang="0">
                <a:pos x="0" y="2147483647"/>
              </a:cxn>
              <a:cxn ang="0">
                <a:pos x="2147483647" y="2147483647"/>
              </a:cxn>
            </a:cxnLst>
            <a:rect l="txL" t="txT" r="txR" b="txB"/>
            <a:pathLst>
              <a:path w="472" h="273">
                <a:moveTo>
                  <a:pt x="99" y="0"/>
                </a:moveTo>
                <a:cubicBezTo>
                  <a:pt x="93" y="24"/>
                  <a:pt x="86" y="78"/>
                  <a:pt x="74" y="99"/>
                </a:cubicBezTo>
                <a:cubicBezTo>
                  <a:pt x="51" y="141"/>
                  <a:pt x="49" y="147"/>
                  <a:pt x="49" y="198"/>
                </a:cubicBezTo>
                <a:cubicBezTo>
                  <a:pt x="49" y="206"/>
                  <a:pt x="49" y="215"/>
                  <a:pt x="49" y="223"/>
                </a:cubicBezTo>
                <a:cubicBezTo>
                  <a:pt x="4" y="239"/>
                  <a:pt x="46" y="257"/>
                  <a:pt x="0" y="272"/>
                </a:cubicBezTo>
                <a:cubicBezTo>
                  <a:pt x="157" y="272"/>
                  <a:pt x="314" y="272"/>
                  <a:pt x="471" y="272"/>
                </a:cubicBezTo>
              </a:path>
            </a:pathLst>
          </a:custGeom>
          <a:noFill/>
          <a:ln w="127000" cap="flat" cmpd="sng">
            <a:solidFill>
              <a:srgbClr val="FF0000"/>
            </a:solidFill>
            <a:prstDash val="solid"/>
            <a:miter/>
            <a:headEnd type="none" w="med" len="med"/>
            <a:tailEnd type="none" w="med" len="med"/>
          </a:ln>
        </p:spPr>
        <p:txBody>
          <a:bodyPr/>
          <a:p>
            <a:endParaRPr lang="zh-CN" altLang="en-US"/>
          </a:p>
        </p:txBody>
      </p:sp>
      <p:sp>
        <p:nvSpPr>
          <p:cNvPr id="85005" name="任意多边形 85004"/>
          <p:cNvSpPr>
            <a:spLocks noChangeAspect="1"/>
          </p:cNvSpPr>
          <p:nvPr/>
        </p:nvSpPr>
        <p:spPr>
          <a:xfrm>
            <a:off x="4132263" y="4349750"/>
            <a:ext cx="287337" cy="2097088"/>
          </a:xfrm>
          <a:custGeom>
            <a:avLst/>
            <a:gdLst>
              <a:gd name="txL" fmla="*/ 0 w 795"/>
              <a:gd name="txT" fmla="*/ 0 h 6177"/>
              <a:gd name="txR" fmla="*/ 795 w 795"/>
              <a:gd name="txB" fmla="*/ 6177 h 6177"/>
            </a:gdLst>
            <a:ahLst/>
            <a:cxnLst>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795" h="6177">
                <a:moveTo>
                  <a:pt x="0" y="0"/>
                </a:moveTo>
                <a:cubicBezTo>
                  <a:pt x="7" y="39"/>
                  <a:pt x="21" y="55"/>
                  <a:pt x="25" y="99"/>
                </a:cubicBezTo>
                <a:cubicBezTo>
                  <a:pt x="58" y="499"/>
                  <a:pt x="24" y="928"/>
                  <a:pt x="50" y="1314"/>
                </a:cubicBezTo>
                <a:cubicBezTo>
                  <a:pt x="60" y="1465"/>
                  <a:pt x="71" y="1613"/>
                  <a:pt x="75" y="1761"/>
                </a:cubicBezTo>
                <a:cubicBezTo>
                  <a:pt x="76" y="1786"/>
                  <a:pt x="74" y="1810"/>
                  <a:pt x="75" y="1835"/>
                </a:cubicBezTo>
                <a:cubicBezTo>
                  <a:pt x="81" y="1868"/>
                  <a:pt x="99" y="1877"/>
                  <a:pt x="100" y="1910"/>
                </a:cubicBezTo>
                <a:cubicBezTo>
                  <a:pt x="102" y="1970"/>
                  <a:pt x="122" y="2038"/>
                  <a:pt x="125" y="2083"/>
                </a:cubicBezTo>
                <a:cubicBezTo>
                  <a:pt x="135" y="2227"/>
                  <a:pt x="123" y="2374"/>
                  <a:pt x="149" y="2505"/>
                </a:cubicBezTo>
                <a:cubicBezTo>
                  <a:pt x="169" y="2608"/>
                  <a:pt x="166" y="2733"/>
                  <a:pt x="199" y="2827"/>
                </a:cubicBezTo>
                <a:cubicBezTo>
                  <a:pt x="213" y="2866"/>
                  <a:pt x="260" y="2911"/>
                  <a:pt x="273" y="2951"/>
                </a:cubicBezTo>
                <a:cubicBezTo>
                  <a:pt x="285" y="2987"/>
                  <a:pt x="289" y="3012"/>
                  <a:pt x="298" y="3051"/>
                </a:cubicBezTo>
                <a:cubicBezTo>
                  <a:pt x="298" y="3059"/>
                  <a:pt x="298" y="3067"/>
                  <a:pt x="298" y="3075"/>
                </a:cubicBezTo>
                <a:cubicBezTo>
                  <a:pt x="304" y="3108"/>
                  <a:pt x="322" y="3117"/>
                  <a:pt x="323" y="3150"/>
                </a:cubicBezTo>
                <a:cubicBezTo>
                  <a:pt x="335" y="3539"/>
                  <a:pt x="277" y="3971"/>
                  <a:pt x="348" y="4340"/>
                </a:cubicBezTo>
                <a:cubicBezTo>
                  <a:pt x="358" y="4391"/>
                  <a:pt x="361" y="4438"/>
                  <a:pt x="373" y="4489"/>
                </a:cubicBezTo>
                <a:cubicBezTo>
                  <a:pt x="383" y="4531"/>
                  <a:pt x="392" y="4562"/>
                  <a:pt x="397" y="4613"/>
                </a:cubicBezTo>
                <a:cubicBezTo>
                  <a:pt x="404" y="4688"/>
                  <a:pt x="415" y="4775"/>
                  <a:pt x="422" y="4837"/>
                </a:cubicBezTo>
                <a:cubicBezTo>
                  <a:pt x="422" y="4853"/>
                  <a:pt x="422" y="4870"/>
                  <a:pt x="422" y="4886"/>
                </a:cubicBezTo>
                <a:cubicBezTo>
                  <a:pt x="423" y="4891"/>
                  <a:pt x="444" y="4925"/>
                  <a:pt x="447" y="4961"/>
                </a:cubicBezTo>
                <a:cubicBezTo>
                  <a:pt x="447" y="4969"/>
                  <a:pt x="447" y="4977"/>
                  <a:pt x="447" y="4985"/>
                </a:cubicBezTo>
                <a:cubicBezTo>
                  <a:pt x="453" y="5018"/>
                  <a:pt x="471" y="5027"/>
                  <a:pt x="472" y="5060"/>
                </a:cubicBezTo>
                <a:cubicBezTo>
                  <a:pt x="474" y="5121"/>
                  <a:pt x="493" y="5186"/>
                  <a:pt x="497" y="5233"/>
                </a:cubicBezTo>
                <a:cubicBezTo>
                  <a:pt x="499" y="5257"/>
                  <a:pt x="493" y="5284"/>
                  <a:pt x="497" y="5308"/>
                </a:cubicBezTo>
                <a:cubicBezTo>
                  <a:pt x="505" y="5323"/>
                  <a:pt x="535" y="5346"/>
                  <a:pt x="546" y="5382"/>
                </a:cubicBezTo>
                <a:cubicBezTo>
                  <a:pt x="546" y="5407"/>
                  <a:pt x="546" y="5415"/>
                  <a:pt x="546" y="5432"/>
                </a:cubicBezTo>
                <a:cubicBezTo>
                  <a:pt x="559" y="5447"/>
                  <a:pt x="599" y="5473"/>
                  <a:pt x="621" y="5506"/>
                </a:cubicBezTo>
                <a:cubicBezTo>
                  <a:pt x="644" y="5541"/>
                  <a:pt x="655" y="5568"/>
                  <a:pt x="670" y="5605"/>
                </a:cubicBezTo>
                <a:cubicBezTo>
                  <a:pt x="681" y="5633"/>
                  <a:pt x="692" y="5704"/>
                  <a:pt x="695" y="5730"/>
                </a:cubicBezTo>
                <a:cubicBezTo>
                  <a:pt x="701" y="5787"/>
                  <a:pt x="692" y="5846"/>
                  <a:pt x="695" y="5903"/>
                </a:cubicBezTo>
                <a:cubicBezTo>
                  <a:pt x="710" y="5927"/>
                  <a:pt x="713" y="5927"/>
                  <a:pt x="720" y="5978"/>
                </a:cubicBezTo>
                <a:cubicBezTo>
                  <a:pt x="748" y="5985"/>
                  <a:pt x="748" y="5987"/>
                  <a:pt x="769" y="6002"/>
                </a:cubicBezTo>
                <a:cubicBezTo>
                  <a:pt x="777" y="6040"/>
                  <a:pt x="790" y="6067"/>
                  <a:pt x="794" y="6102"/>
                </a:cubicBezTo>
                <a:cubicBezTo>
                  <a:pt x="797" y="6126"/>
                  <a:pt x="790" y="6152"/>
                  <a:pt x="794" y="6176"/>
                </a:cubicBezTo>
              </a:path>
            </a:pathLst>
          </a:custGeom>
          <a:noFill/>
          <a:ln w="127000" cap="flat" cmpd="sng">
            <a:solidFill>
              <a:srgbClr val="FF0000"/>
            </a:solidFill>
            <a:prstDash val="solid"/>
            <a:miter/>
            <a:headEnd type="none" w="med" len="med"/>
            <a:tailEnd type="none" w="med" len="med"/>
          </a:ln>
        </p:spPr>
        <p:txBody>
          <a:bodyPr/>
          <a:p>
            <a:endParaRPr lang="zh-CN" altLang="en-US"/>
          </a:p>
        </p:txBody>
      </p:sp>
      <p:sp>
        <p:nvSpPr>
          <p:cNvPr id="85006" name="任意多边形 85005"/>
          <p:cNvSpPr>
            <a:spLocks noChangeAspect="1"/>
          </p:cNvSpPr>
          <p:nvPr/>
        </p:nvSpPr>
        <p:spPr>
          <a:xfrm>
            <a:off x="4132263" y="5216525"/>
            <a:ext cx="134937" cy="387350"/>
          </a:xfrm>
          <a:custGeom>
            <a:avLst/>
            <a:gdLst>
              <a:gd name="txL" fmla="*/ 0 w 374"/>
              <a:gd name="txT" fmla="*/ 0 h 1142"/>
              <a:gd name="txR" fmla="*/ 374 w 374"/>
              <a:gd name="txB" fmla="*/ 1142 h 1142"/>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Lst>
            <a:rect l="txL" t="txT" r="txR" b="txB"/>
            <a:pathLst>
              <a:path w="374" h="1142">
                <a:moveTo>
                  <a:pt x="373" y="0"/>
                </a:moveTo>
                <a:cubicBezTo>
                  <a:pt x="373" y="8"/>
                  <a:pt x="373" y="17"/>
                  <a:pt x="373" y="25"/>
                </a:cubicBezTo>
                <a:cubicBezTo>
                  <a:pt x="338" y="37"/>
                  <a:pt x="348" y="32"/>
                  <a:pt x="348" y="75"/>
                </a:cubicBezTo>
                <a:cubicBezTo>
                  <a:pt x="310" y="88"/>
                  <a:pt x="323" y="104"/>
                  <a:pt x="323" y="149"/>
                </a:cubicBezTo>
                <a:cubicBezTo>
                  <a:pt x="323" y="207"/>
                  <a:pt x="323" y="265"/>
                  <a:pt x="323" y="323"/>
                </a:cubicBezTo>
                <a:cubicBezTo>
                  <a:pt x="301" y="338"/>
                  <a:pt x="278" y="380"/>
                  <a:pt x="273" y="422"/>
                </a:cubicBezTo>
                <a:cubicBezTo>
                  <a:pt x="273" y="447"/>
                  <a:pt x="273" y="455"/>
                  <a:pt x="273" y="472"/>
                </a:cubicBezTo>
                <a:cubicBezTo>
                  <a:pt x="234" y="485"/>
                  <a:pt x="263" y="484"/>
                  <a:pt x="224" y="497"/>
                </a:cubicBezTo>
                <a:cubicBezTo>
                  <a:pt x="211" y="536"/>
                  <a:pt x="212" y="507"/>
                  <a:pt x="199" y="546"/>
                </a:cubicBezTo>
                <a:cubicBezTo>
                  <a:pt x="164" y="558"/>
                  <a:pt x="174" y="553"/>
                  <a:pt x="174" y="596"/>
                </a:cubicBezTo>
                <a:cubicBezTo>
                  <a:pt x="135" y="609"/>
                  <a:pt x="164" y="608"/>
                  <a:pt x="125" y="621"/>
                </a:cubicBezTo>
                <a:cubicBezTo>
                  <a:pt x="125" y="654"/>
                  <a:pt x="125" y="687"/>
                  <a:pt x="125" y="720"/>
                </a:cubicBezTo>
                <a:cubicBezTo>
                  <a:pt x="87" y="733"/>
                  <a:pt x="100" y="749"/>
                  <a:pt x="100" y="794"/>
                </a:cubicBezTo>
                <a:cubicBezTo>
                  <a:pt x="100" y="844"/>
                  <a:pt x="100" y="893"/>
                  <a:pt x="100" y="943"/>
                </a:cubicBezTo>
                <a:cubicBezTo>
                  <a:pt x="65" y="955"/>
                  <a:pt x="75" y="950"/>
                  <a:pt x="75" y="993"/>
                </a:cubicBezTo>
                <a:cubicBezTo>
                  <a:pt x="21" y="1010"/>
                  <a:pt x="74" y="1024"/>
                  <a:pt x="50" y="1067"/>
                </a:cubicBezTo>
                <a:cubicBezTo>
                  <a:pt x="30" y="1103"/>
                  <a:pt x="30" y="1131"/>
                  <a:pt x="0" y="1141"/>
                </a:cubicBezTo>
              </a:path>
            </a:pathLst>
          </a:custGeom>
          <a:noFill/>
          <a:ln w="127000" cap="flat" cmpd="sng">
            <a:solidFill>
              <a:srgbClr val="FF0000"/>
            </a:solidFill>
            <a:prstDash val="solid"/>
            <a:miter/>
            <a:headEnd type="none" w="med" len="med"/>
            <a:tailEnd type="none" w="med" len="med"/>
          </a:ln>
        </p:spPr>
        <p:txBody>
          <a:bodyPr/>
          <a:p>
            <a:endParaRPr lang="zh-CN" altLang="en-US"/>
          </a:p>
        </p:txBody>
      </p:sp>
      <p:sp>
        <p:nvSpPr>
          <p:cNvPr id="85007" name="任意多边形 85006"/>
          <p:cNvSpPr>
            <a:spLocks noChangeAspect="1"/>
          </p:cNvSpPr>
          <p:nvPr/>
        </p:nvSpPr>
        <p:spPr>
          <a:xfrm>
            <a:off x="4059238" y="5305425"/>
            <a:ext cx="260350" cy="201613"/>
          </a:xfrm>
          <a:custGeom>
            <a:avLst/>
            <a:gdLst>
              <a:gd name="txL" fmla="*/ 0 w 720"/>
              <a:gd name="txT" fmla="*/ 0 h 596"/>
              <a:gd name="txR" fmla="*/ 720 w 720"/>
              <a:gd name="txB" fmla="*/ 596 h 596"/>
            </a:gdLst>
            <a:ahLst/>
            <a:cxnLst>
              <a:cxn ang="0">
                <a:pos x="0"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720" h="596">
                <a:moveTo>
                  <a:pt x="0" y="0"/>
                </a:moveTo>
                <a:cubicBezTo>
                  <a:pt x="58" y="0"/>
                  <a:pt x="115" y="0"/>
                  <a:pt x="173" y="0"/>
                </a:cubicBezTo>
                <a:cubicBezTo>
                  <a:pt x="186" y="39"/>
                  <a:pt x="185" y="10"/>
                  <a:pt x="198" y="49"/>
                </a:cubicBezTo>
                <a:cubicBezTo>
                  <a:pt x="231" y="60"/>
                  <a:pt x="228" y="89"/>
                  <a:pt x="248" y="99"/>
                </a:cubicBezTo>
                <a:cubicBezTo>
                  <a:pt x="256" y="99"/>
                  <a:pt x="265" y="99"/>
                  <a:pt x="273" y="99"/>
                </a:cubicBezTo>
                <a:cubicBezTo>
                  <a:pt x="265" y="99"/>
                  <a:pt x="256" y="99"/>
                  <a:pt x="248" y="99"/>
                </a:cubicBezTo>
                <a:cubicBezTo>
                  <a:pt x="248" y="142"/>
                  <a:pt x="238" y="137"/>
                  <a:pt x="273" y="149"/>
                </a:cubicBezTo>
                <a:cubicBezTo>
                  <a:pt x="286" y="188"/>
                  <a:pt x="285" y="159"/>
                  <a:pt x="298" y="198"/>
                </a:cubicBezTo>
                <a:cubicBezTo>
                  <a:pt x="334" y="211"/>
                  <a:pt x="322" y="229"/>
                  <a:pt x="322" y="273"/>
                </a:cubicBezTo>
                <a:cubicBezTo>
                  <a:pt x="374" y="273"/>
                  <a:pt x="372" y="270"/>
                  <a:pt x="372" y="322"/>
                </a:cubicBezTo>
                <a:cubicBezTo>
                  <a:pt x="372" y="372"/>
                  <a:pt x="383" y="381"/>
                  <a:pt x="397" y="421"/>
                </a:cubicBezTo>
                <a:cubicBezTo>
                  <a:pt x="403" y="440"/>
                  <a:pt x="397" y="476"/>
                  <a:pt x="397" y="496"/>
                </a:cubicBezTo>
                <a:cubicBezTo>
                  <a:pt x="436" y="509"/>
                  <a:pt x="407" y="508"/>
                  <a:pt x="446" y="521"/>
                </a:cubicBezTo>
                <a:cubicBezTo>
                  <a:pt x="459" y="560"/>
                  <a:pt x="458" y="531"/>
                  <a:pt x="471" y="570"/>
                </a:cubicBezTo>
                <a:cubicBezTo>
                  <a:pt x="509" y="583"/>
                  <a:pt x="492" y="595"/>
                  <a:pt x="546" y="595"/>
                </a:cubicBezTo>
                <a:cubicBezTo>
                  <a:pt x="604" y="595"/>
                  <a:pt x="661" y="595"/>
                  <a:pt x="719" y="595"/>
                </a:cubicBezTo>
              </a:path>
            </a:pathLst>
          </a:custGeom>
          <a:noFill/>
          <a:ln w="127000" cap="flat" cmpd="sng">
            <a:solidFill>
              <a:srgbClr val="FF0000"/>
            </a:solidFill>
            <a:prstDash val="solid"/>
            <a:miter/>
            <a:headEnd type="none" w="med" len="med"/>
            <a:tailEnd type="none" w="med" len="med"/>
          </a:ln>
        </p:spPr>
        <p:txBody>
          <a:bodyPr/>
          <a:p>
            <a:endParaRPr lang="zh-CN" altLang="en-US"/>
          </a:p>
        </p:txBody>
      </p:sp>
      <p:sp>
        <p:nvSpPr>
          <p:cNvPr id="85008" name="任意多边形 85007"/>
          <p:cNvSpPr>
            <a:spLocks noChangeAspect="1"/>
          </p:cNvSpPr>
          <p:nvPr/>
        </p:nvSpPr>
        <p:spPr>
          <a:xfrm>
            <a:off x="8174038" y="5316538"/>
            <a:ext cx="974725" cy="925512"/>
          </a:xfrm>
          <a:custGeom>
            <a:avLst/>
            <a:gdLst>
              <a:gd name="txL" fmla="*/ 0 w 2705"/>
              <a:gd name="txT" fmla="*/ 0 h 2730"/>
              <a:gd name="txR" fmla="*/ 2705 w 2705"/>
              <a:gd name="txB" fmla="*/ 2730 h 2730"/>
            </a:gdLst>
            <a:ahLst/>
            <a:cxnLst>
              <a:cxn ang="0">
                <a:pos x="0" y="0"/>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705" h="2730">
                <a:moveTo>
                  <a:pt x="0" y="0"/>
                </a:moveTo>
                <a:cubicBezTo>
                  <a:pt x="8" y="0"/>
                  <a:pt x="17" y="0"/>
                  <a:pt x="25" y="0"/>
                </a:cubicBezTo>
                <a:cubicBezTo>
                  <a:pt x="51" y="64"/>
                  <a:pt x="38" y="60"/>
                  <a:pt x="99" y="125"/>
                </a:cubicBezTo>
                <a:cubicBezTo>
                  <a:pt x="118" y="145"/>
                  <a:pt x="153" y="202"/>
                  <a:pt x="174" y="224"/>
                </a:cubicBezTo>
                <a:cubicBezTo>
                  <a:pt x="206" y="243"/>
                  <a:pt x="241" y="254"/>
                  <a:pt x="273" y="273"/>
                </a:cubicBezTo>
                <a:cubicBezTo>
                  <a:pt x="295" y="300"/>
                  <a:pt x="311" y="343"/>
                  <a:pt x="347" y="373"/>
                </a:cubicBezTo>
                <a:cubicBezTo>
                  <a:pt x="379" y="400"/>
                  <a:pt x="401" y="426"/>
                  <a:pt x="422" y="447"/>
                </a:cubicBezTo>
                <a:cubicBezTo>
                  <a:pt x="434" y="461"/>
                  <a:pt x="454" y="499"/>
                  <a:pt x="471" y="521"/>
                </a:cubicBezTo>
                <a:cubicBezTo>
                  <a:pt x="507" y="566"/>
                  <a:pt x="552" y="597"/>
                  <a:pt x="595" y="621"/>
                </a:cubicBezTo>
                <a:cubicBezTo>
                  <a:pt x="603" y="621"/>
                  <a:pt x="612" y="621"/>
                  <a:pt x="620" y="621"/>
                </a:cubicBezTo>
                <a:cubicBezTo>
                  <a:pt x="643" y="654"/>
                  <a:pt x="621" y="637"/>
                  <a:pt x="670" y="645"/>
                </a:cubicBezTo>
                <a:cubicBezTo>
                  <a:pt x="686" y="665"/>
                  <a:pt x="730" y="704"/>
                  <a:pt x="744" y="720"/>
                </a:cubicBezTo>
                <a:cubicBezTo>
                  <a:pt x="764" y="743"/>
                  <a:pt x="781" y="778"/>
                  <a:pt x="794" y="794"/>
                </a:cubicBezTo>
                <a:cubicBezTo>
                  <a:pt x="820" y="801"/>
                  <a:pt x="823" y="804"/>
                  <a:pt x="843" y="819"/>
                </a:cubicBezTo>
                <a:cubicBezTo>
                  <a:pt x="855" y="867"/>
                  <a:pt x="848" y="843"/>
                  <a:pt x="868" y="869"/>
                </a:cubicBezTo>
                <a:cubicBezTo>
                  <a:pt x="875" y="895"/>
                  <a:pt x="878" y="898"/>
                  <a:pt x="893" y="918"/>
                </a:cubicBezTo>
                <a:cubicBezTo>
                  <a:pt x="910" y="938"/>
                  <a:pt x="925" y="954"/>
                  <a:pt x="942" y="993"/>
                </a:cubicBezTo>
                <a:cubicBezTo>
                  <a:pt x="980" y="1018"/>
                  <a:pt x="1028" y="1071"/>
                  <a:pt x="1067" y="1092"/>
                </a:cubicBezTo>
                <a:cubicBezTo>
                  <a:pt x="1083" y="1092"/>
                  <a:pt x="1100" y="1092"/>
                  <a:pt x="1116" y="1092"/>
                </a:cubicBezTo>
                <a:cubicBezTo>
                  <a:pt x="1125" y="1119"/>
                  <a:pt x="1132" y="1139"/>
                  <a:pt x="1141" y="1166"/>
                </a:cubicBezTo>
                <a:cubicBezTo>
                  <a:pt x="1176" y="1192"/>
                  <a:pt x="1228" y="1211"/>
                  <a:pt x="1265" y="1241"/>
                </a:cubicBezTo>
                <a:cubicBezTo>
                  <a:pt x="1269" y="1244"/>
                  <a:pt x="1307" y="1283"/>
                  <a:pt x="1315" y="1290"/>
                </a:cubicBezTo>
                <a:cubicBezTo>
                  <a:pt x="1337" y="1325"/>
                  <a:pt x="1364" y="1349"/>
                  <a:pt x="1389" y="1390"/>
                </a:cubicBezTo>
                <a:cubicBezTo>
                  <a:pt x="1389" y="1398"/>
                  <a:pt x="1389" y="1406"/>
                  <a:pt x="1389" y="1414"/>
                </a:cubicBezTo>
                <a:cubicBezTo>
                  <a:pt x="1406" y="1433"/>
                  <a:pt x="1439" y="1463"/>
                  <a:pt x="1463" y="1489"/>
                </a:cubicBezTo>
                <a:cubicBezTo>
                  <a:pt x="1500" y="1530"/>
                  <a:pt x="1519" y="1547"/>
                  <a:pt x="1563" y="1588"/>
                </a:cubicBezTo>
                <a:cubicBezTo>
                  <a:pt x="1596" y="1618"/>
                  <a:pt x="1633" y="1641"/>
                  <a:pt x="1662" y="1662"/>
                </a:cubicBezTo>
                <a:cubicBezTo>
                  <a:pt x="1680" y="1691"/>
                  <a:pt x="1716" y="1728"/>
                  <a:pt x="1736" y="1762"/>
                </a:cubicBezTo>
                <a:cubicBezTo>
                  <a:pt x="1736" y="1770"/>
                  <a:pt x="1736" y="1778"/>
                  <a:pt x="1736" y="1786"/>
                </a:cubicBezTo>
                <a:cubicBezTo>
                  <a:pt x="1761" y="1807"/>
                  <a:pt x="1809" y="1846"/>
                  <a:pt x="1835" y="1861"/>
                </a:cubicBezTo>
                <a:cubicBezTo>
                  <a:pt x="1869" y="1880"/>
                  <a:pt x="1918" y="1894"/>
                  <a:pt x="1959" y="1910"/>
                </a:cubicBezTo>
                <a:cubicBezTo>
                  <a:pt x="1967" y="1910"/>
                  <a:pt x="1976" y="1910"/>
                  <a:pt x="1984" y="1910"/>
                </a:cubicBezTo>
                <a:cubicBezTo>
                  <a:pt x="2012" y="1941"/>
                  <a:pt x="2015" y="1963"/>
                  <a:pt x="2059" y="1985"/>
                </a:cubicBezTo>
                <a:cubicBezTo>
                  <a:pt x="2067" y="1985"/>
                  <a:pt x="2075" y="1985"/>
                  <a:pt x="2083" y="1985"/>
                </a:cubicBezTo>
                <a:cubicBezTo>
                  <a:pt x="2107" y="1961"/>
                  <a:pt x="2084" y="1984"/>
                  <a:pt x="2108" y="1960"/>
                </a:cubicBezTo>
                <a:cubicBezTo>
                  <a:pt x="2142" y="1971"/>
                  <a:pt x="2140" y="1971"/>
                  <a:pt x="2183" y="1985"/>
                </a:cubicBezTo>
                <a:cubicBezTo>
                  <a:pt x="2190" y="2012"/>
                  <a:pt x="2192" y="2014"/>
                  <a:pt x="2208" y="2034"/>
                </a:cubicBezTo>
                <a:cubicBezTo>
                  <a:pt x="2234" y="2041"/>
                  <a:pt x="2237" y="2044"/>
                  <a:pt x="2257" y="2059"/>
                </a:cubicBezTo>
                <a:cubicBezTo>
                  <a:pt x="2268" y="2096"/>
                  <a:pt x="2271" y="2085"/>
                  <a:pt x="2282" y="2134"/>
                </a:cubicBezTo>
                <a:cubicBezTo>
                  <a:pt x="2282" y="2142"/>
                  <a:pt x="2282" y="2151"/>
                  <a:pt x="2282" y="2159"/>
                </a:cubicBezTo>
                <a:cubicBezTo>
                  <a:pt x="2310" y="2166"/>
                  <a:pt x="2311" y="2168"/>
                  <a:pt x="2332" y="2183"/>
                </a:cubicBezTo>
                <a:cubicBezTo>
                  <a:pt x="2332" y="2208"/>
                  <a:pt x="2332" y="2233"/>
                  <a:pt x="2332" y="2258"/>
                </a:cubicBezTo>
                <a:cubicBezTo>
                  <a:pt x="2333" y="2261"/>
                  <a:pt x="2350" y="2328"/>
                  <a:pt x="2356" y="2357"/>
                </a:cubicBezTo>
                <a:cubicBezTo>
                  <a:pt x="2364" y="2395"/>
                  <a:pt x="2374" y="2415"/>
                  <a:pt x="2381" y="2456"/>
                </a:cubicBezTo>
                <a:cubicBezTo>
                  <a:pt x="2381" y="2464"/>
                  <a:pt x="2381" y="2473"/>
                  <a:pt x="2381" y="2481"/>
                </a:cubicBezTo>
                <a:cubicBezTo>
                  <a:pt x="2408" y="2488"/>
                  <a:pt x="2410" y="2490"/>
                  <a:pt x="2431" y="2506"/>
                </a:cubicBezTo>
                <a:cubicBezTo>
                  <a:pt x="2447" y="2522"/>
                  <a:pt x="2464" y="2539"/>
                  <a:pt x="2480" y="2555"/>
                </a:cubicBezTo>
                <a:cubicBezTo>
                  <a:pt x="2487" y="2582"/>
                  <a:pt x="2489" y="2584"/>
                  <a:pt x="2505" y="2605"/>
                </a:cubicBezTo>
                <a:cubicBezTo>
                  <a:pt x="2532" y="2612"/>
                  <a:pt x="2534" y="2614"/>
                  <a:pt x="2555" y="2630"/>
                </a:cubicBezTo>
                <a:cubicBezTo>
                  <a:pt x="2562" y="2657"/>
                  <a:pt x="2564" y="2659"/>
                  <a:pt x="2580" y="2679"/>
                </a:cubicBezTo>
                <a:cubicBezTo>
                  <a:pt x="2613" y="2690"/>
                  <a:pt x="2612" y="2690"/>
                  <a:pt x="2654" y="2704"/>
                </a:cubicBezTo>
                <a:cubicBezTo>
                  <a:pt x="2672" y="2713"/>
                  <a:pt x="2661" y="2722"/>
                  <a:pt x="2704" y="2729"/>
                </a:cubicBezTo>
              </a:path>
            </a:pathLst>
          </a:custGeom>
          <a:noFill/>
          <a:ln w="127000" cap="flat" cmpd="sng">
            <a:solidFill>
              <a:srgbClr val="FF0000"/>
            </a:solidFill>
            <a:prstDash val="solid"/>
            <a:miter/>
            <a:headEnd type="none" w="med" len="med"/>
            <a:tailEnd type="none" w="med" len="med"/>
          </a:ln>
        </p:spPr>
        <p:txBody>
          <a:bodyPr/>
          <a:p>
            <a:endParaRPr lang="zh-CN" altLang="en-US"/>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6018" name="图片 86017" descr="1628220_134603758155_2"/>
          <p:cNvPicPr>
            <a:picLocks noChangeAspect="1"/>
          </p:cNvPicPr>
          <p:nvPr/>
        </p:nvPicPr>
        <p:blipFill>
          <a:blip r:embed="rId1"/>
          <a:stretch>
            <a:fillRect/>
          </a:stretch>
        </p:blipFill>
        <p:spPr>
          <a:xfrm>
            <a:off x="3175" y="19050"/>
            <a:ext cx="10287000" cy="6838950"/>
          </a:xfrm>
          <a:prstGeom prst="rect">
            <a:avLst/>
          </a:prstGeom>
          <a:noFill/>
          <a:ln w="9525">
            <a:noFill/>
          </a:ln>
        </p:spPr>
      </p:pic>
      <p:sp>
        <p:nvSpPr>
          <p:cNvPr id="86019" name="矩形 8601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6020" name="矩形 8601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6021" name="矩形 8602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6022" name="矩形 86021"/>
          <p:cNvSpPr/>
          <p:nvPr/>
        </p:nvSpPr>
        <p:spPr>
          <a:xfrm>
            <a:off x="928688" y="1071563"/>
            <a:ext cx="8858250" cy="493712"/>
          </a:xfrm>
          <a:prstGeom prst="rect">
            <a:avLst/>
          </a:prstGeom>
          <a:noFill/>
          <a:ln w="9525">
            <a:noFill/>
          </a:ln>
        </p:spPr>
        <p:txBody>
          <a:bodyPr lIns="0" tIns="0" rIns="0">
            <a:spAutoFit/>
          </a:bodyPr>
          <a:p>
            <a:pPr defTabSz="914400">
              <a:lnSpc>
                <a:spcPts val="3500"/>
              </a:lnSpc>
              <a:buSzPct val="100000"/>
              <a:tabLst>
                <a:tab pos="165100" algn="l"/>
                <a:tab pos="342900" algn="l"/>
              </a:tabLst>
            </a:pPr>
            <a:r>
              <a:rPr lang="en-US" altLang="zh-CN" sz="3500">
                <a:solidFill>
                  <a:srgbClr val="FF0066"/>
                </a:solidFill>
                <a:latin typeface="黑体" panose="02010609060101010101" pitchFamily="2" charset="-122"/>
                <a:sym typeface="黑体" panose="02010609060101010101" pitchFamily="2" charset="-122"/>
              </a:rPr>
              <a:t>	</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en-US" altLang="zh-CN" sz="2800">
                <a:solidFill>
                  <a:schemeClr val="tx1"/>
                </a:solidFill>
                <a:latin typeface="黑体" panose="02010609060101010101" pitchFamily="2" charset="-122"/>
                <a:ea typeface="微软雅黑" panose="020B0503020204020204" pitchFamily="34" charset="-122"/>
                <a:sym typeface="黑体" panose="02010609060101010101" pitchFamily="2" charset="-122"/>
              </a:rPr>
              <a:t>3</a:t>
            </a:r>
            <a:r>
              <a:rPr lang="zh-CN" altLang="en-US" sz="2800">
                <a:solidFill>
                  <a:schemeClr val="tx1"/>
                </a:solidFill>
                <a:latin typeface="黑体" panose="02010609060101010101" pitchFamily="2" charset="-122"/>
                <a:ea typeface="微软雅黑" panose="020B0503020204020204" pitchFamily="34" charset="-122"/>
                <a:sym typeface="黑体" panose="02010609060101010101" pitchFamily="2" charset="-122"/>
              </a:rPr>
              <a:t>）</a:t>
            </a:r>
            <a:r>
              <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rPr>
              <a:t>火灾逃生</a:t>
            </a:r>
            <a:endParaRPr lang="zh-CN" altLang="en-US" sz="2800">
              <a:solidFill>
                <a:schemeClr val="tx1"/>
              </a:solidFill>
              <a:latin typeface="黑体" panose="02010609060101010101" pitchFamily="2" charset="-122"/>
              <a:ea typeface="微软雅黑" panose="020B0503020204020204" pitchFamily="34" charset="-122"/>
              <a:sym typeface="Times New Roman" panose="02020603050405020304" pitchFamily="18" charset="0"/>
            </a:endParaRPr>
          </a:p>
        </p:txBody>
      </p:sp>
      <p:sp>
        <p:nvSpPr>
          <p:cNvPr id="86023" name="矩形 86022"/>
          <p:cNvSpPr/>
          <p:nvPr/>
        </p:nvSpPr>
        <p:spPr>
          <a:xfrm>
            <a:off x="714375" y="1714500"/>
            <a:ext cx="8858250" cy="1189038"/>
          </a:xfrm>
          <a:prstGeom prst="rect">
            <a:avLst/>
          </a:prstGeom>
          <a:noFill/>
          <a:ln w="9525">
            <a:noFill/>
          </a:ln>
        </p:spPr>
        <p:txBody>
          <a:bodyPr lIns="0" tIns="0" rIns="0">
            <a:spAutoFit/>
          </a:bodyPr>
          <a:p>
            <a:pPr defTabSz="914400">
              <a:lnSpc>
                <a:spcPts val="3000"/>
              </a:lnSpc>
              <a:buSzPct val="100000"/>
              <a:tabLst>
                <a:tab pos="165100" algn="l"/>
                <a:tab pos="342900" algn="l"/>
              </a:tabLst>
            </a:pPr>
            <a:r>
              <a:rPr lang="zh-CN" altLang="en-US" sz="2400" b="0">
                <a:solidFill>
                  <a:schemeClr val="tx1"/>
                </a:solidFill>
                <a:latin typeface="微软雅黑" panose="020B0503020204020204" pitchFamily="34" charset="-122"/>
                <a:ea typeface="微软雅黑" panose="020B0503020204020204" pitchFamily="34" charset="-122"/>
              </a:rPr>
              <a:t>当我们受到火灾威胁时，不要贪恋财物，要当机立断迅速向安全出口逃生，逃生时不可乘坐电梯。</a:t>
            </a:r>
            <a:br>
              <a:rPr lang="zh-CN" altLang="en-US" sz="2400" b="0">
                <a:solidFill>
                  <a:schemeClr val="tx1"/>
                </a:solidFill>
                <a:latin typeface="微软雅黑" panose="020B0503020204020204" pitchFamily="34" charset="-122"/>
                <a:ea typeface="微软雅黑" panose="020B0503020204020204" pitchFamily="34" charset="-122"/>
              </a:rPr>
            </a:br>
            <a:endParaRPr lang="zh-CN" altLang="en-US" sz="2400" b="0">
              <a:solidFill>
                <a:schemeClr val="tx1"/>
              </a:solidFill>
              <a:latin typeface="微软雅黑" panose="020B0503020204020204" pitchFamily="34" charset="-122"/>
              <a:ea typeface="微软雅黑" panose="020B0503020204020204" pitchFamily="34" charset="-122"/>
            </a:endParaRPr>
          </a:p>
        </p:txBody>
      </p:sp>
      <p:pic>
        <p:nvPicPr>
          <p:cNvPr id="86024" name="图片 86023" descr="安全出口.jpg"/>
          <p:cNvPicPr>
            <a:picLocks noChangeAspect="1"/>
          </p:cNvPicPr>
          <p:nvPr/>
        </p:nvPicPr>
        <p:blipFill>
          <a:blip r:embed="rId2"/>
          <a:stretch>
            <a:fillRect/>
          </a:stretch>
        </p:blipFill>
        <p:spPr>
          <a:xfrm>
            <a:off x="5357813" y="2857500"/>
            <a:ext cx="4092575" cy="3346450"/>
          </a:xfrm>
          <a:prstGeom prst="rect">
            <a:avLst/>
          </a:prstGeom>
          <a:noFill/>
          <a:ln w="9525">
            <a:noFill/>
          </a:ln>
        </p:spPr>
      </p:pic>
      <p:pic>
        <p:nvPicPr>
          <p:cNvPr id="86025" name="图片 86024" descr="截图不要贪恋财物.jpg"/>
          <p:cNvPicPr>
            <a:picLocks noChangeAspect="1"/>
          </p:cNvPicPr>
          <p:nvPr/>
        </p:nvPicPr>
        <p:blipFill>
          <a:blip r:embed="rId3"/>
          <a:stretch>
            <a:fillRect/>
          </a:stretch>
        </p:blipFill>
        <p:spPr>
          <a:xfrm>
            <a:off x="571500" y="3000375"/>
            <a:ext cx="4489450" cy="32797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25"/>
                                        </p:tgtEl>
                                        <p:attrNameLst>
                                          <p:attrName>style.visibility</p:attrName>
                                        </p:attrNameLst>
                                      </p:cBhvr>
                                      <p:to>
                                        <p:strVal val="visible"/>
                                      </p:to>
                                    </p:set>
                                    <p:anim calcmode="lin" valueType="num">
                                      <p:cBhvr additive="base">
                                        <p:cTn id="7" dur="500" fill="hold"/>
                                        <p:tgtEl>
                                          <p:spTgt spid="86025"/>
                                        </p:tgtEl>
                                        <p:attrNameLst>
                                          <p:attrName>ppt_x</p:attrName>
                                        </p:attrNameLst>
                                      </p:cBhvr>
                                      <p:tavLst>
                                        <p:tav tm="0">
                                          <p:val>
                                            <p:strVal val="0-#ppt_w/2"/>
                                          </p:val>
                                        </p:tav>
                                        <p:tav tm="100000">
                                          <p:val>
                                            <p:strVal val="ppt_x"/>
                                          </p:val>
                                        </p:tav>
                                      </p:tavLst>
                                    </p:anim>
                                    <p:anim calcmode="lin" valueType="num">
                                      <p:cBhvr additive="base">
                                        <p:cTn id="8" dur="500" fill="hold"/>
                                        <p:tgtEl>
                                          <p:spTgt spid="860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24"/>
                                        </p:tgtEl>
                                        <p:attrNameLst>
                                          <p:attrName>style.visibility</p:attrName>
                                        </p:attrNameLst>
                                      </p:cBhvr>
                                      <p:to>
                                        <p:strVal val="visible"/>
                                      </p:to>
                                    </p:set>
                                    <p:anim calcmode="lin" valueType="num">
                                      <p:cBhvr additive="base">
                                        <p:cTn id="13" dur="500" fill="hold"/>
                                        <p:tgtEl>
                                          <p:spTgt spid="86024"/>
                                        </p:tgtEl>
                                        <p:attrNameLst>
                                          <p:attrName>ppt_x</p:attrName>
                                        </p:attrNameLst>
                                      </p:cBhvr>
                                      <p:tavLst>
                                        <p:tav tm="0">
                                          <p:val>
                                            <p:strVal val="0-#ppt_w/2"/>
                                          </p:val>
                                        </p:tav>
                                        <p:tav tm="100000">
                                          <p:val>
                                            <p:strVal val="ppt_x"/>
                                          </p:val>
                                        </p:tav>
                                      </p:tavLst>
                                    </p:anim>
                                    <p:anim calcmode="lin" valueType="num">
                                      <p:cBhvr additive="base">
                                        <p:cTn id="14" dur="500" fill="hold"/>
                                        <p:tgtEl>
                                          <p:spTgt spid="860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4" name="图片 13313"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13315" name="矩形 13314"/>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3316" name="矩形 13315"/>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3317" name="矩形 13316"/>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3318" name="矩形 13317"/>
          <p:cNvSpPr/>
          <p:nvPr/>
        </p:nvSpPr>
        <p:spPr>
          <a:xfrm>
            <a:off x="1114425" y="1428750"/>
            <a:ext cx="4292600" cy="371475"/>
          </a:xfrm>
          <a:prstGeom prst="rect">
            <a:avLst/>
          </a:prstGeom>
          <a:noFill/>
          <a:ln w="9525">
            <a:noFill/>
          </a:ln>
        </p:spPr>
        <p:txBody>
          <a:bodyPr wrap="none">
            <a:spAutoFit/>
          </a:bodyPr>
          <a:p>
            <a:pPr eaLnBrk="0" hangingPunct="0">
              <a:lnSpc>
                <a:spcPts val="2200"/>
              </a:lnSpc>
              <a:buSzPct val="100000"/>
            </a:pPr>
            <a:r>
              <a:rPr lang="zh-CN" altLang="en-US" sz="2800">
                <a:solidFill>
                  <a:schemeClr val="tx1"/>
                </a:solidFill>
                <a:latin typeface="黑体" panose="02010609060101010101" pitchFamily="2" charset="-122"/>
                <a:ea typeface="微软雅黑" panose="020B0503020204020204" pitchFamily="34" charset="-122"/>
              </a:rPr>
              <a:t>五、 应急管理的主要内容</a:t>
            </a:r>
            <a:endParaRPr lang="zh-CN" altLang="en-US" sz="2800">
              <a:solidFill>
                <a:schemeClr val="tx1"/>
              </a:solidFill>
              <a:latin typeface="黑体" panose="02010609060101010101" pitchFamily="2" charset="-122"/>
              <a:ea typeface="微软雅黑" panose="020B0503020204020204" pitchFamily="34" charset="-122"/>
            </a:endParaRPr>
          </a:p>
        </p:txBody>
      </p:sp>
      <p:sp>
        <p:nvSpPr>
          <p:cNvPr id="13319" name="矩形 13318"/>
          <p:cNvSpPr/>
          <p:nvPr/>
        </p:nvSpPr>
        <p:spPr>
          <a:xfrm>
            <a:off x="1071563" y="1928813"/>
            <a:ext cx="7929562" cy="4435475"/>
          </a:xfrm>
          <a:prstGeom prst="rect">
            <a:avLst/>
          </a:prstGeom>
          <a:noFill/>
          <a:ln w="9525">
            <a:noFill/>
          </a:ln>
        </p:spPr>
        <p:txBody>
          <a:bodyPr>
            <a:spAutoFit/>
          </a:bodyPr>
          <a:p>
            <a:pPr>
              <a:lnSpc>
                <a:spcPct val="150000"/>
              </a:lnSpc>
              <a:buSzPct val="100000"/>
            </a:pPr>
            <a:r>
              <a:rPr lang="en-US" altLang="zh-CN" sz="2400">
                <a:solidFill>
                  <a:schemeClr val="tx1"/>
                </a:solidFill>
                <a:latin typeface="微软雅黑" panose="020B0503020204020204" pitchFamily="34" charset="-122"/>
                <a:ea typeface="微软雅黑" panose="020B0503020204020204" pitchFamily="34" charset="-122"/>
              </a:rPr>
              <a:t>1)</a:t>
            </a:r>
            <a:r>
              <a:rPr lang="zh-CN" altLang="en-US" sz="2400">
                <a:solidFill>
                  <a:schemeClr val="tx1"/>
                </a:solidFill>
                <a:latin typeface="微软雅黑" panose="020B0503020204020204" pitchFamily="34" charset="-122"/>
                <a:ea typeface="微软雅黑" panose="020B0503020204020204" pitchFamily="34" charset="-122"/>
              </a:rPr>
              <a:t>应急管理的对象</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zh-CN" altLang="en-US" sz="2400">
                <a:solidFill>
                  <a:schemeClr val="tx1"/>
                </a:solidFill>
                <a:latin typeface="微软雅黑" panose="020B0503020204020204" pitchFamily="34" charset="-122"/>
                <a:ea typeface="微软雅黑" panose="020B0503020204020204" pitchFamily="34" charset="-122"/>
              </a:rPr>
              <a:t>       </a:t>
            </a:r>
            <a:r>
              <a:rPr lang="zh-CN" altLang="en-US" sz="2400" b="0">
                <a:solidFill>
                  <a:schemeClr val="tx1"/>
                </a:solidFill>
                <a:latin typeface="微软雅黑" panose="020B0503020204020204" pitchFamily="34" charset="-122"/>
                <a:ea typeface="微软雅黑" panose="020B0503020204020204" pitchFamily="34" charset="-122"/>
              </a:rPr>
              <a:t>应急管理中的主体指的是处理突发事件的人员、组织和管理机构。应急管理的客体主要是突发事件。</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en-US" altLang="zh-CN" sz="2400">
                <a:solidFill>
                  <a:schemeClr val="tx1"/>
                </a:solidFill>
                <a:latin typeface="微软雅黑" panose="020B0503020204020204" pitchFamily="34" charset="-122"/>
                <a:ea typeface="微软雅黑" panose="020B0503020204020204" pitchFamily="34" charset="-122"/>
              </a:rPr>
              <a:t>2)</a:t>
            </a:r>
            <a:r>
              <a:rPr lang="zh-CN" altLang="en-US" sz="2400">
                <a:solidFill>
                  <a:schemeClr val="tx1"/>
                </a:solidFill>
                <a:latin typeface="微软雅黑" panose="020B0503020204020204" pitchFamily="34" charset="-122"/>
                <a:ea typeface="微软雅黑" panose="020B0503020204020204" pitchFamily="34" charset="-122"/>
              </a:rPr>
              <a:t>应急响应和救援管理</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en-US" altLang="zh-CN" sz="2400">
                <a:solidFill>
                  <a:schemeClr val="tx1"/>
                </a:solidFill>
                <a:latin typeface="微软雅黑" panose="020B0503020204020204" pitchFamily="34" charset="-122"/>
                <a:ea typeface="微软雅黑" panose="020B0503020204020204" pitchFamily="34" charset="-122"/>
              </a:rPr>
              <a:t>3)</a:t>
            </a:r>
            <a:r>
              <a:rPr lang="zh-CN" altLang="en-US" sz="2400">
                <a:solidFill>
                  <a:schemeClr val="tx1"/>
                </a:solidFill>
                <a:latin typeface="微软雅黑" panose="020B0503020204020204" pitchFamily="34" charset="-122"/>
                <a:ea typeface="微软雅黑" panose="020B0503020204020204" pitchFamily="34" charset="-122"/>
              </a:rPr>
              <a:t>应急制度规范管理</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en-US" altLang="zh-CN" sz="2400">
                <a:solidFill>
                  <a:schemeClr val="tx1"/>
                </a:solidFill>
                <a:latin typeface="微软雅黑" panose="020B0503020204020204" pitchFamily="34" charset="-122"/>
                <a:ea typeface="微软雅黑" panose="020B0503020204020204" pitchFamily="34" charset="-122"/>
              </a:rPr>
              <a:t>4)</a:t>
            </a:r>
            <a:r>
              <a:rPr lang="zh-CN" altLang="en-US" sz="2400">
                <a:solidFill>
                  <a:schemeClr val="tx1"/>
                </a:solidFill>
                <a:latin typeface="微软雅黑" panose="020B0503020204020204" pitchFamily="34" charset="-122"/>
                <a:ea typeface="微软雅黑" panose="020B0503020204020204" pitchFamily="34" charset="-122"/>
              </a:rPr>
              <a:t>应急资源管理</a:t>
            </a:r>
            <a:endParaRPr lang="zh-CN" altLang="en-US" sz="2400">
              <a:solidFill>
                <a:schemeClr val="tx1"/>
              </a:solidFill>
              <a:latin typeface="微软雅黑" panose="020B0503020204020204" pitchFamily="34" charset="-122"/>
              <a:ea typeface="微软雅黑" panose="020B0503020204020204" pitchFamily="34" charset="-122"/>
            </a:endParaRPr>
          </a:p>
          <a:p>
            <a:pPr>
              <a:lnSpc>
                <a:spcPct val="150000"/>
              </a:lnSpc>
              <a:buSzPct val="100000"/>
            </a:pPr>
            <a:r>
              <a:rPr lang="zh-CN" altLang="en-US" sz="2400">
                <a:solidFill>
                  <a:schemeClr val="tx1"/>
                </a:solidFill>
                <a:latin typeface="微软雅黑" panose="020B0503020204020204" pitchFamily="34" charset="-122"/>
                <a:ea typeface="微软雅黑" panose="020B0503020204020204" pitchFamily="34" charset="-122"/>
              </a:rPr>
              <a:t>       </a:t>
            </a:r>
            <a:r>
              <a:rPr lang="zh-CN" altLang="en-US" sz="2400" b="0">
                <a:solidFill>
                  <a:schemeClr val="tx1"/>
                </a:solidFill>
                <a:latin typeface="微软雅黑" panose="020B0503020204020204" pitchFamily="34" charset="-122"/>
                <a:ea typeface="微软雅黑" panose="020B0503020204020204" pitchFamily="34" charset="-122"/>
              </a:rPr>
              <a:t>物资装备资源、相关的人力资源、环境资源及社会资源等。</a:t>
            </a:r>
            <a:endParaRPr lang="zh-CN" altLang="en-US" sz="24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7042" name="图片 87041" descr="1628220_134603758155_2"/>
          <p:cNvPicPr>
            <a:picLocks noChangeAspect="1"/>
          </p:cNvPicPr>
          <p:nvPr/>
        </p:nvPicPr>
        <p:blipFill>
          <a:blip r:embed="rId1"/>
          <a:stretch>
            <a:fillRect/>
          </a:stretch>
        </p:blipFill>
        <p:spPr>
          <a:xfrm>
            <a:off x="3175" y="0"/>
            <a:ext cx="10287000" cy="6858000"/>
          </a:xfrm>
          <a:prstGeom prst="rect">
            <a:avLst/>
          </a:prstGeom>
          <a:noFill/>
          <a:ln w="9525">
            <a:noFill/>
          </a:ln>
        </p:spPr>
      </p:pic>
      <p:sp>
        <p:nvSpPr>
          <p:cNvPr id="87043" name="矩形 87042"/>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7044" name="矩形 87043"/>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7045" name="矩形 87044"/>
          <p:cNvSpPr/>
          <p:nvPr/>
        </p:nvSpPr>
        <p:spPr>
          <a:xfrm>
            <a:off x="6296025" y="188913"/>
            <a:ext cx="3703638" cy="7016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a:p>
            <a:pPr algn="r">
              <a:lnSpc>
                <a:spcPts val="2400"/>
              </a:lnSpc>
              <a:buSzPct val="100000"/>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87046" name="矩形 87045"/>
          <p:cNvSpPr/>
          <p:nvPr/>
        </p:nvSpPr>
        <p:spPr>
          <a:xfrm>
            <a:off x="4367213" y="1455738"/>
            <a:ext cx="1563687" cy="371475"/>
          </a:xfrm>
          <a:prstGeom prst="rect">
            <a:avLst/>
          </a:prstGeom>
          <a:noFill/>
          <a:ln w="9525">
            <a:noFill/>
          </a:ln>
        </p:spPr>
        <p:txBody>
          <a:bodyPr wrap="none">
            <a:spAutoFit/>
          </a:bodyPr>
          <a:p>
            <a:pPr eaLnBrk="0" hangingPunct="0">
              <a:lnSpc>
                <a:spcPts val="2200"/>
              </a:lnSpc>
              <a:buSzPct val="100000"/>
            </a:pPr>
            <a:r>
              <a:rPr lang="zh-CN" altLang="en-US" sz="3600">
                <a:solidFill>
                  <a:srgbClr val="FF0000"/>
                </a:solidFill>
                <a:latin typeface="微软雅黑" panose="020B0503020204020204" pitchFamily="34" charset="-122"/>
                <a:ea typeface="微软雅黑" panose="020B0503020204020204" pitchFamily="34" charset="-122"/>
              </a:rPr>
              <a:t>思考题</a:t>
            </a:r>
            <a:endParaRPr lang="zh-CN" altLang="en-US" sz="3600">
              <a:solidFill>
                <a:srgbClr val="FF0000"/>
              </a:solidFill>
              <a:latin typeface="微软雅黑" panose="020B0503020204020204" pitchFamily="34" charset="-122"/>
              <a:ea typeface="微软雅黑" panose="020B0503020204020204" pitchFamily="34" charset="-122"/>
            </a:endParaRPr>
          </a:p>
        </p:txBody>
      </p:sp>
      <p:sp>
        <p:nvSpPr>
          <p:cNvPr id="87047" name="矩形 87046"/>
          <p:cNvSpPr/>
          <p:nvPr/>
        </p:nvSpPr>
        <p:spPr>
          <a:xfrm>
            <a:off x="1722438" y="1455738"/>
            <a:ext cx="7067550" cy="4948237"/>
          </a:xfrm>
          <a:prstGeom prst="rect">
            <a:avLst/>
          </a:prstGeom>
          <a:noFill/>
          <a:ln w="9525">
            <a:noFill/>
          </a:ln>
        </p:spPr>
        <p:txBody>
          <a:bodyPr wrap="none" lIns="0" tIns="0" rIns="0">
            <a:spAutoFit/>
          </a:bodyPr>
          <a:p>
            <a:pPr>
              <a:lnSpc>
                <a:spcPts val="3500"/>
              </a:lnSpc>
              <a:buSzPct val="100000"/>
            </a:pPr>
            <a:endParaRPr lang="en-US" altLang="zh-CN" sz="3500">
              <a:solidFill>
                <a:srgbClr val="000000"/>
              </a:solidFill>
              <a:latin typeface="黑体" panose="02010609060101010101" pitchFamily="2" charset="-122"/>
              <a:sym typeface="黑体" panose="02010609060101010101" pitchFamily="2" charset="-122"/>
            </a:endParaRPr>
          </a:p>
          <a:p>
            <a:pPr>
              <a:lnSpc>
                <a:spcPts val="1000"/>
              </a:lnSpc>
              <a:buSzPct val="100000"/>
            </a:pPr>
            <a:endParaRPr lang="en-US" altLang="zh-CN">
              <a:solidFill>
                <a:srgbClr val="000000"/>
              </a:solidFill>
              <a:sym typeface="Calibri" panose="020F0502020204030204" pitchFamily="34" charset="0"/>
            </a:endParaRPr>
          </a:p>
          <a:p>
            <a:pPr>
              <a:lnSpc>
                <a:spcPts val="3400"/>
              </a:lnSpc>
              <a:buSzPct val="100000"/>
            </a:pPr>
            <a:r>
              <a:rPr lang="en-US" altLang="zh-CN" sz="2300">
                <a:solidFill>
                  <a:srgbClr val="000000"/>
                </a:solidFill>
                <a:latin typeface="Tahoma" panose="020B0604030504040204" pitchFamily="34" charset="0"/>
                <a:sym typeface="Tahoma" panose="020B0604030504040204" pitchFamily="34" charset="0"/>
              </a:rPr>
              <a:t>1.</a:t>
            </a:r>
            <a:r>
              <a:rPr lang="zh-CN" altLang="en-US" sz="2300">
                <a:solidFill>
                  <a:srgbClr val="000000"/>
                </a:solidFill>
                <a:latin typeface="黑体" panose="02010609060101010101" pitchFamily="2" charset="-122"/>
                <a:sym typeface="黑体" panose="02010609060101010101" pitchFamily="2" charset="-122"/>
              </a:rPr>
              <a:t>应急预案的核心要素和基本结构</a:t>
            </a:r>
            <a:endParaRPr lang="zh-CN" altLang="en-US" sz="2300">
              <a:solidFill>
                <a:srgbClr val="000000"/>
              </a:solidFill>
              <a:latin typeface="黑体" panose="02010609060101010101" pitchFamily="2" charset="-122"/>
              <a:sym typeface="黑体" panose="02010609060101010101" pitchFamily="2" charset="-122"/>
            </a:endParaRPr>
          </a:p>
          <a:p>
            <a:pPr>
              <a:lnSpc>
                <a:spcPts val="1000"/>
              </a:lnSpc>
              <a:buSzPct val="100000"/>
            </a:pPr>
            <a:endParaRPr lang="zh-CN" altLang="en-US">
              <a:solidFill>
                <a:srgbClr val="000000"/>
              </a:solidFill>
              <a:sym typeface="Calibri" panose="020F0502020204030204" pitchFamily="34" charset="0"/>
            </a:endParaRPr>
          </a:p>
          <a:p>
            <a:pPr>
              <a:lnSpc>
                <a:spcPts val="3200"/>
              </a:lnSpc>
              <a:buSzPct val="100000"/>
            </a:pPr>
            <a:r>
              <a:rPr lang="en-US" altLang="zh-CN" sz="2300">
                <a:solidFill>
                  <a:srgbClr val="000000"/>
                </a:solidFill>
                <a:latin typeface="Tahoma" panose="020B0604030504040204" pitchFamily="34" charset="0"/>
                <a:sym typeface="Tahoma" panose="020B0604030504040204" pitchFamily="34" charset="0"/>
              </a:rPr>
              <a:t>2.</a:t>
            </a:r>
            <a:r>
              <a:rPr lang="zh-CN" altLang="en-US" sz="2300">
                <a:solidFill>
                  <a:srgbClr val="000000"/>
                </a:solidFill>
                <a:latin typeface="黑体" panose="02010609060101010101" pitchFamily="2" charset="-122"/>
                <a:sym typeface="黑体" panose="02010609060101010101" pitchFamily="2" charset="-122"/>
              </a:rPr>
              <a:t>应急预案的编制过程</a:t>
            </a:r>
            <a:endParaRPr lang="zh-CN" altLang="en-US" sz="2300">
              <a:solidFill>
                <a:srgbClr val="000000"/>
              </a:solidFill>
              <a:latin typeface="黑体" panose="02010609060101010101" pitchFamily="2" charset="-122"/>
              <a:sym typeface="黑体" panose="02010609060101010101" pitchFamily="2" charset="-122"/>
            </a:endParaRPr>
          </a:p>
          <a:p>
            <a:pPr>
              <a:lnSpc>
                <a:spcPts val="1000"/>
              </a:lnSpc>
              <a:buSzPct val="100000"/>
            </a:pPr>
            <a:endParaRPr lang="zh-CN" altLang="en-US">
              <a:solidFill>
                <a:srgbClr val="000000"/>
              </a:solidFill>
              <a:sym typeface="Calibri" panose="020F0502020204030204" pitchFamily="34" charset="0"/>
            </a:endParaRPr>
          </a:p>
          <a:p>
            <a:pPr>
              <a:lnSpc>
                <a:spcPts val="3200"/>
              </a:lnSpc>
              <a:buSzPct val="100000"/>
            </a:pPr>
            <a:r>
              <a:rPr lang="en-US" altLang="zh-CN" sz="2300">
                <a:solidFill>
                  <a:srgbClr val="000000"/>
                </a:solidFill>
                <a:latin typeface="Tahoma" panose="020B0604030504040204" pitchFamily="34" charset="0"/>
                <a:sym typeface="Tahoma" panose="020B0604030504040204" pitchFamily="34" charset="0"/>
              </a:rPr>
              <a:t>3.</a:t>
            </a:r>
            <a:r>
              <a:rPr lang="zh-CN" altLang="en-US" sz="2300">
                <a:solidFill>
                  <a:srgbClr val="000000"/>
                </a:solidFill>
                <a:latin typeface="黑体" panose="02010609060101010101" pitchFamily="2" charset="-122"/>
                <a:sym typeface="黑体" panose="02010609060101010101" pitchFamily="2" charset="-122"/>
              </a:rPr>
              <a:t>介绍你所在部门或单位的应急系统构成和功能，并对</a:t>
            </a:r>
            <a:endParaRPr lang="zh-CN" altLang="en-US" sz="2300">
              <a:solidFill>
                <a:srgbClr val="000000"/>
              </a:solidFill>
              <a:latin typeface="黑体" panose="02010609060101010101" pitchFamily="2" charset="-122"/>
              <a:sym typeface="黑体" panose="02010609060101010101" pitchFamily="2" charset="-122"/>
            </a:endParaRPr>
          </a:p>
          <a:p>
            <a:pPr>
              <a:lnSpc>
                <a:spcPts val="2700"/>
              </a:lnSpc>
              <a:buSzPct val="100000"/>
            </a:pPr>
            <a:r>
              <a:rPr lang="zh-CN" altLang="en-US" sz="2300">
                <a:solidFill>
                  <a:srgbClr val="000000"/>
                </a:solidFill>
                <a:latin typeface="黑体" panose="02010609060101010101" pitchFamily="2" charset="-122"/>
                <a:sym typeface="黑体" panose="02010609060101010101" pitchFamily="2" charset="-122"/>
              </a:rPr>
              <a:t>其指挥系统的科学性与可操作性做出评价，在应急响应</a:t>
            </a:r>
            <a:endParaRPr lang="zh-CN" altLang="en-US" sz="2300">
              <a:solidFill>
                <a:srgbClr val="000000"/>
              </a:solidFill>
              <a:latin typeface="黑体" panose="02010609060101010101" pitchFamily="2" charset="-122"/>
              <a:sym typeface="黑体" panose="02010609060101010101" pitchFamily="2" charset="-122"/>
            </a:endParaRPr>
          </a:p>
          <a:p>
            <a:pPr>
              <a:lnSpc>
                <a:spcPts val="2800"/>
              </a:lnSpc>
              <a:buSzPct val="100000"/>
            </a:pPr>
            <a:r>
              <a:rPr lang="zh-CN" altLang="en-US" sz="2300">
                <a:solidFill>
                  <a:srgbClr val="000000"/>
                </a:solidFill>
                <a:latin typeface="黑体" panose="02010609060101010101" pitchFamily="2" charset="-122"/>
                <a:sym typeface="黑体" panose="02010609060101010101" pitchFamily="2" charset="-122"/>
              </a:rPr>
              <a:t>职责分配时是否存在交叉或遗漏。</a:t>
            </a:r>
            <a:endParaRPr lang="zh-CN" altLang="en-US" sz="2300">
              <a:solidFill>
                <a:srgbClr val="000000"/>
              </a:solidFill>
              <a:latin typeface="黑体" panose="02010609060101010101" pitchFamily="2" charset="-122"/>
              <a:sym typeface="黑体" panose="02010609060101010101" pitchFamily="2" charset="-122"/>
            </a:endParaRPr>
          </a:p>
          <a:p>
            <a:pPr>
              <a:lnSpc>
                <a:spcPts val="1000"/>
              </a:lnSpc>
              <a:buSzPct val="100000"/>
            </a:pPr>
            <a:endParaRPr lang="zh-CN" altLang="en-US">
              <a:solidFill>
                <a:srgbClr val="000000"/>
              </a:solidFill>
              <a:sym typeface="Calibri" panose="020F0502020204030204" pitchFamily="34" charset="0"/>
            </a:endParaRPr>
          </a:p>
          <a:p>
            <a:pPr>
              <a:lnSpc>
                <a:spcPts val="3300"/>
              </a:lnSpc>
              <a:buSzPct val="100000"/>
            </a:pPr>
            <a:r>
              <a:rPr lang="en-US" altLang="zh-CN" sz="2300">
                <a:solidFill>
                  <a:srgbClr val="000000"/>
                </a:solidFill>
                <a:latin typeface="Tahoma" panose="020B0604030504040204" pitchFamily="34" charset="0"/>
                <a:sym typeface="Tahoma" panose="020B0604030504040204" pitchFamily="34" charset="0"/>
              </a:rPr>
              <a:t>4.</a:t>
            </a:r>
            <a:r>
              <a:rPr lang="zh-CN" altLang="en-US" sz="2300">
                <a:solidFill>
                  <a:srgbClr val="000000"/>
                </a:solidFill>
                <a:latin typeface="黑体" panose="02010609060101010101" pitchFamily="2" charset="-122"/>
                <a:sym typeface="黑体" panose="02010609060101010101" pitchFamily="2" charset="-122"/>
              </a:rPr>
              <a:t>用图形或表格的形式表示你所在部门或企业应急预案</a:t>
            </a:r>
            <a:endParaRPr lang="zh-CN" altLang="en-US" sz="2300">
              <a:solidFill>
                <a:srgbClr val="000000"/>
              </a:solidFill>
              <a:latin typeface="黑体" panose="02010609060101010101" pitchFamily="2" charset="-122"/>
              <a:sym typeface="黑体" panose="02010609060101010101" pitchFamily="2" charset="-122"/>
            </a:endParaRPr>
          </a:p>
          <a:p>
            <a:pPr>
              <a:lnSpc>
                <a:spcPts val="2700"/>
              </a:lnSpc>
              <a:buSzPct val="100000"/>
            </a:pPr>
            <a:r>
              <a:rPr lang="zh-CN" altLang="en-US" sz="2300">
                <a:solidFill>
                  <a:srgbClr val="000000"/>
                </a:solidFill>
                <a:latin typeface="黑体" panose="02010609060101010101" pitchFamily="2" charset="-122"/>
                <a:sym typeface="黑体" panose="02010609060101010101" pitchFamily="2" charset="-122"/>
              </a:rPr>
              <a:t>的结构，并在图形或表格上标明应急预案的核心要素分</a:t>
            </a:r>
            <a:endParaRPr lang="zh-CN" altLang="en-US" sz="2300">
              <a:solidFill>
                <a:srgbClr val="000000"/>
              </a:solidFill>
              <a:latin typeface="黑体" panose="02010609060101010101" pitchFamily="2" charset="-122"/>
              <a:sym typeface="黑体" panose="02010609060101010101" pitchFamily="2" charset="-122"/>
            </a:endParaRPr>
          </a:p>
          <a:p>
            <a:pPr>
              <a:lnSpc>
                <a:spcPts val="2800"/>
              </a:lnSpc>
              <a:buSzPct val="100000"/>
            </a:pPr>
            <a:r>
              <a:rPr lang="zh-CN" altLang="en-US" sz="2300">
                <a:solidFill>
                  <a:srgbClr val="000000"/>
                </a:solidFill>
                <a:latin typeface="黑体" panose="02010609060101010101" pitchFamily="2" charset="-122"/>
                <a:sym typeface="黑体" panose="02010609060101010101" pitchFamily="2" charset="-122"/>
              </a:rPr>
              <a:t>布在预案的哪一部分。</a:t>
            </a:r>
            <a:endParaRPr lang="zh-CN" altLang="en-US" sz="2300">
              <a:solidFill>
                <a:srgbClr val="000000"/>
              </a:solidFill>
              <a:latin typeface="黑体" panose="02010609060101010101" pitchFamily="2" charset="-122"/>
              <a:sym typeface="黑体" panose="02010609060101010101" pitchFamily="2" charset="-122"/>
            </a:endParaRPr>
          </a:p>
          <a:p>
            <a:pPr>
              <a:lnSpc>
                <a:spcPts val="1000"/>
              </a:lnSpc>
              <a:buSzPct val="100000"/>
            </a:pPr>
            <a:endParaRPr lang="zh-CN" altLang="en-US">
              <a:solidFill>
                <a:srgbClr val="000000"/>
              </a:solidFill>
              <a:sym typeface="Calibri" panose="020F0502020204030204" pitchFamily="34" charset="0"/>
            </a:endParaRPr>
          </a:p>
          <a:p>
            <a:pPr>
              <a:lnSpc>
                <a:spcPts val="3300"/>
              </a:lnSpc>
              <a:buSzPct val="100000"/>
            </a:pPr>
            <a:r>
              <a:rPr lang="en-US" altLang="zh-CN" sz="2300">
                <a:solidFill>
                  <a:srgbClr val="000000"/>
                </a:solidFill>
                <a:latin typeface="Tahoma" panose="020B0604030504040204" pitchFamily="34" charset="0"/>
                <a:sym typeface="Tahoma" panose="020B0604030504040204" pitchFamily="34" charset="0"/>
              </a:rPr>
              <a:t>5.</a:t>
            </a:r>
            <a:r>
              <a:rPr lang="zh-CN" altLang="en-US" sz="2300">
                <a:solidFill>
                  <a:srgbClr val="000000"/>
                </a:solidFill>
                <a:latin typeface="黑体" panose="02010609060101010101" pitchFamily="2" charset="-122"/>
                <a:sym typeface="黑体" panose="02010609060101010101" pitchFamily="2" charset="-122"/>
              </a:rPr>
              <a:t>针对可能出现的办公室火灾，请你做出一份火灾应急</a:t>
            </a:r>
            <a:endParaRPr lang="zh-CN" altLang="en-US" sz="2300">
              <a:solidFill>
                <a:srgbClr val="000000"/>
              </a:solidFill>
              <a:latin typeface="黑体" panose="02010609060101010101" pitchFamily="2" charset="-122"/>
              <a:sym typeface="黑体" panose="02010609060101010101" pitchFamily="2" charset="-122"/>
            </a:endParaRPr>
          </a:p>
          <a:p>
            <a:pPr>
              <a:lnSpc>
                <a:spcPts val="2700"/>
              </a:lnSpc>
              <a:buSzPct val="100000"/>
            </a:pPr>
            <a:r>
              <a:rPr lang="zh-CN" altLang="en-US" sz="2300">
                <a:solidFill>
                  <a:srgbClr val="000000"/>
                </a:solidFill>
                <a:latin typeface="黑体" panose="02010609060101010101" pitchFamily="2" charset="-122"/>
                <a:sym typeface="黑体" panose="02010609060101010101" pitchFamily="2" charset="-122"/>
              </a:rPr>
              <a:t>逃生计划。</a:t>
            </a:r>
            <a:endParaRPr lang="zh-CN" altLang="en-US">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wipe(left)">
                                      <p:cBhvr>
                                        <p:cTn id="7" dur="5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8066" name="图片 88065" descr="1628220_134603758155_2"/>
          <p:cNvPicPr>
            <a:picLocks noChangeAspect="1"/>
          </p:cNvPicPr>
          <p:nvPr/>
        </p:nvPicPr>
        <p:blipFill>
          <a:blip r:embed="rId1"/>
          <a:stretch>
            <a:fillRect/>
          </a:stretch>
        </p:blipFill>
        <p:spPr>
          <a:xfrm>
            <a:off x="0" y="-19050"/>
            <a:ext cx="10287000" cy="6838950"/>
          </a:xfrm>
          <a:prstGeom prst="rect">
            <a:avLst/>
          </a:prstGeom>
          <a:noFill/>
          <a:ln w="9525">
            <a:noFill/>
          </a:ln>
        </p:spPr>
      </p:pic>
      <p:sp>
        <p:nvSpPr>
          <p:cNvPr id="88067" name="矩形 88066"/>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8068" name="矩形 88067"/>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88069" name="矩形 88068"/>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pic>
        <p:nvPicPr>
          <p:cNvPr id="88070" name="图片 88069" descr="2197145551516459025055.png"/>
          <p:cNvPicPr>
            <a:picLocks noChangeAspect="1"/>
          </p:cNvPicPr>
          <p:nvPr/>
        </p:nvPicPr>
        <p:blipFill>
          <a:blip r:embed="rId2"/>
          <a:stretch>
            <a:fillRect/>
          </a:stretch>
        </p:blipFill>
        <p:spPr>
          <a:xfrm>
            <a:off x="785813" y="1000125"/>
            <a:ext cx="8705850" cy="5072063"/>
          </a:xfrm>
          <a:prstGeom prst="rect">
            <a:avLst/>
          </a:prstGeom>
          <a:noFill/>
          <a:ln w="9525">
            <a:noFill/>
          </a:ln>
          <a:effectLst>
            <a:prstShdw prst="shdw17" dist="17961" dir="2699999">
              <a:srgbClr val="094377"/>
            </a:prstShdw>
          </a:effec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图片 14337" descr="1628220_134603758155_2"/>
          <p:cNvPicPr>
            <a:picLocks noChangeAspect="1"/>
          </p:cNvPicPr>
          <p:nvPr/>
        </p:nvPicPr>
        <p:blipFill>
          <a:blip r:embed="rId1"/>
          <a:stretch>
            <a:fillRect/>
          </a:stretch>
        </p:blipFill>
        <p:spPr>
          <a:xfrm>
            <a:off x="0" y="-7937"/>
            <a:ext cx="10287000" cy="6838950"/>
          </a:xfrm>
          <a:prstGeom prst="rect">
            <a:avLst/>
          </a:prstGeom>
          <a:noFill/>
          <a:ln w="9525">
            <a:noFill/>
          </a:ln>
        </p:spPr>
      </p:pic>
      <p:sp>
        <p:nvSpPr>
          <p:cNvPr id="14339" name="矩形 14338"/>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4340" name="矩形 14339"/>
          <p:cNvSpPr/>
          <p:nvPr/>
        </p:nvSpPr>
        <p:spPr>
          <a:xfrm>
            <a:off x="6080125" y="0"/>
            <a:ext cx="4210050" cy="754063"/>
          </a:xfrm>
          <a:prstGeom prst="rect">
            <a:avLst/>
          </a:prstGeom>
          <a:solidFill>
            <a:srgbClr val="CC0000"/>
          </a:solidFill>
          <a:ln w="9525">
            <a:noFill/>
          </a:ln>
        </p:spPr>
        <p:txBody>
          <a:bodyPr anchor="ctr"/>
          <a:p>
            <a:pPr algn="ctr">
              <a:buSzPct val="100000"/>
            </a:pPr>
            <a:endParaRPr>
              <a:latin typeface="Constantia" panose="02030602050306030303" pitchFamily="18" charset="0"/>
            </a:endParaRPr>
          </a:p>
        </p:txBody>
      </p:sp>
      <p:sp>
        <p:nvSpPr>
          <p:cNvPr id="14341" name="矩形 14340"/>
          <p:cNvSpPr/>
          <p:nvPr/>
        </p:nvSpPr>
        <p:spPr>
          <a:xfrm>
            <a:off x="6296025" y="188913"/>
            <a:ext cx="3703638" cy="396875"/>
          </a:xfrm>
          <a:prstGeom prst="rect">
            <a:avLst/>
          </a:prstGeom>
          <a:noFill/>
          <a:ln w="9525">
            <a:noFill/>
          </a:ln>
        </p:spPr>
        <p:txBody>
          <a:bodyPr>
            <a:spAutoFit/>
          </a:bodyPr>
          <a:p>
            <a:pPr algn="r">
              <a:lnSpc>
                <a:spcPts val="2400"/>
              </a:lnSpc>
              <a:buSzPct val="100000"/>
            </a:pPr>
            <a:r>
              <a:rPr lang="en-US" altLang="zh-CN" sz="2000">
                <a:solidFill>
                  <a:schemeClr val="bg1"/>
                </a:solidFill>
                <a:latin typeface="微软雅黑" panose="020B0503020204020204" pitchFamily="34" charset="-122"/>
                <a:ea typeface="微软雅黑" panose="020B0503020204020204" pitchFamily="34" charset="-122"/>
              </a:rPr>
              <a:t>HSE</a:t>
            </a:r>
            <a:r>
              <a:rPr lang="zh-CN" altLang="en-US" sz="2000">
                <a:solidFill>
                  <a:schemeClr val="bg1"/>
                </a:solidFill>
                <a:latin typeface="微软雅黑" panose="020B0503020204020204" pitchFamily="34" charset="-122"/>
                <a:ea typeface="微软雅黑" panose="020B0503020204020204" pitchFamily="34" charset="-122"/>
              </a:rPr>
              <a:t>矩阵培训｜应急管理知识</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4342" name="矩形 14341"/>
          <p:cNvSpPr/>
          <p:nvPr/>
        </p:nvSpPr>
        <p:spPr>
          <a:xfrm>
            <a:off x="1114425" y="1428750"/>
            <a:ext cx="4292600" cy="371475"/>
          </a:xfrm>
          <a:prstGeom prst="rect">
            <a:avLst/>
          </a:prstGeom>
          <a:noFill/>
          <a:ln w="9525">
            <a:noFill/>
          </a:ln>
        </p:spPr>
        <p:txBody>
          <a:bodyPr wrap="none">
            <a:spAutoFit/>
          </a:bodyPr>
          <a:p>
            <a:pPr eaLnBrk="0" hangingPunct="0">
              <a:lnSpc>
                <a:spcPts val="2200"/>
              </a:lnSpc>
              <a:buSzPct val="100000"/>
            </a:pPr>
            <a:r>
              <a:rPr lang="zh-CN" altLang="en-US" sz="2800">
                <a:solidFill>
                  <a:schemeClr val="tx1"/>
                </a:solidFill>
                <a:latin typeface="黑体" panose="02010609060101010101" pitchFamily="2" charset="-122"/>
                <a:ea typeface="微软雅黑" panose="020B0503020204020204" pitchFamily="34" charset="-122"/>
              </a:rPr>
              <a:t>五、 应急管理的主要内容</a:t>
            </a:r>
            <a:endParaRPr lang="zh-CN" altLang="en-US" sz="2800">
              <a:solidFill>
                <a:schemeClr val="tx1"/>
              </a:solidFill>
              <a:latin typeface="黑体" panose="02010609060101010101" pitchFamily="2" charset="-122"/>
              <a:ea typeface="微软雅黑" panose="020B0503020204020204" pitchFamily="34" charset="-122"/>
            </a:endParaRPr>
          </a:p>
        </p:txBody>
      </p:sp>
      <p:sp>
        <p:nvSpPr>
          <p:cNvPr id="14343" name="矩形 14342"/>
          <p:cNvSpPr/>
          <p:nvPr/>
        </p:nvSpPr>
        <p:spPr>
          <a:xfrm>
            <a:off x="1143000" y="1957388"/>
            <a:ext cx="7929563" cy="4635500"/>
          </a:xfrm>
          <a:prstGeom prst="rect">
            <a:avLst/>
          </a:prstGeom>
          <a:noFill/>
          <a:ln w="9525">
            <a:noFill/>
          </a:ln>
        </p:spPr>
        <p:txBody>
          <a:bodyPr>
            <a:spAutoFit/>
          </a:bodyPr>
          <a:p>
            <a:pPr>
              <a:lnSpc>
                <a:spcPts val="3500"/>
              </a:lnSpc>
              <a:buSzPct val="100000"/>
            </a:pPr>
            <a:r>
              <a:rPr lang="en-US" altLang="zh-CN" sz="2400">
                <a:solidFill>
                  <a:schemeClr val="tx1"/>
                </a:solidFill>
                <a:latin typeface="微软雅黑" panose="020B0503020204020204" pitchFamily="34" charset="-122"/>
                <a:ea typeface="微软雅黑" panose="020B0503020204020204" pitchFamily="34" charset="-122"/>
              </a:rPr>
              <a:t>5)</a:t>
            </a:r>
            <a:r>
              <a:rPr lang="zh-CN" altLang="en-US" sz="2400">
                <a:solidFill>
                  <a:schemeClr val="tx1"/>
                </a:solidFill>
                <a:latin typeface="微软雅黑" panose="020B0503020204020204" pitchFamily="34" charset="-122"/>
                <a:ea typeface="微软雅黑" panose="020B0503020204020204" pitchFamily="34" charset="-122"/>
              </a:rPr>
              <a:t>应急预案管理</a:t>
            </a:r>
            <a:endParaRPr lang="zh-CN" altLang="en-US" sz="240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en-US" altLang="zh-CN" sz="2400" b="0">
                <a:solidFill>
                  <a:schemeClr val="tx1"/>
                </a:solidFill>
                <a:latin typeface="微软雅黑" panose="020B0503020204020204" pitchFamily="34" charset="-122"/>
                <a:ea typeface="微软雅黑" panose="020B0503020204020204" pitchFamily="34" charset="-122"/>
              </a:rPr>
              <a:t>•</a:t>
            </a:r>
            <a:r>
              <a:rPr lang="zh-CN" altLang="en-US" sz="2400" b="0">
                <a:solidFill>
                  <a:schemeClr val="tx1"/>
                </a:solidFill>
                <a:latin typeface="微软雅黑" panose="020B0503020204020204" pitchFamily="34" charset="-122"/>
                <a:ea typeface="微软雅黑" panose="020B0503020204020204" pitchFamily="34" charset="-122"/>
              </a:rPr>
              <a:t>应急预案管理：</a:t>
            </a:r>
            <a:endParaRPr lang="zh-CN" altLang="en-US" sz="2400" b="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zh-CN" altLang="en-US" sz="2400" b="0">
                <a:solidFill>
                  <a:schemeClr val="tx1"/>
                </a:solidFill>
                <a:latin typeface="微软雅黑" panose="020B0503020204020204" pitchFamily="34" charset="-122"/>
                <a:ea typeface="微软雅黑" panose="020B0503020204020204" pitchFamily="34" charset="-122"/>
              </a:rPr>
              <a:t>       应急预案的编制、内审、管理评审、文件发布、备案、培训、演练和修订等。</a:t>
            </a:r>
            <a:endParaRPr lang="zh-CN" altLang="en-US" sz="2400" b="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en-US" altLang="zh-CN" sz="2400" b="0">
                <a:solidFill>
                  <a:schemeClr val="tx1"/>
                </a:solidFill>
                <a:latin typeface="微软雅黑" panose="020B0503020204020204" pitchFamily="34" charset="-122"/>
                <a:ea typeface="微软雅黑" panose="020B0503020204020204" pitchFamily="34" charset="-122"/>
              </a:rPr>
              <a:t>•  </a:t>
            </a:r>
            <a:r>
              <a:rPr lang="zh-CN" altLang="en-US" sz="2400" b="0">
                <a:solidFill>
                  <a:schemeClr val="tx1"/>
                </a:solidFill>
                <a:latin typeface="微软雅黑" panose="020B0503020204020204" pitchFamily="34" charset="-122"/>
                <a:ea typeface="微软雅黑" panose="020B0503020204020204" pitchFamily="34" charset="-122"/>
              </a:rPr>
              <a:t>应急预案管理的原则：</a:t>
            </a:r>
            <a:endParaRPr lang="zh-CN" altLang="en-US" sz="2400" b="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zh-CN" altLang="en-US" sz="2400" b="0">
                <a:solidFill>
                  <a:schemeClr val="tx1"/>
                </a:solidFill>
                <a:latin typeface="微软雅黑" panose="020B0503020204020204" pitchFamily="34" charset="-122"/>
                <a:ea typeface="微软雅黑" panose="020B0503020204020204" pitchFamily="34" charset="-122"/>
              </a:rPr>
              <a:t>       综合协调、分类管理、分级负责、属地为主。</a:t>
            </a:r>
            <a:endParaRPr lang="zh-CN" altLang="en-US" sz="2400" b="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en-US" altLang="zh-CN" sz="2400" b="0">
                <a:solidFill>
                  <a:schemeClr val="tx1"/>
                </a:solidFill>
                <a:latin typeface="微软雅黑" panose="020B0503020204020204" pitchFamily="34" charset="-122"/>
                <a:ea typeface="微软雅黑" panose="020B0503020204020204" pitchFamily="34" charset="-122"/>
              </a:rPr>
              <a:t>•  </a:t>
            </a:r>
            <a:r>
              <a:rPr lang="zh-CN" altLang="en-US" sz="2400" b="0">
                <a:solidFill>
                  <a:schemeClr val="tx1"/>
                </a:solidFill>
                <a:latin typeface="微软雅黑" panose="020B0503020204020204" pitchFamily="34" charset="-122"/>
                <a:ea typeface="微软雅黑" panose="020B0503020204020204" pitchFamily="34" charset="-122"/>
              </a:rPr>
              <a:t>应急预案管理的目的：</a:t>
            </a:r>
            <a:endParaRPr lang="zh-CN" altLang="en-US" sz="2400" b="0">
              <a:solidFill>
                <a:schemeClr val="tx1"/>
              </a:solidFill>
              <a:latin typeface="微软雅黑" panose="020B0503020204020204" pitchFamily="34" charset="-122"/>
              <a:ea typeface="微软雅黑" panose="020B0503020204020204" pitchFamily="34" charset="-122"/>
            </a:endParaRPr>
          </a:p>
          <a:p>
            <a:pPr>
              <a:lnSpc>
                <a:spcPts val="3500"/>
              </a:lnSpc>
              <a:buSzPct val="100000"/>
            </a:pPr>
            <a:r>
              <a:rPr lang="zh-CN" altLang="en-US" sz="2400" b="0">
                <a:solidFill>
                  <a:schemeClr val="tx1"/>
                </a:solidFill>
                <a:latin typeface="微软雅黑" panose="020B0503020204020204" pitchFamily="34" charset="-122"/>
                <a:ea typeface="微软雅黑" panose="020B0503020204020204" pitchFamily="34" charset="-122"/>
              </a:rPr>
              <a:t>       加强应急管理，完善应急管理体系，增强预案的科学性、针对性和实效性。</a:t>
            </a:r>
            <a:endParaRPr lang="zh-CN" altLang="en-US" sz="2400" b="0">
              <a:solidFill>
                <a:schemeClr val="tx1"/>
              </a:solidFill>
              <a:latin typeface="微软雅黑" panose="020B0503020204020204" pitchFamily="34" charset="-122"/>
              <a:ea typeface="微软雅黑" panose="020B0503020204020204" pitchFamily="34" charset="-122"/>
            </a:endParaRPr>
          </a:p>
          <a:p>
            <a:pPr>
              <a:lnSpc>
                <a:spcPct val="150000"/>
              </a:lnSpc>
              <a:buSzPct val="100000"/>
            </a:pPr>
            <a:endParaRPr lang="zh-CN" altLang="en-US" sz="240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theme/theme1.xml><?xml version="1.0" encoding="utf-8"?>
<a:theme xmlns:a="http://schemas.openxmlformats.org/drawingml/2006/main" name="自定义设计方案">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巨龙钢管公司制管二厂展示(改)">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CC2"/>
      </a:accent6>
      <a:hlink>
        <a:srgbClr val="E2D700"/>
      </a:hlink>
      <a:folHlink>
        <a:srgbClr val="85DFD0"/>
      </a:folHlink>
    </a:clrScheme>
    <a:fontScheme name="">
      <a:majorFont>
        <a:latin typeface="Calibri"/>
        <a:ea typeface="隶书"/>
        <a:cs typeface=""/>
      </a:majorFont>
      <a:minorFont>
        <a:latin typeface="Constantia"/>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CC2"/>
        </a:accent6>
        <a:hlink>
          <a:srgbClr val="E2D700"/>
        </a:hlink>
        <a:folHlink>
          <a:srgbClr val="85D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巨龙钢管公司制管二厂展示(改)">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CC2"/>
      </a:accent6>
      <a:hlink>
        <a:srgbClr val="E2D700"/>
      </a:hlink>
      <a:folHlink>
        <a:srgbClr val="85DFD0"/>
      </a:folHlink>
    </a:clrScheme>
    <a:fontScheme name="">
      <a:majorFont>
        <a:latin typeface="Calibri"/>
        <a:ea typeface="隶书"/>
        <a:cs typeface=""/>
      </a:majorFont>
      <a:minorFont>
        <a:latin typeface="Constantia"/>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CC2"/>
        </a:accent6>
        <a:hlink>
          <a:srgbClr val="E2D700"/>
        </a:hlink>
        <a:folHlink>
          <a:srgbClr val="85D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巨龙钢管公司制管二厂展示(改)">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CC2"/>
      </a:accent6>
      <a:hlink>
        <a:srgbClr val="E2D700"/>
      </a:hlink>
      <a:folHlink>
        <a:srgbClr val="85DFD0"/>
      </a:folHlink>
    </a:clrScheme>
    <a:fontScheme name="">
      <a:majorFont>
        <a:latin typeface="Calibri"/>
        <a:ea typeface="隶书"/>
        <a:cs typeface=""/>
      </a:majorFont>
      <a:minorFont>
        <a:latin typeface="Constantia"/>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CC2"/>
        </a:accent6>
        <a:hlink>
          <a:srgbClr val="E2D700"/>
        </a:hlink>
        <a:folHlink>
          <a:srgbClr val="85D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10445</Words>
  <Application>WPS 演示</Application>
  <PresentationFormat/>
  <Paragraphs>1349</Paragraphs>
  <Slides>81</Slides>
  <Notes>0</Notes>
  <HiddenSlides>0</HiddenSlides>
  <MMClips>0</MMClips>
  <ScaleCrop>false</ScaleCrop>
  <HeadingPairs>
    <vt:vector size="6" baseType="variant">
      <vt:variant>
        <vt:lpstr>已用的字体</vt:lpstr>
      </vt:variant>
      <vt:variant>
        <vt:i4>17</vt:i4>
      </vt:variant>
      <vt:variant>
        <vt:lpstr>主题</vt:lpstr>
      </vt:variant>
      <vt:variant>
        <vt:i4>4</vt:i4>
      </vt:variant>
      <vt:variant>
        <vt:lpstr>幻灯片标题</vt:lpstr>
      </vt:variant>
      <vt:variant>
        <vt:i4>81</vt:i4>
      </vt:variant>
    </vt:vector>
  </HeadingPairs>
  <TitlesOfParts>
    <vt:vector size="102" baseType="lpstr">
      <vt:lpstr>Arial</vt:lpstr>
      <vt:lpstr>宋体</vt:lpstr>
      <vt:lpstr>Wingdings</vt:lpstr>
      <vt:lpstr>Calibri</vt:lpstr>
      <vt:lpstr>Times New Roman</vt:lpstr>
      <vt:lpstr>Constantia</vt:lpstr>
      <vt:lpstr>Wingdings 2</vt:lpstr>
      <vt:lpstr>微软雅黑</vt:lpstr>
      <vt:lpstr>黑体</vt:lpstr>
      <vt:lpstr>Arial Unicode MS</vt:lpstr>
      <vt:lpstr>隶书</vt:lpstr>
      <vt:lpstr>Tahoma</vt:lpstr>
      <vt:lpstr>幼圆</vt:lpstr>
      <vt:lpstr>楷体_GB2312</vt:lpstr>
      <vt:lpstr>新宋体</vt:lpstr>
      <vt:lpstr>仿宋_GB2312</vt:lpstr>
      <vt:lpstr>仿宋</vt:lpstr>
      <vt:lpstr>自定义设计方案</vt:lpstr>
      <vt:lpstr>2_巨龙钢管公司制管二厂展示(改)</vt:lpstr>
      <vt:lpstr>1_巨龙钢管公司制管二厂展示(改)</vt:lpstr>
      <vt:lpstr>3_巨龙钢管公司制管二厂展示(改)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沉默是土</cp:lastModifiedBy>
  <cp:revision>470</cp:revision>
  <dcterms:created xsi:type="dcterms:W3CDTF">2013-06-23T07:13:00Z</dcterms:created>
  <dcterms:modified xsi:type="dcterms:W3CDTF">2021-03-30T08:39:59Z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78CE0C5EDE7B4CE8875458097B308DA7</vt:lpwstr>
  </property>
</Properties>
</file>